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6" r:id="rId2"/>
    <p:sldId id="287" r:id="rId3"/>
    <p:sldId id="288" r:id="rId4"/>
    <p:sldId id="289" r:id="rId5"/>
    <p:sldId id="290" r:id="rId6"/>
    <p:sldId id="291" r:id="rId7"/>
    <p:sldId id="293" r:id="rId8"/>
    <p:sldId id="306" r:id="rId9"/>
    <p:sldId id="296" r:id="rId10"/>
    <p:sldId id="292" r:id="rId11"/>
    <p:sldId id="295" r:id="rId12"/>
    <p:sldId id="302" r:id="rId13"/>
    <p:sldId id="307" r:id="rId14"/>
    <p:sldId id="294" r:id="rId15"/>
    <p:sldId id="297" r:id="rId16"/>
    <p:sldId id="298" r:id="rId17"/>
    <p:sldId id="304" r:id="rId18"/>
    <p:sldId id="308" r:id="rId19"/>
    <p:sldId id="299" r:id="rId20"/>
    <p:sldId id="300" r:id="rId21"/>
    <p:sldId id="301" r:id="rId22"/>
    <p:sldId id="303" r:id="rId23"/>
    <p:sldId id="30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7B7F"/>
    <a:srgbClr val="BFE1CF"/>
    <a:srgbClr val="9EB7BA"/>
    <a:srgbClr val="FAC7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7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834" y="678"/>
      </p:cViewPr>
      <p:guideLst>
        <p:guide orient="horz" pos="2160"/>
        <p:guide pos="3840"/>
        <p:guide pos="642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B7B7F"/>
            </a:solidFill>
            <a:ln>
              <a:noFill/>
            </a:ln>
            <a:effectLst>
              <a:outerShdw blurRad="508000" dist="381000" dir="2700000" algn="tl" rotWithShape="0">
                <a:sysClr val="window" lastClr="FFFFFF">
                  <a:lumMod val="50000"/>
                  <a:alpha val="40000"/>
                </a:sys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A8-47C0-AC3B-FE9ADAC6FE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FE1C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A8-47C0-AC3B-FE9ADAC6FE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1149056"/>
        <c:axId val="73115059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2-E2A8-47C0-AC3B-FE9ADAC6FEF9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2A8-47C0-AC3B-FE9ADAC6FE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31149056"/>
        <c:axId val="731150592"/>
      </c:lineChart>
      <c:catAx>
        <c:axId val="7311490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31150592"/>
        <c:crosses val="autoZero"/>
        <c:auto val="1"/>
        <c:lblAlgn val="ctr"/>
        <c:lblOffset val="100"/>
        <c:noMultiLvlLbl val="0"/>
      </c:catAx>
      <c:valAx>
        <c:axId val="731150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31149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485E9-6D7A-4496-883E-9047AB466DF2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A77C8-BEC6-4143-AFFA-160C6D5148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98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447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3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231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825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7967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04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38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2255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628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9508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506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936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6184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2191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222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255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3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124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42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9908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1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866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20F73-21D5-4156-BFBA-F428913AC38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353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871C8F3-4C76-B9DD-0EF7-090631E2C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86B69-92E7-41A5-9E2C-EDFED1FAFB70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C689F1-0E79-EBCD-62CB-EF3B78AED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B74B85-C130-E7CE-2C02-3FA6DCCE9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D1CD9-86CC-45A9-952D-CEE7B05AEB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75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32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push dir="u"/>
      </p:transition>
    </mc:Choice>
    <mc:Fallback xmlns="">
      <p:transition spd="slow" advClick="0" advTm="3000">
        <p:push dir="u"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08A3760-6FE0-8A9A-8639-09C9DE841550}"/>
              </a:ext>
            </a:extLst>
          </p:cNvPr>
          <p:cNvSpPr/>
          <p:nvPr userDrawn="1"/>
        </p:nvSpPr>
        <p:spPr>
          <a:xfrm>
            <a:off x="1667309" y="288104"/>
            <a:ext cx="26064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79A2D3F-8FC1-B846-A1C4-DC75A9E6D461}"/>
              </a:ext>
            </a:extLst>
          </p:cNvPr>
          <p:cNvSpPr/>
          <p:nvPr userDrawn="1"/>
        </p:nvSpPr>
        <p:spPr>
          <a:xfrm>
            <a:off x="7472252" y="-579504"/>
            <a:ext cx="4719748" cy="1735215"/>
          </a:xfrm>
          <a:custGeom>
            <a:avLst/>
            <a:gdLst>
              <a:gd name="connsiteX0" fmla="*/ 0 w 4719748"/>
              <a:gd name="connsiteY0" fmla="*/ 0 h 1735215"/>
              <a:gd name="connsiteX1" fmla="*/ 4719748 w 4719748"/>
              <a:gd name="connsiteY1" fmla="*/ 0 h 1735215"/>
              <a:gd name="connsiteX2" fmla="*/ 4719748 w 4719748"/>
              <a:gd name="connsiteY2" fmla="*/ 1601966 h 1735215"/>
              <a:gd name="connsiteX3" fmla="*/ 4426854 w 4719748"/>
              <a:gd name="connsiteY3" fmla="*/ 1663303 h 1735215"/>
              <a:gd name="connsiteX4" fmla="*/ 2833798 w 4719748"/>
              <a:gd name="connsiteY4" fmla="*/ 1638300 h 1735215"/>
              <a:gd name="connsiteX5" fmla="*/ 83901 w 4719748"/>
              <a:gd name="connsiteY5" fmla="*/ 59085 h 173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748" h="1735215">
                <a:moveTo>
                  <a:pt x="0" y="0"/>
                </a:moveTo>
                <a:lnTo>
                  <a:pt x="4719748" y="0"/>
                </a:lnTo>
                <a:lnTo>
                  <a:pt x="4719748" y="1601966"/>
                </a:lnTo>
                <a:lnTo>
                  <a:pt x="4426854" y="1663303"/>
                </a:lnTo>
                <a:cubicBezTo>
                  <a:pt x="3905360" y="1754981"/>
                  <a:pt x="3376723" y="1771650"/>
                  <a:pt x="2833798" y="1638300"/>
                </a:cubicBezTo>
                <a:cubicBezTo>
                  <a:pt x="2019410" y="1438275"/>
                  <a:pt x="860337" y="607814"/>
                  <a:pt x="83901" y="59085"/>
                </a:cubicBez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C3E38CD-81F1-8264-C815-9126D5B55B9B}"/>
              </a:ext>
            </a:extLst>
          </p:cNvPr>
          <p:cNvSpPr/>
          <p:nvPr userDrawn="1"/>
        </p:nvSpPr>
        <p:spPr>
          <a:xfrm>
            <a:off x="-3429000" y="4878987"/>
            <a:ext cx="11029950" cy="2398113"/>
          </a:xfrm>
          <a:custGeom>
            <a:avLst/>
            <a:gdLst>
              <a:gd name="connsiteX0" fmla="*/ 0 w 11029950"/>
              <a:gd name="connsiteY0" fmla="*/ 207363 h 2398113"/>
              <a:gd name="connsiteX1" fmla="*/ 4819650 w 11029950"/>
              <a:gd name="connsiteY1" fmla="*/ 74013 h 2398113"/>
              <a:gd name="connsiteX2" fmla="*/ 6858000 w 11029950"/>
              <a:gd name="connsiteY2" fmla="*/ 1217013 h 2398113"/>
              <a:gd name="connsiteX3" fmla="*/ 9182100 w 11029950"/>
              <a:gd name="connsiteY3" fmla="*/ 1255113 h 2398113"/>
              <a:gd name="connsiteX4" fmla="*/ 11029950 w 11029950"/>
              <a:gd name="connsiteY4" fmla="*/ 2398113 h 23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950" h="2398113">
                <a:moveTo>
                  <a:pt x="0" y="207363"/>
                </a:moveTo>
                <a:cubicBezTo>
                  <a:pt x="1838325" y="56550"/>
                  <a:pt x="3676650" y="-94262"/>
                  <a:pt x="4819650" y="74013"/>
                </a:cubicBezTo>
                <a:cubicBezTo>
                  <a:pt x="5962650" y="242288"/>
                  <a:pt x="6130925" y="1020163"/>
                  <a:pt x="6858000" y="1217013"/>
                </a:cubicBezTo>
                <a:cubicBezTo>
                  <a:pt x="7585075" y="1413863"/>
                  <a:pt x="8486775" y="1058263"/>
                  <a:pt x="9182100" y="1255113"/>
                </a:cubicBezTo>
                <a:cubicBezTo>
                  <a:pt x="9877425" y="1451963"/>
                  <a:pt x="10453687" y="1925038"/>
                  <a:pt x="11029950" y="2398113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形 1">
            <a:extLst>
              <a:ext uri="{FF2B5EF4-FFF2-40B4-BE49-F238E27FC236}">
                <a16:creationId xmlns:a16="http://schemas.microsoft.com/office/drawing/2014/main" id="{63FB5436-BA68-109F-5C1A-67268890A9B1}"/>
              </a:ext>
            </a:extLst>
          </p:cNvPr>
          <p:cNvSpPr/>
          <p:nvPr userDrawn="1"/>
        </p:nvSpPr>
        <p:spPr>
          <a:xfrm rot="12224786">
            <a:off x="8334183" y="4458894"/>
            <a:ext cx="6293294" cy="5604001"/>
          </a:xfrm>
          <a:custGeom>
            <a:avLst/>
            <a:gdLst>
              <a:gd name="connsiteX0" fmla="*/ 4187444 w 6293294"/>
              <a:gd name="connsiteY0" fmla="*/ 5604002 h 5604001"/>
              <a:gd name="connsiteX1" fmla="*/ 4180523 w 6293294"/>
              <a:gd name="connsiteY1" fmla="*/ 5597081 h 5604001"/>
              <a:gd name="connsiteX2" fmla="*/ 4187444 w 6293294"/>
              <a:gd name="connsiteY2" fmla="*/ 5593588 h 5604001"/>
              <a:gd name="connsiteX3" fmla="*/ 4187444 w 6293294"/>
              <a:gd name="connsiteY3" fmla="*/ 5604002 h 5604001"/>
              <a:gd name="connsiteX4" fmla="*/ 3962336 w 6293294"/>
              <a:gd name="connsiteY4" fmla="*/ 5500116 h 5604001"/>
              <a:gd name="connsiteX5" fmla="*/ 3965765 w 6293294"/>
              <a:gd name="connsiteY5" fmla="*/ 5489702 h 5604001"/>
              <a:gd name="connsiteX6" fmla="*/ 3962336 w 6293294"/>
              <a:gd name="connsiteY6" fmla="*/ 5500116 h 5604001"/>
              <a:gd name="connsiteX7" fmla="*/ 1898015 w 6293294"/>
              <a:gd name="connsiteY7" fmla="*/ 4336352 h 5604001"/>
              <a:gd name="connsiteX8" fmla="*/ 1801051 w 6293294"/>
              <a:gd name="connsiteY8" fmla="*/ 4454081 h 5604001"/>
              <a:gd name="connsiteX9" fmla="*/ 1783715 w 6293294"/>
              <a:gd name="connsiteY9" fmla="*/ 4467987 h 5604001"/>
              <a:gd name="connsiteX10" fmla="*/ 1863408 w 6293294"/>
              <a:gd name="connsiteY10" fmla="*/ 4357116 h 5604001"/>
              <a:gd name="connsiteX11" fmla="*/ 1894586 w 6293294"/>
              <a:gd name="connsiteY11" fmla="*/ 4298252 h 5604001"/>
              <a:gd name="connsiteX12" fmla="*/ 1939608 w 6293294"/>
              <a:gd name="connsiteY12" fmla="*/ 4190873 h 5604001"/>
              <a:gd name="connsiteX13" fmla="*/ 1898015 w 6293294"/>
              <a:gd name="connsiteY13" fmla="*/ 4336352 h 5604001"/>
              <a:gd name="connsiteX14" fmla="*/ 5243830 w 6293294"/>
              <a:gd name="connsiteY14" fmla="*/ 3951923 h 5604001"/>
              <a:gd name="connsiteX15" fmla="*/ 5202237 w 6293294"/>
              <a:gd name="connsiteY15" fmla="*/ 4076573 h 5604001"/>
              <a:gd name="connsiteX16" fmla="*/ 5240337 w 6293294"/>
              <a:gd name="connsiteY16" fmla="*/ 3941509 h 5604001"/>
              <a:gd name="connsiteX17" fmla="*/ 5243830 w 6293294"/>
              <a:gd name="connsiteY17" fmla="*/ 3951923 h 5604001"/>
              <a:gd name="connsiteX18" fmla="*/ 5399659 w 6293294"/>
              <a:gd name="connsiteY18" fmla="*/ 4038473 h 5604001"/>
              <a:gd name="connsiteX19" fmla="*/ 5299266 w 6293294"/>
              <a:gd name="connsiteY19" fmla="*/ 3903409 h 5604001"/>
              <a:gd name="connsiteX20" fmla="*/ 5399659 w 6293294"/>
              <a:gd name="connsiteY20" fmla="*/ 4038473 h 5604001"/>
              <a:gd name="connsiteX21" fmla="*/ 654621 w 6293294"/>
              <a:gd name="connsiteY21" fmla="*/ 4017709 h 5604001"/>
              <a:gd name="connsiteX22" fmla="*/ 772414 w 6293294"/>
              <a:gd name="connsiteY22" fmla="*/ 3802951 h 5604001"/>
              <a:gd name="connsiteX23" fmla="*/ 654621 w 6293294"/>
              <a:gd name="connsiteY23" fmla="*/ 4017709 h 5604001"/>
              <a:gd name="connsiteX24" fmla="*/ 2168208 w 6293294"/>
              <a:gd name="connsiteY24" fmla="*/ 3861816 h 5604001"/>
              <a:gd name="connsiteX25" fmla="*/ 2175129 w 6293294"/>
              <a:gd name="connsiteY25" fmla="*/ 3920744 h 5604001"/>
              <a:gd name="connsiteX26" fmla="*/ 2137029 w 6293294"/>
              <a:gd name="connsiteY26" fmla="*/ 3789109 h 5604001"/>
              <a:gd name="connsiteX27" fmla="*/ 2137029 w 6293294"/>
              <a:gd name="connsiteY27" fmla="*/ 3771773 h 5604001"/>
              <a:gd name="connsiteX28" fmla="*/ 2168208 w 6293294"/>
              <a:gd name="connsiteY28" fmla="*/ 3861816 h 5604001"/>
              <a:gd name="connsiteX29" fmla="*/ 5171059 w 6293294"/>
              <a:gd name="connsiteY29" fmla="*/ 3844544 h 5604001"/>
              <a:gd name="connsiteX30" fmla="*/ 5143374 w 6293294"/>
              <a:gd name="connsiteY30" fmla="*/ 3979609 h 5604001"/>
              <a:gd name="connsiteX31" fmla="*/ 5164137 w 6293294"/>
              <a:gd name="connsiteY31" fmla="*/ 3837623 h 5604001"/>
              <a:gd name="connsiteX32" fmla="*/ 5150295 w 6293294"/>
              <a:gd name="connsiteY32" fmla="*/ 3754501 h 5604001"/>
              <a:gd name="connsiteX33" fmla="*/ 5171059 w 6293294"/>
              <a:gd name="connsiteY33" fmla="*/ 3844544 h 5604001"/>
              <a:gd name="connsiteX34" fmla="*/ 5351209 w 6293294"/>
              <a:gd name="connsiteY34" fmla="*/ 3903409 h 5604001"/>
              <a:gd name="connsiteX35" fmla="*/ 5202237 w 6293294"/>
              <a:gd name="connsiteY35" fmla="*/ 3705987 h 5604001"/>
              <a:gd name="connsiteX36" fmla="*/ 5351209 w 6293294"/>
              <a:gd name="connsiteY36" fmla="*/ 3903409 h 5604001"/>
              <a:gd name="connsiteX37" fmla="*/ 2130108 w 6293294"/>
              <a:gd name="connsiteY37" fmla="*/ 3931095 h 5604001"/>
              <a:gd name="connsiteX38" fmla="*/ 2126615 w 6293294"/>
              <a:gd name="connsiteY38" fmla="*/ 3986530 h 5604001"/>
              <a:gd name="connsiteX39" fmla="*/ 2112772 w 6293294"/>
              <a:gd name="connsiteY39" fmla="*/ 3955351 h 5604001"/>
              <a:gd name="connsiteX40" fmla="*/ 2078164 w 6293294"/>
              <a:gd name="connsiteY40" fmla="*/ 3747516 h 5604001"/>
              <a:gd name="connsiteX41" fmla="*/ 2046986 w 6293294"/>
              <a:gd name="connsiteY41" fmla="*/ 3702495 h 5604001"/>
              <a:gd name="connsiteX42" fmla="*/ 2043494 w 6293294"/>
              <a:gd name="connsiteY42" fmla="*/ 3709416 h 5604001"/>
              <a:gd name="connsiteX43" fmla="*/ 2043494 w 6293294"/>
              <a:gd name="connsiteY43" fmla="*/ 3688651 h 5604001"/>
              <a:gd name="connsiteX44" fmla="*/ 2130108 w 6293294"/>
              <a:gd name="connsiteY44" fmla="*/ 3931095 h 5604001"/>
              <a:gd name="connsiteX45" fmla="*/ 505714 w 6293294"/>
              <a:gd name="connsiteY45" fmla="*/ 3740595 h 5604001"/>
              <a:gd name="connsiteX46" fmla="*/ 453771 w 6293294"/>
              <a:gd name="connsiteY46" fmla="*/ 3726751 h 5604001"/>
              <a:gd name="connsiteX47" fmla="*/ 751586 w 6293294"/>
              <a:gd name="connsiteY47" fmla="*/ 3685223 h 5604001"/>
              <a:gd name="connsiteX48" fmla="*/ 505714 w 6293294"/>
              <a:gd name="connsiteY48" fmla="*/ 3740595 h 5604001"/>
              <a:gd name="connsiteX49" fmla="*/ 1111821 w 6293294"/>
              <a:gd name="connsiteY49" fmla="*/ 3685223 h 5604001"/>
              <a:gd name="connsiteX50" fmla="*/ 987108 w 6293294"/>
              <a:gd name="connsiteY50" fmla="*/ 3785616 h 5604001"/>
              <a:gd name="connsiteX51" fmla="*/ 841692 w 6293294"/>
              <a:gd name="connsiteY51" fmla="*/ 3986530 h 5604001"/>
              <a:gd name="connsiteX52" fmla="*/ 1111821 w 6293294"/>
              <a:gd name="connsiteY52" fmla="*/ 3681730 h 5604001"/>
              <a:gd name="connsiteX53" fmla="*/ 1111821 w 6293294"/>
              <a:gd name="connsiteY53" fmla="*/ 3685223 h 5604001"/>
              <a:gd name="connsiteX54" fmla="*/ 3415094 w 6293294"/>
              <a:gd name="connsiteY54" fmla="*/ 3615944 h 5604001"/>
              <a:gd name="connsiteX55" fmla="*/ 3806444 w 6293294"/>
              <a:gd name="connsiteY55" fmla="*/ 3834130 h 5604001"/>
              <a:gd name="connsiteX56" fmla="*/ 3906901 w 6293294"/>
              <a:gd name="connsiteY56" fmla="*/ 3802951 h 5604001"/>
              <a:gd name="connsiteX57" fmla="*/ 3771837 w 6293294"/>
              <a:gd name="connsiteY57" fmla="*/ 3851466 h 5604001"/>
              <a:gd name="connsiteX58" fmla="*/ 3401187 w 6293294"/>
              <a:gd name="connsiteY58" fmla="*/ 3612451 h 5604001"/>
              <a:gd name="connsiteX59" fmla="*/ 3415094 w 6293294"/>
              <a:gd name="connsiteY59" fmla="*/ 3615944 h 5604001"/>
              <a:gd name="connsiteX60" fmla="*/ 2123186 w 6293294"/>
              <a:gd name="connsiteY60" fmla="*/ 3699066 h 5604001"/>
              <a:gd name="connsiteX61" fmla="*/ 2164715 w 6293294"/>
              <a:gd name="connsiteY61" fmla="*/ 3757930 h 5604001"/>
              <a:gd name="connsiteX62" fmla="*/ 2220151 w 6293294"/>
              <a:gd name="connsiteY62" fmla="*/ 3827209 h 5604001"/>
              <a:gd name="connsiteX63" fmla="*/ 2424494 w 6293294"/>
              <a:gd name="connsiteY63" fmla="*/ 3903409 h 5604001"/>
              <a:gd name="connsiteX64" fmla="*/ 2590737 w 6293294"/>
              <a:gd name="connsiteY64" fmla="*/ 3778695 h 5604001"/>
              <a:gd name="connsiteX65" fmla="*/ 2632329 w 6293294"/>
              <a:gd name="connsiteY65" fmla="*/ 3789109 h 5604001"/>
              <a:gd name="connsiteX66" fmla="*/ 2739708 w 6293294"/>
              <a:gd name="connsiteY66" fmla="*/ 3688651 h 5604001"/>
              <a:gd name="connsiteX67" fmla="*/ 2750058 w 6293294"/>
              <a:gd name="connsiteY67" fmla="*/ 3751009 h 5604001"/>
              <a:gd name="connsiteX68" fmla="*/ 2642680 w 6293294"/>
              <a:gd name="connsiteY68" fmla="*/ 3903409 h 5604001"/>
              <a:gd name="connsiteX69" fmla="*/ 2587308 w 6293294"/>
              <a:gd name="connsiteY69" fmla="*/ 3955351 h 5604001"/>
              <a:gd name="connsiteX70" fmla="*/ 2587308 w 6293294"/>
              <a:gd name="connsiteY70" fmla="*/ 4028123 h 5604001"/>
              <a:gd name="connsiteX71" fmla="*/ 2493772 w 6293294"/>
              <a:gd name="connsiteY71" fmla="*/ 4125087 h 5604001"/>
              <a:gd name="connsiteX72" fmla="*/ 2434908 w 6293294"/>
              <a:gd name="connsiteY72" fmla="*/ 4111244 h 5604001"/>
              <a:gd name="connsiteX73" fmla="*/ 2324037 w 6293294"/>
              <a:gd name="connsiteY73" fmla="*/ 4180459 h 5604001"/>
              <a:gd name="connsiteX74" fmla="*/ 2202815 w 6293294"/>
              <a:gd name="connsiteY74" fmla="*/ 4152773 h 5604001"/>
              <a:gd name="connsiteX75" fmla="*/ 2078164 w 6293294"/>
              <a:gd name="connsiteY75" fmla="*/ 4197795 h 5604001"/>
              <a:gd name="connsiteX76" fmla="*/ 2022729 w 6293294"/>
              <a:gd name="connsiteY76" fmla="*/ 4152773 h 5604001"/>
              <a:gd name="connsiteX77" fmla="*/ 2036572 w 6293294"/>
              <a:gd name="connsiteY77" fmla="*/ 4093909 h 5604001"/>
              <a:gd name="connsiteX78" fmla="*/ 2029651 w 6293294"/>
              <a:gd name="connsiteY78" fmla="*/ 4086987 h 5604001"/>
              <a:gd name="connsiteX79" fmla="*/ 2033143 w 6293294"/>
              <a:gd name="connsiteY79" fmla="*/ 4059238 h 5604001"/>
              <a:gd name="connsiteX80" fmla="*/ 1970786 w 6293294"/>
              <a:gd name="connsiteY80" fmla="*/ 3944938 h 5604001"/>
              <a:gd name="connsiteX81" fmla="*/ 1956943 w 6293294"/>
              <a:gd name="connsiteY81" fmla="*/ 3841051 h 5604001"/>
              <a:gd name="connsiteX82" fmla="*/ 1977708 w 6293294"/>
              <a:gd name="connsiteY82" fmla="*/ 3796030 h 5604001"/>
              <a:gd name="connsiteX83" fmla="*/ 1950021 w 6293294"/>
              <a:gd name="connsiteY83" fmla="*/ 3702495 h 5604001"/>
              <a:gd name="connsiteX84" fmla="*/ 1974215 w 6293294"/>
              <a:gd name="connsiteY84" fmla="*/ 3633280 h 5604001"/>
              <a:gd name="connsiteX85" fmla="*/ 1974215 w 6293294"/>
              <a:gd name="connsiteY85" fmla="*/ 3581273 h 5604001"/>
              <a:gd name="connsiteX86" fmla="*/ 2123186 w 6293294"/>
              <a:gd name="connsiteY86" fmla="*/ 3699066 h 5604001"/>
              <a:gd name="connsiteX87" fmla="*/ 1496251 w 6293294"/>
              <a:gd name="connsiteY87" fmla="*/ 3553587 h 5604001"/>
              <a:gd name="connsiteX88" fmla="*/ 1513586 w 6293294"/>
              <a:gd name="connsiteY88" fmla="*/ 3612451 h 5604001"/>
              <a:gd name="connsiteX89" fmla="*/ 1475486 w 6293294"/>
              <a:gd name="connsiteY89" fmla="*/ 3695573 h 5604001"/>
              <a:gd name="connsiteX90" fmla="*/ 1503172 w 6293294"/>
              <a:gd name="connsiteY90" fmla="*/ 3609023 h 5604001"/>
              <a:gd name="connsiteX91" fmla="*/ 1485900 w 6293294"/>
              <a:gd name="connsiteY91" fmla="*/ 3553587 h 5604001"/>
              <a:gd name="connsiteX92" fmla="*/ 1496251 w 6293294"/>
              <a:gd name="connsiteY92" fmla="*/ 3553587 h 5604001"/>
              <a:gd name="connsiteX93" fmla="*/ 5053330 w 6293294"/>
              <a:gd name="connsiteY93" fmla="*/ 3550095 h 5604001"/>
              <a:gd name="connsiteX94" fmla="*/ 5001387 w 6293294"/>
              <a:gd name="connsiteY94" fmla="*/ 3609023 h 5604001"/>
              <a:gd name="connsiteX95" fmla="*/ 5042916 w 6293294"/>
              <a:gd name="connsiteY95" fmla="*/ 3550095 h 5604001"/>
              <a:gd name="connsiteX96" fmla="*/ 5053330 w 6293294"/>
              <a:gd name="connsiteY96" fmla="*/ 3550095 h 5604001"/>
              <a:gd name="connsiteX97" fmla="*/ 1115314 w 6293294"/>
              <a:gd name="connsiteY97" fmla="*/ 3560509 h 5604001"/>
              <a:gd name="connsiteX98" fmla="*/ 949008 w 6293294"/>
              <a:gd name="connsiteY98" fmla="*/ 3560509 h 5604001"/>
              <a:gd name="connsiteX99" fmla="*/ 644271 w 6293294"/>
              <a:gd name="connsiteY99" fmla="*/ 3636709 h 5604001"/>
              <a:gd name="connsiteX100" fmla="*/ 1004443 w 6293294"/>
              <a:gd name="connsiteY100" fmla="*/ 3550095 h 5604001"/>
              <a:gd name="connsiteX101" fmla="*/ 1115314 w 6293294"/>
              <a:gd name="connsiteY101" fmla="*/ 3560509 h 5604001"/>
              <a:gd name="connsiteX102" fmla="*/ 3879215 w 6293294"/>
              <a:gd name="connsiteY102" fmla="*/ 3709416 h 5604001"/>
              <a:gd name="connsiteX103" fmla="*/ 3958844 w 6293294"/>
              <a:gd name="connsiteY103" fmla="*/ 3712909 h 5604001"/>
              <a:gd name="connsiteX104" fmla="*/ 4041965 w 6293294"/>
              <a:gd name="connsiteY104" fmla="*/ 3702495 h 5604001"/>
              <a:gd name="connsiteX105" fmla="*/ 4121658 w 6293294"/>
              <a:gd name="connsiteY105" fmla="*/ 3685223 h 5604001"/>
              <a:gd name="connsiteX106" fmla="*/ 4197858 w 6293294"/>
              <a:gd name="connsiteY106" fmla="*/ 3660966 h 5604001"/>
              <a:gd name="connsiteX107" fmla="*/ 4242880 w 6293294"/>
              <a:gd name="connsiteY107" fmla="*/ 3751009 h 5604001"/>
              <a:gd name="connsiteX108" fmla="*/ 4246309 w 6293294"/>
              <a:gd name="connsiteY108" fmla="*/ 3778695 h 5604001"/>
              <a:gd name="connsiteX109" fmla="*/ 4277487 w 6293294"/>
              <a:gd name="connsiteY109" fmla="*/ 3841051 h 5604001"/>
              <a:gd name="connsiteX110" fmla="*/ 4222051 w 6293294"/>
              <a:gd name="connsiteY110" fmla="*/ 3927666 h 5604001"/>
              <a:gd name="connsiteX111" fmla="*/ 4228974 w 6293294"/>
              <a:gd name="connsiteY111" fmla="*/ 3969195 h 5604001"/>
              <a:gd name="connsiteX112" fmla="*/ 4183951 w 6293294"/>
              <a:gd name="connsiteY112" fmla="*/ 4080066 h 5604001"/>
              <a:gd name="connsiteX113" fmla="*/ 4152836 w 6293294"/>
              <a:gd name="connsiteY113" fmla="*/ 4097338 h 5604001"/>
              <a:gd name="connsiteX114" fmla="*/ 4128580 w 6293294"/>
              <a:gd name="connsiteY114" fmla="*/ 4100830 h 5604001"/>
              <a:gd name="connsiteX115" fmla="*/ 4100830 w 6293294"/>
              <a:gd name="connsiteY115" fmla="*/ 4149344 h 5604001"/>
              <a:gd name="connsiteX116" fmla="*/ 4021201 w 6293294"/>
              <a:gd name="connsiteY116" fmla="*/ 4242816 h 5604001"/>
              <a:gd name="connsiteX117" fmla="*/ 3976180 w 6293294"/>
              <a:gd name="connsiteY117" fmla="*/ 4253230 h 5604001"/>
              <a:gd name="connsiteX118" fmla="*/ 3899980 w 6293294"/>
              <a:gd name="connsiteY118" fmla="*/ 4215130 h 5604001"/>
              <a:gd name="connsiteX119" fmla="*/ 3799522 w 6293294"/>
              <a:gd name="connsiteY119" fmla="*/ 4305173 h 5604001"/>
              <a:gd name="connsiteX120" fmla="*/ 3699065 w 6293294"/>
              <a:gd name="connsiteY120" fmla="*/ 4270566 h 5604001"/>
              <a:gd name="connsiteX121" fmla="*/ 3761422 w 6293294"/>
              <a:gd name="connsiteY121" fmla="*/ 4253230 h 5604001"/>
              <a:gd name="connsiteX122" fmla="*/ 3754501 w 6293294"/>
              <a:gd name="connsiteY122" fmla="*/ 4249738 h 5604001"/>
              <a:gd name="connsiteX123" fmla="*/ 3692144 w 6293294"/>
              <a:gd name="connsiteY123" fmla="*/ 4260152 h 5604001"/>
              <a:gd name="connsiteX124" fmla="*/ 3615944 w 6293294"/>
              <a:gd name="connsiteY124" fmla="*/ 4159695 h 5604001"/>
              <a:gd name="connsiteX125" fmla="*/ 3577844 w 6293294"/>
              <a:gd name="connsiteY125" fmla="*/ 4010787 h 5604001"/>
              <a:gd name="connsiteX126" fmla="*/ 3480880 w 6293294"/>
              <a:gd name="connsiteY126" fmla="*/ 3910330 h 5604001"/>
              <a:gd name="connsiteX127" fmla="*/ 3397758 w 6293294"/>
              <a:gd name="connsiteY127" fmla="*/ 3882644 h 5604001"/>
              <a:gd name="connsiteX128" fmla="*/ 3331972 w 6293294"/>
              <a:gd name="connsiteY128" fmla="*/ 3889566 h 5604001"/>
              <a:gd name="connsiteX129" fmla="*/ 3293872 w 6293294"/>
              <a:gd name="connsiteY129" fmla="*/ 3858387 h 5604001"/>
              <a:gd name="connsiteX130" fmla="*/ 3092958 w 6293294"/>
              <a:gd name="connsiteY130" fmla="*/ 3692144 h 5604001"/>
              <a:gd name="connsiteX131" fmla="*/ 3002915 w 6293294"/>
              <a:gd name="connsiteY131" fmla="*/ 3605530 h 5604001"/>
              <a:gd name="connsiteX132" fmla="*/ 2971737 w 6293294"/>
              <a:gd name="connsiteY132" fmla="*/ 3518980 h 5604001"/>
              <a:gd name="connsiteX133" fmla="*/ 3092958 w 6293294"/>
              <a:gd name="connsiteY133" fmla="*/ 3574351 h 5604001"/>
              <a:gd name="connsiteX134" fmla="*/ 3141472 w 6293294"/>
              <a:gd name="connsiteY134" fmla="*/ 3567430 h 5604001"/>
              <a:gd name="connsiteX135" fmla="*/ 3162237 w 6293294"/>
              <a:gd name="connsiteY135" fmla="*/ 3595180 h 5604001"/>
              <a:gd name="connsiteX136" fmla="*/ 3137980 w 6293294"/>
              <a:gd name="connsiteY136" fmla="*/ 3622866 h 5604001"/>
              <a:gd name="connsiteX137" fmla="*/ 3290380 w 6293294"/>
              <a:gd name="connsiteY137" fmla="*/ 3747516 h 5604001"/>
              <a:gd name="connsiteX138" fmla="*/ 3352737 w 6293294"/>
              <a:gd name="connsiteY138" fmla="*/ 3716401 h 5604001"/>
              <a:gd name="connsiteX139" fmla="*/ 3442780 w 6293294"/>
              <a:gd name="connsiteY139" fmla="*/ 3789109 h 5604001"/>
              <a:gd name="connsiteX140" fmla="*/ 3574415 w 6293294"/>
              <a:gd name="connsiteY140" fmla="*/ 3854895 h 5604001"/>
              <a:gd name="connsiteX141" fmla="*/ 3588258 w 6293294"/>
              <a:gd name="connsiteY141" fmla="*/ 3851466 h 5604001"/>
              <a:gd name="connsiteX142" fmla="*/ 3359658 w 6293294"/>
              <a:gd name="connsiteY142" fmla="*/ 3709416 h 5604001"/>
              <a:gd name="connsiteX143" fmla="*/ 3394265 w 6293294"/>
              <a:gd name="connsiteY143" fmla="*/ 3602101 h 5604001"/>
              <a:gd name="connsiteX144" fmla="*/ 3512058 w 6293294"/>
              <a:gd name="connsiteY144" fmla="*/ 3501644 h 5604001"/>
              <a:gd name="connsiteX145" fmla="*/ 3879215 w 6293294"/>
              <a:gd name="connsiteY145" fmla="*/ 3709416 h 5604001"/>
              <a:gd name="connsiteX146" fmla="*/ 5437759 w 6293294"/>
              <a:gd name="connsiteY146" fmla="*/ 3543173 h 5604001"/>
              <a:gd name="connsiteX147" fmla="*/ 5365051 w 6293294"/>
              <a:gd name="connsiteY147" fmla="*/ 3473895 h 5604001"/>
              <a:gd name="connsiteX148" fmla="*/ 5365051 w 6293294"/>
              <a:gd name="connsiteY148" fmla="*/ 3439287 h 5604001"/>
              <a:gd name="connsiteX149" fmla="*/ 5437759 w 6293294"/>
              <a:gd name="connsiteY149" fmla="*/ 3543173 h 5604001"/>
              <a:gd name="connsiteX150" fmla="*/ 4429887 w 6293294"/>
              <a:gd name="connsiteY150" fmla="*/ 3460051 h 5604001"/>
              <a:gd name="connsiteX151" fmla="*/ 4499166 w 6293294"/>
              <a:gd name="connsiteY151" fmla="*/ 3508566 h 5604001"/>
              <a:gd name="connsiteX152" fmla="*/ 4533774 w 6293294"/>
              <a:gd name="connsiteY152" fmla="*/ 3577844 h 5604001"/>
              <a:gd name="connsiteX153" fmla="*/ 4582287 w 6293294"/>
              <a:gd name="connsiteY153" fmla="*/ 3598609 h 5604001"/>
              <a:gd name="connsiteX154" fmla="*/ 4648074 w 6293294"/>
              <a:gd name="connsiteY154" fmla="*/ 3543173 h 5604001"/>
              <a:gd name="connsiteX155" fmla="*/ 4700016 w 6293294"/>
              <a:gd name="connsiteY155" fmla="*/ 3529330 h 5604001"/>
              <a:gd name="connsiteX156" fmla="*/ 4765866 w 6293294"/>
              <a:gd name="connsiteY156" fmla="*/ 3480880 h 5604001"/>
              <a:gd name="connsiteX157" fmla="*/ 4894009 w 6293294"/>
              <a:gd name="connsiteY157" fmla="*/ 3446209 h 5604001"/>
              <a:gd name="connsiteX158" fmla="*/ 4887087 w 6293294"/>
              <a:gd name="connsiteY158" fmla="*/ 3463544 h 5604001"/>
              <a:gd name="connsiteX159" fmla="*/ 4855909 w 6293294"/>
              <a:gd name="connsiteY159" fmla="*/ 3494723 h 5604001"/>
              <a:gd name="connsiteX160" fmla="*/ 4814316 w 6293294"/>
              <a:gd name="connsiteY160" fmla="*/ 3532823 h 5604001"/>
              <a:gd name="connsiteX161" fmla="*/ 4828223 w 6293294"/>
              <a:gd name="connsiteY161" fmla="*/ 3570923 h 5604001"/>
              <a:gd name="connsiteX162" fmla="*/ 4765866 w 6293294"/>
              <a:gd name="connsiteY162" fmla="*/ 3609023 h 5604001"/>
              <a:gd name="connsiteX163" fmla="*/ 4752023 w 6293294"/>
              <a:gd name="connsiteY163" fmla="*/ 3591687 h 5604001"/>
              <a:gd name="connsiteX164" fmla="*/ 4727766 w 6293294"/>
              <a:gd name="connsiteY164" fmla="*/ 3626295 h 5604001"/>
              <a:gd name="connsiteX165" fmla="*/ 4606544 w 6293294"/>
              <a:gd name="connsiteY165" fmla="*/ 3685223 h 5604001"/>
              <a:gd name="connsiteX166" fmla="*/ 4568444 w 6293294"/>
              <a:gd name="connsiteY166" fmla="*/ 3678301 h 5604001"/>
              <a:gd name="connsiteX167" fmla="*/ 4537266 w 6293294"/>
              <a:gd name="connsiteY167" fmla="*/ 3664395 h 5604001"/>
              <a:gd name="connsiteX168" fmla="*/ 4519930 w 6293294"/>
              <a:gd name="connsiteY168" fmla="*/ 3612451 h 5604001"/>
              <a:gd name="connsiteX169" fmla="*/ 4457574 w 6293294"/>
              <a:gd name="connsiteY169" fmla="*/ 3567430 h 5604001"/>
              <a:gd name="connsiteX170" fmla="*/ 4412551 w 6293294"/>
              <a:gd name="connsiteY170" fmla="*/ 3574351 h 5604001"/>
              <a:gd name="connsiteX171" fmla="*/ 4384866 w 6293294"/>
              <a:gd name="connsiteY171" fmla="*/ 3550095 h 5604001"/>
              <a:gd name="connsiteX172" fmla="*/ 4280980 w 6293294"/>
              <a:gd name="connsiteY172" fmla="*/ 3536251 h 5604001"/>
              <a:gd name="connsiteX173" fmla="*/ 4332923 w 6293294"/>
              <a:gd name="connsiteY173" fmla="*/ 3515487 h 5604001"/>
              <a:gd name="connsiteX174" fmla="*/ 4353687 w 6293294"/>
              <a:gd name="connsiteY174" fmla="*/ 3484309 h 5604001"/>
              <a:gd name="connsiteX175" fmla="*/ 4419474 w 6293294"/>
              <a:gd name="connsiteY175" fmla="*/ 3421951 h 5604001"/>
              <a:gd name="connsiteX176" fmla="*/ 4426395 w 6293294"/>
              <a:gd name="connsiteY176" fmla="*/ 3404680 h 5604001"/>
              <a:gd name="connsiteX177" fmla="*/ 4429887 w 6293294"/>
              <a:gd name="connsiteY177" fmla="*/ 3460051 h 5604001"/>
              <a:gd name="connsiteX178" fmla="*/ 3924236 w 6293294"/>
              <a:gd name="connsiteY178" fmla="*/ 3615944 h 5604001"/>
              <a:gd name="connsiteX179" fmla="*/ 4000436 w 6293294"/>
              <a:gd name="connsiteY179" fmla="*/ 3619373 h 5604001"/>
              <a:gd name="connsiteX180" fmla="*/ 4097401 w 6293294"/>
              <a:gd name="connsiteY180" fmla="*/ 3605530 h 5604001"/>
              <a:gd name="connsiteX181" fmla="*/ 4183951 w 6293294"/>
              <a:gd name="connsiteY181" fmla="*/ 3581273 h 5604001"/>
              <a:gd name="connsiteX182" fmla="*/ 4263644 w 6293294"/>
              <a:gd name="connsiteY182" fmla="*/ 3550095 h 5604001"/>
              <a:gd name="connsiteX183" fmla="*/ 4343274 w 6293294"/>
              <a:gd name="connsiteY183" fmla="*/ 3557080 h 5604001"/>
              <a:gd name="connsiteX184" fmla="*/ 4377944 w 6293294"/>
              <a:gd name="connsiteY184" fmla="*/ 3577844 h 5604001"/>
              <a:gd name="connsiteX185" fmla="*/ 3938080 w 6293294"/>
              <a:gd name="connsiteY185" fmla="*/ 3674809 h 5604001"/>
              <a:gd name="connsiteX186" fmla="*/ 3719894 w 6293294"/>
              <a:gd name="connsiteY186" fmla="*/ 3622866 h 5604001"/>
              <a:gd name="connsiteX187" fmla="*/ 3529394 w 6293294"/>
              <a:gd name="connsiteY187" fmla="*/ 3498151 h 5604001"/>
              <a:gd name="connsiteX188" fmla="*/ 3494722 w 6293294"/>
              <a:gd name="connsiteY188" fmla="*/ 3421951 h 5604001"/>
              <a:gd name="connsiteX189" fmla="*/ 3557080 w 6293294"/>
              <a:gd name="connsiteY189" fmla="*/ 3404680 h 5604001"/>
              <a:gd name="connsiteX190" fmla="*/ 3924236 w 6293294"/>
              <a:gd name="connsiteY190" fmla="*/ 3615944 h 5604001"/>
              <a:gd name="connsiteX191" fmla="*/ 1911921 w 6293294"/>
              <a:gd name="connsiteY191" fmla="*/ 3460051 h 5604001"/>
              <a:gd name="connsiteX192" fmla="*/ 1956943 w 6293294"/>
              <a:gd name="connsiteY192" fmla="*/ 3577844 h 5604001"/>
              <a:gd name="connsiteX193" fmla="*/ 1946529 w 6293294"/>
              <a:gd name="connsiteY193" fmla="*/ 3650551 h 5604001"/>
              <a:gd name="connsiteX194" fmla="*/ 1922272 w 6293294"/>
              <a:gd name="connsiteY194" fmla="*/ 3705987 h 5604001"/>
              <a:gd name="connsiteX195" fmla="*/ 1946529 w 6293294"/>
              <a:gd name="connsiteY195" fmla="*/ 3785616 h 5604001"/>
              <a:gd name="connsiteX196" fmla="*/ 1863408 w 6293294"/>
              <a:gd name="connsiteY196" fmla="*/ 3692144 h 5604001"/>
              <a:gd name="connsiteX197" fmla="*/ 1832229 w 6293294"/>
              <a:gd name="connsiteY197" fmla="*/ 3529330 h 5604001"/>
              <a:gd name="connsiteX198" fmla="*/ 1832229 w 6293294"/>
              <a:gd name="connsiteY198" fmla="*/ 3470466 h 5604001"/>
              <a:gd name="connsiteX199" fmla="*/ 1898015 w 6293294"/>
              <a:gd name="connsiteY199" fmla="*/ 3383851 h 5604001"/>
              <a:gd name="connsiteX200" fmla="*/ 1911921 w 6293294"/>
              <a:gd name="connsiteY200" fmla="*/ 3460051 h 5604001"/>
              <a:gd name="connsiteX201" fmla="*/ 4772787 w 6293294"/>
              <a:gd name="connsiteY201" fmla="*/ 3383851 h 5604001"/>
              <a:gd name="connsiteX202" fmla="*/ 4755451 w 6293294"/>
              <a:gd name="connsiteY202" fmla="*/ 3383851 h 5604001"/>
              <a:gd name="connsiteX203" fmla="*/ 4620387 w 6293294"/>
              <a:gd name="connsiteY203" fmla="*/ 3466973 h 5604001"/>
              <a:gd name="connsiteX204" fmla="*/ 4741609 w 6293294"/>
              <a:gd name="connsiteY204" fmla="*/ 3380423 h 5604001"/>
              <a:gd name="connsiteX205" fmla="*/ 4772787 w 6293294"/>
              <a:gd name="connsiteY205" fmla="*/ 3383851 h 5604001"/>
              <a:gd name="connsiteX206" fmla="*/ 4700016 w 6293294"/>
              <a:gd name="connsiteY206" fmla="*/ 3380423 h 5604001"/>
              <a:gd name="connsiteX207" fmla="*/ 4627309 w 6293294"/>
              <a:gd name="connsiteY207" fmla="*/ 3421951 h 5604001"/>
              <a:gd name="connsiteX208" fmla="*/ 4689666 w 6293294"/>
              <a:gd name="connsiteY208" fmla="*/ 3380423 h 5604001"/>
              <a:gd name="connsiteX209" fmla="*/ 4700016 w 6293294"/>
              <a:gd name="connsiteY209" fmla="*/ 3380423 h 5604001"/>
              <a:gd name="connsiteX210" fmla="*/ 2919794 w 6293294"/>
              <a:gd name="connsiteY210" fmla="*/ 3480880 h 5604001"/>
              <a:gd name="connsiteX211" fmla="*/ 2968308 w 6293294"/>
              <a:gd name="connsiteY211" fmla="*/ 3577844 h 5604001"/>
              <a:gd name="connsiteX212" fmla="*/ 3030601 w 6293294"/>
              <a:gd name="connsiteY212" fmla="*/ 3695573 h 5604001"/>
              <a:gd name="connsiteX213" fmla="*/ 3086037 w 6293294"/>
              <a:gd name="connsiteY213" fmla="*/ 3723323 h 5604001"/>
              <a:gd name="connsiteX214" fmla="*/ 3221101 w 6293294"/>
              <a:gd name="connsiteY214" fmla="*/ 3792601 h 5604001"/>
              <a:gd name="connsiteX215" fmla="*/ 3273044 w 6293294"/>
              <a:gd name="connsiteY215" fmla="*/ 3896487 h 5604001"/>
              <a:gd name="connsiteX216" fmla="*/ 3331972 w 6293294"/>
              <a:gd name="connsiteY216" fmla="*/ 3920744 h 5604001"/>
              <a:gd name="connsiteX217" fmla="*/ 3401187 w 6293294"/>
              <a:gd name="connsiteY217" fmla="*/ 3913823 h 5604001"/>
              <a:gd name="connsiteX218" fmla="*/ 3550158 w 6293294"/>
              <a:gd name="connsiteY218" fmla="*/ 4024630 h 5604001"/>
              <a:gd name="connsiteX219" fmla="*/ 3629787 w 6293294"/>
              <a:gd name="connsiteY219" fmla="*/ 4253230 h 5604001"/>
              <a:gd name="connsiteX220" fmla="*/ 3615944 w 6293294"/>
              <a:gd name="connsiteY220" fmla="*/ 4253230 h 5604001"/>
              <a:gd name="connsiteX221" fmla="*/ 3137980 w 6293294"/>
              <a:gd name="connsiteY221" fmla="*/ 3896487 h 5604001"/>
              <a:gd name="connsiteX222" fmla="*/ 2819337 w 6293294"/>
              <a:gd name="connsiteY222" fmla="*/ 3345751 h 5604001"/>
              <a:gd name="connsiteX223" fmla="*/ 2919794 w 6293294"/>
              <a:gd name="connsiteY223" fmla="*/ 3480880 h 5604001"/>
              <a:gd name="connsiteX224" fmla="*/ 5091430 w 6293294"/>
              <a:gd name="connsiteY224" fmla="*/ 3342323 h 5604001"/>
              <a:gd name="connsiteX225" fmla="*/ 5164137 w 6293294"/>
              <a:gd name="connsiteY225" fmla="*/ 3466973 h 5604001"/>
              <a:gd name="connsiteX226" fmla="*/ 5153787 w 6293294"/>
              <a:gd name="connsiteY226" fmla="*/ 3494723 h 5604001"/>
              <a:gd name="connsiteX227" fmla="*/ 5209159 w 6293294"/>
              <a:gd name="connsiteY227" fmla="*/ 3550095 h 5604001"/>
              <a:gd name="connsiteX228" fmla="*/ 5209159 w 6293294"/>
              <a:gd name="connsiteY228" fmla="*/ 3577844 h 5604001"/>
              <a:gd name="connsiteX229" fmla="*/ 5191887 w 6293294"/>
              <a:gd name="connsiteY229" fmla="*/ 3577844 h 5604001"/>
              <a:gd name="connsiteX230" fmla="*/ 5101844 w 6293294"/>
              <a:gd name="connsiteY230" fmla="*/ 3435858 h 5604001"/>
              <a:gd name="connsiteX231" fmla="*/ 5067174 w 6293294"/>
              <a:gd name="connsiteY231" fmla="*/ 3331909 h 5604001"/>
              <a:gd name="connsiteX232" fmla="*/ 5091430 w 6293294"/>
              <a:gd name="connsiteY232" fmla="*/ 3342323 h 5604001"/>
              <a:gd name="connsiteX233" fmla="*/ 5645595 w 6293294"/>
              <a:gd name="connsiteY233" fmla="*/ 3331909 h 5604001"/>
              <a:gd name="connsiteX234" fmla="*/ 5524374 w 6293294"/>
              <a:gd name="connsiteY234" fmla="*/ 3290380 h 5604001"/>
              <a:gd name="connsiteX235" fmla="*/ 5645595 w 6293294"/>
              <a:gd name="connsiteY235" fmla="*/ 3331909 h 5604001"/>
              <a:gd name="connsiteX236" fmla="*/ 5042916 w 6293294"/>
              <a:gd name="connsiteY236" fmla="*/ 3314573 h 5604001"/>
              <a:gd name="connsiteX237" fmla="*/ 5029074 w 6293294"/>
              <a:gd name="connsiteY237" fmla="*/ 3380423 h 5604001"/>
              <a:gd name="connsiteX238" fmla="*/ 5091430 w 6293294"/>
              <a:gd name="connsiteY238" fmla="*/ 3591687 h 5604001"/>
              <a:gd name="connsiteX239" fmla="*/ 5067174 w 6293294"/>
              <a:gd name="connsiteY239" fmla="*/ 3647123 h 5604001"/>
              <a:gd name="connsiteX240" fmla="*/ 5053330 w 6293294"/>
              <a:gd name="connsiteY240" fmla="*/ 3726751 h 5604001"/>
              <a:gd name="connsiteX241" fmla="*/ 5056759 w 6293294"/>
              <a:gd name="connsiteY241" fmla="*/ 3733673 h 5604001"/>
              <a:gd name="connsiteX242" fmla="*/ 5094859 w 6293294"/>
              <a:gd name="connsiteY242" fmla="*/ 3605530 h 5604001"/>
              <a:gd name="connsiteX243" fmla="*/ 5261166 w 6293294"/>
              <a:gd name="connsiteY243" fmla="*/ 3917251 h 5604001"/>
              <a:gd name="connsiteX244" fmla="*/ 5333874 w 6293294"/>
              <a:gd name="connsiteY244" fmla="*/ 4187444 h 5604001"/>
              <a:gd name="connsiteX245" fmla="*/ 5340795 w 6293294"/>
              <a:gd name="connsiteY245" fmla="*/ 4163187 h 5604001"/>
              <a:gd name="connsiteX246" fmla="*/ 5306187 w 6293294"/>
              <a:gd name="connsiteY246" fmla="*/ 4024630 h 5604001"/>
              <a:gd name="connsiteX247" fmla="*/ 5219574 w 6293294"/>
              <a:gd name="connsiteY247" fmla="*/ 3813366 h 5604001"/>
              <a:gd name="connsiteX248" fmla="*/ 5042916 w 6293294"/>
              <a:gd name="connsiteY248" fmla="*/ 3394266 h 5604001"/>
              <a:gd name="connsiteX249" fmla="*/ 5049837 w 6293294"/>
              <a:gd name="connsiteY249" fmla="*/ 3318066 h 5604001"/>
              <a:gd name="connsiteX250" fmla="*/ 5056759 w 6293294"/>
              <a:gd name="connsiteY250" fmla="*/ 3328480 h 5604001"/>
              <a:gd name="connsiteX251" fmla="*/ 5084509 w 6293294"/>
              <a:gd name="connsiteY251" fmla="*/ 3470466 h 5604001"/>
              <a:gd name="connsiteX252" fmla="*/ 5101844 w 6293294"/>
              <a:gd name="connsiteY252" fmla="*/ 3529330 h 5604001"/>
              <a:gd name="connsiteX253" fmla="*/ 5184966 w 6293294"/>
              <a:gd name="connsiteY253" fmla="*/ 3595180 h 5604001"/>
              <a:gd name="connsiteX254" fmla="*/ 5205730 w 6293294"/>
              <a:gd name="connsiteY254" fmla="*/ 3602101 h 5604001"/>
              <a:gd name="connsiteX255" fmla="*/ 5233416 w 6293294"/>
              <a:gd name="connsiteY255" fmla="*/ 3591687 h 5604001"/>
              <a:gd name="connsiteX256" fmla="*/ 5354637 w 6293294"/>
              <a:gd name="connsiteY256" fmla="*/ 3678301 h 5604001"/>
              <a:gd name="connsiteX257" fmla="*/ 5371974 w 6293294"/>
              <a:gd name="connsiteY257" fmla="*/ 3702495 h 5604001"/>
              <a:gd name="connsiteX258" fmla="*/ 5406581 w 6293294"/>
              <a:gd name="connsiteY258" fmla="*/ 3768344 h 5604001"/>
              <a:gd name="connsiteX259" fmla="*/ 5392737 w 6293294"/>
              <a:gd name="connsiteY259" fmla="*/ 3802951 h 5604001"/>
              <a:gd name="connsiteX260" fmla="*/ 5441251 w 6293294"/>
              <a:gd name="connsiteY260" fmla="*/ 3861816 h 5604001"/>
              <a:gd name="connsiteX261" fmla="*/ 5486274 w 6293294"/>
              <a:gd name="connsiteY261" fmla="*/ 3948430 h 5604001"/>
              <a:gd name="connsiteX262" fmla="*/ 5462016 w 6293294"/>
              <a:gd name="connsiteY262" fmla="*/ 3955351 h 5604001"/>
              <a:gd name="connsiteX263" fmla="*/ 5496687 w 6293294"/>
              <a:gd name="connsiteY263" fmla="*/ 4028123 h 5604001"/>
              <a:gd name="connsiteX264" fmla="*/ 5496687 w 6293294"/>
              <a:gd name="connsiteY264" fmla="*/ 4100830 h 5604001"/>
              <a:gd name="connsiteX265" fmla="*/ 5468937 w 6293294"/>
              <a:gd name="connsiteY265" fmla="*/ 4125087 h 5604001"/>
              <a:gd name="connsiteX266" fmla="*/ 5486274 w 6293294"/>
              <a:gd name="connsiteY266" fmla="*/ 4204716 h 5604001"/>
              <a:gd name="connsiteX267" fmla="*/ 5462016 w 6293294"/>
              <a:gd name="connsiteY267" fmla="*/ 4246309 h 5604001"/>
              <a:gd name="connsiteX268" fmla="*/ 5472430 w 6293294"/>
              <a:gd name="connsiteY268" fmla="*/ 4312095 h 5604001"/>
              <a:gd name="connsiteX269" fmla="*/ 5458587 w 6293294"/>
              <a:gd name="connsiteY269" fmla="*/ 4280916 h 5604001"/>
              <a:gd name="connsiteX270" fmla="*/ 5420487 w 6293294"/>
              <a:gd name="connsiteY270" fmla="*/ 4242816 h 5604001"/>
              <a:gd name="connsiteX271" fmla="*/ 5385816 w 6293294"/>
              <a:gd name="connsiteY271" fmla="*/ 4284409 h 5604001"/>
              <a:gd name="connsiteX272" fmla="*/ 5344287 w 6293294"/>
              <a:gd name="connsiteY272" fmla="*/ 4239387 h 5604001"/>
              <a:gd name="connsiteX273" fmla="*/ 5292281 w 6293294"/>
              <a:gd name="connsiteY273" fmla="*/ 4156266 h 5604001"/>
              <a:gd name="connsiteX274" fmla="*/ 5257674 w 6293294"/>
              <a:gd name="connsiteY274" fmla="*/ 4180459 h 5604001"/>
              <a:gd name="connsiteX275" fmla="*/ 5153787 w 6293294"/>
              <a:gd name="connsiteY275" fmla="*/ 4073144 h 5604001"/>
              <a:gd name="connsiteX276" fmla="*/ 5132959 w 6293294"/>
              <a:gd name="connsiteY276" fmla="*/ 4080066 h 5604001"/>
              <a:gd name="connsiteX277" fmla="*/ 5056759 w 6293294"/>
              <a:gd name="connsiteY277" fmla="*/ 3986530 h 5604001"/>
              <a:gd name="connsiteX278" fmla="*/ 5032566 w 6293294"/>
              <a:gd name="connsiteY278" fmla="*/ 4003866 h 5604001"/>
              <a:gd name="connsiteX279" fmla="*/ 5018659 w 6293294"/>
              <a:gd name="connsiteY279" fmla="*/ 3854895 h 5604001"/>
              <a:gd name="connsiteX280" fmla="*/ 4997895 w 6293294"/>
              <a:gd name="connsiteY280" fmla="*/ 3834130 h 5604001"/>
              <a:gd name="connsiteX281" fmla="*/ 4928616 w 6293294"/>
              <a:gd name="connsiteY281" fmla="*/ 3681730 h 5604001"/>
              <a:gd name="connsiteX282" fmla="*/ 4928616 w 6293294"/>
              <a:gd name="connsiteY282" fmla="*/ 3612451 h 5604001"/>
              <a:gd name="connsiteX283" fmla="*/ 4939030 w 6293294"/>
              <a:gd name="connsiteY283" fmla="*/ 3529330 h 5604001"/>
              <a:gd name="connsiteX284" fmla="*/ 4956366 w 6293294"/>
              <a:gd name="connsiteY284" fmla="*/ 3404680 h 5604001"/>
              <a:gd name="connsiteX285" fmla="*/ 5022151 w 6293294"/>
              <a:gd name="connsiteY285" fmla="*/ 3279966 h 5604001"/>
              <a:gd name="connsiteX286" fmla="*/ 5042916 w 6293294"/>
              <a:gd name="connsiteY286" fmla="*/ 3314573 h 5604001"/>
              <a:gd name="connsiteX287" fmla="*/ 4959795 w 6293294"/>
              <a:gd name="connsiteY287" fmla="*/ 3363087 h 5604001"/>
              <a:gd name="connsiteX288" fmla="*/ 4956366 w 6293294"/>
              <a:gd name="connsiteY288" fmla="*/ 3321558 h 5604001"/>
              <a:gd name="connsiteX289" fmla="*/ 4942523 w 6293294"/>
              <a:gd name="connsiteY289" fmla="*/ 3380423 h 5604001"/>
              <a:gd name="connsiteX290" fmla="*/ 4835144 w 6293294"/>
              <a:gd name="connsiteY290" fmla="*/ 3456623 h 5604001"/>
              <a:gd name="connsiteX291" fmla="*/ 4779709 w 6293294"/>
              <a:gd name="connsiteY291" fmla="*/ 3456623 h 5604001"/>
              <a:gd name="connsiteX292" fmla="*/ 4817809 w 6293294"/>
              <a:gd name="connsiteY292" fmla="*/ 3432366 h 5604001"/>
              <a:gd name="connsiteX293" fmla="*/ 4828223 w 6293294"/>
              <a:gd name="connsiteY293" fmla="*/ 3404680 h 5604001"/>
              <a:gd name="connsiteX294" fmla="*/ 4862830 w 6293294"/>
              <a:gd name="connsiteY294" fmla="*/ 3363087 h 5604001"/>
              <a:gd name="connsiteX295" fmla="*/ 4914774 w 6293294"/>
              <a:gd name="connsiteY295" fmla="*/ 3342323 h 5604001"/>
              <a:gd name="connsiteX296" fmla="*/ 5015230 w 6293294"/>
              <a:gd name="connsiteY296" fmla="*/ 3273044 h 5604001"/>
              <a:gd name="connsiteX297" fmla="*/ 4959795 w 6293294"/>
              <a:gd name="connsiteY297" fmla="*/ 3363087 h 5604001"/>
              <a:gd name="connsiteX298" fmla="*/ 1818386 w 6293294"/>
              <a:gd name="connsiteY298" fmla="*/ 3397758 h 5604001"/>
              <a:gd name="connsiteX299" fmla="*/ 1804543 w 6293294"/>
              <a:gd name="connsiteY299" fmla="*/ 3477387 h 5604001"/>
              <a:gd name="connsiteX300" fmla="*/ 1624394 w 6293294"/>
              <a:gd name="connsiteY300" fmla="*/ 3705987 h 5604001"/>
              <a:gd name="connsiteX301" fmla="*/ 1371600 w 6293294"/>
              <a:gd name="connsiteY301" fmla="*/ 3934587 h 5604001"/>
              <a:gd name="connsiteX302" fmla="*/ 1298829 w 6293294"/>
              <a:gd name="connsiteY302" fmla="*/ 3941509 h 5604001"/>
              <a:gd name="connsiteX303" fmla="*/ 1219200 w 6293294"/>
              <a:gd name="connsiteY303" fmla="*/ 3965766 h 5604001"/>
              <a:gd name="connsiteX304" fmla="*/ 1170686 w 6293294"/>
              <a:gd name="connsiteY304" fmla="*/ 3965766 h 5604001"/>
              <a:gd name="connsiteX305" fmla="*/ 1132586 w 6293294"/>
              <a:gd name="connsiteY305" fmla="*/ 3983038 h 5604001"/>
              <a:gd name="connsiteX306" fmla="*/ 952500 w 6293294"/>
              <a:gd name="connsiteY306" fmla="*/ 4138930 h 5604001"/>
              <a:gd name="connsiteX307" fmla="*/ 924814 w 6293294"/>
              <a:gd name="connsiteY307" fmla="*/ 4083495 h 5604001"/>
              <a:gd name="connsiteX308" fmla="*/ 869378 w 6293294"/>
              <a:gd name="connsiteY308" fmla="*/ 4097338 h 5604001"/>
              <a:gd name="connsiteX309" fmla="*/ 737743 w 6293294"/>
              <a:gd name="connsiteY309" fmla="*/ 4118166 h 5604001"/>
              <a:gd name="connsiteX310" fmla="*/ 689292 w 6293294"/>
              <a:gd name="connsiteY310" fmla="*/ 4062730 h 5604001"/>
              <a:gd name="connsiteX311" fmla="*/ 519557 w 6293294"/>
              <a:gd name="connsiteY311" fmla="*/ 4090416 h 5604001"/>
              <a:gd name="connsiteX312" fmla="*/ 415671 w 6293294"/>
              <a:gd name="connsiteY312" fmla="*/ 4003866 h 5604001"/>
              <a:gd name="connsiteX313" fmla="*/ 273621 w 6293294"/>
              <a:gd name="connsiteY313" fmla="*/ 4045395 h 5604001"/>
              <a:gd name="connsiteX314" fmla="*/ 190500 w 6293294"/>
              <a:gd name="connsiteY314" fmla="*/ 4048887 h 5604001"/>
              <a:gd name="connsiteX315" fmla="*/ 162814 w 6293294"/>
              <a:gd name="connsiteY315" fmla="*/ 4017709 h 5604001"/>
              <a:gd name="connsiteX316" fmla="*/ 183578 w 6293294"/>
              <a:gd name="connsiteY316" fmla="*/ 3965766 h 5604001"/>
              <a:gd name="connsiteX317" fmla="*/ 155892 w 6293294"/>
              <a:gd name="connsiteY317" fmla="*/ 3948430 h 5604001"/>
              <a:gd name="connsiteX318" fmla="*/ 83121 w 6293294"/>
              <a:gd name="connsiteY318" fmla="*/ 3951923 h 5604001"/>
              <a:gd name="connsiteX319" fmla="*/ 31178 w 6293294"/>
              <a:gd name="connsiteY319" fmla="*/ 3979609 h 5604001"/>
              <a:gd name="connsiteX320" fmla="*/ 31178 w 6293294"/>
              <a:gd name="connsiteY320" fmla="*/ 3969195 h 5604001"/>
              <a:gd name="connsiteX321" fmla="*/ 121221 w 6293294"/>
              <a:gd name="connsiteY321" fmla="*/ 3899916 h 5604001"/>
              <a:gd name="connsiteX322" fmla="*/ 121221 w 6293294"/>
              <a:gd name="connsiteY322" fmla="*/ 3861816 h 5604001"/>
              <a:gd name="connsiteX323" fmla="*/ 277114 w 6293294"/>
              <a:gd name="connsiteY323" fmla="*/ 3716401 h 5604001"/>
              <a:gd name="connsiteX324" fmla="*/ 259778 w 6293294"/>
              <a:gd name="connsiteY324" fmla="*/ 3685223 h 5604001"/>
              <a:gd name="connsiteX325" fmla="*/ 335978 w 6293294"/>
              <a:gd name="connsiteY325" fmla="*/ 3602101 h 5604001"/>
              <a:gd name="connsiteX326" fmla="*/ 398335 w 6293294"/>
              <a:gd name="connsiteY326" fmla="*/ 3570923 h 5604001"/>
              <a:gd name="connsiteX327" fmla="*/ 477964 w 6293294"/>
              <a:gd name="connsiteY327" fmla="*/ 3550095 h 5604001"/>
              <a:gd name="connsiteX328" fmla="*/ 488378 w 6293294"/>
              <a:gd name="connsiteY328" fmla="*/ 3536251 h 5604001"/>
              <a:gd name="connsiteX329" fmla="*/ 457200 w 6293294"/>
              <a:gd name="connsiteY329" fmla="*/ 3511995 h 5604001"/>
              <a:gd name="connsiteX330" fmla="*/ 696214 w 6293294"/>
              <a:gd name="connsiteY330" fmla="*/ 3442780 h 5604001"/>
              <a:gd name="connsiteX331" fmla="*/ 723900 w 6293294"/>
              <a:gd name="connsiteY331" fmla="*/ 3442780 h 5604001"/>
              <a:gd name="connsiteX332" fmla="*/ 741235 w 6293294"/>
              <a:gd name="connsiteY332" fmla="*/ 3453130 h 5604001"/>
              <a:gd name="connsiteX333" fmla="*/ 762000 w 6293294"/>
              <a:gd name="connsiteY333" fmla="*/ 3418523 h 5604001"/>
              <a:gd name="connsiteX334" fmla="*/ 810514 w 6293294"/>
              <a:gd name="connsiteY334" fmla="*/ 3363087 h 5604001"/>
              <a:gd name="connsiteX335" fmla="*/ 942086 w 6293294"/>
              <a:gd name="connsiteY335" fmla="*/ 3338830 h 5604001"/>
              <a:gd name="connsiteX336" fmla="*/ 1125664 w 6293294"/>
              <a:gd name="connsiteY336" fmla="*/ 3380423 h 5604001"/>
              <a:gd name="connsiteX337" fmla="*/ 1205357 w 6293294"/>
              <a:gd name="connsiteY337" fmla="*/ 3370009 h 5604001"/>
              <a:gd name="connsiteX338" fmla="*/ 1222629 w 6293294"/>
              <a:gd name="connsiteY338" fmla="*/ 3421951 h 5604001"/>
              <a:gd name="connsiteX339" fmla="*/ 1229551 w 6293294"/>
              <a:gd name="connsiteY339" fmla="*/ 3425444 h 5604001"/>
              <a:gd name="connsiteX340" fmla="*/ 1236535 w 6293294"/>
              <a:gd name="connsiteY340" fmla="*/ 3418523 h 5604001"/>
              <a:gd name="connsiteX341" fmla="*/ 1274635 w 6293294"/>
              <a:gd name="connsiteY341" fmla="*/ 3446209 h 5604001"/>
              <a:gd name="connsiteX342" fmla="*/ 1388872 w 6293294"/>
              <a:gd name="connsiteY342" fmla="*/ 3470466 h 5604001"/>
              <a:gd name="connsiteX343" fmla="*/ 1593278 w 6293294"/>
              <a:gd name="connsiteY343" fmla="*/ 3373501 h 5604001"/>
              <a:gd name="connsiteX344" fmla="*/ 1752600 w 6293294"/>
              <a:gd name="connsiteY344" fmla="*/ 3269551 h 5604001"/>
              <a:gd name="connsiteX345" fmla="*/ 1787208 w 6293294"/>
              <a:gd name="connsiteY345" fmla="*/ 3269551 h 5604001"/>
              <a:gd name="connsiteX346" fmla="*/ 1447800 w 6293294"/>
              <a:gd name="connsiteY346" fmla="*/ 3505073 h 5604001"/>
              <a:gd name="connsiteX347" fmla="*/ 1032129 w 6293294"/>
              <a:gd name="connsiteY347" fmla="*/ 3650551 h 5604001"/>
              <a:gd name="connsiteX348" fmla="*/ 955992 w 6293294"/>
              <a:gd name="connsiteY348" fmla="*/ 3674809 h 5604001"/>
              <a:gd name="connsiteX349" fmla="*/ 949008 w 6293294"/>
              <a:gd name="connsiteY349" fmla="*/ 3667887 h 5604001"/>
              <a:gd name="connsiteX350" fmla="*/ 890143 w 6293294"/>
              <a:gd name="connsiteY350" fmla="*/ 3692144 h 5604001"/>
              <a:gd name="connsiteX351" fmla="*/ 768921 w 6293294"/>
              <a:gd name="connsiteY351" fmla="*/ 3730244 h 5604001"/>
              <a:gd name="connsiteX352" fmla="*/ 654621 w 6293294"/>
              <a:gd name="connsiteY352" fmla="*/ 3789109 h 5604001"/>
              <a:gd name="connsiteX353" fmla="*/ 363728 w 6293294"/>
              <a:gd name="connsiteY353" fmla="*/ 3972687 h 5604001"/>
              <a:gd name="connsiteX354" fmla="*/ 349821 w 6293294"/>
              <a:gd name="connsiteY354" fmla="*/ 4007295 h 5604001"/>
              <a:gd name="connsiteX355" fmla="*/ 381000 w 6293294"/>
              <a:gd name="connsiteY355" fmla="*/ 3969195 h 5604001"/>
              <a:gd name="connsiteX356" fmla="*/ 654621 w 6293294"/>
              <a:gd name="connsiteY356" fmla="*/ 3806444 h 5604001"/>
              <a:gd name="connsiteX357" fmla="*/ 779335 w 6293294"/>
              <a:gd name="connsiteY357" fmla="*/ 3740595 h 5604001"/>
              <a:gd name="connsiteX358" fmla="*/ 935164 w 6293294"/>
              <a:gd name="connsiteY358" fmla="*/ 3702495 h 5604001"/>
              <a:gd name="connsiteX359" fmla="*/ 1056386 w 6293294"/>
              <a:gd name="connsiteY359" fmla="*/ 3671316 h 5604001"/>
              <a:gd name="connsiteX360" fmla="*/ 1371600 w 6293294"/>
              <a:gd name="connsiteY360" fmla="*/ 3564001 h 5604001"/>
              <a:gd name="connsiteX361" fmla="*/ 1336929 w 6293294"/>
              <a:gd name="connsiteY361" fmla="*/ 3629787 h 5604001"/>
              <a:gd name="connsiteX362" fmla="*/ 1257300 w 6293294"/>
              <a:gd name="connsiteY362" fmla="*/ 3785616 h 5604001"/>
              <a:gd name="connsiteX363" fmla="*/ 1364678 w 6293294"/>
              <a:gd name="connsiteY363" fmla="*/ 3619373 h 5604001"/>
              <a:gd name="connsiteX364" fmla="*/ 1388872 w 6293294"/>
              <a:gd name="connsiteY364" fmla="*/ 3557080 h 5604001"/>
              <a:gd name="connsiteX365" fmla="*/ 1773364 w 6293294"/>
              <a:gd name="connsiteY365" fmla="*/ 3307651 h 5604001"/>
              <a:gd name="connsiteX366" fmla="*/ 1794129 w 6293294"/>
              <a:gd name="connsiteY366" fmla="*/ 3269551 h 5604001"/>
              <a:gd name="connsiteX367" fmla="*/ 1863408 w 6293294"/>
              <a:gd name="connsiteY367" fmla="*/ 3248787 h 5604001"/>
              <a:gd name="connsiteX368" fmla="*/ 1818386 w 6293294"/>
              <a:gd name="connsiteY368" fmla="*/ 3397758 h 5604001"/>
              <a:gd name="connsiteX369" fmla="*/ 1894586 w 6293294"/>
              <a:gd name="connsiteY369" fmla="*/ 3370009 h 5604001"/>
              <a:gd name="connsiteX370" fmla="*/ 1835721 w 6293294"/>
              <a:gd name="connsiteY370" fmla="*/ 3442780 h 5604001"/>
              <a:gd name="connsiteX371" fmla="*/ 1884172 w 6293294"/>
              <a:gd name="connsiteY371" fmla="*/ 3241866 h 5604001"/>
              <a:gd name="connsiteX372" fmla="*/ 1894586 w 6293294"/>
              <a:gd name="connsiteY372" fmla="*/ 3370009 h 5604001"/>
              <a:gd name="connsiteX373" fmla="*/ 1749108 w 6293294"/>
              <a:gd name="connsiteY373" fmla="*/ 3266123 h 5604001"/>
              <a:gd name="connsiteX374" fmla="*/ 1392364 w 6293294"/>
              <a:gd name="connsiteY374" fmla="*/ 3435858 h 5604001"/>
              <a:gd name="connsiteX375" fmla="*/ 1260729 w 6293294"/>
              <a:gd name="connsiteY375" fmla="*/ 3387344 h 5604001"/>
              <a:gd name="connsiteX376" fmla="*/ 1330008 w 6293294"/>
              <a:gd name="connsiteY376" fmla="*/ 3352673 h 5604001"/>
              <a:gd name="connsiteX377" fmla="*/ 1399286 w 6293294"/>
              <a:gd name="connsiteY377" fmla="*/ 3359658 h 5604001"/>
              <a:gd name="connsiteX378" fmla="*/ 1426972 w 6293294"/>
              <a:gd name="connsiteY378" fmla="*/ 3356166 h 5604001"/>
              <a:gd name="connsiteX379" fmla="*/ 1440878 w 6293294"/>
              <a:gd name="connsiteY379" fmla="*/ 3321558 h 5604001"/>
              <a:gd name="connsiteX380" fmla="*/ 1461643 w 6293294"/>
              <a:gd name="connsiteY380" fmla="*/ 3300730 h 5604001"/>
              <a:gd name="connsiteX381" fmla="*/ 1534351 w 6293294"/>
              <a:gd name="connsiteY381" fmla="*/ 3273044 h 5604001"/>
              <a:gd name="connsiteX382" fmla="*/ 1600200 w 6293294"/>
              <a:gd name="connsiteY382" fmla="*/ 3283458 h 5604001"/>
              <a:gd name="connsiteX383" fmla="*/ 1693672 w 6293294"/>
              <a:gd name="connsiteY383" fmla="*/ 3241866 h 5604001"/>
              <a:gd name="connsiteX384" fmla="*/ 1749108 w 6293294"/>
              <a:gd name="connsiteY384" fmla="*/ 3266123 h 5604001"/>
              <a:gd name="connsiteX385" fmla="*/ 3820287 w 6293294"/>
              <a:gd name="connsiteY385" fmla="*/ 3300730 h 5604001"/>
              <a:gd name="connsiteX386" fmla="*/ 3640201 w 6293294"/>
              <a:gd name="connsiteY386" fmla="*/ 3262630 h 5604001"/>
              <a:gd name="connsiteX387" fmla="*/ 3803015 w 6293294"/>
              <a:gd name="connsiteY387" fmla="*/ 3290380 h 5604001"/>
              <a:gd name="connsiteX388" fmla="*/ 4038536 w 6293294"/>
              <a:gd name="connsiteY388" fmla="*/ 3231451 h 5604001"/>
              <a:gd name="connsiteX389" fmla="*/ 3820287 w 6293294"/>
              <a:gd name="connsiteY389" fmla="*/ 3300730 h 5604001"/>
              <a:gd name="connsiteX390" fmla="*/ 5015230 w 6293294"/>
              <a:gd name="connsiteY390" fmla="*/ 3248787 h 5604001"/>
              <a:gd name="connsiteX391" fmla="*/ 4973637 w 6293294"/>
              <a:gd name="connsiteY391" fmla="*/ 3286887 h 5604001"/>
              <a:gd name="connsiteX392" fmla="*/ 4797044 w 6293294"/>
              <a:gd name="connsiteY392" fmla="*/ 3356166 h 5604001"/>
              <a:gd name="connsiteX393" fmla="*/ 4752023 w 6293294"/>
              <a:gd name="connsiteY393" fmla="*/ 3352673 h 5604001"/>
              <a:gd name="connsiteX394" fmla="*/ 4752023 w 6293294"/>
              <a:gd name="connsiteY394" fmla="*/ 3314573 h 5604001"/>
              <a:gd name="connsiteX395" fmla="*/ 4876674 w 6293294"/>
              <a:gd name="connsiteY395" fmla="*/ 3262630 h 5604001"/>
              <a:gd name="connsiteX396" fmla="*/ 4866323 w 6293294"/>
              <a:gd name="connsiteY396" fmla="*/ 3234944 h 5604001"/>
              <a:gd name="connsiteX397" fmla="*/ 4887087 w 6293294"/>
              <a:gd name="connsiteY397" fmla="*/ 3221101 h 5604001"/>
              <a:gd name="connsiteX398" fmla="*/ 4928616 w 6293294"/>
              <a:gd name="connsiteY398" fmla="*/ 3231451 h 5604001"/>
              <a:gd name="connsiteX399" fmla="*/ 4997895 w 6293294"/>
              <a:gd name="connsiteY399" fmla="*/ 3203766 h 5604001"/>
              <a:gd name="connsiteX400" fmla="*/ 5015230 w 6293294"/>
              <a:gd name="connsiteY400" fmla="*/ 3248787 h 5604001"/>
              <a:gd name="connsiteX401" fmla="*/ 2033143 w 6293294"/>
              <a:gd name="connsiteY401" fmla="*/ 3300730 h 5604001"/>
              <a:gd name="connsiteX402" fmla="*/ 2116264 w 6293294"/>
              <a:gd name="connsiteY402" fmla="*/ 3373501 h 5604001"/>
              <a:gd name="connsiteX403" fmla="*/ 2060829 w 6293294"/>
              <a:gd name="connsiteY403" fmla="*/ 3435858 h 5604001"/>
              <a:gd name="connsiteX404" fmla="*/ 2161286 w 6293294"/>
              <a:gd name="connsiteY404" fmla="*/ 3605530 h 5604001"/>
              <a:gd name="connsiteX405" fmla="*/ 2112772 w 6293294"/>
              <a:gd name="connsiteY405" fmla="*/ 3678301 h 5604001"/>
              <a:gd name="connsiteX406" fmla="*/ 1946529 w 6293294"/>
              <a:gd name="connsiteY406" fmla="*/ 3473895 h 5604001"/>
              <a:gd name="connsiteX407" fmla="*/ 1898015 w 6293294"/>
              <a:gd name="connsiteY407" fmla="*/ 3241866 h 5604001"/>
              <a:gd name="connsiteX408" fmla="*/ 1984629 w 6293294"/>
              <a:gd name="connsiteY408" fmla="*/ 3186430 h 5604001"/>
              <a:gd name="connsiteX409" fmla="*/ 2033143 w 6293294"/>
              <a:gd name="connsiteY409" fmla="*/ 3300730 h 5604001"/>
              <a:gd name="connsiteX410" fmla="*/ 5593651 w 6293294"/>
              <a:gd name="connsiteY410" fmla="*/ 3176080 h 5604001"/>
              <a:gd name="connsiteX411" fmla="*/ 5652516 w 6293294"/>
              <a:gd name="connsiteY411" fmla="*/ 3189923 h 5604001"/>
              <a:gd name="connsiteX412" fmla="*/ 5676774 w 6293294"/>
              <a:gd name="connsiteY412" fmla="*/ 3238437 h 5604001"/>
              <a:gd name="connsiteX413" fmla="*/ 5701030 w 6293294"/>
              <a:gd name="connsiteY413" fmla="*/ 3349244 h 5604001"/>
              <a:gd name="connsiteX414" fmla="*/ 5673281 w 6293294"/>
              <a:gd name="connsiteY414" fmla="*/ 3421951 h 5604001"/>
              <a:gd name="connsiteX415" fmla="*/ 5652516 w 6293294"/>
              <a:gd name="connsiteY415" fmla="*/ 3415030 h 5604001"/>
              <a:gd name="connsiteX416" fmla="*/ 5642102 w 6293294"/>
              <a:gd name="connsiteY416" fmla="*/ 3442780 h 5604001"/>
              <a:gd name="connsiteX417" fmla="*/ 5642102 w 6293294"/>
              <a:gd name="connsiteY417" fmla="*/ 3511995 h 5604001"/>
              <a:gd name="connsiteX418" fmla="*/ 5527802 w 6293294"/>
              <a:gd name="connsiteY418" fmla="*/ 3619373 h 5604001"/>
              <a:gd name="connsiteX419" fmla="*/ 5465509 w 6293294"/>
              <a:gd name="connsiteY419" fmla="*/ 3595180 h 5604001"/>
              <a:gd name="connsiteX420" fmla="*/ 5399659 w 6293294"/>
              <a:gd name="connsiteY420" fmla="*/ 3671316 h 5604001"/>
              <a:gd name="connsiteX421" fmla="*/ 5333874 w 6293294"/>
              <a:gd name="connsiteY421" fmla="*/ 3640201 h 5604001"/>
              <a:gd name="connsiteX422" fmla="*/ 5320030 w 6293294"/>
              <a:gd name="connsiteY422" fmla="*/ 3636709 h 5604001"/>
              <a:gd name="connsiteX423" fmla="*/ 5250751 w 6293294"/>
              <a:gd name="connsiteY423" fmla="*/ 3570923 h 5604001"/>
              <a:gd name="connsiteX424" fmla="*/ 5226495 w 6293294"/>
              <a:gd name="connsiteY424" fmla="*/ 3570923 h 5604001"/>
              <a:gd name="connsiteX425" fmla="*/ 5178044 w 6293294"/>
              <a:gd name="connsiteY425" fmla="*/ 3473895 h 5604001"/>
              <a:gd name="connsiteX426" fmla="*/ 5164137 w 6293294"/>
              <a:gd name="connsiteY426" fmla="*/ 3425444 h 5604001"/>
              <a:gd name="connsiteX427" fmla="*/ 5205730 w 6293294"/>
              <a:gd name="connsiteY427" fmla="*/ 3415030 h 5604001"/>
              <a:gd name="connsiteX428" fmla="*/ 5264595 w 6293294"/>
              <a:gd name="connsiteY428" fmla="*/ 3449701 h 5604001"/>
              <a:gd name="connsiteX429" fmla="*/ 5288851 w 6293294"/>
              <a:gd name="connsiteY429" fmla="*/ 3442780 h 5604001"/>
              <a:gd name="connsiteX430" fmla="*/ 5281930 w 6293294"/>
              <a:gd name="connsiteY430" fmla="*/ 3498151 h 5604001"/>
              <a:gd name="connsiteX431" fmla="*/ 5313109 w 6293294"/>
              <a:gd name="connsiteY431" fmla="*/ 3574351 h 5604001"/>
              <a:gd name="connsiteX432" fmla="*/ 5320030 w 6293294"/>
              <a:gd name="connsiteY432" fmla="*/ 3570923 h 5604001"/>
              <a:gd name="connsiteX433" fmla="*/ 5292281 w 6293294"/>
              <a:gd name="connsiteY433" fmla="*/ 3498151 h 5604001"/>
              <a:gd name="connsiteX434" fmla="*/ 5351209 w 6293294"/>
              <a:gd name="connsiteY434" fmla="*/ 3366580 h 5604001"/>
              <a:gd name="connsiteX435" fmla="*/ 5389309 w 6293294"/>
              <a:gd name="connsiteY435" fmla="*/ 3373501 h 5604001"/>
              <a:gd name="connsiteX436" fmla="*/ 5472430 w 6293294"/>
              <a:gd name="connsiteY436" fmla="*/ 3324987 h 5604001"/>
              <a:gd name="connsiteX437" fmla="*/ 5600574 w 6293294"/>
              <a:gd name="connsiteY437" fmla="*/ 3408109 h 5604001"/>
              <a:gd name="connsiteX438" fmla="*/ 5486274 w 6293294"/>
              <a:gd name="connsiteY438" fmla="*/ 3321558 h 5604001"/>
              <a:gd name="connsiteX439" fmla="*/ 5472430 w 6293294"/>
              <a:gd name="connsiteY439" fmla="*/ 3262630 h 5604001"/>
              <a:gd name="connsiteX440" fmla="*/ 5510530 w 6293294"/>
              <a:gd name="connsiteY440" fmla="*/ 3203766 h 5604001"/>
              <a:gd name="connsiteX441" fmla="*/ 5500116 w 6293294"/>
              <a:gd name="connsiteY441" fmla="*/ 3137980 h 5604001"/>
              <a:gd name="connsiteX442" fmla="*/ 5593651 w 6293294"/>
              <a:gd name="connsiteY442" fmla="*/ 3176080 h 5604001"/>
              <a:gd name="connsiteX443" fmla="*/ 4422966 w 6293294"/>
              <a:gd name="connsiteY443" fmla="*/ 3165666 h 5604001"/>
              <a:gd name="connsiteX444" fmla="*/ 4395280 w 6293294"/>
              <a:gd name="connsiteY444" fmla="*/ 3141409 h 5604001"/>
              <a:gd name="connsiteX445" fmla="*/ 4433380 w 6293294"/>
              <a:gd name="connsiteY445" fmla="*/ 3124137 h 5604001"/>
              <a:gd name="connsiteX446" fmla="*/ 4422966 w 6293294"/>
              <a:gd name="connsiteY446" fmla="*/ 3165666 h 5604001"/>
              <a:gd name="connsiteX447" fmla="*/ 4481830 w 6293294"/>
              <a:gd name="connsiteY447" fmla="*/ 3148330 h 5604001"/>
              <a:gd name="connsiteX448" fmla="*/ 4516501 w 6293294"/>
              <a:gd name="connsiteY448" fmla="*/ 3200337 h 5604001"/>
              <a:gd name="connsiteX449" fmla="*/ 4506087 w 6293294"/>
              <a:gd name="connsiteY449" fmla="*/ 3252280 h 5604001"/>
              <a:gd name="connsiteX450" fmla="*/ 4648074 w 6293294"/>
              <a:gd name="connsiteY450" fmla="*/ 3366580 h 5604001"/>
              <a:gd name="connsiteX451" fmla="*/ 4731195 w 6293294"/>
              <a:gd name="connsiteY451" fmla="*/ 3356166 h 5604001"/>
              <a:gd name="connsiteX452" fmla="*/ 4800474 w 6293294"/>
              <a:gd name="connsiteY452" fmla="*/ 3373501 h 5604001"/>
              <a:gd name="connsiteX453" fmla="*/ 4842066 w 6293294"/>
              <a:gd name="connsiteY453" fmla="*/ 3366580 h 5604001"/>
              <a:gd name="connsiteX454" fmla="*/ 4814316 w 6293294"/>
              <a:gd name="connsiteY454" fmla="*/ 3397758 h 5604001"/>
              <a:gd name="connsiteX455" fmla="*/ 4800474 w 6293294"/>
              <a:gd name="connsiteY455" fmla="*/ 3425444 h 5604001"/>
              <a:gd name="connsiteX456" fmla="*/ 4748530 w 6293294"/>
              <a:gd name="connsiteY456" fmla="*/ 3477387 h 5604001"/>
              <a:gd name="connsiteX457" fmla="*/ 4703509 w 6293294"/>
              <a:gd name="connsiteY457" fmla="*/ 3508566 h 5604001"/>
              <a:gd name="connsiteX458" fmla="*/ 4648074 w 6293294"/>
              <a:gd name="connsiteY458" fmla="*/ 3522409 h 5604001"/>
              <a:gd name="connsiteX459" fmla="*/ 4578795 w 6293294"/>
              <a:gd name="connsiteY459" fmla="*/ 3577844 h 5604001"/>
              <a:gd name="connsiteX460" fmla="*/ 4551109 w 6293294"/>
              <a:gd name="connsiteY460" fmla="*/ 3564001 h 5604001"/>
              <a:gd name="connsiteX461" fmla="*/ 4513009 w 6293294"/>
              <a:gd name="connsiteY461" fmla="*/ 3494723 h 5604001"/>
              <a:gd name="connsiteX462" fmla="*/ 4447223 w 6293294"/>
              <a:gd name="connsiteY462" fmla="*/ 3432366 h 5604001"/>
              <a:gd name="connsiteX463" fmla="*/ 4457574 w 6293294"/>
              <a:gd name="connsiteY463" fmla="*/ 3418523 h 5604001"/>
              <a:gd name="connsiteX464" fmla="*/ 4443730 w 6293294"/>
              <a:gd name="connsiteY464" fmla="*/ 3394266 h 5604001"/>
              <a:gd name="connsiteX465" fmla="*/ 4412551 w 6293294"/>
              <a:gd name="connsiteY465" fmla="*/ 3370009 h 5604001"/>
              <a:gd name="connsiteX466" fmla="*/ 4409123 w 6293294"/>
              <a:gd name="connsiteY466" fmla="*/ 3311144 h 5604001"/>
              <a:gd name="connsiteX467" fmla="*/ 4450651 w 6293294"/>
              <a:gd name="connsiteY467" fmla="*/ 3255709 h 5604001"/>
              <a:gd name="connsiteX468" fmla="*/ 4443730 w 6293294"/>
              <a:gd name="connsiteY468" fmla="*/ 3228023 h 5604001"/>
              <a:gd name="connsiteX469" fmla="*/ 4443730 w 6293294"/>
              <a:gd name="connsiteY469" fmla="*/ 3151823 h 5604001"/>
              <a:gd name="connsiteX470" fmla="*/ 4488751 w 6293294"/>
              <a:gd name="connsiteY470" fmla="*/ 3103309 h 5604001"/>
              <a:gd name="connsiteX471" fmla="*/ 4481830 w 6293294"/>
              <a:gd name="connsiteY471" fmla="*/ 3148330 h 5604001"/>
              <a:gd name="connsiteX472" fmla="*/ 2490280 w 6293294"/>
              <a:gd name="connsiteY472" fmla="*/ 3370009 h 5604001"/>
              <a:gd name="connsiteX473" fmla="*/ 2497264 w 6293294"/>
              <a:gd name="connsiteY473" fmla="*/ 3401187 h 5604001"/>
              <a:gd name="connsiteX474" fmla="*/ 2324037 w 6293294"/>
              <a:gd name="connsiteY474" fmla="*/ 3096387 h 5604001"/>
              <a:gd name="connsiteX475" fmla="*/ 2490280 w 6293294"/>
              <a:gd name="connsiteY475" fmla="*/ 3370009 h 5604001"/>
              <a:gd name="connsiteX476" fmla="*/ 2995994 w 6293294"/>
              <a:gd name="connsiteY476" fmla="*/ 3266123 h 5604001"/>
              <a:gd name="connsiteX477" fmla="*/ 3127629 w 6293294"/>
              <a:gd name="connsiteY477" fmla="*/ 3421951 h 5604001"/>
              <a:gd name="connsiteX478" fmla="*/ 3113722 w 6293294"/>
              <a:gd name="connsiteY478" fmla="*/ 3484309 h 5604001"/>
              <a:gd name="connsiteX479" fmla="*/ 3144901 w 6293294"/>
              <a:gd name="connsiteY479" fmla="*/ 3557080 h 5604001"/>
              <a:gd name="connsiteX480" fmla="*/ 3110294 w 6293294"/>
              <a:gd name="connsiteY480" fmla="*/ 3557080 h 5604001"/>
              <a:gd name="connsiteX481" fmla="*/ 2843594 w 6293294"/>
              <a:gd name="connsiteY481" fmla="*/ 3356166 h 5604001"/>
              <a:gd name="connsiteX482" fmla="*/ 2791651 w 6293294"/>
              <a:gd name="connsiteY482" fmla="*/ 3269551 h 5604001"/>
              <a:gd name="connsiteX483" fmla="*/ 2739708 w 6293294"/>
              <a:gd name="connsiteY483" fmla="*/ 3089466 h 5604001"/>
              <a:gd name="connsiteX484" fmla="*/ 2739708 w 6293294"/>
              <a:gd name="connsiteY484" fmla="*/ 3079051 h 5604001"/>
              <a:gd name="connsiteX485" fmla="*/ 2760472 w 6293294"/>
              <a:gd name="connsiteY485" fmla="*/ 3072130 h 5604001"/>
              <a:gd name="connsiteX486" fmla="*/ 2995994 w 6293294"/>
              <a:gd name="connsiteY486" fmla="*/ 3266123 h 5604001"/>
              <a:gd name="connsiteX487" fmla="*/ 2310194 w 6293294"/>
              <a:gd name="connsiteY487" fmla="*/ 3196844 h 5604001"/>
              <a:gd name="connsiteX488" fmla="*/ 2362137 w 6293294"/>
              <a:gd name="connsiteY488" fmla="*/ 3370009 h 5604001"/>
              <a:gd name="connsiteX489" fmla="*/ 2369058 w 6293294"/>
              <a:gd name="connsiteY489" fmla="*/ 3418523 h 5604001"/>
              <a:gd name="connsiteX490" fmla="*/ 2376043 w 6293294"/>
              <a:gd name="connsiteY490" fmla="*/ 3484309 h 5604001"/>
              <a:gd name="connsiteX491" fmla="*/ 2379472 w 6293294"/>
              <a:gd name="connsiteY491" fmla="*/ 3581273 h 5604001"/>
              <a:gd name="connsiteX492" fmla="*/ 2379472 w 6293294"/>
              <a:gd name="connsiteY492" fmla="*/ 3570923 h 5604001"/>
              <a:gd name="connsiteX493" fmla="*/ 2379472 w 6293294"/>
              <a:gd name="connsiteY493" fmla="*/ 3681730 h 5604001"/>
              <a:gd name="connsiteX494" fmla="*/ 2258251 w 6293294"/>
              <a:gd name="connsiteY494" fmla="*/ 3127566 h 5604001"/>
              <a:gd name="connsiteX495" fmla="*/ 2223643 w 6293294"/>
              <a:gd name="connsiteY495" fmla="*/ 3065209 h 5604001"/>
              <a:gd name="connsiteX496" fmla="*/ 2310194 w 6293294"/>
              <a:gd name="connsiteY496" fmla="*/ 3196844 h 5604001"/>
              <a:gd name="connsiteX497" fmla="*/ 4952874 w 6293294"/>
              <a:gd name="connsiteY497" fmla="*/ 3058287 h 5604001"/>
              <a:gd name="connsiteX498" fmla="*/ 4651566 w 6293294"/>
              <a:gd name="connsiteY498" fmla="*/ 3234944 h 5604001"/>
              <a:gd name="connsiteX499" fmla="*/ 4939030 w 6293294"/>
              <a:gd name="connsiteY499" fmla="*/ 3054858 h 5604001"/>
              <a:gd name="connsiteX500" fmla="*/ 4952874 w 6293294"/>
              <a:gd name="connsiteY500" fmla="*/ 3058287 h 5604001"/>
              <a:gd name="connsiteX501" fmla="*/ 5229987 w 6293294"/>
              <a:gd name="connsiteY501" fmla="*/ 3238437 h 5604001"/>
              <a:gd name="connsiteX502" fmla="*/ 5178044 w 6293294"/>
              <a:gd name="connsiteY502" fmla="*/ 3106801 h 5604001"/>
              <a:gd name="connsiteX503" fmla="*/ 5181474 w 6293294"/>
              <a:gd name="connsiteY503" fmla="*/ 3047937 h 5604001"/>
              <a:gd name="connsiteX504" fmla="*/ 5229987 w 6293294"/>
              <a:gd name="connsiteY504" fmla="*/ 3238437 h 5604001"/>
              <a:gd name="connsiteX505" fmla="*/ 4710430 w 6293294"/>
              <a:gd name="connsiteY505" fmla="*/ 3079051 h 5604001"/>
              <a:gd name="connsiteX506" fmla="*/ 4894009 w 6293294"/>
              <a:gd name="connsiteY506" fmla="*/ 3030601 h 5604001"/>
              <a:gd name="connsiteX507" fmla="*/ 4710430 w 6293294"/>
              <a:gd name="connsiteY507" fmla="*/ 3079051 h 5604001"/>
              <a:gd name="connsiteX508" fmla="*/ 1094486 w 6293294"/>
              <a:gd name="connsiteY508" fmla="*/ 3096387 h 5604001"/>
              <a:gd name="connsiteX509" fmla="*/ 1014857 w 6293294"/>
              <a:gd name="connsiteY509" fmla="*/ 3065209 h 5604001"/>
              <a:gd name="connsiteX510" fmla="*/ 1091057 w 6293294"/>
              <a:gd name="connsiteY510" fmla="*/ 3086037 h 5604001"/>
              <a:gd name="connsiteX511" fmla="*/ 1260729 w 6293294"/>
              <a:gd name="connsiteY511" fmla="*/ 3013266 h 5604001"/>
              <a:gd name="connsiteX512" fmla="*/ 1094486 w 6293294"/>
              <a:gd name="connsiteY512" fmla="*/ 3096387 h 5604001"/>
              <a:gd name="connsiteX513" fmla="*/ 5780659 w 6293294"/>
              <a:gd name="connsiteY513" fmla="*/ 3037523 h 5604001"/>
              <a:gd name="connsiteX514" fmla="*/ 5704459 w 6293294"/>
              <a:gd name="connsiteY514" fmla="*/ 2992501 h 5604001"/>
              <a:gd name="connsiteX515" fmla="*/ 5780659 w 6293294"/>
              <a:gd name="connsiteY515" fmla="*/ 3037523 h 5604001"/>
              <a:gd name="connsiteX516" fmla="*/ 5423916 w 6293294"/>
              <a:gd name="connsiteY516" fmla="*/ 3037523 h 5604001"/>
              <a:gd name="connsiteX517" fmla="*/ 5448174 w 6293294"/>
              <a:gd name="connsiteY517" fmla="*/ 3020187 h 5604001"/>
              <a:gd name="connsiteX518" fmla="*/ 5486274 w 6293294"/>
              <a:gd name="connsiteY518" fmla="*/ 3009837 h 5604001"/>
              <a:gd name="connsiteX519" fmla="*/ 5565902 w 6293294"/>
              <a:gd name="connsiteY519" fmla="*/ 3058287 h 5604001"/>
              <a:gd name="connsiteX520" fmla="*/ 5607495 w 6293294"/>
              <a:gd name="connsiteY520" fmla="*/ 3034030 h 5604001"/>
              <a:gd name="connsiteX521" fmla="*/ 5711381 w 6293294"/>
              <a:gd name="connsiteY521" fmla="*/ 3082544 h 5604001"/>
              <a:gd name="connsiteX522" fmla="*/ 5746051 w 6293294"/>
              <a:gd name="connsiteY522" fmla="*/ 3075623 h 5604001"/>
              <a:gd name="connsiteX523" fmla="*/ 5794502 w 6293294"/>
              <a:gd name="connsiteY523" fmla="*/ 3127566 h 5604001"/>
              <a:gd name="connsiteX524" fmla="*/ 5773737 w 6293294"/>
              <a:gd name="connsiteY524" fmla="*/ 3193351 h 5604001"/>
              <a:gd name="connsiteX525" fmla="*/ 5735637 w 6293294"/>
              <a:gd name="connsiteY525" fmla="*/ 3120644 h 5604001"/>
              <a:gd name="connsiteX526" fmla="*/ 5732209 w 6293294"/>
              <a:gd name="connsiteY526" fmla="*/ 3127566 h 5604001"/>
              <a:gd name="connsiteX527" fmla="*/ 5752974 w 6293294"/>
              <a:gd name="connsiteY527" fmla="*/ 3196844 h 5604001"/>
              <a:gd name="connsiteX528" fmla="*/ 5358130 w 6293294"/>
              <a:gd name="connsiteY528" fmla="*/ 2992501 h 5604001"/>
              <a:gd name="connsiteX529" fmla="*/ 5423916 w 6293294"/>
              <a:gd name="connsiteY529" fmla="*/ 3037523 h 5604001"/>
              <a:gd name="connsiteX530" fmla="*/ 4073144 w 6293294"/>
              <a:gd name="connsiteY530" fmla="*/ 3047937 h 5604001"/>
              <a:gd name="connsiteX531" fmla="*/ 3792601 w 6293294"/>
              <a:gd name="connsiteY531" fmla="*/ 3176080 h 5604001"/>
              <a:gd name="connsiteX532" fmla="*/ 3560572 w 6293294"/>
              <a:gd name="connsiteY532" fmla="*/ 3089466 h 5604001"/>
              <a:gd name="connsiteX533" fmla="*/ 3633280 w 6293294"/>
              <a:gd name="connsiteY533" fmla="*/ 3106801 h 5604001"/>
              <a:gd name="connsiteX534" fmla="*/ 3688715 w 6293294"/>
              <a:gd name="connsiteY534" fmla="*/ 3082544 h 5604001"/>
              <a:gd name="connsiteX535" fmla="*/ 3751008 w 6293294"/>
              <a:gd name="connsiteY535" fmla="*/ 3099880 h 5604001"/>
              <a:gd name="connsiteX536" fmla="*/ 3789108 w 6293294"/>
              <a:gd name="connsiteY536" fmla="*/ 3137980 h 5604001"/>
              <a:gd name="connsiteX537" fmla="*/ 3803015 w 6293294"/>
              <a:gd name="connsiteY537" fmla="*/ 3106801 h 5604001"/>
              <a:gd name="connsiteX538" fmla="*/ 3903409 w 6293294"/>
              <a:gd name="connsiteY538" fmla="*/ 3044444 h 5604001"/>
              <a:gd name="connsiteX539" fmla="*/ 3896487 w 6293294"/>
              <a:gd name="connsiteY539" fmla="*/ 3027109 h 5604001"/>
              <a:gd name="connsiteX540" fmla="*/ 3899980 w 6293294"/>
              <a:gd name="connsiteY540" fmla="*/ 2982087 h 5604001"/>
              <a:gd name="connsiteX541" fmla="*/ 4073144 w 6293294"/>
              <a:gd name="connsiteY541" fmla="*/ 3047937 h 5604001"/>
              <a:gd name="connsiteX542" fmla="*/ 5361559 w 6293294"/>
              <a:gd name="connsiteY542" fmla="*/ 3234944 h 5604001"/>
              <a:gd name="connsiteX543" fmla="*/ 5209159 w 6293294"/>
              <a:gd name="connsiteY543" fmla="*/ 3037523 h 5604001"/>
              <a:gd name="connsiteX544" fmla="*/ 5209159 w 6293294"/>
              <a:gd name="connsiteY544" fmla="*/ 2964815 h 5604001"/>
              <a:gd name="connsiteX545" fmla="*/ 5361559 w 6293294"/>
              <a:gd name="connsiteY545" fmla="*/ 3234944 h 5604001"/>
              <a:gd name="connsiteX546" fmla="*/ 2507615 w 6293294"/>
              <a:gd name="connsiteY546" fmla="*/ 3092958 h 5604001"/>
              <a:gd name="connsiteX547" fmla="*/ 2611501 w 6293294"/>
              <a:gd name="connsiteY547" fmla="*/ 3051366 h 5604001"/>
              <a:gd name="connsiteX548" fmla="*/ 2601151 w 6293294"/>
              <a:gd name="connsiteY548" fmla="*/ 3075623 h 5604001"/>
              <a:gd name="connsiteX549" fmla="*/ 2573464 w 6293294"/>
              <a:gd name="connsiteY549" fmla="*/ 3082544 h 5604001"/>
              <a:gd name="connsiteX550" fmla="*/ 2601151 w 6293294"/>
              <a:gd name="connsiteY550" fmla="*/ 3092958 h 5604001"/>
              <a:gd name="connsiteX551" fmla="*/ 2597658 w 6293294"/>
              <a:gd name="connsiteY551" fmla="*/ 3120644 h 5604001"/>
              <a:gd name="connsiteX552" fmla="*/ 2656586 w 6293294"/>
              <a:gd name="connsiteY552" fmla="*/ 3390773 h 5604001"/>
              <a:gd name="connsiteX553" fmla="*/ 2691194 w 6293294"/>
              <a:gd name="connsiteY553" fmla="*/ 3473895 h 5604001"/>
              <a:gd name="connsiteX554" fmla="*/ 2732786 w 6293294"/>
              <a:gd name="connsiteY554" fmla="*/ 3550095 h 5604001"/>
              <a:gd name="connsiteX555" fmla="*/ 2736215 w 6293294"/>
              <a:gd name="connsiteY555" fmla="*/ 3577844 h 5604001"/>
              <a:gd name="connsiteX556" fmla="*/ 2732786 w 6293294"/>
              <a:gd name="connsiteY556" fmla="*/ 3622866 h 5604001"/>
              <a:gd name="connsiteX557" fmla="*/ 2722372 w 6293294"/>
              <a:gd name="connsiteY557" fmla="*/ 3619373 h 5604001"/>
              <a:gd name="connsiteX558" fmla="*/ 2718880 w 6293294"/>
              <a:gd name="connsiteY558" fmla="*/ 3654044 h 5604001"/>
              <a:gd name="connsiteX559" fmla="*/ 2628837 w 6293294"/>
              <a:gd name="connsiteY559" fmla="*/ 3754501 h 5604001"/>
              <a:gd name="connsiteX560" fmla="*/ 2583815 w 6293294"/>
              <a:gd name="connsiteY560" fmla="*/ 3740595 h 5604001"/>
              <a:gd name="connsiteX561" fmla="*/ 2417572 w 6293294"/>
              <a:gd name="connsiteY561" fmla="*/ 3865309 h 5604001"/>
              <a:gd name="connsiteX562" fmla="*/ 2240915 w 6293294"/>
              <a:gd name="connsiteY562" fmla="*/ 3802951 h 5604001"/>
              <a:gd name="connsiteX563" fmla="*/ 2154364 w 6293294"/>
              <a:gd name="connsiteY563" fmla="*/ 3702495 h 5604001"/>
              <a:gd name="connsiteX564" fmla="*/ 2178558 w 6293294"/>
              <a:gd name="connsiteY564" fmla="*/ 3695573 h 5604001"/>
              <a:gd name="connsiteX565" fmla="*/ 2147443 w 6293294"/>
              <a:gd name="connsiteY565" fmla="*/ 3692144 h 5604001"/>
              <a:gd name="connsiteX566" fmla="*/ 2140521 w 6293294"/>
              <a:gd name="connsiteY566" fmla="*/ 3681730 h 5604001"/>
              <a:gd name="connsiteX567" fmla="*/ 2188972 w 6293294"/>
              <a:gd name="connsiteY567" fmla="*/ 3605530 h 5604001"/>
              <a:gd name="connsiteX568" fmla="*/ 2088515 w 6293294"/>
              <a:gd name="connsiteY568" fmla="*/ 3446209 h 5604001"/>
              <a:gd name="connsiteX569" fmla="*/ 2088515 w 6293294"/>
              <a:gd name="connsiteY569" fmla="*/ 3435858 h 5604001"/>
              <a:gd name="connsiteX570" fmla="*/ 2143951 w 6293294"/>
              <a:gd name="connsiteY570" fmla="*/ 3376930 h 5604001"/>
              <a:gd name="connsiteX571" fmla="*/ 2064321 w 6293294"/>
              <a:gd name="connsiteY571" fmla="*/ 3297301 h 5604001"/>
              <a:gd name="connsiteX572" fmla="*/ 1995043 w 6293294"/>
              <a:gd name="connsiteY572" fmla="*/ 3176080 h 5604001"/>
              <a:gd name="connsiteX573" fmla="*/ 2095437 w 6293294"/>
              <a:gd name="connsiteY573" fmla="*/ 3068701 h 5604001"/>
              <a:gd name="connsiteX574" fmla="*/ 2192464 w 6293294"/>
              <a:gd name="connsiteY574" fmla="*/ 2975166 h 5604001"/>
              <a:gd name="connsiteX575" fmla="*/ 2216658 w 6293294"/>
              <a:gd name="connsiteY575" fmla="*/ 2982087 h 5604001"/>
              <a:gd name="connsiteX576" fmla="*/ 2265172 w 6293294"/>
              <a:gd name="connsiteY576" fmla="*/ 2989009 h 5604001"/>
              <a:gd name="connsiteX577" fmla="*/ 2372551 w 6293294"/>
              <a:gd name="connsiteY577" fmla="*/ 2964815 h 5604001"/>
              <a:gd name="connsiteX578" fmla="*/ 2507615 w 6293294"/>
              <a:gd name="connsiteY578" fmla="*/ 3092958 h 5604001"/>
              <a:gd name="connsiteX579" fmla="*/ 5929630 w 6293294"/>
              <a:gd name="connsiteY579" fmla="*/ 3058287 h 5604001"/>
              <a:gd name="connsiteX580" fmla="*/ 5701030 w 6293294"/>
              <a:gd name="connsiteY580" fmla="*/ 2919730 h 5604001"/>
              <a:gd name="connsiteX581" fmla="*/ 5725224 w 6293294"/>
              <a:gd name="connsiteY581" fmla="*/ 2916301 h 5604001"/>
              <a:gd name="connsiteX582" fmla="*/ 5929630 w 6293294"/>
              <a:gd name="connsiteY582" fmla="*/ 3058287 h 5604001"/>
              <a:gd name="connsiteX583" fmla="*/ 4183951 w 6293294"/>
              <a:gd name="connsiteY583" fmla="*/ 2971737 h 5604001"/>
              <a:gd name="connsiteX584" fmla="*/ 4249801 w 6293294"/>
              <a:gd name="connsiteY584" fmla="*/ 2947480 h 5604001"/>
              <a:gd name="connsiteX585" fmla="*/ 4381374 w 6293294"/>
              <a:gd name="connsiteY585" fmla="*/ 2989009 h 5604001"/>
              <a:gd name="connsiteX586" fmla="*/ 4443730 w 6293294"/>
              <a:gd name="connsiteY586" fmla="*/ 2961323 h 5604001"/>
              <a:gd name="connsiteX587" fmla="*/ 4481830 w 6293294"/>
              <a:gd name="connsiteY587" fmla="*/ 2947480 h 5604001"/>
              <a:gd name="connsiteX588" fmla="*/ 4596130 w 6293294"/>
              <a:gd name="connsiteY588" fmla="*/ 2930144 h 5604001"/>
              <a:gd name="connsiteX589" fmla="*/ 4149344 w 6293294"/>
              <a:gd name="connsiteY589" fmla="*/ 3027109 h 5604001"/>
              <a:gd name="connsiteX590" fmla="*/ 3906901 w 6293294"/>
              <a:gd name="connsiteY590" fmla="*/ 2971737 h 5604001"/>
              <a:gd name="connsiteX591" fmla="*/ 3938080 w 6293294"/>
              <a:gd name="connsiteY591" fmla="*/ 2957830 h 5604001"/>
              <a:gd name="connsiteX592" fmla="*/ 4031551 w 6293294"/>
              <a:gd name="connsiteY592" fmla="*/ 2905887 h 5604001"/>
              <a:gd name="connsiteX593" fmla="*/ 4059301 w 6293294"/>
              <a:gd name="connsiteY593" fmla="*/ 2905887 h 5604001"/>
              <a:gd name="connsiteX594" fmla="*/ 4183951 w 6293294"/>
              <a:gd name="connsiteY594" fmla="*/ 2971737 h 5604001"/>
              <a:gd name="connsiteX595" fmla="*/ 4880166 w 6293294"/>
              <a:gd name="connsiteY595" fmla="*/ 2975166 h 5604001"/>
              <a:gd name="connsiteX596" fmla="*/ 4932109 w 6293294"/>
              <a:gd name="connsiteY596" fmla="*/ 2957830 h 5604001"/>
              <a:gd name="connsiteX597" fmla="*/ 5004816 w 6293294"/>
              <a:gd name="connsiteY597" fmla="*/ 3079051 h 5604001"/>
              <a:gd name="connsiteX598" fmla="*/ 5001387 w 6293294"/>
              <a:gd name="connsiteY598" fmla="*/ 3193351 h 5604001"/>
              <a:gd name="connsiteX599" fmla="*/ 4932109 w 6293294"/>
              <a:gd name="connsiteY599" fmla="*/ 3214180 h 5604001"/>
              <a:gd name="connsiteX600" fmla="*/ 4883595 w 6293294"/>
              <a:gd name="connsiteY600" fmla="*/ 3203766 h 5604001"/>
              <a:gd name="connsiteX601" fmla="*/ 4848987 w 6293294"/>
              <a:gd name="connsiteY601" fmla="*/ 3234944 h 5604001"/>
              <a:gd name="connsiteX602" fmla="*/ 4855909 w 6293294"/>
              <a:gd name="connsiteY602" fmla="*/ 3262630 h 5604001"/>
              <a:gd name="connsiteX603" fmla="*/ 4734687 w 6293294"/>
              <a:gd name="connsiteY603" fmla="*/ 3338830 h 5604001"/>
              <a:gd name="connsiteX604" fmla="*/ 4720844 w 6293294"/>
              <a:gd name="connsiteY604" fmla="*/ 3331909 h 5604001"/>
              <a:gd name="connsiteX605" fmla="*/ 4720844 w 6293294"/>
              <a:gd name="connsiteY605" fmla="*/ 3342323 h 5604001"/>
              <a:gd name="connsiteX606" fmla="*/ 4651566 w 6293294"/>
              <a:gd name="connsiteY606" fmla="*/ 3349244 h 5604001"/>
              <a:gd name="connsiteX607" fmla="*/ 4530344 w 6293294"/>
              <a:gd name="connsiteY607" fmla="*/ 3252280 h 5604001"/>
              <a:gd name="connsiteX608" fmla="*/ 4537266 w 6293294"/>
              <a:gd name="connsiteY608" fmla="*/ 3200337 h 5604001"/>
              <a:gd name="connsiteX609" fmla="*/ 4502595 w 6293294"/>
              <a:gd name="connsiteY609" fmla="*/ 3148330 h 5604001"/>
              <a:gd name="connsiteX610" fmla="*/ 4506087 w 6293294"/>
              <a:gd name="connsiteY610" fmla="*/ 3127566 h 5604001"/>
              <a:gd name="connsiteX611" fmla="*/ 4513009 w 6293294"/>
              <a:gd name="connsiteY611" fmla="*/ 3096387 h 5604001"/>
              <a:gd name="connsiteX612" fmla="*/ 4523423 w 6293294"/>
              <a:gd name="connsiteY612" fmla="*/ 3082544 h 5604001"/>
              <a:gd name="connsiteX613" fmla="*/ 4526851 w 6293294"/>
              <a:gd name="connsiteY613" fmla="*/ 3068701 h 5604001"/>
              <a:gd name="connsiteX614" fmla="*/ 4547680 w 6293294"/>
              <a:gd name="connsiteY614" fmla="*/ 3047937 h 5604001"/>
              <a:gd name="connsiteX615" fmla="*/ 4599623 w 6293294"/>
              <a:gd name="connsiteY615" fmla="*/ 3030601 h 5604001"/>
              <a:gd name="connsiteX616" fmla="*/ 4693095 w 6293294"/>
              <a:gd name="connsiteY616" fmla="*/ 2992501 h 5604001"/>
              <a:gd name="connsiteX617" fmla="*/ 4790123 w 6293294"/>
              <a:gd name="connsiteY617" fmla="*/ 2916301 h 5604001"/>
              <a:gd name="connsiteX618" fmla="*/ 4797044 w 6293294"/>
              <a:gd name="connsiteY618" fmla="*/ 2919730 h 5604001"/>
              <a:gd name="connsiteX619" fmla="*/ 4800474 w 6293294"/>
              <a:gd name="connsiteY619" fmla="*/ 2895537 h 5604001"/>
              <a:gd name="connsiteX620" fmla="*/ 4880166 w 6293294"/>
              <a:gd name="connsiteY620" fmla="*/ 2975166 h 5604001"/>
              <a:gd name="connsiteX621" fmla="*/ 5728716 w 6293294"/>
              <a:gd name="connsiteY621" fmla="*/ 2867787 h 5604001"/>
              <a:gd name="connsiteX622" fmla="*/ 5811837 w 6293294"/>
              <a:gd name="connsiteY622" fmla="*/ 2895537 h 5604001"/>
              <a:gd name="connsiteX623" fmla="*/ 5711381 w 6293294"/>
              <a:gd name="connsiteY623" fmla="*/ 2867787 h 5604001"/>
              <a:gd name="connsiteX624" fmla="*/ 5728716 w 6293294"/>
              <a:gd name="connsiteY624" fmla="*/ 2867787 h 5604001"/>
              <a:gd name="connsiteX625" fmla="*/ 4776216 w 6293294"/>
              <a:gd name="connsiteY625" fmla="*/ 2905887 h 5604001"/>
              <a:gd name="connsiteX626" fmla="*/ 4547680 w 6293294"/>
              <a:gd name="connsiteY626" fmla="*/ 3023680 h 5604001"/>
              <a:gd name="connsiteX627" fmla="*/ 4495674 w 6293294"/>
              <a:gd name="connsiteY627" fmla="*/ 3079051 h 5604001"/>
              <a:gd name="connsiteX628" fmla="*/ 4450651 w 6293294"/>
              <a:gd name="connsiteY628" fmla="*/ 3106801 h 5604001"/>
              <a:gd name="connsiteX629" fmla="*/ 4398709 w 6293294"/>
              <a:gd name="connsiteY629" fmla="*/ 3120644 h 5604001"/>
              <a:gd name="connsiteX630" fmla="*/ 4405630 w 6293294"/>
              <a:gd name="connsiteY630" fmla="*/ 3086037 h 5604001"/>
              <a:gd name="connsiteX631" fmla="*/ 4391787 w 6293294"/>
              <a:gd name="connsiteY631" fmla="*/ 3030601 h 5604001"/>
              <a:gd name="connsiteX632" fmla="*/ 4374451 w 6293294"/>
              <a:gd name="connsiteY632" fmla="*/ 3030601 h 5604001"/>
              <a:gd name="connsiteX633" fmla="*/ 4371023 w 6293294"/>
              <a:gd name="connsiteY633" fmla="*/ 3037523 h 5604001"/>
              <a:gd name="connsiteX634" fmla="*/ 4377944 w 6293294"/>
              <a:gd name="connsiteY634" fmla="*/ 3079051 h 5604001"/>
              <a:gd name="connsiteX635" fmla="*/ 4364101 w 6293294"/>
              <a:gd name="connsiteY635" fmla="*/ 3148330 h 5604001"/>
              <a:gd name="connsiteX636" fmla="*/ 4422966 w 6293294"/>
              <a:gd name="connsiteY636" fmla="*/ 3200337 h 5604001"/>
              <a:gd name="connsiteX637" fmla="*/ 4429887 w 6293294"/>
              <a:gd name="connsiteY637" fmla="*/ 3252280 h 5604001"/>
              <a:gd name="connsiteX638" fmla="*/ 4391787 w 6293294"/>
              <a:gd name="connsiteY638" fmla="*/ 3300730 h 5604001"/>
              <a:gd name="connsiteX639" fmla="*/ 4391787 w 6293294"/>
              <a:gd name="connsiteY639" fmla="*/ 3359658 h 5604001"/>
              <a:gd name="connsiteX640" fmla="*/ 4381374 w 6293294"/>
              <a:gd name="connsiteY640" fmla="*/ 3331909 h 5604001"/>
              <a:gd name="connsiteX641" fmla="*/ 4364101 w 6293294"/>
              <a:gd name="connsiteY641" fmla="*/ 3356166 h 5604001"/>
              <a:gd name="connsiteX642" fmla="*/ 4388295 w 6293294"/>
              <a:gd name="connsiteY642" fmla="*/ 3411601 h 5604001"/>
              <a:gd name="connsiteX643" fmla="*/ 4339844 w 6293294"/>
              <a:gd name="connsiteY643" fmla="*/ 3456623 h 5604001"/>
              <a:gd name="connsiteX644" fmla="*/ 4322509 w 6293294"/>
              <a:gd name="connsiteY644" fmla="*/ 3487801 h 5604001"/>
              <a:gd name="connsiteX645" fmla="*/ 4218623 w 6293294"/>
              <a:gd name="connsiteY645" fmla="*/ 3505073 h 5604001"/>
              <a:gd name="connsiteX646" fmla="*/ 4215130 w 6293294"/>
              <a:gd name="connsiteY646" fmla="*/ 3515487 h 5604001"/>
              <a:gd name="connsiteX647" fmla="*/ 4228974 w 6293294"/>
              <a:gd name="connsiteY647" fmla="*/ 3532823 h 5604001"/>
              <a:gd name="connsiteX648" fmla="*/ 3983101 w 6293294"/>
              <a:gd name="connsiteY648" fmla="*/ 3581273 h 5604001"/>
              <a:gd name="connsiteX649" fmla="*/ 3633280 w 6293294"/>
              <a:gd name="connsiteY649" fmla="*/ 3463544 h 5604001"/>
              <a:gd name="connsiteX650" fmla="*/ 3570922 w 6293294"/>
              <a:gd name="connsiteY650" fmla="*/ 3394266 h 5604001"/>
              <a:gd name="connsiteX651" fmla="*/ 3602101 w 6293294"/>
              <a:gd name="connsiteY651" fmla="*/ 3321558 h 5604001"/>
              <a:gd name="connsiteX652" fmla="*/ 3934587 w 6293294"/>
              <a:gd name="connsiteY652" fmla="*/ 3446209 h 5604001"/>
              <a:gd name="connsiteX653" fmla="*/ 4111244 w 6293294"/>
              <a:gd name="connsiteY653" fmla="*/ 3356166 h 5604001"/>
              <a:gd name="connsiteX654" fmla="*/ 3945001 w 6293294"/>
              <a:gd name="connsiteY654" fmla="*/ 3418523 h 5604001"/>
              <a:gd name="connsiteX655" fmla="*/ 3605594 w 6293294"/>
              <a:gd name="connsiteY655" fmla="*/ 3304223 h 5604001"/>
              <a:gd name="connsiteX656" fmla="*/ 3602101 w 6293294"/>
              <a:gd name="connsiteY656" fmla="*/ 3255709 h 5604001"/>
              <a:gd name="connsiteX657" fmla="*/ 3591687 w 6293294"/>
              <a:gd name="connsiteY657" fmla="*/ 3234944 h 5604001"/>
              <a:gd name="connsiteX658" fmla="*/ 3602101 w 6293294"/>
              <a:gd name="connsiteY658" fmla="*/ 3183001 h 5604001"/>
              <a:gd name="connsiteX659" fmla="*/ 3602101 w 6293294"/>
              <a:gd name="connsiteY659" fmla="*/ 3165666 h 5604001"/>
              <a:gd name="connsiteX660" fmla="*/ 3806444 w 6293294"/>
              <a:gd name="connsiteY660" fmla="*/ 3210687 h 5604001"/>
              <a:gd name="connsiteX661" fmla="*/ 4125087 w 6293294"/>
              <a:gd name="connsiteY661" fmla="*/ 3051366 h 5604001"/>
              <a:gd name="connsiteX662" fmla="*/ 4201287 w 6293294"/>
              <a:gd name="connsiteY662" fmla="*/ 3051366 h 5604001"/>
              <a:gd name="connsiteX663" fmla="*/ 4741609 w 6293294"/>
              <a:gd name="connsiteY663" fmla="*/ 2864358 h 5604001"/>
              <a:gd name="connsiteX664" fmla="*/ 4776216 w 6293294"/>
              <a:gd name="connsiteY664" fmla="*/ 2905887 h 5604001"/>
              <a:gd name="connsiteX665" fmla="*/ 4222051 w 6293294"/>
              <a:gd name="connsiteY665" fmla="*/ 2857437 h 5604001"/>
              <a:gd name="connsiteX666" fmla="*/ 4100830 w 6293294"/>
              <a:gd name="connsiteY666" fmla="*/ 2833180 h 5604001"/>
              <a:gd name="connsiteX667" fmla="*/ 4222051 w 6293294"/>
              <a:gd name="connsiteY667" fmla="*/ 2857437 h 5604001"/>
              <a:gd name="connsiteX668" fmla="*/ 4679251 w 6293294"/>
              <a:gd name="connsiteY668" fmla="*/ 2850515 h 5604001"/>
              <a:gd name="connsiteX669" fmla="*/ 4734687 w 6293294"/>
              <a:gd name="connsiteY669" fmla="*/ 2843594 h 5604001"/>
              <a:gd name="connsiteX670" fmla="*/ 4738116 w 6293294"/>
              <a:gd name="connsiteY670" fmla="*/ 2850515 h 5604001"/>
              <a:gd name="connsiteX671" fmla="*/ 4513009 w 6293294"/>
              <a:gd name="connsiteY671" fmla="*/ 2926715 h 5604001"/>
              <a:gd name="connsiteX672" fmla="*/ 4384866 w 6293294"/>
              <a:gd name="connsiteY672" fmla="*/ 2885123 h 5604001"/>
              <a:gd name="connsiteX673" fmla="*/ 4419474 w 6293294"/>
              <a:gd name="connsiteY673" fmla="*/ 2867787 h 5604001"/>
              <a:gd name="connsiteX674" fmla="*/ 4436809 w 6293294"/>
              <a:gd name="connsiteY674" fmla="*/ 2840101 h 5604001"/>
              <a:gd name="connsiteX675" fmla="*/ 4495674 w 6293294"/>
              <a:gd name="connsiteY675" fmla="*/ 2808923 h 5604001"/>
              <a:gd name="connsiteX676" fmla="*/ 4679251 w 6293294"/>
              <a:gd name="connsiteY676" fmla="*/ 2850515 h 5604001"/>
              <a:gd name="connsiteX677" fmla="*/ 5416995 w 6293294"/>
              <a:gd name="connsiteY677" fmla="*/ 2864358 h 5604001"/>
              <a:gd name="connsiteX678" fmla="*/ 5406581 w 6293294"/>
              <a:gd name="connsiteY678" fmla="*/ 2867787 h 5604001"/>
              <a:gd name="connsiteX679" fmla="*/ 5330381 w 6293294"/>
              <a:gd name="connsiteY679" fmla="*/ 2795080 h 5604001"/>
              <a:gd name="connsiteX680" fmla="*/ 5416995 w 6293294"/>
              <a:gd name="connsiteY680" fmla="*/ 2864358 h 5604001"/>
              <a:gd name="connsiteX681" fmla="*/ 1936115 w 6293294"/>
              <a:gd name="connsiteY681" fmla="*/ 2788158 h 5604001"/>
              <a:gd name="connsiteX682" fmla="*/ 1676400 w 6293294"/>
              <a:gd name="connsiteY682" fmla="*/ 2950909 h 5604001"/>
              <a:gd name="connsiteX683" fmla="*/ 1652143 w 6293294"/>
              <a:gd name="connsiteY683" fmla="*/ 2933637 h 5604001"/>
              <a:gd name="connsiteX684" fmla="*/ 1665986 w 6293294"/>
              <a:gd name="connsiteY684" fmla="*/ 2947480 h 5604001"/>
              <a:gd name="connsiteX685" fmla="*/ 1970786 w 6293294"/>
              <a:gd name="connsiteY685" fmla="*/ 2746566 h 5604001"/>
              <a:gd name="connsiteX686" fmla="*/ 1936115 w 6293294"/>
              <a:gd name="connsiteY686" fmla="*/ 2788158 h 5604001"/>
              <a:gd name="connsiteX687" fmla="*/ 5008309 w 6293294"/>
              <a:gd name="connsiteY687" fmla="*/ 2836609 h 5604001"/>
              <a:gd name="connsiteX688" fmla="*/ 4907851 w 6293294"/>
              <a:gd name="connsiteY688" fmla="*/ 2739644 h 5604001"/>
              <a:gd name="connsiteX689" fmla="*/ 5008309 w 6293294"/>
              <a:gd name="connsiteY689" fmla="*/ 2836609 h 5604001"/>
              <a:gd name="connsiteX690" fmla="*/ 3193415 w 6293294"/>
              <a:gd name="connsiteY690" fmla="*/ 2777744 h 5604001"/>
              <a:gd name="connsiteX691" fmla="*/ 3269615 w 6293294"/>
              <a:gd name="connsiteY691" fmla="*/ 2770823 h 5604001"/>
              <a:gd name="connsiteX692" fmla="*/ 3311144 w 6293294"/>
              <a:gd name="connsiteY692" fmla="*/ 2763901 h 5604001"/>
              <a:gd name="connsiteX693" fmla="*/ 3397758 w 6293294"/>
              <a:gd name="connsiteY693" fmla="*/ 2798509 h 5604001"/>
              <a:gd name="connsiteX694" fmla="*/ 3591687 w 6293294"/>
              <a:gd name="connsiteY694" fmla="*/ 2826258 h 5604001"/>
              <a:gd name="connsiteX695" fmla="*/ 3733737 w 6293294"/>
              <a:gd name="connsiteY695" fmla="*/ 2815844 h 5604001"/>
              <a:gd name="connsiteX696" fmla="*/ 3792601 w 6293294"/>
              <a:gd name="connsiteY696" fmla="*/ 2857437 h 5604001"/>
              <a:gd name="connsiteX697" fmla="*/ 3782187 w 6293294"/>
              <a:gd name="connsiteY697" fmla="*/ 2898966 h 5604001"/>
              <a:gd name="connsiteX698" fmla="*/ 3796030 w 6293294"/>
              <a:gd name="connsiteY698" fmla="*/ 2937066 h 5604001"/>
              <a:gd name="connsiteX699" fmla="*/ 3730244 w 6293294"/>
              <a:gd name="connsiteY699" fmla="*/ 2937066 h 5604001"/>
              <a:gd name="connsiteX700" fmla="*/ 3439287 w 6293294"/>
              <a:gd name="connsiteY700" fmla="*/ 2874709 h 5604001"/>
              <a:gd name="connsiteX701" fmla="*/ 3726815 w 6293294"/>
              <a:gd name="connsiteY701" fmla="*/ 2947480 h 5604001"/>
              <a:gd name="connsiteX702" fmla="*/ 3799522 w 6293294"/>
              <a:gd name="connsiteY702" fmla="*/ 2940558 h 5604001"/>
              <a:gd name="connsiteX703" fmla="*/ 3872230 w 6293294"/>
              <a:gd name="connsiteY703" fmla="*/ 2968244 h 5604001"/>
              <a:gd name="connsiteX704" fmla="*/ 3865309 w 6293294"/>
              <a:gd name="connsiteY704" fmla="*/ 3034030 h 5604001"/>
              <a:gd name="connsiteX705" fmla="*/ 3778758 w 6293294"/>
              <a:gd name="connsiteY705" fmla="*/ 3086037 h 5604001"/>
              <a:gd name="connsiteX706" fmla="*/ 3688715 w 6293294"/>
              <a:gd name="connsiteY706" fmla="*/ 3054858 h 5604001"/>
              <a:gd name="connsiteX707" fmla="*/ 3633280 w 6293294"/>
              <a:gd name="connsiteY707" fmla="*/ 3079051 h 5604001"/>
              <a:gd name="connsiteX708" fmla="*/ 3595180 w 6293294"/>
              <a:gd name="connsiteY708" fmla="*/ 3065209 h 5604001"/>
              <a:gd name="connsiteX709" fmla="*/ 3532822 w 6293294"/>
              <a:gd name="connsiteY709" fmla="*/ 3058287 h 5604001"/>
              <a:gd name="connsiteX710" fmla="*/ 3508565 w 6293294"/>
              <a:gd name="connsiteY710" fmla="*/ 3037523 h 5604001"/>
              <a:gd name="connsiteX711" fmla="*/ 3498215 w 6293294"/>
              <a:gd name="connsiteY711" fmla="*/ 2989009 h 5604001"/>
              <a:gd name="connsiteX712" fmla="*/ 3387344 w 6293294"/>
              <a:gd name="connsiteY712" fmla="*/ 2888615 h 5604001"/>
              <a:gd name="connsiteX713" fmla="*/ 3224594 w 6293294"/>
              <a:gd name="connsiteY713" fmla="*/ 2784666 h 5604001"/>
              <a:gd name="connsiteX714" fmla="*/ 3217672 w 6293294"/>
              <a:gd name="connsiteY714" fmla="*/ 2784666 h 5604001"/>
              <a:gd name="connsiteX715" fmla="*/ 3262694 w 6293294"/>
              <a:gd name="connsiteY715" fmla="*/ 2815844 h 5604001"/>
              <a:gd name="connsiteX716" fmla="*/ 3363151 w 6293294"/>
              <a:gd name="connsiteY716" fmla="*/ 2905887 h 5604001"/>
              <a:gd name="connsiteX717" fmla="*/ 3477387 w 6293294"/>
              <a:gd name="connsiteY717" fmla="*/ 3013266 h 5604001"/>
              <a:gd name="connsiteX718" fmla="*/ 3480880 w 6293294"/>
              <a:gd name="connsiteY718" fmla="*/ 3047937 h 5604001"/>
              <a:gd name="connsiteX719" fmla="*/ 3505137 w 6293294"/>
              <a:gd name="connsiteY719" fmla="*/ 3089466 h 5604001"/>
              <a:gd name="connsiteX720" fmla="*/ 3574415 w 6293294"/>
              <a:gd name="connsiteY720" fmla="*/ 3186430 h 5604001"/>
              <a:gd name="connsiteX721" fmla="*/ 3560572 w 6293294"/>
              <a:gd name="connsiteY721" fmla="*/ 3238437 h 5604001"/>
              <a:gd name="connsiteX722" fmla="*/ 3570922 w 6293294"/>
              <a:gd name="connsiteY722" fmla="*/ 3262630 h 5604001"/>
              <a:gd name="connsiteX723" fmla="*/ 3574415 w 6293294"/>
              <a:gd name="connsiteY723" fmla="*/ 3283458 h 5604001"/>
              <a:gd name="connsiteX724" fmla="*/ 3491294 w 6293294"/>
              <a:gd name="connsiteY724" fmla="*/ 3394266 h 5604001"/>
              <a:gd name="connsiteX725" fmla="*/ 3435858 w 6293294"/>
              <a:gd name="connsiteY725" fmla="*/ 3383851 h 5604001"/>
              <a:gd name="connsiteX726" fmla="*/ 3418522 w 6293294"/>
              <a:gd name="connsiteY726" fmla="*/ 3401187 h 5604001"/>
              <a:gd name="connsiteX727" fmla="*/ 3484372 w 6293294"/>
              <a:gd name="connsiteY727" fmla="*/ 3477387 h 5604001"/>
              <a:gd name="connsiteX728" fmla="*/ 3411601 w 6293294"/>
              <a:gd name="connsiteY728" fmla="*/ 3577844 h 5604001"/>
              <a:gd name="connsiteX729" fmla="*/ 3373501 w 6293294"/>
              <a:gd name="connsiteY729" fmla="*/ 3570923 h 5604001"/>
              <a:gd name="connsiteX730" fmla="*/ 3356165 w 6293294"/>
              <a:gd name="connsiteY730" fmla="*/ 3584766 h 5604001"/>
              <a:gd name="connsiteX731" fmla="*/ 3363151 w 6293294"/>
              <a:gd name="connsiteY731" fmla="*/ 3615944 h 5604001"/>
              <a:gd name="connsiteX732" fmla="*/ 3286951 w 6293294"/>
              <a:gd name="connsiteY732" fmla="*/ 3716401 h 5604001"/>
              <a:gd name="connsiteX733" fmla="*/ 3158744 w 6293294"/>
              <a:gd name="connsiteY733" fmla="*/ 3640201 h 5604001"/>
              <a:gd name="connsiteX734" fmla="*/ 3196844 w 6293294"/>
              <a:gd name="connsiteY734" fmla="*/ 3595180 h 5604001"/>
              <a:gd name="connsiteX735" fmla="*/ 3148394 w 6293294"/>
              <a:gd name="connsiteY735" fmla="*/ 3484309 h 5604001"/>
              <a:gd name="connsiteX736" fmla="*/ 3162237 w 6293294"/>
              <a:gd name="connsiteY736" fmla="*/ 3453130 h 5604001"/>
              <a:gd name="connsiteX737" fmla="*/ 3162237 w 6293294"/>
              <a:gd name="connsiteY737" fmla="*/ 3387344 h 5604001"/>
              <a:gd name="connsiteX738" fmla="*/ 3006344 w 6293294"/>
              <a:gd name="connsiteY738" fmla="*/ 3234944 h 5604001"/>
              <a:gd name="connsiteX739" fmla="*/ 2975229 w 6293294"/>
              <a:gd name="connsiteY739" fmla="*/ 3221101 h 5604001"/>
              <a:gd name="connsiteX740" fmla="*/ 2774315 w 6293294"/>
              <a:gd name="connsiteY740" fmla="*/ 3072130 h 5604001"/>
              <a:gd name="connsiteX741" fmla="*/ 2854008 w 6293294"/>
              <a:gd name="connsiteY741" fmla="*/ 3027109 h 5604001"/>
              <a:gd name="connsiteX742" fmla="*/ 2923222 w 6293294"/>
              <a:gd name="connsiteY742" fmla="*/ 2940558 h 5604001"/>
              <a:gd name="connsiteX743" fmla="*/ 3013329 w 6293294"/>
              <a:gd name="connsiteY743" fmla="*/ 3137980 h 5604001"/>
              <a:gd name="connsiteX744" fmla="*/ 3151822 w 6293294"/>
              <a:gd name="connsiteY744" fmla="*/ 3241866 h 5604001"/>
              <a:gd name="connsiteX745" fmla="*/ 2933637 w 6293294"/>
              <a:gd name="connsiteY745" fmla="*/ 2923223 h 5604001"/>
              <a:gd name="connsiteX746" fmla="*/ 2961322 w 6293294"/>
              <a:gd name="connsiteY746" fmla="*/ 2850515 h 5604001"/>
              <a:gd name="connsiteX747" fmla="*/ 3186494 w 6293294"/>
              <a:gd name="connsiteY747" fmla="*/ 3099880 h 5604001"/>
              <a:gd name="connsiteX748" fmla="*/ 3200337 w 6293294"/>
              <a:gd name="connsiteY748" fmla="*/ 3096387 h 5604001"/>
              <a:gd name="connsiteX749" fmla="*/ 3034094 w 6293294"/>
              <a:gd name="connsiteY749" fmla="*/ 2947480 h 5604001"/>
              <a:gd name="connsiteX750" fmla="*/ 2964815 w 6293294"/>
              <a:gd name="connsiteY750" fmla="*/ 2833180 h 5604001"/>
              <a:gd name="connsiteX751" fmla="*/ 2971737 w 6293294"/>
              <a:gd name="connsiteY751" fmla="*/ 2795080 h 5604001"/>
              <a:gd name="connsiteX752" fmla="*/ 2971737 w 6293294"/>
              <a:gd name="connsiteY752" fmla="*/ 2756980 h 5604001"/>
              <a:gd name="connsiteX753" fmla="*/ 3193415 w 6293294"/>
              <a:gd name="connsiteY753" fmla="*/ 3006344 h 5604001"/>
              <a:gd name="connsiteX754" fmla="*/ 3203765 w 6293294"/>
              <a:gd name="connsiteY754" fmla="*/ 3009837 h 5604001"/>
              <a:gd name="connsiteX755" fmla="*/ 3158744 w 6293294"/>
              <a:gd name="connsiteY755" fmla="*/ 2923223 h 5604001"/>
              <a:gd name="connsiteX756" fmla="*/ 2975229 w 6293294"/>
              <a:gd name="connsiteY756" fmla="*/ 2739644 h 5604001"/>
              <a:gd name="connsiteX757" fmla="*/ 2968308 w 6293294"/>
              <a:gd name="connsiteY757" fmla="*/ 2729294 h 5604001"/>
              <a:gd name="connsiteX758" fmla="*/ 3193415 w 6293294"/>
              <a:gd name="connsiteY758" fmla="*/ 2777744 h 5604001"/>
              <a:gd name="connsiteX759" fmla="*/ 2556129 w 6293294"/>
              <a:gd name="connsiteY759" fmla="*/ 2743137 h 5604001"/>
              <a:gd name="connsiteX760" fmla="*/ 2673858 w 6293294"/>
              <a:gd name="connsiteY760" fmla="*/ 2729294 h 5604001"/>
              <a:gd name="connsiteX761" fmla="*/ 2552637 w 6293294"/>
              <a:gd name="connsiteY761" fmla="*/ 2753487 h 5604001"/>
              <a:gd name="connsiteX762" fmla="*/ 2424494 w 6293294"/>
              <a:gd name="connsiteY762" fmla="*/ 2725801 h 5604001"/>
              <a:gd name="connsiteX763" fmla="*/ 2556129 w 6293294"/>
              <a:gd name="connsiteY763" fmla="*/ 2743137 h 5604001"/>
              <a:gd name="connsiteX764" fmla="*/ 2957894 w 6293294"/>
              <a:gd name="connsiteY764" fmla="*/ 2767394 h 5604001"/>
              <a:gd name="connsiteX765" fmla="*/ 2905951 w 6293294"/>
              <a:gd name="connsiteY765" fmla="*/ 2916301 h 5604001"/>
              <a:gd name="connsiteX766" fmla="*/ 2808922 w 6293294"/>
              <a:gd name="connsiteY766" fmla="*/ 3020187 h 5604001"/>
              <a:gd name="connsiteX767" fmla="*/ 2639251 w 6293294"/>
              <a:gd name="connsiteY767" fmla="*/ 3072130 h 5604001"/>
              <a:gd name="connsiteX768" fmla="*/ 2625408 w 6293294"/>
              <a:gd name="connsiteY768" fmla="*/ 3072130 h 5604001"/>
              <a:gd name="connsiteX769" fmla="*/ 2621915 w 6293294"/>
              <a:gd name="connsiteY769" fmla="*/ 3051366 h 5604001"/>
              <a:gd name="connsiteX770" fmla="*/ 2649601 w 6293294"/>
              <a:gd name="connsiteY770" fmla="*/ 2985580 h 5604001"/>
              <a:gd name="connsiteX771" fmla="*/ 2826258 w 6293294"/>
              <a:gd name="connsiteY771" fmla="*/ 2885123 h 5604001"/>
              <a:gd name="connsiteX772" fmla="*/ 2819337 w 6293294"/>
              <a:gd name="connsiteY772" fmla="*/ 2857437 h 5604001"/>
              <a:gd name="connsiteX773" fmla="*/ 2871280 w 6293294"/>
              <a:gd name="connsiteY773" fmla="*/ 2808923 h 5604001"/>
              <a:gd name="connsiteX774" fmla="*/ 2905951 w 6293294"/>
              <a:gd name="connsiteY774" fmla="*/ 2715387 h 5604001"/>
              <a:gd name="connsiteX775" fmla="*/ 2957894 w 6293294"/>
              <a:gd name="connsiteY775" fmla="*/ 2767394 h 5604001"/>
              <a:gd name="connsiteX776" fmla="*/ 4883595 w 6293294"/>
              <a:gd name="connsiteY776" fmla="*/ 2736215 h 5604001"/>
              <a:gd name="connsiteX777" fmla="*/ 5067174 w 6293294"/>
              <a:gd name="connsiteY777" fmla="*/ 2926715 h 5604001"/>
              <a:gd name="connsiteX778" fmla="*/ 4880166 w 6293294"/>
              <a:gd name="connsiteY778" fmla="*/ 2753487 h 5604001"/>
              <a:gd name="connsiteX779" fmla="*/ 4883595 w 6293294"/>
              <a:gd name="connsiteY779" fmla="*/ 2708466 h 5604001"/>
              <a:gd name="connsiteX780" fmla="*/ 4883595 w 6293294"/>
              <a:gd name="connsiteY780" fmla="*/ 2736215 h 5604001"/>
              <a:gd name="connsiteX781" fmla="*/ 6047359 w 6293294"/>
              <a:gd name="connsiteY781" fmla="*/ 2767394 h 5604001"/>
              <a:gd name="connsiteX782" fmla="*/ 5849937 w 6293294"/>
              <a:gd name="connsiteY782" fmla="*/ 2705037 h 5604001"/>
              <a:gd name="connsiteX783" fmla="*/ 5884545 w 6293294"/>
              <a:gd name="connsiteY783" fmla="*/ 2694623 h 5604001"/>
              <a:gd name="connsiteX784" fmla="*/ 6047359 w 6293294"/>
              <a:gd name="connsiteY784" fmla="*/ 2767394 h 5604001"/>
              <a:gd name="connsiteX785" fmla="*/ 2493772 w 6293294"/>
              <a:gd name="connsiteY785" fmla="*/ 2853944 h 5604001"/>
              <a:gd name="connsiteX786" fmla="*/ 2244408 w 6293294"/>
              <a:gd name="connsiteY786" fmla="*/ 2763901 h 5604001"/>
              <a:gd name="connsiteX787" fmla="*/ 2483358 w 6293294"/>
              <a:gd name="connsiteY787" fmla="*/ 2836609 h 5604001"/>
              <a:gd name="connsiteX788" fmla="*/ 2756980 w 6293294"/>
              <a:gd name="connsiteY788" fmla="*/ 2694623 h 5604001"/>
              <a:gd name="connsiteX789" fmla="*/ 2493772 w 6293294"/>
              <a:gd name="connsiteY789" fmla="*/ 2853944 h 5604001"/>
              <a:gd name="connsiteX790" fmla="*/ 4253230 w 6293294"/>
              <a:gd name="connsiteY790" fmla="*/ 2802001 h 5604001"/>
              <a:gd name="connsiteX791" fmla="*/ 4197858 w 6293294"/>
              <a:gd name="connsiteY791" fmla="*/ 2805494 h 5604001"/>
              <a:gd name="connsiteX792" fmla="*/ 3979609 w 6293294"/>
              <a:gd name="connsiteY792" fmla="*/ 2687701 h 5604001"/>
              <a:gd name="connsiteX793" fmla="*/ 4253230 w 6293294"/>
              <a:gd name="connsiteY793" fmla="*/ 2802001 h 5604001"/>
              <a:gd name="connsiteX794" fmla="*/ 5101844 w 6293294"/>
              <a:gd name="connsiteY794" fmla="*/ 2753487 h 5604001"/>
              <a:gd name="connsiteX795" fmla="*/ 5074095 w 6293294"/>
              <a:gd name="connsiteY795" fmla="*/ 2743137 h 5604001"/>
              <a:gd name="connsiteX796" fmla="*/ 5229987 w 6293294"/>
              <a:gd name="connsiteY796" fmla="*/ 2673858 h 5604001"/>
              <a:gd name="connsiteX797" fmla="*/ 5101844 w 6293294"/>
              <a:gd name="connsiteY797" fmla="*/ 2753487 h 5604001"/>
              <a:gd name="connsiteX798" fmla="*/ 5998845 w 6293294"/>
              <a:gd name="connsiteY798" fmla="*/ 2687701 h 5604001"/>
              <a:gd name="connsiteX799" fmla="*/ 5936551 w 6293294"/>
              <a:gd name="connsiteY799" fmla="*/ 2673858 h 5604001"/>
              <a:gd name="connsiteX800" fmla="*/ 5836095 w 6293294"/>
              <a:gd name="connsiteY800" fmla="*/ 2691194 h 5604001"/>
              <a:gd name="connsiteX801" fmla="*/ 5929630 w 6293294"/>
              <a:gd name="connsiteY801" fmla="*/ 2670366 h 5604001"/>
              <a:gd name="connsiteX802" fmla="*/ 5998845 w 6293294"/>
              <a:gd name="connsiteY802" fmla="*/ 2687701 h 5604001"/>
              <a:gd name="connsiteX803" fmla="*/ 5507037 w 6293294"/>
              <a:gd name="connsiteY803" fmla="*/ 2666937 h 5604001"/>
              <a:gd name="connsiteX804" fmla="*/ 5604002 w 6293294"/>
              <a:gd name="connsiteY804" fmla="*/ 2680780 h 5604001"/>
              <a:gd name="connsiteX805" fmla="*/ 5690616 w 6293294"/>
              <a:gd name="connsiteY805" fmla="*/ 2770823 h 5604001"/>
              <a:gd name="connsiteX806" fmla="*/ 5763324 w 6293294"/>
              <a:gd name="connsiteY806" fmla="*/ 2774315 h 5604001"/>
              <a:gd name="connsiteX807" fmla="*/ 5815330 w 6293294"/>
              <a:gd name="connsiteY807" fmla="*/ 2833180 h 5604001"/>
              <a:gd name="connsiteX808" fmla="*/ 5950395 w 6293294"/>
              <a:gd name="connsiteY808" fmla="*/ 2916301 h 5604001"/>
              <a:gd name="connsiteX809" fmla="*/ 6016181 w 6293294"/>
              <a:gd name="connsiteY809" fmla="*/ 2919730 h 5604001"/>
              <a:gd name="connsiteX810" fmla="*/ 6061202 w 6293294"/>
              <a:gd name="connsiteY810" fmla="*/ 2985580 h 5604001"/>
              <a:gd name="connsiteX811" fmla="*/ 6075045 w 6293294"/>
              <a:gd name="connsiteY811" fmla="*/ 2995930 h 5604001"/>
              <a:gd name="connsiteX812" fmla="*/ 6085459 w 6293294"/>
              <a:gd name="connsiteY812" fmla="*/ 3016758 h 5604001"/>
              <a:gd name="connsiteX813" fmla="*/ 6095874 w 6293294"/>
              <a:gd name="connsiteY813" fmla="*/ 3065209 h 5604001"/>
              <a:gd name="connsiteX814" fmla="*/ 6075045 w 6293294"/>
              <a:gd name="connsiteY814" fmla="*/ 3103309 h 5604001"/>
              <a:gd name="connsiteX815" fmla="*/ 6095874 w 6293294"/>
              <a:gd name="connsiteY815" fmla="*/ 3158744 h 5604001"/>
              <a:gd name="connsiteX816" fmla="*/ 6033516 w 6293294"/>
              <a:gd name="connsiteY816" fmla="*/ 3221101 h 5604001"/>
              <a:gd name="connsiteX817" fmla="*/ 6040437 w 6293294"/>
              <a:gd name="connsiteY817" fmla="*/ 3238437 h 5604001"/>
              <a:gd name="connsiteX818" fmla="*/ 5964237 w 6293294"/>
              <a:gd name="connsiteY818" fmla="*/ 3283458 h 5604001"/>
              <a:gd name="connsiteX819" fmla="*/ 5908802 w 6293294"/>
              <a:gd name="connsiteY819" fmla="*/ 3255709 h 5604001"/>
              <a:gd name="connsiteX820" fmla="*/ 5919216 w 6293294"/>
              <a:gd name="connsiteY820" fmla="*/ 3269551 h 5604001"/>
              <a:gd name="connsiteX821" fmla="*/ 5898451 w 6293294"/>
              <a:gd name="connsiteY821" fmla="*/ 3273044 h 5604001"/>
              <a:gd name="connsiteX822" fmla="*/ 5777230 w 6293294"/>
              <a:gd name="connsiteY822" fmla="*/ 3203766 h 5604001"/>
              <a:gd name="connsiteX823" fmla="*/ 5811837 w 6293294"/>
              <a:gd name="connsiteY823" fmla="*/ 3120644 h 5604001"/>
              <a:gd name="connsiteX824" fmla="*/ 5746051 w 6293294"/>
              <a:gd name="connsiteY824" fmla="*/ 3058287 h 5604001"/>
              <a:gd name="connsiteX825" fmla="*/ 5711381 w 6293294"/>
              <a:gd name="connsiteY825" fmla="*/ 3068701 h 5604001"/>
              <a:gd name="connsiteX826" fmla="*/ 5687124 w 6293294"/>
              <a:gd name="connsiteY826" fmla="*/ 3044444 h 5604001"/>
              <a:gd name="connsiteX827" fmla="*/ 5610924 w 6293294"/>
              <a:gd name="connsiteY827" fmla="*/ 3020187 h 5604001"/>
              <a:gd name="connsiteX828" fmla="*/ 5562474 w 6293294"/>
              <a:gd name="connsiteY828" fmla="*/ 3037523 h 5604001"/>
              <a:gd name="connsiteX829" fmla="*/ 5482781 w 6293294"/>
              <a:gd name="connsiteY829" fmla="*/ 2992501 h 5604001"/>
              <a:gd name="connsiteX830" fmla="*/ 5423916 w 6293294"/>
              <a:gd name="connsiteY830" fmla="*/ 3020187 h 5604001"/>
              <a:gd name="connsiteX831" fmla="*/ 5368481 w 6293294"/>
              <a:gd name="connsiteY831" fmla="*/ 2978658 h 5604001"/>
              <a:gd name="connsiteX832" fmla="*/ 5340795 w 6293294"/>
              <a:gd name="connsiteY832" fmla="*/ 2971737 h 5604001"/>
              <a:gd name="connsiteX833" fmla="*/ 5337366 w 6293294"/>
              <a:gd name="connsiteY833" fmla="*/ 2982087 h 5604001"/>
              <a:gd name="connsiteX834" fmla="*/ 5330381 w 6293294"/>
              <a:gd name="connsiteY834" fmla="*/ 3006344 h 5604001"/>
              <a:gd name="connsiteX835" fmla="*/ 5347716 w 6293294"/>
              <a:gd name="connsiteY835" fmla="*/ 2995930 h 5604001"/>
              <a:gd name="connsiteX836" fmla="*/ 5427409 w 6293294"/>
              <a:gd name="connsiteY836" fmla="*/ 3092958 h 5604001"/>
              <a:gd name="connsiteX837" fmla="*/ 5482781 w 6293294"/>
              <a:gd name="connsiteY837" fmla="*/ 3131058 h 5604001"/>
              <a:gd name="connsiteX838" fmla="*/ 5500116 w 6293294"/>
              <a:gd name="connsiteY838" fmla="*/ 3203766 h 5604001"/>
              <a:gd name="connsiteX839" fmla="*/ 5451602 w 6293294"/>
              <a:gd name="connsiteY839" fmla="*/ 3255709 h 5604001"/>
              <a:gd name="connsiteX840" fmla="*/ 5465509 w 6293294"/>
              <a:gd name="connsiteY840" fmla="*/ 3297301 h 5604001"/>
              <a:gd name="connsiteX841" fmla="*/ 5389309 w 6293294"/>
              <a:gd name="connsiteY841" fmla="*/ 3356166 h 5604001"/>
              <a:gd name="connsiteX842" fmla="*/ 5351209 w 6293294"/>
              <a:gd name="connsiteY842" fmla="*/ 3349244 h 5604001"/>
              <a:gd name="connsiteX843" fmla="*/ 5264595 w 6293294"/>
              <a:gd name="connsiteY843" fmla="*/ 3428873 h 5604001"/>
              <a:gd name="connsiteX844" fmla="*/ 5205730 w 6293294"/>
              <a:gd name="connsiteY844" fmla="*/ 3397758 h 5604001"/>
              <a:gd name="connsiteX845" fmla="*/ 5174551 w 6293294"/>
              <a:gd name="connsiteY845" fmla="*/ 3408109 h 5604001"/>
              <a:gd name="connsiteX846" fmla="*/ 5112195 w 6293294"/>
              <a:gd name="connsiteY846" fmla="*/ 3352673 h 5604001"/>
              <a:gd name="connsiteX847" fmla="*/ 5108766 w 6293294"/>
              <a:gd name="connsiteY847" fmla="*/ 3331909 h 5604001"/>
              <a:gd name="connsiteX848" fmla="*/ 5105274 w 6293294"/>
              <a:gd name="connsiteY848" fmla="*/ 3324987 h 5604001"/>
              <a:gd name="connsiteX849" fmla="*/ 5074095 w 6293294"/>
              <a:gd name="connsiteY849" fmla="*/ 3314573 h 5604001"/>
              <a:gd name="connsiteX850" fmla="*/ 5018659 w 6293294"/>
              <a:gd name="connsiteY850" fmla="*/ 3189923 h 5604001"/>
              <a:gd name="connsiteX851" fmla="*/ 5022151 w 6293294"/>
              <a:gd name="connsiteY851" fmla="*/ 3086037 h 5604001"/>
              <a:gd name="connsiteX852" fmla="*/ 5011737 w 6293294"/>
              <a:gd name="connsiteY852" fmla="*/ 3037523 h 5604001"/>
              <a:gd name="connsiteX853" fmla="*/ 5046409 w 6293294"/>
              <a:gd name="connsiteY853" fmla="*/ 3041015 h 5604001"/>
              <a:gd name="connsiteX854" fmla="*/ 5087937 w 6293294"/>
              <a:gd name="connsiteY854" fmla="*/ 3106801 h 5604001"/>
              <a:gd name="connsiteX855" fmla="*/ 5094859 w 6293294"/>
              <a:gd name="connsiteY855" fmla="*/ 3137980 h 5604001"/>
              <a:gd name="connsiteX856" fmla="*/ 5081016 w 6293294"/>
              <a:gd name="connsiteY856" fmla="*/ 3176080 h 5604001"/>
              <a:gd name="connsiteX857" fmla="*/ 5105274 w 6293294"/>
              <a:gd name="connsiteY857" fmla="*/ 3228023 h 5604001"/>
              <a:gd name="connsiteX858" fmla="*/ 5081016 w 6293294"/>
              <a:gd name="connsiteY858" fmla="*/ 3297301 h 5604001"/>
              <a:gd name="connsiteX859" fmla="*/ 5087937 w 6293294"/>
              <a:gd name="connsiteY859" fmla="*/ 3300730 h 5604001"/>
              <a:gd name="connsiteX860" fmla="*/ 5122609 w 6293294"/>
              <a:gd name="connsiteY860" fmla="*/ 3228023 h 5604001"/>
              <a:gd name="connsiteX861" fmla="*/ 5101844 w 6293294"/>
              <a:gd name="connsiteY861" fmla="*/ 3176080 h 5604001"/>
              <a:gd name="connsiteX862" fmla="*/ 5115687 w 6293294"/>
              <a:gd name="connsiteY862" fmla="*/ 3141409 h 5604001"/>
              <a:gd name="connsiteX863" fmla="*/ 5060251 w 6293294"/>
              <a:gd name="connsiteY863" fmla="*/ 3041015 h 5604001"/>
              <a:gd name="connsiteX864" fmla="*/ 5101844 w 6293294"/>
              <a:gd name="connsiteY864" fmla="*/ 2985580 h 5604001"/>
              <a:gd name="connsiteX865" fmla="*/ 5132959 w 6293294"/>
              <a:gd name="connsiteY865" fmla="*/ 2992501 h 5604001"/>
              <a:gd name="connsiteX866" fmla="*/ 5223066 w 6293294"/>
              <a:gd name="connsiteY866" fmla="*/ 2898966 h 5604001"/>
              <a:gd name="connsiteX867" fmla="*/ 5292281 w 6293294"/>
              <a:gd name="connsiteY867" fmla="*/ 2937066 h 5604001"/>
              <a:gd name="connsiteX868" fmla="*/ 5347716 w 6293294"/>
              <a:gd name="connsiteY868" fmla="*/ 2923223 h 5604001"/>
              <a:gd name="connsiteX869" fmla="*/ 5434330 w 6293294"/>
              <a:gd name="connsiteY869" fmla="*/ 2968244 h 5604001"/>
              <a:gd name="connsiteX870" fmla="*/ 5496687 w 6293294"/>
              <a:gd name="connsiteY870" fmla="*/ 2943987 h 5604001"/>
              <a:gd name="connsiteX871" fmla="*/ 5552059 w 6293294"/>
              <a:gd name="connsiteY871" fmla="*/ 2964815 h 5604001"/>
              <a:gd name="connsiteX872" fmla="*/ 5610924 w 6293294"/>
              <a:gd name="connsiteY872" fmla="*/ 2975166 h 5604001"/>
              <a:gd name="connsiteX873" fmla="*/ 5669851 w 6293294"/>
              <a:gd name="connsiteY873" fmla="*/ 2902458 h 5604001"/>
              <a:gd name="connsiteX874" fmla="*/ 5500116 w 6293294"/>
              <a:gd name="connsiteY874" fmla="*/ 2666937 h 5604001"/>
              <a:gd name="connsiteX875" fmla="*/ 5507037 w 6293294"/>
              <a:gd name="connsiteY875" fmla="*/ 2666937 h 5604001"/>
              <a:gd name="connsiteX876" fmla="*/ 5077587 w 6293294"/>
              <a:gd name="connsiteY876" fmla="*/ 2708466 h 5604001"/>
              <a:gd name="connsiteX877" fmla="*/ 5067174 w 6293294"/>
              <a:gd name="connsiteY877" fmla="*/ 2705037 h 5604001"/>
              <a:gd name="connsiteX878" fmla="*/ 5150295 w 6293294"/>
              <a:gd name="connsiteY878" fmla="*/ 2639187 h 5604001"/>
              <a:gd name="connsiteX879" fmla="*/ 5077587 w 6293294"/>
              <a:gd name="connsiteY879" fmla="*/ 2708466 h 5604001"/>
              <a:gd name="connsiteX880" fmla="*/ 5420487 w 6293294"/>
              <a:gd name="connsiteY880" fmla="*/ 2763901 h 5604001"/>
              <a:gd name="connsiteX881" fmla="*/ 5486274 w 6293294"/>
              <a:gd name="connsiteY881" fmla="*/ 2788158 h 5604001"/>
              <a:gd name="connsiteX882" fmla="*/ 5524374 w 6293294"/>
              <a:gd name="connsiteY882" fmla="*/ 2840101 h 5604001"/>
              <a:gd name="connsiteX883" fmla="*/ 5579809 w 6293294"/>
              <a:gd name="connsiteY883" fmla="*/ 2892044 h 5604001"/>
              <a:gd name="connsiteX884" fmla="*/ 5624830 w 6293294"/>
              <a:gd name="connsiteY884" fmla="*/ 2912809 h 5604001"/>
              <a:gd name="connsiteX885" fmla="*/ 5659437 w 6293294"/>
              <a:gd name="connsiteY885" fmla="*/ 2905887 h 5604001"/>
              <a:gd name="connsiteX886" fmla="*/ 5659437 w 6293294"/>
              <a:gd name="connsiteY886" fmla="*/ 2916301 h 5604001"/>
              <a:gd name="connsiteX887" fmla="*/ 5610924 w 6293294"/>
              <a:gd name="connsiteY887" fmla="*/ 2961323 h 5604001"/>
              <a:gd name="connsiteX888" fmla="*/ 5496687 w 6293294"/>
              <a:gd name="connsiteY888" fmla="*/ 2930144 h 5604001"/>
              <a:gd name="connsiteX889" fmla="*/ 5430837 w 6293294"/>
              <a:gd name="connsiteY889" fmla="*/ 2954401 h 5604001"/>
              <a:gd name="connsiteX890" fmla="*/ 5347716 w 6293294"/>
              <a:gd name="connsiteY890" fmla="*/ 2909380 h 5604001"/>
              <a:gd name="connsiteX891" fmla="*/ 5292281 w 6293294"/>
              <a:gd name="connsiteY891" fmla="*/ 2923223 h 5604001"/>
              <a:gd name="connsiteX892" fmla="*/ 5171059 w 6293294"/>
              <a:gd name="connsiteY892" fmla="*/ 2840101 h 5604001"/>
              <a:gd name="connsiteX893" fmla="*/ 5139944 w 6293294"/>
              <a:gd name="connsiteY893" fmla="*/ 2808923 h 5604001"/>
              <a:gd name="connsiteX894" fmla="*/ 5191887 w 6293294"/>
              <a:gd name="connsiteY894" fmla="*/ 2815844 h 5604001"/>
              <a:gd name="connsiteX895" fmla="*/ 5268087 w 6293294"/>
              <a:gd name="connsiteY895" fmla="*/ 2795080 h 5604001"/>
              <a:gd name="connsiteX896" fmla="*/ 5451602 w 6293294"/>
              <a:gd name="connsiteY896" fmla="*/ 2916301 h 5604001"/>
              <a:gd name="connsiteX897" fmla="*/ 5482781 w 6293294"/>
              <a:gd name="connsiteY897" fmla="*/ 2912809 h 5604001"/>
              <a:gd name="connsiteX898" fmla="*/ 5281930 w 6293294"/>
              <a:gd name="connsiteY898" fmla="*/ 2791587 h 5604001"/>
              <a:gd name="connsiteX899" fmla="*/ 5337366 w 6293294"/>
              <a:gd name="connsiteY899" fmla="*/ 2718880 h 5604001"/>
              <a:gd name="connsiteX900" fmla="*/ 5316537 w 6293294"/>
              <a:gd name="connsiteY900" fmla="*/ 2649601 h 5604001"/>
              <a:gd name="connsiteX901" fmla="*/ 5344287 w 6293294"/>
              <a:gd name="connsiteY901" fmla="*/ 2635758 h 5604001"/>
              <a:gd name="connsiteX902" fmla="*/ 5420487 w 6293294"/>
              <a:gd name="connsiteY902" fmla="*/ 2763901 h 5604001"/>
              <a:gd name="connsiteX903" fmla="*/ 5053330 w 6293294"/>
              <a:gd name="connsiteY903" fmla="*/ 2649601 h 5604001"/>
              <a:gd name="connsiteX904" fmla="*/ 5025644 w 6293294"/>
              <a:gd name="connsiteY904" fmla="*/ 2708466 h 5604001"/>
              <a:gd name="connsiteX905" fmla="*/ 5070666 w 6293294"/>
              <a:gd name="connsiteY905" fmla="*/ 2632266 h 5604001"/>
              <a:gd name="connsiteX906" fmla="*/ 5053330 w 6293294"/>
              <a:gd name="connsiteY906" fmla="*/ 2649601 h 5604001"/>
              <a:gd name="connsiteX907" fmla="*/ 4817809 w 6293294"/>
              <a:gd name="connsiteY907" fmla="*/ 2639187 h 5604001"/>
              <a:gd name="connsiteX908" fmla="*/ 4793551 w 6293294"/>
              <a:gd name="connsiteY908" fmla="*/ 2729294 h 5604001"/>
              <a:gd name="connsiteX909" fmla="*/ 4772787 w 6293294"/>
              <a:gd name="connsiteY909" fmla="*/ 2767394 h 5604001"/>
              <a:gd name="connsiteX910" fmla="*/ 4810887 w 6293294"/>
              <a:gd name="connsiteY910" fmla="*/ 2850515 h 5604001"/>
              <a:gd name="connsiteX911" fmla="*/ 4800474 w 6293294"/>
              <a:gd name="connsiteY911" fmla="*/ 2892044 h 5604001"/>
              <a:gd name="connsiteX912" fmla="*/ 4786630 w 6293294"/>
              <a:gd name="connsiteY912" fmla="*/ 2895537 h 5604001"/>
              <a:gd name="connsiteX913" fmla="*/ 4727766 w 6293294"/>
              <a:gd name="connsiteY913" fmla="*/ 2767394 h 5604001"/>
              <a:gd name="connsiteX914" fmla="*/ 4797044 w 6293294"/>
              <a:gd name="connsiteY914" fmla="*/ 2625344 h 5604001"/>
              <a:gd name="connsiteX915" fmla="*/ 4817809 w 6293294"/>
              <a:gd name="connsiteY915" fmla="*/ 2639187 h 5604001"/>
              <a:gd name="connsiteX916" fmla="*/ 1648651 w 6293294"/>
              <a:gd name="connsiteY916" fmla="*/ 2802001 h 5604001"/>
              <a:gd name="connsiteX917" fmla="*/ 1496251 w 6293294"/>
              <a:gd name="connsiteY917" fmla="*/ 2774315 h 5604001"/>
              <a:gd name="connsiteX918" fmla="*/ 1603629 w 6293294"/>
              <a:gd name="connsiteY918" fmla="*/ 2788158 h 5604001"/>
              <a:gd name="connsiteX919" fmla="*/ 2026221 w 6293294"/>
              <a:gd name="connsiteY919" fmla="*/ 2625344 h 5604001"/>
              <a:gd name="connsiteX920" fmla="*/ 1648651 w 6293294"/>
              <a:gd name="connsiteY920" fmla="*/ 2802001 h 5604001"/>
              <a:gd name="connsiteX921" fmla="*/ 5416995 w 6293294"/>
              <a:gd name="connsiteY921" fmla="*/ 2625344 h 5604001"/>
              <a:gd name="connsiteX922" fmla="*/ 5656009 w 6293294"/>
              <a:gd name="connsiteY922" fmla="*/ 2895537 h 5604001"/>
              <a:gd name="connsiteX923" fmla="*/ 5631751 w 6293294"/>
              <a:gd name="connsiteY923" fmla="*/ 2898966 h 5604001"/>
              <a:gd name="connsiteX924" fmla="*/ 5548630 w 6293294"/>
              <a:gd name="connsiteY924" fmla="*/ 2847023 h 5604001"/>
              <a:gd name="connsiteX925" fmla="*/ 5503609 w 6293294"/>
              <a:gd name="connsiteY925" fmla="*/ 2777744 h 5604001"/>
              <a:gd name="connsiteX926" fmla="*/ 5444681 w 6293294"/>
              <a:gd name="connsiteY926" fmla="*/ 2760409 h 5604001"/>
              <a:gd name="connsiteX927" fmla="*/ 5354637 w 6293294"/>
              <a:gd name="connsiteY927" fmla="*/ 2632266 h 5604001"/>
              <a:gd name="connsiteX928" fmla="*/ 5385816 w 6293294"/>
              <a:gd name="connsiteY928" fmla="*/ 2608072 h 5604001"/>
              <a:gd name="connsiteX929" fmla="*/ 5416995 w 6293294"/>
              <a:gd name="connsiteY929" fmla="*/ 2625344 h 5604001"/>
              <a:gd name="connsiteX930" fmla="*/ 6068124 w 6293294"/>
              <a:gd name="connsiteY930" fmla="*/ 2566480 h 5604001"/>
              <a:gd name="connsiteX931" fmla="*/ 6078537 w 6293294"/>
              <a:gd name="connsiteY931" fmla="*/ 2566480 h 5604001"/>
              <a:gd name="connsiteX932" fmla="*/ 6068124 w 6293294"/>
              <a:gd name="connsiteY932" fmla="*/ 2566480 h 5604001"/>
              <a:gd name="connsiteX933" fmla="*/ 6023102 w 6293294"/>
              <a:gd name="connsiteY933" fmla="*/ 2594166 h 5604001"/>
              <a:gd name="connsiteX934" fmla="*/ 6064695 w 6293294"/>
              <a:gd name="connsiteY934" fmla="*/ 2569972 h 5604001"/>
              <a:gd name="connsiteX935" fmla="*/ 6140895 w 6293294"/>
              <a:gd name="connsiteY935" fmla="*/ 2684209 h 5604001"/>
              <a:gd name="connsiteX936" fmla="*/ 6116637 w 6293294"/>
              <a:gd name="connsiteY936" fmla="*/ 2725801 h 5604001"/>
              <a:gd name="connsiteX937" fmla="*/ 6161659 w 6293294"/>
              <a:gd name="connsiteY937" fmla="*/ 2777744 h 5604001"/>
              <a:gd name="connsiteX938" fmla="*/ 6175502 w 6293294"/>
              <a:gd name="connsiteY938" fmla="*/ 2829687 h 5604001"/>
              <a:gd name="connsiteX939" fmla="*/ 6123559 w 6293294"/>
              <a:gd name="connsiteY939" fmla="*/ 2898966 h 5604001"/>
              <a:gd name="connsiteX940" fmla="*/ 6120067 w 6293294"/>
              <a:gd name="connsiteY940" fmla="*/ 2909380 h 5604001"/>
              <a:gd name="connsiteX941" fmla="*/ 6133974 w 6293294"/>
              <a:gd name="connsiteY941" fmla="*/ 2937066 h 5604001"/>
              <a:gd name="connsiteX942" fmla="*/ 6095874 w 6293294"/>
              <a:gd name="connsiteY942" fmla="*/ 2975166 h 5604001"/>
              <a:gd name="connsiteX943" fmla="*/ 6071616 w 6293294"/>
              <a:gd name="connsiteY943" fmla="*/ 2968244 h 5604001"/>
              <a:gd name="connsiteX944" fmla="*/ 6012751 w 6293294"/>
              <a:gd name="connsiteY944" fmla="*/ 2881630 h 5604001"/>
              <a:gd name="connsiteX945" fmla="*/ 5725224 w 6293294"/>
              <a:gd name="connsiteY945" fmla="*/ 2677287 h 5604001"/>
              <a:gd name="connsiteX946" fmla="*/ 5707951 w 6293294"/>
              <a:gd name="connsiteY946" fmla="*/ 2680780 h 5604001"/>
              <a:gd name="connsiteX947" fmla="*/ 6009259 w 6293294"/>
              <a:gd name="connsiteY947" fmla="*/ 2912809 h 5604001"/>
              <a:gd name="connsiteX948" fmla="*/ 5988495 w 6293294"/>
              <a:gd name="connsiteY948" fmla="*/ 2912809 h 5604001"/>
              <a:gd name="connsiteX949" fmla="*/ 5832602 w 6293294"/>
              <a:gd name="connsiteY949" fmla="*/ 2829687 h 5604001"/>
              <a:gd name="connsiteX950" fmla="*/ 5770309 w 6293294"/>
              <a:gd name="connsiteY950" fmla="*/ 2760409 h 5604001"/>
              <a:gd name="connsiteX951" fmla="*/ 5707951 w 6293294"/>
              <a:gd name="connsiteY951" fmla="*/ 2760409 h 5604001"/>
              <a:gd name="connsiteX952" fmla="*/ 5621337 w 6293294"/>
              <a:gd name="connsiteY952" fmla="*/ 2680780 h 5604001"/>
              <a:gd name="connsiteX953" fmla="*/ 5683695 w 6293294"/>
              <a:gd name="connsiteY953" fmla="*/ 2680780 h 5604001"/>
              <a:gd name="connsiteX954" fmla="*/ 5978081 w 6293294"/>
              <a:gd name="connsiteY954" fmla="*/ 2562987 h 5604001"/>
              <a:gd name="connsiteX955" fmla="*/ 6023102 w 6293294"/>
              <a:gd name="connsiteY955" fmla="*/ 2594166 h 5604001"/>
              <a:gd name="connsiteX956" fmla="*/ 5004816 w 6293294"/>
              <a:gd name="connsiteY956" fmla="*/ 2573401 h 5604001"/>
              <a:gd name="connsiteX957" fmla="*/ 5032566 w 6293294"/>
              <a:gd name="connsiteY957" fmla="*/ 2552637 h 5604001"/>
              <a:gd name="connsiteX958" fmla="*/ 5112195 w 6293294"/>
              <a:gd name="connsiteY958" fmla="*/ 2597658 h 5604001"/>
              <a:gd name="connsiteX959" fmla="*/ 5153787 w 6293294"/>
              <a:gd name="connsiteY959" fmla="*/ 2573401 h 5604001"/>
              <a:gd name="connsiteX960" fmla="*/ 5202237 w 6293294"/>
              <a:gd name="connsiteY960" fmla="*/ 2594166 h 5604001"/>
              <a:gd name="connsiteX961" fmla="*/ 5236909 w 6293294"/>
              <a:gd name="connsiteY961" fmla="*/ 2632266 h 5604001"/>
              <a:gd name="connsiteX962" fmla="*/ 5278437 w 6293294"/>
              <a:gd name="connsiteY962" fmla="*/ 2635758 h 5604001"/>
              <a:gd name="connsiteX963" fmla="*/ 5323459 w 6293294"/>
              <a:gd name="connsiteY963" fmla="*/ 2708466 h 5604001"/>
              <a:gd name="connsiteX964" fmla="*/ 5191887 w 6293294"/>
              <a:gd name="connsiteY964" fmla="*/ 2795080 h 5604001"/>
              <a:gd name="connsiteX965" fmla="*/ 5049837 w 6293294"/>
              <a:gd name="connsiteY965" fmla="*/ 2760409 h 5604001"/>
              <a:gd name="connsiteX966" fmla="*/ 4966716 w 6293294"/>
              <a:gd name="connsiteY966" fmla="*/ 2718880 h 5604001"/>
              <a:gd name="connsiteX967" fmla="*/ 4852416 w 6293294"/>
              <a:gd name="connsiteY967" fmla="*/ 2576894 h 5604001"/>
              <a:gd name="connsiteX968" fmla="*/ 4873244 w 6293294"/>
              <a:gd name="connsiteY968" fmla="*/ 2556066 h 5604001"/>
              <a:gd name="connsiteX969" fmla="*/ 4900930 w 6293294"/>
              <a:gd name="connsiteY969" fmla="*/ 2569972 h 5604001"/>
              <a:gd name="connsiteX970" fmla="*/ 4894009 w 6293294"/>
              <a:gd name="connsiteY970" fmla="*/ 2601087 h 5604001"/>
              <a:gd name="connsiteX971" fmla="*/ 5011737 w 6293294"/>
              <a:gd name="connsiteY971" fmla="*/ 2739644 h 5604001"/>
              <a:gd name="connsiteX972" fmla="*/ 4904423 w 6293294"/>
              <a:gd name="connsiteY972" fmla="*/ 2611501 h 5604001"/>
              <a:gd name="connsiteX973" fmla="*/ 4904423 w 6293294"/>
              <a:gd name="connsiteY973" fmla="*/ 2573401 h 5604001"/>
              <a:gd name="connsiteX974" fmla="*/ 4952874 w 6293294"/>
              <a:gd name="connsiteY974" fmla="*/ 2549144 h 5604001"/>
              <a:gd name="connsiteX975" fmla="*/ 5004816 w 6293294"/>
              <a:gd name="connsiteY975" fmla="*/ 2573401 h 5604001"/>
              <a:gd name="connsiteX976" fmla="*/ 1239964 w 6293294"/>
              <a:gd name="connsiteY976" fmla="*/ 2649601 h 5604001"/>
              <a:gd name="connsiteX977" fmla="*/ 1021778 w 6293294"/>
              <a:gd name="connsiteY977" fmla="*/ 2542223 h 5604001"/>
              <a:gd name="connsiteX978" fmla="*/ 1239964 w 6293294"/>
              <a:gd name="connsiteY978" fmla="*/ 2649601 h 5604001"/>
              <a:gd name="connsiteX979" fmla="*/ 4135501 w 6293294"/>
              <a:gd name="connsiteY979" fmla="*/ 2698115 h 5604001"/>
              <a:gd name="connsiteX980" fmla="*/ 4180523 w 6293294"/>
              <a:gd name="connsiteY980" fmla="*/ 2711958 h 5604001"/>
              <a:gd name="connsiteX981" fmla="*/ 4253230 w 6293294"/>
              <a:gd name="connsiteY981" fmla="*/ 2711958 h 5604001"/>
              <a:gd name="connsiteX982" fmla="*/ 4239387 w 6293294"/>
              <a:gd name="connsiteY982" fmla="*/ 2756980 h 5604001"/>
              <a:gd name="connsiteX983" fmla="*/ 4260151 w 6293294"/>
              <a:gd name="connsiteY983" fmla="*/ 2802001 h 5604001"/>
              <a:gd name="connsiteX984" fmla="*/ 4228974 w 6293294"/>
              <a:gd name="connsiteY984" fmla="*/ 2860866 h 5604001"/>
              <a:gd name="connsiteX985" fmla="*/ 4315587 w 6293294"/>
              <a:gd name="connsiteY985" fmla="*/ 2926715 h 5604001"/>
              <a:gd name="connsiteX986" fmla="*/ 4357180 w 6293294"/>
              <a:gd name="connsiteY986" fmla="*/ 2909380 h 5604001"/>
              <a:gd name="connsiteX987" fmla="*/ 4357180 w 6293294"/>
              <a:gd name="connsiteY987" fmla="*/ 2895537 h 5604001"/>
              <a:gd name="connsiteX988" fmla="*/ 4360609 w 6293294"/>
              <a:gd name="connsiteY988" fmla="*/ 2888615 h 5604001"/>
              <a:gd name="connsiteX989" fmla="*/ 4374451 w 6293294"/>
              <a:gd name="connsiteY989" fmla="*/ 2885123 h 5604001"/>
              <a:gd name="connsiteX990" fmla="*/ 4464495 w 6293294"/>
              <a:gd name="connsiteY990" fmla="*/ 2937066 h 5604001"/>
              <a:gd name="connsiteX991" fmla="*/ 4433380 w 6293294"/>
              <a:gd name="connsiteY991" fmla="*/ 2947480 h 5604001"/>
              <a:gd name="connsiteX992" fmla="*/ 4384866 w 6293294"/>
              <a:gd name="connsiteY992" fmla="*/ 2968244 h 5604001"/>
              <a:gd name="connsiteX993" fmla="*/ 4249801 w 6293294"/>
              <a:gd name="connsiteY993" fmla="*/ 2926715 h 5604001"/>
              <a:gd name="connsiteX994" fmla="*/ 4183951 w 6293294"/>
              <a:gd name="connsiteY994" fmla="*/ 2950909 h 5604001"/>
              <a:gd name="connsiteX995" fmla="*/ 4138930 w 6293294"/>
              <a:gd name="connsiteY995" fmla="*/ 2902458 h 5604001"/>
              <a:gd name="connsiteX996" fmla="*/ 4059301 w 6293294"/>
              <a:gd name="connsiteY996" fmla="*/ 2885123 h 5604001"/>
              <a:gd name="connsiteX997" fmla="*/ 3910330 w 6293294"/>
              <a:gd name="connsiteY997" fmla="*/ 2943987 h 5604001"/>
              <a:gd name="connsiteX998" fmla="*/ 3889565 w 6293294"/>
              <a:gd name="connsiteY998" fmla="*/ 2937066 h 5604001"/>
              <a:gd name="connsiteX999" fmla="*/ 3882644 w 6293294"/>
              <a:gd name="connsiteY999" fmla="*/ 2947480 h 5604001"/>
              <a:gd name="connsiteX1000" fmla="*/ 3854958 w 6293294"/>
              <a:gd name="connsiteY1000" fmla="*/ 2926715 h 5604001"/>
              <a:gd name="connsiteX1001" fmla="*/ 3865309 w 6293294"/>
              <a:gd name="connsiteY1001" fmla="*/ 2943987 h 5604001"/>
              <a:gd name="connsiteX1002" fmla="*/ 3806444 w 6293294"/>
              <a:gd name="connsiteY1002" fmla="*/ 2888615 h 5604001"/>
              <a:gd name="connsiteX1003" fmla="*/ 3813365 w 6293294"/>
              <a:gd name="connsiteY1003" fmla="*/ 2843594 h 5604001"/>
              <a:gd name="connsiteX1004" fmla="*/ 3782187 w 6293294"/>
              <a:gd name="connsiteY1004" fmla="*/ 2836609 h 5604001"/>
              <a:gd name="connsiteX1005" fmla="*/ 3754501 w 6293294"/>
              <a:gd name="connsiteY1005" fmla="*/ 2802001 h 5604001"/>
              <a:gd name="connsiteX1006" fmla="*/ 3747580 w 6293294"/>
              <a:gd name="connsiteY1006" fmla="*/ 2774315 h 5604001"/>
              <a:gd name="connsiteX1007" fmla="*/ 3768344 w 6293294"/>
              <a:gd name="connsiteY1007" fmla="*/ 2711958 h 5604001"/>
              <a:gd name="connsiteX1008" fmla="*/ 3751008 w 6293294"/>
              <a:gd name="connsiteY1008" fmla="*/ 2666937 h 5604001"/>
              <a:gd name="connsiteX1009" fmla="*/ 3751008 w 6293294"/>
              <a:gd name="connsiteY1009" fmla="*/ 2653094 h 5604001"/>
              <a:gd name="connsiteX1010" fmla="*/ 3799522 w 6293294"/>
              <a:gd name="connsiteY1010" fmla="*/ 2583815 h 5604001"/>
              <a:gd name="connsiteX1011" fmla="*/ 3799522 w 6293294"/>
              <a:gd name="connsiteY1011" fmla="*/ 2559558 h 5604001"/>
              <a:gd name="connsiteX1012" fmla="*/ 3803015 w 6293294"/>
              <a:gd name="connsiteY1012" fmla="*/ 2549144 h 5604001"/>
              <a:gd name="connsiteX1013" fmla="*/ 3913823 w 6293294"/>
              <a:gd name="connsiteY1013" fmla="*/ 2500694 h 5604001"/>
              <a:gd name="connsiteX1014" fmla="*/ 4135501 w 6293294"/>
              <a:gd name="connsiteY1014" fmla="*/ 2698115 h 5604001"/>
              <a:gd name="connsiteX1015" fmla="*/ 5953824 w 6293294"/>
              <a:gd name="connsiteY1015" fmla="*/ 2521458 h 5604001"/>
              <a:gd name="connsiteX1016" fmla="*/ 5974651 w 6293294"/>
              <a:gd name="connsiteY1016" fmla="*/ 2556066 h 5604001"/>
              <a:gd name="connsiteX1017" fmla="*/ 5628259 w 6293294"/>
              <a:gd name="connsiteY1017" fmla="*/ 2660015 h 5604001"/>
              <a:gd name="connsiteX1018" fmla="*/ 5531295 w 6293294"/>
              <a:gd name="connsiteY1018" fmla="*/ 2649601 h 5604001"/>
              <a:gd name="connsiteX1019" fmla="*/ 5558981 w 6293294"/>
              <a:gd name="connsiteY1019" fmla="*/ 2642680 h 5604001"/>
              <a:gd name="connsiteX1020" fmla="*/ 5610924 w 6293294"/>
              <a:gd name="connsiteY1020" fmla="*/ 2653094 h 5604001"/>
              <a:gd name="connsiteX1021" fmla="*/ 5666359 w 6293294"/>
              <a:gd name="connsiteY1021" fmla="*/ 2576894 h 5604001"/>
              <a:gd name="connsiteX1022" fmla="*/ 5711381 w 6293294"/>
              <a:gd name="connsiteY1022" fmla="*/ 2587244 h 5604001"/>
              <a:gd name="connsiteX1023" fmla="*/ 5797995 w 6293294"/>
              <a:gd name="connsiteY1023" fmla="*/ 2507615 h 5604001"/>
              <a:gd name="connsiteX1024" fmla="*/ 5846445 w 6293294"/>
              <a:gd name="connsiteY1024" fmla="*/ 2517966 h 5604001"/>
              <a:gd name="connsiteX1025" fmla="*/ 5898451 w 6293294"/>
              <a:gd name="connsiteY1025" fmla="*/ 2493772 h 5604001"/>
              <a:gd name="connsiteX1026" fmla="*/ 5953824 w 6293294"/>
              <a:gd name="connsiteY1026" fmla="*/ 2521458 h 5604001"/>
              <a:gd name="connsiteX1027" fmla="*/ 3782187 w 6293294"/>
              <a:gd name="connsiteY1027" fmla="*/ 2542223 h 5604001"/>
              <a:gd name="connsiteX1028" fmla="*/ 3782187 w 6293294"/>
              <a:gd name="connsiteY1028" fmla="*/ 2549144 h 5604001"/>
              <a:gd name="connsiteX1029" fmla="*/ 3775265 w 6293294"/>
              <a:gd name="connsiteY1029" fmla="*/ 2583815 h 5604001"/>
              <a:gd name="connsiteX1030" fmla="*/ 3730244 w 6293294"/>
              <a:gd name="connsiteY1030" fmla="*/ 2680780 h 5604001"/>
              <a:gd name="connsiteX1031" fmla="*/ 3671380 w 6293294"/>
              <a:gd name="connsiteY1031" fmla="*/ 2684209 h 5604001"/>
              <a:gd name="connsiteX1032" fmla="*/ 3612515 w 6293294"/>
              <a:gd name="connsiteY1032" fmla="*/ 2677287 h 5604001"/>
              <a:gd name="connsiteX1033" fmla="*/ 3570922 w 6293294"/>
              <a:gd name="connsiteY1033" fmla="*/ 2670366 h 5604001"/>
              <a:gd name="connsiteX1034" fmla="*/ 3640201 w 6293294"/>
              <a:gd name="connsiteY1034" fmla="*/ 2698115 h 5604001"/>
              <a:gd name="connsiteX1035" fmla="*/ 3716401 w 6293294"/>
              <a:gd name="connsiteY1035" fmla="*/ 2698115 h 5604001"/>
              <a:gd name="connsiteX1036" fmla="*/ 3730244 w 6293294"/>
              <a:gd name="connsiteY1036" fmla="*/ 2694623 h 5604001"/>
              <a:gd name="connsiteX1037" fmla="*/ 3744087 w 6293294"/>
              <a:gd name="connsiteY1037" fmla="*/ 2711958 h 5604001"/>
              <a:gd name="connsiteX1038" fmla="*/ 3726815 w 6293294"/>
              <a:gd name="connsiteY1038" fmla="*/ 2791587 h 5604001"/>
              <a:gd name="connsiteX1039" fmla="*/ 3567494 w 6293294"/>
              <a:gd name="connsiteY1039" fmla="*/ 2805494 h 5604001"/>
              <a:gd name="connsiteX1040" fmla="*/ 3328480 w 6293294"/>
              <a:gd name="connsiteY1040" fmla="*/ 2756980 h 5604001"/>
              <a:gd name="connsiteX1041" fmla="*/ 3692144 w 6293294"/>
              <a:gd name="connsiteY1041" fmla="*/ 2476437 h 5604001"/>
              <a:gd name="connsiteX1042" fmla="*/ 3782187 w 6293294"/>
              <a:gd name="connsiteY1042" fmla="*/ 2542223 h 5604001"/>
              <a:gd name="connsiteX1043" fmla="*/ 6144324 w 6293294"/>
              <a:gd name="connsiteY1043" fmla="*/ 2452180 h 5604001"/>
              <a:gd name="connsiteX1044" fmla="*/ 5825681 w 6293294"/>
              <a:gd name="connsiteY1044" fmla="*/ 2469515 h 5604001"/>
              <a:gd name="connsiteX1045" fmla="*/ 5832602 w 6293294"/>
              <a:gd name="connsiteY1045" fmla="*/ 2469515 h 5604001"/>
              <a:gd name="connsiteX1046" fmla="*/ 5808345 w 6293294"/>
              <a:gd name="connsiteY1046" fmla="*/ 2469515 h 5604001"/>
              <a:gd name="connsiteX1047" fmla="*/ 5884545 w 6293294"/>
              <a:gd name="connsiteY1047" fmla="*/ 2452180 h 5604001"/>
              <a:gd name="connsiteX1048" fmla="*/ 5974651 w 6293294"/>
              <a:gd name="connsiteY1048" fmla="*/ 2445258 h 5604001"/>
              <a:gd name="connsiteX1049" fmla="*/ 6071616 w 6293294"/>
              <a:gd name="connsiteY1049" fmla="*/ 2441766 h 5604001"/>
              <a:gd name="connsiteX1050" fmla="*/ 6144324 w 6293294"/>
              <a:gd name="connsiteY1050" fmla="*/ 2452180 h 5604001"/>
              <a:gd name="connsiteX1051" fmla="*/ 5195316 w 6293294"/>
              <a:gd name="connsiteY1051" fmla="*/ 2441766 h 5604001"/>
              <a:gd name="connsiteX1052" fmla="*/ 5184966 w 6293294"/>
              <a:gd name="connsiteY1052" fmla="*/ 2438337 h 5604001"/>
              <a:gd name="connsiteX1053" fmla="*/ 5195316 w 6293294"/>
              <a:gd name="connsiteY1053" fmla="*/ 2441766 h 5604001"/>
              <a:gd name="connsiteX1054" fmla="*/ 3183001 w 6293294"/>
              <a:gd name="connsiteY1054" fmla="*/ 2756980 h 5604001"/>
              <a:gd name="connsiteX1055" fmla="*/ 2954401 w 6293294"/>
              <a:gd name="connsiteY1055" fmla="*/ 2715387 h 5604001"/>
              <a:gd name="connsiteX1056" fmla="*/ 3037522 w 6293294"/>
              <a:gd name="connsiteY1056" fmla="*/ 2673858 h 5604001"/>
              <a:gd name="connsiteX1057" fmla="*/ 3148394 w 6293294"/>
              <a:gd name="connsiteY1057" fmla="*/ 2725801 h 5604001"/>
              <a:gd name="connsiteX1058" fmla="*/ 3331972 w 6293294"/>
              <a:gd name="connsiteY1058" fmla="*/ 2528380 h 5604001"/>
              <a:gd name="connsiteX1059" fmla="*/ 3394265 w 6293294"/>
              <a:gd name="connsiteY1059" fmla="*/ 2549144 h 5604001"/>
              <a:gd name="connsiteX1060" fmla="*/ 3564001 w 6293294"/>
              <a:gd name="connsiteY1060" fmla="*/ 2441766 h 5604001"/>
              <a:gd name="connsiteX1061" fmla="*/ 3667887 w 6293294"/>
              <a:gd name="connsiteY1061" fmla="*/ 2441766 h 5604001"/>
              <a:gd name="connsiteX1062" fmla="*/ 3695637 w 6293294"/>
              <a:gd name="connsiteY1062" fmla="*/ 2434844 h 5604001"/>
              <a:gd name="connsiteX1063" fmla="*/ 3183001 w 6293294"/>
              <a:gd name="connsiteY1063" fmla="*/ 2756980 h 5604001"/>
              <a:gd name="connsiteX1064" fmla="*/ 3906901 w 6293294"/>
              <a:gd name="connsiteY1064" fmla="*/ 2483358 h 5604001"/>
              <a:gd name="connsiteX1065" fmla="*/ 3830701 w 6293294"/>
              <a:gd name="connsiteY1065" fmla="*/ 2511044 h 5604001"/>
              <a:gd name="connsiteX1066" fmla="*/ 3813365 w 6293294"/>
              <a:gd name="connsiteY1066" fmla="*/ 2514537 h 5604001"/>
              <a:gd name="connsiteX1067" fmla="*/ 3792601 w 6293294"/>
              <a:gd name="connsiteY1067" fmla="*/ 2524887 h 5604001"/>
              <a:gd name="connsiteX1068" fmla="*/ 3699065 w 6293294"/>
              <a:gd name="connsiteY1068" fmla="*/ 2462594 h 5604001"/>
              <a:gd name="connsiteX1069" fmla="*/ 3716401 w 6293294"/>
              <a:gd name="connsiteY1069" fmla="*/ 2427923 h 5604001"/>
              <a:gd name="connsiteX1070" fmla="*/ 3796030 w 6293294"/>
              <a:gd name="connsiteY1070" fmla="*/ 2441766 h 5604001"/>
              <a:gd name="connsiteX1071" fmla="*/ 3868801 w 6293294"/>
              <a:gd name="connsiteY1071" fmla="*/ 2417572 h 5604001"/>
              <a:gd name="connsiteX1072" fmla="*/ 3906901 w 6293294"/>
              <a:gd name="connsiteY1072" fmla="*/ 2483358 h 5604001"/>
              <a:gd name="connsiteX1073" fmla="*/ 5191887 w 6293294"/>
              <a:gd name="connsiteY1073" fmla="*/ 2421001 h 5604001"/>
              <a:gd name="connsiteX1074" fmla="*/ 5178044 w 6293294"/>
              <a:gd name="connsiteY1074" fmla="*/ 2414080 h 5604001"/>
              <a:gd name="connsiteX1075" fmla="*/ 5191887 w 6293294"/>
              <a:gd name="connsiteY1075" fmla="*/ 2421001 h 5604001"/>
              <a:gd name="connsiteX1076" fmla="*/ 4987544 w 6293294"/>
              <a:gd name="connsiteY1076" fmla="*/ 2427923 h 5604001"/>
              <a:gd name="connsiteX1077" fmla="*/ 4984051 w 6293294"/>
              <a:gd name="connsiteY1077" fmla="*/ 2421001 h 5604001"/>
              <a:gd name="connsiteX1078" fmla="*/ 4994466 w 6293294"/>
              <a:gd name="connsiteY1078" fmla="*/ 2414080 h 5604001"/>
              <a:gd name="connsiteX1079" fmla="*/ 4987544 w 6293294"/>
              <a:gd name="connsiteY1079" fmla="*/ 2427923 h 5604001"/>
              <a:gd name="connsiteX1080" fmla="*/ 4301744 w 6293294"/>
              <a:gd name="connsiteY1080" fmla="*/ 2562987 h 5604001"/>
              <a:gd name="connsiteX1081" fmla="*/ 4156265 w 6293294"/>
              <a:gd name="connsiteY1081" fmla="*/ 2414080 h 5604001"/>
              <a:gd name="connsiteX1082" fmla="*/ 4156265 w 6293294"/>
              <a:gd name="connsiteY1082" fmla="*/ 2403666 h 5604001"/>
              <a:gd name="connsiteX1083" fmla="*/ 4301744 w 6293294"/>
              <a:gd name="connsiteY1083" fmla="*/ 2562987 h 5604001"/>
              <a:gd name="connsiteX1084" fmla="*/ 3951923 w 6293294"/>
              <a:gd name="connsiteY1084" fmla="*/ 2479866 h 5604001"/>
              <a:gd name="connsiteX1085" fmla="*/ 4232466 w 6293294"/>
              <a:gd name="connsiteY1085" fmla="*/ 2663444 h 5604001"/>
              <a:gd name="connsiteX1086" fmla="*/ 4277487 w 6293294"/>
              <a:gd name="connsiteY1086" fmla="*/ 2656523 h 5604001"/>
              <a:gd name="connsiteX1087" fmla="*/ 4294823 w 6293294"/>
              <a:gd name="connsiteY1087" fmla="*/ 2687701 h 5604001"/>
              <a:gd name="connsiteX1088" fmla="*/ 4242880 w 6293294"/>
              <a:gd name="connsiteY1088" fmla="*/ 2701544 h 5604001"/>
              <a:gd name="connsiteX1089" fmla="*/ 4083558 w 6293294"/>
              <a:gd name="connsiteY1089" fmla="*/ 2660015 h 5604001"/>
              <a:gd name="connsiteX1090" fmla="*/ 3875723 w 6293294"/>
              <a:gd name="connsiteY1090" fmla="*/ 2393315 h 5604001"/>
              <a:gd name="connsiteX1091" fmla="*/ 3951923 w 6293294"/>
              <a:gd name="connsiteY1091" fmla="*/ 2479866 h 5604001"/>
              <a:gd name="connsiteX1092" fmla="*/ 2614994 w 6293294"/>
              <a:gd name="connsiteY1092" fmla="*/ 2438337 h 5604001"/>
              <a:gd name="connsiteX1093" fmla="*/ 2563051 w 6293294"/>
              <a:gd name="connsiteY1093" fmla="*/ 2549144 h 5604001"/>
              <a:gd name="connsiteX1094" fmla="*/ 2601151 w 6293294"/>
              <a:gd name="connsiteY1094" fmla="*/ 2427923 h 5604001"/>
              <a:gd name="connsiteX1095" fmla="*/ 2594229 w 6293294"/>
              <a:gd name="connsiteY1095" fmla="*/ 2389823 h 5604001"/>
              <a:gd name="connsiteX1096" fmla="*/ 2614994 w 6293294"/>
              <a:gd name="connsiteY1096" fmla="*/ 2438337 h 5604001"/>
              <a:gd name="connsiteX1097" fmla="*/ 5250751 w 6293294"/>
              <a:gd name="connsiteY1097" fmla="*/ 2386394 h 5604001"/>
              <a:gd name="connsiteX1098" fmla="*/ 5240337 w 6293294"/>
              <a:gd name="connsiteY1098" fmla="*/ 2403666 h 5604001"/>
              <a:gd name="connsiteX1099" fmla="*/ 5223066 w 6293294"/>
              <a:gd name="connsiteY1099" fmla="*/ 2400237 h 5604001"/>
              <a:gd name="connsiteX1100" fmla="*/ 5236909 w 6293294"/>
              <a:gd name="connsiteY1100" fmla="*/ 2386394 h 5604001"/>
              <a:gd name="connsiteX1101" fmla="*/ 5250751 w 6293294"/>
              <a:gd name="connsiteY1101" fmla="*/ 2386394 h 5604001"/>
              <a:gd name="connsiteX1102" fmla="*/ 4537266 w 6293294"/>
              <a:gd name="connsiteY1102" fmla="*/ 2486787 h 5604001"/>
              <a:gd name="connsiteX1103" fmla="*/ 4367530 w 6293294"/>
              <a:gd name="connsiteY1103" fmla="*/ 2369058 h 5604001"/>
              <a:gd name="connsiteX1104" fmla="*/ 4537266 w 6293294"/>
              <a:gd name="connsiteY1104" fmla="*/ 2486787 h 5604001"/>
              <a:gd name="connsiteX1105" fmla="*/ 5347716 w 6293294"/>
              <a:gd name="connsiteY1105" fmla="*/ 2365566 h 5604001"/>
              <a:gd name="connsiteX1106" fmla="*/ 5351209 w 6293294"/>
              <a:gd name="connsiteY1106" fmla="*/ 2372551 h 5604001"/>
              <a:gd name="connsiteX1107" fmla="*/ 5299266 w 6293294"/>
              <a:gd name="connsiteY1107" fmla="*/ 2414080 h 5604001"/>
              <a:gd name="connsiteX1108" fmla="*/ 5302695 w 6293294"/>
              <a:gd name="connsiteY1108" fmla="*/ 2407158 h 5604001"/>
              <a:gd name="connsiteX1109" fmla="*/ 5306187 w 6293294"/>
              <a:gd name="connsiteY1109" fmla="*/ 2400237 h 5604001"/>
              <a:gd name="connsiteX1110" fmla="*/ 5299266 w 6293294"/>
              <a:gd name="connsiteY1110" fmla="*/ 2393315 h 5604001"/>
              <a:gd name="connsiteX1111" fmla="*/ 5333874 w 6293294"/>
              <a:gd name="connsiteY1111" fmla="*/ 2365566 h 5604001"/>
              <a:gd name="connsiteX1112" fmla="*/ 5347716 w 6293294"/>
              <a:gd name="connsiteY1112" fmla="*/ 2365566 h 5604001"/>
              <a:gd name="connsiteX1113" fmla="*/ 3861880 w 6293294"/>
              <a:gd name="connsiteY1113" fmla="*/ 2396744 h 5604001"/>
              <a:gd name="connsiteX1114" fmla="*/ 3837623 w 6293294"/>
              <a:gd name="connsiteY1114" fmla="*/ 2407158 h 5604001"/>
              <a:gd name="connsiteX1115" fmla="*/ 3792601 w 6293294"/>
              <a:gd name="connsiteY1115" fmla="*/ 2414080 h 5604001"/>
              <a:gd name="connsiteX1116" fmla="*/ 3740658 w 6293294"/>
              <a:gd name="connsiteY1116" fmla="*/ 2410651 h 5604001"/>
              <a:gd name="connsiteX1117" fmla="*/ 3757994 w 6293294"/>
              <a:gd name="connsiteY1117" fmla="*/ 2375980 h 5604001"/>
              <a:gd name="connsiteX1118" fmla="*/ 3775265 w 6293294"/>
              <a:gd name="connsiteY1118" fmla="*/ 2382901 h 5604001"/>
              <a:gd name="connsiteX1119" fmla="*/ 3813365 w 6293294"/>
              <a:gd name="connsiteY1119" fmla="*/ 2365566 h 5604001"/>
              <a:gd name="connsiteX1120" fmla="*/ 3861880 w 6293294"/>
              <a:gd name="connsiteY1120" fmla="*/ 2396744 h 5604001"/>
              <a:gd name="connsiteX1121" fmla="*/ 1347343 w 6293294"/>
              <a:gd name="connsiteY1121" fmla="*/ 2455672 h 5604001"/>
              <a:gd name="connsiteX1122" fmla="*/ 1451229 w 6293294"/>
              <a:gd name="connsiteY1122" fmla="*/ 2490280 h 5604001"/>
              <a:gd name="connsiteX1123" fmla="*/ 1316164 w 6293294"/>
              <a:gd name="connsiteY1123" fmla="*/ 2632266 h 5604001"/>
              <a:gd name="connsiteX1124" fmla="*/ 1326578 w 6293294"/>
              <a:gd name="connsiteY1124" fmla="*/ 2673858 h 5604001"/>
              <a:gd name="connsiteX1125" fmla="*/ 1181100 w 6293294"/>
              <a:gd name="connsiteY1125" fmla="*/ 2736215 h 5604001"/>
              <a:gd name="connsiteX1126" fmla="*/ 997521 w 6293294"/>
              <a:gd name="connsiteY1126" fmla="*/ 2694623 h 5604001"/>
              <a:gd name="connsiteX1127" fmla="*/ 987108 w 6293294"/>
              <a:gd name="connsiteY1127" fmla="*/ 2698115 h 5604001"/>
              <a:gd name="connsiteX1128" fmla="*/ 1184529 w 6293294"/>
              <a:gd name="connsiteY1128" fmla="*/ 2760409 h 5604001"/>
              <a:gd name="connsiteX1129" fmla="*/ 1250378 w 6293294"/>
              <a:gd name="connsiteY1129" fmla="*/ 2753487 h 5604001"/>
              <a:gd name="connsiteX1130" fmla="*/ 1243457 w 6293294"/>
              <a:gd name="connsiteY1130" fmla="*/ 2795080 h 5604001"/>
              <a:gd name="connsiteX1131" fmla="*/ 1347343 w 6293294"/>
              <a:gd name="connsiteY1131" fmla="*/ 2957830 h 5604001"/>
              <a:gd name="connsiteX1132" fmla="*/ 1330008 w 6293294"/>
              <a:gd name="connsiteY1132" fmla="*/ 2995930 h 5604001"/>
              <a:gd name="connsiteX1133" fmla="*/ 1316164 w 6293294"/>
              <a:gd name="connsiteY1133" fmla="*/ 3075623 h 5604001"/>
              <a:gd name="connsiteX1134" fmla="*/ 1323086 w 6293294"/>
              <a:gd name="connsiteY1134" fmla="*/ 3110230 h 5604001"/>
              <a:gd name="connsiteX1135" fmla="*/ 1295400 w 6293294"/>
              <a:gd name="connsiteY1135" fmla="*/ 3148330 h 5604001"/>
              <a:gd name="connsiteX1136" fmla="*/ 1188021 w 6293294"/>
              <a:gd name="connsiteY1136" fmla="*/ 3238437 h 5604001"/>
              <a:gd name="connsiteX1137" fmla="*/ 1143000 w 6293294"/>
              <a:gd name="connsiteY1137" fmla="*/ 3245358 h 5604001"/>
              <a:gd name="connsiteX1138" fmla="*/ 1136078 w 6293294"/>
              <a:gd name="connsiteY1138" fmla="*/ 3259201 h 5604001"/>
              <a:gd name="connsiteX1139" fmla="*/ 1149921 w 6293294"/>
              <a:gd name="connsiteY1139" fmla="*/ 3266123 h 5604001"/>
              <a:gd name="connsiteX1140" fmla="*/ 1330008 w 6293294"/>
              <a:gd name="connsiteY1140" fmla="*/ 3124137 h 5604001"/>
              <a:gd name="connsiteX1141" fmla="*/ 1437386 w 6293294"/>
              <a:gd name="connsiteY1141" fmla="*/ 3203766 h 5604001"/>
              <a:gd name="connsiteX1142" fmla="*/ 1468564 w 6293294"/>
              <a:gd name="connsiteY1142" fmla="*/ 3196844 h 5604001"/>
              <a:gd name="connsiteX1143" fmla="*/ 1517078 w 6293294"/>
              <a:gd name="connsiteY1143" fmla="*/ 3262630 h 5604001"/>
              <a:gd name="connsiteX1144" fmla="*/ 1437386 w 6293294"/>
              <a:gd name="connsiteY1144" fmla="*/ 3293809 h 5604001"/>
              <a:gd name="connsiteX1145" fmla="*/ 1413129 w 6293294"/>
              <a:gd name="connsiteY1145" fmla="*/ 3331909 h 5604001"/>
              <a:gd name="connsiteX1146" fmla="*/ 1392364 w 6293294"/>
              <a:gd name="connsiteY1146" fmla="*/ 3335401 h 5604001"/>
              <a:gd name="connsiteX1147" fmla="*/ 1330008 w 6293294"/>
              <a:gd name="connsiteY1147" fmla="*/ 3328480 h 5604001"/>
              <a:gd name="connsiteX1148" fmla="*/ 1250378 w 6293294"/>
              <a:gd name="connsiteY1148" fmla="*/ 3366580 h 5604001"/>
              <a:gd name="connsiteX1149" fmla="*/ 1205357 w 6293294"/>
              <a:gd name="connsiteY1149" fmla="*/ 3335401 h 5604001"/>
              <a:gd name="connsiteX1150" fmla="*/ 1122235 w 6293294"/>
              <a:gd name="connsiteY1150" fmla="*/ 3342323 h 5604001"/>
              <a:gd name="connsiteX1151" fmla="*/ 1039114 w 6293294"/>
              <a:gd name="connsiteY1151" fmla="*/ 3328480 h 5604001"/>
              <a:gd name="connsiteX1152" fmla="*/ 1028700 w 6293294"/>
              <a:gd name="connsiteY1152" fmla="*/ 3318066 h 5604001"/>
              <a:gd name="connsiteX1153" fmla="*/ 890143 w 6293294"/>
              <a:gd name="connsiteY1153" fmla="*/ 3214180 h 5604001"/>
              <a:gd name="connsiteX1154" fmla="*/ 924814 w 6293294"/>
              <a:gd name="connsiteY1154" fmla="*/ 3110230 h 5604001"/>
              <a:gd name="connsiteX1155" fmla="*/ 914400 w 6293294"/>
              <a:gd name="connsiteY1155" fmla="*/ 3092958 h 5604001"/>
              <a:gd name="connsiteX1156" fmla="*/ 879792 w 6293294"/>
              <a:gd name="connsiteY1156" fmla="*/ 3086037 h 5604001"/>
              <a:gd name="connsiteX1157" fmla="*/ 827786 w 6293294"/>
              <a:gd name="connsiteY1157" fmla="*/ 3061780 h 5604001"/>
              <a:gd name="connsiteX1158" fmla="*/ 751586 w 6293294"/>
              <a:gd name="connsiteY1158" fmla="*/ 2950909 h 5604001"/>
              <a:gd name="connsiteX1159" fmla="*/ 751586 w 6293294"/>
              <a:gd name="connsiteY1159" fmla="*/ 2888615 h 5604001"/>
              <a:gd name="connsiteX1160" fmla="*/ 813943 w 6293294"/>
              <a:gd name="connsiteY1160" fmla="*/ 2763901 h 5604001"/>
              <a:gd name="connsiteX1161" fmla="*/ 917892 w 6293294"/>
              <a:gd name="connsiteY1161" fmla="*/ 2656523 h 5604001"/>
              <a:gd name="connsiteX1162" fmla="*/ 872808 w 6293294"/>
              <a:gd name="connsiteY1162" fmla="*/ 2604580 h 5604001"/>
              <a:gd name="connsiteX1163" fmla="*/ 928243 w 6293294"/>
              <a:gd name="connsiteY1163" fmla="*/ 2504123 h 5604001"/>
              <a:gd name="connsiteX1164" fmla="*/ 1184529 w 6293294"/>
              <a:gd name="connsiteY1164" fmla="*/ 2365566 h 5604001"/>
              <a:gd name="connsiteX1165" fmla="*/ 1347343 w 6293294"/>
              <a:gd name="connsiteY1165" fmla="*/ 2455672 h 5604001"/>
              <a:gd name="connsiteX1166" fmla="*/ 4949444 w 6293294"/>
              <a:gd name="connsiteY1166" fmla="*/ 2382901 h 5604001"/>
              <a:gd name="connsiteX1167" fmla="*/ 4942523 w 6293294"/>
              <a:gd name="connsiteY1167" fmla="*/ 2379472 h 5604001"/>
              <a:gd name="connsiteX1168" fmla="*/ 4959795 w 6293294"/>
              <a:gd name="connsiteY1168" fmla="*/ 2358644 h 5604001"/>
              <a:gd name="connsiteX1169" fmla="*/ 4949444 w 6293294"/>
              <a:gd name="connsiteY1169" fmla="*/ 2382901 h 5604001"/>
              <a:gd name="connsiteX1170" fmla="*/ 5905374 w 6293294"/>
              <a:gd name="connsiteY1170" fmla="*/ 2427923 h 5604001"/>
              <a:gd name="connsiteX1171" fmla="*/ 5884545 w 6293294"/>
              <a:gd name="connsiteY1171" fmla="*/ 2424494 h 5604001"/>
              <a:gd name="connsiteX1172" fmla="*/ 6120067 w 6293294"/>
              <a:gd name="connsiteY1172" fmla="*/ 2341372 h 5604001"/>
              <a:gd name="connsiteX1173" fmla="*/ 5905374 w 6293294"/>
              <a:gd name="connsiteY1173" fmla="*/ 2427923 h 5604001"/>
              <a:gd name="connsiteX1174" fmla="*/ 5098351 w 6293294"/>
              <a:gd name="connsiteY1174" fmla="*/ 2306701 h 5604001"/>
              <a:gd name="connsiteX1175" fmla="*/ 5101844 w 6293294"/>
              <a:gd name="connsiteY1175" fmla="*/ 2313623 h 5604001"/>
              <a:gd name="connsiteX1176" fmla="*/ 5091430 w 6293294"/>
              <a:gd name="connsiteY1176" fmla="*/ 2344801 h 5604001"/>
              <a:gd name="connsiteX1177" fmla="*/ 5108766 w 6293294"/>
              <a:gd name="connsiteY1177" fmla="*/ 2337880 h 5604001"/>
              <a:gd name="connsiteX1178" fmla="*/ 5112195 w 6293294"/>
              <a:gd name="connsiteY1178" fmla="*/ 2348294 h 5604001"/>
              <a:gd name="connsiteX1179" fmla="*/ 5077587 w 6293294"/>
              <a:gd name="connsiteY1179" fmla="*/ 2372551 h 5604001"/>
              <a:gd name="connsiteX1180" fmla="*/ 5063744 w 6293294"/>
              <a:gd name="connsiteY1180" fmla="*/ 2369058 h 5604001"/>
              <a:gd name="connsiteX1181" fmla="*/ 5060251 w 6293294"/>
              <a:gd name="connsiteY1181" fmla="*/ 2362137 h 5604001"/>
              <a:gd name="connsiteX1182" fmla="*/ 5105274 w 6293294"/>
              <a:gd name="connsiteY1182" fmla="*/ 2348294 h 5604001"/>
              <a:gd name="connsiteX1183" fmla="*/ 5094859 w 6293294"/>
              <a:gd name="connsiteY1183" fmla="*/ 2344801 h 5604001"/>
              <a:gd name="connsiteX1184" fmla="*/ 5074095 w 6293294"/>
              <a:gd name="connsiteY1184" fmla="*/ 2351723 h 5604001"/>
              <a:gd name="connsiteX1185" fmla="*/ 5087937 w 6293294"/>
              <a:gd name="connsiteY1185" fmla="*/ 2327466 h 5604001"/>
              <a:gd name="connsiteX1186" fmla="*/ 5084509 w 6293294"/>
              <a:gd name="connsiteY1186" fmla="*/ 2320544 h 5604001"/>
              <a:gd name="connsiteX1187" fmla="*/ 5060251 w 6293294"/>
              <a:gd name="connsiteY1187" fmla="*/ 2344801 h 5604001"/>
              <a:gd name="connsiteX1188" fmla="*/ 5087937 w 6293294"/>
              <a:gd name="connsiteY1188" fmla="*/ 2306701 h 5604001"/>
              <a:gd name="connsiteX1189" fmla="*/ 5098351 w 6293294"/>
              <a:gd name="connsiteY1189" fmla="*/ 2306701 h 5604001"/>
              <a:gd name="connsiteX1190" fmla="*/ 2493772 w 6293294"/>
              <a:gd name="connsiteY1190" fmla="*/ 2369058 h 5604001"/>
              <a:gd name="connsiteX1191" fmla="*/ 2524951 w 6293294"/>
              <a:gd name="connsiteY1191" fmla="*/ 2490280 h 5604001"/>
              <a:gd name="connsiteX1192" fmla="*/ 2479929 w 6293294"/>
              <a:gd name="connsiteY1192" fmla="*/ 2393315 h 5604001"/>
              <a:gd name="connsiteX1193" fmla="*/ 2497264 w 6293294"/>
              <a:gd name="connsiteY1193" fmla="*/ 2303272 h 5604001"/>
              <a:gd name="connsiteX1194" fmla="*/ 2493772 w 6293294"/>
              <a:gd name="connsiteY1194" fmla="*/ 2369058 h 5604001"/>
              <a:gd name="connsiteX1195" fmla="*/ 5441251 w 6293294"/>
              <a:gd name="connsiteY1195" fmla="*/ 2441766 h 5604001"/>
              <a:gd name="connsiteX1196" fmla="*/ 5396230 w 6293294"/>
              <a:gd name="connsiteY1196" fmla="*/ 2562987 h 5604001"/>
              <a:gd name="connsiteX1197" fmla="*/ 5385816 w 6293294"/>
              <a:gd name="connsiteY1197" fmla="*/ 2583815 h 5604001"/>
              <a:gd name="connsiteX1198" fmla="*/ 5344287 w 6293294"/>
              <a:gd name="connsiteY1198" fmla="*/ 2556066 h 5604001"/>
              <a:gd name="connsiteX1199" fmla="*/ 5375466 w 6293294"/>
              <a:gd name="connsiteY1199" fmla="*/ 2590737 h 5604001"/>
              <a:gd name="connsiteX1200" fmla="*/ 5309616 w 6293294"/>
              <a:gd name="connsiteY1200" fmla="*/ 2635758 h 5604001"/>
              <a:gd name="connsiteX1201" fmla="*/ 5281930 w 6293294"/>
              <a:gd name="connsiteY1201" fmla="*/ 2618423 h 5604001"/>
              <a:gd name="connsiteX1202" fmla="*/ 5240337 w 6293294"/>
              <a:gd name="connsiteY1202" fmla="*/ 2614994 h 5604001"/>
              <a:gd name="connsiteX1203" fmla="*/ 5153787 w 6293294"/>
              <a:gd name="connsiteY1203" fmla="*/ 2559558 h 5604001"/>
              <a:gd name="connsiteX1204" fmla="*/ 5112195 w 6293294"/>
              <a:gd name="connsiteY1204" fmla="*/ 2580323 h 5604001"/>
              <a:gd name="connsiteX1205" fmla="*/ 5032566 w 6293294"/>
              <a:gd name="connsiteY1205" fmla="*/ 2535301 h 5604001"/>
              <a:gd name="connsiteX1206" fmla="*/ 5001387 w 6293294"/>
              <a:gd name="connsiteY1206" fmla="*/ 2556066 h 5604001"/>
              <a:gd name="connsiteX1207" fmla="*/ 4949444 w 6293294"/>
              <a:gd name="connsiteY1207" fmla="*/ 2535301 h 5604001"/>
              <a:gd name="connsiteX1208" fmla="*/ 4911344 w 6293294"/>
              <a:gd name="connsiteY1208" fmla="*/ 2556066 h 5604001"/>
              <a:gd name="connsiteX1209" fmla="*/ 4873244 w 6293294"/>
              <a:gd name="connsiteY1209" fmla="*/ 2538794 h 5604001"/>
              <a:gd name="connsiteX1210" fmla="*/ 4848987 w 6293294"/>
              <a:gd name="connsiteY1210" fmla="*/ 2549144 h 5604001"/>
              <a:gd name="connsiteX1211" fmla="*/ 4828223 w 6293294"/>
              <a:gd name="connsiteY1211" fmla="*/ 2507615 h 5604001"/>
              <a:gd name="connsiteX1212" fmla="*/ 4852416 w 6293294"/>
              <a:gd name="connsiteY1212" fmla="*/ 2476437 h 5604001"/>
              <a:gd name="connsiteX1213" fmla="*/ 4855909 w 6293294"/>
              <a:gd name="connsiteY1213" fmla="*/ 2466023 h 5604001"/>
              <a:gd name="connsiteX1214" fmla="*/ 4855909 w 6293294"/>
              <a:gd name="connsiteY1214" fmla="*/ 2455672 h 5604001"/>
              <a:gd name="connsiteX1215" fmla="*/ 4921695 w 6293294"/>
              <a:gd name="connsiteY1215" fmla="*/ 2389823 h 5604001"/>
              <a:gd name="connsiteX1216" fmla="*/ 4980623 w 6293294"/>
              <a:gd name="connsiteY1216" fmla="*/ 2438337 h 5604001"/>
              <a:gd name="connsiteX1217" fmla="*/ 4997895 w 6293294"/>
              <a:gd name="connsiteY1217" fmla="*/ 2483358 h 5604001"/>
              <a:gd name="connsiteX1218" fmla="*/ 5039487 w 6293294"/>
              <a:gd name="connsiteY1218" fmla="*/ 2403666 h 5604001"/>
              <a:gd name="connsiteX1219" fmla="*/ 5087937 w 6293294"/>
              <a:gd name="connsiteY1219" fmla="*/ 2448751 h 5604001"/>
              <a:gd name="connsiteX1220" fmla="*/ 5126037 w 6293294"/>
              <a:gd name="connsiteY1220" fmla="*/ 2431415 h 5604001"/>
              <a:gd name="connsiteX1221" fmla="*/ 5191887 w 6293294"/>
              <a:gd name="connsiteY1221" fmla="*/ 2462594 h 5604001"/>
              <a:gd name="connsiteX1222" fmla="*/ 5250751 w 6293294"/>
              <a:gd name="connsiteY1222" fmla="*/ 2434844 h 5604001"/>
              <a:gd name="connsiteX1223" fmla="*/ 5271516 w 6293294"/>
              <a:gd name="connsiteY1223" fmla="*/ 2438337 h 5604001"/>
              <a:gd name="connsiteX1224" fmla="*/ 5295774 w 6293294"/>
              <a:gd name="connsiteY1224" fmla="*/ 2462594 h 5604001"/>
              <a:gd name="connsiteX1225" fmla="*/ 5323459 w 6293294"/>
              <a:gd name="connsiteY1225" fmla="*/ 2521458 h 5604001"/>
              <a:gd name="connsiteX1226" fmla="*/ 5240337 w 6293294"/>
              <a:gd name="connsiteY1226" fmla="*/ 2576894 h 5604001"/>
              <a:gd name="connsiteX1227" fmla="*/ 5240337 w 6293294"/>
              <a:gd name="connsiteY1227" fmla="*/ 2601087 h 5604001"/>
              <a:gd name="connsiteX1228" fmla="*/ 5247259 w 6293294"/>
              <a:gd name="connsiteY1228" fmla="*/ 2608072 h 5604001"/>
              <a:gd name="connsiteX1229" fmla="*/ 5254181 w 6293294"/>
              <a:gd name="connsiteY1229" fmla="*/ 2580323 h 5604001"/>
              <a:gd name="connsiteX1230" fmla="*/ 5340795 w 6293294"/>
              <a:gd name="connsiteY1230" fmla="*/ 2517966 h 5604001"/>
              <a:gd name="connsiteX1231" fmla="*/ 5323459 w 6293294"/>
              <a:gd name="connsiteY1231" fmla="*/ 2469515 h 5604001"/>
              <a:gd name="connsiteX1232" fmla="*/ 5382387 w 6293294"/>
              <a:gd name="connsiteY1232" fmla="*/ 2358644 h 5604001"/>
              <a:gd name="connsiteX1233" fmla="*/ 5375466 w 6293294"/>
              <a:gd name="connsiteY1233" fmla="*/ 2317115 h 5604001"/>
              <a:gd name="connsiteX1234" fmla="*/ 5413502 w 6293294"/>
              <a:gd name="connsiteY1234" fmla="*/ 2285937 h 5604001"/>
              <a:gd name="connsiteX1235" fmla="*/ 5441251 w 6293294"/>
              <a:gd name="connsiteY1235" fmla="*/ 2441766 h 5604001"/>
              <a:gd name="connsiteX1236" fmla="*/ 4561523 w 6293294"/>
              <a:gd name="connsiteY1236" fmla="*/ 2348294 h 5604001"/>
              <a:gd name="connsiteX1237" fmla="*/ 4474909 w 6293294"/>
              <a:gd name="connsiteY1237" fmla="*/ 2258251 h 5604001"/>
              <a:gd name="connsiteX1238" fmla="*/ 4561523 w 6293294"/>
              <a:gd name="connsiteY1238" fmla="*/ 2348294 h 5604001"/>
              <a:gd name="connsiteX1239" fmla="*/ 5649024 w 6293294"/>
              <a:gd name="connsiteY1239" fmla="*/ 2261680 h 5604001"/>
              <a:gd name="connsiteX1240" fmla="*/ 5621337 w 6293294"/>
              <a:gd name="connsiteY1240" fmla="*/ 2261680 h 5604001"/>
              <a:gd name="connsiteX1241" fmla="*/ 5531295 w 6293294"/>
              <a:gd name="connsiteY1241" fmla="*/ 2275523 h 5604001"/>
              <a:gd name="connsiteX1242" fmla="*/ 5475859 w 6293294"/>
              <a:gd name="connsiteY1242" fmla="*/ 2303272 h 5604001"/>
              <a:gd name="connsiteX1243" fmla="*/ 5462016 w 6293294"/>
              <a:gd name="connsiteY1243" fmla="*/ 2303272 h 5604001"/>
              <a:gd name="connsiteX1244" fmla="*/ 5597081 w 6293294"/>
              <a:gd name="connsiteY1244" fmla="*/ 2254758 h 5604001"/>
              <a:gd name="connsiteX1245" fmla="*/ 5649024 w 6293294"/>
              <a:gd name="connsiteY1245" fmla="*/ 2261680 h 5604001"/>
              <a:gd name="connsiteX1246" fmla="*/ 5250751 w 6293294"/>
              <a:gd name="connsiteY1246" fmla="*/ 2258251 h 5604001"/>
              <a:gd name="connsiteX1247" fmla="*/ 5243830 w 6293294"/>
              <a:gd name="connsiteY1247" fmla="*/ 2279015 h 5604001"/>
              <a:gd name="connsiteX1248" fmla="*/ 5240337 w 6293294"/>
              <a:gd name="connsiteY1248" fmla="*/ 2254758 h 5604001"/>
              <a:gd name="connsiteX1249" fmla="*/ 5247259 w 6293294"/>
              <a:gd name="connsiteY1249" fmla="*/ 2251329 h 5604001"/>
              <a:gd name="connsiteX1250" fmla="*/ 5250751 w 6293294"/>
              <a:gd name="connsiteY1250" fmla="*/ 2258251 h 5604001"/>
              <a:gd name="connsiteX1251" fmla="*/ 5167630 w 6293294"/>
              <a:gd name="connsiteY1251" fmla="*/ 2258251 h 5604001"/>
              <a:gd name="connsiteX1252" fmla="*/ 5160709 w 6293294"/>
              <a:gd name="connsiteY1252" fmla="*/ 2272094 h 5604001"/>
              <a:gd name="connsiteX1253" fmla="*/ 5198809 w 6293294"/>
              <a:gd name="connsiteY1253" fmla="*/ 2306701 h 5604001"/>
              <a:gd name="connsiteX1254" fmla="*/ 5191887 w 6293294"/>
              <a:gd name="connsiteY1254" fmla="*/ 2330958 h 5604001"/>
              <a:gd name="connsiteX1255" fmla="*/ 5181474 w 6293294"/>
              <a:gd name="connsiteY1255" fmla="*/ 2330958 h 5604001"/>
              <a:gd name="connsiteX1256" fmla="*/ 5191887 w 6293294"/>
              <a:gd name="connsiteY1256" fmla="*/ 2317115 h 5604001"/>
              <a:gd name="connsiteX1257" fmla="*/ 5188395 w 6293294"/>
              <a:gd name="connsiteY1257" fmla="*/ 2303272 h 5604001"/>
              <a:gd name="connsiteX1258" fmla="*/ 5174551 w 6293294"/>
              <a:gd name="connsiteY1258" fmla="*/ 2341372 h 5604001"/>
              <a:gd name="connsiteX1259" fmla="*/ 5160709 w 6293294"/>
              <a:gd name="connsiteY1259" fmla="*/ 2348294 h 5604001"/>
              <a:gd name="connsiteX1260" fmla="*/ 5157216 w 6293294"/>
              <a:gd name="connsiteY1260" fmla="*/ 2337880 h 5604001"/>
              <a:gd name="connsiteX1261" fmla="*/ 5171059 w 6293294"/>
              <a:gd name="connsiteY1261" fmla="*/ 2303272 h 5604001"/>
              <a:gd name="connsiteX1262" fmla="*/ 5150295 w 6293294"/>
              <a:gd name="connsiteY1262" fmla="*/ 2299780 h 5604001"/>
              <a:gd name="connsiteX1263" fmla="*/ 5143374 w 6293294"/>
              <a:gd name="connsiteY1263" fmla="*/ 2292858 h 5604001"/>
              <a:gd name="connsiteX1264" fmla="*/ 5157216 w 6293294"/>
              <a:gd name="connsiteY1264" fmla="*/ 2282444 h 5604001"/>
              <a:gd name="connsiteX1265" fmla="*/ 5146866 w 6293294"/>
              <a:gd name="connsiteY1265" fmla="*/ 2282444 h 5604001"/>
              <a:gd name="connsiteX1266" fmla="*/ 5143374 w 6293294"/>
              <a:gd name="connsiteY1266" fmla="*/ 2275523 h 5604001"/>
              <a:gd name="connsiteX1267" fmla="*/ 5126037 w 6293294"/>
              <a:gd name="connsiteY1267" fmla="*/ 2296351 h 5604001"/>
              <a:gd name="connsiteX1268" fmla="*/ 5164137 w 6293294"/>
              <a:gd name="connsiteY1268" fmla="*/ 2251329 h 5604001"/>
              <a:gd name="connsiteX1269" fmla="*/ 5167630 w 6293294"/>
              <a:gd name="connsiteY1269" fmla="*/ 2258251 h 5604001"/>
              <a:gd name="connsiteX1270" fmla="*/ 2085086 w 6293294"/>
              <a:gd name="connsiteY1270" fmla="*/ 2275523 h 5604001"/>
              <a:gd name="connsiteX1271" fmla="*/ 1995043 w 6293294"/>
              <a:gd name="connsiteY1271" fmla="*/ 2292858 h 5604001"/>
              <a:gd name="connsiteX1272" fmla="*/ 1887664 w 6293294"/>
              <a:gd name="connsiteY1272" fmla="*/ 2254758 h 5604001"/>
              <a:gd name="connsiteX1273" fmla="*/ 1970786 w 6293294"/>
              <a:gd name="connsiteY1273" fmla="*/ 2279015 h 5604001"/>
              <a:gd name="connsiteX1274" fmla="*/ 2085086 w 6293294"/>
              <a:gd name="connsiteY1274" fmla="*/ 2275523 h 5604001"/>
              <a:gd name="connsiteX1275" fmla="*/ 5257674 w 6293294"/>
              <a:gd name="connsiteY1275" fmla="*/ 2258251 h 5604001"/>
              <a:gd name="connsiteX1276" fmla="*/ 5236909 w 6293294"/>
              <a:gd name="connsiteY1276" fmla="*/ 2292858 h 5604001"/>
              <a:gd name="connsiteX1277" fmla="*/ 5226495 w 6293294"/>
              <a:gd name="connsiteY1277" fmla="*/ 2292858 h 5604001"/>
              <a:gd name="connsiteX1278" fmla="*/ 5223066 w 6293294"/>
              <a:gd name="connsiteY1278" fmla="*/ 2275523 h 5604001"/>
              <a:gd name="connsiteX1279" fmla="*/ 5243830 w 6293294"/>
              <a:gd name="connsiteY1279" fmla="*/ 2240915 h 5604001"/>
              <a:gd name="connsiteX1280" fmla="*/ 5257674 w 6293294"/>
              <a:gd name="connsiteY1280" fmla="*/ 2258251 h 5604001"/>
              <a:gd name="connsiteX1281" fmla="*/ 2355215 w 6293294"/>
              <a:gd name="connsiteY1281" fmla="*/ 2285937 h 5604001"/>
              <a:gd name="connsiteX1282" fmla="*/ 2462594 w 6293294"/>
              <a:gd name="connsiteY1282" fmla="*/ 2528380 h 5604001"/>
              <a:gd name="connsiteX1283" fmla="*/ 2348294 w 6293294"/>
              <a:gd name="connsiteY1283" fmla="*/ 2317115 h 5604001"/>
              <a:gd name="connsiteX1284" fmla="*/ 2358708 w 6293294"/>
              <a:gd name="connsiteY1284" fmla="*/ 2233994 h 5604001"/>
              <a:gd name="connsiteX1285" fmla="*/ 2355215 w 6293294"/>
              <a:gd name="connsiteY1285" fmla="*/ 2285937 h 5604001"/>
              <a:gd name="connsiteX1286" fmla="*/ 5849937 w 6293294"/>
              <a:gd name="connsiteY1286" fmla="*/ 2240915 h 5604001"/>
              <a:gd name="connsiteX1287" fmla="*/ 5763324 w 6293294"/>
              <a:gd name="connsiteY1287" fmla="*/ 2268601 h 5604001"/>
              <a:gd name="connsiteX1288" fmla="*/ 5742559 w 6293294"/>
              <a:gd name="connsiteY1288" fmla="*/ 2261680 h 5604001"/>
              <a:gd name="connsiteX1289" fmla="*/ 5870702 w 6293294"/>
              <a:gd name="connsiteY1289" fmla="*/ 2220151 h 5604001"/>
              <a:gd name="connsiteX1290" fmla="*/ 5849937 w 6293294"/>
              <a:gd name="connsiteY1290" fmla="*/ 2240915 h 5604001"/>
              <a:gd name="connsiteX1291" fmla="*/ 4668901 w 6293294"/>
              <a:gd name="connsiteY1291" fmla="*/ 2279015 h 5604001"/>
              <a:gd name="connsiteX1292" fmla="*/ 4661916 w 6293294"/>
              <a:gd name="connsiteY1292" fmla="*/ 2313623 h 5604001"/>
              <a:gd name="connsiteX1293" fmla="*/ 4720844 w 6293294"/>
              <a:gd name="connsiteY1293" fmla="*/ 2389823 h 5604001"/>
              <a:gd name="connsiteX1294" fmla="*/ 4696587 w 6293294"/>
              <a:gd name="connsiteY1294" fmla="*/ 2476437 h 5604001"/>
              <a:gd name="connsiteX1295" fmla="*/ 4731195 w 6293294"/>
              <a:gd name="connsiteY1295" fmla="*/ 2552637 h 5604001"/>
              <a:gd name="connsiteX1296" fmla="*/ 4779709 w 6293294"/>
              <a:gd name="connsiteY1296" fmla="*/ 2566480 h 5604001"/>
              <a:gd name="connsiteX1297" fmla="*/ 4797044 w 6293294"/>
              <a:gd name="connsiteY1297" fmla="*/ 2618423 h 5604001"/>
              <a:gd name="connsiteX1298" fmla="*/ 4755451 w 6293294"/>
              <a:gd name="connsiteY1298" fmla="*/ 2590737 h 5604001"/>
              <a:gd name="connsiteX1299" fmla="*/ 4668901 w 6293294"/>
              <a:gd name="connsiteY1299" fmla="*/ 2521458 h 5604001"/>
              <a:gd name="connsiteX1300" fmla="*/ 4599623 w 6293294"/>
              <a:gd name="connsiteY1300" fmla="*/ 2337880 h 5604001"/>
              <a:gd name="connsiteX1301" fmla="*/ 4599623 w 6293294"/>
              <a:gd name="connsiteY1301" fmla="*/ 2258251 h 5604001"/>
              <a:gd name="connsiteX1302" fmla="*/ 4613466 w 6293294"/>
              <a:gd name="connsiteY1302" fmla="*/ 2209737 h 5604001"/>
              <a:gd name="connsiteX1303" fmla="*/ 4668901 w 6293294"/>
              <a:gd name="connsiteY1303" fmla="*/ 2279015 h 5604001"/>
              <a:gd name="connsiteX1304" fmla="*/ 5240337 w 6293294"/>
              <a:gd name="connsiteY1304" fmla="*/ 2202815 h 5604001"/>
              <a:gd name="connsiteX1305" fmla="*/ 5205730 w 6293294"/>
              <a:gd name="connsiteY1305" fmla="*/ 2247837 h 5604001"/>
              <a:gd name="connsiteX1306" fmla="*/ 5226495 w 6293294"/>
              <a:gd name="connsiteY1306" fmla="*/ 2202815 h 5604001"/>
              <a:gd name="connsiteX1307" fmla="*/ 5198809 w 6293294"/>
              <a:gd name="connsiteY1307" fmla="*/ 2233994 h 5604001"/>
              <a:gd name="connsiteX1308" fmla="*/ 5195316 w 6293294"/>
              <a:gd name="connsiteY1308" fmla="*/ 2223580 h 5604001"/>
              <a:gd name="connsiteX1309" fmla="*/ 5226495 w 6293294"/>
              <a:gd name="connsiteY1309" fmla="*/ 2192401 h 5604001"/>
              <a:gd name="connsiteX1310" fmla="*/ 5240337 w 6293294"/>
              <a:gd name="connsiteY1310" fmla="*/ 2202815 h 5604001"/>
              <a:gd name="connsiteX1311" fmla="*/ 5482781 w 6293294"/>
              <a:gd name="connsiteY1311" fmla="*/ 2254758 h 5604001"/>
              <a:gd name="connsiteX1312" fmla="*/ 5465509 w 6293294"/>
              <a:gd name="connsiteY1312" fmla="*/ 2254758 h 5604001"/>
              <a:gd name="connsiteX1313" fmla="*/ 5590159 w 6293294"/>
              <a:gd name="connsiteY1313" fmla="*/ 2188972 h 5604001"/>
              <a:gd name="connsiteX1314" fmla="*/ 5482781 w 6293294"/>
              <a:gd name="connsiteY1314" fmla="*/ 2254758 h 5604001"/>
              <a:gd name="connsiteX1315" fmla="*/ 4163187 w 6293294"/>
              <a:gd name="connsiteY1315" fmla="*/ 2178558 h 5604001"/>
              <a:gd name="connsiteX1316" fmla="*/ 4194366 w 6293294"/>
              <a:gd name="connsiteY1316" fmla="*/ 2351723 h 5604001"/>
              <a:gd name="connsiteX1317" fmla="*/ 4235958 w 6293294"/>
              <a:gd name="connsiteY1317" fmla="*/ 2455672 h 5604001"/>
              <a:gd name="connsiteX1318" fmla="*/ 4353687 w 6293294"/>
              <a:gd name="connsiteY1318" fmla="*/ 2538794 h 5604001"/>
              <a:gd name="connsiteX1319" fmla="*/ 4294823 w 6293294"/>
              <a:gd name="connsiteY1319" fmla="*/ 2594166 h 5604001"/>
              <a:gd name="connsiteX1320" fmla="*/ 4138930 w 6293294"/>
              <a:gd name="connsiteY1320" fmla="*/ 2521458 h 5604001"/>
              <a:gd name="connsiteX1321" fmla="*/ 4073144 w 6293294"/>
              <a:gd name="connsiteY1321" fmla="*/ 2421001 h 5604001"/>
              <a:gd name="connsiteX1322" fmla="*/ 4069651 w 6293294"/>
              <a:gd name="connsiteY1322" fmla="*/ 2431415 h 5604001"/>
              <a:gd name="connsiteX1323" fmla="*/ 4291330 w 6293294"/>
              <a:gd name="connsiteY1323" fmla="*/ 2604580 h 5604001"/>
              <a:gd name="connsiteX1324" fmla="*/ 4242880 w 6293294"/>
              <a:gd name="connsiteY1324" fmla="*/ 2649601 h 5604001"/>
              <a:gd name="connsiteX1325" fmla="*/ 4149344 w 6293294"/>
              <a:gd name="connsiteY1325" fmla="*/ 2625344 h 5604001"/>
              <a:gd name="connsiteX1326" fmla="*/ 3955415 w 6293294"/>
              <a:gd name="connsiteY1326" fmla="*/ 2438337 h 5604001"/>
              <a:gd name="connsiteX1327" fmla="*/ 3969258 w 6293294"/>
              <a:gd name="connsiteY1327" fmla="*/ 2431415 h 5604001"/>
              <a:gd name="connsiteX1328" fmla="*/ 3934587 w 6293294"/>
              <a:gd name="connsiteY1328" fmla="*/ 2379472 h 5604001"/>
              <a:gd name="connsiteX1329" fmla="*/ 3941509 w 6293294"/>
              <a:gd name="connsiteY1329" fmla="*/ 2358644 h 5604001"/>
              <a:gd name="connsiteX1330" fmla="*/ 3931158 w 6293294"/>
              <a:gd name="connsiteY1330" fmla="*/ 2330958 h 5604001"/>
              <a:gd name="connsiteX1331" fmla="*/ 3976180 w 6293294"/>
              <a:gd name="connsiteY1331" fmla="*/ 2292858 h 5604001"/>
              <a:gd name="connsiteX1332" fmla="*/ 3969258 w 6293294"/>
              <a:gd name="connsiteY1332" fmla="*/ 2251329 h 5604001"/>
              <a:gd name="connsiteX1333" fmla="*/ 4000436 w 6293294"/>
              <a:gd name="connsiteY1333" fmla="*/ 2220151 h 5604001"/>
              <a:gd name="connsiteX1334" fmla="*/ 4038536 w 6293294"/>
              <a:gd name="connsiteY1334" fmla="*/ 2230501 h 5604001"/>
              <a:gd name="connsiteX1335" fmla="*/ 4121658 w 6293294"/>
              <a:gd name="connsiteY1335" fmla="*/ 2171637 h 5604001"/>
              <a:gd name="connsiteX1336" fmla="*/ 4163187 w 6293294"/>
              <a:gd name="connsiteY1336" fmla="*/ 2178558 h 5604001"/>
              <a:gd name="connsiteX1337" fmla="*/ 6144324 w 6293294"/>
              <a:gd name="connsiteY1337" fmla="*/ 2188972 h 5604001"/>
              <a:gd name="connsiteX1338" fmla="*/ 6178995 w 6293294"/>
              <a:gd name="connsiteY1338" fmla="*/ 2233994 h 5604001"/>
              <a:gd name="connsiteX1339" fmla="*/ 6255195 w 6293294"/>
              <a:gd name="connsiteY1339" fmla="*/ 2327466 h 5604001"/>
              <a:gd name="connsiteX1340" fmla="*/ 6279388 w 6293294"/>
              <a:gd name="connsiteY1340" fmla="*/ 2379472 h 5604001"/>
              <a:gd name="connsiteX1341" fmla="*/ 6255195 w 6293294"/>
              <a:gd name="connsiteY1341" fmla="*/ 2427923 h 5604001"/>
              <a:gd name="connsiteX1342" fmla="*/ 6269037 w 6293294"/>
              <a:gd name="connsiteY1342" fmla="*/ 2476437 h 5604001"/>
              <a:gd name="connsiteX1343" fmla="*/ 6230937 w 6293294"/>
              <a:gd name="connsiteY1343" fmla="*/ 2517966 h 5604001"/>
              <a:gd name="connsiteX1344" fmla="*/ 6210174 w 6293294"/>
              <a:gd name="connsiteY1344" fmla="*/ 2511044 h 5604001"/>
              <a:gd name="connsiteX1345" fmla="*/ 6140895 w 6293294"/>
              <a:gd name="connsiteY1345" fmla="*/ 2580323 h 5604001"/>
              <a:gd name="connsiteX1346" fmla="*/ 6075045 w 6293294"/>
              <a:gd name="connsiteY1346" fmla="*/ 2542223 h 5604001"/>
              <a:gd name="connsiteX1347" fmla="*/ 6023102 w 6293294"/>
              <a:gd name="connsiteY1347" fmla="*/ 2576894 h 5604001"/>
              <a:gd name="connsiteX1348" fmla="*/ 5964237 w 6293294"/>
              <a:gd name="connsiteY1348" fmla="*/ 2504123 h 5604001"/>
              <a:gd name="connsiteX1349" fmla="*/ 5933059 w 6293294"/>
              <a:gd name="connsiteY1349" fmla="*/ 2497201 h 5604001"/>
              <a:gd name="connsiteX1350" fmla="*/ 5898451 w 6293294"/>
              <a:gd name="connsiteY1350" fmla="*/ 2476437 h 5604001"/>
              <a:gd name="connsiteX1351" fmla="*/ 5843016 w 6293294"/>
              <a:gd name="connsiteY1351" fmla="*/ 2497201 h 5604001"/>
              <a:gd name="connsiteX1352" fmla="*/ 5797995 w 6293294"/>
              <a:gd name="connsiteY1352" fmla="*/ 2490280 h 5604001"/>
              <a:gd name="connsiteX1353" fmla="*/ 5707951 w 6293294"/>
              <a:gd name="connsiteY1353" fmla="*/ 2566480 h 5604001"/>
              <a:gd name="connsiteX1354" fmla="*/ 5666359 w 6293294"/>
              <a:gd name="connsiteY1354" fmla="*/ 2556066 h 5604001"/>
              <a:gd name="connsiteX1355" fmla="*/ 5614416 w 6293294"/>
              <a:gd name="connsiteY1355" fmla="*/ 2635758 h 5604001"/>
              <a:gd name="connsiteX1356" fmla="*/ 5558981 w 6293294"/>
              <a:gd name="connsiteY1356" fmla="*/ 2621915 h 5604001"/>
              <a:gd name="connsiteX1357" fmla="*/ 5503609 w 6293294"/>
              <a:gd name="connsiteY1357" fmla="*/ 2646172 h 5604001"/>
              <a:gd name="connsiteX1358" fmla="*/ 5399659 w 6293294"/>
              <a:gd name="connsiteY1358" fmla="*/ 2594166 h 5604001"/>
              <a:gd name="connsiteX1359" fmla="*/ 5423916 w 6293294"/>
              <a:gd name="connsiteY1359" fmla="*/ 2569972 h 5604001"/>
              <a:gd name="connsiteX1360" fmla="*/ 5465509 w 6293294"/>
              <a:gd name="connsiteY1360" fmla="*/ 2576894 h 5604001"/>
              <a:gd name="connsiteX1361" fmla="*/ 5534787 w 6293294"/>
              <a:gd name="connsiteY1361" fmla="*/ 2566480 h 5604001"/>
              <a:gd name="connsiteX1362" fmla="*/ 5818759 w 6293294"/>
              <a:gd name="connsiteY1362" fmla="*/ 2393315 h 5604001"/>
              <a:gd name="connsiteX1363" fmla="*/ 6133974 w 6293294"/>
              <a:gd name="connsiteY1363" fmla="*/ 2258251 h 5604001"/>
              <a:gd name="connsiteX1364" fmla="*/ 6127051 w 6293294"/>
              <a:gd name="connsiteY1364" fmla="*/ 2254758 h 5604001"/>
              <a:gd name="connsiteX1365" fmla="*/ 6019674 w 6293294"/>
              <a:gd name="connsiteY1365" fmla="*/ 2317115 h 5604001"/>
              <a:gd name="connsiteX1366" fmla="*/ 5839524 w 6293294"/>
              <a:gd name="connsiteY1366" fmla="*/ 2386394 h 5604001"/>
              <a:gd name="connsiteX1367" fmla="*/ 5825681 w 6293294"/>
              <a:gd name="connsiteY1367" fmla="*/ 2386394 h 5604001"/>
              <a:gd name="connsiteX1368" fmla="*/ 5877624 w 6293294"/>
              <a:gd name="connsiteY1368" fmla="*/ 2299780 h 5604001"/>
              <a:gd name="connsiteX1369" fmla="*/ 5922645 w 6293294"/>
              <a:gd name="connsiteY1369" fmla="*/ 2289366 h 5604001"/>
              <a:gd name="connsiteX1370" fmla="*/ 5950395 w 6293294"/>
              <a:gd name="connsiteY1370" fmla="*/ 2254758 h 5604001"/>
              <a:gd name="connsiteX1371" fmla="*/ 6057774 w 6293294"/>
              <a:gd name="connsiteY1371" fmla="*/ 2164715 h 5604001"/>
              <a:gd name="connsiteX1372" fmla="*/ 6144324 w 6293294"/>
              <a:gd name="connsiteY1372" fmla="*/ 2188972 h 5604001"/>
              <a:gd name="connsiteX1373" fmla="*/ 5746051 w 6293294"/>
              <a:gd name="connsiteY1373" fmla="*/ 2199323 h 5604001"/>
              <a:gd name="connsiteX1374" fmla="*/ 5836095 w 6293294"/>
              <a:gd name="connsiteY1374" fmla="*/ 2143951 h 5604001"/>
              <a:gd name="connsiteX1375" fmla="*/ 5746051 w 6293294"/>
              <a:gd name="connsiteY1375" fmla="*/ 2199323 h 5604001"/>
              <a:gd name="connsiteX1376" fmla="*/ 2410651 w 6293294"/>
              <a:gd name="connsiteY1376" fmla="*/ 2195894 h 5604001"/>
              <a:gd name="connsiteX1377" fmla="*/ 2483358 w 6293294"/>
              <a:gd name="connsiteY1377" fmla="*/ 2182051 h 5604001"/>
              <a:gd name="connsiteX1378" fmla="*/ 2583815 w 6293294"/>
              <a:gd name="connsiteY1378" fmla="*/ 2237423 h 5604001"/>
              <a:gd name="connsiteX1379" fmla="*/ 2590737 w 6293294"/>
              <a:gd name="connsiteY1379" fmla="*/ 2296351 h 5604001"/>
              <a:gd name="connsiteX1380" fmla="*/ 2604580 w 6293294"/>
              <a:gd name="connsiteY1380" fmla="*/ 2303272 h 5604001"/>
              <a:gd name="connsiteX1381" fmla="*/ 2760472 w 6293294"/>
              <a:gd name="connsiteY1381" fmla="*/ 2365566 h 5604001"/>
              <a:gd name="connsiteX1382" fmla="*/ 2753551 w 6293294"/>
              <a:gd name="connsiteY1382" fmla="*/ 2393315 h 5604001"/>
              <a:gd name="connsiteX1383" fmla="*/ 2760472 w 6293294"/>
              <a:gd name="connsiteY1383" fmla="*/ 2403666 h 5604001"/>
              <a:gd name="connsiteX1384" fmla="*/ 2822829 w 6293294"/>
              <a:gd name="connsiteY1384" fmla="*/ 2417572 h 5604001"/>
              <a:gd name="connsiteX1385" fmla="*/ 2867851 w 6293294"/>
              <a:gd name="connsiteY1385" fmla="*/ 2479866 h 5604001"/>
              <a:gd name="connsiteX1386" fmla="*/ 2860929 w 6293294"/>
              <a:gd name="connsiteY1386" fmla="*/ 2507615 h 5604001"/>
              <a:gd name="connsiteX1387" fmla="*/ 2885122 w 6293294"/>
              <a:gd name="connsiteY1387" fmla="*/ 2524887 h 5604001"/>
              <a:gd name="connsiteX1388" fmla="*/ 2705037 w 6293294"/>
              <a:gd name="connsiteY1388" fmla="*/ 2614994 h 5604001"/>
              <a:gd name="connsiteX1389" fmla="*/ 2549208 w 6293294"/>
              <a:gd name="connsiteY1389" fmla="*/ 2597658 h 5604001"/>
              <a:gd name="connsiteX1390" fmla="*/ 2542286 w 6293294"/>
              <a:gd name="connsiteY1390" fmla="*/ 2604580 h 5604001"/>
              <a:gd name="connsiteX1391" fmla="*/ 2711958 w 6293294"/>
              <a:gd name="connsiteY1391" fmla="*/ 2635758 h 5604001"/>
              <a:gd name="connsiteX1392" fmla="*/ 2888615 w 6293294"/>
              <a:gd name="connsiteY1392" fmla="*/ 2528380 h 5604001"/>
              <a:gd name="connsiteX1393" fmla="*/ 2899029 w 6293294"/>
              <a:gd name="connsiteY1393" fmla="*/ 2524887 h 5604001"/>
              <a:gd name="connsiteX1394" fmla="*/ 2950972 w 6293294"/>
              <a:gd name="connsiteY1394" fmla="*/ 2552637 h 5604001"/>
              <a:gd name="connsiteX1395" fmla="*/ 2950972 w 6293294"/>
              <a:gd name="connsiteY1395" fmla="*/ 2566480 h 5604001"/>
              <a:gd name="connsiteX1396" fmla="*/ 2937129 w 6293294"/>
              <a:gd name="connsiteY1396" fmla="*/ 2566480 h 5604001"/>
              <a:gd name="connsiteX1397" fmla="*/ 2950972 w 6293294"/>
              <a:gd name="connsiteY1397" fmla="*/ 2580323 h 5604001"/>
              <a:gd name="connsiteX1398" fmla="*/ 2940558 w 6293294"/>
              <a:gd name="connsiteY1398" fmla="*/ 2597658 h 5604001"/>
              <a:gd name="connsiteX1399" fmla="*/ 2812415 w 6293294"/>
              <a:gd name="connsiteY1399" fmla="*/ 2628837 h 5604001"/>
              <a:gd name="connsiteX1400" fmla="*/ 2705037 w 6293294"/>
              <a:gd name="connsiteY1400" fmla="*/ 2639187 h 5604001"/>
              <a:gd name="connsiteX1401" fmla="*/ 2569972 w 6293294"/>
              <a:gd name="connsiteY1401" fmla="*/ 2621915 h 5604001"/>
              <a:gd name="connsiteX1402" fmla="*/ 2185543 w 6293294"/>
              <a:gd name="connsiteY1402" fmla="*/ 2317115 h 5604001"/>
              <a:gd name="connsiteX1403" fmla="*/ 2175129 w 6293294"/>
              <a:gd name="connsiteY1403" fmla="*/ 2306701 h 5604001"/>
              <a:gd name="connsiteX1404" fmla="*/ 2164715 w 6293294"/>
              <a:gd name="connsiteY1404" fmla="*/ 2244344 h 5604001"/>
              <a:gd name="connsiteX1405" fmla="*/ 2195894 w 6293294"/>
              <a:gd name="connsiteY1405" fmla="*/ 2171637 h 5604001"/>
              <a:gd name="connsiteX1406" fmla="*/ 2227072 w 6293294"/>
              <a:gd name="connsiteY1406" fmla="*/ 2157794 h 5604001"/>
              <a:gd name="connsiteX1407" fmla="*/ 2306764 w 6293294"/>
              <a:gd name="connsiteY1407" fmla="*/ 2137029 h 5604001"/>
              <a:gd name="connsiteX1408" fmla="*/ 2410651 w 6293294"/>
              <a:gd name="connsiteY1408" fmla="*/ 2195894 h 5604001"/>
              <a:gd name="connsiteX1409" fmla="*/ 5351209 w 6293294"/>
              <a:gd name="connsiteY1409" fmla="*/ 2182051 h 5604001"/>
              <a:gd name="connsiteX1410" fmla="*/ 5330381 w 6293294"/>
              <a:gd name="connsiteY1410" fmla="*/ 2171637 h 5604001"/>
              <a:gd name="connsiteX1411" fmla="*/ 5441251 w 6293294"/>
              <a:gd name="connsiteY1411" fmla="*/ 2116201 h 5604001"/>
              <a:gd name="connsiteX1412" fmla="*/ 5351209 w 6293294"/>
              <a:gd name="connsiteY1412" fmla="*/ 2182051 h 5604001"/>
              <a:gd name="connsiteX1413" fmla="*/ 4263644 w 6293294"/>
              <a:gd name="connsiteY1413" fmla="*/ 2199323 h 5604001"/>
              <a:gd name="connsiteX1414" fmla="*/ 4270566 w 6293294"/>
              <a:gd name="connsiteY1414" fmla="*/ 2230501 h 5604001"/>
              <a:gd name="connsiteX1415" fmla="*/ 4305174 w 6293294"/>
              <a:gd name="connsiteY1415" fmla="*/ 2258251 h 5604001"/>
              <a:gd name="connsiteX1416" fmla="*/ 4322509 w 6293294"/>
              <a:gd name="connsiteY1416" fmla="*/ 2292858 h 5604001"/>
              <a:gd name="connsiteX1417" fmla="*/ 4277487 w 6293294"/>
              <a:gd name="connsiteY1417" fmla="*/ 2375980 h 5604001"/>
              <a:gd name="connsiteX1418" fmla="*/ 4301744 w 6293294"/>
              <a:gd name="connsiteY1418" fmla="*/ 2427923 h 5604001"/>
              <a:gd name="connsiteX1419" fmla="*/ 4287901 w 6293294"/>
              <a:gd name="connsiteY1419" fmla="*/ 2445258 h 5604001"/>
              <a:gd name="connsiteX1420" fmla="*/ 4312158 w 6293294"/>
              <a:gd name="connsiteY1420" fmla="*/ 2452180 h 5604001"/>
              <a:gd name="connsiteX1421" fmla="*/ 4353687 w 6293294"/>
              <a:gd name="connsiteY1421" fmla="*/ 2476437 h 5604001"/>
              <a:gd name="connsiteX1422" fmla="*/ 4360609 w 6293294"/>
              <a:gd name="connsiteY1422" fmla="*/ 2497201 h 5604001"/>
              <a:gd name="connsiteX1423" fmla="*/ 4398709 w 6293294"/>
              <a:gd name="connsiteY1423" fmla="*/ 2524887 h 5604001"/>
              <a:gd name="connsiteX1424" fmla="*/ 4377944 w 6293294"/>
              <a:gd name="connsiteY1424" fmla="*/ 2531872 h 5604001"/>
              <a:gd name="connsiteX1425" fmla="*/ 4256723 w 6293294"/>
              <a:gd name="connsiteY1425" fmla="*/ 2448751 h 5604001"/>
              <a:gd name="connsiteX1426" fmla="*/ 4159758 w 6293294"/>
              <a:gd name="connsiteY1426" fmla="*/ 2116201 h 5604001"/>
              <a:gd name="connsiteX1427" fmla="*/ 4263644 w 6293294"/>
              <a:gd name="connsiteY1427" fmla="*/ 2199323 h 5604001"/>
              <a:gd name="connsiteX1428" fmla="*/ 5628259 w 6293294"/>
              <a:gd name="connsiteY1428" fmla="*/ 2130044 h 5604001"/>
              <a:gd name="connsiteX1429" fmla="*/ 5666359 w 6293294"/>
              <a:gd name="connsiteY1429" fmla="*/ 2140458 h 5604001"/>
              <a:gd name="connsiteX1430" fmla="*/ 5694109 w 6293294"/>
              <a:gd name="connsiteY1430" fmla="*/ 2192401 h 5604001"/>
              <a:gd name="connsiteX1431" fmla="*/ 5683695 w 6293294"/>
              <a:gd name="connsiteY1431" fmla="*/ 2237423 h 5604001"/>
              <a:gd name="connsiteX1432" fmla="*/ 5697537 w 6293294"/>
              <a:gd name="connsiteY1432" fmla="*/ 2275523 h 5604001"/>
              <a:gd name="connsiteX1433" fmla="*/ 5628259 w 6293294"/>
              <a:gd name="connsiteY1433" fmla="*/ 2324037 h 5604001"/>
              <a:gd name="connsiteX1434" fmla="*/ 5569395 w 6293294"/>
              <a:gd name="connsiteY1434" fmla="*/ 2299780 h 5604001"/>
              <a:gd name="connsiteX1435" fmla="*/ 5507037 w 6293294"/>
              <a:gd name="connsiteY1435" fmla="*/ 2337880 h 5604001"/>
              <a:gd name="connsiteX1436" fmla="*/ 5468937 w 6293294"/>
              <a:gd name="connsiteY1436" fmla="*/ 2324037 h 5604001"/>
              <a:gd name="connsiteX1437" fmla="*/ 5437759 w 6293294"/>
              <a:gd name="connsiteY1437" fmla="*/ 2341372 h 5604001"/>
              <a:gd name="connsiteX1438" fmla="*/ 5423916 w 6293294"/>
              <a:gd name="connsiteY1438" fmla="*/ 2292858 h 5604001"/>
              <a:gd name="connsiteX1439" fmla="*/ 5448174 w 6293294"/>
              <a:gd name="connsiteY1439" fmla="*/ 2258251 h 5604001"/>
              <a:gd name="connsiteX1440" fmla="*/ 5479351 w 6293294"/>
              <a:gd name="connsiteY1440" fmla="*/ 2209737 h 5604001"/>
              <a:gd name="connsiteX1441" fmla="*/ 5475859 w 6293294"/>
              <a:gd name="connsiteY1441" fmla="*/ 2178558 h 5604001"/>
              <a:gd name="connsiteX1442" fmla="*/ 5496687 w 6293294"/>
              <a:gd name="connsiteY1442" fmla="*/ 2130044 h 5604001"/>
              <a:gd name="connsiteX1443" fmla="*/ 5558981 w 6293294"/>
              <a:gd name="connsiteY1443" fmla="*/ 2091944 h 5604001"/>
              <a:gd name="connsiteX1444" fmla="*/ 5628259 w 6293294"/>
              <a:gd name="connsiteY1444" fmla="*/ 2130044 h 5604001"/>
              <a:gd name="connsiteX1445" fmla="*/ 1229551 w 6293294"/>
              <a:gd name="connsiteY1445" fmla="*/ 2116201 h 5604001"/>
              <a:gd name="connsiteX1446" fmla="*/ 1257300 w 6293294"/>
              <a:gd name="connsiteY1446" fmla="*/ 2161223 h 5604001"/>
              <a:gd name="connsiteX1447" fmla="*/ 1312735 w 6293294"/>
              <a:gd name="connsiteY1447" fmla="*/ 2164715 h 5604001"/>
              <a:gd name="connsiteX1448" fmla="*/ 1399286 w 6293294"/>
              <a:gd name="connsiteY1448" fmla="*/ 2192401 h 5604001"/>
              <a:gd name="connsiteX1449" fmla="*/ 1454721 w 6293294"/>
              <a:gd name="connsiteY1449" fmla="*/ 2247837 h 5604001"/>
              <a:gd name="connsiteX1450" fmla="*/ 1468564 w 6293294"/>
              <a:gd name="connsiteY1450" fmla="*/ 2306701 h 5604001"/>
              <a:gd name="connsiteX1451" fmla="*/ 1565529 w 6293294"/>
              <a:gd name="connsiteY1451" fmla="*/ 2313623 h 5604001"/>
              <a:gd name="connsiteX1452" fmla="*/ 1631378 w 6293294"/>
              <a:gd name="connsiteY1452" fmla="*/ 2355215 h 5604001"/>
              <a:gd name="connsiteX1453" fmla="*/ 1659064 w 6293294"/>
              <a:gd name="connsiteY1453" fmla="*/ 2452180 h 5604001"/>
              <a:gd name="connsiteX1454" fmla="*/ 1672908 w 6293294"/>
              <a:gd name="connsiteY1454" fmla="*/ 2459101 h 5604001"/>
              <a:gd name="connsiteX1455" fmla="*/ 1804543 w 6293294"/>
              <a:gd name="connsiteY1455" fmla="*/ 2490280 h 5604001"/>
              <a:gd name="connsiteX1456" fmla="*/ 1672908 w 6293294"/>
              <a:gd name="connsiteY1456" fmla="*/ 2500694 h 5604001"/>
              <a:gd name="connsiteX1457" fmla="*/ 1354264 w 6293294"/>
              <a:gd name="connsiteY1457" fmla="*/ 2427923 h 5604001"/>
              <a:gd name="connsiteX1458" fmla="*/ 1056386 w 6293294"/>
              <a:gd name="connsiteY1458" fmla="*/ 2251329 h 5604001"/>
              <a:gd name="connsiteX1459" fmla="*/ 1170686 w 6293294"/>
              <a:gd name="connsiteY1459" fmla="*/ 2178558 h 5604001"/>
              <a:gd name="connsiteX1460" fmla="*/ 1039114 w 6293294"/>
              <a:gd name="connsiteY1460" fmla="*/ 2227072 h 5604001"/>
              <a:gd name="connsiteX1461" fmla="*/ 1039114 w 6293294"/>
              <a:gd name="connsiteY1461" fmla="*/ 2199323 h 5604001"/>
              <a:gd name="connsiteX1462" fmla="*/ 1160335 w 6293294"/>
              <a:gd name="connsiteY1462" fmla="*/ 2078101 h 5604001"/>
              <a:gd name="connsiteX1463" fmla="*/ 1229551 w 6293294"/>
              <a:gd name="connsiteY1463" fmla="*/ 2116201 h 5604001"/>
              <a:gd name="connsiteX1464" fmla="*/ 4762374 w 6293294"/>
              <a:gd name="connsiteY1464" fmla="*/ 2112772 h 5604001"/>
              <a:gd name="connsiteX1465" fmla="*/ 4821237 w 6293294"/>
              <a:gd name="connsiteY1465" fmla="*/ 2126615 h 5604001"/>
              <a:gd name="connsiteX1466" fmla="*/ 4855909 w 6293294"/>
              <a:gd name="connsiteY1466" fmla="*/ 2209737 h 5604001"/>
              <a:gd name="connsiteX1467" fmla="*/ 4845495 w 6293294"/>
              <a:gd name="connsiteY1467" fmla="*/ 2320544 h 5604001"/>
              <a:gd name="connsiteX1468" fmla="*/ 4859337 w 6293294"/>
              <a:gd name="connsiteY1468" fmla="*/ 2372551 h 5604001"/>
              <a:gd name="connsiteX1469" fmla="*/ 4866323 w 6293294"/>
              <a:gd name="connsiteY1469" fmla="*/ 2369058 h 5604001"/>
              <a:gd name="connsiteX1470" fmla="*/ 4859337 w 6293294"/>
              <a:gd name="connsiteY1470" fmla="*/ 2341372 h 5604001"/>
              <a:gd name="connsiteX1471" fmla="*/ 4900930 w 6293294"/>
              <a:gd name="connsiteY1471" fmla="*/ 2358644 h 5604001"/>
              <a:gd name="connsiteX1472" fmla="*/ 4945951 w 6293294"/>
              <a:gd name="connsiteY1472" fmla="*/ 2341372 h 5604001"/>
              <a:gd name="connsiteX1473" fmla="*/ 4970209 w 6293294"/>
              <a:gd name="connsiteY1473" fmla="*/ 2313623 h 5604001"/>
              <a:gd name="connsiteX1474" fmla="*/ 5042916 w 6293294"/>
              <a:gd name="connsiteY1474" fmla="*/ 2282444 h 5604001"/>
              <a:gd name="connsiteX1475" fmla="*/ 5087937 w 6293294"/>
              <a:gd name="connsiteY1475" fmla="*/ 2303272 h 5604001"/>
              <a:gd name="connsiteX1476" fmla="*/ 5136451 w 6293294"/>
              <a:gd name="connsiteY1476" fmla="*/ 2223580 h 5604001"/>
              <a:gd name="connsiteX1477" fmla="*/ 5167630 w 6293294"/>
              <a:gd name="connsiteY1477" fmla="*/ 2237423 h 5604001"/>
              <a:gd name="connsiteX1478" fmla="*/ 5212651 w 6293294"/>
              <a:gd name="connsiteY1478" fmla="*/ 2164715 h 5604001"/>
              <a:gd name="connsiteX1479" fmla="*/ 5226495 w 6293294"/>
              <a:gd name="connsiteY1479" fmla="*/ 2171637 h 5604001"/>
              <a:gd name="connsiteX1480" fmla="*/ 5247259 w 6293294"/>
              <a:gd name="connsiteY1480" fmla="*/ 2126615 h 5604001"/>
              <a:gd name="connsiteX1481" fmla="*/ 5278437 w 6293294"/>
              <a:gd name="connsiteY1481" fmla="*/ 2171637 h 5604001"/>
              <a:gd name="connsiteX1482" fmla="*/ 5309616 w 6293294"/>
              <a:gd name="connsiteY1482" fmla="*/ 2192401 h 5604001"/>
              <a:gd name="connsiteX1483" fmla="*/ 5320030 w 6293294"/>
              <a:gd name="connsiteY1483" fmla="*/ 2230501 h 5604001"/>
              <a:gd name="connsiteX1484" fmla="*/ 5299266 w 6293294"/>
              <a:gd name="connsiteY1484" fmla="*/ 2275523 h 5604001"/>
              <a:gd name="connsiteX1485" fmla="*/ 5285359 w 6293294"/>
              <a:gd name="connsiteY1485" fmla="*/ 2265172 h 5604001"/>
              <a:gd name="connsiteX1486" fmla="*/ 5236909 w 6293294"/>
              <a:gd name="connsiteY1486" fmla="*/ 2306701 h 5604001"/>
              <a:gd name="connsiteX1487" fmla="*/ 5257674 w 6293294"/>
              <a:gd name="connsiteY1487" fmla="*/ 2320544 h 5604001"/>
              <a:gd name="connsiteX1488" fmla="*/ 5309616 w 6293294"/>
              <a:gd name="connsiteY1488" fmla="*/ 2282444 h 5604001"/>
              <a:gd name="connsiteX1489" fmla="*/ 5368481 w 6293294"/>
              <a:gd name="connsiteY1489" fmla="*/ 2296351 h 5604001"/>
              <a:gd name="connsiteX1490" fmla="*/ 5361559 w 6293294"/>
              <a:gd name="connsiteY1490" fmla="*/ 2317115 h 5604001"/>
              <a:gd name="connsiteX1491" fmla="*/ 5368481 w 6293294"/>
              <a:gd name="connsiteY1491" fmla="*/ 2355215 h 5604001"/>
              <a:gd name="connsiteX1492" fmla="*/ 5340795 w 6293294"/>
              <a:gd name="connsiteY1492" fmla="*/ 2414080 h 5604001"/>
              <a:gd name="connsiteX1493" fmla="*/ 5333874 w 6293294"/>
              <a:gd name="connsiteY1493" fmla="*/ 2403666 h 5604001"/>
              <a:gd name="connsiteX1494" fmla="*/ 5309616 w 6293294"/>
              <a:gd name="connsiteY1494" fmla="*/ 2448751 h 5604001"/>
              <a:gd name="connsiteX1495" fmla="*/ 5250751 w 6293294"/>
              <a:gd name="connsiteY1495" fmla="*/ 2417572 h 5604001"/>
              <a:gd name="connsiteX1496" fmla="*/ 5264595 w 6293294"/>
              <a:gd name="connsiteY1496" fmla="*/ 2393315 h 5604001"/>
              <a:gd name="connsiteX1497" fmla="*/ 5250751 w 6293294"/>
              <a:gd name="connsiteY1497" fmla="*/ 2369058 h 5604001"/>
              <a:gd name="connsiteX1498" fmla="*/ 5254181 w 6293294"/>
              <a:gd name="connsiteY1498" fmla="*/ 2362137 h 5604001"/>
              <a:gd name="connsiteX1499" fmla="*/ 5268087 w 6293294"/>
              <a:gd name="connsiteY1499" fmla="*/ 2334451 h 5604001"/>
              <a:gd name="connsiteX1500" fmla="*/ 5281930 w 6293294"/>
              <a:gd name="connsiteY1500" fmla="*/ 2334451 h 5604001"/>
              <a:gd name="connsiteX1501" fmla="*/ 5288851 w 6293294"/>
              <a:gd name="connsiteY1501" fmla="*/ 2344801 h 5604001"/>
              <a:gd name="connsiteX1502" fmla="*/ 5268087 w 6293294"/>
              <a:gd name="connsiteY1502" fmla="*/ 2344801 h 5604001"/>
              <a:gd name="connsiteX1503" fmla="*/ 5261166 w 6293294"/>
              <a:gd name="connsiteY1503" fmla="*/ 2355215 h 5604001"/>
              <a:gd name="connsiteX1504" fmla="*/ 5278437 w 6293294"/>
              <a:gd name="connsiteY1504" fmla="*/ 2369058 h 5604001"/>
              <a:gd name="connsiteX1505" fmla="*/ 5306187 w 6293294"/>
              <a:gd name="connsiteY1505" fmla="*/ 2348294 h 5604001"/>
              <a:gd name="connsiteX1506" fmla="*/ 5340795 w 6293294"/>
              <a:gd name="connsiteY1506" fmla="*/ 2320544 h 5604001"/>
              <a:gd name="connsiteX1507" fmla="*/ 5330381 w 6293294"/>
              <a:gd name="connsiteY1507" fmla="*/ 2299780 h 5604001"/>
              <a:gd name="connsiteX1508" fmla="*/ 5309616 w 6293294"/>
              <a:gd name="connsiteY1508" fmla="*/ 2299780 h 5604001"/>
              <a:gd name="connsiteX1509" fmla="*/ 5302695 w 6293294"/>
              <a:gd name="connsiteY1509" fmla="*/ 2310194 h 5604001"/>
              <a:gd name="connsiteX1510" fmla="*/ 5323459 w 6293294"/>
              <a:gd name="connsiteY1510" fmla="*/ 2313623 h 5604001"/>
              <a:gd name="connsiteX1511" fmla="*/ 5326951 w 6293294"/>
              <a:gd name="connsiteY1511" fmla="*/ 2324037 h 5604001"/>
              <a:gd name="connsiteX1512" fmla="*/ 5313109 w 6293294"/>
              <a:gd name="connsiteY1512" fmla="*/ 2337880 h 5604001"/>
              <a:gd name="connsiteX1513" fmla="*/ 5278437 w 6293294"/>
              <a:gd name="connsiteY1513" fmla="*/ 2320544 h 5604001"/>
              <a:gd name="connsiteX1514" fmla="*/ 5226495 w 6293294"/>
              <a:gd name="connsiteY1514" fmla="*/ 2341372 h 5604001"/>
              <a:gd name="connsiteX1515" fmla="*/ 5209159 w 6293294"/>
              <a:gd name="connsiteY1515" fmla="*/ 2330958 h 5604001"/>
              <a:gd name="connsiteX1516" fmla="*/ 5188395 w 6293294"/>
              <a:gd name="connsiteY1516" fmla="*/ 2341372 h 5604001"/>
              <a:gd name="connsiteX1517" fmla="*/ 5195316 w 6293294"/>
              <a:gd name="connsiteY1517" fmla="*/ 2348294 h 5604001"/>
              <a:gd name="connsiteX1518" fmla="*/ 5188395 w 6293294"/>
              <a:gd name="connsiteY1518" fmla="*/ 2362137 h 5604001"/>
              <a:gd name="connsiteX1519" fmla="*/ 5195316 w 6293294"/>
              <a:gd name="connsiteY1519" fmla="*/ 2365566 h 5604001"/>
              <a:gd name="connsiteX1520" fmla="*/ 5209159 w 6293294"/>
              <a:gd name="connsiteY1520" fmla="*/ 2358644 h 5604001"/>
              <a:gd name="connsiteX1521" fmla="*/ 5191887 w 6293294"/>
              <a:gd name="connsiteY1521" fmla="*/ 2382901 h 5604001"/>
              <a:gd name="connsiteX1522" fmla="*/ 5191887 w 6293294"/>
              <a:gd name="connsiteY1522" fmla="*/ 2393315 h 5604001"/>
              <a:gd name="connsiteX1523" fmla="*/ 5198809 w 6293294"/>
              <a:gd name="connsiteY1523" fmla="*/ 2396744 h 5604001"/>
              <a:gd name="connsiteX1524" fmla="*/ 5240337 w 6293294"/>
              <a:gd name="connsiteY1524" fmla="*/ 2355215 h 5604001"/>
              <a:gd name="connsiteX1525" fmla="*/ 5209159 w 6293294"/>
              <a:gd name="connsiteY1525" fmla="*/ 2396744 h 5604001"/>
              <a:gd name="connsiteX1526" fmla="*/ 5233416 w 6293294"/>
              <a:gd name="connsiteY1526" fmla="*/ 2421001 h 5604001"/>
              <a:gd name="connsiteX1527" fmla="*/ 5209159 w 6293294"/>
              <a:gd name="connsiteY1527" fmla="*/ 2431415 h 5604001"/>
              <a:gd name="connsiteX1528" fmla="*/ 5164137 w 6293294"/>
              <a:gd name="connsiteY1528" fmla="*/ 2407158 h 5604001"/>
              <a:gd name="connsiteX1529" fmla="*/ 5178044 w 6293294"/>
              <a:gd name="connsiteY1529" fmla="*/ 2375980 h 5604001"/>
              <a:gd name="connsiteX1530" fmla="*/ 5171059 w 6293294"/>
              <a:gd name="connsiteY1530" fmla="*/ 2382901 h 5604001"/>
              <a:gd name="connsiteX1531" fmla="*/ 5171059 w 6293294"/>
              <a:gd name="connsiteY1531" fmla="*/ 2369058 h 5604001"/>
              <a:gd name="connsiteX1532" fmla="*/ 5157216 w 6293294"/>
              <a:gd name="connsiteY1532" fmla="*/ 2382901 h 5604001"/>
              <a:gd name="connsiteX1533" fmla="*/ 5139944 w 6293294"/>
              <a:gd name="connsiteY1533" fmla="*/ 2351723 h 5604001"/>
              <a:gd name="connsiteX1534" fmla="*/ 5105274 w 6293294"/>
              <a:gd name="connsiteY1534" fmla="*/ 2386394 h 5604001"/>
              <a:gd name="connsiteX1535" fmla="*/ 5105274 w 6293294"/>
              <a:gd name="connsiteY1535" fmla="*/ 2403666 h 5604001"/>
              <a:gd name="connsiteX1536" fmla="*/ 5112195 w 6293294"/>
              <a:gd name="connsiteY1536" fmla="*/ 2410651 h 5604001"/>
              <a:gd name="connsiteX1537" fmla="*/ 5136451 w 6293294"/>
              <a:gd name="connsiteY1537" fmla="*/ 2365566 h 5604001"/>
              <a:gd name="connsiteX1538" fmla="*/ 5146866 w 6293294"/>
              <a:gd name="connsiteY1538" fmla="*/ 2365566 h 5604001"/>
              <a:gd name="connsiteX1539" fmla="*/ 5150295 w 6293294"/>
              <a:gd name="connsiteY1539" fmla="*/ 2382901 h 5604001"/>
              <a:gd name="connsiteX1540" fmla="*/ 5136451 w 6293294"/>
              <a:gd name="connsiteY1540" fmla="*/ 2400237 h 5604001"/>
              <a:gd name="connsiteX1541" fmla="*/ 5174551 w 6293294"/>
              <a:gd name="connsiteY1541" fmla="*/ 2414080 h 5604001"/>
              <a:gd name="connsiteX1542" fmla="*/ 5178044 w 6293294"/>
              <a:gd name="connsiteY1542" fmla="*/ 2431415 h 5604001"/>
              <a:gd name="connsiteX1543" fmla="*/ 5129530 w 6293294"/>
              <a:gd name="connsiteY1543" fmla="*/ 2417572 h 5604001"/>
              <a:gd name="connsiteX1544" fmla="*/ 5087937 w 6293294"/>
              <a:gd name="connsiteY1544" fmla="*/ 2431415 h 5604001"/>
              <a:gd name="connsiteX1545" fmla="*/ 5035995 w 6293294"/>
              <a:gd name="connsiteY1545" fmla="*/ 2389823 h 5604001"/>
              <a:gd name="connsiteX1546" fmla="*/ 5008309 w 6293294"/>
              <a:gd name="connsiteY1546" fmla="*/ 2400237 h 5604001"/>
              <a:gd name="connsiteX1547" fmla="*/ 5018659 w 6293294"/>
              <a:gd name="connsiteY1547" fmla="*/ 2386394 h 5604001"/>
              <a:gd name="connsiteX1548" fmla="*/ 4994466 w 6293294"/>
              <a:gd name="connsiteY1548" fmla="*/ 2344801 h 5604001"/>
              <a:gd name="connsiteX1549" fmla="*/ 5004816 w 6293294"/>
              <a:gd name="connsiteY1549" fmla="*/ 2337880 h 5604001"/>
              <a:gd name="connsiteX1550" fmla="*/ 5004816 w 6293294"/>
              <a:gd name="connsiteY1550" fmla="*/ 2351723 h 5604001"/>
              <a:gd name="connsiteX1551" fmla="*/ 5018659 w 6293294"/>
              <a:gd name="connsiteY1551" fmla="*/ 2337880 h 5604001"/>
              <a:gd name="connsiteX1552" fmla="*/ 5022151 w 6293294"/>
              <a:gd name="connsiteY1552" fmla="*/ 2344801 h 5604001"/>
              <a:gd name="connsiteX1553" fmla="*/ 5035995 w 6293294"/>
              <a:gd name="connsiteY1553" fmla="*/ 2337880 h 5604001"/>
              <a:gd name="connsiteX1554" fmla="*/ 5004816 w 6293294"/>
              <a:gd name="connsiteY1554" fmla="*/ 2355215 h 5604001"/>
              <a:gd name="connsiteX1555" fmla="*/ 5018659 w 6293294"/>
              <a:gd name="connsiteY1555" fmla="*/ 2365566 h 5604001"/>
              <a:gd name="connsiteX1556" fmla="*/ 5049837 w 6293294"/>
              <a:gd name="connsiteY1556" fmla="*/ 2337880 h 5604001"/>
              <a:gd name="connsiteX1557" fmla="*/ 5025644 w 6293294"/>
              <a:gd name="connsiteY1557" fmla="*/ 2310194 h 5604001"/>
              <a:gd name="connsiteX1558" fmla="*/ 4977130 w 6293294"/>
              <a:gd name="connsiteY1558" fmla="*/ 2355215 h 5604001"/>
              <a:gd name="connsiteX1559" fmla="*/ 4980623 w 6293294"/>
              <a:gd name="connsiteY1559" fmla="*/ 2358644 h 5604001"/>
              <a:gd name="connsiteX1560" fmla="*/ 4990974 w 6293294"/>
              <a:gd name="connsiteY1560" fmla="*/ 2375980 h 5604001"/>
              <a:gd name="connsiteX1561" fmla="*/ 4973637 w 6293294"/>
              <a:gd name="connsiteY1561" fmla="*/ 2393315 h 5604001"/>
              <a:gd name="connsiteX1562" fmla="*/ 4994466 w 6293294"/>
              <a:gd name="connsiteY1562" fmla="*/ 2396744 h 5604001"/>
              <a:gd name="connsiteX1563" fmla="*/ 4984051 w 6293294"/>
              <a:gd name="connsiteY1563" fmla="*/ 2403666 h 5604001"/>
              <a:gd name="connsiteX1564" fmla="*/ 4956366 w 6293294"/>
              <a:gd name="connsiteY1564" fmla="*/ 2386394 h 5604001"/>
              <a:gd name="connsiteX1565" fmla="*/ 4977130 w 6293294"/>
              <a:gd name="connsiteY1565" fmla="*/ 2351723 h 5604001"/>
              <a:gd name="connsiteX1566" fmla="*/ 4963287 w 6293294"/>
              <a:gd name="connsiteY1566" fmla="*/ 2337880 h 5604001"/>
              <a:gd name="connsiteX1567" fmla="*/ 4932109 w 6293294"/>
              <a:gd name="connsiteY1567" fmla="*/ 2375980 h 5604001"/>
              <a:gd name="connsiteX1568" fmla="*/ 4907851 w 6293294"/>
              <a:gd name="connsiteY1568" fmla="*/ 2372551 h 5604001"/>
              <a:gd name="connsiteX1569" fmla="*/ 4838574 w 6293294"/>
              <a:gd name="connsiteY1569" fmla="*/ 2462594 h 5604001"/>
              <a:gd name="connsiteX1570" fmla="*/ 4810887 w 6293294"/>
              <a:gd name="connsiteY1570" fmla="*/ 2504123 h 5604001"/>
              <a:gd name="connsiteX1571" fmla="*/ 4835144 w 6293294"/>
              <a:gd name="connsiteY1571" fmla="*/ 2559558 h 5604001"/>
              <a:gd name="connsiteX1572" fmla="*/ 4942523 w 6293294"/>
              <a:gd name="connsiteY1572" fmla="*/ 2722309 h 5604001"/>
              <a:gd name="connsiteX1573" fmla="*/ 5039487 w 6293294"/>
              <a:gd name="connsiteY1573" fmla="*/ 2777744 h 5604001"/>
              <a:gd name="connsiteX1574" fmla="*/ 5119116 w 6293294"/>
              <a:gd name="connsiteY1574" fmla="*/ 2802001 h 5604001"/>
              <a:gd name="connsiteX1575" fmla="*/ 5164137 w 6293294"/>
              <a:gd name="connsiteY1575" fmla="*/ 2853944 h 5604001"/>
              <a:gd name="connsiteX1576" fmla="*/ 5212651 w 6293294"/>
              <a:gd name="connsiteY1576" fmla="*/ 2895537 h 5604001"/>
              <a:gd name="connsiteX1577" fmla="*/ 5198809 w 6293294"/>
              <a:gd name="connsiteY1577" fmla="*/ 2937066 h 5604001"/>
              <a:gd name="connsiteX1578" fmla="*/ 5132959 w 6293294"/>
              <a:gd name="connsiteY1578" fmla="*/ 2975166 h 5604001"/>
              <a:gd name="connsiteX1579" fmla="*/ 5098351 w 6293294"/>
              <a:gd name="connsiteY1579" fmla="*/ 2968244 h 5604001"/>
              <a:gd name="connsiteX1580" fmla="*/ 5042916 w 6293294"/>
              <a:gd name="connsiteY1580" fmla="*/ 3023680 h 5604001"/>
              <a:gd name="connsiteX1581" fmla="*/ 4935537 w 6293294"/>
              <a:gd name="connsiteY1581" fmla="*/ 2940558 h 5604001"/>
              <a:gd name="connsiteX1582" fmla="*/ 4883595 w 6293294"/>
              <a:gd name="connsiteY1582" fmla="*/ 2957830 h 5604001"/>
              <a:gd name="connsiteX1583" fmla="*/ 4821237 w 6293294"/>
              <a:gd name="connsiteY1583" fmla="*/ 2885123 h 5604001"/>
              <a:gd name="connsiteX1584" fmla="*/ 4831651 w 6293294"/>
              <a:gd name="connsiteY1584" fmla="*/ 2853944 h 5604001"/>
              <a:gd name="connsiteX1585" fmla="*/ 4790123 w 6293294"/>
              <a:gd name="connsiteY1585" fmla="*/ 2767394 h 5604001"/>
              <a:gd name="connsiteX1586" fmla="*/ 4814316 w 6293294"/>
              <a:gd name="connsiteY1586" fmla="*/ 2732723 h 5604001"/>
              <a:gd name="connsiteX1587" fmla="*/ 4807395 w 6293294"/>
              <a:gd name="connsiteY1587" fmla="*/ 2705037 h 5604001"/>
              <a:gd name="connsiteX1588" fmla="*/ 4810887 w 6293294"/>
              <a:gd name="connsiteY1588" fmla="*/ 2677287 h 5604001"/>
              <a:gd name="connsiteX1589" fmla="*/ 4848987 w 6293294"/>
              <a:gd name="connsiteY1589" fmla="*/ 2639187 h 5604001"/>
              <a:gd name="connsiteX1590" fmla="*/ 4814316 w 6293294"/>
              <a:gd name="connsiteY1590" fmla="*/ 2614994 h 5604001"/>
              <a:gd name="connsiteX1591" fmla="*/ 4797044 w 6293294"/>
              <a:gd name="connsiteY1591" fmla="*/ 2569972 h 5604001"/>
              <a:gd name="connsiteX1592" fmla="*/ 4779709 w 6293294"/>
              <a:gd name="connsiteY1592" fmla="*/ 2549144 h 5604001"/>
              <a:gd name="connsiteX1593" fmla="*/ 4734687 w 6293294"/>
              <a:gd name="connsiteY1593" fmla="*/ 2535301 h 5604001"/>
              <a:gd name="connsiteX1594" fmla="*/ 4713923 w 6293294"/>
              <a:gd name="connsiteY1594" fmla="*/ 2472944 h 5604001"/>
              <a:gd name="connsiteX1595" fmla="*/ 4738116 w 6293294"/>
              <a:gd name="connsiteY1595" fmla="*/ 2389823 h 5604001"/>
              <a:gd name="connsiteX1596" fmla="*/ 4675823 w 6293294"/>
              <a:gd name="connsiteY1596" fmla="*/ 2317115 h 5604001"/>
              <a:gd name="connsiteX1597" fmla="*/ 4682744 w 6293294"/>
              <a:gd name="connsiteY1597" fmla="*/ 2279015 h 5604001"/>
              <a:gd name="connsiteX1598" fmla="*/ 4620387 w 6293294"/>
              <a:gd name="connsiteY1598" fmla="*/ 2185480 h 5604001"/>
              <a:gd name="connsiteX1599" fmla="*/ 4668901 w 6293294"/>
              <a:gd name="connsiteY1599" fmla="*/ 2112772 h 5604001"/>
              <a:gd name="connsiteX1600" fmla="*/ 4713923 w 6293294"/>
              <a:gd name="connsiteY1600" fmla="*/ 2071180 h 5604001"/>
              <a:gd name="connsiteX1601" fmla="*/ 4762374 w 6293294"/>
              <a:gd name="connsiteY1601" fmla="*/ 2112772 h 5604001"/>
              <a:gd name="connsiteX1602" fmla="*/ 3030601 w 6293294"/>
              <a:gd name="connsiteY1602" fmla="*/ 2071180 h 5604001"/>
              <a:gd name="connsiteX1603" fmla="*/ 3023680 w 6293294"/>
              <a:gd name="connsiteY1603" fmla="*/ 2095437 h 5604001"/>
              <a:gd name="connsiteX1604" fmla="*/ 3020251 w 6293294"/>
              <a:gd name="connsiteY1604" fmla="*/ 2074672 h 5604001"/>
              <a:gd name="connsiteX1605" fmla="*/ 3013329 w 6293294"/>
              <a:gd name="connsiteY1605" fmla="*/ 2071180 h 5604001"/>
              <a:gd name="connsiteX1606" fmla="*/ 3002915 w 6293294"/>
              <a:gd name="connsiteY1606" fmla="*/ 2081593 h 5604001"/>
              <a:gd name="connsiteX1607" fmla="*/ 3023680 w 6293294"/>
              <a:gd name="connsiteY1607" fmla="*/ 2130044 h 5604001"/>
              <a:gd name="connsiteX1608" fmla="*/ 3006344 w 6293294"/>
              <a:gd name="connsiteY1608" fmla="*/ 2130044 h 5604001"/>
              <a:gd name="connsiteX1609" fmla="*/ 2985580 w 6293294"/>
              <a:gd name="connsiteY1609" fmla="*/ 2088515 h 5604001"/>
              <a:gd name="connsiteX1610" fmla="*/ 3009837 w 6293294"/>
              <a:gd name="connsiteY1610" fmla="*/ 2057337 h 5604001"/>
              <a:gd name="connsiteX1611" fmla="*/ 3030601 w 6293294"/>
              <a:gd name="connsiteY1611" fmla="*/ 2071180 h 5604001"/>
              <a:gd name="connsiteX1612" fmla="*/ 5808345 w 6293294"/>
              <a:gd name="connsiteY1612" fmla="*/ 2043493 h 5604001"/>
              <a:gd name="connsiteX1613" fmla="*/ 5635181 w 6293294"/>
              <a:gd name="connsiteY1613" fmla="*/ 2102358 h 5604001"/>
              <a:gd name="connsiteX1614" fmla="*/ 5794502 w 6293294"/>
              <a:gd name="connsiteY1614" fmla="*/ 2040001 h 5604001"/>
              <a:gd name="connsiteX1615" fmla="*/ 5808345 w 6293294"/>
              <a:gd name="connsiteY1615" fmla="*/ 2043493 h 5604001"/>
              <a:gd name="connsiteX1616" fmla="*/ 4163187 w 6293294"/>
              <a:gd name="connsiteY1616" fmla="*/ 2164715 h 5604001"/>
              <a:gd name="connsiteX1617" fmla="*/ 4118165 w 6293294"/>
              <a:gd name="connsiteY1617" fmla="*/ 2154301 h 5604001"/>
              <a:gd name="connsiteX1618" fmla="*/ 4052380 w 6293294"/>
              <a:gd name="connsiteY1618" fmla="*/ 2195894 h 5604001"/>
              <a:gd name="connsiteX1619" fmla="*/ 3941509 w 6293294"/>
              <a:gd name="connsiteY1619" fmla="*/ 2105851 h 5604001"/>
              <a:gd name="connsiteX1620" fmla="*/ 3934587 w 6293294"/>
              <a:gd name="connsiteY1620" fmla="*/ 2109280 h 5604001"/>
              <a:gd name="connsiteX1621" fmla="*/ 4045458 w 6293294"/>
              <a:gd name="connsiteY1621" fmla="*/ 2206244 h 5604001"/>
              <a:gd name="connsiteX1622" fmla="*/ 4041965 w 6293294"/>
              <a:gd name="connsiteY1622" fmla="*/ 2213229 h 5604001"/>
              <a:gd name="connsiteX1623" fmla="*/ 3872230 w 6293294"/>
              <a:gd name="connsiteY1623" fmla="*/ 2137029 h 5604001"/>
              <a:gd name="connsiteX1624" fmla="*/ 3996944 w 6293294"/>
              <a:gd name="connsiteY1624" fmla="*/ 2202815 h 5604001"/>
              <a:gd name="connsiteX1625" fmla="*/ 3951923 w 6293294"/>
              <a:gd name="connsiteY1625" fmla="*/ 2258251 h 5604001"/>
              <a:gd name="connsiteX1626" fmla="*/ 3848036 w 6293294"/>
              <a:gd name="connsiteY1626" fmla="*/ 2202815 h 5604001"/>
              <a:gd name="connsiteX1627" fmla="*/ 3830701 w 6293294"/>
              <a:gd name="connsiteY1627" fmla="*/ 2206244 h 5604001"/>
              <a:gd name="connsiteX1628" fmla="*/ 3955415 w 6293294"/>
              <a:gd name="connsiteY1628" fmla="*/ 2285937 h 5604001"/>
              <a:gd name="connsiteX1629" fmla="*/ 3955415 w 6293294"/>
              <a:gd name="connsiteY1629" fmla="*/ 2296351 h 5604001"/>
              <a:gd name="connsiteX1630" fmla="*/ 3938080 w 6293294"/>
              <a:gd name="connsiteY1630" fmla="*/ 2299780 h 5604001"/>
              <a:gd name="connsiteX1631" fmla="*/ 3858387 w 6293294"/>
              <a:gd name="connsiteY1631" fmla="*/ 2275523 h 5604001"/>
              <a:gd name="connsiteX1632" fmla="*/ 3927665 w 6293294"/>
              <a:gd name="connsiteY1632" fmla="*/ 2306701 h 5604001"/>
              <a:gd name="connsiteX1633" fmla="*/ 3913823 w 6293294"/>
              <a:gd name="connsiteY1633" fmla="*/ 2334451 h 5604001"/>
              <a:gd name="connsiteX1634" fmla="*/ 3924236 w 6293294"/>
              <a:gd name="connsiteY1634" fmla="*/ 2407158 h 5604001"/>
              <a:gd name="connsiteX1635" fmla="*/ 3861880 w 6293294"/>
              <a:gd name="connsiteY1635" fmla="*/ 2372551 h 5604001"/>
              <a:gd name="connsiteX1636" fmla="*/ 3813365 w 6293294"/>
              <a:gd name="connsiteY1636" fmla="*/ 2344801 h 5604001"/>
              <a:gd name="connsiteX1637" fmla="*/ 3771837 w 6293294"/>
              <a:gd name="connsiteY1637" fmla="*/ 2362137 h 5604001"/>
              <a:gd name="connsiteX1638" fmla="*/ 3709480 w 6293294"/>
              <a:gd name="connsiteY1638" fmla="*/ 2289366 h 5604001"/>
              <a:gd name="connsiteX1639" fmla="*/ 3723322 w 6293294"/>
              <a:gd name="connsiteY1639" fmla="*/ 2254758 h 5604001"/>
              <a:gd name="connsiteX1640" fmla="*/ 3705987 w 6293294"/>
              <a:gd name="connsiteY1640" fmla="*/ 2244344 h 5604001"/>
              <a:gd name="connsiteX1641" fmla="*/ 3692144 w 6293294"/>
              <a:gd name="connsiteY1641" fmla="*/ 2216658 h 5604001"/>
              <a:gd name="connsiteX1642" fmla="*/ 3719894 w 6293294"/>
              <a:gd name="connsiteY1642" fmla="*/ 2185480 h 5604001"/>
              <a:gd name="connsiteX1643" fmla="*/ 3712908 w 6293294"/>
              <a:gd name="connsiteY1643" fmla="*/ 2150872 h 5604001"/>
              <a:gd name="connsiteX1644" fmla="*/ 3719894 w 6293294"/>
              <a:gd name="connsiteY1644" fmla="*/ 2133537 h 5604001"/>
              <a:gd name="connsiteX1645" fmla="*/ 3730244 w 6293294"/>
              <a:gd name="connsiteY1645" fmla="*/ 2133537 h 5604001"/>
              <a:gd name="connsiteX1646" fmla="*/ 3768344 w 6293294"/>
              <a:gd name="connsiteY1646" fmla="*/ 2119694 h 5604001"/>
              <a:gd name="connsiteX1647" fmla="*/ 3799522 w 6293294"/>
              <a:gd name="connsiteY1647" fmla="*/ 2067751 h 5604001"/>
              <a:gd name="connsiteX1648" fmla="*/ 3841115 w 6293294"/>
              <a:gd name="connsiteY1648" fmla="*/ 2046923 h 5604001"/>
              <a:gd name="connsiteX1649" fmla="*/ 3903409 w 6293294"/>
              <a:gd name="connsiteY1649" fmla="*/ 2078101 h 5604001"/>
              <a:gd name="connsiteX1650" fmla="*/ 4031551 w 6293294"/>
              <a:gd name="connsiteY1650" fmla="*/ 2012315 h 5604001"/>
              <a:gd name="connsiteX1651" fmla="*/ 4163187 w 6293294"/>
              <a:gd name="connsiteY1651" fmla="*/ 2164715 h 5604001"/>
              <a:gd name="connsiteX1652" fmla="*/ 4014280 w 6293294"/>
              <a:gd name="connsiteY1652" fmla="*/ 2012315 h 5604001"/>
              <a:gd name="connsiteX1653" fmla="*/ 3910330 w 6293294"/>
              <a:gd name="connsiteY1653" fmla="*/ 2060829 h 5604001"/>
              <a:gd name="connsiteX1654" fmla="*/ 3986530 w 6293294"/>
              <a:gd name="connsiteY1654" fmla="*/ 2012315 h 5604001"/>
              <a:gd name="connsiteX1655" fmla="*/ 4014280 w 6293294"/>
              <a:gd name="connsiteY1655" fmla="*/ 2012315 h 5604001"/>
              <a:gd name="connsiteX1656" fmla="*/ 1392364 w 6293294"/>
              <a:gd name="connsiteY1656" fmla="*/ 2064258 h 5604001"/>
              <a:gd name="connsiteX1657" fmla="*/ 1222629 w 6293294"/>
              <a:gd name="connsiteY1657" fmla="*/ 2019237 h 5604001"/>
              <a:gd name="connsiteX1658" fmla="*/ 1246886 w 6293294"/>
              <a:gd name="connsiteY1658" fmla="*/ 2012315 h 5604001"/>
              <a:gd name="connsiteX1659" fmla="*/ 1392364 w 6293294"/>
              <a:gd name="connsiteY1659" fmla="*/ 2064258 h 5604001"/>
              <a:gd name="connsiteX1660" fmla="*/ 1541272 w 6293294"/>
              <a:gd name="connsiteY1660" fmla="*/ 2015808 h 5604001"/>
              <a:gd name="connsiteX1661" fmla="*/ 1721421 w 6293294"/>
              <a:gd name="connsiteY1661" fmla="*/ 2095437 h 5604001"/>
              <a:gd name="connsiteX1662" fmla="*/ 1870329 w 6293294"/>
              <a:gd name="connsiteY1662" fmla="*/ 2067751 h 5604001"/>
              <a:gd name="connsiteX1663" fmla="*/ 1887664 w 6293294"/>
              <a:gd name="connsiteY1663" fmla="*/ 2067751 h 5604001"/>
              <a:gd name="connsiteX1664" fmla="*/ 1970786 w 6293294"/>
              <a:gd name="connsiteY1664" fmla="*/ 2116201 h 5604001"/>
              <a:gd name="connsiteX1665" fmla="*/ 2067751 w 6293294"/>
              <a:gd name="connsiteY1665" fmla="*/ 2133537 h 5604001"/>
              <a:gd name="connsiteX1666" fmla="*/ 2261743 w 6293294"/>
              <a:gd name="connsiteY1666" fmla="*/ 2057337 h 5604001"/>
              <a:gd name="connsiteX1667" fmla="*/ 2279015 w 6293294"/>
              <a:gd name="connsiteY1667" fmla="*/ 2119694 h 5604001"/>
              <a:gd name="connsiteX1668" fmla="*/ 2133537 w 6293294"/>
              <a:gd name="connsiteY1668" fmla="*/ 2254758 h 5604001"/>
              <a:gd name="connsiteX1669" fmla="*/ 2147443 w 6293294"/>
              <a:gd name="connsiteY1669" fmla="*/ 2334451 h 5604001"/>
              <a:gd name="connsiteX1670" fmla="*/ 2123186 w 6293294"/>
              <a:gd name="connsiteY1670" fmla="*/ 2330958 h 5604001"/>
              <a:gd name="connsiteX1671" fmla="*/ 2050415 w 6293294"/>
              <a:gd name="connsiteY1671" fmla="*/ 2337880 h 5604001"/>
              <a:gd name="connsiteX1672" fmla="*/ 1749108 w 6293294"/>
              <a:gd name="connsiteY1672" fmla="*/ 2227072 h 5604001"/>
              <a:gd name="connsiteX1673" fmla="*/ 1745678 w 6293294"/>
              <a:gd name="connsiteY1673" fmla="*/ 2230501 h 5604001"/>
              <a:gd name="connsiteX1674" fmla="*/ 1776794 w 6293294"/>
              <a:gd name="connsiteY1674" fmla="*/ 2265172 h 5604001"/>
              <a:gd name="connsiteX1675" fmla="*/ 2046986 w 6293294"/>
              <a:gd name="connsiteY1675" fmla="*/ 2365566 h 5604001"/>
              <a:gd name="connsiteX1676" fmla="*/ 2154364 w 6293294"/>
              <a:gd name="connsiteY1676" fmla="*/ 2344801 h 5604001"/>
              <a:gd name="connsiteX1677" fmla="*/ 2306764 w 6293294"/>
              <a:gd name="connsiteY1677" fmla="*/ 2528380 h 5604001"/>
              <a:gd name="connsiteX1678" fmla="*/ 2261743 w 6293294"/>
              <a:gd name="connsiteY1678" fmla="*/ 2538794 h 5604001"/>
              <a:gd name="connsiteX1679" fmla="*/ 2147443 w 6293294"/>
              <a:gd name="connsiteY1679" fmla="*/ 2511044 h 5604001"/>
              <a:gd name="connsiteX1680" fmla="*/ 2026221 w 6293294"/>
              <a:gd name="connsiteY1680" fmla="*/ 2511044 h 5604001"/>
              <a:gd name="connsiteX1681" fmla="*/ 1887664 w 6293294"/>
              <a:gd name="connsiteY1681" fmla="*/ 2375980 h 5604001"/>
              <a:gd name="connsiteX1682" fmla="*/ 1759521 w 6293294"/>
              <a:gd name="connsiteY1682" fmla="*/ 2344801 h 5604001"/>
              <a:gd name="connsiteX1683" fmla="*/ 1697164 w 6293294"/>
              <a:gd name="connsiteY1683" fmla="*/ 2230501 h 5604001"/>
              <a:gd name="connsiteX1684" fmla="*/ 1614043 w 6293294"/>
              <a:gd name="connsiteY1684" fmla="*/ 2192401 h 5604001"/>
              <a:gd name="connsiteX1685" fmla="*/ 1565529 w 6293294"/>
              <a:gd name="connsiteY1685" fmla="*/ 2157794 h 5604001"/>
              <a:gd name="connsiteX1686" fmla="*/ 1506664 w 6293294"/>
              <a:gd name="connsiteY1686" fmla="*/ 2078101 h 5604001"/>
              <a:gd name="connsiteX1687" fmla="*/ 1534351 w 6293294"/>
              <a:gd name="connsiteY1687" fmla="*/ 2005393 h 5604001"/>
              <a:gd name="connsiteX1688" fmla="*/ 1541272 w 6293294"/>
              <a:gd name="connsiteY1688" fmla="*/ 2015808 h 5604001"/>
              <a:gd name="connsiteX1689" fmla="*/ 5320030 w 6293294"/>
              <a:gd name="connsiteY1689" fmla="*/ 2015808 h 5604001"/>
              <a:gd name="connsiteX1690" fmla="*/ 5361559 w 6293294"/>
              <a:gd name="connsiteY1690" fmla="*/ 2001901 h 5604001"/>
              <a:gd name="connsiteX1691" fmla="*/ 5416995 w 6293294"/>
              <a:gd name="connsiteY1691" fmla="*/ 2067751 h 5604001"/>
              <a:gd name="connsiteX1692" fmla="*/ 5486274 w 6293294"/>
              <a:gd name="connsiteY1692" fmla="*/ 2112772 h 5604001"/>
              <a:gd name="connsiteX1693" fmla="*/ 5475859 w 6293294"/>
              <a:gd name="connsiteY1693" fmla="*/ 2147380 h 5604001"/>
              <a:gd name="connsiteX1694" fmla="*/ 5458587 w 6293294"/>
              <a:gd name="connsiteY1694" fmla="*/ 2168144 h 5604001"/>
              <a:gd name="connsiteX1695" fmla="*/ 5462016 w 6293294"/>
              <a:gd name="connsiteY1695" fmla="*/ 2202815 h 5604001"/>
              <a:gd name="connsiteX1696" fmla="*/ 5358130 w 6293294"/>
              <a:gd name="connsiteY1696" fmla="*/ 2279015 h 5604001"/>
              <a:gd name="connsiteX1697" fmla="*/ 5323459 w 6293294"/>
              <a:gd name="connsiteY1697" fmla="*/ 2272094 h 5604001"/>
              <a:gd name="connsiteX1698" fmla="*/ 5333874 w 6293294"/>
              <a:gd name="connsiteY1698" fmla="*/ 2230501 h 5604001"/>
              <a:gd name="connsiteX1699" fmla="*/ 5292281 w 6293294"/>
              <a:gd name="connsiteY1699" fmla="*/ 2161223 h 5604001"/>
              <a:gd name="connsiteX1700" fmla="*/ 5302695 w 6293294"/>
              <a:gd name="connsiteY1700" fmla="*/ 2164715 h 5604001"/>
              <a:gd name="connsiteX1701" fmla="*/ 5361559 w 6293294"/>
              <a:gd name="connsiteY1701" fmla="*/ 2067751 h 5604001"/>
              <a:gd name="connsiteX1702" fmla="*/ 5292281 w 6293294"/>
              <a:gd name="connsiteY1702" fmla="*/ 2154301 h 5604001"/>
              <a:gd name="connsiteX1703" fmla="*/ 5247259 w 6293294"/>
              <a:gd name="connsiteY1703" fmla="*/ 2112772 h 5604001"/>
              <a:gd name="connsiteX1704" fmla="*/ 5223066 w 6293294"/>
              <a:gd name="connsiteY1704" fmla="*/ 2154301 h 5604001"/>
              <a:gd name="connsiteX1705" fmla="*/ 5184966 w 6293294"/>
              <a:gd name="connsiteY1705" fmla="*/ 2150872 h 5604001"/>
              <a:gd name="connsiteX1706" fmla="*/ 5188395 w 6293294"/>
              <a:gd name="connsiteY1706" fmla="*/ 2123123 h 5604001"/>
              <a:gd name="connsiteX1707" fmla="*/ 5198809 w 6293294"/>
              <a:gd name="connsiteY1707" fmla="*/ 2112772 h 5604001"/>
              <a:gd name="connsiteX1708" fmla="*/ 5240337 w 6293294"/>
              <a:gd name="connsiteY1708" fmla="*/ 2064258 h 5604001"/>
              <a:gd name="connsiteX1709" fmla="*/ 5261166 w 6293294"/>
              <a:gd name="connsiteY1709" fmla="*/ 2050415 h 5604001"/>
              <a:gd name="connsiteX1710" fmla="*/ 5278437 w 6293294"/>
              <a:gd name="connsiteY1710" fmla="*/ 2001901 h 5604001"/>
              <a:gd name="connsiteX1711" fmla="*/ 5288851 w 6293294"/>
              <a:gd name="connsiteY1711" fmla="*/ 2001901 h 5604001"/>
              <a:gd name="connsiteX1712" fmla="*/ 5320030 w 6293294"/>
              <a:gd name="connsiteY1712" fmla="*/ 2015808 h 5604001"/>
              <a:gd name="connsiteX1713" fmla="*/ 4371023 w 6293294"/>
              <a:gd name="connsiteY1713" fmla="*/ 2046923 h 5604001"/>
              <a:gd name="connsiteX1714" fmla="*/ 4405630 w 6293294"/>
              <a:gd name="connsiteY1714" fmla="*/ 2064258 h 5604001"/>
              <a:gd name="connsiteX1715" fmla="*/ 4457574 w 6293294"/>
              <a:gd name="connsiteY1715" fmla="*/ 2147380 h 5604001"/>
              <a:gd name="connsiteX1716" fmla="*/ 4596130 w 6293294"/>
              <a:gd name="connsiteY1716" fmla="*/ 2227072 h 5604001"/>
              <a:gd name="connsiteX1717" fmla="*/ 4585716 w 6293294"/>
              <a:gd name="connsiteY1717" fmla="*/ 2306701 h 5604001"/>
              <a:gd name="connsiteX1718" fmla="*/ 4630801 w 6293294"/>
              <a:gd name="connsiteY1718" fmla="*/ 2483358 h 5604001"/>
              <a:gd name="connsiteX1719" fmla="*/ 4551109 w 6293294"/>
              <a:gd name="connsiteY1719" fmla="*/ 2438337 h 5604001"/>
              <a:gd name="connsiteX1720" fmla="*/ 4481830 w 6293294"/>
              <a:gd name="connsiteY1720" fmla="*/ 2372551 h 5604001"/>
              <a:gd name="connsiteX1721" fmla="*/ 4405630 w 6293294"/>
              <a:gd name="connsiteY1721" fmla="*/ 2254758 h 5604001"/>
              <a:gd name="connsiteX1722" fmla="*/ 4402201 w 6293294"/>
              <a:gd name="connsiteY1722" fmla="*/ 2254758 h 5604001"/>
              <a:gd name="connsiteX1723" fmla="*/ 4551109 w 6293294"/>
              <a:gd name="connsiteY1723" fmla="*/ 2452180 h 5604001"/>
              <a:gd name="connsiteX1724" fmla="*/ 4630801 w 6293294"/>
              <a:gd name="connsiteY1724" fmla="*/ 2490280 h 5604001"/>
              <a:gd name="connsiteX1725" fmla="*/ 4648074 w 6293294"/>
              <a:gd name="connsiteY1725" fmla="*/ 2517966 h 5604001"/>
              <a:gd name="connsiteX1726" fmla="*/ 4779709 w 6293294"/>
              <a:gd name="connsiteY1726" fmla="*/ 2621915 h 5604001"/>
              <a:gd name="connsiteX1727" fmla="*/ 4693095 w 6293294"/>
              <a:gd name="connsiteY1727" fmla="*/ 2608072 h 5604001"/>
              <a:gd name="connsiteX1728" fmla="*/ 4585716 w 6293294"/>
              <a:gd name="connsiteY1728" fmla="*/ 2635758 h 5604001"/>
              <a:gd name="connsiteX1729" fmla="*/ 4592701 w 6293294"/>
              <a:gd name="connsiteY1729" fmla="*/ 2639187 h 5604001"/>
              <a:gd name="connsiteX1730" fmla="*/ 4693095 w 6293294"/>
              <a:gd name="connsiteY1730" fmla="*/ 2621915 h 5604001"/>
              <a:gd name="connsiteX1731" fmla="*/ 4772787 w 6293294"/>
              <a:gd name="connsiteY1731" fmla="*/ 2628837 h 5604001"/>
              <a:gd name="connsiteX1732" fmla="*/ 4745101 w 6293294"/>
              <a:gd name="connsiteY1732" fmla="*/ 2660015 h 5604001"/>
              <a:gd name="connsiteX1733" fmla="*/ 4620387 w 6293294"/>
              <a:gd name="connsiteY1733" fmla="*/ 2687701 h 5604001"/>
              <a:gd name="connsiteX1734" fmla="*/ 4551109 w 6293294"/>
              <a:gd name="connsiteY1734" fmla="*/ 2680780 h 5604001"/>
              <a:gd name="connsiteX1735" fmla="*/ 4616895 w 6293294"/>
              <a:gd name="connsiteY1735" fmla="*/ 2698115 h 5604001"/>
              <a:gd name="connsiteX1736" fmla="*/ 4741609 w 6293294"/>
              <a:gd name="connsiteY1736" fmla="*/ 2673858 h 5604001"/>
              <a:gd name="connsiteX1737" fmla="*/ 4720844 w 6293294"/>
              <a:gd name="connsiteY1737" fmla="*/ 2708466 h 5604001"/>
              <a:gd name="connsiteX1738" fmla="*/ 4509580 w 6293294"/>
              <a:gd name="connsiteY1738" fmla="*/ 2756980 h 5604001"/>
              <a:gd name="connsiteX1739" fmla="*/ 4568444 w 6293294"/>
              <a:gd name="connsiteY1739" fmla="*/ 2770823 h 5604001"/>
              <a:gd name="connsiteX1740" fmla="*/ 4720844 w 6293294"/>
              <a:gd name="connsiteY1740" fmla="*/ 2725801 h 5604001"/>
              <a:gd name="connsiteX1741" fmla="*/ 4710430 w 6293294"/>
              <a:gd name="connsiteY1741" fmla="*/ 2770823 h 5604001"/>
              <a:gd name="connsiteX1742" fmla="*/ 4727766 w 6293294"/>
              <a:gd name="connsiteY1742" fmla="*/ 2836609 h 5604001"/>
              <a:gd name="connsiteX1743" fmla="*/ 4668901 w 6293294"/>
              <a:gd name="connsiteY1743" fmla="*/ 2836609 h 5604001"/>
              <a:gd name="connsiteX1744" fmla="*/ 4623816 w 6293294"/>
              <a:gd name="connsiteY1744" fmla="*/ 2826258 h 5604001"/>
              <a:gd name="connsiteX1745" fmla="*/ 4499166 w 6293294"/>
              <a:gd name="connsiteY1745" fmla="*/ 2788158 h 5604001"/>
              <a:gd name="connsiteX1746" fmla="*/ 4405630 w 6293294"/>
              <a:gd name="connsiteY1746" fmla="*/ 2850515 h 5604001"/>
              <a:gd name="connsiteX1747" fmla="*/ 4339844 w 6293294"/>
              <a:gd name="connsiteY1747" fmla="*/ 2881630 h 5604001"/>
              <a:gd name="connsiteX1748" fmla="*/ 4336351 w 6293294"/>
              <a:gd name="connsiteY1748" fmla="*/ 2892044 h 5604001"/>
              <a:gd name="connsiteX1749" fmla="*/ 4343274 w 6293294"/>
              <a:gd name="connsiteY1749" fmla="*/ 2909380 h 5604001"/>
              <a:gd name="connsiteX1750" fmla="*/ 4319080 w 6293294"/>
              <a:gd name="connsiteY1750" fmla="*/ 2912809 h 5604001"/>
              <a:gd name="connsiteX1751" fmla="*/ 4249801 w 6293294"/>
              <a:gd name="connsiteY1751" fmla="*/ 2860866 h 5604001"/>
              <a:gd name="connsiteX1752" fmla="*/ 4287901 w 6293294"/>
              <a:gd name="connsiteY1752" fmla="*/ 2805494 h 5604001"/>
              <a:gd name="connsiteX1753" fmla="*/ 4256723 w 6293294"/>
              <a:gd name="connsiteY1753" fmla="*/ 2760409 h 5604001"/>
              <a:gd name="connsiteX1754" fmla="*/ 4298251 w 6293294"/>
              <a:gd name="connsiteY1754" fmla="*/ 2705037 h 5604001"/>
              <a:gd name="connsiteX1755" fmla="*/ 4332923 w 6293294"/>
              <a:gd name="connsiteY1755" fmla="*/ 2711958 h 5604001"/>
              <a:gd name="connsiteX1756" fmla="*/ 4336351 w 6293294"/>
              <a:gd name="connsiteY1756" fmla="*/ 2701544 h 5604001"/>
              <a:gd name="connsiteX1757" fmla="*/ 4294823 w 6293294"/>
              <a:gd name="connsiteY1757" fmla="*/ 2646172 h 5604001"/>
              <a:gd name="connsiteX1758" fmla="*/ 4294823 w 6293294"/>
              <a:gd name="connsiteY1758" fmla="*/ 2635758 h 5604001"/>
              <a:gd name="connsiteX1759" fmla="*/ 4326001 w 6293294"/>
              <a:gd name="connsiteY1759" fmla="*/ 2590737 h 5604001"/>
              <a:gd name="connsiteX1760" fmla="*/ 4339844 w 6293294"/>
              <a:gd name="connsiteY1760" fmla="*/ 2587244 h 5604001"/>
              <a:gd name="connsiteX1761" fmla="*/ 4360609 w 6293294"/>
              <a:gd name="connsiteY1761" fmla="*/ 2556066 h 5604001"/>
              <a:gd name="connsiteX1762" fmla="*/ 4422966 w 6293294"/>
              <a:gd name="connsiteY1762" fmla="*/ 2545715 h 5604001"/>
              <a:gd name="connsiteX1763" fmla="*/ 4495674 w 6293294"/>
              <a:gd name="connsiteY1763" fmla="*/ 2521458 h 5604001"/>
              <a:gd name="connsiteX1764" fmla="*/ 4544187 w 6293294"/>
              <a:gd name="connsiteY1764" fmla="*/ 2531872 h 5604001"/>
              <a:gd name="connsiteX1765" fmla="*/ 4616895 w 6293294"/>
              <a:gd name="connsiteY1765" fmla="*/ 2531872 h 5604001"/>
              <a:gd name="connsiteX1766" fmla="*/ 4658487 w 6293294"/>
              <a:gd name="connsiteY1766" fmla="*/ 2545715 h 5604001"/>
              <a:gd name="connsiteX1767" fmla="*/ 4661916 w 6293294"/>
              <a:gd name="connsiteY1767" fmla="*/ 2538794 h 5604001"/>
              <a:gd name="connsiteX1768" fmla="*/ 4623816 w 6293294"/>
              <a:gd name="connsiteY1768" fmla="*/ 2514537 h 5604001"/>
              <a:gd name="connsiteX1769" fmla="*/ 4551109 w 6293294"/>
              <a:gd name="connsiteY1769" fmla="*/ 2514537 h 5604001"/>
              <a:gd name="connsiteX1770" fmla="*/ 4495674 w 6293294"/>
              <a:gd name="connsiteY1770" fmla="*/ 2504123 h 5604001"/>
              <a:gd name="connsiteX1771" fmla="*/ 4433380 w 6293294"/>
              <a:gd name="connsiteY1771" fmla="*/ 2524887 h 5604001"/>
              <a:gd name="connsiteX1772" fmla="*/ 4377944 w 6293294"/>
              <a:gd name="connsiteY1772" fmla="*/ 2490280 h 5604001"/>
              <a:gd name="connsiteX1773" fmla="*/ 4367530 w 6293294"/>
              <a:gd name="connsiteY1773" fmla="*/ 2466023 h 5604001"/>
              <a:gd name="connsiteX1774" fmla="*/ 4319080 w 6293294"/>
              <a:gd name="connsiteY1774" fmla="*/ 2431415 h 5604001"/>
              <a:gd name="connsiteX1775" fmla="*/ 4305174 w 6293294"/>
              <a:gd name="connsiteY1775" fmla="*/ 2379472 h 5604001"/>
              <a:gd name="connsiteX1776" fmla="*/ 4322509 w 6293294"/>
              <a:gd name="connsiteY1776" fmla="*/ 2355215 h 5604001"/>
              <a:gd name="connsiteX1777" fmla="*/ 4336351 w 6293294"/>
              <a:gd name="connsiteY1777" fmla="*/ 2310194 h 5604001"/>
              <a:gd name="connsiteX1778" fmla="*/ 4339844 w 6293294"/>
              <a:gd name="connsiteY1778" fmla="*/ 2296351 h 5604001"/>
              <a:gd name="connsiteX1779" fmla="*/ 4287901 w 6293294"/>
              <a:gd name="connsiteY1779" fmla="*/ 2227072 h 5604001"/>
              <a:gd name="connsiteX1780" fmla="*/ 4197858 w 6293294"/>
              <a:gd name="connsiteY1780" fmla="*/ 2126615 h 5604001"/>
              <a:gd name="connsiteX1781" fmla="*/ 4145851 w 6293294"/>
              <a:gd name="connsiteY1781" fmla="*/ 2064258 h 5604001"/>
              <a:gd name="connsiteX1782" fmla="*/ 4152836 w 6293294"/>
              <a:gd name="connsiteY1782" fmla="*/ 2050415 h 5604001"/>
              <a:gd name="connsiteX1783" fmla="*/ 4218623 w 6293294"/>
              <a:gd name="connsiteY1783" fmla="*/ 2012315 h 5604001"/>
              <a:gd name="connsiteX1784" fmla="*/ 4256723 w 6293294"/>
              <a:gd name="connsiteY1784" fmla="*/ 2019237 h 5604001"/>
              <a:gd name="connsiteX1785" fmla="*/ 4298251 w 6293294"/>
              <a:gd name="connsiteY1785" fmla="*/ 1988058 h 5604001"/>
              <a:gd name="connsiteX1786" fmla="*/ 4371023 w 6293294"/>
              <a:gd name="connsiteY1786" fmla="*/ 2046923 h 5604001"/>
              <a:gd name="connsiteX1787" fmla="*/ 2725801 w 6293294"/>
              <a:gd name="connsiteY1787" fmla="*/ 1981137 h 5604001"/>
              <a:gd name="connsiteX1788" fmla="*/ 2739708 w 6293294"/>
              <a:gd name="connsiteY1788" fmla="*/ 1991551 h 5604001"/>
              <a:gd name="connsiteX1789" fmla="*/ 2711958 w 6293294"/>
              <a:gd name="connsiteY1789" fmla="*/ 1981137 h 5604001"/>
              <a:gd name="connsiteX1790" fmla="*/ 2725801 w 6293294"/>
              <a:gd name="connsiteY1790" fmla="*/ 1981137 h 5604001"/>
              <a:gd name="connsiteX1791" fmla="*/ 5818759 w 6293294"/>
              <a:gd name="connsiteY1791" fmla="*/ 2008823 h 5604001"/>
              <a:gd name="connsiteX1792" fmla="*/ 5846445 w 6293294"/>
              <a:gd name="connsiteY1792" fmla="*/ 2001901 h 5604001"/>
              <a:gd name="connsiteX1793" fmla="*/ 5881116 w 6293294"/>
              <a:gd name="connsiteY1793" fmla="*/ 2071180 h 5604001"/>
              <a:gd name="connsiteX1794" fmla="*/ 5905374 w 6293294"/>
              <a:gd name="connsiteY1794" fmla="*/ 2119694 h 5604001"/>
              <a:gd name="connsiteX1795" fmla="*/ 5874195 w 6293294"/>
              <a:gd name="connsiteY1795" fmla="*/ 2175129 h 5604001"/>
              <a:gd name="connsiteX1796" fmla="*/ 5884545 w 6293294"/>
              <a:gd name="connsiteY1796" fmla="*/ 2182051 h 5604001"/>
              <a:gd name="connsiteX1797" fmla="*/ 5894959 w 6293294"/>
              <a:gd name="connsiteY1797" fmla="*/ 2175129 h 5604001"/>
              <a:gd name="connsiteX1798" fmla="*/ 5936551 w 6293294"/>
              <a:gd name="connsiteY1798" fmla="*/ 2223580 h 5604001"/>
              <a:gd name="connsiteX1799" fmla="*/ 5905374 w 6293294"/>
              <a:gd name="connsiteY1799" fmla="*/ 2275523 h 5604001"/>
              <a:gd name="connsiteX1800" fmla="*/ 5849937 w 6293294"/>
              <a:gd name="connsiteY1800" fmla="*/ 2279015 h 5604001"/>
              <a:gd name="connsiteX1801" fmla="*/ 5756402 w 6293294"/>
              <a:gd name="connsiteY1801" fmla="*/ 2348294 h 5604001"/>
              <a:gd name="connsiteX1802" fmla="*/ 5683695 w 6293294"/>
              <a:gd name="connsiteY1802" fmla="*/ 2369058 h 5604001"/>
              <a:gd name="connsiteX1803" fmla="*/ 5583237 w 6293294"/>
              <a:gd name="connsiteY1803" fmla="*/ 2441766 h 5604001"/>
              <a:gd name="connsiteX1804" fmla="*/ 5527802 w 6293294"/>
              <a:gd name="connsiteY1804" fmla="*/ 2479866 h 5604001"/>
              <a:gd name="connsiteX1805" fmla="*/ 5538216 w 6293294"/>
              <a:gd name="connsiteY1805" fmla="*/ 2483358 h 5604001"/>
              <a:gd name="connsiteX1806" fmla="*/ 5642102 w 6293294"/>
              <a:gd name="connsiteY1806" fmla="*/ 2407158 h 5604001"/>
              <a:gd name="connsiteX1807" fmla="*/ 5739130 w 6293294"/>
              <a:gd name="connsiteY1807" fmla="*/ 2372551 h 5604001"/>
              <a:gd name="connsiteX1808" fmla="*/ 5794502 w 6293294"/>
              <a:gd name="connsiteY1808" fmla="*/ 2344801 h 5604001"/>
              <a:gd name="connsiteX1809" fmla="*/ 5849937 w 6293294"/>
              <a:gd name="connsiteY1809" fmla="*/ 2299780 h 5604001"/>
              <a:gd name="connsiteX1810" fmla="*/ 5867274 w 6293294"/>
              <a:gd name="connsiteY1810" fmla="*/ 2299780 h 5604001"/>
              <a:gd name="connsiteX1811" fmla="*/ 5444681 w 6293294"/>
              <a:gd name="connsiteY1811" fmla="*/ 2562987 h 5604001"/>
              <a:gd name="connsiteX1812" fmla="*/ 5427409 w 6293294"/>
              <a:gd name="connsiteY1812" fmla="*/ 2562987 h 5604001"/>
              <a:gd name="connsiteX1813" fmla="*/ 5458587 w 6293294"/>
              <a:gd name="connsiteY1813" fmla="*/ 2490280 h 5604001"/>
              <a:gd name="connsiteX1814" fmla="*/ 5458587 w 6293294"/>
              <a:gd name="connsiteY1814" fmla="*/ 2414080 h 5604001"/>
              <a:gd name="connsiteX1815" fmla="*/ 5444681 w 6293294"/>
              <a:gd name="connsiteY1815" fmla="*/ 2358644 h 5604001"/>
              <a:gd name="connsiteX1816" fmla="*/ 5468937 w 6293294"/>
              <a:gd name="connsiteY1816" fmla="*/ 2341372 h 5604001"/>
              <a:gd name="connsiteX1817" fmla="*/ 5507037 w 6293294"/>
              <a:gd name="connsiteY1817" fmla="*/ 2358644 h 5604001"/>
              <a:gd name="connsiteX1818" fmla="*/ 5572887 w 6293294"/>
              <a:gd name="connsiteY1818" fmla="*/ 2317115 h 5604001"/>
              <a:gd name="connsiteX1819" fmla="*/ 5624830 w 6293294"/>
              <a:gd name="connsiteY1819" fmla="*/ 2341372 h 5604001"/>
              <a:gd name="connsiteX1820" fmla="*/ 5513959 w 6293294"/>
              <a:gd name="connsiteY1820" fmla="*/ 2410651 h 5604001"/>
              <a:gd name="connsiteX1821" fmla="*/ 5468937 w 6293294"/>
              <a:gd name="connsiteY1821" fmla="*/ 2403666 h 5604001"/>
              <a:gd name="connsiteX1822" fmla="*/ 5517451 w 6293294"/>
              <a:gd name="connsiteY1822" fmla="*/ 2427923 h 5604001"/>
              <a:gd name="connsiteX1823" fmla="*/ 5617909 w 6293294"/>
              <a:gd name="connsiteY1823" fmla="*/ 2386394 h 5604001"/>
              <a:gd name="connsiteX1824" fmla="*/ 5642102 w 6293294"/>
              <a:gd name="connsiteY1824" fmla="*/ 2334451 h 5604001"/>
              <a:gd name="connsiteX1825" fmla="*/ 5714874 w 6293294"/>
              <a:gd name="connsiteY1825" fmla="*/ 2279015 h 5604001"/>
              <a:gd name="connsiteX1826" fmla="*/ 5701030 w 6293294"/>
              <a:gd name="connsiteY1826" fmla="*/ 2237423 h 5604001"/>
              <a:gd name="connsiteX1827" fmla="*/ 5707951 w 6293294"/>
              <a:gd name="connsiteY1827" fmla="*/ 2192401 h 5604001"/>
              <a:gd name="connsiteX1828" fmla="*/ 5635181 w 6293294"/>
              <a:gd name="connsiteY1828" fmla="*/ 2112772 h 5604001"/>
              <a:gd name="connsiteX1829" fmla="*/ 5545137 w 6293294"/>
              <a:gd name="connsiteY1829" fmla="*/ 2078101 h 5604001"/>
              <a:gd name="connsiteX1830" fmla="*/ 5552059 w 6293294"/>
              <a:gd name="connsiteY1830" fmla="*/ 2064258 h 5604001"/>
              <a:gd name="connsiteX1831" fmla="*/ 5649024 w 6293294"/>
              <a:gd name="connsiteY1831" fmla="*/ 2005393 h 5604001"/>
              <a:gd name="connsiteX1832" fmla="*/ 5680202 w 6293294"/>
              <a:gd name="connsiteY1832" fmla="*/ 1988058 h 5604001"/>
              <a:gd name="connsiteX1833" fmla="*/ 5721795 w 6293294"/>
              <a:gd name="connsiteY1833" fmla="*/ 1977708 h 5604001"/>
              <a:gd name="connsiteX1834" fmla="*/ 5818759 w 6293294"/>
              <a:gd name="connsiteY1834" fmla="*/ 2008823 h 5604001"/>
              <a:gd name="connsiteX1835" fmla="*/ 5053330 w 6293294"/>
              <a:gd name="connsiteY1835" fmla="*/ 2168144 h 5604001"/>
              <a:gd name="connsiteX1836" fmla="*/ 5223066 w 6293294"/>
              <a:gd name="connsiteY1836" fmla="*/ 1977708 h 5604001"/>
              <a:gd name="connsiteX1837" fmla="*/ 5053330 w 6293294"/>
              <a:gd name="connsiteY1837" fmla="*/ 2168144 h 5604001"/>
              <a:gd name="connsiteX1838" fmla="*/ 5046409 w 6293294"/>
              <a:gd name="connsiteY1838" fmla="*/ 2109280 h 5604001"/>
              <a:gd name="connsiteX1839" fmla="*/ 5129530 w 6293294"/>
              <a:gd name="connsiteY1839" fmla="*/ 1977708 h 5604001"/>
              <a:gd name="connsiteX1840" fmla="*/ 5046409 w 6293294"/>
              <a:gd name="connsiteY1840" fmla="*/ 2109280 h 5604001"/>
              <a:gd name="connsiteX1841" fmla="*/ 2985580 w 6293294"/>
              <a:gd name="connsiteY1841" fmla="*/ 1994980 h 5604001"/>
              <a:gd name="connsiteX1842" fmla="*/ 2968308 w 6293294"/>
              <a:gd name="connsiteY1842" fmla="*/ 2057337 h 5604001"/>
              <a:gd name="connsiteX1843" fmla="*/ 2968308 w 6293294"/>
              <a:gd name="connsiteY1843" fmla="*/ 1981137 h 5604001"/>
              <a:gd name="connsiteX1844" fmla="*/ 2937129 w 6293294"/>
              <a:gd name="connsiteY1844" fmla="*/ 2046923 h 5604001"/>
              <a:gd name="connsiteX1845" fmla="*/ 2950972 w 6293294"/>
              <a:gd name="connsiteY1845" fmla="*/ 2067751 h 5604001"/>
              <a:gd name="connsiteX1846" fmla="*/ 2937129 w 6293294"/>
              <a:gd name="connsiteY1846" fmla="*/ 2078101 h 5604001"/>
              <a:gd name="connsiteX1847" fmla="*/ 2892108 w 6293294"/>
              <a:gd name="connsiteY1847" fmla="*/ 2012315 h 5604001"/>
              <a:gd name="connsiteX1848" fmla="*/ 2912872 w 6293294"/>
              <a:gd name="connsiteY1848" fmla="*/ 1988058 h 5604001"/>
              <a:gd name="connsiteX1849" fmla="*/ 2930208 w 6293294"/>
              <a:gd name="connsiteY1849" fmla="*/ 1994980 h 5604001"/>
              <a:gd name="connsiteX1850" fmla="*/ 2930208 w 6293294"/>
              <a:gd name="connsiteY1850" fmla="*/ 2022729 h 5604001"/>
              <a:gd name="connsiteX1851" fmla="*/ 2916301 w 6293294"/>
              <a:gd name="connsiteY1851" fmla="*/ 2001901 h 5604001"/>
              <a:gd name="connsiteX1852" fmla="*/ 2912872 w 6293294"/>
              <a:gd name="connsiteY1852" fmla="*/ 2012315 h 5604001"/>
              <a:gd name="connsiteX1853" fmla="*/ 2937129 w 6293294"/>
              <a:gd name="connsiteY1853" fmla="*/ 2046923 h 5604001"/>
              <a:gd name="connsiteX1854" fmla="*/ 2937129 w 6293294"/>
              <a:gd name="connsiteY1854" fmla="*/ 2026158 h 5604001"/>
              <a:gd name="connsiteX1855" fmla="*/ 2968308 w 6293294"/>
              <a:gd name="connsiteY1855" fmla="*/ 1960372 h 5604001"/>
              <a:gd name="connsiteX1856" fmla="*/ 2985580 w 6293294"/>
              <a:gd name="connsiteY1856" fmla="*/ 1994980 h 5604001"/>
              <a:gd name="connsiteX1857" fmla="*/ 2760472 w 6293294"/>
              <a:gd name="connsiteY1857" fmla="*/ 2005393 h 5604001"/>
              <a:gd name="connsiteX1858" fmla="*/ 2743137 w 6293294"/>
              <a:gd name="connsiteY1858" fmla="*/ 1994980 h 5604001"/>
              <a:gd name="connsiteX1859" fmla="*/ 2708529 w 6293294"/>
              <a:gd name="connsiteY1859" fmla="*/ 2008823 h 5604001"/>
              <a:gd name="connsiteX1860" fmla="*/ 2684272 w 6293294"/>
              <a:gd name="connsiteY1860" fmla="*/ 1988058 h 5604001"/>
              <a:gd name="connsiteX1861" fmla="*/ 2711958 w 6293294"/>
              <a:gd name="connsiteY1861" fmla="*/ 1960372 h 5604001"/>
              <a:gd name="connsiteX1862" fmla="*/ 2760472 w 6293294"/>
              <a:gd name="connsiteY1862" fmla="*/ 2005393 h 5604001"/>
              <a:gd name="connsiteX1863" fmla="*/ 5908802 w 6293294"/>
              <a:gd name="connsiteY1863" fmla="*/ 2015808 h 5604001"/>
              <a:gd name="connsiteX1864" fmla="*/ 6043867 w 6293294"/>
              <a:gd name="connsiteY1864" fmla="*/ 1956880 h 5604001"/>
              <a:gd name="connsiteX1865" fmla="*/ 5908802 w 6293294"/>
              <a:gd name="connsiteY1865" fmla="*/ 2015808 h 5604001"/>
              <a:gd name="connsiteX1866" fmla="*/ 2871280 w 6293294"/>
              <a:gd name="connsiteY1866" fmla="*/ 1998472 h 5604001"/>
              <a:gd name="connsiteX1867" fmla="*/ 2836672 w 6293294"/>
              <a:gd name="connsiteY1867" fmla="*/ 2067751 h 5604001"/>
              <a:gd name="connsiteX1868" fmla="*/ 2826258 w 6293294"/>
              <a:gd name="connsiteY1868" fmla="*/ 2064258 h 5604001"/>
              <a:gd name="connsiteX1869" fmla="*/ 2822829 w 6293294"/>
              <a:gd name="connsiteY1869" fmla="*/ 2053908 h 5604001"/>
              <a:gd name="connsiteX1870" fmla="*/ 2854008 w 6293294"/>
              <a:gd name="connsiteY1870" fmla="*/ 1991551 h 5604001"/>
              <a:gd name="connsiteX1871" fmla="*/ 2840101 w 6293294"/>
              <a:gd name="connsiteY1871" fmla="*/ 1967293 h 5604001"/>
              <a:gd name="connsiteX1872" fmla="*/ 2808922 w 6293294"/>
              <a:gd name="connsiteY1872" fmla="*/ 1994980 h 5604001"/>
              <a:gd name="connsiteX1873" fmla="*/ 2843594 w 6293294"/>
              <a:gd name="connsiteY1873" fmla="*/ 1956880 h 5604001"/>
              <a:gd name="connsiteX1874" fmla="*/ 2871280 w 6293294"/>
              <a:gd name="connsiteY1874" fmla="*/ 1998472 h 5604001"/>
              <a:gd name="connsiteX1875" fmla="*/ 2788158 w 6293294"/>
              <a:gd name="connsiteY1875" fmla="*/ 1988058 h 5604001"/>
              <a:gd name="connsiteX1876" fmla="*/ 2798572 w 6293294"/>
              <a:gd name="connsiteY1876" fmla="*/ 1949958 h 5604001"/>
              <a:gd name="connsiteX1877" fmla="*/ 2798572 w 6293294"/>
              <a:gd name="connsiteY1877" fmla="*/ 1988058 h 5604001"/>
              <a:gd name="connsiteX1878" fmla="*/ 2805494 w 6293294"/>
              <a:gd name="connsiteY1878" fmla="*/ 2026158 h 5604001"/>
              <a:gd name="connsiteX1879" fmla="*/ 2795080 w 6293294"/>
              <a:gd name="connsiteY1879" fmla="*/ 2033080 h 5604001"/>
              <a:gd name="connsiteX1880" fmla="*/ 2770886 w 6293294"/>
              <a:gd name="connsiteY1880" fmla="*/ 1988058 h 5604001"/>
              <a:gd name="connsiteX1881" fmla="*/ 2781237 w 6293294"/>
              <a:gd name="connsiteY1881" fmla="*/ 1943037 h 5604001"/>
              <a:gd name="connsiteX1882" fmla="*/ 2788158 w 6293294"/>
              <a:gd name="connsiteY1882" fmla="*/ 1988058 h 5604001"/>
              <a:gd name="connsiteX1883" fmla="*/ 4360609 w 6293294"/>
              <a:gd name="connsiteY1883" fmla="*/ 1929193 h 5604001"/>
              <a:gd name="connsiteX1884" fmla="*/ 4447223 w 6293294"/>
              <a:gd name="connsiteY1884" fmla="*/ 2005393 h 5604001"/>
              <a:gd name="connsiteX1885" fmla="*/ 4499166 w 6293294"/>
              <a:gd name="connsiteY1885" fmla="*/ 2088515 h 5604001"/>
              <a:gd name="connsiteX1886" fmla="*/ 4540695 w 6293294"/>
              <a:gd name="connsiteY1886" fmla="*/ 2119694 h 5604001"/>
              <a:gd name="connsiteX1887" fmla="*/ 4561523 w 6293294"/>
              <a:gd name="connsiteY1887" fmla="*/ 2161223 h 5604001"/>
              <a:gd name="connsiteX1888" fmla="*/ 4606544 w 6293294"/>
              <a:gd name="connsiteY1888" fmla="*/ 2195894 h 5604001"/>
              <a:gd name="connsiteX1889" fmla="*/ 4585716 w 6293294"/>
              <a:gd name="connsiteY1889" fmla="*/ 2216658 h 5604001"/>
              <a:gd name="connsiteX1890" fmla="*/ 4353687 w 6293294"/>
              <a:gd name="connsiteY1890" fmla="*/ 1929193 h 5604001"/>
              <a:gd name="connsiteX1891" fmla="*/ 4360609 w 6293294"/>
              <a:gd name="connsiteY1891" fmla="*/ 1929193 h 5604001"/>
              <a:gd name="connsiteX1892" fmla="*/ 2240915 w 6293294"/>
              <a:gd name="connsiteY1892" fmla="*/ 1970723 h 5604001"/>
              <a:gd name="connsiteX1893" fmla="*/ 2258251 w 6293294"/>
              <a:gd name="connsiteY1893" fmla="*/ 2033080 h 5604001"/>
              <a:gd name="connsiteX1894" fmla="*/ 2258251 w 6293294"/>
              <a:gd name="connsiteY1894" fmla="*/ 2046923 h 5604001"/>
              <a:gd name="connsiteX1895" fmla="*/ 2064321 w 6293294"/>
              <a:gd name="connsiteY1895" fmla="*/ 2105851 h 5604001"/>
              <a:gd name="connsiteX1896" fmla="*/ 1870329 w 6293294"/>
              <a:gd name="connsiteY1896" fmla="*/ 2040001 h 5604001"/>
              <a:gd name="connsiteX1897" fmla="*/ 1714500 w 6293294"/>
              <a:gd name="connsiteY1897" fmla="*/ 2071180 h 5604001"/>
              <a:gd name="connsiteX1898" fmla="*/ 1551686 w 6293294"/>
              <a:gd name="connsiteY1898" fmla="*/ 2001901 h 5604001"/>
              <a:gd name="connsiteX1899" fmla="*/ 1620964 w 6293294"/>
              <a:gd name="connsiteY1899" fmla="*/ 1967293 h 5604001"/>
              <a:gd name="connsiteX1900" fmla="*/ 1821815 w 6293294"/>
              <a:gd name="connsiteY1900" fmla="*/ 1932623 h 5604001"/>
              <a:gd name="connsiteX1901" fmla="*/ 1998472 w 6293294"/>
              <a:gd name="connsiteY1901" fmla="*/ 1932623 h 5604001"/>
              <a:gd name="connsiteX1902" fmla="*/ 2240915 w 6293294"/>
              <a:gd name="connsiteY1902" fmla="*/ 1970723 h 5604001"/>
              <a:gd name="connsiteX1903" fmla="*/ 4817809 w 6293294"/>
              <a:gd name="connsiteY1903" fmla="*/ 2081593 h 5604001"/>
              <a:gd name="connsiteX1904" fmla="*/ 4897437 w 6293294"/>
              <a:gd name="connsiteY1904" fmla="*/ 1908429 h 5604001"/>
              <a:gd name="connsiteX1905" fmla="*/ 4817809 w 6293294"/>
              <a:gd name="connsiteY1905" fmla="*/ 2081593 h 5604001"/>
              <a:gd name="connsiteX1906" fmla="*/ 4786630 w 6293294"/>
              <a:gd name="connsiteY1906" fmla="*/ 2026158 h 5604001"/>
              <a:gd name="connsiteX1907" fmla="*/ 4835144 w 6293294"/>
              <a:gd name="connsiteY1907" fmla="*/ 1887601 h 5604001"/>
              <a:gd name="connsiteX1908" fmla="*/ 4786630 w 6293294"/>
              <a:gd name="connsiteY1908" fmla="*/ 2026158 h 5604001"/>
              <a:gd name="connsiteX1909" fmla="*/ 4544187 w 6293294"/>
              <a:gd name="connsiteY1909" fmla="*/ 1898015 h 5604001"/>
              <a:gd name="connsiteX1910" fmla="*/ 4544187 w 6293294"/>
              <a:gd name="connsiteY1910" fmla="*/ 1887601 h 5604001"/>
              <a:gd name="connsiteX1911" fmla="*/ 4544187 w 6293294"/>
              <a:gd name="connsiteY1911" fmla="*/ 1898015 h 5604001"/>
              <a:gd name="connsiteX1912" fmla="*/ 5829174 w 6293294"/>
              <a:gd name="connsiteY1912" fmla="*/ 1949958 h 5604001"/>
              <a:gd name="connsiteX1913" fmla="*/ 5960745 w 6293294"/>
              <a:gd name="connsiteY1913" fmla="*/ 1880680 h 5604001"/>
              <a:gd name="connsiteX1914" fmla="*/ 5829174 w 6293294"/>
              <a:gd name="connsiteY1914" fmla="*/ 1949958 h 5604001"/>
              <a:gd name="connsiteX1915" fmla="*/ 5330381 w 6293294"/>
              <a:gd name="connsiteY1915" fmla="*/ 1981137 h 5604001"/>
              <a:gd name="connsiteX1916" fmla="*/ 5399659 w 6293294"/>
              <a:gd name="connsiteY1916" fmla="*/ 1880680 h 5604001"/>
              <a:gd name="connsiteX1917" fmla="*/ 5330381 w 6293294"/>
              <a:gd name="connsiteY1917" fmla="*/ 1981137 h 5604001"/>
              <a:gd name="connsiteX1918" fmla="*/ 5413502 w 6293294"/>
              <a:gd name="connsiteY1918" fmla="*/ 1870329 h 5604001"/>
              <a:gd name="connsiteX1919" fmla="*/ 5434330 w 6293294"/>
              <a:gd name="connsiteY1919" fmla="*/ 1859915 h 5604001"/>
              <a:gd name="connsiteX1920" fmla="*/ 5413502 w 6293294"/>
              <a:gd name="connsiteY1920" fmla="*/ 1870329 h 5604001"/>
              <a:gd name="connsiteX1921" fmla="*/ 5347716 w 6293294"/>
              <a:gd name="connsiteY1921" fmla="*/ 1898015 h 5604001"/>
              <a:gd name="connsiteX1922" fmla="*/ 5306187 w 6293294"/>
              <a:gd name="connsiteY1922" fmla="*/ 1963801 h 5604001"/>
              <a:gd name="connsiteX1923" fmla="*/ 5385816 w 6293294"/>
              <a:gd name="connsiteY1923" fmla="*/ 1856486 h 5604001"/>
              <a:gd name="connsiteX1924" fmla="*/ 5347716 w 6293294"/>
              <a:gd name="connsiteY1924" fmla="*/ 1898015 h 5604001"/>
              <a:gd name="connsiteX1925" fmla="*/ 1482408 w 6293294"/>
              <a:gd name="connsiteY1925" fmla="*/ 1994980 h 5604001"/>
              <a:gd name="connsiteX1926" fmla="*/ 1426972 w 6293294"/>
              <a:gd name="connsiteY1926" fmla="*/ 1939608 h 5604001"/>
              <a:gd name="connsiteX1927" fmla="*/ 1343851 w 6293294"/>
              <a:gd name="connsiteY1927" fmla="*/ 1901508 h 5604001"/>
              <a:gd name="connsiteX1928" fmla="*/ 1014857 w 6293294"/>
              <a:gd name="connsiteY1928" fmla="*/ 1859915 h 5604001"/>
              <a:gd name="connsiteX1929" fmla="*/ 1011364 w 6293294"/>
              <a:gd name="connsiteY1929" fmla="*/ 1859915 h 5604001"/>
              <a:gd name="connsiteX1930" fmla="*/ 1080643 w 6293294"/>
              <a:gd name="connsiteY1930" fmla="*/ 1852993 h 5604001"/>
              <a:gd name="connsiteX1931" fmla="*/ 1482408 w 6293294"/>
              <a:gd name="connsiteY1931" fmla="*/ 1994980 h 5604001"/>
              <a:gd name="connsiteX1932" fmla="*/ 2916301 w 6293294"/>
              <a:gd name="connsiteY1932" fmla="*/ 1859915 h 5604001"/>
              <a:gd name="connsiteX1933" fmla="*/ 2916301 w 6293294"/>
              <a:gd name="connsiteY1933" fmla="*/ 1849501 h 5604001"/>
              <a:gd name="connsiteX1934" fmla="*/ 2916301 w 6293294"/>
              <a:gd name="connsiteY1934" fmla="*/ 1859915 h 5604001"/>
              <a:gd name="connsiteX1935" fmla="*/ 5209159 w 6293294"/>
              <a:gd name="connsiteY1935" fmla="*/ 1894523 h 5604001"/>
              <a:gd name="connsiteX1936" fmla="*/ 5236909 w 6293294"/>
              <a:gd name="connsiteY1936" fmla="*/ 1898015 h 5604001"/>
              <a:gd name="connsiteX1937" fmla="*/ 5236909 w 6293294"/>
              <a:gd name="connsiteY1937" fmla="*/ 1904937 h 5604001"/>
              <a:gd name="connsiteX1938" fmla="*/ 5247259 w 6293294"/>
              <a:gd name="connsiteY1938" fmla="*/ 1911858 h 5604001"/>
              <a:gd name="connsiteX1939" fmla="*/ 5254181 w 6293294"/>
              <a:gd name="connsiteY1939" fmla="*/ 1929193 h 5604001"/>
              <a:gd name="connsiteX1940" fmla="*/ 5243830 w 6293294"/>
              <a:gd name="connsiteY1940" fmla="*/ 1956880 h 5604001"/>
              <a:gd name="connsiteX1941" fmla="*/ 5261166 w 6293294"/>
              <a:gd name="connsiteY1941" fmla="*/ 2008823 h 5604001"/>
              <a:gd name="connsiteX1942" fmla="*/ 5247259 w 6293294"/>
              <a:gd name="connsiteY1942" fmla="*/ 2036572 h 5604001"/>
              <a:gd name="connsiteX1943" fmla="*/ 5223066 w 6293294"/>
              <a:gd name="connsiteY1943" fmla="*/ 2057337 h 5604001"/>
              <a:gd name="connsiteX1944" fmla="*/ 5212651 w 6293294"/>
              <a:gd name="connsiteY1944" fmla="*/ 2085023 h 5604001"/>
              <a:gd name="connsiteX1945" fmla="*/ 5174551 w 6293294"/>
              <a:gd name="connsiteY1945" fmla="*/ 2109280 h 5604001"/>
              <a:gd name="connsiteX1946" fmla="*/ 5174551 w 6293294"/>
              <a:gd name="connsiteY1946" fmla="*/ 2130044 h 5604001"/>
              <a:gd name="connsiteX1947" fmla="*/ 5153787 w 6293294"/>
              <a:gd name="connsiteY1947" fmla="*/ 2150872 h 5604001"/>
              <a:gd name="connsiteX1948" fmla="*/ 4970209 w 6293294"/>
              <a:gd name="connsiteY1948" fmla="*/ 2247837 h 5604001"/>
              <a:gd name="connsiteX1949" fmla="*/ 5178044 w 6293294"/>
              <a:gd name="connsiteY1949" fmla="*/ 2164715 h 5604001"/>
              <a:gd name="connsiteX1950" fmla="*/ 5191887 w 6293294"/>
              <a:gd name="connsiteY1950" fmla="*/ 2164715 h 5604001"/>
              <a:gd name="connsiteX1951" fmla="*/ 5164137 w 6293294"/>
              <a:gd name="connsiteY1951" fmla="*/ 2223580 h 5604001"/>
              <a:gd name="connsiteX1952" fmla="*/ 5136451 w 6293294"/>
              <a:gd name="connsiteY1952" fmla="*/ 2209737 h 5604001"/>
              <a:gd name="connsiteX1953" fmla="*/ 5091430 w 6293294"/>
              <a:gd name="connsiteY1953" fmla="*/ 2285937 h 5604001"/>
              <a:gd name="connsiteX1954" fmla="*/ 5042916 w 6293294"/>
              <a:gd name="connsiteY1954" fmla="*/ 2261680 h 5604001"/>
              <a:gd name="connsiteX1955" fmla="*/ 5015230 w 6293294"/>
              <a:gd name="connsiteY1955" fmla="*/ 2285937 h 5604001"/>
              <a:gd name="connsiteX1956" fmla="*/ 4966716 w 6293294"/>
              <a:gd name="connsiteY1956" fmla="*/ 2296351 h 5604001"/>
              <a:gd name="connsiteX1957" fmla="*/ 4935537 w 6293294"/>
              <a:gd name="connsiteY1957" fmla="*/ 2330958 h 5604001"/>
              <a:gd name="connsiteX1958" fmla="*/ 4904423 w 6293294"/>
              <a:gd name="connsiteY1958" fmla="*/ 2341372 h 5604001"/>
              <a:gd name="connsiteX1959" fmla="*/ 4859337 w 6293294"/>
              <a:gd name="connsiteY1959" fmla="*/ 2317115 h 5604001"/>
              <a:gd name="connsiteX1960" fmla="*/ 4869751 w 6293294"/>
              <a:gd name="connsiteY1960" fmla="*/ 2251329 h 5604001"/>
              <a:gd name="connsiteX1961" fmla="*/ 4984051 w 6293294"/>
              <a:gd name="connsiteY1961" fmla="*/ 1939608 h 5604001"/>
              <a:gd name="connsiteX1962" fmla="*/ 4994466 w 6293294"/>
              <a:gd name="connsiteY1962" fmla="*/ 1925701 h 5604001"/>
              <a:gd name="connsiteX1963" fmla="*/ 5008309 w 6293294"/>
              <a:gd name="connsiteY1963" fmla="*/ 1967293 h 5604001"/>
              <a:gd name="connsiteX1964" fmla="*/ 4987544 w 6293294"/>
              <a:gd name="connsiteY1964" fmla="*/ 2022729 h 5604001"/>
              <a:gd name="connsiteX1965" fmla="*/ 5008309 w 6293294"/>
              <a:gd name="connsiteY1965" fmla="*/ 2088515 h 5604001"/>
              <a:gd name="connsiteX1966" fmla="*/ 4928616 w 6293294"/>
              <a:gd name="connsiteY1966" fmla="*/ 2251329 h 5604001"/>
              <a:gd name="connsiteX1967" fmla="*/ 5025644 w 6293294"/>
              <a:gd name="connsiteY1967" fmla="*/ 2088515 h 5604001"/>
              <a:gd name="connsiteX1968" fmla="*/ 5008309 w 6293294"/>
              <a:gd name="connsiteY1968" fmla="*/ 2022729 h 5604001"/>
              <a:gd name="connsiteX1969" fmla="*/ 5022151 w 6293294"/>
              <a:gd name="connsiteY1969" fmla="*/ 1970723 h 5604001"/>
              <a:gd name="connsiteX1970" fmla="*/ 5001387 w 6293294"/>
              <a:gd name="connsiteY1970" fmla="*/ 1908429 h 5604001"/>
              <a:gd name="connsiteX1971" fmla="*/ 5015230 w 6293294"/>
              <a:gd name="connsiteY1971" fmla="*/ 1870329 h 5604001"/>
              <a:gd name="connsiteX1972" fmla="*/ 5029074 w 6293294"/>
              <a:gd name="connsiteY1972" fmla="*/ 1870329 h 5604001"/>
              <a:gd name="connsiteX1973" fmla="*/ 5070666 w 6293294"/>
              <a:gd name="connsiteY1973" fmla="*/ 1839151 h 5604001"/>
              <a:gd name="connsiteX1974" fmla="*/ 5115687 w 6293294"/>
              <a:gd name="connsiteY1974" fmla="*/ 1835658 h 5604001"/>
              <a:gd name="connsiteX1975" fmla="*/ 5136451 w 6293294"/>
              <a:gd name="connsiteY1975" fmla="*/ 1828737 h 5604001"/>
              <a:gd name="connsiteX1976" fmla="*/ 5209159 w 6293294"/>
              <a:gd name="connsiteY1976" fmla="*/ 1894523 h 5604001"/>
              <a:gd name="connsiteX1977" fmla="*/ 2885122 w 6293294"/>
              <a:gd name="connsiteY1977" fmla="*/ 1842580 h 5604001"/>
              <a:gd name="connsiteX1978" fmla="*/ 2902458 w 6293294"/>
              <a:gd name="connsiteY1978" fmla="*/ 1825308 h 5604001"/>
              <a:gd name="connsiteX1979" fmla="*/ 2937129 w 6293294"/>
              <a:gd name="connsiteY1979" fmla="*/ 1884172 h 5604001"/>
              <a:gd name="connsiteX1980" fmla="*/ 2923222 w 6293294"/>
              <a:gd name="connsiteY1980" fmla="*/ 1887601 h 5604001"/>
              <a:gd name="connsiteX1981" fmla="*/ 2888615 w 6293294"/>
              <a:gd name="connsiteY1981" fmla="*/ 1859915 h 5604001"/>
              <a:gd name="connsiteX1982" fmla="*/ 2847022 w 6293294"/>
              <a:gd name="connsiteY1982" fmla="*/ 1929193 h 5604001"/>
              <a:gd name="connsiteX1983" fmla="*/ 2833180 w 6293294"/>
              <a:gd name="connsiteY1983" fmla="*/ 1915351 h 5604001"/>
              <a:gd name="connsiteX1984" fmla="*/ 2864358 w 6293294"/>
              <a:gd name="connsiteY1984" fmla="*/ 1870329 h 5604001"/>
              <a:gd name="connsiteX1985" fmla="*/ 2860929 w 6293294"/>
              <a:gd name="connsiteY1985" fmla="*/ 1839151 h 5604001"/>
              <a:gd name="connsiteX1986" fmla="*/ 2836672 w 6293294"/>
              <a:gd name="connsiteY1986" fmla="*/ 1877251 h 5604001"/>
              <a:gd name="connsiteX1987" fmla="*/ 2843594 w 6293294"/>
              <a:gd name="connsiteY1987" fmla="*/ 1884172 h 5604001"/>
              <a:gd name="connsiteX1988" fmla="*/ 2836672 w 6293294"/>
              <a:gd name="connsiteY1988" fmla="*/ 1887601 h 5604001"/>
              <a:gd name="connsiteX1989" fmla="*/ 2826258 w 6293294"/>
              <a:gd name="connsiteY1989" fmla="*/ 1873758 h 5604001"/>
              <a:gd name="connsiteX1990" fmla="*/ 2864358 w 6293294"/>
              <a:gd name="connsiteY1990" fmla="*/ 1821815 h 5604001"/>
              <a:gd name="connsiteX1991" fmla="*/ 2885122 w 6293294"/>
              <a:gd name="connsiteY1991" fmla="*/ 1842580 h 5604001"/>
              <a:gd name="connsiteX1992" fmla="*/ 2971737 w 6293294"/>
              <a:gd name="connsiteY1992" fmla="*/ 1856486 h 5604001"/>
              <a:gd name="connsiteX1993" fmla="*/ 2947480 w 6293294"/>
              <a:gd name="connsiteY1993" fmla="*/ 1918780 h 5604001"/>
              <a:gd name="connsiteX1994" fmla="*/ 2954401 w 6293294"/>
              <a:gd name="connsiteY1994" fmla="*/ 1880680 h 5604001"/>
              <a:gd name="connsiteX1995" fmla="*/ 2950972 w 6293294"/>
              <a:gd name="connsiteY1995" fmla="*/ 1832229 h 5604001"/>
              <a:gd name="connsiteX1996" fmla="*/ 2940558 w 6293294"/>
              <a:gd name="connsiteY1996" fmla="*/ 1866837 h 5604001"/>
              <a:gd name="connsiteX1997" fmla="*/ 2937129 w 6293294"/>
              <a:gd name="connsiteY1997" fmla="*/ 1839151 h 5604001"/>
              <a:gd name="connsiteX1998" fmla="*/ 2950972 w 6293294"/>
              <a:gd name="connsiteY1998" fmla="*/ 1807972 h 5604001"/>
              <a:gd name="connsiteX1999" fmla="*/ 2971737 w 6293294"/>
              <a:gd name="connsiteY1999" fmla="*/ 1856486 h 5604001"/>
              <a:gd name="connsiteX2000" fmla="*/ 5867274 w 6293294"/>
              <a:gd name="connsiteY2000" fmla="*/ 1807972 h 5604001"/>
              <a:gd name="connsiteX2001" fmla="*/ 5614416 w 6293294"/>
              <a:gd name="connsiteY2001" fmla="*/ 1977708 h 5604001"/>
              <a:gd name="connsiteX2002" fmla="*/ 5849937 w 6293294"/>
              <a:gd name="connsiteY2002" fmla="*/ 1804480 h 5604001"/>
              <a:gd name="connsiteX2003" fmla="*/ 5867274 w 6293294"/>
              <a:gd name="connsiteY2003" fmla="*/ 1807972 h 5604001"/>
              <a:gd name="connsiteX2004" fmla="*/ 1530921 w 6293294"/>
              <a:gd name="connsiteY2004" fmla="*/ 1901508 h 5604001"/>
              <a:gd name="connsiteX2005" fmla="*/ 1350835 w 6293294"/>
              <a:gd name="connsiteY2005" fmla="*/ 1801051 h 5604001"/>
              <a:gd name="connsiteX2006" fmla="*/ 1530921 w 6293294"/>
              <a:gd name="connsiteY2006" fmla="*/ 1901508 h 5604001"/>
              <a:gd name="connsiteX2007" fmla="*/ 5462016 w 6293294"/>
              <a:gd name="connsiteY2007" fmla="*/ 1870329 h 5604001"/>
              <a:gd name="connsiteX2008" fmla="*/ 5441251 w 6293294"/>
              <a:gd name="connsiteY2008" fmla="*/ 1894523 h 5604001"/>
              <a:gd name="connsiteX2009" fmla="*/ 5437759 w 6293294"/>
              <a:gd name="connsiteY2009" fmla="*/ 1915351 h 5604001"/>
              <a:gd name="connsiteX2010" fmla="*/ 5458587 w 6293294"/>
              <a:gd name="connsiteY2010" fmla="*/ 1970723 h 5604001"/>
              <a:gd name="connsiteX2011" fmla="*/ 5420487 w 6293294"/>
              <a:gd name="connsiteY2011" fmla="*/ 2019237 h 5604001"/>
              <a:gd name="connsiteX2012" fmla="*/ 5361559 w 6293294"/>
              <a:gd name="connsiteY2012" fmla="*/ 1984629 h 5604001"/>
              <a:gd name="connsiteX2013" fmla="*/ 5320030 w 6293294"/>
              <a:gd name="connsiteY2013" fmla="*/ 1998472 h 5604001"/>
              <a:gd name="connsiteX2014" fmla="*/ 5271516 w 6293294"/>
              <a:gd name="connsiteY2014" fmla="*/ 1988058 h 5604001"/>
              <a:gd name="connsiteX2015" fmla="*/ 5261166 w 6293294"/>
              <a:gd name="connsiteY2015" fmla="*/ 1960372 h 5604001"/>
              <a:gd name="connsiteX2016" fmla="*/ 5268087 w 6293294"/>
              <a:gd name="connsiteY2016" fmla="*/ 1932623 h 5604001"/>
              <a:gd name="connsiteX2017" fmla="*/ 5250751 w 6293294"/>
              <a:gd name="connsiteY2017" fmla="*/ 1894523 h 5604001"/>
              <a:gd name="connsiteX2018" fmla="*/ 5365051 w 6293294"/>
              <a:gd name="connsiteY2018" fmla="*/ 1811401 h 5604001"/>
              <a:gd name="connsiteX2019" fmla="*/ 5399659 w 6293294"/>
              <a:gd name="connsiteY2019" fmla="*/ 1801051 h 5604001"/>
              <a:gd name="connsiteX2020" fmla="*/ 5479351 w 6293294"/>
              <a:gd name="connsiteY2020" fmla="*/ 1780286 h 5604001"/>
              <a:gd name="connsiteX2021" fmla="*/ 5462016 w 6293294"/>
              <a:gd name="connsiteY2021" fmla="*/ 1870329 h 5604001"/>
              <a:gd name="connsiteX2022" fmla="*/ 3816858 w 6293294"/>
              <a:gd name="connsiteY2022" fmla="*/ 1769872 h 5604001"/>
              <a:gd name="connsiteX2023" fmla="*/ 3688715 w 6293294"/>
              <a:gd name="connsiteY2023" fmla="*/ 2008823 h 5604001"/>
              <a:gd name="connsiteX2024" fmla="*/ 3813365 w 6293294"/>
              <a:gd name="connsiteY2024" fmla="*/ 1762951 h 5604001"/>
              <a:gd name="connsiteX2025" fmla="*/ 3816858 w 6293294"/>
              <a:gd name="connsiteY2025" fmla="*/ 1769872 h 5604001"/>
              <a:gd name="connsiteX2026" fmla="*/ 5569395 w 6293294"/>
              <a:gd name="connsiteY2026" fmla="*/ 1901508 h 5604001"/>
              <a:gd name="connsiteX2027" fmla="*/ 5489702 w 6293294"/>
              <a:gd name="connsiteY2027" fmla="*/ 2078101 h 5604001"/>
              <a:gd name="connsiteX2028" fmla="*/ 5430837 w 6293294"/>
              <a:gd name="connsiteY2028" fmla="*/ 2050415 h 5604001"/>
              <a:gd name="connsiteX2029" fmla="*/ 5430837 w 6293294"/>
              <a:gd name="connsiteY2029" fmla="*/ 2029651 h 5604001"/>
              <a:gd name="connsiteX2030" fmla="*/ 5475859 w 6293294"/>
              <a:gd name="connsiteY2030" fmla="*/ 1981137 h 5604001"/>
              <a:gd name="connsiteX2031" fmla="*/ 5479351 w 6293294"/>
              <a:gd name="connsiteY2031" fmla="*/ 1977708 h 5604001"/>
              <a:gd name="connsiteX2032" fmla="*/ 5462016 w 6293294"/>
              <a:gd name="connsiteY2032" fmla="*/ 1953451 h 5604001"/>
              <a:gd name="connsiteX2033" fmla="*/ 5455095 w 6293294"/>
              <a:gd name="connsiteY2033" fmla="*/ 1915351 h 5604001"/>
              <a:gd name="connsiteX2034" fmla="*/ 5482781 w 6293294"/>
              <a:gd name="connsiteY2034" fmla="*/ 1863408 h 5604001"/>
              <a:gd name="connsiteX2035" fmla="*/ 5479351 w 6293294"/>
              <a:gd name="connsiteY2035" fmla="*/ 1828737 h 5604001"/>
              <a:gd name="connsiteX2036" fmla="*/ 5531295 w 6293294"/>
              <a:gd name="connsiteY2036" fmla="*/ 1759458 h 5604001"/>
              <a:gd name="connsiteX2037" fmla="*/ 5569395 w 6293294"/>
              <a:gd name="connsiteY2037" fmla="*/ 1901508 h 5604001"/>
              <a:gd name="connsiteX2038" fmla="*/ 2625408 w 6293294"/>
              <a:gd name="connsiteY2038" fmla="*/ 1783715 h 5604001"/>
              <a:gd name="connsiteX2039" fmla="*/ 2597658 w 6293294"/>
              <a:gd name="connsiteY2039" fmla="*/ 1821815 h 5604001"/>
              <a:gd name="connsiteX2040" fmla="*/ 2611501 w 6293294"/>
              <a:gd name="connsiteY2040" fmla="*/ 1832229 h 5604001"/>
              <a:gd name="connsiteX2041" fmla="*/ 2601151 w 6293294"/>
              <a:gd name="connsiteY2041" fmla="*/ 1846072 h 5604001"/>
              <a:gd name="connsiteX2042" fmla="*/ 2569972 w 6293294"/>
              <a:gd name="connsiteY2042" fmla="*/ 1756029 h 5604001"/>
              <a:gd name="connsiteX2043" fmla="*/ 2583815 w 6293294"/>
              <a:gd name="connsiteY2043" fmla="*/ 1721358 h 5604001"/>
              <a:gd name="connsiteX2044" fmla="*/ 2625408 w 6293294"/>
              <a:gd name="connsiteY2044" fmla="*/ 1783715 h 5604001"/>
              <a:gd name="connsiteX2045" fmla="*/ 3716401 w 6293294"/>
              <a:gd name="connsiteY2045" fmla="*/ 1752537 h 5604001"/>
              <a:gd name="connsiteX2046" fmla="*/ 3591687 w 6293294"/>
              <a:gd name="connsiteY2046" fmla="*/ 2033080 h 5604001"/>
              <a:gd name="connsiteX2047" fmla="*/ 3712908 w 6293294"/>
              <a:gd name="connsiteY2047" fmla="*/ 1714437 h 5604001"/>
              <a:gd name="connsiteX2048" fmla="*/ 3716401 w 6293294"/>
              <a:gd name="connsiteY2048" fmla="*/ 1752537 h 5604001"/>
              <a:gd name="connsiteX2049" fmla="*/ 2770886 w 6293294"/>
              <a:gd name="connsiteY2049" fmla="*/ 1728280 h 5604001"/>
              <a:gd name="connsiteX2050" fmla="*/ 2770886 w 6293294"/>
              <a:gd name="connsiteY2050" fmla="*/ 1707515 h 5604001"/>
              <a:gd name="connsiteX2051" fmla="*/ 2770886 w 6293294"/>
              <a:gd name="connsiteY2051" fmla="*/ 1728280 h 5604001"/>
              <a:gd name="connsiteX2052" fmla="*/ 2860929 w 6293294"/>
              <a:gd name="connsiteY2052" fmla="*/ 1704086 h 5604001"/>
              <a:gd name="connsiteX2053" fmla="*/ 2860929 w 6293294"/>
              <a:gd name="connsiteY2053" fmla="*/ 1717929 h 5604001"/>
              <a:gd name="connsiteX2054" fmla="*/ 2826258 w 6293294"/>
              <a:gd name="connsiteY2054" fmla="*/ 1745615 h 5604001"/>
              <a:gd name="connsiteX2055" fmla="*/ 2850515 w 6293294"/>
              <a:gd name="connsiteY2055" fmla="*/ 1704086 h 5604001"/>
              <a:gd name="connsiteX2056" fmla="*/ 2860929 w 6293294"/>
              <a:gd name="connsiteY2056" fmla="*/ 1704086 h 5604001"/>
              <a:gd name="connsiteX2057" fmla="*/ 5441251 w 6293294"/>
              <a:gd name="connsiteY2057" fmla="*/ 1749108 h 5604001"/>
              <a:gd name="connsiteX2058" fmla="*/ 5482781 w 6293294"/>
              <a:gd name="connsiteY2058" fmla="*/ 1742186 h 5604001"/>
              <a:gd name="connsiteX2059" fmla="*/ 5510530 w 6293294"/>
              <a:gd name="connsiteY2059" fmla="*/ 1745615 h 5604001"/>
              <a:gd name="connsiteX2060" fmla="*/ 5462016 w 6293294"/>
              <a:gd name="connsiteY2060" fmla="*/ 1769872 h 5604001"/>
              <a:gd name="connsiteX2061" fmla="*/ 5240337 w 6293294"/>
              <a:gd name="connsiteY2061" fmla="*/ 1887601 h 5604001"/>
              <a:gd name="connsiteX2062" fmla="*/ 5226495 w 6293294"/>
              <a:gd name="connsiteY2062" fmla="*/ 1884172 h 5604001"/>
              <a:gd name="connsiteX2063" fmla="*/ 5240337 w 6293294"/>
              <a:gd name="connsiteY2063" fmla="*/ 1828737 h 5604001"/>
              <a:gd name="connsiteX2064" fmla="*/ 5264595 w 6293294"/>
              <a:gd name="connsiteY2064" fmla="*/ 1811401 h 5604001"/>
              <a:gd name="connsiteX2065" fmla="*/ 5281930 w 6293294"/>
              <a:gd name="connsiteY2065" fmla="*/ 1762951 h 5604001"/>
              <a:gd name="connsiteX2066" fmla="*/ 5326951 w 6293294"/>
              <a:gd name="connsiteY2066" fmla="*/ 1735201 h 5604001"/>
              <a:gd name="connsiteX2067" fmla="*/ 5382387 w 6293294"/>
              <a:gd name="connsiteY2067" fmla="*/ 1693672 h 5604001"/>
              <a:gd name="connsiteX2068" fmla="*/ 5441251 w 6293294"/>
              <a:gd name="connsiteY2068" fmla="*/ 1749108 h 5604001"/>
              <a:gd name="connsiteX2069" fmla="*/ 5025644 w 6293294"/>
              <a:gd name="connsiteY2069" fmla="*/ 1752537 h 5604001"/>
              <a:gd name="connsiteX2070" fmla="*/ 5008309 w 6293294"/>
              <a:gd name="connsiteY2070" fmla="*/ 1801051 h 5604001"/>
              <a:gd name="connsiteX2071" fmla="*/ 4987544 w 6293294"/>
              <a:gd name="connsiteY2071" fmla="*/ 1828737 h 5604001"/>
              <a:gd name="connsiteX2072" fmla="*/ 4984051 w 6293294"/>
              <a:gd name="connsiteY2072" fmla="*/ 1904937 h 5604001"/>
              <a:gd name="connsiteX2073" fmla="*/ 4959795 w 6293294"/>
              <a:gd name="connsiteY2073" fmla="*/ 1943037 h 5604001"/>
              <a:gd name="connsiteX2074" fmla="*/ 4952874 w 6293294"/>
              <a:gd name="connsiteY2074" fmla="*/ 1877251 h 5604001"/>
              <a:gd name="connsiteX2075" fmla="*/ 5008309 w 6293294"/>
              <a:gd name="connsiteY2075" fmla="*/ 1693672 h 5604001"/>
              <a:gd name="connsiteX2076" fmla="*/ 5025644 w 6293294"/>
              <a:gd name="connsiteY2076" fmla="*/ 1752537 h 5604001"/>
              <a:gd name="connsiteX2077" fmla="*/ 2878201 w 6293294"/>
              <a:gd name="connsiteY2077" fmla="*/ 1714437 h 5604001"/>
              <a:gd name="connsiteX2078" fmla="*/ 2829751 w 6293294"/>
              <a:gd name="connsiteY2078" fmla="*/ 1783715 h 5604001"/>
              <a:gd name="connsiteX2079" fmla="*/ 2812415 w 6293294"/>
              <a:gd name="connsiteY2079" fmla="*/ 1745615 h 5604001"/>
              <a:gd name="connsiteX2080" fmla="*/ 2857437 w 6293294"/>
              <a:gd name="connsiteY2080" fmla="*/ 1686751 h 5604001"/>
              <a:gd name="connsiteX2081" fmla="*/ 2878201 w 6293294"/>
              <a:gd name="connsiteY2081" fmla="*/ 1714437 h 5604001"/>
              <a:gd name="connsiteX2082" fmla="*/ 5150295 w 6293294"/>
              <a:gd name="connsiteY2082" fmla="*/ 1776793 h 5604001"/>
              <a:gd name="connsiteX2083" fmla="*/ 5178044 w 6293294"/>
              <a:gd name="connsiteY2083" fmla="*/ 1676337 h 5604001"/>
              <a:gd name="connsiteX2084" fmla="*/ 5150295 w 6293294"/>
              <a:gd name="connsiteY2084" fmla="*/ 1776793 h 5604001"/>
              <a:gd name="connsiteX2085" fmla="*/ 5874195 w 6293294"/>
              <a:gd name="connsiteY2085" fmla="*/ 1697101 h 5604001"/>
              <a:gd name="connsiteX2086" fmla="*/ 5926137 w 6293294"/>
              <a:gd name="connsiteY2086" fmla="*/ 1704086 h 5604001"/>
              <a:gd name="connsiteX2087" fmla="*/ 5953824 w 6293294"/>
              <a:gd name="connsiteY2087" fmla="*/ 1745615 h 5604001"/>
              <a:gd name="connsiteX2088" fmla="*/ 5933059 w 6293294"/>
              <a:gd name="connsiteY2088" fmla="*/ 1773301 h 5604001"/>
              <a:gd name="connsiteX2089" fmla="*/ 5974651 w 6293294"/>
              <a:gd name="connsiteY2089" fmla="*/ 1807972 h 5604001"/>
              <a:gd name="connsiteX2090" fmla="*/ 6040437 w 6293294"/>
              <a:gd name="connsiteY2090" fmla="*/ 1773301 h 5604001"/>
              <a:gd name="connsiteX2091" fmla="*/ 6088951 w 6293294"/>
              <a:gd name="connsiteY2091" fmla="*/ 1832229 h 5604001"/>
              <a:gd name="connsiteX2092" fmla="*/ 6092381 w 6293294"/>
              <a:gd name="connsiteY2092" fmla="*/ 1856486 h 5604001"/>
              <a:gd name="connsiteX2093" fmla="*/ 6085459 w 6293294"/>
              <a:gd name="connsiteY2093" fmla="*/ 1884172 h 5604001"/>
              <a:gd name="connsiteX2094" fmla="*/ 6095874 w 6293294"/>
              <a:gd name="connsiteY2094" fmla="*/ 1894523 h 5604001"/>
              <a:gd name="connsiteX2095" fmla="*/ 6106224 w 6293294"/>
              <a:gd name="connsiteY2095" fmla="*/ 1887601 h 5604001"/>
              <a:gd name="connsiteX2096" fmla="*/ 6133974 w 6293294"/>
              <a:gd name="connsiteY2096" fmla="*/ 1929193 h 5604001"/>
              <a:gd name="connsiteX2097" fmla="*/ 6099302 w 6293294"/>
              <a:gd name="connsiteY2097" fmla="*/ 2001901 h 5604001"/>
              <a:gd name="connsiteX2098" fmla="*/ 6036945 w 6293294"/>
              <a:gd name="connsiteY2098" fmla="*/ 2026158 h 5604001"/>
              <a:gd name="connsiteX2099" fmla="*/ 5908802 w 6293294"/>
              <a:gd name="connsiteY2099" fmla="*/ 2161223 h 5604001"/>
              <a:gd name="connsiteX2100" fmla="*/ 5919216 w 6293294"/>
              <a:gd name="connsiteY2100" fmla="*/ 2164715 h 5604001"/>
              <a:gd name="connsiteX2101" fmla="*/ 6030024 w 6293294"/>
              <a:gd name="connsiteY2101" fmla="*/ 2057337 h 5604001"/>
              <a:gd name="connsiteX2102" fmla="*/ 6075045 w 6293294"/>
              <a:gd name="connsiteY2102" fmla="*/ 2029651 h 5604001"/>
              <a:gd name="connsiteX2103" fmla="*/ 6085459 w 6293294"/>
              <a:gd name="connsiteY2103" fmla="*/ 2029651 h 5604001"/>
              <a:gd name="connsiteX2104" fmla="*/ 6085459 w 6293294"/>
              <a:gd name="connsiteY2104" fmla="*/ 2036572 h 5604001"/>
              <a:gd name="connsiteX2105" fmla="*/ 5950395 w 6293294"/>
              <a:gd name="connsiteY2105" fmla="*/ 2247837 h 5604001"/>
              <a:gd name="connsiteX2106" fmla="*/ 5901881 w 6293294"/>
              <a:gd name="connsiteY2106" fmla="*/ 2164715 h 5604001"/>
              <a:gd name="connsiteX2107" fmla="*/ 5922645 w 6293294"/>
              <a:gd name="connsiteY2107" fmla="*/ 2112772 h 5604001"/>
              <a:gd name="connsiteX2108" fmla="*/ 5898451 w 6293294"/>
              <a:gd name="connsiteY2108" fmla="*/ 2064258 h 5604001"/>
              <a:gd name="connsiteX2109" fmla="*/ 5860351 w 6293294"/>
              <a:gd name="connsiteY2109" fmla="*/ 1984629 h 5604001"/>
              <a:gd name="connsiteX2110" fmla="*/ 5804916 w 6293294"/>
              <a:gd name="connsiteY2110" fmla="*/ 1984629 h 5604001"/>
              <a:gd name="connsiteX2111" fmla="*/ 5725224 w 6293294"/>
              <a:gd name="connsiteY2111" fmla="*/ 1960372 h 5604001"/>
              <a:gd name="connsiteX2112" fmla="*/ 5649024 w 6293294"/>
              <a:gd name="connsiteY2112" fmla="*/ 1988058 h 5604001"/>
              <a:gd name="connsiteX2113" fmla="*/ 5548630 w 6293294"/>
              <a:gd name="connsiteY2113" fmla="*/ 2033080 h 5604001"/>
              <a:gd name="connsiteX2114" fmla="*/ 5531295 w 6293294"/>
              <a:gd name="connsiteY2114" fmla="*/ 2081593 h 5604001"/>
              <a:gd name="connsiteX2115" fmla="*/ 5496687 w 6293294"/>
              <a:gd name="connsiteY2115" fmla="*/ 2109280 h 5604001"/>
              <a:gd name="connsiteX2116" fmla="*/ 5493195 w 6293294"/>
              <a:gd name="connsiteY2116" fmla="*/ 2088515 h 5604001"/>
              <a:gd name="connsiteX2117" fmla="*/ 5534787 w 6293294"/>
              <a:gd name="connsiteY2117" fmla="*/ 2036572 h 5604001"/>
              <a:gd name="connsiteX2118" fmla="*/ 5586730 w 6293294"/>
              <a:gd name="connsiteY2118" fmla="*/ 1894523 h 5604001"/>
              <a:gd name="connsiteX2119" fmla="*/ 5607495 w 6293294"/>
              <a:gd name="connsiteY2119" fmla="*/ 1842580 h 5604001"/>
              <a:gd name="connsiteX2120" fmla="*/ 5676774 w 6293294"/>
              <a:gd name="connsiteY2120" fmla="*/ 1738693 h 5604001"/>
              <a:gd name="connsiteX2121" fmla="*/ 5756402 w 6293294"/>
              <a:gd name="connsiteY2121" fmla="*/ 1721358 h 5604001"/>
              <a:gd name="connsiteX2122" fmla="*/ 5818759 w 6293294"/>
              <a:gd name="connsiteY2122" fmla="*/ 1665986 h 5604001"/>
              <a:gd name="connsiteX2123" fmla="*/ 5874195 w 6293294"/>
              <a:gd name="connsiteY2123" fmla="*/ 1697101 h 5604001"/>
              <a:gd name="connsiteX2124" fmla="*/ 2968308 w 6293294"/>
              <a:gd name="connsiteY2124" fmla="*/ 1693672 h 5604001"/>
              <a:gd name="connsiteX2125" fmla="*/ 2947480 w 6293294"/>
              <a:gd name="connsiteY2125" fmla="*/ 1742186 h 5604001"/>
              <a:gd name="connsiteX2126" fmla="*/ 2930208 w 6293294"/>
              <a:gd name="connsiteY2126" fmla="*/ 1742186 h 5604001"/>
              <a:gd name="connsiteX2127" fmla="*/ 2930208 w 6293294"/>
              <a:gd name="connsiteY2127" fmla="*/ 1728280 h 5604001"/>
              <a:gd name="connsiteX2128" fmla="*/ 2947480 w 6293294"/>
              <a:gd name="connsiteY2128" fmla="*/ 1690180 h 5604001"/>
              <a:gd name="connsiteX2129" fmla="*/ 2940558 w 6293294"/>
              <a:gd name="connsiteY2129" fmla="*/ 1669415 h 5604001"/>
              <a:gd name="connsiteX2130" fmla="*/ 2912872 w 6293294"/>
              <a:gd name="connsiteY2130" fmla="*/ 1752537 h 5604001"/>
              <a:gd name="connsiteX2131" fmla="*/ 2905951 w 6293294"/>
              <a:gd name="connsiteY2131" fmla="*/ 1711008 h 5604001"/>
              <a:gd name="connsiteX2132" fmla="*/ 2937129 w 6293294"/>
              <a:gd name="connsiteY2132" fmla="*/ 1648651 h 5604001"/>
              <a:gd name="connsiteX2133" fmla="*/ 2968308 w 6293294"/>
              <a:gd name="connsiteY2133" fmla="*/ 1693672 h 5604001"/>
              <a:gd name="connsiteX2134" fmla="*/ 5081016 w 6293294"/>
              <a:gd name="connsiteY2134" fmla="*/ 1783715 h 5604001"/>
              <a:gd name="connsiteX2135" fmla="*/ 5077587 w 6293294"/>
              <a:gd name="connsiteY2135" fmla="*/ 1756029 h 5604001"/>
              <a:gd name="connsiteX2136" fmla="*/ 5115687 w 6293294"/>
              <a:gd name="connsiteY2136" fmla="*/ 1645158 h 5604001"/>
              <a:gd name="connsiteX2137" fmla="*/ 5081016 w 6293294"/>
              <a:gd name="connsiteY2137" fmla="*/ 1783715 h 5604001"/>
              <a:gd name="connsiteX2138" fmla="*/ 5496687 w 6293294"/>
              <a:gd name="connsiteY2138" fmla="*/ 1631315 h 5604001"/>
              <a:gd name="connsiteX2139" fmla="*/ 5496687 w 6293294"/>
              <a:gd name="connsiteY2139" fmla="*/ 1652080 h 5604001"/>
              <a:gd name="connsiteX2140" fmla="*/ 5527802 w 6293294"/>
              <a:gd name="connsiteY2140" fmla="*/ 1669415 h 5604001"/>
              <a:gd name="connsiteX2141" fmla="*/ 5538216 w 6293294"/>
              <a:gd name="connsiteY2141" fmla="*/ 1707515 h 5604001"/>
              <a:gd name="connsiteX2142" fmla="*/ 5527802 w 6293294"/>
              <a:gd name="connsiteY2142" fmla="*/ 1735201 h 5604001"/>
              <a:gd name="connsiteX2143" fmla="*/ 5482781 w 6293294"/>
              <a:gd name="connsiteY2143" fmla="*/ 1724851 h 5604001"/>
              <a:gd name="connsiteX2144" fmla="*/ 5434330 w 6293294"/>
              <a:gd name="connsiteY2144" fmla="*/ 1731772 h 5604001"/>
              <a:gd name="connsiteX2145" fmla="*/ 5382387 w 6293294"/>
              <a:gd name="connsiteY2145" fmla="*/ 1679829 h 5604001"/>
              <a:gd name="connsiteX2146" fmla="*/ 5320030 w 6293294"/>
              <a:gd name="connsiteY2146" fmla="*/ 1717929 h 5604001"/>
              <a:gd name="connsiteX2147" fmla="*/ 5268087 w 6293294"/>
              <a:gd name="connsiteY2147" fmla="*/ 1752537 h 5604001"/>
              <a:gd name="connsiteX2148" fmla="*/ 5254181 w 6293294"/>
              <a:gd name="connsiteY2148" fmla="*/ 1801051 h 5604001"/>
              <a:gd name="connsiteX2149" fmla="*/ 5216081 w 6293294"/>
              <a:gd name="connsiteY2149" fmla="*/ 1870329 h 5604001"/>
              <a:gd name="connsiteX2150" fmla="*/ 5178044 w 6293294"/>
              <a:gd name="connsiteY2150" fmla="*/ 1818386 h 5604001"/>
              <a:gd name="connsiteX2151" fmla="*/ 5209159 w 6293294"/>
              <a:gd name="connsiteY2151" fmla="*/ 1728280 h 5604001"/>
              <a:gd name="connsiteX2152" fmla="*/ 5247259 w 6293294"/>
              <a:gd name="connsiteY2152" fmla="*/ 1676337 h 5604001"/>
              <a:gd name="connsiteX2153" fmla="*/ 5167630 w 6293294"/>
              <a:gd name="connsiteY2153" fmla="*/ 1818386 h 5604001"/>
              <a:gd name="connsiteX2154" fmla="*/ 5136451 w 6293294"/>
              <a:gd name="connsiteY2154" fmla="*/ 1811401 h 5604001"/>
              <a:gd name="connsiteX2155" fmla="*/ 5063744 w 6293294"/>
              <a:gd name="connsiteY2155" fmla="*/ 1821815 h 5604001"/>
              <a:gd name="connsiteX2156" fmla="*/ 5022151 w 6293294"/>
              <a:gd name="connsiteY2156" fmla="*/ 1849501 h 5604001"/>
              <a:gd name="connsiteX2157" fmla="*/ 5008309 w 6293294"/>
              <a:gd name="connsiteY2157" fmla="*/ 1856486 h 5604001"/>
              <a:gd name="connsiteX2158" fmla="*/ 5008309 w 6293294"/>
              <a:gd name="connsiteY2158" fmla="*/ 1832229 h 5604001"/>
              <a:gd name="connsiteX2159" fmla="*/ 5046409 w 6293294"/>
              <a:gd name="connsiteY2159" fmla="*/ 1752537 h 5604001"/>
              <a:gd name="connsiteX2160" fmla="*/ 5015230 w 6293294"/>
              <a:gd name="connsiteY2160" fmla="*/ 1676337 h 5604001"/>
              <a:gd name="connsiteX2161" fmla="*/ 5049837 w 6293294"/>
              <a:gd name="connsiteY2161" fmla="*/ 1638237 h 5604001"/>
              <a:gd name="connsiteX2162" fmla="*/ 5067174 w 6293294"/>
              <a:gd name="connsiteY2162" fmla="*/ 1634808 h 5604001"/>
              <a:gd name="connsiteX2163" fmla="*/ 5132959 w 6293294"/>
              <a:gd name="connsiteY2163" fmla="*/ 1607058 h 5604001"/>
              <a:gd name="connsiteX2164" fmla="*/ 5178044 w 6293294"/>
              <a:gd name="connsiteY2164" fmla="*/ 1627886 h 5604001"/>
              <a:gd name="connsiteX2165" fmla="*/ 5212651 w 6293294"/>
              <a:gd name="connsiteY2165" fmla="*/ 1617472 h 5604001"/>
              <a:gd name="connsiteX2166" fmla="*/ 5285359 w 6293294"/>
              <a:gd name="connsiteY2166" fmla="*/ 1683258 h 5604001"/>
              <a:gd name="connsiteX2167" fmla="*/ 5295774 w 6293294"/>
              <a:gd name="connsiteY2167" fmla="*/ 1686751 h 5604001"/>
              <a:gd name="connsiteX2168" fmla="*/ 5320030 w 6293294"/>
              <a:gd name="connsiteY2168" fmla="*/ 1662493 h 5604001"/>
              <a:gd name="connsiteX2169" fmla="*/ 5347716 w 6293294"/>
              <a:gd name="connsiteY2169" fmla="*/ 1662493 h 5604001"/>
              <a:gd name="connsiteX2170" fmla="*/ 5371974 w 6293294"/>
              <a:gd name="connsiteY2170" fmla="*/ 1638237 h 5604001"/>
              <a:gd name="connsiteX2171" fmla="*/ 5396230 w 6293294"/>
              <a:gd name="connsiteY2171" fmla="*/ 1638237 h 5604001"/>
              <a:gd name="connsiteX2172" fmla="*/ 5462016 w 6293294"/>
              <a:gd name="connsiteY2172" fmla="*/ 1603629 h 5604001"/>
              <a:gd name="connsiteX2173" fmla="*/ 5496687 w 6293294"/>
              <a:gd name="connsiteY2173" fmla="*/ 1631315 h 5604001"/>
              <a:gd name="connsiteX2174" fmla="*/ 1378521 w 6293294"/>
              <a:gd name="connsiteY2174" fmla="*/ 1721358 h 5604001"/>
              <a:gd name="connsiteX2175" fmla="*/ 1537843 w 6293294"/>
              <a:gd name="connsiteY2175" fmla="*/ 1700593 h 5604001"/>
              <a:gd name="connsiteX2176" fmla="*/ 1558608 w 6293294"/>
              <a:gd name="connsiteY2176" fmla="*/ 1704086 h 5604001"/>
              <a:gd name="connsiteX2177" fmla="*/ 1627886 w 6293294"/>
              <a:gd name="connsiteY2177" fmla="*/ 1776793 h 5604001"/>
              <a:gd name="connsiteX2178" fmla="*/ 1669478 w 6293294"/>
              <a:gd name="connsiteY2178" fmla="*/ 1801051 h 5604001"/>
              <a:gd name="connsiteX2179" fmla="*/ 1752600 w 6293294"/>
              <a:gd name="connsiteY2179" fmla="*/ 1811401 h 5604001"/>
              <a:gd name="connsiteX2180" fmla="*/ 1811464 w 6293294"/>
              <a:gd name="connsiteY2180" fmla="*/ 1807972 h 5604001"/>
              <a:gd name="connsiteX2181" fmla="*/ 1873821 w 6293294"/>
              <a:gd name="connsiteY2181" fmla="*/ 1794129 h 5604001"/>
              <a:gd name="connsiteX2182" fmla="*/ 2033143 w 6293294"/>
              <a:gd name="connsiteY2182" fmla="*/ 1908429 h 5604001"/>
              <a:gd name="connsiteX2183" fmla="*/ 1901508 w 6293294"/>
              <a:gd name="connsiteY2183" fmla="*/ 1901508 h 5604001"/>
              <a:gd name="connsiteX2184" fmla="*/ 1541272 w 6293294"/>
              <a:gd name="connsiteY2184" fmla="*/ 1974215 h 5604001"/>
              <a:gd name="connsiteX2185" fmla="*/ 1530921 w 6293294"/>
              <a:gd name="connsiteY2185" fmla="*/ 1988058 h 5604001"/>
              <a:gd name="connsiteX2186" fmla="*/ 1485900 w 6293294"/>
              <a:gd name="connsiteY2186" fmla="*/ 2088515 h 5604001"/>
              <a:gd name="connsiteX2187" fmla="*/ 1610551 w 6293294"/>
              <a:gd name="connsiteY2187" fmla="*/ 2216658 h 5604001"/>
              <a:gd name="connsiteX2188" fmla="*/ 1679829 w 6293294"/>
              <a:gd name="connsiteY2188" fmla="*/ 2244344 h 5604001"/>
              <a:gd name="connsiteX2189" fmla="*/ 1704086 w 6293294"/>
              <a:gd name="connsiteY2189" fmla="*/ 2296351 h 5604001"/>
              <a:gd name="connsiteX2190" fmla="*/ 1728343 w 6293294"/>
              <a:gd name="connsiteY2190" fmla="*/ 2348294 h 5604001"/>
              <a:gd name="connsiteX2191" fmla="*/ 1891094 w 6293294"/>
              <a:gd name="connsiteY2191" fmla="*/ 2403666 h 5604001"/>
              <a:gd name="connsiteX2192" fmla="*/ 1918843 w 6293294"/>
              <a:gd name="connsiteY2192" fmla="*/ 2455672 h 5604001"/>
              <a:gd name="connsiteX2193" fmla="*/ 2088515 w 6293294"/>
              <a:gd name="connsiteY2193" fmla="*/ 2538794 h 5604001"/>
              <a:gd name="connsiteX2194" fmla="*/ 2033143 w 6293294"/>
              <a:gd name="connsiteY2194" fmla="*/ 2656523 h 5604001"/>
              <a:gd name="connsiteX2195" fmla="*/ 2130108 w 6293294"/>
              <a:gd name="connsiteY2195" fmla="*/ 2795080 h 5604001"/>
              <a:gd name="connsiteX2196" fmla="*/ 2105851 w 6293294"/>
              <a:gd name="connsiteY2196" fmla="*/ 2822766 h 5604001"/>
              <a:gd name="connsiteX2197" fmla="*/ 2092008 w 6293294"/>
              <a:gd name="connsiteY2197" fmla="*/ 2864358 h 5604001"/>
              <a:gd name="connsiteX2198" fmla="*/ 2116264 w 6293294"/>
              <a:gd name="connsiteY2198" fmla="*/ 2916301 h 5604001"/>
              <a:gd name="connsiteX2199" fmla="*/ 1891094 w 6293294"/>
              <a:gd name="connsiteY2199" fmla="*/ 3034030 h 5604001"/>
              <a:gd name="connsiteX2200" fmla="*/ 1832229 w 6293294"/>
              <a:gd name="connsiteY2200" fmla="*/ 3044444 h 5604001"/>
              <a:gd name="connsiteX2201" fmla="*/ 1745678 w 6293294"/>
              <a:gd name="connsiteY2201" fmla="*/ 3172587 h 5604001"/>
              <a:gd name="connsiteX2202" fmla="*/ 1762951 w 6293294"/>
              <a:gd name="connsiteY2202" fmla="*/ 3203766 h 5604001"/>
              <a:gd name="connsiteX2203" fmla="*/ 1762951 w 6293294"/>
              <a:gd name="connsiteY2203" fmla="*/ 3189923 h 5604001"/>
              <a:gd name="connsiteX2204" fmla="*/ 1828800 w 6293294"/>
              <a:gd name="connsiteY2204" fmla="*/ 3075623 h 5604001"/>
              <a:gd name="connsiteX2205" fmla="*/ 1870329 w 6293294"/>
              <a:gd name="connsiteY2205" fmla="*/ 3061780 h 5604001"/>
              <a:gd name="connsiteX2206" fmla="*/ 1905000 w 6293294"/>
              <a:gd name="connsiteY2206" fmla="*/ 3061780 h 5604001"/>
              <a:gd name="connsiteX2207" fmla="*/ 1922272 w 6293294"/>
              <a:gd name="connsiteY2207" fmla="*/ 3023680 h 5604001"/>
              <a:gd name="connsiteX2208" fmla="*/ 2109343 w 6293294"/>
              <a:gd name="connsiteY2208" fmla="*/ 2930144 h 5604001"/>
              <a:gd name="connsiteX2209" fmla="*/ 2185543 w 6293294"/>
              <a:gd name="connsiteY2209" fmla="*/ 2971737 h 5604001"/>
              <a:gd name="connsiteX2210" fmla="*/ 2112772 w 6293294"/>
              <a:gd name="connsiteY2210" fmla="*/ 3009837 h 5604001"/>
              <a:gd name="connsiteX2211" fmla="*/ 1963864 w 6293294"/>
              <a:gd name="connsiteY2211" fmla="*/ 3158744 h 5604001"/>
              <a:gd name="connsiteX2212" fmla="*/ 1908429 w 6293294"/>
              <a:gd name="connsiteY2212" fmla="*/ 3189923 h 5604001"/>
              <a:gd name="connsiteX2213" fmla="*/ 1773364 w 6293294"/>
              <a:gd name="connsiteY2213" fmla="*/ 3238437 h 5604001"/>
              <a:gd name="connsiteX2214" fmla="*/ 1745678 w 6293294"/>
              <a:gd name="connsiteY2214" fmla="*/ 3234944 h 5604001"/>
              <a:gd name="connsiteX2215" fmla="*/ 1693672 w 6293294"/>
              <a:gd name="connsiteY2215" fmla="*/ 3210687 h 5604001"/>
              <a:gd name="connsiteX2216" fmla="*/ 1662494 w 6293294"/>
              <a:gd name="connsiteY2216" fmla="*/ 3228023 h 5604001"/>
              <a:gd name="connsiteX2217" fmla="*/ 1589786 w 6293294"/>
              <a:gd name="connsiteY2217" fmla="*/ 3248787 h 5604001"/>
              <a:gd name="connsiteX2218" fmla="*/ 1506664 w 6293294"/>
              <a:gd name="connsiteY2218" fmla="*/ 3217609 h 5604001"/>
              <a:gd name="connsiteX2219" fmla="*/ 1482408 w 6293294"/>
              <a:gd name="connsiteY2219" fmla="*/ 3172587 h 5604001"/>
              <a:gd name="connsiteX2220" fmla="*/ 1440878 w 6293294"/>
              <a:gd name="connsiteY2220" fmla="*/ 3169158 h 5604001"/>
              <a:gd name="connsiteX2221" fmla="*/ 1347343 w 6293294"/>
              <a:gd name="connsiteY2221" fmla="*/ 3086037 h 5604001"/>
              <a:gd name="connsiteX2222" fmla="*/ 1354264 w 6293294"/>
              <a:gd name="connsiteY2222" fmla="*/ 3072130 h 5604001"/>
              <a:gd name="connsiteX2223" fmla="*/ 1347343 w 6293294"/>
              <a:gd name="connsiteY2223" fmla="*/ 3054858 h 5604001"/>
              <a:gd name="connsiteX2224" fmla="*/ 1350835 w 6293294"/>
              <a:gd name="connsiteY2224" fmla="*/ 3030601 h 5604001"/>
              <a:gd name="connsiteX2225" fmla="*/ 1378521 w 6293294"/>
              <a:gd name="connsiteY2225" fmla="*/ 2954401 h 5604001"/>
              <a:gd name="connsiteX2226" fmla="*/ 1312735 w 6293294"/>
              <a:gd name="connsiteY2226" fmla="*/ 2895537 h 5604001"/>
              <a:gd name="connsiteX2227" fmla="*/ 1271143 w 6293294"/>
              <a:gd name="connsiteY2227" fmla="*/ 2791587 h 5604001"/>
              <a:gd name="connsiteX2228" fmla="*/ 1274635 w 6293294"/>
              <a:gd name="connsiteY2228" fmla="*/ 2756980 h 5604001"/>
              <a:gd name="connsiteX2229" fmla="*/ 1323086 w 6293294"/>
              <a:gd name="connsiteY2229" fmla="*/ 2705037 h 5604001"/>
              <a:gd name="connsiteX2230" fmla="*/ 1347343 w 6293294"/>
              <a:gd name="connsiteY2230" fmla="*/ 2698115 h 5604001"/>
              <a:gd name="connsiteX2231" fmla="*/ 1357757 w 6293294"/>
              <a:gd name="connsiteY2231" fmla="*/ 2684209 h 5604001"/>
              <a:gd name="connsiteX2232" fmla="*/ 1340421 w 6293294"/>
              <a:gd name="connsiteY2232" fmla="*/ 2628837 h 5604001"/>
              <a:gd name="connsiteX2233" fmla="*/ 1354264 w 6293294"/>
              <a:gd name="connsiteY2233" fmla="*/ 2583815 h 5604001"/>
              <a:gd name="connsiteX2234" fmla="*/ 1472057 w 6293294"/>
              <a:gd name="connsiteY2234" fmla="*/ 2497201 h 5604001"/>
              <a:gd name="connsiteX2235" fmla="*/ 1659064 w 6293294"/>
              <a:gd name="connsiteY2235" fmla="*/ 2531872 h 5604001"/>
              <a:gd name="connsiteX2236" fmla="*/ 1804543 w 6293294"/>
              <a:gd name="connsiteY2236" fmla="*/ 2500694 h 5604001"/>
              <a:gd name="connsiteX2237" fmla="*/ 1825308 w 6293294"/>
              <a:gd name="connsiteY2237" fmla="*/ 2542223 h 5604001"/>
              <a:gd name="connsiteX2238" fmla="*/ 1856486 w 6293294"/>
              <a:gd name="connsiteY2238" fmla="*/ 2483358 h 5604001"/>
              <a:gd name="connsiteX2239" fmla="*/ 1825308 w 6293294"/>
              <a:gd name="connsiteY2239" fmla="*/ 2479866 h 5604001"/>
              <a:gd name="connsiteX2240" fmla="*/ 1804543 w 6293294"/>
              <a:gd name="connsiteY2240" fmla="*/ 2459101 h 5604001"/>
              <a:gd name="connsiteX2241" fmla="*/ 1745678 w 6293294"/>
              <a:gd name="connsiteY2241" fmla="*/ 2438337 h 5604001"/>
              <a:gd name="connsiteX2242" fmla="*/ 1683321 w 6293294"/>
              <a:gd name="connsiteY2242" fmla="*/ 2438337 h 5604001"/>
              <a:gd name="connsiteX2243" fmla="*/ 1558608 w 6293294"/>
              <a:gd name="connsiteY2243" fmla="*/ 2289366 h 5604001"/>
              <a:gd name="connsiteX2244" fmla="*/ 1489329 w 6293294"/>
              <a:gd name="connsiteY2244" fmla="*/ 2289366 h 5604001"/>
              <a:gd name="connsiteX2245" fmla="*/ 1472057 w 6293294"/>
              <a:gd name="connsiteY2245" fmla="*/ 2230501 h 5604001"/>
              <a:gd name="connsiteX2246" fmla="*/ 1326578 w 6293294"/>
              <a:gd name="connsiteY2246" fmla="*/ 2143951 h 5604001"/>
              <a:gd name="connsiteX2247" fmla="*/ 1267651 w 6293294"/>
              <a:gd name="connsiteY2247" fmla="*/ 2137029 h 5604001"/>
              <a:gd name="connsiteX2248" fmla="*/ 1243457 w 6293294"/>
              <a:gd name="connsiteY2248" fmla="*/ 2095437 h 5604001"/>
              <a:gd name="connsiteX2249" fmla="*/ 1184529 w 6293294"/>
              <a:gd name="connsiteY2249" fmla="*/ 2057337 h 5604001"/>
              <a:gd name="connsiteX2250" fmla="*/ 1160335 w 6293294"/>
              <a:gd name="connsiteY2250" fmla="*/ 2057337 h 5604001"/>
              <a:gd name="connsiteX2251" fmla="*/ 1025208 w 6293294"/>
              <a:gd name="connsiteY2251" fmla="*/ 2230501 h 5604001"/>
              <a:gd name="connsiteX2252" fmla="*/ 931735 w 6293294"/>
              <a:gd name="connsiteY2252" fmla="*/ 2230501 h 5604001"/>
              <a:gd name="connsiteX2253" fmla="*/ 762000 w 6293294"/>
              <a:gd name="connsiteY2253" fmla="*/ 2140458 h 5604001"/>
              <a:gd name="connsiteX2254" fmla="*/ 800100 w 6293294"/>
              <a:gd name="connsiteY2254" fmla="*/ 2126615 h 5604001"/>
              <a:gd name="connsiteX2255" fmla="*/ 741235 w 6293294"/>
              <a:gd name="connsiteY2255" fmla="*/ 2109280 h 5604001"/>
              <a:gd name="connsiteX2256" fmla="*/ 727392 w 6293294"/>
              <a:gd name="connsiteY2256" fmla="*/ 2112772 h 5604001"/>
              <a:gd name="connsiteX2257" fmla="*/ 737743 w 6293294"/>
              <a:gd name="connsiteY2257" fmla="*/ 2116201 h 5604001"/>
              <a:gd name="connsiteX2258" fmla="*/ 637286 w 6293294"/>
              <a:gd name="connsiteY2258" fmla="*/ 1984629 h 5604001"/>
              <a:gd name="connsiteX2259" fmla="*/ 685800 w 6293294"/>
              <a:gd name="connsiteY2259" fmla="*/ 1918780 h 5604001"/>
              <a:gd name="connsiteX2260" fmla="*/ 658114 w 6293294"/>
              <a:gd name="connsiteY2260" fmla="*/ 1887601 h 5604001"/>
              <a:gd name="connsiteX2261" fmla="*/ 647700 w 6293294"/>
              <a:gd name="connsiteY2261" fmla="*/ 1849501 h 5604001"/>
              <a:gd name="connsiteX2262" fmla="*/ 696214 w 6293294"/>
              <a:gd name="connsiteY2262" fmla="*/ 1762951 h 5604001"/>
              <a:gd name="connsiteX2263" fmla="*/ 775843 w 6293294"/>
              <a:gd name="connsiteY2263" fmla="*/ 1735201 h 5604001"/>
              <a:gd name="connsiteX2264" fmla="*/ 782764 w 6293294"/>
              <a:gd name="connsiteY2264" fmla="*/ 1686751 h 5604001"/>
              <a:gd name="connsiteX2265" fmla="*/ 914400 w 6293294"/>
              <a:gd name="connsiteY2265" fmla="*/ 1596708 h 5604001"/>
              <a:gd name="connsiteX2266" fmla="*/ 945578 w 6293294"/>
              <a:gd name="connsiteY2266" fmla="*/ 1610551 h 5604001"/>
              <a:gd name="connsiteX2267" fmla="*/ 997521 w 6293294"/>
              <a:gd name="connsiteY2267" fmla="*/ 1593215 h 5604001"/>
              <a:gd name="connsiteX2268" fmla="*/ 1080643 w 6293294"/>
              <a:gd name="connsiteY2268" fmla="*/ 1579372 h 5604001"/>
              <a:gd name="connsiteX2269" fmla="*/ 1378521 w 6293294"/>
              <a:gd name="connsiteY2269" fmla="*/ 1721358 h 5604001"/>
              <a:gd name="connsiteX2270" fmla="*/ 4883595 w 6293294"/>
              <a:gd name="connsiteY2270" fmla="*/ 1721358 h 5604001"/>
              <a:gd name="connsiteX2271" fmla="*/ 4932109 w 6293294"/>
              <a:gd name="connsiteY2271" fmla="*/ 1575880 h 5604001"/>
              <a:gd name="connsiteX2272" fmla="*/ 4883595 w 6293294"/>
              <a:gd name="connsiteY2272" fmla="*/ 1721358 h 5604001"/>
              <a:gd name="connsiteX2273" fmla="*/ 4506087 w 6293294"/>
              <a:gd name="connsiteY2273" fmla="*/ 1589786 h 5604001"/>
              <a:gd name="connsiteX2274" fmla="*/ 4502595 w 6293294"/>
              <a:gd name="connsiteY2274" fmla="*/ 1596708 h 5604001"/>
              <a:gd name="connsiteX2275" fmla="*/ 4467987 w 6293294"/>
              <a:gd name="connsiteY2275" fmla="*/ 1589786 h 5604001"/>
              <a:gd name="connsiteX2276" fmla="*/ 4412551 w 6293294"/>
              <a:gd name="connsiteY2276" fmla="*/ 1655572 h 5604001"/>
              <a:gd name="connsiteX2277" fmla="*/ 4419474 w 6293294"/>
              <a:gd name="connsiteY2277" fmla="*/ 1679829 h 5604001"/>
              <a:gd name="connsiteX2278" fmla="*/ 4377944 w 6293294"/>
              <a:gd name="connsiteY2278" fmla="*/ 1711008 h 5604001"/>
              <a:gd name="connsiteX2279" fmla="*/ 4388295 w 6293294"/>
              <a:gd name="connsiteY2279" fmla="*/ 1749108 h 5604001"/>
              <a:gd name="connsiteX2280" fmla="*/ 4353687 w 6293294"/>
              <a:gd name="connsiteY2280" fmla="*/ 1742186 h 5604001"/>
              <a:gd name="connsiteX2281" fmla="*/ 4308666 w 6293294"/>
              <a:gd name="connsiteY2281" fmla="*/ 1835658 h 5604001"/>
              <a:gd name="connsiteX2282" fmla="*/ 4298251 w 6293294"/>
              <a:gd name="connsiteY2282" fmla="*/ 1859915 h 5604001"/>
              <a:gd name="connsiteX2283" fmla="*/ 4350258 w 6293294"/>
              <a:gd name="connsiteY2283" fmla="*/ 1946529 h 5604001"/>
              <a:gd name="connsiteX2284" fmla="*/ 4402201 w 6293294"/>
              <a:gd name="connsiteY2284" fmla="*/ 2050415 h 5604001"/>
              <a:gd name="connsiteX2285" fmla="*/ 4298251 w 6293294"/>
              <a:gd name="connsiteY2285" fmla="*/ 1970723 h 5604001"/>
              <a:gd name="connsiteX2286" fmla="*/ 4260151 w 6293294"/>
              <a:gd name="connsiteY2286" fmla="*/ 1998472 h 5604001"/>
              <a:gd name="connsiteX2287" fmla="*/ 4218623 w 6293294"/>
              <a:gd name="connsiteY2287" fmla="*/ 1991551 h 5604001"/>
              <a:gd name="connsiteX2288" fmla="*/ 4163187 w 6293294"/>
              <a:gd name="connsiteY2288" fmla="*/ 2026158 h 5604001"/>
              <a:gd name="connsiteX2289" fmla="*/ 4128580 w 6293294"/>
              <a:gd name="connsiteY2289" fmla="*/ 2060829 h 5604001"/>
              <a:gd name="connsiteX2290" fmla="*/ 4093909 w 6293294"/>
              <a:gd name="connsiteY2290" fmla="*/ 2012315 h 5604001"/>
              <a:gd name="connsiteX2291" fmla="*/ 3979609 w 6293294"/>
              <a:gd name="connsiteY2291" fmla="*/ 1991551 h 5604001"/>
              <a:gd name="connsiteX2292" fmla="*/ 3889565 w 6293294"/>
              <a:gd name="connsiteY2292" fmla="*/ 2050415 h 5604001"/>
              <a:gd name="connsiteX2293" fmla="*/ 3841115 w 6293294"/>
              <a:gd name="connsiteY2293" fmla="*/ 2026158 h 5604001"/>
              <a:gd name="connsiteX2294" fmla="*/ 3757994 w 6293294"/>
              <a:gd name="connsiteY2294" fmla="*/ 2098929 h 5604001"/>
              <a:gd name="connsiteX2295" fmla="*/ 3664458 w 6293294"/>
              <a:gd name="connsiteY2295" fmla="*/ 2109280 h 5604001"/>
              <a:gd name="connsiteX2296" fmla="*/ 3515487 w 6293294"/>
              <a:gd name="connsiteY2296" fmla="*/ 2043493 h 5604001"/>
              <a:gd name="connsiteX2297" fmla="*/ 3376994 w 6293294"/>
              <a:gd name="connsiteY2297" fmla="*/ 2112772 h 5604001"/>
              <a:gd name="connsiteX2298" fmla="*/ 3560572 w 6293294"/>
              <a:gd name="connsiteY2298" fmla="*/ 1801051 h 5604001"/>
              <a:gd name="connsiteX2299" fmla="*/ 3584765 w 6293294"/>
              <a:gd name="connsiteY2299" fmla="*/ 1704086 h 5604001"/>
              <a:gd name="connsiteX2300" fmla="*/ 3640201 w 6293294"/>
              <a:gd name="connsiteY2300" fmla="*/ 1672908 h 5604001"/>
              <a:gd name="connsiteX2301" fmla="*/ 3712908 w 6293294"/>
              <a:gd name="connsiteY2301" fmla="*/ 1617472 h 5604001"/>
              <a:gd name="connsiteX2302" fmla="*/ 3733737 w 6293294"/>
              <a:gd name="connsiteY2302" fmla="*/ 1613980 h 5604001"/>
              <a:gd name="connsiteX2303" fmla="*/ 3775265 w 6293294"/>
              <a:gd name="connsiteY2303" fmla="*/ 1652080 h 5604001"/>
              <a:gd name="connsiteX2304" fmla="*/ 3861880 w 6293294"/>
              <a:gd name="connsiteY2304" fmla="*/ 1627886 h 5604001"/>
              <a:gd name="connsiteX2305" fmla="*/ 3906901 w 6293294"/>
              <a:gd name="connsiteY2305" fmla="*/ 1634808 h 5604001"/>
              <a:gd name="connsiteX2306" fmla="*/ 3938080 w 6293294"/>
              <a:gd name="connsiteY2306" fmla="*/ 1662493 h 5604001"/>
              <a:gd name="connsiteX2307" fmla="*/ 3996944 w 6293294"/>
              <a:gd name="connsiteY2307" fmla="*/ 1676337 h 5604001"/>
              <a:gd name="connsiteX2308" fmla="*/ 4041965 w 6293294"/>
              <a:gd name="connsiteY2308" fmla="*/ 1783715 h 5604001"/>
              <a:gd name="connsiteX2309" fmla="*/ 3990023 w 6293294"/>
              <a:gd name="connsiteY2309" fmla="*/ 1891093 h 5604001"/>
              <a:gd name="connsiteX2310" fmla="*/ 3986530 w 6293294"/>
              <a:gd name="connsiteY2310" fmla="*/ 1884172 h 5604001"/>
              <a:gd name="connsiteX2311" fmla="*/ 3955415 w 6293294"/>
              <a:gd name="connsiteY2311" fmla="*/ 1911858 h 5604001"/>
              <a:gd name="connsiteX2312" fmla="*/ 3830701 w 6293294"/>
              <a:gd name="connsiteY2312" fmla="*/ 1960372 h 5604001"/>
              <a:gd name="connsiteX2313" fmla="*/ 3660965 w 6293294"/>
              <a:gd name="connsiteY2313" fmla="*/ 2098929 h 5604001"/>
              <a:gd name="connsiteX2314" fmla="*/ 3955415 w 6293294"/>
              <a:gd name="connsiteY2314" fmla="*/ 1932623 h 5604001"/>
              <a:gd name="connsiteX2315" fmla="*/ 3983101 w 6293294"/>
              <a:gd name="connsiteY2315" fmla="*/ 1908429 h 5604001"/>
              <a:gd name="connsiteX2316" fmla="*/ 4253230 w 6293294"/>
              <a:gd name="connsiteY2316" fmla="*/ 1745615 h 5604001"/>
              <a:gd name="connsiteX2317" fmla="*/ 4301744 w 6293294"/>
              <a:gd name="connsiteY2317" fmla="*/ 1634808 h 5604001"/>
              <a:gd name="connsiteX2318" fmla="*/ 4339844 w 6293294"/>
              <a:gd name="connsiteY2318" fmla="*/ 1558608 h 5604001"/>
              <a:gd name="connsiteX2319" fmla="*/ 4506087 w 6293294"/>
              <a:gd name="connsiteY2319" fmla="*/ 1589786 h 5604001"/>
              <a:gd name="connsiteX2320" fmla="*/ 3016758 w 6293294"/>
              <a:gd name="connsiteY2320" fmla="*/ 1558608 h 5604001"/>
              <a:gd name="connsiteX2321" fmla="*/ 2975229 w 6293294"/>
              <a:gd name="connsiteY2321" fmla="*/ 1620965 h 5604001"/>
              <a:gd name="connsiteX2322" fmla="*/ 3009837 w 6293294"/>
              <a:gd name="connsiteY2322" fmla="*/ 1662493 h 5604001"/>
              <a:gd name="connsiteX2323" fmla="*/ 2968308 w 6293294"/>
              <a:gd name="connsiteY2323" fmla="*/ 1769872 h 5604001"/>
              <a:gd name="connsiteX2324" fmla="*/ 3034094 w 6293294"/>
              <a:gd name="connsiteY2324" fmla="*/ 1821815 h 5604001"/>
              <a:gd name="connsiteX2325" fmla="*/ 2968308 w 6293294"/>
              <a:gd name="connsiteY2325" fmla="*/ 1925701 h 5604001"/>
              <a:gd name="connsiteX2326" fmla="*/ 3068701 w 6293294"/>
              <a:gd name="connsiteY2326" fmla="*/ 1991551 h 5604001"/>
              <a:gd name="connsiteX2327" fmla="*/ 3068701 w 6293294"/>
              <a:gd name="connsiteY2327" fmla="*/ 2053908 h 5604001"/>
              <a:gd name="connsiteX2328" fmla="*/ 3120644 w 6293294"/>
              <a:gd name="connsiteY2328" fmla="*/ 2137029 h 5604001"/>
              <a:gd name="connsiteX2329" fmla="*/ 3113722 w 6293294"/>
              <a:gd name="connsiteY2329" fmla="*/ 2182051 h 5604001"/>
              <a:gd name="connsiteX2330" fmla="*/ 3228022 w 6293294"/>
              <a:gd name="connsiteY2330" fmla="*/ 2296351 h 5604001"/>
              <a:gd name="connsiteX2331" fmla="*/ 3183001 w 6293294"/>
              <a:gd name="connsiteY2331" fmla="*/ 2334451 h 5604001"/>
              <a:gd name="connsiteX2332" fmla="*/ 3200337 w 6293294"/>
              <a:gd name="connsiteY2332" fmla="*/ 2334451 h 5604001"/>
              <a:gd name="connsiteX2333" fmla="*/ 3269615 w 6293294"/>
              <a:gd name="connsiteY2333" fmla="*/ 2282444 h 5604001"/>
              <a:gd name="connsiteX2334" fmla="*/ 3515487 w 6293294"/>
              <a:gd name="connsiteY2334" fmla="*/ 2074672 h 5604001"/>
              <a:gd name="connsiteX2335" fmla="*/ 3626358 w 6293294"/>
              <a:gd name="connsiteY2335" fmla="*/ 2133537 h 5604001"/>
              <a:gd name="connsiteX2336" fmla="*/ 3695637 w 6293294"/>
              <a:gd name="connsiteY2336" fmla="*/ 2133537 h 5604001"/>
              <a:gd name="connsiteX2337" fmla="*/ 3699065 w 6293294"/>
              <a:gd name="connsiteY2337" fmla="*/ 2185480 h 5604001"/>
              <a:gd name="connsiteX2338" fmla="*/ 3671380 w 6293294"/>
              <a:gd name="connsiteY2338" fmla="*/ 2216658 h 5604001"/>
              <a:gd name="connsiteX2339" fmla="*/ 3692144 w 6293294"/>
              <a:gd name="connsiteY2339" fmla="*/ 2265172 h 5604001"/>
              <a:gd name="connsiteX2340" fmla="*/ 3733737 w 6293294"/>
              <a:gd name="connsiteY2340" fmla="*/ 2362137 h 5604001"/>
              <a:gd name="connsiteX2341" fmla="*/ 3650615 w 6293294"/>
              <a:gd name="connsiteY2341" fmla="*/ 2417572 h 5604001"/>
              <a:gd name="connsiteX2342" fmla="*/ 3564001 w 6293294"/>
              <a:gd name="connsiteY2342" fmla="*/ 2417572 h 5604001"/>
              <a:gd name="connsiteX2343" fmla="*/ 3532822 w 6293294"/>
              <a:gd name="connsiteY2343" fmla="*/ 2427923 h 5604001"/>
              <a:gd name="connsiteX2344" fmla="*/ 3487801 w 6293294"/>
              <a:gd name="connsiteY2344" fmla="*/ 2483358 h 5604001"/>
              <a:gd name="connsiteX2345" fmla="*/ 3397758 w 6293294"/>
              <a:gd name="connsiteY2345" fmla="*/ 2521458 h 5604001"/>
              <a:gd name="connsiteX2346" fmla="*/ 3331972 w 6293294"/>
              <a:gd name="connsiteY2346" fmla="*/ 2504123 h 5604001"/>
              <a:gd name="connsiteX2347" fmla="*/ 3314637 w 6293294"/>
              <a:gd name="connsiteY2347" fmla="*/ 2511044 h 5604001"/>
              <a:gd name="connsiteX2348" fmla="*/ 3279965 w 6293294"/>
              <a:gd name="connsiteY2348" fmla="*/ 2594166 h 5604001"/>
              <a:gd name="connsiteX2349" fmla="*/ 3144901 w 6293294"/>
              <a:gd name="connsiteY2349" fmla="*/ 2694623 h 5604001"/>
              <a:gd name="connsiteX2350" fmla="*/ 3037522 w 6293294"/>
              <a:gd name="connsiteY2350" fmla="*/ 2649601 h 5604001"/>
              <a:gd name="connsiteX2351" fmla="*/ 2930208 w 6293294"/>
              <a:gd name="connsiteY2351" fmla="*/ 2691194 h 5604001"/>
              <a:gd name="connsiteX2352" fmla="*/ 2885122 w 6293294"/>
              <a:gd name="connsiteY2352" fmla="*/ 2673858 h 5604001"/>
              <a:gd name="connsiteX2353" fmla="*/ 2871280 w 6293294"/>
              <a:gd name="connsiteY2353" fmla="*/ 2673858 h 5604001"/>
              <a:gd name="connsiteX2354" fmla="*/ 2867851 w 6293294"/>
              <a:gd name="connsiteY2354" fmla="*/ 2684209 h 5604001"/>
              <a:gd name="connsiteX2355" fmla="*/ 2878201 w 6293294"/>
              <a:gd name="connsiteY2355" fmla="*/ 2705037 h 5604001"/>
              <a:gd name="connsiteX2356" fmla="*/ 2881694 w 6293294"/>
              <a:gd name="connsiteY2356" fmla="*/ 2722309 h 5604001"/>
              <a:gd name="connsiteX2357" fmla="*/ 2788158 w 6293294"/>
              <a:gd name="connsiteY2357" fmla="*/ 2850515 h 5604001"/>
              <a:gd name="connsiteX2358" fmla="*/ 2798572 w 6293294"/>
              <a:gd name="connsiteY2358" fmla="*/ 2881630 h 5604001"/>
              <a:gd name="connsiteX2359" fmla="*/ 2628837 w 6293294"/>
              <a:gd name="connsiteY2359" fmla="*/ 2961323 h 5604001"/>
              <a:gd name="connsiteX2360" fmla="*/ 2608072 w 6293294"/>
              <a:gd name="connsiteY2360" fmla="*/ 3009837 h 5604001"/>
              <a:gd name="connsiteX2361" fmla="*/ 2504186 w 6293294"/>
              <a:gd name="connsiteY2361" fmla="*/ 3061780 h 5604001"/>
              <a:gd name="connsiteX2362" fmla="*/ 2396808 w 6293294"/>
              <a:gd name="connsiteY2362" fmla="*/ 2982087 h 5604001"/>
              <a:gd name="connsiteX2363" fmla="*/ 2382964 w 6293294"/>
              <a:gd name="connsiteY2363" fmla="*/ 2940558 h 5604001"/>
              <a:gd name="connsiteX2364" fmla="*/ 2369058 w 6293294"/>
              <a:gd name="connsiteY2364" fmla="*/ 2937066 h 5604001"/>
              <a:gd name="connsiteX2365" fmla="*/ 2265172 w 6293294"/>
              <a:gd name="connsiteY2365" fmla="*/ 2961323 h 5604001"/>
              <a:gd name="connsiteX2366" fmla="*/ 2126615 w 6293294"/>
              <a:gd name="connsiteY2366" fmla="*/ 2892044 h 5604001"/>
              <a:gd name="connsiteX2367" fmla="*/ 2119694 w 6293294"/>
              <a:gd name="connsiteY2367" fmla="*/ 2864358 h 5604001"/>
              <a:gd name="connsiteX2368" fmla="*/ 2161286 w 6293294"/>
              <a:gd name="connsiteY2368" fmla="*/ 2791587 h 5604001"/>
              <a:gd name="connsiteX2369" fmla="*/ 2112772 w 6293294"/>
              <a:gd name="connsiteY2369" fmla="*/ 2753487 h 5604001"/>
              <a:gd name="connsiteX2370" fmla="*/ 2057337 w 6293294"/>
              <a:gd name="connsiteY2370" fmla="*/ 2649601 h 5604001"/>
              <a:gd name="connsiteX2371" fmla="*/ 2057337 w 6293294"/>
              <a:gd name="connsiteY2371" fmla="*/ 2632266 h 5604001"/>
              <a:gd name="connsiteX2372" fmla="*/ 2085086 w 6293294"/>
              <a:gd name="connsiteY2372" fmla="*/ 2566480 h 5604001"/>
              <a:gd name="connsiteX2373" fmla="*/ 2105851 w 6293294"/>
              <a:gd name="connsiteY2373" fmla="*/ 2538794 h 5604001"/>
              <a:gd name="connsiteX2374" fmla="*/ 2126615 w 6293294"/>
              <a:gd name="connsiteY2374" fmla="*/ 2535301 h 5604001"/>
              <a:gd name="connsiteX2375" fmla="*/ 2254758 w 6293294"/>
              <a:gd name="connsiteY2375" fmla="*/ 2562987 h 5604001"/>
              <a:gd name="connsiteX2376" fmla="*/ 2324037 w 6293294"/>
              <a:gd name="connsiteY2376" fmla="*/ 2542223 h 5604001"/>
              <a:gd name="connsiteX2377" fmla="*/ 2369058 w 6293294"/>
              <a:gd name="connsiteY2377" fmla="*/ 2566480 h 5604001"/>
              <a:gd name="connsiteX2378" fmla="*/ 2691194 w 6293294"/>
              <a:gd name="connsiteY2378" fmla="*/ 2666937 h 5604001"/>
              <a:gd name="connsiteX2379" fmla="*/ 2985580 w 6293294"/>
              <a:gd name="connsiteY2379" fmla="*/ 2590737 h 5604001"/>
              <a:gd name="connsiteX2380" fmla="*/ 2985580 w 6293294"/>
              <a:gd name="connsiteY2380" fmla="*/ 2587244 h 5604001"/>
              <a:gd name="connsiteX2381" fmla="*/ 2971737 w 6293294"/>
              <a:gd name="connsiteY2381" fmla="*/ 2587244 h 5604001"/>
              <a:gd name="connsiteX2382" fmla="*/ 3092958 w 6293294"/>
              <a:gd name="connsiteY2382" fmla="*/ 2531872 h 5604001"/>
              <a:gd name="connsiteX2383" fmla="*/ 3086037 w 6293294"/>
              <a:gd name="connsiteY2383" fmla="*/ 2497201 h 5604001"/>
              <a:gd name="connsiteX2384" fmla="*/ 3113722 w 6293294"/>
              <a:gd name="connsiteY2384" fmla="*/ 2459101 h 5604001"/>
              <a:gd name="connsiteX2385" fmla="*/ 3148394 w 6293294"/>
              <a:gd name="connsiteY2385" fmla="*/ 2400237 h 5604001"/>
              <a:gd name="connsiteX2386" fmla="*/ 3148394 w 6293294"/>
              <a:gd name="connsiteY2386" fmla="*/ 2334451 h 5604001"/>
              <a:gd name="connsiteX2387" fmla="*/ 3086037 w 6293294"/>
              <a:gd name="connsiteY2387" fmla="*/ 2247837 h 5604001"/>
              <a:gd name="connsiteX2388" fmla="*/ 3110294 w 6293294"/>
              <a:gd name="connsiteY2388" fmla="*/ 2209737 h 5604001"/>
              <a:gd name="connsiteX2389" fmla="*/ 3082544 w 6293294"/>
              <a:gd name="connsiteY2389" fmla="*/ 2157794 h 5604001"/>
              <a:gd name="connsiteX2390" fmla="*/ 3044444 w 6293294"/>
              <a:gd name="connsiteY2390" fmla="*/ 2223580 h 5604001"/>
              <a:gd name="connsiteX2391" fmla="*/ 3051429 w 6293294"/>
              <a:gd name="connsiteY2391" fmla="*/ 2230501 h 5604001"/>
              <a:gd name="connsiteX2392" fmla="*/ 3079115 w 6293294"/>
              <a:gd name="connsiteY2392" fmla="*/ 2188972 h 5604001"/>
              <a:gd name="connsiteX2393" fmla="*/ 3082544 w 6293294"/>
              <a:gd name="connsiteY2393" fmla="*/ 2202815 h 5604001"/>
              <a:gd name="connsiteX2394" fmla="*/ 3075622 w 6293294"/>
              <a:gd name="connsiteY2394" fmla="*/ 2233994 h 5604001"/>
              <a:gd name="connsiteX2395" fmla="*/ 3082544 w 6293294"/>
              <a:gd name="connsiteY2395" fmla="*/ 2244344 h 5604001"/>
              <a:gd name="connsiteX2396" fmla="*/ 3016758 w 6293294"/>
              <a:gd name="connsiteY2396" fmla="*/ 2227072 h 5604001"/>
              <a:gd name="connsiteX2397" fmla="*/ 2985580 w 6293294"/>
              <a:gd name="connsiteY2397" fmla="*/ 2213229 h 5604001"/>
              <a:gd name="connsiteX2398" fmla="*/ 2985580 w 6293294"/>
              <a:gd name="connsiteY2398" fmla="*/ 2192401 h 5604001"/>
              <a:gd name="connsiteX2399" fmla="*/ 3016758 w 6293294"/>
              <a:gd name="connsiteY2399" fmla="*/ 2213229 h 5604001"/>
              <a:gd name="connsiteX2400" fmla="*/ 3009837 w 6293294"/>
              <a:gd name="connsiteY2400" fmla="*/ 2192401 h 5604001"/>
              <a:gd name="connsiteX2401" fmla="*/ 3041015 w 6293294"/>
              <a:gd name="connsiteY2401" fmla="*/ 2164715 h 5604001"/>
              <a:gd name="connsiteX2402" fmla="*/ 3051429 w 6293294"/>
              <a:gd name="connsiteY2402" fmla="*/ 2171637 h 5604001"/>
              <a:gd name="connsiteX2403" fmla="*/ 3072194 w 6293294"/>
              <a:gd name="connsiteY2403" fmla="*/ 2112772 h 5604001"/>
              <a:gd name="connsiteX2404" fmla="*/ 3054858 w 6293294"/>
              <a:gd name="connsiteY2404" fmla="*/ 2053908 h 5604001"/>
              <a:gd name="connsiteX2405" fmla="*/ 3027172 w 6293294"/>
              <a:gd name="connsiteY2405" fmla="*/ 2119694 h 5604001"/>
              <a:gd name="connsiteX2406" fmla="*/ 3034094 w 6293294"/>
              <a:gd name="connsiteY2406" fmla="*/ 2126615 h 5604001"/>
              <a:gd name="connsiteX2407" fmla="*/ 3047937 w 6293294"/>
              <a:gd name="connsiteY2407" fmla="*/ 2102358 h 5604001"/>
              <a:gd name="connsiteX2408" fmla="*/ 3047937 w 6293294"/>
              <a:gd name="connsiteY2408" fmla="*/ 2147380 h 5604001"/>
              <a:gd name="connsiteX2409" fmla="*/ 3030601 w 6293294"/>
              <a:gd name="connsiteY2409" fmla="*/ 2140458 h 5604001"/>
              <a:gd name="connsiteX2410" fmla="*/ 2992501 w 6293294"/>
              <a:gd name="connsiteY2410" fmla="*/ 2185480 h 5604001"/>
              <a:gd name="connsiteX2411" fmla="*/ 2982151 w 6293294"/>
              <a:gd name="connsiteY2411" fmla="*/ 2147380 h 5604001"/>
              <a:gd name="connsiteX2412" fmla="*/ 2968308 w 6293294"/>
              <a:gd name="connsiteY2412" fmla="*/ 2161223 h 5604001"/>
              <a:gd name="connsiteX2413" fmla="*/ 2964815 w 6293294"/>
              <a:gd name="connsiteY2413" fmla="*/ 2216658 h 5604001"/>
              <a:gd name="connsiteX2414" fmla="*/ 2971737 w 6293294"/>
              <a:gd name="connsiteY2414" fmla="*/ 2240915 h 5604001"/>
              <a:gd name="connsiteX2415" fmla="*/ 2954401 w 6293294"/>
              <a:gd name="connsiteY2415" fmla="*/ 2247837 h 5604001"/>
              <a:gd name="connsiteX2416" fmla="*/ 2964815 w 6293294"/>
              <a:gd name="connsiteY2416" fmla="*/ 2202815 h 5604001"/>
              <a:gd name="connsiteX2417" fmla="*/ 2895537 w 6293294"/>
              <a:gd name="connsiteY2417" fmla="*/ 2119694 h 5604001"/>
              <a:gd name="connsiteX2418" fmla="*/ 2829751 w 6293294"/>
              <a:gd name="connsiteY2418" fmla="*/ 2130044 h 5604001"/>
              <a:gd name="connsiteX2419" fmla="*/ 2819337 w 6293294"/>
              <a:gd name="connsiteY2419" fmla="*/ 2085023 h 5604001"/>
              <a:gd name="connsiteX2420" fmla="*/ 2687701 w 6293294"/>
              <a:gd name="connsiteY2420" fmla="*/ 2012315 h 5604001"/>
              <a:gd name="connsiteX2421" fmla="*/ 2663508 w 6293294"/>
              <a:gd name="connsiteY2421" fmla="*/ 1929193 h 5604001"/>
              <a:gd name="connsiteX2422" fmla="*/ 2684272 w 6293294"/>
              <a:gd name="connsiteY2422" fmla="*/ 1939608 h 5604001"/>
              <a:gd name="connsiteX2423" fmla="*/ 2698115 w 6293294"/>
              <a:gd name="connsiteY2423" fmla="*/ 1922272 h 5604001"/>
              <a:gd name="connsiteX2424" fmla="*/ 2670429 w 6293294"/>
              <a:gd name="connsiteY2424" fmla="*/ 1887601 h 5604001"/>
              <a:gd name="connsiteX2425" fmla="*/ 2680780 w 6293294"/>
              <a:gd name="connsiteY2425" fmla="*/ 1866837 h 5604001"/>
              <a:gd name="connsiteX2426" fmla="*/ 2711958 w 6293294"/>
              <a:gd name="connsiteY2426" fmla="*/ 1936115 h 5604001"/>
              <a:gd name="connsiteX2427" fmla="*/ 2722372 w 6293294"/>
              <a:gd name="connsiteY2427" fmla="*/ 1936115 h 5604001"/>
              <a:gd name="connsiteX2428" fmla="*/ 2722372 w 6293294"/>
              <a:gd name="connsiteY2428" fmla="*/ 1880680 h 5604001"/>
              <a:gd name="connsiteX2429" fmla="*/ 2739708 w 6293294"/>
              <a:gd name="connsiteY2429" fmla="*/ 1839151 h 5604001"/>
              <a:gd name="connsiteX2430" fmla="*/ 2743137 w 6293294"/>
              <a:gd name="connsiteY2430" fmla="*/ 1873758 h 5604001"/>
              <a:gd name="connsiteX2431" fmla="*/ 2739708 w 6293294"/>
              <a:gd name="connsiteY2431" fmla="*/ 1901508 h 5604001"/>
              <a:gd name="connsiteX2432" fmla="*/ 2729294 w 6293294"/>
              <a:gd name="connsiteY2432" fmla="*/ 1932623 h 5604001"/>
              <a:gd name="connsiteX2433" fmla="*/ 2743137 w 6293294"/>
              <a:gd name="connsiteY2433" fmla="*/ 1946529 h 5604001"/>
              <a:gd name="connsiteX2434" fmla="*/ 2770886 w 6293294"/>
              <a:gd name="connsiteY2434" fmla="*/ 1873758 h 5604001"/>
              <a:gd name="connsiteX2435" fmla="*/ 2781237 w 6293294"/>
              <a:gd name="connsiteY2435" fmla="*/ 1911858 h 5604001"/>
              <a:gd name="connsiteX2436" fmla="*/ 2795080 w 6293294"/>
              <a:gd name="connsiteY2436" fmla="*/ 1911858 h 5604001"/>
              <a:gd name="connsiteX2437" fmla="*/ 2795080 w 6293294"/>
              <a:gd name="connsiteY2437" fmla="*/ 1887601 h 5604001"/>
              <a:gd name="connsiteX2438" fmla="*/ 2815908 w 6293294"/>
              <a:gd name="connsiteY2438" fmla="*/ 1891093 h 5604001"/>
              <a:gd name="connsiteX2439" fmla="*/ 2819337 w 6293294"/>
              <a:gd name="connsiteY2439" fmla="*/ 1877251 h 5604001"/>
              <a:gd name="connsiteX2440" fmla="*/ 2784729 w 6293294"/>
              <a:gd name="connsiteY2440" fmla="*/ 1839151 h 5604001"/>
              <a:gd name="connsiteX2441" fmla="*/ 2767394 w 6293294"/>
              <a:gd name="connsiteY2441" fmla="*/ 1852993 h 5604001"/>
              <a:gd name="connsiteX2442" fmla="*/ 2750058 w 6293294"/>
              <a:gd name="connsiteY2442" fmla="*/ 1818386 h 5604001"/>
              <a:gd name="connsiteX2443" fmla="*/ 2739708 w 6293294"/>
              <a:gd name="connsiteY2443" fmla="*/ 1766380 h 5604001"/>
              <a:gd name="connsiteX2444" fmla="*/ 2677351 w 6293294"/>
              <a:gd name="connsiteY2444" fmla="*/ 1735201 h 5604001"/>
              <a:gd name="connsiteX2445" fmla="*/ 2680780 w 6293294"/>
              <a:gd name="connsiteY2445" fmla="*/ 1735201 h 5604001"/>
              <a:gd name="connsiteX2446" fmla="*/ 2663508 w 6293294"/>
              <a:gd name="connsiteY2446" fmla="*/ 1735201 h 5604001"/>
              <a:gd name="connsiteX2447" fmla="*/ 2663508 w 6293294"/>
              <a:gd name="connsiteY2447" fmla="*/ 1700593 h 5604001"/>
              <a:gd name="connsiteX2448" fmla="*/ 2680780 w 6293294"/>
              <a:gd name="connsiteY2448" fmla="*/ 1690180 h 5604001"/>
              <a:gd name="connsiteX2449" fmla="*/ 2705037 w 6293294"/>
              <a:gd name="connsiteY2449" fmla="*/ 1711008 h 5604001"/>
              <a:gd name="connsiteX2450" fmla="*/ 2715451 w 6293294"/>
              <a:gd name="connsiteY2450" fmla="*/ 1693672 h 5604001"/>
              <a:gd name="connsiteX2451" fmla="*/ 2680780 w 6293294"/>
              <a:gd name="connsiteY2451" fmla="*/ 1665986 h 5604001"/>
              <a:gd name="connsiteX2452" fmla="*/ 2642680 w 6293294"/>
              <a:gd name="connsiteY2452" fmla="*/ 1704086 h 5604001"/>
              <a:gd name="connsiteX2453" fmla="*/ 2666937 w 6293294"/>
              <a:gd name="connsiteY2453" fmla="*/ 1745615 h 5604001"/>
              <a:gd name="connsiteX2454" fmla="*/ 2660015 w 6293294"/>
              <a:gd name="connsiteY2454" fmla="*/ 1776793 h 5604001"/>
              <a:gd name="connsiteX2455" fmla="*/ 2691194 w 6293294"/>
              <a:gd name="connsiteY2455" fmla="*/ 1821815 h 5604001"/>
              <a:gd name="connsiteX2456" fmla="*/ 2711958 w 6293294"/>
              <a:gd name="connsiteY2456" fmla="*/ 1804480 h 5604001"/>
              <a:gd name="connsiteX2457" fmla="*/ 2687701 w 6293294"/>
              <a:gd name="connsiteY2457" fmla="*/ 1783715 h 5604001"/>
              <a:gd name="connsiteX2458" fmla="*/ 2687701 w 6293294"/>
              <a:gd name="connsiteY2458" fmla="*/ 1762951 h 5604001"/>
              <a:gd name="connsiteX2459" fmla="*/ 2698115 w 6293294"/>
              <a:gd name="connsiteY2459" fmla="*/ 1762951 h 5604001"/>
              <a:gd name="connsiteX2460" fmla="*/ 2739708 w 6293294"/>
              <a:gd name="connsiteY2460" fmla="*/ 1814893 h 5604001"/>
              <a:gd name="connsiteX2461" fmla="*/ 2701608 w 6293294"/>
              <a:gd name="connsiteY2461" fmla="*/ 1856486 h 5604001"/>
              <a:gd name="connsiteX2462" fmla="*/ 2680780 w 6293294"/>
              <a:gd name="connsiteY2462" fmla="*/ 1846072 h 5604001"/>
              <a:gd name="connsiteX2463" fmla="*/ 2646172 w 6293294"/>
              <a:gd name="connsiteY2463" fmla="*/ 1908429 h 5604001"/>
              <a:gd name="connsiteX2464" fmla="*/ 2542286 w 6293294"/>
              <a:gd name="connsiteY2464" fmla="*/ 1884172 h 5604001"/>
              <a:gd name="connsiteX2465" fmla="*/ 2528380 w 6293294"/>
              <a:gd name="connsiteY2465" fmla="*/ 1884172 h 5604001"/>
              <a:gd name="connsiteX2466" fmla="*/ 2566480 w 6293294"/>
              <a:gd name="connsiteY2466" fmla="*/ 1794129 h 5604001"/>
              <a:gd name="connsiteX2467" fmla="*/ 2552637 w 6293294"/>
              <a:gd name="connsiteY2467" fmla="*/ 1787208 h 5604001"/>
              <a:gd name="connsiteX2468" fmla="*/ 2538794 w 6293294"/>
              <a:gd name="connsiteY2468" fmla="*/ 1797558 h 5604001"/>
              <a:gd name="connsiteX2469" fmla="*/ 2566480 w 6293294"/>
              <a:gd name="connsiteY2469" fmla="*/ 1693672 h 5604001"/>
              <a:gd name="connsiteX2470" fmla="*/ 2649601 w 6293294"/>
              <a:gd name="connsiteY2470" fmla="*/ 1610551 h 5604001"/>
              <a:gd name="connsiteX2471" fmla="*/ 2750058 w 6293294"/>
              <a:gd name="connsiteY2471" fmla="*/ 1679829 h 5604001"/>
              <a:gd name="connsiteX2472" fmla="*/ 2743137 w 6293294"/>
              <a:gd name="connsiteY2472" fmla="*/ 1707515 h 5604001"/>
              <a:gd name="connsiteX2473" fmla="*/ 2781237 w 6293294"/>
              <a:gd name="connsiteY2473" fmla="*/ 1790637 h 5604001"/>
              <a:gd name="connsiteX2474" fmla="*/ 2805494 w 6293294"/>
              <a:gd name="connsiteY2474" fmla="*/ 1742186 h 5604001"/>
              <a:gd name="connsiteX2475" fmla="*/ 2788158 w 6293294"/>
              <a:gd name="connsiteY2475" fmla="*/ 1676337 h 5604001"/>
              <a:gd name="connsiteX2476" fmla="*/ 2760472 w 6293294"/>
              <a:gd name="connsiteY2476" fmla="*/ 1672908 h 5604001"/>
              <a:gd name="connsiteX2477" fmla="*/ 2767394 w 6293294"/>
              <a:gd name="connsiteY2477" fmla="*/ 1665986 h 5604001"/>
              <a:gd name="connsiteX2478" fmla="*/ 2756980 w 6293294"/>
              <a:gd name="connsiteY2478" fmla="*/ 1648651 h 5604001"/>
              <a:gd name="connsiteX2479" fmla="*/ 2860929 w 6293294"/>
              <a:gd name="connsiteY2479" fmla="*/ 1551686 h 5604001"/>
              <a:gd name="connsiteX2480" fmla="*/ 2902458 w 6293294"/>
              <a:gd name="connsiteY2480" fmla="*/ 1568958 h 5604001"/>
              <a:gd name="connsiteX2481" fmla="*/ 2940558 w 6293294"/>
              <a:gd name="connsiteY2481" fmla="*/ 1548193 h 5604001"/>
              <a:gd name="connsiteX2482" fmla="*/ 2982151 w 6293294"/>
              <a:gd name="connsiteY2482" fmla="*/ 1541272 h 5604001"/>
              <a:gd name="connsiteX2483" fmla="*/ 3016758 w 6293294"/>
              <a:gd name="connsiteY2483" fmla="*/ 1558608 h 5604001"/>
              <a:gd name="connsiteX2484" fmla="*/ 2635758 w 6293294"/>
              <a:gd name="connsiteY2484" fmla="*/ 1600137 h 5604001"/>
              <a:gd name="connsiteX2485" fmla="*/ 2563051 w 6293294"/>
              <a:gd name="connsiteY2485" fmla="*/ 1665986 h 5604001"/>
              <a:gd name="connsiteX2486" fmla="*/ 2504186 w 6293294"/>
              <a:gd name="connsiteY2486" fmla="*/ 1780286 h 5604001"/>
              <a:gd name="connsiteX2487" fmla="*/ 2504186 w 6293294"/>
              <a:gd name="connsiteY2487" fmla="*/ 1859915 h 5604001"/>
              <a:gd name="connsiteX2488" fmla="*/ 2400237 w 6293294"/>
              <a:gd name="connsiteY2488" fmla="*/ 1956880 h 5604001"/>
              <a:gd name="connsiteX2489" fmla="*/ 2445258 w 6293294"/>
              <a:gd name="connsiteY2489" fmla="*/ 2074672 h 5604001"/>
              <a:gd name="connsiteX2490" fmla="*/ 2410651 w 6293294"/>
              <a:gd name="connsiteY2490" fmla="*/ 2143951 h 5604001"/>
              <a:gd name="connsiteX2491" fmla="*/ 2469515 w 6293294"/>
              <a:gd name="connsiteY2491" fmla="*/ 2074672 h 5604001"/>
              <a:gd name="connsiteX2492" fmla="*/ 2424494 w 6293294"/>
              <a:gd name="connsiteY2492" fmla="*/ 1963801 h 5604001"/>
              <a:gd name="connsiteX2493" fmla="*/ 2427986 w 6293294"/>
              <a:gd name="connsiteY2493" fmla="*/ 1946529 h 5604001"/>
              <a:gd name="connsiteX2494" fmla="*/ 2514537 w 6293294"/>
              <a:gd name="connsiteY2494" fmla="*/ 1904937 h 5604001"/>
              <a:gd name="connsiteX2495" fmla="*/ 2552637 w 6293294"/>
              <a:gd name="connsiteY2495" fmla="*/ 1901508 h 5604001"/>
              <a:gd name="connsiteX2496" fmla="*/ 2625408 w 6293294"/>
              <a:gd name="connsiteY2496" fmla="*/ 1925701 h 5604001"/>
              <a:gd name="connsiteX2497" fmla="*/ 2680780 w 6293294"/>
              <a:gd name="connsiteY2497" fmla="*/ 2040001 h 5604001"/>
              <a:gd name="connsiteX2498" fmla="*/ 2739708 w 6293294"/>
              <a:gd name="connsiteY2498" fmla="*/ 2046923 h 5604001"/>
              <a:gd name="connsiteX2499" fmla="*/ 2798572 w 6293294"/>
              <a:gd name="connsiteY2499" fmla="*/ 2098929 h 5604001"/>
              <a:gd name="connsiteX2500" fmla="*/ 2829751 w 6293294"/>
              <a:gd name="connsiteY2500" fmla="*/ 2154301 h 5604001"/>
              <a:gd name="connsiteX2501" fmla="*/ 2888615 w 6293294"/>
              <a:gd name="connsiteY2501" fmla="*/ 2143951 h 5604001"/>
              <a:gd name="connsiteX2502" fmla="*/ 2940558 w 6293294"/>
              <a:gd name="connsiteY2502" fmla="*/ 2199323 h 5604001"/>
              <a:gd name="connsiteX2503" fmla="*/ 2878201 w 6293294"/>
              <a:gd name="connsiteY2503" fmla="*/ 2296351 h 5604001"/>
              <a:gd name="connsiteX2504" fmla="*/ 2885122 w 6293294"/>
              <a:gd name="connsiteY2504" fmla="*/ 2299780 h 5604001"/>
              <a:gd name="connsiteX2505" fmla="*/ 3013329 w 6293294"/>
              <a:gd name="connsiteY2505" fmla="*/ 2247837 h 5604001"/>
              <a:gd name="connsiteX2506" fmla="*/ 3120644 w 6293294"/>
              <a:gd name="connsiteY2506" fmla="*/ 2365566 h 5604001"/>
              <a:gd name="connsiteX2507" fmla="*/ 3054858 w 6293294"/>
              <a:gd name="connsiteY2507" fmla="*/ 2493772 h 5604001"/>
              <a:gd name="connsiteX2508" fmla="*/ 3065272 w 6293294"/>
              <a:gd name="connsiteY2508" fmla="*/ 2528380 h 5604001"/>
              <a:gd name="connsiteX2509" fmla="*/ 2978658 w 6293294"/>
              <a:gd name="connsiteY2509" fmla="*/ 2569972 h 5604001"/>
              <a:gd name="connsiteX2510" fmla="*/ 2888615 w 6293294"/>
              <a:gd name="connsiteY2510" fmla="*/ 2500694 h 5604001"/>
              <a:gd name="connsiteX2511" fmla="*/ 2781237 w 6293294"/>
              <a:gd name="connsiteY2511" fmla="*/ 2389823 h 5604001"/>
              <a:gd name="connsiteX2512" fmla="*/ 2784729 w 6293294"/>
              <a:gd name="connsiteY2512" fmla="*/ 2365566 h 5604001"/>
              <a:gd name="connsiteX2513" fmla="*/ 2614994 w 6293294"/>
              <a:gd name="connsiteY2513" fmla="*/ 2279015 h 5604001"/>
              <a:gd name="connsiteX2514" fmla="*/ 2483358 w 6293294"/>
              <a:gd name="connsiteY2514" fmla="*/ 2157794 h 5604001"/>
              <a:gd name="connsiteX2515" fmla="*/ 2417572 w 6293294"/>
              <a:gd name="connsiteY2515" fmla="*/ 2168144 h 5604001"/>
              <a:gd name="connsiteX2516" fmla="*/ 2369058 w 6293294"/>
              <a:gd name="connsiteY2516" fmla="*/ 2126615 h 5604001"/>
              <a:gd name="connsiteX2517" fmla="*/ 2306764 w 6293294"/>
              <a:gd name="connsiteY2517" fmla="*/ 2109280 h 5604001"/>
              <a:gd name="connsiteX2518" fmla="*/ 2272094 w 6293294"/>
              <a:gd name="connsiteY2518" fmla="*/ 2050415 h 5604001"/>
              <a:gd name="connsiteX2519" fmla="*/ 2272094 w 6293294"/>
              <a:gd name="connsiteY2519" fmla="*/ 1960372 h 5604001"/>
              <a:gd name="connsiteX2520" fmla="*/ 2372551 w 6293294"/>
              <a:gd name="connsiteY2520" fmla="*/ 1960372 h 5604001"/>
              <a:gd name="connsiteX2521" fmla="*/ 2272094 w 6293294"/>
              <a:gd name="connsiteY2521" fmla="*/ 1949958 h 5604001"/>
              <a:gd name="connsiteX2522" fmla="*/ 2275586 w 6293294"/>
              <a:gd name="connsiteY2522" fmla="*/ 1901508 h 5604001"/>
              <a:gd name="connsiteX2523" fmla="*/ 2299843 w 6293294"/>
              <a:gd name="connsiteY2523" fmla="*/ 1911858 h 5604001"/>
              <a:gd name="connsiteX2524" fmla="*/ 2275586 w 6293294"/>
              <a:gd name="connsiteY2524" fmla="*/ 1891093 h 5604001"/>
              <a:gd name="connsiteX2525" fmla="*/ 2285937 w 6293294"/>
              <a:gd name="connsiteY2525" fmla="*/ 1842580 h 5604001"/>
              <a:gd name="connsiteX2526" fmla="*/ 2583815 w 6293294"/>
              <a:gd name="connsiteY2526" fmla="*/ 1565529 h 5604001"/>
              <a:gd name="connsiteX2527" fmla="*/ 2608072 w 6293294"/>
              <a:gd name="connsiteY2527" fmla="*/ 1537780 h 5604001"/>
              <a:gd name="connsiteX2528" fmla="*/ 2635758 w 6293294"/>
              <a:gd name="connsiteY2528" fmla="*/ 1600137 h 5604001"/>
              <a:gd name="connsiteX2529" fmla="*/ 4900930 w 6293294"/>
              <a:gd name="connsiteY2529" fmla="*/ 1787208 h 5604001"/>
              <a:gd name="connsiteX2530" fmla="*/ 5015230 w 6293294"/>
              <a:gd name="connsiteY2530" fmla="*/ 1534351 h 5604001"/>
              <a:gd name="connsiteX2531" fmla="*/ 4900930 w 6293294"/>
              <a:gd name="connsiteY2531" fmla="*/ 1787208 h 5604001"/>
              <a:gd name="connsiteX2532" fmla="*/ 4630801 w 6293294"/>
              <a:gd name="connsiteY2532" fmla="*/ 1537780 h 5604001"/>
              <a:gd name="connsiteX2533" fmla="*/ 4703509 w 6293294"/>
              <a:gd name="connsiteY2533" fmla="*/ 1596708 h 5604001"/>
              <a:gd name="connsiteX2534" fmla="*/ 4658487 w 6293294"/>
              <a:gd name="connsiteY2534" fmla="*/ 1752537 h 5604001"/>
              <a:gd name="connsiteX2535" fmla="*/ 4679251 w 6293294"/>
              <a:gd name="connsiteY2535" fmla="*/ 1839151 h 5604001"/>
              <a:gd name="connsiteX2536" fmla="*/ 4703509 w 6293294"/>
              <a:gd name="connsiteY2536" fmla="*/ 1873758 h 5604001"/>
              <a:gd name="connsiteX2537" fmla="*/ 4710430 w 6293294"/>
              <a:gd name="connsiteY2537" fmla="*/ 1908429 h 5604001"/>
              <a:gd name="connsiteX2538" fmla="*/ 4741609 w 6293294"/>
              <a:gd name="connsiteY2538" fmla="*/ 1984629 h 5604001"/>
              <a:gd name="connsiteX2539" fmla="*/ 4765866 w 6293294"/>
              <a:gd name="connsiteY2539" fmla="*/ 2081593 h 5604001"/>
              <a:gd name="connsiteX2540" fmla="*/ 4772787 w 6293294"/>
              <a:gd name="connsiteY2540" fmla="*/ 2050415 h 5604001"/>
              <a:gd name="connsiteX2541" fmla="*/ 4717351 w 6293294"/>
              <a:gd name="connsiteY2541" fmla="*/ 1870329 h 5604001"/>
              <a:gd name="connsiteX2542" fmla="*/ 4720844 w 6293294"/>
              <a:gd name="connsiteY2542" fmla="*/ 1835658 h 5604001"/>
              <a:gd name="connsiteX2543" fmla="*/ 4727766 w 6293294"/>
              <a:gd name="connsiteY2543" fmla="*/ 1811401 h 5604001"/>
              <a:gd name="connsiteX2544" fmla="*/ 4797044 w 6293294"/>
              <a:gd name="connsiteY2544" fmla="*/ 1776793 h 5604001"/>
              <a:gd name="connsiteX2545" fmla="*/ 4824730 w 6293294"/>
              <a:gd name="connsiteY2545" fmla="*/ 1794129 h 5604001"/>
              <a:gd name="connsiteX2546" fmla="*/ 4862830 w 6293294"/>
              <a:gd name="connsiteY2546" fmla="*/ 1804480 h 5604001"/>
              <a:gd name="connsiteX2547" fmla="*/ 4897437 w 6293294"/>
              <a:gd name="connsiteY2547" fmla="*/ 1856486 h 5604001"/>
              <a:gd name="connsiteX2548" fmla="*/ 4925187 w 6293294"/>
              <a:gd name="connsiteY2548" fmla="*/ 1856486 h 5604001"/>
              <a:gd name="connsiteX2549" fmla="*/ 4935537 w 6293294"/>
              <a:gd name="connsiteY2549" fmla="*/ 1873758 h 5604001"/>
              <a:gd name="connsiteX2550" fmla="*/ 4942523 w 6293294"/>
              <a:gd name="connsiteY2550" fmla="*/ 1932623 h 5604001"/>
              <a:gd name="connsiteX2551" fmla="*/ 4952874 w 6293294"/>
              <a:gd name="connsiteY2551" fmla="*/ 1953451 h 5604001"/>
              <a:gd name="connsiteX2552" fmla="*/ 4921695 w 6293294"/>
              <a:gd name="connsiteY2552" fmla="*/ 2001901 h 5604001"/>
              <a:gd name="connsiteX2553" fmla="*/ 4873244 w 6293294"/>
              <a:gd name="connsiteY2553" fmla="*/ 2199323 h 5604001"/>
              <a:gd name="connsiteX2554" fmla="*/ 4831651 w 6293294"/>
              <a:gd name="connsiteY2554" fmla="*/ 2109280 h 5604001"/>
              <a:gd name="connsiteX2555" fmla="*/ 4769295 w 6293294"/>
              <a:gd name="connsiteY2555" fmla="*/ 2095437 h 5604001"/>
              <a:gd name="connsiteX2556" fmla="*/ 4713923 w 6293294"/>
              <a:gd name="connsiteY2556" fmla="*/ 2040001 h 5604001"/>
              <a:gd name="connsiteX2557" fmla="*/ 4654995 w 6293294"/>
              <a:gd name="connsiteY2557" fmla="*/ 1904937 h 5604001"/>
              <a:gd name="connsiteX2558" fmla="*/ 4651566 w 6293294"/>
              <a:gd name="connsiteY2558" fmla="*/ 1911858 h 5604001"/>
              <a:gd name="connsiteX2559" fmla="*/ 4713923 w 6293294"/>
              <a:gd name="connsiteY2559" fmla="*/ 2057337 h 5604001"/>
              <a:gd name="connsiteX2560" fmla="*/ 4679251 w 6293294"/>
              <a:gd name="connsiteY2560" fmla="*/ 2067751 h 5604001"/>
              <a:gd name="connsiteX2561" fmla="*/ 4627309 w 6293294"/>
              <a:gd name="connsiteY2561" fmla="*/ 1977708 h 5604001"/>
              <a:gd name="connsiteX2562" fmla="*/ 4592701 w 6293294"/>
              <a:gd name="connsiteY2562" fmla="*/ 1752537 h 5604001"/>
              <a:gd name="connsiteX2563" fmla="*/ 4585716 w 6293294"/>
              <a:gd name="connsiteY2563" fmla="*/ 1825308 h 5604001"/>
              <a:gd name="connsiteX2564" fmla="*/ 4665409 w 6293294"/>
              <a:gd name="connsiteY2564" fmla="*/ 2074672 h 5604001"/>
              <a:gd name="connsiteX2565" fmla="*/ 4665409 w 6293294"/>
              <a:gd name="connsiteY2565" fmla="*/ 2085023 h 5604001"/>
              <a:gd name="connsiteX2566" fmla="*/ 4547680 w 6293294"/>
              <a:gd name="connsiteY2566" fmla="*/ 1901508 h 5604001"/>
              <a:gd name="connsiteX2567" fmla="*/ 4544187 w 6293294"/>
              <a:gd name="connsiteY2567" fmla="*/ 1915351 h 5604001"/>
              <a:gd name="connsiteX2568" fmla="*/ 4582287 w 6293294"/>
              <a:gd name="connsiteY2568" fmla="*/ 2043493 h 5604001"/>
              <a:gd name="connsiteX2569" fmla="*/ 4658487 w 6293294"/>
              <a:gd name="connsiteY2569" fmla="*/ 2095437 h 5604001"/>
              <a:gd name="connsiteX2570" fmla="*/ 4606544 w 6293294"/>
              <a:gd name="connsiteY2570" fmla="*/ 2175129 h 5604001"/>
              <a:gd name="connsiteX2571" fmla="*/ 4554601 w 6293294"/>
              <a:gd name="connsiteY2571" fmla="*/ 2112772 h 5604001"/>
              <a:gd name="connsiteX2572" fmla="*/ 4471480 w 6293294"/>
              <a:gd name="connsiteY2572" fmla="*/ 2026158 h 5604001"/>
              <a:gd name="connsiteX2573" fmla="*/ 4412551 w 6293294"/>
              <a:gd name="connsiteY2573" fmla="*/ 1932623 h 5604001"/>
              <a:gd name="connsiteX2574" fmla="*/ 4357180 w 6293294"/>
              <a:gd name="connsiteY2574" fmla="*/ 1908429 h 5604001"/>
              <a:gd name="connsiteX2575" fmla="*/ 4315587 w 6293294"/>
              <a:gd name="connsiteY2575" fmla="*/ 1859915 h 5604001"/>
              <a:gd name="connsiteX2576" fmla="*/ 4336351 w 6293294"/>
              <a:gd name="connsiteY2576" fmla="*/ 1835658 h 5604001"/>
              <a:gd name="connsiteX2577" fmla="*/ 4329430 w 6293294"/>
              <a:gd name="connsiteY2577" fmla="*/ 1804480 h 5604001"/>
              <a:gd name="connsiteX2578" fmla="*/ 4364101 w 6293294"/>
              <a:gd name="connsiteY2578" fmla="*/ 1759458 h 5604001"/>
              <a:gd name="connsiteX2579" fmla="*/ 4419474 w 6293294"/>
              <a:gd name="connsiteY2579" fmla="*/ 1780286 h 5604001"/>
              <a:gd name="connsiteX2580" fmla="*/ 4422966 w 6293294"/>
              <a:gd name="connsiteY2580" fmla="*/ 1773301 h 5604001"/>
              <a:gd name="connsiteX2581" fmla="*/ 4391787 w 6293294"/>
              <a:gd name="connsiteY2581" fmla="*/ 1711008 h 5604001"/>
              <a:gd name="connsiteX2582" fmla="*/ 4429887 w 6293294"/>
              <a:gd name="connsiteY2582" fmla="*/ 1686751 h 5604001"/>
              <a:gd name="connsiteX2583" fmla="*/ 4429887 w 6293294"/>
              <a:gd name="connsiteY2583" fmla="*/ 1648651 h 5604001"/>
              <a:gd name="connsiteX2584" fmla="*/ 4464495 w 6293294"/>
              <a:gd name="connsiteY2584" fmla="*/ 1607058 h 5604001"/>
              <a:gd name="connsiteX2585" fmla="*/ 4502595 w 6293294"/>
              <a:gd name="connsiteY2585" fmla="*/ 1613980 h 5604001"/>
              <a:gd name="connsiteX2586" fmla="*/ 4530344 w 6293294"/>
              <a:gd name="connsiteY2586" fmla="*/ 1572451 h 5604001"/>
              <a:gd name="connsiteX2587" fmla="*/ 4568444 w 6293294"/>
              <a:gd name="connsiteY2587" fmla="*/ 1534351 h 5604001"/>
              <a:gd name="connsiteX2588" fmla="*/ 4592701 w 6293294"/>
              <a:gd name="connsiteY2588" fmla="*/ 1534351 h 5604001"/>
              <a:gd name="connsiteX2589" fmla="*/ 4630801 w 6293294"/>
              <a:gd name="connsiteY2589" fmla="*/ 1537780 h 5604001"/>
              <a:gd name="connsiteX2590" fmla="*/ 4810887 w 6293294"/>
              <a:gd name="connsiteY2590" fmla="*/ 1565529 h 5604001"/>
              <a:gd name="connsiteX2591" fmla="*/ 4848987 w 6293294"/>
              <a:gd name="connsiteY2591" fmla="*/ 1548193 h 5604001"/>
              <a:gd name="connsiteX2592" fmla="*/ 4869751 w 6293294"/>
              <a:gd name="connsiteY2592" fmla="*/ 1572451 h 5604001"/>
              <a:gd name="connsiteX2593" fmla="*/ 4855909 w 6293294"/>
              <a:gd name="connsiteY2593" fmla="*/ 1607058 h 5604001"/>
              <a:gd name="connsiteX2594" fmla="*/ 4862830 w 6293294"/>
              <a:gd name="connsiteY2594" fmla="*/ 1634808 h 5604001"/>
              <a:gd name="connsiteX2595" fmla="*/ 4800474 w 6293294"/>
              <a:gd name="connsiteY2595" fmla="*/ 1749108 h 5604001"/>
              <a:gd name="connsiteX2596" fmla="*/ 4745101 w 6293294"/>
              <a:gd name="connsiteY2596" fmla="*/ 1773301 h 5604001"/>
              <a:gd name="connsiteX2597" fmla="*/ 4707001 w 6293294"/>
              <a:gd name="connsiteY2597" fmla="*/ 1863408 h 5604001"/>
              <a:gd name="connsiteX2598" fmla="*/ 4672330 w 6293294"/>
              <a:gd name="connsiteY2598" fmla="*/ 1752537 h 5604001"/>
              <a:gd name="connsiteX2599" fmla="*/ 4734687 w 6293294"/>
              <a:gd name="connsiteY2599" fmla="*/ 1565529 h 5604001"/>
              <a:gd name="connsiteX2600" fmla="*/ 4769295 w 6293294"/>
              <a:gd name="connsiteY2600" fmla="*/ 1523937 h 5604001"/>
              <a:gd name="connsiteX2601" fmla="*/ 4810887 w 6293294"/>
              <a:gd name="connsiteY2601" fmla="*/ 1565529 h 5604001"/>
              <a:gd name="connsiteX2602" fmla="*/ 3342322 w 6293294"/>
              <a:gd name="connsiteY2602" fmla="*/ 1530858 h 5604001"/>
              <a:gd name="connsiteX2603" fmla="*/ 3279965 w 6293294"/>
              <a:gd name="connsiteY2603" fmla="*/ 1776793 h 5604001"/>
              <a:gd name="connsiteX2604" fmla="*/ 3283458 w 6293294"/>
              <a:gd name="connsiteY2604" fmla="*/ 1731772 h 5604001"/>
              <a:gd name="connsiteX2605" fmla="*/ 3338894 w 6293294"/>
              <a:gd name="connsiteY2605" fmla="*/ 1513586 h 5604001"/>
              <a:gd name="connsiteX2606" fmla="*/ 3342322 w 6293294"/>
              <a:gd name="connsiteY2606" fmla="*/ 1530858 h 5604001"/>
              <a:gd name="connsiteX2607" fmla="*/ 5098351 w 6293294"/>
              <a:gd name="connsiteY2607" fmla="*/ 1492758 h 5604001"/>
              <a:gd name="connsiteX2608" fmla="*/ 5160709 w 6293294"/>
              <a:gd name="connsiteY2608" fmla="*/ 1534351 h 5604001"/>
              <a:gd name="connsiteX2609" fmla="*/ 5191887 w 6293294"/>
              <a:gd name="connsiteY2609" fmla="*/ 1523937 h 5604001"/>
              <a:gd name="connsiteX2610" fmla="*/ 5236909 w 6293294"/>
              <a:gd name="connsiteY2610" fmla="*/ 1572451 h 5604001"/>
              <a:gd name="connsiteX2611" fmla="*/ 5275009 w 6293294"/>
              <a:gd name="connsiteY2611" fmla="*/ 1593215 h 5604001"/>
              <a:gd name="connsiteX2612" fmla="*/ 5313109 w 6293294"/>
              <a:gd name="connsiteY2612" fmla="*/ 1648651 h 5604001"/>
              <a:gd name="connsiteX2613" fmla="*/ 5299266 w 6293294"/>
              <a:gd name="connsiteY2613" fmla="*/ 1659065 h 5604001"/>
              <a:gd name="connsiteX2614" fmla="*/ 5212651 w 6293294"/>
              <a:gd name="connsiteY2614" fmla="*/ 1596708 h 5604001"/>
              <a:gd name="connsiteX2615" fmla="*/ 5178044 w 6293294"/>
              <a:gd name="connsiteY2615" fmla="*/ 1607058 h 5604001"/>
              <a:gd name="connsiteX2616" fmla="*/ 5129530 w 6293294"/>
              <a:gd name="connsiteY2616" fmla="*/ 1589786 h 5604001"/>
              <a:gd name="connsiteX2617" fmla="*/ 5101844 w 6293294"/>
              <a:gd name="connsiteY2617" fmla="*/ 1596708 h 5604001"/>
              <a:gd name="connsiteX2618" fmla="*/ 5084509 w 6293294"/>
              <a:gd name="connsiteY2618" fmla="*/ 1523937 h 5604001"/>
              <a:gd name="connsiteX2619" fmla="*/ 5091430 w 6293294"/>
              <a:gd name="connsiteY2619" fmla="*/ 1492758 h 5604001"/>
              <a:gd name="connsiteX2620" fmla="*/ 5098351 w 6293294"/>
              <a:gd name="connsiteY2620" fmla="*/ 1492758 h 5604001"/>
              <a:gd name="connsiteX2621" fmla="*/ 4734687 w 6293294"/>
              <a:gd name="connsiteY2621" fmla="*/ 1402715 h 5604001"/>
              <a:gd name="connsiteX2622" fmla="*/ 4738116 w 6293294"/>
              <a:gd name="connsiteY2622" fmla="*/ 1413129 h 5604001"/>
              <a:gd name="connsiteX2623" fmla="*/ 4717351 w 6293294"/>
              <a:gd name="connsiteY2623" fmla="*/ 1402715 h 5604001"/>
              <a:gd name="connsiteX2624" fmla="*/ 4689666 w 6293294"/>
              <a:gd name="connsiteY2624" fmla="*/ 1433893 h 5604001"/>
              <a:gd name="connsiteX2625" fmla="*/ 4724274 w 6293294"/>
              <a:gd name="connsiteY2625" fmla="*/ 1513586 h 5604001"/>
              <a:gd name="connsiteX2626" fmla="*/ 4710430 w 6293294"/>
              <a:gd name="connsiteY2626" fmla="*/ 1582865 h 5604001"/>
              <a:gd name="connsiteX2627" fmla="*/ 4582287 w 6293294"/>
              <a:gd name="connsiteY2627" fmla="*/ 1513586 h 5604001"/>
              <a:gd name="connsiteX2628" fmla="*/ 4513009 w 6293294"/>
              <a:gd name="connsiteY2628" fmla="*/ 1565529 h 5604001"/>
              <a:gd name="connsiteX2629" fmla="*/ 4346766 w 6293294"/>
              <a:gd name="connsiteY2629" fmla="*/ 1544765 h 5604001"/>
              <a:gd name="connsiteX2630" fmla="*/ 4426395 w 6293294"/>
              <a:gd name="connsiteY2630" fmla="*/ 1430465 h 5604001"/>
              <a:gd name="connsiteX2631" fmla="*/ 4450651 w 6293294"/>
              <a:gd name="connsiteY2631" fmla="*/ 1437386 h 5604001"/>
              <a:gd name="connsiteX2632" fmla="*/ 4502595 w 6293294"/>
              <a:gd name="connsiteY2632" fmla="*/ 1416558 h 5604001"/>
              <a:gd name="connsiteX2633" fmla="*/ 4578795 w 6293294"/>
              <a:gd name="connsiteY2633" fmla="*/ 1447737 h 5604001"/>
              <a:gd name="connsiteX2634" fmla="*/ 4682744 w 6293294"/>
              <a:gd name="connsiteY2634" fmla="*/ 1395793 h 5604001"/>
              <a:gd name="connsiteX2635" fmla="*/ 4734687 w 6293294"/>
              <a:gd name="connsiteY2635" fmla="*/ 1402715 h 5604001"/>
              <a:gd name="connsiteX2636" fmla="*/ 3259201 w 6293294"/>
              <a:gd name="connsiteY2636" fmla="*/ 1568958 h 5604001"/>
              <a:gd name="connsiteX2637" fmla="*/ 3196844 w 6293294"/>
              <a:gd name="connsiteY2637" fmla="*/ 1852993 h 5604001"/>
              <a:gd name="connsiteX2638" fmla="*/ 3245358 w 6293294"/>
              <a:gd name="connsiteY2638" fmla="*/ 1555115 h 5604001"/>
              <a:gd name="connsiteX2639" fmla="*/ 3221101 w 6293294"/>
              <a:gd name="connsiteY2639" fmla="*/ 1395793 h 5604001"/>
              <a:gd name="connsiteX2640" fmla="*/ 3259201 w 6293294"/>
              <a:gd name="connsiteY2640" fmla="*/ 1568958 h 5604001"/>
              <a:gd name="connsiteX2641" fmla="*/ 4821237 w 6293294"/>
              <a:gd name="connsiteY2641" fmla="*/ 1378458 h 5604001"/>
              <a:gd name="connsiteX2642" fmla="*/ 4765866 w 6293294"/>
              <a:gd name="connsiteY2642" fmla="*/ 1378458 h 5604001"/>
              <a:gd name="connsiteX2643" fmla="*/ 4790123 w 6293294"/>
              <a:gd name="connsiteY2643" fmla="*/ 1371537 h 5604001"/>
              <a:gd name="connsiteX2644" fmla="*/ 4821237 w 6293294"/>
              <a:gd name="connsiteY2644" fmla="*/ 1378458 h 5604001"/>
              <a:gd name="connsiteX2645" fmla="*/ 4939030 w 6293294"/>
              <a:gd name="connsiteY2645" fmla="*/ 1381951 h 5604001"/>
              <a:gd name="connsiteX2646" fmla="*/ 4970209 w 6293294"/>
              <a:gd name="connsiteY2646" fmla="*/ 1388872 h 5604001"/>
              <a:gd name="connsiteX2647" fmla="*/ 5004816 w 6293294"/>
              <a:gd name="connsiteY2647" fmla="*/ 1423543 h 5604001"/>
              <a:gd name="connsiteX2648" fmla="*/ 5042916 w 6293294"/>
              <a:gd name="connsiteY2648" fmla="*/ 1430465 h 5604001"/>
              <a:gd name="connsiteX2649" fmla="*/ 5077587 w 6293294"/>
              <a:gd name="connsiteY2649" fmla="*/ 1496251 h 5604001"/>
              <a:gd name="connsiteX2650" fmla="*/ 5063744 w 6293294"/>
              <a:gd name="connsiteY2650" fmla="*/ 1523937 h 5604001"/>
              <a:gd name="connsiteX2651" fmla="*/ 5094859 w 6293294"/>
              <a:gd name="connsiteY2651" fmla="*/ 1582865 h 5604001"/>
              <a:gd name="connsiteX2652" fmla="*/ 5060251 w 6293294"/>
              <a:gd name="connsiteY2652" fmla="*/ 1617472 h 5604001"/>
              <a:gd name="connsiteX2653" fmla="*/ 5008309 w 6293294"/>
              <a:gd name="connsiteY2653" fmla="*/ 1652080 h 5604001"/>
              <a:gd name="connsiteX2654" fmla="*/ 4935537 w 6293294"/>
              <a:gd name="connsiteY2654" fmla="*/ 1856486 h 5604001"/>
              <a:gd name="connsiteX2655" fmla="*/ 4907851 w 6293294"/>
              <a:gd name="connsiteY2655" fmla="*/ 1846072 h 5604001"/>
              <a:gd name="connsiteX2656" fmla="*/ 4866323 w 6293294"/>
              <a:gd name="connsiteY2656" fmla="*/ 1787208 h 5604001"/>
              <a:gd name="connsiteX2657" fmla="*/ 4835144 w 6293294"/>
              <a:gd name="connsiteY2657" fmla="*/ 1780286 h 5604001"/>
              <a:gd name="connsiteX2658" fmla="*/ 4814316 w 6293294"/>
              <a:gd name="connsiteY2658" fmla="*/ 1766380 h 5604001"/>
              <a:gd name="connsiteX2659" fmla="*/ 4880166 w 6293294"/>
              <a:gd name="connsiteY2659" fmla="*/ 1638237 h 5604001"/>
              <a:gd name="connsiteX2660" fmla="*/ 4883595 w 6293294"/>
              <a:gd name="connsiteY2660" fmla="*/ 1586293 h 5604001"/>
              <a:gd name="connsiteX2661" fmla="*/ 4887087 w 6293294"/>
              <a:gd name="connsiteY2661" fmla="*/ 1572451 h 5604001"/>
              <a:gd name="connsiteX2662" fmla="*/ 4852416 w 6293294"/>
              <a:gd name="connsiteY2662" fmla="*/ 1534351 h 5604001"/>
              <a:gd name="connsiteX2663" fmla="*/ 4817809 w 6293294"/>
              <a:gd name="connsiteY2663" fmla="*/ 1544765 h 5604001"/>
              <a:gd name="connsiteX2664" fmla="*/ 4769295 w 6293294"/>
              <a:gd name="connsiteY2664" fmla="*/ 1506665 h 5604001"/>
              <a:gd name="connsiteX2665" fmla="*/ 4738116 w 6293294"/>
              <a:gd name="connsiteY2665" fmla="*/ 1520508 h 5604001"/>
              <a:gd name="connsiteX2666" fmla="*/ 4738116 w 6293294"/>
              <a:gd name="connsiteY2666" fmla="*/ 1503172 h 5604001"/>
              <a:gd name="connsiteX2667" fmla="*/ 4717351 w 6293294"/>
              <a:gd name="connsiteY2667" fmla="*/ 1482408 h 5604001"/>
              <a:gd name="connsiteX2668" fmla="*/ 4707001 w 6293294"/>
              <a:gd name="connsiteY2668" fmla="*/ 1437386 h 5604001"/>
              <a:gd name="connsiteX2669" fmla="*/ 4710430 w 6293294"/>
              <a:gd name="connsiteY2669" fmla="*/ 1423543 h 5604001"/>
              <a:gd name="connsiteX2670" fmla="*/ 4717351 w 6293294"/>
              <a:gd name="connsiteY2670" fmla="*/ 1420051 h 5604001"/>
              <a:gd name="connsiteX2671" fmla="*/ 4752023 w 6293294"/>
              <a:gd name="connsiteY2671" fmla="*/ 1444308 h 5604001"/>
              <a:gd name="connsiteX2672" fmla="*/ 4758944 w 6293294"/>
              <a:gd name="connsiteY2672" fmla="*/ 1409637 h 5604001"/>
              <a:gd name="connsiteX2673" fmla="*/ 4845495 w 6293294"/>
              <a:gd name="connsiteY2673" fmla="*/ 1409637 h 5604001"/>
              <a:gd name="connsiteX2674" fmla="*/ 4862830 w 6293294"/>
              <a:gd name="connsiteY2674" fmla="*/ 1388872 h 5604001"/>
              <a:gd name="connsiteX2675" fmla="*/ 4894009 w 6293294"/>
              <a:gd name="connsiteY2675" fmla="*/ 1361186 h 5604001"/>
              <a:gd name="connsiteX2676" fmla="*/ 4939030 w 6293294"/>
              <a:gd name="connsiteY2676" fmla="*/ 1381951 h 5604001"/>
              <a:gd name="connsiteX2677" fmla="*/ 4845495 w 6293294"/>
              <a:gd name="connsiteY2677" fmla="*/ 1361186 h 5604001"/>
              <a:gd name="connsiteX2678" fmla="*/ 4859337 w 6293294"/>
              <a:gd name="connsiteY2678" fmla="*/ 1357693 h 5604001"/>
              <a:gd name="connsiteX2679" fmla="*/ 4845495 w 6293294"/>
              <a:gd name="connsiteY2679" fmla="*/ 1361186 h 5604001"/>
              <a:gd name="connsiteX2680" fmla="*/ 1551686 w 6293294"/>
              <a:gd name="connsiteY2680" fmla="*/ 1527429 h 5604001"/>
              <a:gd name="connsiteX2681" fmla="*/ 1229551 w 6293294"/>
              <a:gd name="connsiteY2681" fmla="*/ 1357693 h 5604001"/>
              <a:gd name="connsiteX2682" fmla="*/ 1229551 w 6293294"/>
              <a:gd name="connsiteY2682" fmla="*/ 1350772 h 5604001"/>
              <a:gd name="connsiteX2683" fmla="*/ 1551686 w 6293294"/>
              <a:gd name="connsiteY2683" fmla="*/ 1527429 h 5604001"/>
              <a:gd name="connsiteX2684" fmla="*/ 4239387 w 6293294"/>
              <a:gd name="connsiteY2684" fmla="*/ 1371537 h 5604001"/>
              <a:gd name="connsiteX2685" fmla="*/ 4240912 w 6293294"/>
              <a:gd name="connsiteY2685" fmla="*/ 1373505 h 5604001"/>
              <a:gd name="connsiteX2686" fmla="*/ 4239387 w 6293294"/>
              <a:gd name="connsiteY2686" fmla="*/ 1381951 h 5604001"/>
              <a:gd name="connsiteX2687" fmla="*/ 4239387 w 6293294"/>
              <a:gd name="connsiteY2687" fmla="*/ 1392365 h 5604001"/>
              <a:gd name="connsiteX2688" fmla="*/ 4246309 w 6293294"/>
              <a:gd name="connsiteY2688" fmla="*/ 1395793 h 5604001"/>
              <a:gd name="connsiteX2689" fmla="*/ 4260151 w 6293294"/>
              <a:gd name="connsiteY2689" fmla="*/ 1381951 h 5604001"/>
              <a:gd name="connsiteX2690" fmla="*/ 4294823 w 6293294"/>
              <a:gd name="connsiteY2690" fmla="*/ 1378458 h 5604001"/>
              <a:gd name="connsiteX2691" fmla="*/ 4360609 w 6293294"/>
              <a:gd name="connsiteY2691" fmla="*/ 1440815 h 5604001"/>
              <a:gd name="connsiteX2692" fmla="*/ 4312158 w 6293294"/>
              <a:gd name="connsiteY2692" fmla="*/ 1548193 h 5604001"/>
              <a:gd name="connsiteX2693" fmla="*/ 4274058 w 6293294"/>
              <a:gd name="connsiteY2693" fmla="*/ 1631315 h 5604001"/>
              <a:gd name="connsiteX2694" fmla="*/ 4190873 w 6293294"/>
              <a:gd name="connsiteY2694" fmla="*/ 1790637 h 5604001"/>
              <a:gd name="connsiteX2695" fmla="*/ 3996944 w 6293294"/>
              <a:gd name="connsiteY2695" fmla="*/ 1894523 h 5604001"/>
              <a:gd name="connsiteX2696" fmla="*/ 4073144 w 6293294"/>
              <a:gd name="connsiteY2696" fmla="*/ 1780286 h 5604001"/>
              <a:gd name="connsiteX2697" fmla="*/ 4024630 w 6293294"/>
              <a:gd name="connsiteY2697" fmla="*/ 1620965 h 5604001"/>
              <a:gd name="connsiteX2698" fmla="*/ 4028123 w 6293294"/>
              <a:gd name="connsiteY2698" fmla="*/ 1575880 h 5604001"/>
              <a:gd name="connsiteX2699" fmla="*/ 4100830 w 6293294"/>
              <a:gd name="connsiteY2699" fmla="*/ 1406208 h 5604001"/>
              <a:gd name="connsiteX2700" fmla="*/ 4128580 w 6293294"/>
              <a:gd name="connsiteY2700" fmla="*/ 1392365 h 5604001"/>
              <a:gd name="connsiteX2701" fmla="*/ 4142423 w 6293294"/>
              <a:gd name="connsiteY2701" fmla="*/ 1361186 h 5604001"/>
              <a:gd name="connsiteX2702" fmla="*/ 4190873 w 6293294"/>
              <a:gd name="connsiteY2702" fmla="*/ 1319593 h 5604001"/>
              <a:gd name="connsiteX2703" fmla="*/ 4239387 w 6293294"/>
              <a:gd name="connsiteY2703" fmla="*/ 1371537 h 5604001"/>
              <a:gd name="connsiteX2704" fmla="*/ 1423543 w 6293294"/>
              <a:gd name="connsiteY2704" fmla="*/ 1323086 h 5604001"/>
              <a:gd name="connsiteX2705" fmla="*/ 1589786 w 6293294"/>
              <a:gd name="connsiteY2705" fmla="*/ 1530858 h 5604001"/>
              <a:gd name="connsiteX2706" fmla="*/ 1385443 w 6293294"/>
              <a:gd name="connsiteY2706" fmla="*/ 1316165 h 5604001"/>
              <a:gd name="connsiteX2707" fmla="*/ 1392364 w 6293294"/>
              <a:gd name="connsiteY2707" fmla="*/ 1312672 h 5604001"/>
              <a:gd name="connsiteX2708" fmla="*/ 1423543 w 6293294"/>
              <a:gd name="connsiteY2708" fmla="*/ 1323086 h 5604001"/>
              <a:gd name="connsiteX2709" fmla="*/ 3816858 w 6293294"/>
              <a:gd name="connsiteY2709" fmla="*/ 1371537 h 5604001"/>
              <a:gd name="connsiteX2710" fmla="*/ 3636708 w 6293294"/>
              <a:gd name="connsiteY2710" fmla="*/ 1645158 h 5604001"/>
              <a:gd name="connsiteX2711" fmla="*/ 3588258 w 6293294"/>
              <a:gd name="connsiteY2711" fmla="*/ 1683258 h 5604001"/>
              <a:gd name="connsiteX2712" fmla="*/ 3588258 w 6293294"/>
              <a:gd name="connsiteY2712" fmla="*/ 1645158 h 5604001"/>
              <a:gd name="connsiteX2713" fmla="*/ 3650615 w 6293294"/>
              <a:gd name="connsiteY2713" fmla="*/ 1541272 h 5604001"/>
              <a:gd name="connsiteX2714" fmla="*/ 3695637 w 6293294"/>
              <a:gd name="connsiteY2714" fmla="*/ 1499680 h 5604001"/>
              <a:gd name="connsiteX2715" fmla="*/ 3702558 w 6293294"/>
              <a:gd name="connsiteY2715" fmla="*/ 1461643 h 5604001"/>
              <a:gd name="connsiteX2716" fmla="*/ 3823780 w 6293294"/>
              <a:gd name="connsiteY2716" fmla="*/ 1319593 h 5604001"/>
              <a:gd name="connsiteX2717" fmla="*/ 3848036 w 6293294"/>
              <a:gd name="connsiteY2717" fmla="*/ 1309243 h 5604001"/>
              <a:gd name="connsiteX2718" fmla="*/ 3816858 w 6293294"/>
              <a:gd name="connsiteY2718" fmla="*/ 1371537 h 5604001"/>
              <a:gd name="connsiteX2719" fmla="*/ 2854008 w 6293294"/>
              <a:gd name="connsiteY2719" fmla="*/ 1503172 h 5604001"/>
              <a:gd name="connsiteX2720" fmla="*/ 2805494 w 6293294"/>
              <a:gd name="connsiteY2720" fmla="*/ 1482408 h 5604001"/>
              <a:gd name="connsiteX2721" fmla="*/ 2774315 w 6293294"/>
              <a:gd name="connsiteY2721" fmla="*/ 1388872 h 5604001"/>
              <a:gd name="connsiteX2722" fmla="*/ 2774315 w 6293294"/>
              <a:gd name="connsiteY2722" fmla="*/ 1326515 h 5604001"/>
              <a:gd name="connsiteX2723" fmla="*/ 2784729 w 6293294"/>
              <a:gd name="connsiteY2723" fmla="*/ 1295337 h 5604001"/>
              <a:gd name="connsiteX2724" fmla="*/ 2854008 w 6293294"/>
              <a:gd name="connsiteY2724" fmla="*/ 1503172 h 5604001"/>
              <a:gd name="connsiteX2725" fmla="*/ 3290380 w 6293294"/>
              <a:gd name="connsiteY2725" fmla="*/ 1291908 h 5604001"/>
              <a:gd name="connsiteX2726" fmla="*/ 3297301 w 6293294"/>
              <a:gd name="connsiteY2726" fmla="*/ 1281493 h 5604001"/>
              <a:gd name="connsiteX2727" fmla="*/ 3318065 w 6293294"/>
              <a:gd name="connsiteY2727" fmla="*/ 1305751 h 5604001"/>
              <a:gd name="connsiteX2728" fmla="*/ 3349244 w 6293294"/>
              <a:gd name="connsiteY2728" fmla="*/ 1316165 h 5604001"/>
              <a:gd name="connsiteX2729" fmla="*/ 3376994 w 6293294"/>
              <a:gd name="connsiteY2729" fmla="*/ 1302258 h 5604001"/>
              <a:gd name="connsiteX2730" fmla="*/ 3442780 w 6293294"/>
              <a:gd name="connsiteY2730" fmla="*/ 1295337 h 5604001"/>
              <a:gd name="connsiteX2731" fmla="*/ 3518980 w 6293294"/>
              <a:gd name="connsiteY2731" fmla="*/ 1323086 h 5604001"/>
              <a:gd name="connsiteX2732" fmla="*/ 3529394 w 6293294"/>
              <a:gd name="connsiteY2732" fmla="*/ 1354265 h 5604001"/>
              <a:gd name="connsiteX2733" fmla="*/ 3591687 w 6293294"/>
              <a:gd name="connsiteY2733" fmla="*/ 1492758 h 5604001"/>
              <a:gd name="connsiteX2734" fmla="*/ 3612515 w 6293294"/>
              <a:gd name="connsiteY2734" fmla="*/ 1534351 h 5604001"/>
              <a:gd name="connsiteX2735" fmla="*/ 3609022 w 6293294"/>
              <a:gd name="connsiteY2735" fmla="*/ 1551686 h 5604001"/>
              <a:gd name="connsiteX2736" fmla="*/ 3581337 w 6293294"/>
              <a:gd name="connsiteY2736" fmla="*/ 1589786 h 5604001"/>
              <a:gd name="connsiteX2737" fmla="*/ 3487801 w 6293294"/>
              <a:gd name="connsiteY2737" fmla="*/ 1631315 h 5604001"/>
              <a:gd name="connsiteX2738" fmla="*/ 3446272 w 6293294"/>
              <a:gd name="connsiteY2738" fmla="*/ 1697101 h 5604001"/>
              <a:gd name="connsiteX2739" fmla="*/ 3432365 w 6293294"/>
              <a:gd name="connsiteY2739" fmla="*/ 1724851 h 5604001"/>
              <a:gd name="connsiteX2740" fmla="*/ 3366580 w 6293294"/>
              <a:gd name="connsiteY2740" fmla="*/ 1749108 h 5604001"/>
              <a:gd name="connsiteX2741" fmla="*/ 3238437 w 6293294"/>
              <a:gd name="connsiteY2741" fmla="*/ 2029651 h 5604001"/>
              <a:gd name="connsiteX2742" fmla="*/ 3259201 w 6293294"/>
              <a:gd name="connsiteY2742" fmla="*/ 2112772 h 5604001"/>
              <a:gd name="connsiteX2743" fmla="*/ 3266122 w 6293294"/>
              <a:gd name="connsiteY2743" fmla="*/ 2008823 h 5604001"/>
              <a:gd name="connsiteX2744" fmla="*/ 3325051 w 6293294"/>
              <a:gd name="connsiteY2744" fmla="*/ 1821815 h 5604001"/>
              <a:gd name="connsiteX2745" fmla="*/ 3460115 w 6293294"/>
              <a:gd name="connsiteY2745" fmla="*/ 1735201 h 5604001"/>
              <a:gd name="connsiteX2746" fmla="*/ 3512058 w 6293294"/>
              <a:gd name="connsiteY2746" fmla="*/ 1641729 h 5604001"/>
              <a:gd name="connsiteX2747" fmla="*/ 3570922 w 6293294"/>
              <a:gd name="connsiteY2747" fmla="*/ 1613980 h 5604001"/>
              <a:gd name="connsiteX2748" fmla="*/ 3560572 w 6293294"/>
              <a:gd name="connsiteY2748" fmla="*/ 1711008 h 5604001"/>
              <a:gd name="connsiteX2749" fmla="*/ 3543237 w 6293294"/>
              <a:gd name="connsiteY2749" fmla="*/ 1766380 h 5604001"/>
              <a:gd name="connsiteX2750" fmla="*/ 3383915 w 6293294"/>
              <a:gd name="connsiteY2750" fmla="*/ 2074672 h 5604001"/>
              <a:gd name="connsiteX2751" fmla="*/ 3359658 w 6293294"/>
              <a:gd name="connsiteY2751" fmla="*/ 2126615 h 5604001"/>
              <a:gd name="connsiteX2752" fmla="*/ 3300794 w 6293294"/>
              <a:gd name="connsiteY2752" fmla="*/ 2195894 h 5604001"/>
              <a:gd name="connsiteX2753" fmla="*/ 3248851 w 6293294"/>
              <a:gd name="connsiteY2753" fmla="*/ 2272094 h 5604001"/>
              <a:gd name="connsiteX2754" fmla="*/ 3141472 w 6293294"/>
              <a:gd name="connsiteY2754" fmla="*/ 2178558 h 5604001"/>
              <a:gd name="connsiteX2755" fmla="*/ 3148394 w 6293294"/>
              <a:gd name="connsiteY2755" fmla="*/ 2130044 h 5604001"/>
              <a:gd name="connsiteX2756" fmla="*/ 3096451 w 6293294"/>
              <a:gd name="connsiteY2756" fmla="*/ 2022729 h 5604001"/>
              <a:gd name="connsiteX2757" fmla="*/ 2989072 w 6293294"/>
              <a:gd name="connsiteY2757" fmla="*/ 1915351 h 5604001"/>
              <a:gd name="connsiteX2758" fmla="*/ 3051429 w 6293294"/>
              <a:gd name="connsiteY2758" fmla="*/ 1825308 h 5604001"/>
              <a:gd name="connsiteX2759" fmla="*/ 2985580 w 6293294"/>
              <a:gd name="connsiteY2759" fmla="*/ 1773301 h 5604001"/>
              <a:gd name="connsiteX2760" fmla="*/ 3030601 w 6293294"/>
              <a:gd name="connsiteY2760" fmla="*/ 1659065 h 5604001"/>
              <a:gd name="connsiteX2761" fmla="*/ 3210751 w 6293294"/>
              <a:gd name="connsiteY2761" fmla="*/ 2060829 h 5604001"/>
              <a:gd name="connsiteX2762" fmla="*/ 3214180 w 6293294"/>
              <a:gd name="connsiteY2762" fmla="*/ 2050415 h 5604001"/>
              <a:gd name="connsiteX2763" fmla="*/ 3203765 w 6293294"/>
              <a:gd name="connsiteY2763" fmla="*/ 1977708 h 5604001"/>
              <a:gd name="connsiteX2764" fmla="*/ 3148394 w 6293294"/>
              <a:gd name="connsiteY2764" fmla="*/ 1804480 h 5604001"/>
              <a:gd name="connsiteX2765" fmla="*/ 3079115 w 6293294"/>
              <a:gd name="connsiteY2765" fmla="*/ 1679829 h 5604001"/>
              <a:gd name="connsiteX2766" fmla="*/ 3120644 w 6293294"/>
              <a:gd name="connsiteY2766" fmla="*/ 1613980 h 5604001"/>
              <a:gd name="connsiteX2767" fmla="*/ 3099880 w 6293294"/>
              <a:gd name="connsiteY2767" fmla="*/ 1548193 h 5604001"/>
              <a:gd name="connsiteX2768" fmla="*/ 3124137 w 6293294"/>
              <a:gd name="connsiteY2768" fmla="*/ 1482408 h 5604001"/>
              <a:gd name="connsiteX2769" fmla="*/ 3113722 w 6293294"/>
              <a:gd name="connsiteY2769" fmla="*/ 1440815 h 5604001"/>
              <a:gd name="connsiteX2770" fmla="*/ 3189922 w 6293294"/>
              <a:gd name="connsiteY2770" fmla="*/ 1357693 h 5604001"/>
              <a:gd name="connsiteX2771" fmla="*/ 3221101 w 6293294"/>
              <a:gd name="connsiteY2771" fmla="*/ 1347343 h 5604001"/>
              <a:gd name="connsiteX2772" fmla="*/ 3228022 w 6293294"/>
              <a:gd name="connsiteY2772" fmla="*/ 1323086 h 5604001"/>
              <a:gd name="connsiteX2773" fmla="*/ 3279965 w 6293294"/>
              <a:gd name="connsiteY2773" fmla="*/ 1281493 h 5604001"/>
              <a:gd name="connsiteX2774" fmla="*/ 3290380 w 6293294"/>
              <a:gd name="connsiteY2774" fmla="*/ 1291908 h 5604001"/>
              <a:gd name="connsiteX2775" fmla="*/ 4083558 w 6293294"/>
              <a:gd name="connsiteY2775" fmla="*/ 1281493 h 5604001"/>
              <a:gd name="connsiteX2776" fmla="*/ 3938080 w 6293294"/>
              <a:gd name="connsiteY2776" fmla="*/ 1530858 h 5604001"/>
              <a:gd name="connsiteX2777" fmla="*/ 4083558 w 6293294"/>
              <a:gd name="connsiteY2777" fmla="*/ 1253808 h 5604001"/>
              <a:gd name="connsiteX2778" fmla="*/ 4083558 w 6293294"/>
              <a:gd name="connsiteY2778" fmla="*/ 1281493 h 5604001"/>
              <a:gd name="connsiteX2779" fmla="*/ 2486851 w 6293294"/>
              <a:gd name="connsiteY2779" fmla="*/ 1368108 h 5604001"/>
              <a:gd name="connsiteX2780" fmla="*/ 2528380 w 6293294"/>
              <a:gd name="connsiteY2780" fmla="*/ 1510093 h 5604001"/>
              <a:gd name="connsiteX2781" fmla="*/ 2462594 w 6293294"/>
              <a:gd name="connsiteY2781" fmla="*/ 1371537 h 5604001"/>
              <a:gd name="connsiteX2782" fmla="*/ 2344864 w 6293294"/>
              <a:gd name="connsiteY2782" fmla="*/ 1222629 h 5604001"/>
              <a:gd name="connsiteX2783" fmla="*/ 2486851 w 6293294"/>
              <a:gd name="connsiteY2783" fmla="*/ 1368108 h 5604001"/>
              <a:gd name="connsiteX2784" fmla="*/ 2850515 w 6293294"/>
              <a:gd name="connsiteY2784" fmla="*/ 1243393 h 5604001"/>
              <a:gd name="connsiteX2785" fmla="*/ 2871280 w 6293294"/>
              <a:gd name="connsiteY2785" fmla="*/ 1267651 h 5604001"/>
              <a:gd name="connsiteX2786" fmla="*/ 2899029 w 6293294"/>
              <a:gd name="connsiteY2786" fmla="*/ 1243393 h 5604001"/>
              <a:gd name="connsiteX2787" fmla="*/ 2950972 w 6293294"/>
              <a:gd name="connsiteY2787" fmla="*/ 1229551 h 5604001"/>
              <a:gd name="connsiteX2788" fmla="*/ 3023680 w 6293294"/>
              <a:gd name="connsiteY2788" fmla="*/ 1260729 h 5604001"/>
              <a:gd name="connsiteX2789" fmla="*/ 3061780 w 6293294"/>
              <a:gd name="connsiteY2789" fmla="*/ 1323086 h 5604001"/>
              <a:gd name="connsiteX2790" fmla="*/ 3124137 w 6293294"/>
              <a:gd name="connsiteY2790" fmla="*/ 1361186 h 5604001"/>
              <a:gd name="connsiteX2791" fmla="*/ 3086037 w 6293294"/>
              <a:gd name="connsiteY2791" fmla="*/ 1440815 h 5604001"/>
              <a:gd name="connsiteX2792" fmla="*/ 3096451 w 6293294"/>
              <a:gd name="connsiteY2792" fmla="*/ 1482408 h 5604001"/>
              <a:gd name="connsiteX2793" fmla="*/ 3072194 w 6293294"/>
              <a:gd name="connsiteY2793" fmla="*/ 1551686 h 5604001"/>
              <a:gd name="connsiteX2794" fmla="*/ 3092958 w 6293294"/>
              <a:gd name="connsiteY2794" fmla="*/ 1610551 h 5604001"/>
              <a:gd name="connsiteX2795" fmla="*/ 3061780 w 6293294"/>
              <a:gd name="connsiteY2795" fmla="*/ 1662493 h 5604001"/>
              <a:gd name="connsiteX2796" fmla="*/ 3002915 w 6293294"/>
              <a:gd name="connsiteY2796" fmla="*/ 1617472 h 5604001"/>
              <a:gd name="connsiteX2797" fmla="*/ 3037522 w 6293294"/>
              <a:gd name="connsiteY2797" fmla="*/ 1558608 h 5604001"/>
              <a:gd name="connsiteX2798" fmla="*/ 2982151 w 6293294"/>
              <a:gd name="connsiteY2798" fmla="*/ 1520508 h 5604001"/>
              <a:gd name="connsiteX2799" fmla="*/ 2923222 w 6293294"/>
              <a:gd name="connsiteY2799" fmla="*/ 1534351 h 5604001"/>
              <a:gd name="connsiteX2800" fmla="*/ 2905951 w 6293294"/>
              <a:gd name="connsiteY2800" fmla="*/ 1478915 h 5604001"/>
              <a:gd name="connsiteX2801" fmla="*/ 2940558 w 6293294"/>
              <a:gd name="connsiteY2801" fmla="*/ 1336929 h 5604001"/>
              <a:gd name="connsiteX2802" fmla="*/ 2878201 w 6293294"/>
              <a:gd name="connsiteY2802" fmla="*/ 1482408 h 5604001"/>
              <a:gd name="connsiteX2803" fmla="*/ 2916301 w 6293294"/>
              <a:gd name="connsiteY2803" fmla="*/ 1537780 h 5604001"/>
              <a:gd name="connsiteX2804" fmla="*/ 2905951 w 6293294"/>
              <a:gd name="connsiteY2804" fmla="*/ 1544765 h 5604001"/>
              <a:gd name="connsiteX2805" fmla="*/ 2864358 w 6293294"/>
              <a:gd name="connsiteY2805" fmla="*/ 1527429 h 5604001"/>
              <a:gd name="connsiteX2806" fmla="*/ 2736215 w 6293294"/>
              <a:gd name="connsiteY2806" fmla="*/ 1641729 h 5604001"/>
              <a:gd name="connsiteX2807" fmla="*/ 2628837 w 6293294"/>
              <a:gd name="connsiteY2807" fmla="*/ 1489329 h 5604001"/>
              <a:gd name="connsiteX2808" fmla="*/ 2628837 w 6293294"/>
              <a:gd name="connsiteY2808" fmla="*/ 1426972 h 5604001"/>
              <a:gd name="connsiteX2809" fmla="*/ 2642680 w 6293294"/>
              <a:gd name="connsiteY2809" fmla="*/ 1385443 h 5604001"/>
              <a:gd name="connsiteX2810" fmla="*/ 2694686 w 6293294"/>
              <a:gd name="connsiteY2810" fmla="*/ 1333437 h 5604001"/>
              <a:gd name="connsiteX2811" fmla="*/ 2694686 w 6293294"/>
              <a:gd name="connsiteY2811" fmla="*/ 1302258 h 5604001"/>
              <a:gd name="connsiteX2812" fmla="*/ 2788158 w 6293294"/>
              <a:gd name="connsiteY2812" fmla="*/ 1208786 h 5604001"/>
              <a:gd name="connsiteX2813" fmla="*/ 2850515 w 6293294"/>
              <a:gd name="connsiteY2813" fmla="*/ 1243393 h 5604001"/>
              <a:gd name="connsiteX2814" fmla="*/ 2511108 w 6293294"/>
              <a:gd name="connsiteY2814" fmla="*/ 1212215 h 5604001"/>
              <a:gd name="connsiteX2815" fmla="*/ 2587308 w 6293294"/>
              <a:gd name="connsiteY2815" fmla="*/ 1444308 h 5604001"/>
              <a:gd name="connsiteX2816" fmla="*/ 2542286 w 6293294"/>
              <a:gd name="connsiteY2816" fmla="*/ 1402715 h 5604001"/>
              <a:gd name="connsiteX2817" fmla="*/ 2500694 w 6293294"/>
              <a:gd name="connsiteY2817" fmla="*/ 1271143 h 5604001"/>
              <a:gd name="connsiteX2818" fmla="*/ 2500694 w 6293294"/>
              <a:gd name="connsiteY2818" fmla="*/ 1205293 h 5604001"/>
              <a:gd name="connsiteX2819" fmla="*/ 2507615 w 6293294"/>
              <a:gd name="connsiteY2819" fmla="*/ 1201865 h 5604001"/>
              <a:gd name="connsiteX2820" fmla="*/ 2511108 w 6293294"/>
              <a:gd name="connsiteY2820" fmla="*/ 1212215 h 5604001"/>
              <a:gd name="connsiteX2821" fmla="*/ 1669478 w 6293294"/>
              <a:gd name="connsiteY2821" fmla="*/ 1184529 h 5604001"/>
              <a:gd name="connsiteX2822" fmla="*/ 1749108 w 6293294"/>
              <a:gd name="connsiteY2822" fmla="*/ 1194943 h 5604001"/>
              <a:gd name="connsiteX2823" fmla="*/ 1762951 w 6293294"/>
              <a:gd name="connsiteY2823" fmla="*/ 1257237 h 5604001"/>
              <a:gd name="connsiteX2824" fmla="*/ 1859915 w 6293294"/>
              <a:gd name="connsiteY2824" fmla="*/ 1343851 h 5604001"/>
              <a:gd name="connsiteX2825" fmla="*/ 1873821 w 6293294"/>
              <a:gd name="connsiteY2825" fmla="*/ 1385443 h 5604001"/>
              <a:gd name="connsiteX2826" fmla="*/ 1849564 w 6293294"/>
              <a:gd name="connsiteY2826" fmla="*/ 1499680 h 5604001"/>
              <a:gd name="connsiteX2827" fmla="*/ 1943100 w 6293294"/>
              <a:gd name="connsiteY2827" fmla="*/ 1603629 h 5604001"/>
              <a:gd name="connsiteX2828" fmla="*/ 1894586 w 6293294"/>
              <a:gd name="connsiteY2828" fmla="*/ 1717929 h 5604001"/>
              <a:gd name="connsiteX2829" fmla="*/ 1988121 w 6293294"/>
              <a:gd name="connsiteY2829" fmla="*/ 1801051 h 5604001"/>
              <a:gd name="connsiteX2830" fmla="*/ 2015808 w 6293294"/>
              <a:gd name="connsiteY2830" fmla="*/ 1852993 h 5604001"/>
              <a:gd name="connsiteX2831" fmla="*/ 1614043 w 6293294"/>
              <a:gd name="connsiteY2831" fmla="*/ 1319593 h 5604001"/>
              <a:gd name="connsiteX2832" fmla="*/ 1579372 w 6293294"/>
              <a:gd name="connsiteY2832" fmla="*/ 1198372 h 5604001"/>
              <a:gd name="connsiteX2833" fmla="*/ 1579372 w 6293294"/>
              <a:gd name="connsiteY2833" fmla="*/ 1177608 h 5604001"/>
              <a:gd name="connsiteX2834" fmla="*/ 1638300 w 6293294"/>
              <a:gd name="connsiteY2834" fmla="*/ 1163765 h 5604001"/>
              <a:gd name="connsiteX2835" fmla="*/ 1669478 w 6293294"/>
              <a:gd name="connsiteY2835" fmla="*/ 1184529 h 5604001"/>
              <a:gd name="connsiteX2836" fmla="*/ 5015230 w 6293294"/>
              <a:gd name="connsiteY2836" fmla="*/ 1156843 h 5604001"/>
              <a:gd name="connsiteX2837" fmla="*/ 5001387 w 6293294"/>
              <a:gd name="connsiteY2837" fmla="*/ 1153351 h 5604001"/>
              <a:gd name="connsiteX2838" fmla="*/ 4876674 w 6293294"/>
              <a:gd name="connsiteY2838" fmla="*/ 1177608 h 5604001"/>
              <a:gd name="connsiteX2839" fmla="*/ 4807395 w 6293294"/>
              <a:gd name="connsiteY2839" fmla="*/ 1215708 h 5604001"/>
              <a:gd name="connsiteX2840" fmla="*/ 4786630 w 6293294"/>
              <a:gd name="connsiteY2840" fmla="*/ 1226121 h 5604001"/>
              <a:gd name="connsiteX2841" fmla="*/ 4994466 w 6293294"/>
              <a:gd name="connsiteY2841" fmla="*/ 1149921 h 5604001"/>
              <a:gd name="connsiteX2842" fmla="*/ 5015230 w 6293294"/>
              <a:gd name="connsiteY2842" fmla="*/ 1156843 h 5604001"/>
              <a:gd name="connsiteX2843" fmla="*/ 3768344 w 6293294"/>
              <a:gd name="connsiteY2843" fmla="*/ 1136015 h 5604001"/>
              <a:gd name="connsiteX2844" fmla="*/ 3629787 w 6293294"/>
              <a:gd name="connsiteY2844" fmla="*/ 1347343 h 5604001"/>
              <a:gd name="connsiteX2845" fmla="*/ 3768344 w 6293294"/>
              <a:gd name="connsiteY2845" fmla="*/ 1118743 h 5604001"/>
              <a:gd name="connsiteX2846" fmla="*/ 3768344 w 6293294"/>
              <a:gd name="connsiteY2846" fmla="*/ 1136015 h 5604001"/>
              <a:gd name="connsiteX2847" fmla="*/ 4031551 w 6293294"/>
              <a:gd name="connsiteY2847" fmla="*/ 1108329 h 5604001"/>
              <a:gd name="connsiteX2848" fmla="*/ 4038536 w 6293294"/>
              <a:gd name="connsiteY2848" fmla="*/ 1160272 h 5604001"/>
              <a:gd name="connsiteX2849" fmla="*/ 3854958 w 6293294"/>
              <a:gd name="connsiteY2849" fmla="*/ 1562037 h 5604001"/>
              <a:gd name="connsiteX2850" fmla="*/ 4031551 w 6293294"/>
              <a:gd name="connsiteY2850" fmla="*/ 1177608 h 5604001"/>
              <a:gd name="connsiteX2851" fmla="*/ 4035044 w 6293294"/>
              <a:gd name="connsiteY2851" fmla="*/ 1094486 h 5604001"/>
              <a:gd name="connsiteX2852" fmla="*/ 4031551 w 6293294"/>
              <a:gd name="connsiteY2852" fmla="*/ 1108329 h 5604001"/>
              <a:gd name="connsiteX2853" fmla="*/ 3657537 w 6293294"/>
              <a:gd name="connsiteY2853" fmla="*/ 1087565 h 5604001"/>
              <a:gd name="connsiteX2854" fmla="*/ 3557080 w 6293294"/>
              <a:gd name="connsiteY2854" fmla="*/ 1246886 h 5604001"/>
              <a:gd name="connsiteX2855" fmla="*/ 3654044 w 6293294"/>
              <a:gd name="connsiteY2855" fmla="*/ 1073721 h 5604001"/>
              <a:gd name="connsiteX2856" fmla="*/ 3657537 w 6293294"/>
              <a:gd name="connsiteY2856" fmla="*/ 1087565 h 5604001"/>
              <a:gd name="connsiteX2857" fmla="*/ 1451229 w 6293294"/>
              <a:gd name="connsiteY2857" fmla="*/ 1066737 h 5604001"/>
              <a:gd name="connsiteX2858" fmla="*/ 1503172 w 6293294"/>
              <a:gd name="connsiteY2858" fmla="*/ 1184529 h 5604001"/>
              <a:gd name="connsiteX2859" fmla="*/ 1565529 w 6293294"/>
              <a:gd name="connsiteY2859" fmla="*/ 1181037 h 5604001"/>
              <a:gd name="connsiteX2860" fmla="*/ 1863408 w 6293294"/>
              <a:gd name="connsiteY2860" fmla="*/ 1776793 h 5604001"/>
              <a:gd name="connsiteX2861" fmla="*/ 1752600 w 6293294"/>
              <a:gd name="connsiteY2861" fmla="*/ 1787208 h 5604001"/>
              <a:gd name="connsiteX2862" fmla="*/ 1679829 w 6293294"/>
              <a:gd name="connsiteY2862" fmla="*/ 1780286 h 5604001"/>
              <a:gd name="connsiteX2863" fmla="*/ 1530921 w 6293294"/>
              <a:gd name="connsiteY2863" fmla="*/ 1679829 h 5604001"/>
              <a:gd name="connsiteX2864" fmla="*/ 1378521 w 6293294"/>
              <a:gd name="connsiteY2864" fmla="*/ 1697101 h 5604001"/>
              <a:gd name="connsiteX2865" fmla="*/ 1094486 w 6293294"/>
              <a:gd name="connsiteY2865" fmla="*/ 1579372 h 5604001"/>
              <a:gd name="connsiteX2866" fmla="*/ 1274635 w 6293294"/>
              <a:gd name="connsiteY2866" fmla="*/ 1555115 h 5604001"/>
              <a:gd name="connsiteX2867" fmla="*/ 1520508 w 6293294"/>
              <a:gd name="connsiteY2867" fmla="*/ 1607058 h 5604001"/>
              <a:gd name="connsiteX2868" fmla="*/ 1752600 w 6293294"/>
              <a:gd name="connsiteY2868" fmla="*/ 1662493 h 5604001"/>
              <a:gd name="connsiteX2869" fmla="*/ 1738694 w 6293294"/>
              <a:gd name="connsiteY2869" fmla="*/ 1645158 h 5604001"/>
              <a:gd name="connsiteX2870" fmla="*/ 1530921 w 6293294"/>
              <a:gd name="connsiteY2870" fmla="*/ 1582865 h 5604001"/>
              <a:gd name="connsiteX2871" fmla="*/ 1274635 w 6293294"/>
              <a:gd name="connsiteY2871" fmla="*/ 1523937 h 5604001"/>
              <a:gd name="connsiteX2872" fmla="*/ 1032129 w 6293294"/>
              <a:gd name="connsiteY2872" fmla="*/ 1551686 h 5604001"/>
              <a:gd name="connsiteX2873" fmla="*/ 949008 w 6293294"/>
              <a:gd name="connsiteY2873" fmla="*/ 1575880 h 5604001"/>
              <a:gd name="connsiteX2874" fmla="*/ 893635 w 6293294"/>
              <a:gd name="connsiteY2874" fmla="*/ 1517015 h 5604001"/>
              <a:gd name="connsiteX2875" fmla="*/ 969835 w 6293294"/>
              <a:gd name="connsiteY2875" fmla="*/ 1426972 h 5604001"/>
              <a:gd name="connsiteX2876" fmla="*/ 942086 w 6293294"/>
              <a:gd name="connsiteY2876" fmla="*/ 1392365 h 5604001"/>
              <a:gd name="connsiteX2877" fmla="*/ 938657 w 6293294"/>
              <a:gd name="connsiteY2877" fmla="*/ 1368108 h 5604001"/>
              <a:gd name="connsiteX2878" fmla="*/ 1080643 w 6293294"/>
              <a:gd name="connsiteY2878" fmla="*/ 1219137 h 5604001"/>
              <a:gd name="connsiteX2879" fmla="*/ 1146429 w 6293294"/>
              <a:gd name="connsiteY2879" fmla="*/ 1219137 h 5604001"/>
              <a:gd name="connsiteX2880" fmla="*/ 1198435 w 6293294"/>
              <a:gd name="connsiteY2880" fmla="*/ 1174115 h 5604001"/>
              <a:gd name="connsiteX2881" fmla="*/ 1205357 w 6293294"/>
              <a:gd name="connsiteY2881" fmla="*/ 1139508 h 5604001"/>
              <a:gd name="connsiteX2882" fmla="*/ 1267651 w 6293294"/>
              <a:gd name="connsiteY2882" fmla="*/ 1104837 h 5604001"/>
              <a:gd name="connsiteX2883" fmla="*/ 1413129 w 6293294"/>
              <a:gd name="connsiteY2883" fmla="*/ 1080643 h 5604001"/>
              <a:gd name="connsiteX2884" fmla="*/ 1454721 w 6293294"/>
              <a:gd name="connsiteY2884" fmla="*/ 1087565 h 5604001"/>
              <a:gd name="connsiteX2885" fmla="*/ 1437386 w 6293294"/>
              <a:gd name="connsiteY2885" fmla="*/ 1066737 h 5604001"/>
              <a:gd name="connsiteX2886" fmla="*/ 1451229 w 6293294"/>
              <a:gd name="connsiteY2886" fmla="*/ 1066737 h 5604001"/>
              <a:gd name="connsiteX2887" fmla="*/ 3134551 w 6293294"/>
              <a:gd name="connsiteY2887" fmla="*/ 1108329 h 5604001"/>
              <a:gd name="connsiteX2888" fmla="*/ 3086037 w 6293294"/>
              <a:gd name="connsiteY2888" fmla="*/ 1274572 h 5604001"/>
              <a:gd name="connsiteX2889" fmla="*/ 3127629 w 6293294"/>
              <a:gd name="connsiteY2889" fmla="*/ 1052893 h 5604001"/>
              <a:gd name="connsiteX2890" fmla="*/ 3134551 w 6293294"/>
              <a:gd name="connsiteY2890" fmla="*/ 1108329 h 5604001"/>
              <a:gd name="connsiteX2891" fmla="*/ 2528380 w 6293294"/>
              <a:gd name="connsiteY2891" fmla="*/ 1087565 h 5604001"/>
              <a:gd name="connsiteX2892" fmla="*/ 2594229 w 6293294"/>
              <a:gd name="connsiteY2892" fmla="*/ 1087565 h 5604001"/>
              <a:gd name="connsiteX2893" fmla="*/ 2701608 w 6293294"/>
              <a:gd name="connsiteY2893" fmla="*/ 1212215 h 5604001"/>
              <a:gd name="connsiteX2894" fmla="*/ 2673858 w 6293294"/>
              <a:gd name="connsiteY2894" fmla="*/ 1278065 h 5604001"/>
              <a:gd name="connsiteX2895" fmla="*/ 2663508 w 6293294"/>
              <a:gd name="connsiteY2895" fmla="*/ 1330008 h 5604001"/>
              <a:gd name="connsiteX2896" fmla="*/ 2618486 w 6293294"/>
              <a:gd name="connsiteY2896" fmla="*/ 1371537 h 5604001"/>
              <a:gd name="connsiteX2897" fmla="*/ 2597658 w 6293294"/>
              <a:gd name="connsiteY2897" fmla="*/ 1430465 h 5604001"/>
              <a:gd name="connsiteX2898" fmla="*/ 2601151 w 6293294"/>
              <a:gd name="connsiteY2898" fmla="*/ 1503172 h 5604001"/>
              <a:gd name="connsiteX2899" fmla="*/ 2507615 w 6293294"/>
              <a:gd name="connsiteY2899" fmla="*/ 1582865 h 5604001"/>
              <a:gd name="connsiteX2900" fmla="*/ 2497264 w 6293294"/>
              <a:gd name="connsiteY2900" fmla="*/ 1534351 h 5604001"/>
              <a:gd name="connsiteX2901" fmla="*/ 2424494 w 6293294"/>
              <a:gd name="connsiteY2901" fmla="*/ 1492758 h 5604001"/>
              <a:gd name="connsiteX2902" fmla="*/ 2421064 w 6293294"/>
              <a:gd name="connsiteY2902" fmla="*/ 1485837 h 5604001"/>
              <a:gd name="connsiteX2903" fmla="*/ 2427986 w 6293294"/>
              <a:gd name="connsiteY2903" fmla="*/ 1444308 h 5604001"/>
              <a:gd name="connsiteX2904" fmla="*/ 2292858 w 6293294"/>
              <a:gd name="connsiteY2904" fmla="*/ 1319593 h 5604001"/>
              <a:gd name="connsiteX2905" fmla="*/ 2261743 w 6293294"/>
              <a:gd name="connsiteY2905" fmla="*/ 1274572 h 5604001"/>
              <a:gd name="connsiteX2906" fmla="*/ 2251329 w 6293294"/>
              <a:gd name="connsiteY2906" fmla="*/ 1219137 h 5604001"/>
              <a:gd name="connsiteX2907" fmla="*/ 2317115 w 6293294"/>
              <a:gd name="connsiteY2907" fmla="*/ 1156843 h 5604001"/>
              <a:gd name="connsiteX2908" fmla="*/ 2341372 w 6293294"/>
              <a:gd name="connsiteY2908" fmla="*/ 1129093 h 5604001"/>
              <a:gd name="connsiteX2909" fmla="*/ 2379472 w 6293294"/>
              <a:gd name="connsiteY2909" fmla="*/ 1077151 h 5604001"/>
              <a:gd name="connsiteX2910" fmla="*/ 2455672 w 6293294"/>
              <a:gd name="connsiteY2910" fmla="*/ 1049465 h 5604001"/>
              <a:gd name="connsiteX2911" fmla="*/ 2528380 w 6293294"/>
              <a:gd name="connsiteY2911" fmla="*/ 1087565 h 5604001"/>
              <a:gd name="connsiteX2912" fmla="*/ 3179572 w 6293294"/>
              <a:gd name="connsiteY2912" fmla="*/ 1111821 h 5604001"/>
              <a:gd name="connsiteX2913" fmla="*/ 3134551 w 6293294"/>
              <a:gd name="connsiteY2913" fmla="*/ 1291908 h 5604001"/>
              <a:gd name="connsiteX2914" fmla="*/ 3169158 w 6293294"/>
              <a:gd name="connsiteY2914" fmla="*/ 1132586 h 5604001"/>
              <a:gd name="connsiteX2915" fmla="*/ 3172651 w 6293294"/>
              <a:gd name="connsiteY2915" fmla="*/ 1042543 h 5604001"/>
              <a:gd name="connsiteX2916" fmla="*/ 3179572 w 6293294"/>
              <a:gd name="connsiteY2916" fmla="*/ 1111821 h 5604001"/>
              <a:gd name="connsiteX2917" fmla="*/ 3120644 w 6293294"/>
              <a:gd name="connsiteY2917" fmla="*/ 1032129 h 5604001"/>
              <a:gd name="connsiteX2918" fmla="*/ 3106801 w 6293294"/>
              <a:gd name="connsiteY2918" fmla="*/ 987108 h 5604001"/>
              <a:gd name="connsiteX2919" fmla="*/ 3120644 w 6293294"/>
              <a:gd name="connsiteY2919" fmla="*/ 1032129 h 5604001"/>
              <a:gd name="connsiteX2920" fmla="*/ 5434330 w 6293294"/>
              <a:gd name="connsiteY2920" fmla="*/ 976693 h 5604001"/>
              <a:gd name="connsiteX2921" fmla="*/ 5368481 w 6293294"/>
              <a:gd name="connsiteY2921" fmla="*/ 980186 h 5604001"/>
              <a:gd name="connsiteX2922" fmla="*/ 5063744 w 6293294"/>
              <a:gd name="connsiteY2922" fmla="*/ 1063308 h 5604001"/>
              <a:gd name="connsiteX2923" fmla="*/ 5368481 w 6293294"/>
              <a:gd name="connsiteY2923" fmla="*/ 973265 h 5604001"/>
              <a:gd name="connsiteX2924" fmla="*/ 5434330 w 6293294"/>
              <a:gd name="connsiteY2924" fmla="*/ 976693 h 5604001"/>
              <a:gd name="connsiteX2925" fmla="*/ 4661916 w 6293294"/>
              <a:gd name="connsiteY2925" fmla="*/ 1246886 h 5604001"/>
              <a:gd name="connsiteX2926" fmla="*/ 4668901 w 6293294"/>
              <a:gd name="connsiteY2926" fmla="*/ 1212215 h 5604001"/>
              <a:gd name="connsiteX2927" fmla="*/ 4845495 w 6293294"/>
              <a:gd name="connsiteY2927" fmla="*/ 966343 h 5604001"/>
              <a:gd name="connsiteX2928" fmla="*/ 4661916 w 6293294"/>
              <a:gd name="connsiteY2928" fmla="*/ 1246886 h 5604001"/>
              <a:gd name="connsiteX2929" fmla="*/ 4187444 w 6293294"/>
              <a:gd name="connsiteY2929" fmla="*/ 987108 h 5604001"/>
              <a:gd name="connsiteX2930" fmla="*/ 4232466 w 6293294"/>
              <a:gd name="connsiteY2930" fmla="*/ 980186 h 5604001"/>
              <a:gd name="connsiteX2931" fmla="*/ 4277487 w 6293294"/>
              <a:gd name="connsiteY2931" fmla="*/ 983615 h 5604001"/>
              <a:gd name="connsiteX2932" fmla="*/ 4312158 w 6293294"/>
              <a:gd name="connsiteY2932" fmla="*/ 1018286 h 5604001"/>
              <a:gd name="connsiteX2933" fmla="*/ 4332923 w 6293294"/>
              <a:gd name="connsiteY2933" fmla="*/ 1011365 h 5604001"/>
              <a:gd name="connsiteX2934" fmla="*/ 4409123 w 6293294"/>
              <a:gd name="connsiteY2934" fmla="*/ 1087565 h 5604001"/>
              <a:gd name="connsiteX2935" fmla="*/ 4402201 w 6293294"/>
              <a:gd name="connsiteY2935" fmla="*/ 1125665 h 5604001"/>
              <a:gd name="connsiteX2936" fmla="*/ 4412551 w 6293294"/>
              <a:gd name="connsiteY2936" fmla="*/ 1139508 h 5604001"/>
              <a:gd name="connsiteX2937" fmla="*/ 4530344 w 6293294"/>
              <a:gd name="connsiteY2937" fmla="*/ 1222629 h 5604001"/>
              <a:gd name="connsiteX2938" fmla="*/ 4464495 w 6293294"/>
              <a:gd name="connsiteY2938" fmla="*/ 1309243 h 5604001"/>
              <a:gd name="connsiteX2939" fmla="*/ 4471480 w 6293294"/>
              <a:gd name="connsiteY2939" fmla="*/ 1319593 h 5604001"/>
              <a:gd name="connsiteX2940" fmla="*/ 4540695 w 6293294"/>
              <a:gd name="connsiteY2940" fmla="*/ 1333437 h 5604001"/>
              <a:gd name="connsiteX2941" fmla="*/ 4540695 w 6293294"/>
              <a:gd name="connsiteY2941" fmla="*/ 1340358 h 5604001"/>
              <a:gd name="connsiteX2942" fmla="*/ 4516501 w 6293294"/>
              <a:gd name="connsiteY2942" fmla="*/ 1375029 h 5604001"/>
              <a:gd name="connsiteX2943" fmla="*/ 4440301 w 6293294"/>
              <a:gd name="connsiteY2943" fmla="*/ 1385443 h 5604001"/>
              <a:gd name="connsiteX2944" fmla="*/ 4429887 w 6293294"/>
              <a:gd name="connsiteY2944" fmla="*/ 1395793 h 5604001"/>
              <a:gd name="connsiteX2945" fmla="*/ 4464495 w 6293294"/>
              <a:gd name="connsiteY2945" fmla="*/ 1409637 h 5604001"/>
              <a:gd name="connsiteX2946" fmla="*/ 4409123 w 6293294"/>
              <a:gd name="connsiteY2946" fmla="*/ 1409637 h 5604001"/>
              <a:gd name="connsiteX2947" fmla="*/ 4416044 w 6293294"/>
              <a:gd name="connsiteY2947" fmla="*/ 1420051 h 5604001"/>
              <a:gd name="connsiteX2948" fmla="*/ 4388295 w 6293294"/>
              <a:gd name="connsiteY2948" fmla="*/ 1437386 h 5604001"/>
              <a:gd name="connsiteX2949" fmla="*/ 4308666 w 6293294"/>
              <a:gd name="connsiteY2949" fmla="*/ 1354265 h 5604001"/>
              <a:gd name="connsiteX2950" fmla="*/ 4256723 w 6293294"/>
              <a:gd name="connsiteY2950" fmla="*/ 1364615 h 5604001"/>
              <a:gd name="connsiteX2951" fmla="*/ 4187444 w 6293294"/>
              <a:gd name="connsiteY2951" fmla="*/ 1291908 h 5604001"/>
              <a:gd name="connsiteX2952" fmla="*/ 4107751 w 6293294"/>
              <a:gd name="connsiteY2952" fmla="*/ 1371537 h 5604001"/>
              <a:gd name="connsiteX2953" fmla="*/ 4083558 w 6293294"/>
              <a:gd name="connsiteY2953" fmla="*/ 1385443 h 5604001"/>
              <a:gd name="connsiteX2954" fmla="*/ 4041965 w 6293294"/>
              <a:gd name="connsiteY2954" fmla="*/ 1444308 h 5604001"/>
              <a:gd name="connsiteX2955" fmla="*/ 3996944 w 6293294"/>
              <a:gd name="connsiteY2955" fmla="*/ 1575880 h 5604001"/>
              <a:gd name="connsiteX2956" fmla="*/ 3996944 w 6293294"/>
              <a:gd name="connsiteY2956" fmla="*/ 1641729 h 5604001"/>
              <a:gd name="connsiteX2957" fmla="*/ 3948430 w 6293294"/>
              <a:gd name="connsiteY2957" fmla="*/ 1634808 h 5604001"/>
              <a:gd name="connsiteX2958" fmla="*/ 3924236 w 6293294"/>
              <a:gd name="connsiteY2958" fmla="*/ 1613980 h 5604001"/>
              <a:gd name="connsiteX2959" fmla="*/ 3868801 w 6293294"/>
              <a:gd name="connsiteY2959" fmla="*/ 1603629 h 5604001"/>
              <a:gd name="connsiteX2960" fmla="*/ 3778758 w 6293294"/>
              <a:gd name="connsiteY2960" fmla="*/ 1627886 h 5604001"/>
              <a:gd name="connsiteX2961" fmla="*/ 3726815 w 6293294"/>
              <a:gd name="connsiteY2961" fmla="*/ 1603629 h 5604001"/>
              <a:gd name="connsiteX2962" fmla="*/ 3796030 w 6293294"/>
              <a:gd name="connsiteY2962" fmla="*/ 1496251 h 5604001"/>
              <a:gd name="connsiteX2963" fmla="*/ 3889565 w 6293294"/>
              <a:gd name="connsiteY2963" fmla="*/ 1233043 h 5604001"/>
              <a:gd name="connsiteX2964" fmla="*/ 3865309 w 6293294"/>
              <a:gd name="connsiteY2964" fmla="*/ 1156843 h 5604001"/>
              <a:gd name="connsiteX2965" fmla="*/ 3854958 w 6293294"/>
              <a:gd name="connsiteY2965" fmla="*/ 1094486 h 5604001"/>
              <a:gd name="connsiteX2966" fmla="*/ 3927665 w 6293294"/>
              <a:gd name="connsiteY2966" fmla="*/ 1039051 h 5604001"/>
              <a:gd name="connsiteX2967" fmla="*/ 3972687 w 6293294"/>
              <a:gd name="connsiteY2967" fmla="*/ 1035621 h 5604001"/>
              <a:gd name="connsiteX2968" fmla="*/ 3983101 w 6293294"/>
              <a:gd name="connsiteY2968" fmla="*/ 1007872 h 5604001"/>
              <a:gd name="connsiteX2969" fmla="*/ 4111244 w 6293294"/>
              <a:gd name="connsiteY2969" fmla="*/ 942086 h 5604001"/>
              <a:gd name="connsiteX2970" fmla="*/ 4187444 w 6293294"/>
              <a:gd name="connsiteY2970" fmla="*/ 987108 h 5604001"/>
              <a:gd name="connsiteX2971" fmla="*/ 2233994 w 6293294"/>
              <a:gd name="connsiteY2971" fmla="*/ 1104837 h 5604001"/>
              <a:gd name="connsiteX2972" fmla="*/ 2116264 w 6293294"/>
              <a:gd name="connsiteY2972" fmla="*/ 924751 h 5604001"/>
              <a:gd name="connsiteX2973" fmla="*/ 2123186 w 6293294"/>
              <a:gd name="connsiteY2973" fmla="*/ 893572 h 5604001"/>
              <a:gd name="connsiteX2974" fmla="*/ 2233994 w 6293294"/>
              <a:gd name="connsiteY2974" fmla="*/ 1104837 h 5604001"/>
              <a:gd name="connsiteX2975" fmla="*/ 3705987 w 6293294"/>
              <a:gd name="connsiteY2975" fmla="*/ 879729 h 5604001"/>
              <a:gd name="connsiteX2976" fmla="*/ 3744087 w 6293294"/>
              <a:gd name="connsiteY2976" fmla="*/ 862393 h 5604001"/>
              <a:gd name="connsiteX2977" fmla="*/ 3775265 w 6293294"/>
              <a:gd name="connsiteY2977" fmla="*/ 858965 h 5604001"/>
              <a:gd name="connsiteX2978" fmla="*/ 3820287 w 6293294"/>
              <a:gd name="connsiteY2978" fmla="*/ 869315 h 5604001"/>
              <a:gd name="connsiteX2979" fmla="*/ 3865309 w 6293294"/>
              <a:gd name="connsiteY2979" fmla="*/ 931672 h 5604001"/>
              <a:gd name="connsiteX2980" fmla="*/ 3986530 w 6293294"/>
              <a:gd name="connsiteY2980" fmla="*/ 955929 h 5604001"/>
              <a:gd name="connsiteX2981" fmla="*/ 3958844 w 6293294"/>
              <a:gd name="connsiteY2981" fmla="*/ 1014793 h 5604001"/>
              <a:gd name="connsiteX2982" fmla="*/ 3844544 w 6293294"/>
              <a:gd name="connsiteY2982" fmla="*/ 1077151 h 5604001"/>
              <a:gd name="connsiteX2983" fmla="*/ 3775265 w 6293294"/>
              <a:gd name="connsiteY2983" fmla="*/ 1004443 h 5604001"/>
              <a:gd name="connsiteX2984" fmla="*/ 3733737 w 6293294"/>
              <a:gd name="connsiteY2984" fmla="*/ 990600 h 5604001"/>
              <a:gd name="connsiteX2985" fmla="*/ 3595180 w 6293294"/>
              <a:gd name="connsiteY2985" fmla="*/ 897065 h 5604001"/>
              <a:gd name="connsiteX2986" fmla="*/ 3525901 w 6293294"/>
              <a:gd name="connsiteY2986" fmla="*/ 910908 h 5604001"/>
              <a:gd name="connsiteX2987" fmla="*/ 3518980 w 6293294"/>
              <a:gd name="connsiteY2987" fmla="*/ 879729 h 5604001"/>
              <a:gd name="connsiteX2988" fmla="*/ 3612515 w 6293294"/>
              <a:gd name="connsiteY2988" fmla="*/ 855472 h 5604001"/>
              <a:gd name="connsiteX2989" fmla="*/ 3705987 w 6293294"/>
              <a:gd name="connsiteY2989" fmla="*/ 879729 h 5604001"/>
              <a:gd name="connsiteX2990" fmla="*/ 2303272 w 6293294"/>
              <a:gd name="connsiteY2990" fmla="*/ 1025208 h 5604001"/>
              <a:gd name="connsiteX2991" fmla="*/ 2272094 w 6293294"/>
              <a:gd name="connsiteY2991" fmla="*/ 980186 h 5604001"/>
              <a:gd name="connsiteX2992" fmla="*/ 2254758 w 6293294"/>
              <a:gd name="connsiteY2992" fmla="*/ 914400 h 5604001"/>
              <a:gd name="connsiteX2993" fmla="*/ 2254758 w 6293294"/>
              <a:gd name="connsiteY2993" fmla="*/ 848551 h 5604001"/>
              <a:gd name="connsiteX2994" fmla="*/ 2261743 w 6293294"/>
              <a:gd name="connsiteY2994" fmla="*/ 838200 h 5604001"/>
              <a:gd name="connsiteX2995" fmla="*/ 2303272 w 6293294"/>
              <a:gd name="connsiteY2995" fmla="*/ 1025208 h 5604001"/>
              <a:gd name="connsiteX2996" fmla="*/ 1901508 w 6293294"/>
              <a:gd name="connsiteY2996" fmla="*/ 1302258 h 5604001"/>
              <a:gd name="connsiteX2997" fmla="*/ 1596708 w 6293294"/>
              <a:gd name="connsiteY2997" fmla="*/ 938593 h 5604001"/>
              <a:gd name="connsiteX2998" fmla="*/ 1496251 w 6293294"/>
              <a:gd name="connsiteY2998" fmla="*/ 838200 h 5604001"/>
              <a:gd name="connsiteX2999" fmla="*/ 1901508 w 6293294"/>
              <a:gd name="connsiteY2999" fmla="*/ 1302258 h 5604001"/>
              <a:gd name="connsiteX3000" fmla="*/ 3238437 w 6293294"/>
              <a:gd name="connsiteY3000" fmla="*/ 990600 h 5604001"/>
              <a:gd name="connsiteX3001" fmla="*/ 3300794 w 6293294"/>
              <a:gd name="connsiteY3001" fmla="*/ 1198372 h 5604001"/>
              <a:gd name="connsiteX3002" fmla="*/ 3290380 w 6293294"/>
              <a:gd name="connsiteY3002" fmla="*/ 1260729 h 5604001"/>
              <a:gd name="connsiteX3003" fmla="*/ 3241865 w 6293294"/>
              <a:gd name="connsiteY3003" fmla="*/ 1271143 h 5604001"/>
              <a:gd name="connsiteX3004" fmla="*/ 3196844 w 6293294"/>
              <a:gd name="connsiteY3004" fmla="*/ 1326515 h 5604001"/>
              <a:gd name="connsiteX3005" fmla="*/ 3144901 w 6293294"/>
              <a:gd name="connsiteY3005" fmla="*/ 1350772 h 5604001"/>
              <a:gd name="connsiteX3006" fmla="*/ 3110294 w 6293294"/>
              <a:gd name="connsiteY3006" fmla="*/ 1312672 h 5604001"/>
              <a:gd name="connsiteX3007" fmla="*/ 3079115 w 6293294"/>
              <a:gd name="connsiteY3007" fmla="*/ 1302258 h 5604001"/>
              <a:gd name="connsiteX3008" fmla="*/ 2937129 w 6293294"/>
              <a:gd name="connsiteY3008" fmla="*/ 1208786 h 5604001"/>
              <a:gd name="connsiteX3009" fmla="*/ 2926715 w 6293294"/>
              <a:gd name="connsiteY3009" fmla="*/ 1208786 h 5604001"/>
              <a:gd name="connsiteX3010" fmla="*/ 2954401 w 6293294"/>
              <a:gd name="connsiteY3010" fmla="*/ 1139508 h 5604001"/>
              <a:gd name="connsiteX3011" fmla="*/ 2940558 w 6293294"/>
              <a:gd name="connsiteY3011" fmla="*/ 1097915 h 5604001"/>
              <a:gd name="connsiteX3012" fmla="*/ 3058351 w 6293294"/>
              <a:gd name="connsiteY3012" fmla="*/ 1000951 h 5604001"/>
              <a:gd name="connsiteX3013" fmla="*/ 3054858 w 6293294"/>
              <a:gd name="connsiteY3013" fmla="*/ 969772 h 5604001"/>
              <a:gd name="connsiteX3014" fmla="*/ 3127629 w 6293294"/>
              <a:gd name="connsiteY3014" fmla="*/ 886651 h 5604001"/>
              <a:gd name="connsiteX3015" fmla="*/ 3151822 w 6293294"/>
              <a:gd name="connsiteY3015" fmla="*/ 820865 h 5604001"/>
              <a:gd name="connsiteX3016" fmla="*/ 3238437 w 6293294"/>
              <a:gd name="connsiteY3016" fmla="*/ 990600 h 5604001"/>
              <a:gd name="connsiteX3017" fmla="*/ 5586730 w 6293294"/>
              <a:gd name="connsiteY3017" fmla="*/ 824294 h 5604001"/>
              <a:gd name="connsiteX3018" fmla="*/ 5427409 w 6293294"/>
              <a:gd name="connsiteY3018" fmla="*/ 872808 h 5604001"/>
              <a:gd name="connsiteX3019" fmla="*/ 5610924 w 6293294"/>
              <a:gd name="connsiteY3019" fmla="*/ 810451 h 5604001"/>
              <a:gd name="connsiteX3020" fmla="*/ 5711381 w 6293294"/>
              <a:gd name="connsiteY3020" fmla="*/ 810451 h 5604001"/>
              <a:gd name="connsiteX3021" fmla="*/ 5756402 w 6293294"/>
              <a:gd name="connsiteY3021" fmla="*/ 803529 h 5604001"/>
              <a:gd name="connsiteX3022" fmla="*/ 5586730 w 6293294"/>
              <a:gd name="connsiteY3022" fmla="*/ 824294 h 5604001"/>
              <a:gd name="connsiteX3023" fmla="*/ 3335401 w 6293294"/>
              <a:gd name="connsiteY3023" fmla="*/ 831279 h 5604001"/>
              <a:gd name="connsiteX3024" fmla="*/ 3380422 w 6293294"/>
              <a:gd name="connsiteY3024" fmla="*/ 855472 h 5604001"/>
              <a:gd name="connsiteX3025" fmla="*/ 3394265 w 6293294"/>
              <a:gd name="connsiteY3025" fmla="*/ 976693 h 5604001"/>
              <a:gd name="connsiteX3026" fmla="*/ 3415094 w 6293294"/>
              <a:gd name="connsiteY3026" fmla="*/ 1042543 h 5604001"/>
              <a:gd name="connsiteX3027" fmla="*/ 3376994 w 6293294"/>
              <a:gd name="connsiteY3027" fmla="*/ 1142937 h 5604001"/>
              <a:gd name="connsiteX3028" fmla="*/ 3383915 w 6293294"/>
              <a:gd name="connsiteY3028" fmla="*/ 1184529 h 5604001"/>
              <a:gd name="connsiteX3029" fmla="*/ 3335401 w 6293294"/>
              <a:gd name="connsiteY3029" fmla="*/ 1278065 h 5604001"/>
              <a:gd name="connsiteX3030" fmla="*/ 3311144 w 6293294"/>
              <a:gd name="connsiteY3030" fmla="*/ 1264158 h 5604001"/>
              <a:gd name="connsiteX3031" fmla="*/ 3331972 w 6293294"/>
              <a:gd name="connsiteY3031" fmla="*/ 1191451 h 5604001"/>
              <a:gd name="connsiteX3032" fmla="*/ 3283458 w 6293294"/>
              <a:gd name="connsiteY3032" fmla="*/ 1014793 h 5604001"/>
              <a:gd name="connsiteX3033" fmla="*/ 3176080 w 6293294"/>
              <a:gd name="connsiteY3033" fmla="*/ 838200 h 5604001"/>
              <a:gd name="connsiteX3034" fmla="*/ 3155315 w 6293294"/>
              <a:gd name="connsiteY3034" fmla="*/ 755079 h 5604001"/>
              <a:gd name="connsiteX3035" fmla="*/ 3266122 w 6293294"/>
              <a:gd name="connsiteY3035" fmla="*/ 858965 h 5604001"/>
              <a:gd name="connsiteX3036" fmla="*/ 3335401 w 6293294"/>
              <a:gd name="connsiteY3036" fmla="*/ 831279 h 5604001"/>
              <a:gd name="connsiteX3037" fmla="*/ 2424494 w 6293294"/>
              <a:gd name="connsiteY3037" fmla="*/ 755079 h 5604001"/>
              <a:gd name="connsiteX3038" fmla="*/ 2556129 w 6293294"/>
              <a:gd name="connsiteY3038" fmla="*/ 1025208 h 5604001"/>
              <a:gd name="connsiteX3039" fmla="*/ 2556129 w 6293294"/>
              <a:gd name="connsiteY3039" fmla="*/ 1035621 h 5604001"/>
              <a:gd name="connsiteX3040" fmla="*/ 2414080 w 6293294"/>
              <a:gd name="connsiteY3040" fmla="*/ 755079 h 5604001"/>
              <a:gd name="connsiteX3041" fmla="*/ 2424494 w 6293294"/>
              <a:gd name="connsiteY3041" fmla="*/ 755079 h 5604001"/>
              <a:gd name="connsiteX3042" fmla="*/ 3131058 w 6293294"/>
              <a:gd name="connsiteY3042" fmla="*/ 789686 h 5604001"/>
              <a:gd name="connsiteX3043" fmla="*/ 3089529 w 6293294"/>
              <a:gd name="connsiteY3043" fmla="*/ 893572 h 5604001"/>
              <a:gd name="connsiteX3044" fmla="*/ 3030601 w 6293294"/>
              <a:gd name="connsiteY3044" fmla="*/ 959421 h 5604001"/>
              <a:gd name="connsiteX3045" fmla="*/ 3030601 w 6293294"/>
              <a:gd name="connsiteY3045" fmla="*/ 1011365 h 5604001"/>
              <a:gd name="connsiteX3046" fmla="*/ 2954401 w 6293294"/>
              <a:gd name="connsiteY3046" fmla="*/ 1070229 h 5604001"/>
              <a:gd name="connsiteX3047" fmla="*/ 2902458 w 6293294"/>
              <a:gd name="connsiteY3047" fmla="*/ 1084072 h 5604001"/>
              <a:gd name="connsiteX3048" fmla="*/ 2902458 w 6293294"/>
              <a:gd name="connsiteY3048" fmla="*/ 1094486 h 5604001"/>
              <a:gd name="connsiteX3049" fmla="*/ 2930208 w 6293294"/>
              <a:gd name="connsiteY3049" fmla="*/ 1136015 h 5604001"/>
              <a:gd name="connsiteX3050" fmla="*/ 2878201 w 6293294"/>
              <a:gd name="connsiteY3050" fmla="*/ 1229551 h 5604001"/>
              <a:gd name="connsiteX3051" fmla="*/ 2822829 w 6293294"/>
              <a:gd name="connsiteY3051" fmla="*/ 1191451 h 5604001"/>
              <a:gd name="connsiteX3052" fmla="*/ 2770886 w 6293294"/>
              <a:gd name="connsiteY3052" fmla="*/ 1194943 h 5604001"/>
              <a:gd name="connsiteX3053" fmla="*/ 2770886 w 6293294"/>
              <a:gd name="connsiteY3053" fmla="*/ 1167193 h 5604001"/>
              <a:gd name="connsiteX3054" fmla="*/ 2781237 w 6293294"/>
              <a:gd name="connsiteY3054" fmla="*/ 1111821 h 5604001"/>
              <a:gd name="connsiteX3055" fmla="*/ 2871280 w 6293294"/>
              <a:gd name="connsiteY3055" fmla="*/ 890143 h 5604001"/>
              <a:gd name="connsiteX3056" fmla="*/ 2971737 w 6293294"/>
              <a:gd name="connsiteY3056" fmla="*/ 803529 h 5604001"/>
              <a:gd name="connsiteX3057" fmla="*/ 3099880 w 6293294"/>
              <a:gd name="connsiteY3057" fmla="*/ 741172 h 5604001"/>
              <a:gd name="connsiteX3058" fmla="*/ 3131058 w 6293294"/>
              <a:gd name="connsiteY3058" fmla="*/ 789686 h 5604001"/>
              <a:gd name="connsiteX3059" fmla="*/ 1852994 w 6293294"/>
              <a:gd name="connsiteY3059" fmla="*/ 1132586 h 5604001"/>
              <a:gd name="connsiteX3060" fmla="*/ 1728343 w 6293294"/>
              <a:gd name="connsiteY3060" fmla="*/ 955929 h 5604001"/>
              <a:gd name="connsiteX3061" fmla="*/ 1662494 w 6293294"/>
              <a:gd name="connsiteY3061" fmla="*/ 734251 h 5604001"/>
              <a:gd name="connsiteX3062" fmla="*/ 1662494 w 6293294"/>
              <a:gd name="connsiteY3062" fmla="*/ 713486 h 5604001"/>
              <a:gd name="connsiteX3063" fmla="*/ 1852994 w 6293294"/>
              <a:gd name="connsiteY3063" fmla="*/ 1132586 h 5604001"/>
              <a:gd name="connsiteX3064" fmla="*/ 4561523 w 6293294"/>
              <a:gd name="connsiteY3064" fmla="*/ 782765 h 5604001"/>
              <a:gd name="connsiteX3065" fmla="*/ 4506087 w 6293294"/>
              <a:gd name="connsiteY3065" fmla="*/ 872808 h 5604001"/>
              <a:gd name="connsiteX3066" fmla="*/ 4516501 w 6293294"/>
              <a:gd name="connsiteY3066" fmla="*/ 841629 h 5604001"/>
              <a:gd name="connsiteX3067" fmla="*/ 4658487 w 6293294"/>
              <a:gd name="connsiteY3067" fmla="*/ 699643 h 5604001"/>
              <a:gd name="connsiteX3068" fmla="*/ 4561523 w 6293294"/>
              <a:gd name="connsiteY3068" fmla="*/ 782765 h 5604001"/>
              <a:gd name="connsiteX3069" fmla="*/ 2441829 w 6293294"/>
              <a:gd name="connsiteY3069" fmla="*/ 685800 h 5604001"/>
              <a:gd name="connsiteX3070" fmla="*/ 2545715 w 6293294"/>
              <a:gd name="connsiteY3070" fmla="*/ 741172 h 5604001"/>
              <a:gd name="connsiteX3071" fmla="*/ 2642680 w 6293294"/>
              <a:gd name="connsiteY3071" fmla="*/ 845121 h 5604001"/>
              <a:gd name="connsiteX3072" fmla="*/ 2653094 w 6293294"/>
              <a:gd name="connsiteY3072" fmla="*/ 890143 h 5604001"/>
              <a:gd name="connsiteX3073" fmla="*/ 2725801 w 6293294"/>
              <a:gd name="connsiteY3073" fmla="*/ 1035621 h 5604001"/>
              <a:gd name="connsiteX3074" fmla="*/ 2701608 w 6293294"/>
              <a:gd name="connsiteY3074" fmla="*/ 1125665 h 5604001"/>
              <a:gd name="connsiteX3075" fmla="*/ 2587308 w 6293294"/>
              <a:gd name="connsiteY3075" fmla="*/ 1056386 h 5604001"/>
              <a:gd name="connsiteX3076" fmla="*/ 2535364 w 6293294"/>
              <a:gd name="connsiteY3076" fmla="*/ 1052893 h 5604001"/>
              <a:gd name="connsiteX3077" fmla="*/ 2518029 w 6293294"/>
              <a:gd name="connsiteY3077" fmla="*/ 1039051 h 5604001"/>
              <a:gd name="connsiteX3078" fmla="*/ 2459164 w 6293294"/>
              <a:gd name="connsiteY3078" fmla="*/ 1021715 h 5604001"/>
              <a:gd name="connsiteX3079" fmla="*/ 2348294 w 6293294"/>
              <a:gd name="connsiteY3079" fmla="*/ 1073721 h 5604001"/>
              <a:gd name="connsiteX3080" fmla="*/ 2310194 w 6293294"/>
              <a:gd name="connsiteY3080" fmla="*/ 1129093 h 5604001"/>
              <a:gd name="connsiteX3081" fmla="*/ 2223643 w 6293294"/>
              <a:gd name="connsiteY3081" fmla="*/ 1222629 h 5604001"/>
              <a:gd name="connsiteX3082" fmla="*/ 2265172 w 6293294"/>
              <a:gd name="connsiteY3082" fmla="*/ 1319593 h 5604001"/>
              <a:gd name="connsiteX3083" fmla="*/ 2233994 w 6293294"/>
              <a:gd name="connsiteY3083" fmla="*/ 1371537 h 5604001"/>
              <a:gd name="connsiteX3084" fmla="*/ 2227072 w 6293294"/>
              <a:gd name="connsiteY3084" fmla="*/ 1409637 h 5604001"/>
              <a:gd name="connsiteX3085" fmla="*/ 2285937 w 6293294"/>
              <a:gd name="connsiteY3085" fmla="*/ 1572451 h 5604001"/>
              <a:gd name="connsiteX3086" fmla="*/ 2351786 w 6293294"/>
              <a:gd name="connsiteY3086" fmla="*/ 1620965 h 5604001"/>
              <a:gd name="connsiteX3087" fmla="*/ 2393315 w 6293294"/>
              <a:gd name="connsiteY3087" fmla="*/ 1617472 h 5604001"/>
              <a:gd name="connsiteX3088" fmla="*/ 2310194 w 6293294"/>
              <a:gd name="connsiteY3088" fmla="*/ 1555115 h 5604001"/>
              <a:gd name="connsiteX3089" fmla="*/ 2254758 w 6293294"/>
              <a:gd name="connsiteY3089" fmla="*/ 1402715 h 5604001"/>
              <a:gd name="connsiteX3090" fmla="*/ 2282508 w 6293294"/>
              <a:gd name="connsiteY3090" fmla="*/ 1343851 h 5604001"/>
              <a:gd name="connsiteX3091" fmla="*/ 2310194 w 6293294"/>
              <a:gd name="connsiteY3091" fmla="*/ 1350772 h 5604001"/>
              <a:gd name="connsiteX3092" fmla="*/ 2396808 w 6293294"/>
              <a:gd name="connsiteY3092" fmla="*/ 1440815 h 5604001"/>
              <a:gd name="connsiteX3093" fmla="*/ 2389886 w 6293294"/>
              <a:gd name="connsiteY3093" fmla="*/ 1485837 h 5604001"/>
              <a:gd name="connsiteX3094" fmla="*/ 2483358 w 6293294"/>
              <a:gd name="connsiteY3094" fmla="*/ 1586293 h 5604001"/>
              <a:gd name="connsiteX3095" fmla="*/ 2476437 w 6293294"/>
              <a:gd name="connsiteY3095" fmla="*/ 1596708 h 5604001"/>
              <a:gd name="connsiteX3096" fmla="*/ 2265172 w 6293294"/>
              <a:gd name="connsiteY3096" fmla="*/ 1804480 h 5604001"/>
              <a:gd name="connsiteX3097" fmla="*/ 2247837 w 6293294"/>
              <a:gd name="connsiteY3097" fmla="*/ 1866837 h 5604001"/>
              <a:gd name="connsiteX3098" fmla="*/ 2064321 w 6293294"/>
              <a:gd name="connsiteY3098" fmla="*/ 1603629 h 5604001"/>
              <a:gd name="connsiteX3099" fmla="*/ 1991551 w 6293294"/>
              <a:gd name="connsiteY3099" fmla="*/ 1340358 h 5604001"/>
              <a:gd name="connsiteX3100" fmla="*/ 1991551 w 6293294"/>
              <a:gd name="connsiteY3100" fmla="*/ 1181037 h 5604001"/>
              <a:gd name="connsiteX3101" fmla="*/ 2026221 w 6293294"/>
              <a:gd name="connsiteY3101" fmla="*/ 997521 h 5604001"/>
              <a:gd name="connsiteX3102" fmla="*/ 2060829 w 6293294"/>
              <a:gd name="connsiteY3102" fmla="*/ 1153351 h 5604001"/>
              <a:gd name="connsiteX3103" fmla="*/ 2140521 w 6293294"/>
              <a:gd name="connsiteY3103" fmla="*/ 1326515 h 5604001"/>
              <a:gd name="connsiteX3104" fmla="*/ 2178558 w 6293294"/>
              <a:gd name="connsiteY3104" fmla="*/ 1447737 h 5604001"/>
              <a:gd name="connsiteX3105" fmla="*/ 2171637 w 6293294"/>
              <a:gd name="connsiteY3105" fmla="*/ 1513586 h 5604001"/>
              <a:gd name="connsiteX3106" fmla="*/ 2223643 w 6293294"/>
              <a:gd name="connsiteY3106" fmla="*/ 1648651 h 5604001"/>
              <a:gd name="connsiteX3107" fmla="*/ 2227072 w 6293294"/>
              <a:gd name="connsiteY3107" fmla="*/ 1641729 h 5604001"/>
              <a:gd name="connsiteX3108" fmla="*/ 2199386 w 6293294"/>
              <a:gd name="connsiteY3108" fmla="*/ 1517015 h 5604001"/>
              <a:gd name="connsiteX3109" fmla="*/ 2206308 w 6293294"/>
              <a:gd name="connsiteY3109" fmla="*/ 1447737 h 5604001"/>
              <a:gd name="connsiteX3110" fmla="*/ 2154364 w 6293294"/>
              <a:gd name="connsiteY3110" fmla="*/ 1291908 h 5604001"/>
              <a:gd name="connsiteX3111" fmla="*/ 2092008 w 6293294"/>
              <a:gd name="connsiteY3111" fmla="*/ 1160272 h 5604001"/>
              <a:gd name="connsiteX3112" fmla="*/ 2092008 w 6293294"/>
              <a:gd name="connsiteY3112" fmla="*/ 1094486 h 5604001"/>
              <a:gd name="connsiteX3113" fmla="*/ 2001964 w 6293294"/>
              <a:gd name="connsiteY3113" fmla="*/ 893572 h 5604001"/>
              <a:gd name="connsiteX3114" fmla="*/ 2043494 w 6293294"/>
              <a:gd name="connsiteY3114" fmla="*/ 810451 h 5604001"/>
              <a:gd name="connsiteX3115" fmla="*/ 2098929 w 6293294"/>
              <a:gd name="connsiteY3115" fmla="*/ 800100 h 5604001"/>
              <a:gd name="connsiteX3116" fmla="*/ 2147443 w 6293294"/>
              <a:gd name="connsiteY3116" fmla="*/ 807022 h 5604001"/>
              <a:gd name="connsiteX3117" fmla="*/ 2150872 w 6293294"/>
              <a:gd name="connsiteY3117" fmla="*/ 827786 h 5604001"/>
              <a:gd name="connsiteX3118" fmla="*/ 2168208 w 6293294"/>
              <a:gd name="connsiteY3118" fmla="*/ 838200 h 5604001"/>
              <a:gd name="connsiteX3119" fmla="*/ 2244408 w 6293294"/>
              <a:gd name="connsiteY3119" fmla="*/ 699643 h 5604001"/>
              <a:gd name="connsiteX3120" fmla="*/ 2296351 w 6293294"/>
              <a:gd name="connsiteY3120" fmla="*/ 692722 h 5604001"/>
              <a:gd name="connsiteX3121" fmla="*/ 2324037 w 6293294"/>
              <a:gd name="connsiteY3121" fmla="*/ 658051 h 5604001"/>
              <a:gd name="connsiteX3122" fmla="*/ 2382964 w 6293294"/>
              <a:gd name="connsiteY3122" fmla="*/ 637286 h 5604001"/>
              <a:gd name="connsiteX3123" fmla="*/ 2441829 w 6293294"/>
              <a:gd name="connsiteY3123" fmla="*/ 685800 h 5604001"/>
              <a:gd name="connsiteX3124" fmla="*/ 3425444 w 6293294"/>
              <a:gd name="connsiteY3124" fmla="*/ 706565 h 5604001"/>
              <a:gd name="connsiteX3125" fmla="*/ 3418522 w 6293294"/>
              <a:gd name="connsiteY3125" fmla="*/ 741172 h 5604001"/>
              <a:gd name="connsiteX3126" fmla="*/ 3463544 w 6293294"/>
              <a:gd name="connsiteY3126" fmla="*/ 820865 h 5604001"/>
              <a:gd name="connsiteX3127" fmla="*/ 3456622 w 6293294"/>
              <a:gd name="connsiteY3127" fmla="*/ 852043 h 5604001"/>
              <a:gd name="connsiteX3128" fmla="*/ 3487801 w 6293294"/>
              <a:gd name="connsiteY3128" fmla="*/ 879729 h 5604001"/>
              <a:gd name="connsiteX3129" fmla="*/ 3498215 w 6293294"/>
              <a:gd name="connsiteY3129" fmla="*/ 907415 h 5604001"/>
              <a:gd name="connsiteX3130" fmla="*/ 3491294 w 6293294"/>
              <a:gd name="connsiteY3130" fmla="*/ 938593 h 5604001"/>
              <a:gd name="connsiteX3131" fmla="*/ 3494722 w 6293294"/>
              <a:gd name="connsiteY3131" fmla="*/ 952500 h 5604001"/>
              <a:gd name="connsiteX3132" fmla="*/ 3505137 w 6293294"/>
              <a:gd name="connsiteY3132" fmla="*/ 955929 h 5604001"/>
              <a:gd name="connsiteX3133" fmla="*/ 3536315 w 6293294"/>
              <a:gd name="connsiteY3133" fmla="*/ 928243 h 5604001"/>
              <a:gd name="connsiteX3134" fmla="*/ 3584765 w 6293294"/>
              <a:gd name="connsiteY3134" fmla="*/ 924751 h 5604001"/>
              <a:gd name="connsiteX3135" fmla="*/ 3709480 w 6293294"/>
              <a:gd name="connsiteY3135" fmla="*/ 1011365 h 5604001"/>
              <a:gd name="connsiteX3136" fmla="*/ 3747580 w 6293294"/>
              <a:gd name="connsiteY3136" fmla="*/ 1025208 h 5604001"/>
              <a:gd name="connsiteX3137" fmla="*/ 3830701 w 6293294"/>
              <a:gd name="connsiteY3137" fmla="*/ 1125665 h 5604001"/>
              <a:gd name="connsiteX3138" fmla="*/ 3837623 w 6293294"/>
              <a:gd name="connsiteY3138" fmla="*/ 1163765 h 5604001"/>
              <a:gd name="connsiteX3139" fmla="*/ 3865309 w 6293294"/>
              <a:gd name="connsiteY3139" fmla="*/ 1233043 h 5604001"/>
              <a:gd name="connsiteX3140" fmla="*/ 3844544 w 6293294"/>
              <a:gd name="connsiteY3140" fmla="*/ 1288415 h 5604001"/>
              <a:gd name="connsiteX3141" fmla="*/ 3730244 w 6293294"/>
              <a:gd name="connsiteY3141" fmla="*/ 1333437 h 5604001"/>
              <a:gd name="connsiteX3142" fmla="*/ 3671380 w 6293294"/>
              <a:gd name="connsiteY3142" fmla="*/ 1423543 h 5604001"/>
              <a:gd name="connsiteX3143" fmla="*/ 3640201 w 6293294"/>
              <a:gd name="connsiteY3143" fmla="*/ 1517015 h 5604001"/>
              <a:gd name="connsiteX3144" fmla="*/ 3626358 w 6293294"/>
              <a:gd name="connsiteY3144" fmla="*/ 1461643 h 5604001"/>
              <a:gd name="connsiteX3145" fmla="*/ 3598608 w 6293294"/>
              <a:gd name="connsiteY3145" fmla="*/ 1385443 h 5604001"/>
              <a:gd name="connsiteX3146" fmla="*/ 3557080 w 6293294"/>
              <a:gd name="connsiteY3146" fmla="*/ 1340358 h 5604001"/>
              <a:gd name="connsiteX3147" fmla="*/ 3539744 w 6293294"/>
              <a:gd name="connsiteY3147" fmla="*/ 1305751 h 5604001"/>
              <a:gd name="connsiteX3148" fmla="*/ 3487801 w 6293294"/>
              <a:gd name="connsiteY3148" fmla="*/ 1271143 h 5604001"/>
              <a:gd name="connsiteX3149" fmla="*/ 3574415 w 6293294"/>
              <a:gd name="connsiteY3149" fmla="*/ 1052893 h 5604001"/>
              <a:gd name="connsiteX3150" fmla="*/ 3553587 w 6293294"/>
              <a:gd name="connsiteY3150" fmla="*/ 994029 h 5604001"/>
              <a:gd name="connsiteX3151" fmla="*/ 3560572 w 6293294"/>
              <a:gd name="connsiteY3151" fmla="*/ 1035621 h 5604001"/>
              <a:gd name="connsiteX3152" fmla="*/ 3553587 w 6293294"/>
              <a:gd name="connsiteY3152" fmla="*/ 1087565 h 5604001"/>
              <a:gd name="connsiteX3153" fmla="*/ 3473958 w 6293294"/>
              <a:gd name="connsiteY3153" fmla="*/ 1260729 h 5604001"/>
              <a:gd name="connsiteX3154" fmla="*/ 3359658 w 6293294"/>
              <a:gd name="connsiteY3154" fmla="*/ 1281493 h 5604001"/>
              <a:gd name="connsiteX3155" fmla="*/ 3408172 w 6293294"/>
              <a:gd name="connsiteY3155" fmla="*/ 1184529 h 5604001"/>
              <a:gd name="connsiteX3156" fmla="*/ 3397758 w 6293294"/>
              <a:gd name="connsiteY3156" fmla="*/ 1142937 h 5604001"/>
              <a:gd name="connsiteX3157" fmla="*/ 3446272 w 6293294"/>
              <a:gd name="connsiteY3157" fmla="*/ 1039051 h 5604001"/>
              <a:gd name="connsiteX3158" fmla="*/ 3422015 w 6293294"/>
              <a:gd name="connsiteY3158" fmla="*/ 966343 h 5604001"/>
              <a:gd name="connsiteX3159" fmla="*/ 3335401 w 6293294"/>
              <a:gd name="connsiteY3159" fmla="*/ 807022 h 5604001"/>
              <a:gd name="connsiteX3160" fmla="*/ 3266122 w 6293294"/>
              <a:gd name="connsiteY3160" fmla="*/ 831279 h 5604001"/>
              <a:gd name="connsiteX3161" fmla="*/ 3245358 w 6293294"/>
              <a:gd name="connsiteY3161" fmla="*/ 807022 h 5604001"/>
              <a:gd name="connsiteX3162" fmla="*/ 3148394 w 6293294"/>
              <a:gd name="connsiteY3162" fmla="*/ 720408 h 5604001"/>
              <a:gd name="connsiteX3163" fmla="*/ 3148394 w 6293294"/>
              <a:gd name="connsiteY3163" fmla="*/ 709994 h 5604001"/>
              <a:gd name="connsiteX3164" fmla="*/ 3228022 w 6293294"/>
              <a:gd name="connsiteY3164" fmla="*/ 640779 h 5604001"/>
              <a:gd name="connsiteX3165" fmla="*/ 3279965 w 6293294"/>
              <a:gd name="connsiteY3165" fmla="*/ 654622 h 5604001"/>
              <a:gd name="connsiteX3166" fmla="*/ 3338894 w 6293294"/>
              <a:gd name="connsiteY3166" fmla="*/ 619951 h 5604001"/>
              <a:gd name="connsiteX3167" fmla="*/ 3425444 w 6293294"/>
              <a:gd name="connsiteY3167" fmla="*/ 706565 h 5604001"/>
              <a:gd name="connsiteX3168" fmla="*/ 1731772 w 6293294"/>
              <a:gd name="connsiteY3168" fmla="*/ 536829 h 5604001"/>
              <a:gd name="connsiteX3169" fmla="*/ 1769872 w 6293294"/>
              <a:gd name="connsiteY3169" fmla="*/ 519557 h 5604001"/>
              <a:gd name="connsiteX3170" fmla="*/ 1797621 w 6293294"/>
              <a:gd name="connsiteY3170" fmla="*/ 519557 h 5604001"/>
              <a:gd name="connsiteX3171" fmla="*/ 1877251 w 6293294"/>
              <a:gd name="connsiteY3171" fmla="*/ 529908 h 5604001"/>
              <a:gd name="connsiteX3172" fmla="*/ 1963864 w 6293294"/>
              <a:gd name="connsiteY3172" fmla="*/ 595757 h 5604001"/>
              <a:gd name="connsiteX3173" fmla="*/ 1953451 w 6293294"/>
              <a:gd name="connsiteY3173" fmla="*/ 623443 h 5604001"/>
              <a:gd name="connsiteX3174" fmla="*/ 1946529 w 6293294"/>
              <a:gd name="connsiteY3174" fmla="*/ 709994 h 5604001"/>
              <a:gd name="connsiteX3175" fmla="*/ 1950021 w 6293294"/>
              <a:gd name="connsiteY3175" fmla="*/ 775843 h 5604001"/>
              <a:gd name="connsiteX3176" fmla="*/ 1984629 w 6293294"/>
              <a:gd name="connsiteY3176" fmla="*/ 845121 h 5604001"/>
              <a:gd name="connsiteX3177" fmla="*/ 1970786 w 6293294"/>
              <a:gd name="connsiteY3177" fmla="*/ 897065 h 5604001"/>
              <a:gd name="connsiteX3178" fmla="*/ 2015808 w 6293294"/>
              <a:gd name="connsiteY3178" fmla="*/ 987108 h 5604001"/>
              <a:gd name="connsiteX3179" fmla="*/ 1991551 w 6293294"/>
              <a:gd name="connsiteY3179" fmla="*/ 1066737 h 5604001"/>
              <a:gd name="connsiteX3180" fmla="*/ 1974215 w 6293294"/>
              <a:gd name="connsiteY3180" fmla="*/ 1163765 h 5604001"/>
              <a:gd name="connsiteX3181" fmla="*/ 1939608 w 6293294"/>
              <a:gd name="connsiteY3181" fmla="*/ 1118743 h 5604001"/>
              <a:gd name="connsiteX3182" fmla="*/ 1797621 w 6293294"/>
              <a:gd name="connsiteY3182" fmla="*/ 768922 h 5604001"/>
              <a:gd name="connsiteX3183" fmla="*/ 1762951 w 6293294"/>
              <a:gd name="connsiteY3183" fmla="*/ 623443 h 5604001"/>
              <a:gd name="connsiteX3184" fmla="*/ 1752600 w 6293294"/>
              <a:gd name="connsiteY3184" fmla="*/ 616522 h 5604001"/>
              <a:gd name="connsiteX3185" fmla="*/ 1752600 w 6293294"/>
              <a:gd name="connsiteY3185" fmla="*/ 668465 h 5604001"/>
              <a:gd name="connsiteX3186" fmla="*/ 1769872 w 6293294"/>
              <a:gd name="connsiteY3186" fmla="*/ 772351 h 5604001"/>
              <a:gd name="connsiteX3187" fmla="*/ 1794129 w 6293294"/>
              <a:gd name="connsiteY3187" fmla="*/ 879729 h 5604001"/>
              <a:gd name="connsiteX3188" fmla="*/ 1811464 w 6293294"/>
              <a:gd name="connsiteY3188" fmla="*/ 931672 h 5604001"/>
              <a:gd name="connsiteX3189" fmla="*/ 1901508 w 6293294"/>
              <a:gd name="connsiteY3189" fmla="*/ 1108329 h 5604001"/>
              <a:gd name="connsiteX3190" fmla="*/ 1974215 w 6293294"/>
              <a:gd name="connsiteY3190" fmla="*/ 1177608 h 5604001"/>
              <a:gd name="connsiteX3191" fmla="*/ 1967294 w 6293294"/>
              <a:gd name="connsiteY3191" fmla="*/ 1288415 h 5604001"/>
              <a:gd name="connsiteX3192" fmla="*/ 2033143 w 6293294"/>
              <a:gd name="connsiteY3192" fmla="*/ 1603629 h 5604001"/>
              <a:gd name="connsiteX3193" fmla="*/ 2098929 w 6293294"/>
              <a:gd name="connsiteY3193" fmla="*/ 1728280 h 5604001"/>
              <a:gd name="connsiteX3194" fmla="*/ 2240915 w 6293294"/>
              <a:gd name="connsiteY3194" fmla="*/ 1880680 h 5604001"/>
              <a:gd name="connsiteX3195" fmla="*/ 2244408 w 6293294"/>
              <a:gd name="connsiteY3195" fmla="*/ 1891093 h 5604001"/>
              <a:gd name="connsiteX3196" fmla="*/ 2240915 w 6293294"/>
              <a:gd name="connsiteY3196" fmla="*/ 1943037 h 5604001"/>
              <a:gd name="connsiteX3197" fmla="*/ 2095437 w 6293294"/>
              <a:gd name="connsiteY3197" fmla="*/ 1898015 h 5604001"/>
              <a:gd name="connsiteX3198" fmla="*/ 2050415 w 6293294"/>
              <a:gd name="connsiteY3198" fmla="*/ 1877251 h 5604001"/>
              <a:gd name="connsiteX3199" fmla="*/ 2019237 w 6293294"/>
              <a:gd name="connsiteY3199" fmla="*/ 1797558 h 5604001"/>
              <a:gd name="connsiteX3200" fmla="*/ 1925764 w 6293294"/>
              <a:gd name="connsiteY3200" fmla="*/ 1717929 h 5604001"/>
              <a:gd name="connsiteX3201" fmla="*/ 1974215 w 6293294"/>
              <a:gd name="connsiteY3201" fmla="*/ 1607058 h 5604001"/>
              <a:gd name="connsiteX3202" fmla="*/ 1880743 w 6293294"/>
              <a:gd name="connsiteY3202" fmla="*/ 1499680 h 5604001"/>
              <a:gd name="connsiteX3203" fmla="*/ 1905000 w 6293294"/>
              <a:gd name="connsiteY3203" fmla="*/ 1385443 h 5604001"/>
              <a:gd name="connsiteX3204" fmla="*/ 1880743 w 6293294"/>
              <a:gd name="connsiteY3204" fmla="*/ 1323086 h 5604001"/>
              <a:gd name="connsiteX3205" fmla="*/ 1797621 w 6293294"/>
              <a:gd name="connsiteY3205" fmla="*/ 1260729 h 5604001"/>
              <a:gd name="connsiteX3206" fmla="*/ 1769872 w 6293294"/>
              <a:gd name="connsiteY3206" fmla="*/ 1181037 h 5604001"/>
              <a:gd name="connsiteX3207" fmla="*/ 1683321 w 6293294"/>
              <a:gd name="connsiteY3207" fmla="*/ 1156843 h 5604001"/>
              <a:gd name="connsiteX3208" fmla="*/ 1638300 w 6293294"/>
              <a:gd name="connsiteY3208" fmla="*/ 1132586 h 5604001"/>
              <a:gd name="connsiteX3209" fmla="*/ 1527429 w 6293294"/>
              <a:gd name="connsiteY3209" fmla="*/ 1153351 h 5604001"/>
              <a:gd name="connsiteX3210" fmla="*/ 1496251 w 6293294"/>
              <a:gd name="connsiteY3210" fmla="*/ 1146429 h 5604001"/>
              <a:gd name="connsiteX3211" fmla="*/ 1454721 w 6293294"/>
              <a:gd name="connsiteY3211" fmla="*/ 1035621 h 5604001"/>
              <a:gd name="connsiteX3212" fmla="*/ 1375029 w 6293294"/>
              <a:gd name="connsiteY3212" fmla="*/ 1028700 h 5604001"/>
              <a:gd name="connsiteX3213" fmla="*/ 1309243 w 6293294"/>
              <a:gd name="connsiteY3213" fmla="*/ 969772 h 5604001"/>
              <a:gd name="connsiteX3214" fmla="*/ 1295400 w 6293294"/>
              <a:gd name="connsiteY3214" fmla="*/ 910908 h 5604001"/>
              <a:gd name="connsiteX3215" fmla="*/ 1343851 w 6293294"/>
              <a:gd name="connsiteY3215" fmla="*/ 838200 h 5604001"/>
              <a:gd name="connsiteX3216" fmla="*/ 1312735 w 6293294"/>
              <a:gd name="connsiteY3216" fmla="*/ 817372 h 5604001"/>
              <a:gd name="connsiteX3217" fmla="*/ 1295400 w 6293294"/>
              <a:gd name="connsiteY3217" fmla="*/ 779272 h 5604001"/>
              <a:gd name="connsiteX3218" fmla="*/ 1395857 w 6293294"/>
              <a:gd name="connsiteY3218" fmla="*/ 664972 h 5604001"/>
              <a:gd name="connsiteX3219" fmla="*/ 1388872 w 6293294"/>
              <a:gd name="connsiteY3219" fmla="*/ 644208 h 5604001"/>
              <a:gd name="connsiteX3220" fmla="*/ 1433957 w 6293294"/>
              <a:gd name="connsiteY3220" fmla="*/ 571500 h 5604001"/>
              <a:gd name="connsiteX3221" fmla="*/ 1503172 w 6293294"/>
              <a:gd name="connsiteY3221" fmla="*/ 561086 h 5604001"/>
              <a:gd name="connsiteX3222" fmla="*/ 1562100 w 6293294"/>
              <a:gd name="connsiteY3222" fmla="*/ 505650 h 5604001"/>
              <a:gd name="connsiteX3223" fmla="*/ 1586294 w 6293294"/>
              <a:gd name="connsiteY3223" fmla="*/ 505650 h 5604001"/>
              <a:gd name="connsiteX3224" fmla="*/ 1731772 w 6293294"/>
              <a:gd name="connsiteY3224" fmla="*/ 536829 h 5604001"/>
              <a:gd name="connsiteX3225" fmla="*/ 4686174 w 6293294"/>
              <a:gd name="connsiteY3225" fmla="*/ 522986 h 5604001"/>
              <a:gd name="connsiteX3226" fmla="*/ 4613466 w 6293294"/>
              <a:gd name="connsiteY3226" fmla="*/ 616522 h 5604001"/>
              <a:gd name="connsiteX3227" fmla="*/ 4623816 w 6293294"/>
              <a:gd name="connsiteY3227" fmla="*/ 592265 h 5604001"/>
              <a:gd name="connsiteX3228" fmla="*/ 4752023 w 6293294"/>
              <a:gd name="connsiteY3228" fmla="*/ 467550 h 5604001"/>
              <a:gd name="connsiteX3229" fmla="*/ 4686174 w 6293294"/>
              <a:gd name="connsiteY3229" fmla="*/ 522986 h 5604001"/>
              <a:gd name="connsiteX3230" fmla="*/ 6165151 w 6293294"/>
              <a:gd name="connsiteY3230" fmla="*/ 432943 h 5604001"/>
              <a:gd name="connsiteX3231" fmla="*/ 6172074 w 6293294"/>
              <a:gd name="connsiteY3231" fmla="*/ 446786 h 5604001"/>
              <a:gd name="connsiteX3232" fmla="*/ 6224016 w 6293294"/>
              <a:gd name="connsiteY3232" fmla="*/ 474472 h 5604001"/>
              <a:gd name="connsiteX3233" fmla="*/ 6161659 w 6293294"/>
              <a:gd name="connsiteY3233" fmla="*/ 512572 h 5604001"/>
              <a:gd name="connsiteX3234" fmla="*/ 6237859 w 6293294"/>
              <a:gd name="connsiteY3234" fmla="*/ 536829 h 5604001"/>
              <a:gd name="connsiteX3235" fmla="*/ 6140895 w 6293294"/>
              <a:gd name="connsiteY3235" fmla="*/ 599186 h 5604001"/>
              <a:gd name="connsiteX3236" fmla="*/ 6172074 w 6293294"/>
              <a:gd name="connsiteY3236" fmla="*/ 637286 h 5604001"/>
              <a:gd name="connsiteX3237" fmla="*/ 6140895 w 6293294"/>
              <a:gd name="connsiteY3237" fmla="*/ 675386 h 5604001"/>
              <a:gd name="connsiteX3238" fmla="*/ 6151245 w 6293294"/>
              <a:gd name="connsiteY3238" fmla="*/ 699643 h 5604001"/>
              <a:gd name="connsiteX3239" fmla="*/ 6047359 w 6293294"/>
              <a:gd name="connsiteY3239" fmla="*/ 741172 h 5604001"/>
              <a:gd name="connsiteX3240" fmla="*/ 6036945 w 6293294"/>
              <a:gd name="connsiteY3240" fmla="*/ 768922 h 5604001"/>
              <a:gd name="connsiteX3241" fmla="*/ 6012751 w 6293294"/>
              <a:gd name="connsiteY3241" fmla="*/ 800100 h 5604001"/>
              <a:gd name="connsiteX3242" fmla="*/ 5978081 w 6293294"/>
              <a:gd name="connsiteY3242" fmla="*/ 807022 h 5604001"/>
              <a:gd name="connsiteX3243" fmla="*/ 5898451 w 6293294"/>
              <a:gd name="connsiteY3243" fmla="*/ 789686 h 5604001"/>
              <a:gd name="connsiteX3244" fmla="*/ 5881116 w 6293294"/>
              <a:gd name="connsiteY3244" fmla="*/ 841629 h 5604001"/>
              <a:gd name="connsiteX3245" fmla="*/ 5811837 w 6293294"/>
              <a:gd name="connsiteY3245" fmla="*/ 845121 h 5604001"/>
              <a:gd name="connsiteX3246" fmla="*/ 5739130 w 6293294"/>
              <a:gd name="connsiteY3246" fmla="*/ 879729 h 5604001"/>
              <a:gd name="connsiteX3247" fmla="*/ 5749481 w 6293294"/>
              <a:gd name="connsiteY3247" fmla="*/ 903986 h 5604001"/>
              <a:gd name="connsiteX3248" fmla="*/ 5649024 w 6293294"/>
              <a:gd name="connsiteY3248" fmla="*/ 910908 h 5604001"/>
              <a:gd name="connsiteX3249" fmla="*/ 5624830 w 6293294"/>
              <a:gd name="connsiteY3249" fmla="*/ 938593 h 5604001"/>
              <a:gd name="connsiteX3250" fmla="*/ 5645595 w 6293294"/>
              <a:gd name="connsiteY3250" fmla="*/ 966343 h 5604001"/>
              <a:gd name="connsiteX3251" fmla="*/ 5448174 w 6293294"/>
              <a:gd name="connsiteY3251" fmla="*/ 1042543 h 5604001"/>
              <a:gd name="connsiteX3252" fmla="*/ 5503609 w 6293294"/>
              <a:gd name="connsiteY3252" fmla="*/ 1066737 h 5604001"/>
              <a:gd name="connsiteX3253" fmla="*/ 5347716 w 6293294"/>
              <a:gd name="connsiteY3253" fmla="*/ 1139508 h 5604001"/>
              <a:gd name="connsiteX3254" fmla="*/ 5389309 w 6293294"/>
              <a:gd name="connsiteY3254" fmla="*/ 1184529 h 5604001"/>
              <a:gd name="connsiteX3255" fmla="*/ 5261166 w 6293294"/>
              <a:gd name="connsiteY3255" fmla="*/ 1215708 h 5604001"/>
              <a:gd name="connsiteX3256" fmla="*/ 5181474 w 6293294"/>
              <a:gd name="connsiteY3256" fmla="*/ 1208786 h 5604001"/>
              <a:gd name="connsiteX3257" fmla="*/ 5178044 w 6293294"/>
              <a:gd name="connsiteY3257" fmla="*/ 1219137 h 5604001"/>
              <a:gd name="connsiteX3258" fmla="*/ 5188395 w 6293294"/>
              <a:gd name="connsiteY3258" fmla="*/ 1236472 h 5604001"/>
              <a:gd name="connsiteX3259" fmla="*/ 5115687 w 6293294"/>
              <a:gd name="connsiteY3259" fmla="*/ 1267651 h 5604001"/>
              <a:gd name="connsiteX3260" fmla="*/ 5063744 w 6293294"/>
              <a:gd name="connsiteY3260" fmla="*/ 1271143 h 5604001"/>
              <a:gd name="connsiteX3261" fmla="*/ 5029074 w 6293294"/>
              <a:gd name="connsiteY3261" fmla="*/ 1278065 h 5604001"/>
              <a:gd name="connsiteX3262" fmla="*/ 5029074 w 6293294"/>
              <a:gd name="connsiteY3262" fmla="*/ 1316165 h 5604001"/>
              <a:gd name="connsiteX3263" fmla="*/ 4918266 w 6293294"/>
              <a:gd name="connsiteY3263" fmla="*/ 1330008 h 5604001"/>
              <a:gd name="connsiteX3264" fmla="*/ 4838574 w 6293294"/>
              <a:gd name="connsiteY3264" fmla="*/ 1330008 h 5604001"/>
              <a:gd name="connsiteX3265" fmla="*/ 4810887 w 6293294"/>
              <a:gd name="connsiteY3265" fmla="*/ 1350772 h 5604001"/>
              <a:gd name="connsiteX3266" fmla="*/ 4769295 w 6293294"/>
              <a:gd name="connsiteY3266" fmla="*/ 1354265 h 5604001"/>
              <a:gd name="connsiteX3267" fmla="*/ 4738116 w 6293294"/>
              <a:gd name="connsiteY3267" fmla="*/ 1375029 h 5604001"/>
              <a:gd name="connsiteX3268" fmla="*/ 4668901 w 6293294"/>
              <a:gd name="connsiteY3268" fmla="*/ 1364615 h 5604001"/>
              <a:gd name="connsiteX3269" fmla="*/ 4648074 w 6293294"/>
              <a:gd name="connsiteY3269" fmla="*/ 1399286 h 5604001"/>
              <a:gd name="connsiteX3270" fmla="*/ 4582287 w 6293294"/>
              <a:gd name="connsiteY3270" fmla="*/ 1416558 h 5604001"/>
              <a:gd name="connsiteX3271" fmla="*/ 4530344 w 6293294"/>
              <a:gd name="connsiteY3271" fmla="*/ 1406208 h 5604001"/>
              <a:gd name="connsiteX3272" fmla="*/ 4641151 w 6293294"/>
              <a:gd name="connsiteY3272" fmla="*/ 1295337 h 5604001"/>
              <a:gd name="connsiteX3273" fmla="*/ 4869751 w 6293294"/>
              <a:gd name="connsiteY3273" fmla="*/ 1104837 h 5604001"/>
              <a:gd name="connsiteX3274" fmla="*/ 5146866 w 6293294"/>
              <a:gd name="connsiteY3274" fmla="*/ 962851 h 5604001"/>
              <a:gd name="connsiteX3275" fmla="*/ 5493195 w 6293294"/>
              <a:gd name="connsiteY3275" fmla="*/ 810451 h 5604001"/>
              <a:gd name="connsiteX3276" fmla="*/ 5721795 w 6293294"/>
              <a:gd name="connsiteY3276" fmla="*/ 709994 h 5604001"/>
              <a:gd name="connsiteX3277" fmla="*/ 6012751 w 6293294"/>
              <a:gd name="connsiteY3277" fmla="*/ 640779 h 5604001"/>
              <a:gd name="connsiteX3278" fmla="*/ 5974651 w 6293294"/>
              <a:gd name="connsiteY3278" fmla="*/ 630365 h 5604001"/>
              <a:gd name="connsiteX3279" fmla="*/ 5711381 w 6293294"/>
              <a:gd name="connsiteY3279" fmla="*/ 696151 h 5604001"/>
              <a:gd name="connsiteX3280" fmla="*/ 5558981 w 6293294"/>
              <a:gd name="connsiteY3280" fmla="*/ 762000 h 5604001"/>
              <a:gd name="connsiteX3281" fmla="*/ 5371974 w 6293294"/>
              <a:gd name="connsiteY3281" fmla="*/ 838200 h 5604001"/>
              <a:gd name="connsiteX3282" fmla="*/ 5583237 w 6293294"/>
              <a:gd name="connsiteY3282" fmla="*/ 637286 h 5604001"/>
              <a:gd name="connsiteX3283" fmla="*/ 5437759 w 6293294"/>
              <a:gd name="connsiteY3283" fmla="*/ 748094 h 5604001"/>
              <a:gd name="connsiteX3284" fmla="*/ 5358130 w 6293294"/>
              <a:gd name="connsiteY3284" fmla="*/ 841629 h 5604001"/>
              <a:gd name="connsiteX3285" fmla="*/ 5056759 w 6293294"/>
              <a:gd name="connsiteY3285" fmla="*/ 980186 h 5604001"/>
              <a:gd name="connsiteX3286" fmla="*/ 5219574 w 6293294"/>
              <a:gd name="connsiteY3286" fmla="*/ 734251 h 5604001"/>
              <a:gd name="connsiteX3287" fmla="*/ 5171059 w 6293294"/>
              <a:gd name="connsiteY3287" fmla="*/ 786194 h 5604001"/>
              <a:gd name="connsiteX3288" fmla="*/ 5081016 w 6293294"/>
              <a:gd name="connsiteY3288" fmla="*/ 917829 h 5604001"/>
              <a:gd name="connsiteX3289" fmla="*/ 5046409 w 6293294"/>
              <a:gd name="connsiteY3289" fmla="*/ 980186 h 5604001"/>
              <a:gd name="connsiteX3290" fmla="*/ 5008309 w 6293294"/>
              <a:gd name="connsiteY3290" fmla="*/ 1000951 h 5604001"/>
              <a:gd name="connsiteX3291" fmla="*/ 4925187 w 6293294"/>
              <a:gd name="connsiteY3291" fmla="*/ 1039051 h 5604001"/>
              <a:gd name="connsiteX3292" fmla="*/ 4568444 w 6293294"/>
              <a:gd name="connsiteY3292" fmla="*/ 1333437 h 5604001"/>
              <a:gd name="connsiteX3293" fmla="*/ 4516501 w 6293294"/>
              <a:gd name="connsiteY3293" fmla="*/ 1298829 h 5604001"/>
              <a:gd name="connsiteX3294" fmla="*/ 4561523 w 6293294"/>
              <a:gd name="connsiteY3294" fmla="*/ 1222629 h 5604001"/>
              <a:gd name="connsiteX3295" fmla="*/ 4537266 w 6293294"/>
              <a:gd name="connsiteY3295" fmla="*/ 1167193 h 5604001"/>
              <a:gd name="connsiteX3296" fmla="*/ 4620387 w 6293294"/>
              <a:gd name="connsiteY3296" fmla="*/ 1094486 h 5604001"/>
              <a:gd name="connsiteX3297" fmla="*/ 4606544 w 6293294"/>
              <a:gd name="connsiteY3297" fmla="*/ 1073721 h 5604001"/>
              <a:gd name="connsiteX3298" fmla="*/ 4630801 w 6293294"/>
              <a:gd name="connsiteY3298" fmla="*/ 1056386 h 5604001"/>
              <a:gd name="connsiteX3299" fmla="*/ 4658487 w 6293294"/>
              <a:gd name="connsiteY3299" fmla="*/ 1011365 h 5604001"/>
              <a:gd name="connsiteX3300" fmla="*/ 4696587 w 6293294"/>
              <a:gd name="connsiteY3300" fmla="*/ 1018286 h 5604001"/>
              <a:gd name="connsiteX3301" fmla="*/ 4665409 w 6293294"/>
              <a:gd name="connsiteY3301" fmla="*/ 990600 h 5604001"/>
              <a:gd name="connsiteX3302" fmla="*/ 4665409 w 6293294"/>
              <a:gd name="connsiteY3302" fmla="*/ 976693 h 5604001"/>
              <a:gd name="connsiteX3303" fmla="*/ 4748530 w 6293294"/>
              <a:gd name="connsiteY3303" fmla="*/ 883221 h 5604001"/>
              <a:gd name="connsiteX3304" fmla="*/ 4738116 w 6293294"/>
              <a:gd name="connsiteY3304" fmla="*/ 858965 h 5604001"/>
              <a:gd name="connsiteX3305" fmla="*/ 4776216 w 6293294"/>
              <a:gd name="connsiteY3305" fmla="*/ 834708 h 5604001"/>
              <a:gd name="connsiteX3306" fmla="*/ 4790123 w 6293294"/>
              <a:gd name="connsiteY3306" fmla="*/ 834708 h 5604001"/>
              <a:gd name="connsiteX3307" fmla="*/ 4810887 w 6293294"/>
              <a:gd name="connsiteY3307" fmla="*/ 893572 h 5604001"/>
              <a:gd name="connsiteX3308" fmla="*/ 4925187 w 6293294"/>
              <a:gd name="connsiteY3308" fmla="*/ 765429 h 5604001"/>
              <a:gd name="connsiteX3309" fmla="*/ 4987544 w 6293294"/>
              <a:gd name="connsiteY3309" fmla="*/ 720408 h 5604001"/>
              <a:gd name="connsiteX3310" fmla="*/ 4997895 w 6293294"/>
              <a:gd name="connsiteY3310" fmla="*/ 720408 h 5604001"/>
              <a:gd name="connsiteX3311" fmla="*/ 4994466 w 6293294"/>
              <a:gd name="connsiteY3311" fmla="*/ 741172 h 5604001"/>
              <a:gd name="connsiteX3312" fmla="*/ 5011737 w 6293294"/>
              <a:gd name="connsiteY3312" fmla="*/ 765429 h 5604001"/>
              <a:gd name="connsiteX3313" fmla="*/ 5167630 w 6293294"/>
              <a:gd name="connsiteY3313" fmla="*/ 619951 h 5604001"/>
              <a:gd name="connsiteX3314" fmla="*/ 5174551 w 6293294"/>
              <a:gd name="connsiteY3314" fmla="*/ 647700 h 5604001"/>
              <a:gd name="connsiteX3315" fmla="*/ 5198809 w 6293294"/>
              <a:gd name="connsiteY3315" fmla="*/ 664972 h 5604001"/>
              <a:gd name="connsiteX3316" fmla="*/ 5306187 w 6293294"/>
              <a:gd name="connsiteY3316" fmla="*/ 574929 h 5604001"/>
              <a:gd name="connsiteX3317" fmla="*/ 5340795 w 6293294"/>
              <a:gd name="connsiteY3317" fmla="*/ 616522 h 5604001"/>
              <a:gd name="connsiteX3318" fmla="*/ 5479351 w 6293294"/>
              <a:gd name="connsiteY3318" fmla="*/ 550672 h 5604001"/>
              <a:gd name="connsiteX3319" fmla="*/ 5496687 w 6293294"/>
              <a:gd name="connsiteY3319" fmla="*/ 550672 h 5604001"/>
              <a:gd name="connsiteX3320" fmla="*/ 5520881 w 6293294"/>
              <a:gd name="connsiteY3320" fmla="*/ 592265 h 5604001"/>
              <a:gd name="connsiteX3321" fmla="*/ 5614416 w 6293294"/>
              <a:gd name="connsiteY3321" fmla="*/ 509143 h 5604001"/>
              <a:gd name="connsiteX3322" fmla="*/ 5642102 w 6293294"/>
              <a:gd name="connsiteY3322" fmla="*/ 561086 h 5604001"/>
              <a:gd name="connsiteX3323" fmla="*/ 5756402 w 6293294"/>
              <a:gd name="connsiteY3323" fmla="*/ 481457 h 5604001"/>
              <a:gd name="connsiteX3324" fmla="*/ 5763324 w 6293294"/>
              <a:gd name="connsiteY3324" fmla="*/ 481457 h 5604001"/>
              <a:gd name="connsiteX3325" fmla="*/ 5801424 w 6293294"/>
              <a:gd name="connsiteY3325" fmla="*/ 498729 h 5604001"/>
              <a:gd name="connsiteX3326" fmla="*/ 5915724 w 6293294"/>
              <a:gd name="connsiteY3326" fmla="*/ 460629 h 5604001"/>
              <a:gd name="connsiteX3327" fmla="*/ 5943474 w 6293294"/>
              <a:gd name="connsiteY3327" fmla="*/ 460629 h 5604001"/>
              <a:gd name="connsiteX3328" fmla="*/ 6033516 w 6293294"/>
              <a:gd name="connsiteY3328" fmla="*/ 439864 h 5604001"/>
              <a:gd name="connsiteX3329" fmla="*/ 6075045 w 6293294"/>
              <a:gd name="connsiteY3329" fmla="*/ 457200 h 5604001"/>
              <a:gd name="connsiteX3330" fmla="*/ 6161659 w 6293294"/>
              <a:gd name="connsiteY3330" fmla="*/ 432943 h 5604001"/>
              <a:gd name="connsiteX3331" fmla="*/ 6165151 w 6293294"/>
              <a:gd name="connsiteY3331" fmla="*/ 432943 h 5604001"/>
              <a:gd name="connsiteX3332" fmla="*/ 2663508 w 6293294"/>
              <a:gd name="connsiteY3332" fmla="*/ 412178 h 5604001"/>
              <a:gd name="connsiteX3333" fmla="*/ 2753551 w 6293294"/>
              <a:gd name="connsiteY3333" fmla="*/ 748094 h 5604001"/>
              <a:gd name="connsiteX3334" fmla="*/ 2743137 w 6293294"/>
              <a:gd name="connsiteY3334" fmla="*/ 917829 h 5604001"/>
              <a:gd name="connsiteX3335" fmla="*/ 2725801 w 6293294"/>
              <a:gd name="connsiteY3335" fmla="*/ 782765 h 5604001"/>
              <a:gd name="connsiteX3336" fmla="*/ 2725801 w 6293294"/>
              <a:gd name="connsiteY3336" fmla="*/ 658051 h 5604001"/>
              <a:gd name="connsiteX3337" fmla="*/ 2635758 w 6293294"/>
              <a:gd name="connsiteY3337" fmla="*/ 391350 h 5604001"/>
              <a:gd name="connsiteX3338" fmla="*/ 2663508 w 6293294"/>
              <a:gd name="connsiteY3338" fmla="*/ 412178 h 5604001"/>
              <a:gd name="connsiteX3339" fmla="*/ 2511108 w 6293294"/>
              <a:gd name="connsiteY3339" fmla="*/ 623443 h 5604001"/>
              <a:gd name="connsiteX3340" fmla="*/ 2466086 w 6293294"/>
              <a:gd name="connsiteY3340" fmla="*/ 464122 h 5604001"/>
              <a:gd name="connsiteX3341" fmla="*/ 2427986 w 6293294"/>
              <a:gd name="connsiteY3341" fmla="*/ 356743 h 5604001"/>
              <a:gd name="connsiteX3342" fmla="*/ 2511108 w 6293294"/>
              <a:gd name="connsiteY3342" fmla="*/ 623443 h 5604001"/>
              <a:gd name="connsiteX3343" fmla="*/ 2327529 w 6293294"/>
              <a:gd name="connsiteY3343" fmla="*/ 599186 h 5604001"/>
              <a:gd name="connsiteX3344" fmla="*/ 2227072 w 6293294"/>
              <a:gd name="connsiteY3344" fmla="*/ 356743 h 5604001"/>
              <a:gd name="connsiteX3345" fmla="*/ 2230564 w 6293294"/>
              <a:gd name="connsiteY3345" fmla="*/ 353250 h 5604001"/>
              <a:gd name="connsiteX3346" fmla="*/ 2327529 w 6293294"/>
              <a:gd name="connsiteY3346" fmla="*/ 585343 h 5604001"/>
              <a:gd name="connsiteX3347" fmla="*/ 2327529 w 6293294"/>
              <a:gd name="connsiteY3347" fmla="*/ 581851 h 5604001"/>
              <a:gd name="connsiteX3348" fmla="*/ 2327529 w 6293294"/>
              <a:gd name="connsiteY3348" fmla="*/ 599186 h 5604001"/>
              <a:gd name="connsiteX3349" fmla="*/ 2528380 w 6293294"/>
              <a:gd name="connsiteY3349" fmla="*/ 266700 h 5604001"/>
              <a:gd name="connsiteX3350" fmla="*/ 2601151 w 6293294"/>
              <a:gd name="connsiteY3350" fmla="*/ 270129 h 5604001"/>
              <a:gd name="connsiteX3351" fmla="*/ 2587308 w 6293294"/>
              <a:gd name="connsiteY3351" fmla="*/ 239014 h 5604001"/>
              <a:gd name="connsiteX3352" fmla="*/ 2666937 w 6293294"/>
              <a:gd name="connsiteY3352" fmla="*/ 187008 h 5604001"/>
              <a:gd name="connsiteX3353" fmla="*/ 2743137 w 6293294"/>
              <a:gd name="connsiteY3353" fmla="*/ 218186 h 5604001"/>
              <a:gd name="connsiteX3354" fmla="*/ 2760472 w 6293294"/>
              <a:gd name="connsiteY3354" fmla="*/ 242443 h 5604001"/>
              <a:gd name="connsiteX3355" fmla="*/ 2878201 w 6293294"/>
              <a:gd name="connsiteY3355" fmla="*/ 280543 h 5604001"/>
              <a:gd name="connsiteX3356" fmla="*/ 2888615 w 6293294"/>
              <a:gd name="connsiteY3356" fmla="*/ 332486 h 5604001"/>
              <a:gd name="connsiteX3357" fmla="*/ 2874772 w 6293294"/>
              <a:gd name="connsiteY3357" fmla="*/ 405257 h 5604001"/>
              <a:gd name="connsiteX3358" fmla="*/ 2930208 w 6293294"/>
              <a:gd name="connsiteY3358" fmla="*/ 495300 h 5604001"/>
              <a:gd name="connsiteX3359" fmla="*/ 2975229 w 6293294"/>
              <a:gd name="connsiteY3359" fmla="*/ 623443 h 5604001"/>
              <a:gd name="connsiteX3360" fmla="*/ 2881694 w 6293294"/>
              <a:gd name="connsiteY3360" fmla="*/ 803529 h 5604001"/>
              <a:gd name="connsiteX3361" fmla="*/ 2874772 w 6293294"/>
              <a:gd name="connsiteY3361" fmla="*/ 841629 h 5604001"/>
              <a:gd name="connsiteX3362" fmla="*/ 2760472 w 6293294"/>
              <a:gd name="connsiteY3362" fmla="*/ 1104837 h 5604001"/>
              <a:gd name="connsiteX3363" fmla="*/ 2763901 w 6293294"/>
              <a:gd name="connsiteY3363" fmla="*/ 1194943 h 5604001"/>
              <a:gd name="connsiteX3364" fmla="*/ 2722372 w 6293294"/>
              <a:gd name="connsiteY3364" fmla="*/ 1222629 h 5604001"/>
              <a:gd name="connsiteX3365" fmla="*/ 2718880 w 6293294"/>
              <a:gd name="connsiteY3365" fmla="*/ 1177608 h 5604001"/>
              <a:gd name="connsiteX3366" fmla="*/ 2708529 w 6293294"/>
              <a:gd name="connsiteY3366" fmla="*/ 1139508 h 5604001"/>
              <a:gd name="connsiteX3367" fmla="*/ 2753551 w 6293294"/>
              <a:gd name="connsiteY3367" fmla="*/ 1045972 h 5604001"/>
              <a:gd name="connsiteX3368" fmla="*/ 2711958 w 6293294"/>
              <a:gd name="connsiteY3368" fmla="*/ 935165 h 5604001"/>
              <a:gd name="connsiteX3369" fmla="*/ 2673858 w 6293294"/>
              <a:gd name="connsiteY3369" fmla="*/ 872808 h 5604001"/>
              <a:gd name="connsiteX3370" fmla="*/ 2608072 w 6293294"/>
              <a:gd name="connsiteY3370" fmla="*/ 744665 h 5604001"/>
              <a:gd name="connsiteX3371" fmla="*/ 2476437 w 6293294"/>
              <a:gd name="connsiteY3371" fmla="*/ 678879 h 5604001"/>
              <a:gd name="connsiteX3372" fmla="*/ 2452180 w 6293294"/>
              <a:gd name="connsiteY3372" fmla="*/ 651129 h 5604001"/>
              <a:gd name="connsiteX3373" fmla="*/ 2382964 w 6293294"/>
              <a:gd name="connsiteY3373" fmla="*/ 609600 h 5604001"/>
              <a:gd name="connsiteX3374" fmla="*/ 2313686 w 6293294"/>
              <a:gd name="connsiteY3374" fmla="*/ 630365 h 5604001"/>
              <a:gd name="connsiteX3375" fmla="*/ 2279015 w 6293294"/>
              <a:gd name="connsiteY3375" fmla="*/ 664972 h 5604001"/>
              <a:gd name="connsiteX3376" fmla="*/ 2154364 w 6293294"/>
              <a:gd name="connsiteY3376" fmla="*/ 793179 h 5604001"/>
              <a:gd name="connsiteX3377" fmla="*/ 2071243 w 6293294"/>
              <a:gd name="connsiteY3377" fmla="*/ 779272 h 5604001"/>
              <a:gd name="connsiteX3378" fmla="*/ 1988121 w 6293294"/>
              <a:gd name="connsiteY3378" fmla="*/ 838200 h 5604001"/>
              <a:gd name="connsiteX3379" fmla="*/ 1970786 w 6293294"/>
              <a:gd name="connsiteY3379" fmla="*/ 716979 h 5604001"/>
              <a:gd name="connsiteX3380" fmla="*/ 2092008 w 6293294"/>
              <a:gd name="connsiteY3380" fmla="*/ 387922 h 5604001"/>
              <a:gd name="connsiteX3381" fmla="*/ 2126615 w 6293294"/>
              <a:gd name="connsiteY3381" fmla="*/ 488378 h 5604001"/>
              <a:gd name="connsiteX3382" fmla="*/ 2112772 w 6293294"/>
              <a:gd name="connsiteY3382" fmla="*/ 685800 h 5604001"/>
              <a:gd name="connsiteX3383" fmla="*/ 2126615 w 6293294"/>
              <a:gd name="connsiteY3383" fmla="*/ 758508 h 5604001"/>
              <a:gd name="connsiteX3384" fmla="*/ 2150872 w 6293294"/>
              <a:gd name="connsiteY3384" fmla="*/ 772351 h 5604001"/>
              <a:gd name="connsiteX3385" fmla="*/ 2140521 w 6293294"/>
              <a:gd name="connsiteY3385" fmla="*/ 706565 h 5604001"/>
              <a:gd name="connsiteX3386" fmla="*/ 2157794 w 6293294"/>
              <a:gd name="connsiteY3386" fmla="*/ 522986 h 5604001"/>
              <a:gd name="connsiteX3387" fmla="*/ 2157794 w 6293294"/>
              <a:gd name="connsiteY3387" fmla="*/ 457200 h 5604001"/>
              <a:gd name="connsiteX3388" fmla="*/ 2133537 w 6293294"/>
              <a:gd name="connsiteY3388" fmla="*/ 401764 h 5604001"/>
              <a:gd name="connsiteX3389" fmla="*/ 2105851 w 6293294"/>
              <a:gd name="connsiteY3389" fmla="*/ 335978 h 5604001"/>
              <a:gd name="connsiteX3390" fmla="*/ 2213229 w 6293294"/>
              <a:gd name="connsiteY3390" fmla="*/ 183578 h 5604001"/>
              <a:gd name="connsiteX3391" fmla="*/ 2244408 w 6293294"/>
              <a:gd name="connsiteY3391" fmla="*/ 197422 h 5604001"/>
              <a:gd name="connsiteX3392" fmla="*/ 2254758 w 6293294"/>
              <a:gd name="connsiteY3392" fmla="*/ 214757 h 5604001"/>
              <a:gd name="connsiteX3393" fmla="*/ 2272094 w 6293294"/>
              <a:gd name="connsiteY3393" fmla="*/ 214757 h 5604001"/>
              <a:gd name="connsiteX3394" fmla="*/ 2265172 w 6293294"/>
              <a:gd name="connsiteY3394" fmla="*/ 200914 h 5604001"/>
              <a:gd name="connsiteX3395" fmla="*/ 2344864 w 6293294"/>
              <a:gd name="connsiteY3395" fmla="*/ 131636 h 5604001"/>
              <a:gd name="connsiteX3396" fmla="*/ 2427986 w 6293294"/>
              <a:gd name="connsiteY3396" fmla="*/ 121222 h 5604001"/>
              <a:gd name="connsiteX3397" fmla="*/ 2528380 w 6293294"/>
              <a:gd name="connsiteY3397" fmla="*/ 266700 h 5604001"/>
              <a:gd name="connsiteX3398" fmla="*/ 4848987 w 6293294"/>
              <a:gd name="connsiteY3398" fmla="*/ 69278 h 5604001"/>
              <a:gd name="connsiteX3399" fmla="*/ 4831651 w 6293294"/>
              <a:gd name="connsiteY3399" fmla="*/ 103886 h 5604001"/>
              <a:gd name="connsiteX3400" fmla="*/ 4852416 w 6293294"/>
              <a:gd name="connsiteY3400" fmla="*/ 128143 h 5604001"/>
              <a:gd name="connsiteX3401" fmla="*/ 4883595 w 6293294"/>
              <a:gd name="connsiteY3401" fmla="*/ 114300 h 5604001"/>
              <a:gd name="connsiteX3402" fmla="*/ 4859337 w 6293294"/>
              <a:gd name="connsiteY3402" fmla="*/ 176657 h 5604001"/>
              <a:gd name="connsiteX3403" fmla="*/ 4876674 w 6293294"/>
              <a:gd name="connsiteY3403" fmla="*/ 200914 h 5604001"/>
              <a:gd name="connsiteX3404" fmla="*/ 4894009 w 6293294"/>
              <a:gd name="connsiteY3404" fmla="*/ 211264 h 5604001"/>
              <a:gd name="connsiteX3405" fmla="*/ 4911344 w 6293294"/>
              <a:gd name="connsiteY3405" fmla="*/ 263208 h 5604001"/>
              <a:gd name="connsiteX3406" fmla="*/ 4876674 w 6293294"/>
              <a:gd name="connsiteY3406" fmla="*/ 322136 h 5604001"/>
              <a:gd name="connsiteX3407" fmla="*/ 4887087 w 6293294"/>
              <a:gd name="connsiteY3407" fmla="*/ 370586 h 5604001"/>
              <a:gd name="connsiteX3408" fmla="*/ 4817809 w 6293294"/>
              <a:gd name="connsiteY3408" fmla="*/ 412178 h 5604001"/>
              <a:gd name="connsiteX3409" fmla="*/ 4814316 w 6293294"/>
              <a:gd name="connsiteY3409" fmla="*/ 422529 h 5604001"/>
              <a:gd name="connsiteX3410" fmla="*/ 4831651 w 6293294"/>
              <a:gd name="connsiteY3410" fmla="*/ 457200 h 5604001"/>
              <a:gd name="connsiteX3411" fmla="*/ 4772787 w 6293294"/>
              <a:gd name="connsiteY3411" fmla="*/ 516064 h 5604001"/>
              <a:gd name="connsiteX3412" fmla="*/ 4790123 w 6293294"/>
              <a:gd name="connsiteY3412" fmla="*/ 550672 h 5604001"/>
              <a:gd name="connsiteX3413" fmla="*/ 4738116 w 6293294"/>
              <a:gd name="connsiteY3413" fmla="*/ 599186 h 5604001"/>
              <a:gd name="connsiteX3414" fmla="*/ 4762374 w 6293294"/>
              <a:gd name="connsiteY3414" fmla="*/ 626872 h 5604001"/>
              <a:gd name="connsiteX3415" fmla="*/ 4693095 w 6293294"/>
              <a:gd name="connsiteY3415" fmla="*/ 737743 h 5604001"/>
              <a:gd name="connsiteX3416" fmla="*/ 4710430 w 6293294"/>
              <a:gd name="connsiteY3416" fmla="*/ 758508 h 5604001"/>
              <a:gd name="connsiteX3417" fmla="*/ 4734687 w 6293294"/>
              <a:gd name="connsiteY3417" fmla="*/ 751586 h 5604001"/>
              <a:gd name="connsiteX3418" fmla="*/ 4682744 w 6293294"/>
              <a:gd name="connsiteY3418" fmla="*/ 841629 h 5604001"/>
              <a:gd name="connsiteX3419" fmla="*/ 4724274 w 6293294"/>
              <a:gd name="connsiteY3419" fmla="*/ 876300 h 5604001"/>
              <a:gd name="connsiteX3420" fmla="*/ 4727766 w 6293294"/>
              <a:gd name="connsiteY3420" fmla="*/ 883221 h 5604001"/>
              <a:gd name="connsiteX3421" fmla="*/ 4665409 w 6293294"/>
              <a:gd name="connsiteY3421" fmla="*/ 945515 h 5604001"/>
              <a:gd name="connsiteX3422" fmla="*/ 4634230 w 6293294"/>
              <a:gd name="connsiteY3422" fmla="*/ 952500 h 5604001"/>
              <a:gd name="connsiteX3423" fmla="*/ 4630801 w 6293294"/>
              <a:gd name="connsiteY3423" fmla="*/ 962851 h 5604001"/>
              <a:gd name="connsiteX3424" fmla="*/ 4644644 w 6293294"/>
              <a:gd name="connsiteY3424" fmla="*/ 983615 h 5604001"/>
              <a:gd name="connsiteX3425" fmla="*/ 4616895 w 6293294"/>
              <a:gd name="connsiteY3425" fmla="*/ 1032129 h 5604001"/>
              <a:gd name="connsiteX3426" fmla="*/ 4585716 w 6293294"/>
              <a:gd name="connsiteY3426" fmla="*/ 1049465 h 5604001"/>
              <a:gd name="connsiteX3427" fmla="*/ 4582287 w 6293294"/>
              <a:gd name="connsiteY3427" fmla="*/ 1059815 h 5604001"/>
              <a:gd name="connsiteX3428" fmla="*/ 4596130 w 6293294"/>
              <a:gd name="connsiteY3428" fmla="*/ 1090993 h 5604001"/>
              <a:gd name="connsiteX3429" fmla="*/ 4516501 w 6293294"/>
              <a:gd name="connsiteY3429" fmla="*/ 1149921 h 5604001"/>
              <a:gd name="connsiteX3430" fmla="*/ 4440301 w 6293294"/>
              <a:gd name="connsiteY3430" fmla="*/ 1115251 h 5604001"/>
              <a:gd name="connsiteX3431" fmla="*/ 4440301 w 6293294"/>
              <a:gd name="connsiteY3431" fmla="*/ 1070229 h 5604001"/>
              <a:gd name="connsiteX3432" fmla="*/ 4523423 w 6293294"/>
              <a:gd name="connsiteY3432" fmla="*/ 969772 h 5604001"/>
              <a:gd name="connsiteX3433" fmla="*/ 4513009 w 6293294"/>
              <a:gd name="connsiteY3433" fmla="*/ 962851 h 5604001"/>
              <a:gd name="connsiteX3434" fmla="*/ 4429887 w 6293294"/>
              <a:gd name="connsiteY3434" fmla="*/ 1045972 h 5604001"/>
              <a:gd name="connsiteX3435" fmla="*/ 4412551 w 6293294"/>
              <a:gd name="connsiteY3435" fmla="*/ 1021715 h 5604001"/>
              <a:gd name="connsiteX3436" fmla="*/ 4499166 w 6293294"/>
              <a:gd name="connsiteY3436" fmla="*/ 782765 h 5604001"/>
              <a:gd name="connsiteX3437" fmla="*/ 4613466 w 6293294"/>
              <a:gd name="connsiteY3437" fmla="*/ 557657 h 5604001"/>
              <a:gd name="connsiteX3438" fmla="*/ 4689666 w 6293294"/>
              <a:gd name="connsiteY3438" fmla="*/ 408686 h 5604001"/>
              <a:gd name="connsiteX3439" fmla="*/ 4814316 w 6293294"/>
              <a:gd name="connsiteY3439" fmla="*/ 263208 h 5604001"/>
              <a:gd name="connsiteX3440" fmla="*/ 4803966 w 6293294"/>
              <a:gd name="connsiteY3440" fmla="*/ 259778 h 5604001"/>
              <a:gd name="connsiteX3441" fmla="*/ 4731195 w 6293294"/>
              <a:gd name="connsiteY3441" fmla="*/ 325564 h 5604001"/>
              <a:gd name="connsiteX3442" fmla="*/ 4627309 w 6293294"/>
              <a:gd name="connsiteY3442" fmla="*/ 495300 h 5604001"/>
              <a:gd name="connsiteX3443" fmla="*/ 4564951 w 6293294"/>
              <a:gd name="connsiteY3443" fmla="*/ 609600 h 5604001"/>
              <a:gd name="connsiteX3444" fmla="*/ 4585716 w 6293294"/>
              <a:gd name="connsiteY3444" fmla="*/ 394843 h 5604001"/>
              <a:gd name="connsiteX3445" fmla="*/ 4554601 w 6293294"/>
              <a:gd name="connsiteY3445" fmla="*/ 543751 h 5604001"/>
              <a:gd name="connsiteX3446" fmla="*/ 4554601 w 6293294"/>
              <a:gd name="connsiteY3446" fmla="*/ 613029 h 5604001"/>
              <a:gd name="connsiteX3447" fmla="*/ 4457574 w 6293294"/>
              <a:gd name="connsiteY3447" fmla="*/ 817372 h 5604001"/>
              <a:gd name="connsiteX3448" fmla="*/ 4457574 w 6293294"/>
              <a:gd name="connsiteY3448" fmla="*/ 744665 h 5604001"/>
              <a:gd name="connsiteX3449" fmla="*/ 4433380 w 6293294"/>
              <a:gd name="connsiteY3449" fmla="*/ 574929 h 5604001"/>
              <a:gd name="connsiteX3450" fmla="*/ 4429887 w 6293294"/>
              <a:gd name="connsiteY3450" fmla="*/ 592265 h 5604001"/>
              <a:gd name="connsiteX3451" fmla="*/ 4443730 w 6293294"/>
              <a:gd name="connsiteY3451" fmla="*/ 762000 h 5604001"/>
              <a:gd name="connsiteX3452" fmla="*/ 4457574 w 6293294"/>
              <a:gd name="connsiteY3452" fmla="*/ 824294 h 5604001"/>
              <a:gd name="connsiteX3453" fmla="*/ 4419474 w 6293294"/>
              <a:gd name="connsiteY3453" fmla="*/ 903986 h 5604001"/>
              <a:gd name="connsiteX3454" fmla="*/ 4416044 w 6293294"/>
              <a:gd name="connsiteY3454" fmla="*/ 907415 h 5604001"/>
              <a:gd name="connsiteX3455" fmla="*/ 4398709 w 6293294"/>
              <a:gd name="connsiteY3455" fmla="*/ 1014793 h 5604001"/>
              <a:gd name="connsiteX3456" fmla="*/ 4357180 w 6293294"/>
              <a:gd name="connsiteY3456" fmla="*/ 994029 h 5604001"/>
              <a:gd name="connsiteX3457" fmla="*/ 4343274 w 6293294"/>
              <a:gd name="connsiteY3457" fmla="*/ 869315 h 5604001"/>
              <a:gd name="connsiteX3458" fmla="*/ 4343274 w 6293294"/>
              <a:gd name="connsiteY3458" fmla="*/ 994029 h 5604001"/>
              <a:gd name="connsiteX3459" fmla="*/ 4326001 w 6293294"/>
              <a:gd name="connsiteY3459" fmla="*/ 994029 h 5604001"/>
              <a:gd name="connsiteX3460" fmla="*/ 4287901 w 6293294"/>
              <a:gd name="connsiteY3460" fmla="*/ 955929 h 5604001"/>
              <a:gd name="connsiteX3461" fmla="*/ 4256723 w 6293294"/>
              <a:gd name="connsiteY3461" fmla="*/ 949008 h 5604001"/>
              <a:gd name="connsiteX3462" fmla="*/ 4246309 w 6293294"/>
              <a:gd name="connsiteY3462" fmla="*/ 938593 h 5604001"/>
              <a:gd name="connsiteX3463" fmla="*/ 4249801 w 6293294"/>
              <a:gd name="connsiteY3463" fmla="*/ 914400 h 5604001"/>
              <a:gd name="connsiteX3464" fmla="*/ 4235958 w 6293294"/>
              <a:gd name="connsiteY3464" fmla="*/ 938593 h 5604001"/>
              <a:gd name="connsiteX3465" fmla="*/ 4242880 w 6293294"/>
              <a:gd name="connsiteY3465" fmla="*/ 952500 h 5604001"/>
              <a:gd name="connsiteX3466" fmla="*/ 4194366 w 6293294"/>
              <a:gd name="connsiteY3466" fmla="*/ 959421 h 5604001"/>
              <a:gd name="connsiteX3467" fmla="*/ 4177030 w 6293294"/>
              <a:gd name="connsiteY3467" fmla="*/ 928243 h 5604001"/>
              <a:gd name="connsiteX3468" fmla="*/ 4187444 w 6293294"/>
              <a:gd name="connsiteY3468" fmla="*/ 879729 h 5604001"/>
              <a:gd name="connsiteX3469" fmla="*/ 4228974 w 6293294"/>
              <a:gd name="connsiteY3469" fmla="*/ 938593 h 5604001"/>
              <a:gd name="connsiteX3470" fmla="*/ 4242880 w 6293294"/>
              <a:gd name="connsiteY3470" fmla="*/ 910908 h 5604001"/>
              <a:gd name="connsiteX3471" fmla="*/ 4235958 w 6293294"/>
              <a:gd name="connsiteY3471" fmla="*/ 845121 h 5604001"/>
              <a:gd name="connsiteX3472" fmla="*/ 4249801 w 6293294"/>
              <a:gd name="connsiteY3472" fmla="*/ 789686 h 5604001"/>
              <a:gd name="connsiteX3473" fmla="*/ 4284409 w 6293294"/>
              <a:gd name="connsiteY3473" fmla="*/ 827786 h 5604001"/>
              <a:gd name="connsiteX3474" fmla="*/ 4301744 w 6293294"/>
              <a:gd name="connsiteY3474" fmla="*/ 782765 h 5604001"/>
              <a:gd name="connsiteX3475" fmla="*/ 4294823 w 6293294"/>
              <a:gd name="connsiteY3475" fmla="*/ 696151 h 5604001"/>
              <a:gd name="connsiteX3476" fmla="*/ 4312158 w 6293294"/>
              <a:gd name="connsiteY3476" fmla="*/ 633857 h 5604001"/>
              <a:gd name="connsiteX3477" fmla="*/ 4332923 w 6293294"/>
              <a:gd name="connsiteY3477" fmla="*/ 664972 h 5604001"/>
              <a:gd name="connsiteX3478" fmla="*/ 4350258 w 6293294"/>
              <a:gd name="connsiteY3478" fmla="*/ 626872 h 5604001"/>
              <a:gd name="connsiteX3479" fmla="*/ 4350258 w 6293294"/>
              <a:gd name="connsiteY3479" fmla="*/ 543751 h 5604001"/>
              <a:gd name="connsiteX3480" fmla="*/ 4360609 w 6293294"/>
              <a:gd name="connsiteY3480" fmla="*/ 502222 h 5604001"/>
              <a:gd name="connsiteX3481" fmla="*/ 4384866 w 6293294"/>
              <a:gd name="connsiteY3481" fmla="*/ 529908 h 5604001"/>
              <a:gd name="connsiteX3482" fmla="*/ 4409123 w 6293294"/>
              <a:gd name="connsiteY3482" fmla="*/ 429450 h 5604001"/>
              <a:gd name="connsiteX3483" fmla="*/ 4436809 w 6293294"/>
              <a:gd name="connsiteY3483" fmla="*/ 453708 h 5604001"/>
              <a:gd name="connsiteX3484" fmla="*/ 4499166 w 6293294"/>
              <a:gd name="connsiteY3484" fmla="*/ 349822 h 5604001"/>
              <a:gd name="connsiteX3485" fmla="*/ 4523423 w 6293294"/>
              <a:gd name="connsiteY3485" fmla="*/ 374078 h 5604001"/>
              <a:gd name="connsiteX3486" fmla="*/ 4544187 w 6293294"/>
              <a:gd name="connsiteY3486" fmla="*/ 280543 h 5604001"/>
              <a:gd name="connsiteX3487" fmla="*/ 4575366 w 6293294"/>
              <a:gd name="connsiteY3487" fmla="*/ 315150 h 5604001"/>
              <a:gd name="connsiteX3488" fmla="*/ 4609974 w 6293294"/>
              <a:gd name="connsiteY3488" fmla="*/ 214757 h 5604001"/>
              <a:gd name="connsiteX3489" fmla="*/ 4623816 w 6293294"/>
              <a:gd name="connsiteY3489" fmla="*/ 221678 h 5604001"/>
              <a:gd name="connsiteX3490" fmla="*/ 4648074 w 6293294"/>
              <a:gd name="connsiteY3490" fmla="*/ 207836 h 5604001"/>
              <a:gd name="connsiteX3491" fmla="*/ 4675823 w 6293294"/>
              <a:gd name="connsiteY3491" fmla="*/ 159322 h 5604001"/>
              <a:gd name="connsiteX3492" fmla="*/ 4738116 w 6293294"/>
              <a:gd name="connsiteY3492" fmla="*/ 96964 h 5604001"/>
              <a:gd name="connsiteX3493" fmla="*/ 4752023 w 6293294"/>
              <a:gd name="connsiteY3493" fmla="*/ 103886 h 5604001"/>
              <a:gd name="connsiteX3494" fmla="*/ 4803966 w 6293294"/>
              <a:gd name="connsiteY3494" fmla="*/ 51943 h 5604001"/>
              <a:gd name="connsiteX3495" fmla="*/ 4848987 w 6293294"/>
              <a:gd name="connsiteY3495" fmla="*/ 69278 h 5604001"/>
              <a:gd name="connsiteX3496" fmla="*/ 4838574 w 6293294"/>
              <a:gd name="connsiteY3496" fmla="*/ 10414 h 5604001"/>
              <a:gd name="connsiteX3497" fmla="*/ 4817809 w 6293294"/>
              <a:gd name="connsiteY3497" fmla="*/ 38100 h 5604001"/>
              <a:gd name="connsiteX3498" fmla="*/ 4817809 w 6293294"/>
              <a:gd name="connsiteY3498" fmla="*/ 48514 h 5604001"/>
              <a:gd name="connsiteX3499" fmla="*/ 4869751 w 6293294"/>
              <a:gd name="connsiteY3499" fmla="*/ 48514 h 5604001"/>
              <a:gd name="connsiteX3500" fmla="*/ 4873244 w 6293294"/>
              <a:gd name="connsiteY3500" fmla="*/ 58864 h 5604001"/>
              <a:gd name="connsiteX3501" fmla="*/ 4855909 w 6293294"/>
              <a:gd name="connsiteY3501" fmla="*/ 103886 h 5604001"/>
              <a:gd name="connsiteX3502" fmla="*/ 4894009 w 6293294"/>
              <a:gd name="connsiteY3502" fmla="*/ 83122 h 5604001"/>
              <a:gd name="connsiteX3503" fmla="*/ 4907851 w 6293294"/>
              <a:gd name="connsiteY3503" fmla="*/ 96964 h 5604001"/>
              <a:gd name="connsiteX3504" fmla="*/ 4873244 w 6293294"/>
              <a:gd name="connsiteY3504" fmla="*/ 183578 h 5604001"/>
              <a:gd name="connsiteX3505" fmla="*/ 4907851 w 6293294"/>
              <a:gd name="connsiteY3505" fmla="*/ 211264 h 5604001"/>
              <a:gd name="connsiteX3506" fmla="*/ 4907851 w 6293294"/>
              <a:gd name="connsiteY3506" fmla="*/ 242443 h 5604001"/>
              <a:gd name="connsiteX3507" fmla="*/ 4939030 w 6293294"/>
              <a:gd name="connsiteY3507" fmla="*/ 249364 h 5604001"/>
              <a:gd name="connsiteX3508" fmla="*/ 4942523 w 6293294"/>
              <a:gd name="connsiteY3508" fmla="*/ 259778 h 5604001"/>
              <a:gd name="connsiteX3509" fmla="*/ 4897437 w 6293294"/>
              <a:gd name="connsiteY3509" fmla="*/ 332486 h 5604001"/>
              <a:gd name="connsiteX3510" fmla="*/ 4904423 w 6293294"/>
              <a:gd name="connsiteY3510" fmla="*/ 377508 h 5604001"/>
              <a:gd name="connsiteX3511" fmla="*/ 4842066 w 6293294"/>
              <a:gd name="connsiteY3511" fmla="*/ 439864 h 5604001"/>
              <a:gd name="connsiteX3512" fmla="*/ 4852416 w 6293294"/>
              <a:gd name="connsiteY3512" fmla="*/ 467550 h 5604001"/>
              <a:gd name="connsiteX3513" fmla="*/ 4793551 w 6293294"/>
              <a:gd name="connsiteY3513" fmla="*/ 522986 h 5604001"/>
              <a:gd name="connsiteX3514" fmla="*/ 4814316 w 6293294"/>
              <a:gd name="connsiteY3514" fmla="*/ 550672 h 5604001"/>
              <a:gd name="connsiteX3515" fmla="*/ 4762374 w 6293294"/>
              <a:gd name="connsiteY3515" fmla="*/ 602679 h 5604001"/>
              <a:gd name="connsiteX3516" fmla="*/ 4790123 w 6293294"/>
              <a:gd name="connsiteY3516" fmla="*/ 623443 h 5604001"/>
              <a:gd name="connsiteX3517" fmla="*/ 4727766 w 6293294"/>
              <a:gd name="connsiteY3517" fmla="*/ 730822 h 5604001"/>
              <a:gd name="connsiteX3518" fmla="*/ 4758944 w 6293294"/>
              <a:gd name="connsiteY3518" fmla="*/ 748094 h 5604001"/>
              <a:gd name="connsiteX3519" fmla="*/ 4703509 w 6293294"/>
              <a:gd name="connsiteY3519" fmla="*/ 848551 h 5604001"/>
              <a:gd name="connsiteX3520" fmla="*/ 4710430 w 6293294"/>
              <a:gd name="connsiteY3520" fmla="*/ 855472 h 5604001"/>
              <a:gd name="connsiteX3521" fmla="*/ 4734687 w 6293294"/>
              <a:gd name="connsiteY3521" fmla="*/ 834708 h 5604001"/>
              <a:gd name="connsiteX3522" fmla="*/ 4790123 w 6293294"/>
              <a:gd name="connsiteY3522" fmla="*/ 813943 h 5604001"/>
              <a:gd name="connsiteX3523" fmla="*/ 4817809 w 6293294"/>
              <a:gd name="connsiteY3523" fmla="*/ 862393 h 5604001"/>
              <a:gd name="connsiteX3524" fmla="*/ 5001387 w 6293294"/>
              <a:gd name="connsiteY3524" fmla="*/ 696151 h 5604001"/>
              <a:gd name="connsiteX3525" fmla="*/ 5022151 w 6293294"/>
              <a:gd name="connsiteY3525" fmla="*/ 730822 h 5604001"/>
              <a:gd name="connsiteX3526" fmla="*/ 5178044 w 6293294"/>
              <a:gd name="connsiteY3526" fmla="*/ 595757 h 5604001"/>
              <a:gd name="connsiteX3527" fmla="*/ 5191887 w 6293294"/>
              <a:gd name="connsiteY3527" fmla="*/ 599186 h 5604001"/>
              <a:gd name="connsiteX3528" fmla="*/ 5198809 w 6293294"/>
              <a:gd name="connsiteY3528" fmla="*/ 644208 h 5604001"/>
              <a:gd name="connsiteX3529" fmla="*/ 5299266 w 6293294"/>
              <a:gd name="connsiteY3529" fmla="*/ 561086 h 5604001"/>
              <a:gd name="connsiteX3530" fmla="*/ 5316537 w 6293294"/>
              <a:gd name="connsiteY3530" fmla="*/ 561086 h 5604001"/>
              <a:gd name="connsiteX3531" fmla="*/ 5340795 w 6293294"/>
              <a:gd name="connsiteY3531" fmla="*/ 599186 h 5604001"/>
              <a:gd name="connsiteX3532" fmla="*/ 5493195 w 6293294"/>
              <a:gd name="connsiteY3532" fmla="*/ 529908 h 5604001"/>
              <a:gd name="connsiteX3533" fmla="*/ 5524374 w 6293294"/>
              <a:gd name="connsiteY3533" fmla="*/ 561086 h 5604001"/>
              <a:gd name="connsiteX3534" fmla="*/ 5617909 w 6293294"/>
              <a:gd name="connsiteY3534" fmla="*/ 481457 h 5604001"/>
              <a:gd name="connsiteX3535" fmla="*/ 5638674 w 6293294"/>
              <a:gd name="connsiteY3535" fmla="*/ 529908 h 5604001"/>
              <a:gd name="connsiteX3536" fmla="*/ 5645595 w 6293294"/>
              <a:gd name="connsiteY3536" fmla="*/ 533400 h 5604001"/>
              <a:gd name="connsiteX3537" fmla="*/ 5763324 w 6293294"/>
              <a:gd name="connsiteY3537" fmla="*/ 460629 h 5604001"/>
              <a:gd name="connsiteX3538" fmla="*/ 5801424 w 6293294"/>
              <a:gd name="connsiteY3538" fmla="*/ 484886 h 5604001"/>
              <a:gd name="connsiteX3539" fmla="*/ 5912295 w 6293294"/>
              <a:gd name="connsiteY3539" fmla="*/ 443357 h 5604001"/>
              <a:gd name="connsiteX3540" fmla="*/ 5943474 w 6293294"/>
              <a:gd name="connsiteY3540" fmla="*/ 439864 h 5604001"/>
              <a:gd name="connsiteX3541" fmla="*/ 6054281 w 6293294"/>
              <a:gd name="connsiteY3541" fmla="*/ 415608 h 5604001"/>
              <a:gd name="connsiteX3542" fmla="*/ 6071616 w 6293294"/>
              <a:gd name="connsiteY3542" fmla="*/ 432943 h 5604001"/>
              <a:gd name="connsiteX3543" fmla="*/ 6234367 w 6293294"/>
              <a:gd name="connsiteY3543" fmla="*/ 394843 h 5604001"/>
              <a:gd name="connsiteX3544" fmla="*/ 6251702 w 6293294"/>
              <a:gd name="connsiteY3544" fmla="*/ 398336 h 5604001"/>
              <a:gd name="connsiteX3545" fmla="*/ 6255195 w 6293294"/>
              <a:gd name="connsiteY3545" fmla="*/ 405257 h 5604001"/>
              <a:gd name="connsiteX3546" fmla="*/ 6196267 w 6293294"/>
              <a:gd name="connsiteY3546" fmla="*/ 436436 h 5604001"/>
              <a:gd name="connsiteX3547" fmla="*/ 6262116 w 6293294"/>
              <a:gd name="connsiteY3547" fmla="*/ 464122 h 5604001"/>
              <a:gd name="connsiteX3548" fmla="*/ 6262116 w 6293294"/>
              <a:gd name="connsiteY3548" fmla="*/ 477964 h 5604001"/>
              <a:gd name="connsiteX3549" fmla="*/ 6196267 w 6293294"/>
              <a:gd name="connsiteY3549" fmla="*/ 509143 h 5604001"/>
              <a:gd name="connsiteX3550" fmla="*/ 6272467 w 6293294"/>
              <a:gd name="connsiteY3550" fmla="*/ 512572 h 5604001"/>
              <a:gd name="connsiteX3551" fmla="*/ 6282881 w 6293294"/>
              <a:gd name="connsiteY3551" fmla="*/ 522986 h 5604001"/>
              <a:gd name="connsiteX3552" fmla="*/ 6206681 w 6293294"/>
              <a:gd name="connsiteY3552" fmla="*/ 571500 h 5604001"/>
              <a:gd name="connsiteX3553" fmla="*/ 6161659 w 6293294"/>
              <a:gd name="connsiteY3553" fmla="*/ 602679 h 5604001"/>
              <a:gd name="connsiteX3554" fmla="*/ 6192837 w 6293294"/>
              <a:gd name="connsiteY3554" fmla="*/ 637286 h 5604001"/>
              <a:gd name="connsiteX3555" fmla="*/ 6161659 w 6293294"/>
              <a:gd name="connsiteY3555" fmla="*/ 675386 h 5604001"/>
              <a:gd name="connsiteX3556" fmla="*/ 6199759 w 6293294"/>
              <a:gd name="connsiteY3556" fmla="*/ 699643 h 5604001"/>
              <a:gd name="connsiteX3557" fmla="*/ 6192837 w 6293294"/>
              <a:gd name="connsiteY3557" fmla="*/ 709994 h 5604001"/>
              <a:gd name="connsiteX3558" fmla="*/ 6071616 w 6293294"/>
              <a:gd name="connsiteY3558" fmla="*/ 755079 h 5604001"/>
              <a:gd name="connsiteX3559" fmla="*/ 6057774 w 6293294"/>
              <a:gd name="connsiteY3559" fmla="*/ 786194 h 5604001"/>
              <a:gd name="connsiteX3560" fmla="*/ 5964237 w 6293294"/>
              <a:gd name="connsiteY3560" fmla="*/ 834708 h 5604001"/>
              <a:gd name="connsiteX3561" fmla="*/ 5908802 w 6293294"/>
              <a:gd name="connsiteY3561" fmla="*/ 820865 h 5604001"/>
              <a:gd name="connsiteX3562" fmla="*/ 5898451 w 6293294"/>
              <a:gd name="connsiteY3562" fmla="*/ 858965 h 5604001"/>
              <a:gd name="connsiteX3563" fmla="*/ 5860351 w 6293294"/>
              <a:gd name="connsiteY3563" fmla="*/ 872808 h 5604001"/>
              <a:gd name="connsiteX3564" fmla="*/ 5797995 w 6293294"/>
              <a:gd name="connsiteY3564" fmla="*/ 872808 h 5604001"/>
              <a:gd name="connsiteX3565" fmla="*/ 5766816 w 6293294"/>
              <a:gd name="connsiteY3565" fmla="*/ 883221 h 5604001"/>
              <a:gd name="connsiteX3566" fmla="*/ 5780659 w 6293294"/>
              <a:gd name="connsiteY3566" fmla="*/ 910908 h 5604001"/>
              <a:gd name="connsiteX3567" fmla="*/ 5666359 w 6293294"/>
              <a:gd name="connsiteY3567" fmla="*/ 935165 h 5604001"/>
              <a:gd name="connsiteX3568" fmla="*/ 5659437 w 6293294"/>
              <a:gd name="connsiteY3568" fmla="*/ 942086 h 5604001"/>
              <a:gd name="connsiteX3569" fmla="*/ 5687124 w 6293294"/>
              <a:gd name="connsiteY3569" fmla="*/ 962851 h 5604001"/>
              <a:gd name="connsiteX3570" fmla="*/ 5510530 w 6293294"/>
              <a:gd name="connsiteY3570" fmla="*/ 1039051 h 5604001"/>
              <a:gd name="connsiteX3571" fmla="*/ 5541709 w 6293294"/>
              <a:gd name="connsiteY3571" fmla="*/ 1063308 h 5604001"/>
              <a:gd name="connsiteX3572" fmla="*/ 5375466 w 6293294"/>
              <a:gd name="connsiteY3572" fmla="*/ 1142937 h 5604001"/>
              <a:gd name="connsiteX3573" fmla="*/ 5413502 w 6293294"/>
              <a:gd name="connsiteY3573" fmla="*/ 1188021 h 5604001"/>
              <a:gd name="connsiteX3574" fmla="*/ 5275009 w 6293294"/>
              <a:gd name="connsiteY3574" fmla="*/ 1239965 h 5604001"/>
              <a:gd name="connsiteX3575" fmla="*/ 5216081 w 6293294"/>
              <a:gd name="connsiteY3575" fmla="*/ 1239965 h 5604001"/>
              <a:gd name="connsiteX3576" fmla="*/ 5056759 w 6293294"/>
              <a:gd name="connsiteY3576" fmla="*/ 1298829 h 5604001"/>
              <a:gd name="connsiteX3577" fmla="*/ 5056759 w 6293294"/>
              <a:gd name="connsiteY3577" fmla="*/ 1319593 h 5604001"/>
              <a:gd name="connsiteX3578" fmla="*/ 4997895 w 6293294"/>
              <a:gd name="connsiteY3578" fmla="*/ 1343851 h 5604001"/>
              <a:gd name="connsiteX3579" fmla="*/ 4925187 w 6293294"/>
              <a:gd name="connsiteY3579" fmla="*/ 1357693 h 5604001"/>
              <a:gd name="connsiteX3580" fmla="*/ 4942523 w 6293294"/>
              <a:gd name="connsiteY3580" fmla="*/ 1368108 h 5604001"/>
              <a:gd name="connsiteX3581" fmla="*/ 5008309 w 6293294"/>
              <a:gd name="connsiteY3581" fmla="*/ 1409637 h 5604001"/>
              <a:gd name="connsiteX3582" fmla="*/ 5084509 w 6293294"/>
              <a:gd name="connsiteY3582" fmla="*/ 1475486 h 5604001"/>
              <a:gd name="connsiteX3583" fmla="*/ 5119116 w 6293294"/>
              <a:gd name="connsiteY3583" fmla="*/ 1485837 h 5604001"/>
              <a:gd name="connsiteX3584" fmla="*/ 5146866 w 6293294"/>
              <a:gd name="connsiteY3584" fmla="*/ 1513586 h 5604001"/>
              <a:gd name="connsiteX3585" fmla="*/ 5160709 w 6293294"/>
              <a:gd name="connsiteY3585" fmla="*/ 1520508 h 5604001"/>
              <a:gd name="connsiteX3586" fmla="*/ 5195316 w 6293294"/>
              <a:gd name="connsiteY3586" fmla="*/ 1510093 h 5604001"/>
              <a:gd name="connsiteX3587" fmla="*/ 5240337 w 6293294"/>
              <a:gd name="connsiteY3587" fmla="*/ 1558608 h 5604001"/>
              <a:gd name="connsiteX3588" fmla="*/ 5285359 w 6293294"/>
              <a:gd name="connsiteY3588" fmla="*/ 1586293 h 5604001"/>
              <a:gd name="connsiteX3589" fmla="*/ 5320030 w 6293294"/>
              <a:gd name="connsiteY3589" fmla="*/ 1648651 h 5604001"/>
              <a:gd name="connsiteX3590" fmla="*/ 5330381 w 6293294"/>
              <a:gd name="connsiteY3590" fmla="*/ 1652080 h 5604001"/>
              <a:gd name="connsiteX3591" fmla="*/ 5368481 w 6293294"/>
              <a:gd name="connsiteY3591" fmla="*/ 1627886 h 5604001"/>
              <a:gd name="connsiteX3592" fmla="*/ 5392737 w 6293294"/>
              <a:gd name="connsiteY3592" fmla="*/ 1627886 h 5604001"/>
              <a:gd name="connsiteX3593" fmla="*/ 5420487 w 6293294"/>
              <a:gd name="connsiteY3593" fmla="*/ 1600137 h 5604001"/>
              <a:gd name="connsiteX3594" fmla="*/ 5458587 w 6293294"/>
              <a:gd name="connsiteY3594" fmla="*/ 1589786 h 5604001"/>
              <a:gd name="connsiteX3595" fmla="*/ 5510530 w 6293294"/>
              <a:gd name="connsiteY3595" fmla="*/ 1645158 h 5604001"/>
              <a:gd name="connsiteX3596" fmla="*/ 5534787 w 6293294"/>
              <a:gd name="connsiteY3596" fmla="*/ 1669415 h 5604001"/>
              <a:gd name="connsiteX3597" fmla="*/ 5545137 w 6293294"/>
              <a:gd name="connsiteY3597" fmla="*/ 1714437 h 5604001"/>
              <a:gd name="connsiteX3598" fmla="*/ 5538216 w 6293294"/>
              <a:gd name="connsiteY3598" fmla="*/ 1745615 h 5604001"/>
              <a:gd name="connsiteX3599" fmla="*/ 5565902 w 6293294"/>
              <a:gd name="connsiteY3599" fmla="*/ 1811401 h 5604001"/>
              <a:gd name="connsiteX3600" fmla="*/ 5583237 w 6293294"/>
              <a:gd name="connsiteY3600" fmla="*/ 1880680 h 5604001"/>
              <a:gd name="connsiteX3601" fmla="*/ 5600574 w 6293294"/>
              <a:gd name="connsiteY3601" fmla="*/ 1828737 h 5604001"/>
              <a:gd name="connsiteX3602" fmla="*/ 5669851 w 6293294"/>
              <a:gd name="connsiteY3602" fmla="*/ 1728280 h 5604001"/>
              <a:gd name="connsiteX3603" fmla="*/ 5749481 w 6293294"/>
              <a:gd name="connsiteY3603" fmla="*/ 1711008 h 5604001"/>
              <a:gd name="connsiteX3604" fmla="*/ 5801424 w 6293294"/>
              <a:gd name="connsiteY3604" fmla="*/ 1659065 h 5604001"/>
              <a:gd name="connsiteX3605" fmla="*/ 5815330 w 6293294"/>
              <a:gd name="connsiteY3605" fmla="*/ 1655572 h 5604001"/>
              <a:gd name="connsiteX3606" fmla="*/ 5874195 w 6293294"/>
              <a:gd name="connsiteY3606" fmla="*/ 1686751 h 5604001"/>
              <a:gd name="connsiteX3607" fmla="*/ 5960745 w 6293294"/>
              <a:gd name="connsiteY3607" fmla="*/ 1749108 h 5604001"/>
              <a:gd name="connsiteX3608" fmla="*/ 5950395 w 6293294"/>
              <a:gd name="connsiteY3608" fmla="*/ 1780286 h 5604001"/>
              <a:gd name="connsiteX3609" fmla="*/ 5971159 w 6293294"/>
              <a:gd name="connsiteY3609" fmla="*/ 1797558 h 5604001"/>
              <a:gd name="connsiteX3610" fmla="*/ 6040437 w 6293294"/>
              <a:gd name="connsiteY3610" fmla="*/ 1759458 h 5604001"/>
              <a:gd name="connsiteX3611" fmla="*/ 6099302 w 6293294"/>
              <a:gd name="connsiteY3611" fmla="*/ 1821815 h 5604001"/>
              <a:gd name="connsiteX3612" fmla="*/ 6102795 w 6293294"/>
              <a:gd name="connsiteY3612" fmla="*/ 1880680 h 5604001"/>
              <a:gd name="connsiteX3613" fmla="*/ 6144324 w 6293294"/>
              <a:gd name="connsiteY3613" fmla="*/ 1932623 h 5604001"/>
              <a:gd name="connsiteX3614" fmla="*/ 6127051 w 6293294"/>
              <a:gd name="connsiteY3614" fmla="*/ 1991551 h 5604001"/>
              <a:gd name="connsiteX3615" fmla="*/ 6095874 w 6293294"/>
              <a:gd name="connsiteY3615" fmla="*/ 2026158 h 5604001"/>
              <a:gd name="connsiteX3616" fmla="*/ 6081967 w 6293294"/>
              <a:gd name="connsiteY3616" fmla="*/ 2088515 h 5604001"/>
              <a:gd name="connsiteX3617" fmla="*/ 6061202 w 6293294"/>
              <a:gd name="connsiteY3617" fmla="*/ 2143951 h 5604001"/>
              <a:gd name="connsiteX3618" fmla="*/ 6061202 w 6293294"/>
              <a:gd name="connsiteY3618" fmla="*/ 2154301 h 5604001"/>
              <a:gd name="connsiteX3619" fmla="*/ 6113145 w 6293294"/>
              <a:gd name="connsiteY3619" fmla="*/ 2157794 h 5604001"/>
              <a:gd name="connsiteX3620" fmla="*/ 6189345 w 6293294"/>
              <a:gd name="connsiteY3620" fmla="*/ 2223580 h 5604001"/>
              <a:gd name="connsiteX3621" fmla="*/ 6258624 w 6293294"/>
              <a:gd name="connsiteY3621" fmla="*/ 2275523 h 5604001"/>
              <a:gd name="connsiteX3622" fmla="*/ 6269037 w 6293294"/>
              <a:gd name="connsiteY3622" fmla="*/ 2324037 h 5604001"/>
              <a:gd name="connsiteX3623" fmla="*/ 6289802 w 6293294"/>
              <a:gd name="connsiteY3623" fmla="*/ 2358644 h 5604001"/>
              <a:gd name="connsiteX3624" fmla="*/ 6293295 w 6293294"/>
              <a:gd name="connsiteY3624" fmla="*/ 2375980 h 5604001"/>
              <a:gd name="connsiteX3625" fmla="*/ 6272467 w 6293294"/>
              <a:gd name="connsiteY3625" fmla="*/ 2431415 h 5604001"/>
              <a:gd name="connsiteX3626" fmla="*/ 6282881 w 6293294"/>
              <a:gd name="connsiteY3626" fmla="*/ 2472944 h 5604001"/>
              <a:gd name="connsiteX3627" fmla="*/ 6224016 w 6293294"/>
              <a:gd name="connsiteY3627" fmla="*/ 2531872 h 5604001"/>
              <a:gd name="connsiteX3628" fmla="*/ 6106224 w 6293294"/>
              <a:gd name="connsiteY3628" fmla="*/ 2594166 h 5604001"/>
              <a:gd name="connsiteX3629" fmla="*/ 6158167 w 6293294"/>
              <a:gd name="connsiteY3629" fmla="*/ 2687701 h 5604001"/>
              <a:gd name="connsiteX3630" fmla="*/ 6140895 w 6293294"/>
              <a:gd name="connsiteY3630" fmla="*/ 2722309 h 5604001"/>
              <a:gd name="connsiteX3631" fmla="*/ 6196267 w 6293294"/>
              <a:gd name="connsiteY3631" fmla="*/ 2840101 h 5604001"/>
              <a:gd name="connsiteX3632" fmla="*/ 6178995 w 6293294"/>
              <a:gd name="connsiteY3632" fmla="*/ 2892044 h 5604001"/>
              <a:gd name="connsiteX3633" fmla="*/ 6147816 w 6293294"/>
              <a:gd name="connsiteY3633" fmla="*/ 2919730 h 5604001"/>
              <a:gd name="connsiteX3634" fmla="*/ 6151245 w 6293294"/>
              <a:gd name="connsiteY3634" fmla="*/ 2937066 h 5604001"/>
              <a:gd name="connsiteX3635" fmla="*/ 6092381 w 6293294"/>
              <a:gd name="connsiteY3635" fmla="*/ 2999423 h 5604001"/>
              <a:gd name="connsiteX3636" fmla="*/ 6106224 w 6293294"/>
              <a:gd name="connsiteY3636" fmla="*/ 3061780 h 5604001"/>
              <a:gd name="connsiteX3637" fmla="*/ 6088951 w 6293294"/>
              <a:gd name="connsiteY3637" fmla="*/ 3103309 h 5604001"/>
              <a:gd name="connsiteX3638" fmla="*/ 6109716 w 6293294"/>
              <a:gd name="connsiteY3638" fmla="*/ 3158744 h 5604001"/>
              <a:gd name="connsiteX3639" fmla="*/ 6078537 w 6293294"/>
              <a:gd name="connsiteY3639" fmla="*/ 3217609 h 5604001"/>
              <a:gd name="connsiteX3640" fmla="*/ 6061202 w 6293294"/>
              <a:gd name="connsiteY3640" fmla="*/ 3224530 h 5604001"/>
              <a:gd name="connsiteX3641" fmla="*/ 6054281 w 6293294"/>
              <a:gd name="connsiteY3641" fmla="*/ 3231451 h 5604001"/>
              <a:gd name="connsiteX3642" fmla="*/ 5967730 w 6293294"/>
              <a:gd name="connsiteY3642" fmla="*/ 3297301 h 5604001"/>
              <a:gd name="connsiteX3643" fmla="*/ 5922645 w 6293294"/>
              <a:gd name="connsiteY3643" fmla="*/ 3276473 h 5604001"/>
              <a:gd name="connsiteX3644" fmla="*/ 5894959 w 6293294"/>
              <a:gd name="connsiteY3644" fmla="*/ 3283458 h 5604001"/>
              <a:gd name="connsiteX3645" fmla="*/ 5797995 w 6293294"/>
              <a:gd name="connsiteY3645" fmla="*/ 3241866 h 5604001"/>
              <a:gd name="connsiteX3646" fmla="*/ 5763324 w 6293294"/>
              <a:gd name="connsiteY3646" fmla="*/ 3207258 h 5604001"/>
              <a:gd name="connsiteX3647" fmla="*/ 5680202 w 6293294"/>
              <a:gd name="connsiteY3647" fmla="*/ 3189923 h 5604001"/>
              <a:gd name="connsiteX3648" fmla="*/ 5666359 w 6293294"/>
              <a:gd name="connsiteY3648" fmla="*/ 3189923 h 5604001"/>
              <a:gd name="connsiteX3649" fmla="*/ 5718302 w 6293294"/>
              <a:gd name="connsiteY3649" fmla="*/ 3352673 h 5604001"/>
              <a:gd name="connsiteX3650" fmla="*/ 5694109 w 6293294"/>
              <a:gd name="connsiteY3650" fmla="*/ 3428873 h 5604001"/>
              <a:gd name="connsiteX3651" fmla="*/ 5652516 w 6293294"/>
              <a:gd name="connsiteY3651" fmla="*/ 3442780 h 5604001"/>
              <a:gd name="connsiteX3652" fmla="*/ 5659437 w 6293294"/>
              <a:gd name="connsiteY3652" fmla="*/ 3494723 h 5604001"/>
              <a:gd name="connsiteX3653" fmla="*/ 5638674 w 6293294"/>
              <a:gd name="connsiteY3653" fmla="*/ 3574351 h 5604001"/>
              <a:gd name="connsiteX3654" fmla="*/ 5527802 w 6293294"/>
              <a:gd name="connsiteY3654" fmla="*/ 3636709 h 5604001"/>
              <a:gd name="connsiteX3655" fmla="*/ 5472430 w 6293294"/>
              <a:gd name="connsiteY3655" fmla="*/ 3619373 h 5604001"/>
              <a:gd name="connsiteX3656" fmla="*/ 5416995 w 6293294"/>
              <a:gd name="connsiteY3656" fmla="*/ 3681730 h 5604001"/>
              <a:gd name="connsiteX3657" fmla="*/ 5378895 w 6293294"/>
              <a:gd name="connsiteY3657" fmla="*/ 3688651 h 5604001"/>
              <a:gd name="connsiteX3658" fmla="*/ 5423916 w 6293294"/>
              <a:gd name="connsiteY3658" fmla="*/ 3771773 h 5604001"/>
              <a:gd name="connsiteX3659" fmla="*/ 5416995 w 6293294"/>
              <a:gd name="connsiteY3659" fmla="*/ 3799523 h 5604001"/>
              <a:gd name="connsiteX3660" fmla="*/ 5441251 w 6293294"/>
              <a:gd name="connsiteY3660" fmla="*/ 3827209 h 5604001"/>
              <a:gd name="connsiteX3661" fmla="*/ 5507037 w 6293294"/>
              <a:gd name="connsiteY3661" fmla="*/ 3962273 h 5604001"/>
              <a:gd name="connsiteX3662" fmla="*/ 5493195 w 6293294"/>
              <a:gd name="connsiteY3662" fmla="*/ 3976116 h 5604001"/>
              <a:gd name="connsiteX3663" fmla="*/ 5513959 w 6293294"/>
              <a:gd name="connsiteY3663" fmla="*/ 4028123 h 5604001"/>
              <a:gd name="connsiteX3664" fmla="*/ 5513959 w 6293294"/>
              <a:gd name="connsiteY3664" fmla="*/ 4111244 h 5604001"/>
              <a:gd name="connsiteX3665" fmla="*/ 5489702 w 6293294"/>
              <a:gd name="connsiteY3665" fmla="*/ 4118166 h 5604001"/>
              <a:gd name="connsiteX3666" fmla="*/ 5486274 w 6293294"/>
              <a:gd name="connsiteY3666" fmla="*/ 4128516 h 5604001"/>
              <a:gd name="connsiteX3667" fmla="*/ 5503609 w 6293294"/>
              <a:gd name="connsiteY3667" fmla="*/ 4204716 h 5604001"/>
              <a:gd name="connsiteX3668" fmla="*/ 5493195 w 6293294"/>
              <a:gd name="connsiteY3668" fmla="*/ 4235895 h 5604001"/>
              <a:gd name="connsiteX3669" fmla="*/ 5479351 w 6293294"/>
              <a:gd name="connsiteY3669" fmla="*/ 4253230 h 5604001"/>
              <a:gd name="connsiteX3670" fmla="*/ 5489702 w 6293294"/>
              <a:gd name="connsiteY3670" fmla="*/ 4308666 h 5604001"/>
              <a:gd name="connsiteX3671" fmla="*/ 5468937 w 6293294"/>
              <a:gd name="connsiteY3671" fmla="*/ 4329430 h 5604001"/>
              <a:gd name="connsiteX3672" fmla="*/ 5458587 w 6293294"/>
              <a:gd name="connsiteY3672" fmla="*/ 4322509 h 5604001"/>
              <a:gd name="connsiteX3673" fmla="*/ 5427409 w 6293294"/>
              <a:gd name="connsiteY3673" fmla="*/ 4273995 h 5604001"/>
              <a:gd name="connsiteX3674" fmla="*/ 5385816 w 6293294"/>
              <a:gd name="connsiteY3674" fmla="*/ 4301681 h 5604001"/>
              <a:gd name="connsiteX3675" fmla="*/ 5292281 w 6293294"/>
              <a:gd name="connsiteY3675" fmla="*/ 4177030 h 5604001"/>
              <a:gd name="connsiteX3676" fmla="*/ 5257674 w 6293294"/>
              <a:gd name="connsiteY3676" fmla="*/ 4194366 h 5604001"/>
              <a:gd name="connsiteX3677" fmla="*/ 5157216 w 6293294"/>
              <a:gd name="connsiteY3677" fmla="*/ 4090416 h 5604001"/>
              <a:gd name="connsiteX3678" fmla="*/ 5132959 w 6293294"/>
              <a:gd name="connsiteY3678" fmla="*/ 4097338 h 5604001"/>
              <a:gd name="connsiteX3679" fmla="*/ 5056759 w 6293294"/>
              <a:gd name="connsiteY3679" fmla="*/ 4003866 h 5604001"/>
              <a:gd name="connsiteX3680" fmla="*/ 5032566 w 6293294"/>
              <a:gd name="connsiteY3680" fmla="*/ 4017709 h 5604001"/>
              <a:gd name="connsiteX3681" fmla="*/ 5001387 w 6293294"/>
              <a:gd name="connsiteY3681" fmla="*/ 3861816 h 5604001"/>
              <a:gd name="connsiteX3682" fmla="*/ 4980623 w 6293294"/>
              <a:gd name="connsiteY3682" fmla="*/ 3841051 h 5604001"/>
              <a:gd name="connsiteX3683" fmla="*/ 4911344 w 6293294"/>
              <a:gd name="connsiteY3683" fmla="*/ 3688651 h 5604001"/>
              <a:gd name="connsiteX3684" fmla="*/ 4911344 w 6293294"/>
              <a:gd name="connsiteY3684" fmla="*/ 3615944 h 5604001"/>
              <a:gd name="connsiteX3685" fmla="*/ 4925187 w 6293294"/>
              <a:gd name="connsiteY3685" fmla="*/ 3518980 h 5604001"/>
              <a:gd name="connsiteX3686" fmla="*/ 4942523 w 6293294"/>
              <a:gd name="connsiteY3686" fmla="*/ 3401187 h 5604001"/>
              <a:gd name="connsiteX3687" fmla="*/ 4921695 w 6293294"/>
              <a:gd name="connsiteY3687" fmla="*/ 3421951 h 5604001"/>
              <a:gd name="connsiteX3688" fmla="*/ 4911344 w 6293294"/>
              <a:gd name="connsiteY3688" fmla="*/ 3477387 h 5604001"/>
              <a:gd name="connsiteX3689" fmla="*/ 4848987 w 6293294"/>
              <a:gd name="connsiteY3689" fmla="*/ 3539744 h 5604001"/>
              <a:gd name="connsiteX3690" fmla="*/ 4855909 w 6293294"/>
              <a:gd name="connsiteY3690" fmla="*/ 3570923 h 5604001"/>
              <a:gd name="connsiteX3691" fmla="*/ 4790123 w 6293294"/>
              <a:gd name="connsiteY3691" fmla="*/ 3633280 h 5604001"/>
              <a:gd name="connsiteX3692" fmla="*/ 4755451 w 6293294"/>
              <a:gd name="connsiteY3692" fmla="*/ 3636709 h 5604001"/>
              <a:gd name="connsiteX3693" fmla="*/ 4603051 w 6293294"/>
              <a:gd name="connsiteY3693" fmla="*/ 3712909 h 5604001"/>
              <a:gd name="connsiteX3694" fmla="*/ 4513009 w 6293294"/>
              <a:gd name="connsiteY3694" fmla="*/ 3681730 h 5604001"/>
              <a:gd name="connsiteX3695" fmla="*/ 4464495 w 6293294"/>
              <a:gd name="connsiteY3695" fmla="*/ 3598609 h 5604001"/>
              <a:gd name="connsiteX3696" fmla="*/ 4391787 w 6293294"/>
              <a:gd name="connsiteY3696" fmla="*/ 3595180 h 5604001"/>
              <a:gd name="connsiteX3697" fmla="*/ 4225544 w 6293294"/>
              <a:gd name="connsiteY3697" fmla="*/ 3647123 h 5604001"/>
              <a:gd name="connsiteX3698" fmla="*/ 4218623 w 6293294"/>
              <a:gd name="connsiteY3698" fmla="*/ 3654044 h 5604001"/>
              <a:gd name="connsiteX3699" fmla="*/ 4274058 w 6293294"/>
              <a:gd name="connsiteY3699" fmla="*/ 3775266 h 5604001"/>
              <a:gd name="connsiteX3700" fmla="*/ 4301744 w 6293294"/>
              <a:gd name="connsiteY3700" fmla="*/ 3823716 h 5604001"/>
              <a:gd name="connsiteX3701" fmla="*/ 4305174 w 6293294"/>
              <a:gd name="connsiteY3701" fmla="*/ 3841051 h 5604001"/>
              <a:gd name="connsiteX3702" fmla="*/ 4291330 w 6293294"/>
              <a:gd name="connsiteY3702" fmla="*/ 3889566 h 5604001"/>
              <a:gd name="connsiteX3703" fmla="*/ 4253230 w 6293294"/>
              <a:gd name="connsiteY3703" fmla="*/ 3934587 h 5604001"/>
              <a:gd name="connsiteX3704" fmla="*/ 4260151 w 6293294"/>
              <a:gd name="connsiteY3704" fmla="*/ 3972687 h 5604001"/>
              <a:gd name="connsiteX3705" fmla="*/ 4135501 w 6293294"/>
              <a:gd name="connsiteY3705" fmla="*/ 4132009 h 5604001"/>
              <a:gd name="connsiteX3706" fmla="*/ 3979609 w 6293294"/>
              <a:gd name="connsiteY3706" fmla="*/ 4280916 h 5604001"/>
              <a:gd name="connsiteX3707" fmla="*/ 3910330 w 6293294"/>
              <a:gd name="connsiteY3707" fmla="*/ 4249738 h 5604001"/>
              <a:gd name="connsiteX3708" fmla="*/ 3879215 w 6293294"/>
              <a:gd name="connsiteY3708" fmla="*/ 4291330 h 5604001"/>
              <a:gd name="connsiteX3709" fmla="*/ 3803015 w 6293294"/>
              <a:gd name="connsiteY3709" fmla="*/ 4339781 h 5604001"/>
              <a:gd name="connsiteX3710" fmla="*/ 3654044 w 6293294"/>
              <a:gd name="connsiteY3710" fmla="*/ 4273995 h 5604001"/>
              <a:gd name="connsiteX3711" fmla="*/ 3588258 w 6293294"/>
              <a:gd name="connsiteY3711" fmla="*/ 4273995 h 5604001"/>
              <a:gd name="connsiteX3712" fmla="*/ 3480880 w 6293294"/>
              <a:gd name="connsiteY3712" fmla="*/ 4239387 h 5604001"/>
              <a:gd name="connsiteX3713" fmla="*/ 3342322 w 6293294"/>
              <a:gd name="connsiteY3713" fmla="*/ 4152773 h 5604001"/>
              <a:gd name="connsiteX3714" fmla="*/ 2788158 w 6293294"/>
              <a:gd name="connsiteY3714" fmla="*/ 3342323 h 5604001"/>
              <a:gd name="connsiteX3715" fmla="*/ 2767394 w 6293294"/>
              <a:gd name="connsiteY3715" fmla="*/ 3273044 h 5604001"/>
              <a:gd name="connsiteX3716" fmla="*/ 2722372 w 6293294"/>
              <a:gd name="connsiteY3716" fmla="*/ 3079051 h 5604001"/>
              <a:gd name="connsiteX3717" fmla="*/ 2621915 w 6293294"/>
              <a:gd name="connsiteY3717" fmla="*/ 3092958 h 5604001"/>
              <a:gd name="connsiteX3718" fmla="*/ 2621915 w 6293294"/>
              <a:gd name="connsiteY3718" fmla="*/ 3127566 h 5604001"/>
              <a:gd name="connsiteX3719" fmla="*/ 2625408 w 6293294"/>
              <a:gd name="connsiteY3719" fmla="*/ 3165666 h 5604001"/>
              <a:gd name="connsiteX3720" fmla="*/ 2711958 w 6293294"/>
              <a:gd name="connsiteY3720" fmla="*/ 3449701 h 5604001"/>
              <a:gd name="connsiteX3721" fmla="*/ 2732786 w 6293294"/>
              <a:gd name="connsiteY3721" fmla="*/ 3484309 h 5604001"/>
              <a:gd name="connsiteX3722" fmla="*/ 2767394 w 6293294"/>
              <a:gd name="connsiteY3722" fmla="*/ 3577844 h 5604001"/>
              <a:gd name="connsiteX3723" fmla="*/ 2753551 w 6293294"/>
              <a:gd name="connsiteY3723" fmla="*/ 3660966 h 5604001"/>
              <a:gd name="connsiteX3724" fmla="*/ 2763901 w 6293294"/>
              <a:gd name="connsiteY3724" fmla="*/ 3699066 h 5604001"/>
              <a:gd name="connsiteX3725" fmla="*/ 2774315 w 6293294"/>
              <a:gd name="connsiteY3725" fmla="*/ 3757930 h 5604001"/>
              <a:gd name="connsiteX3726" fmla="*/ 2663508 w 6293294"/>
              <a:gd name="connsiteY3726" fmla="*/ 3924173 h 5604001"/>
              <a:gd name="connsiteX3727" fmla="*/ 2614994 w 6293294"/>
              <a:gd name="connsiteY3727" fmla="*/ 3958844 h 5604001"/>
              <a:gd name="connsiteX3728" fmla="*/ 2604580 w 6293294"/>
              <a:gd name="connsiteY3728" fmla="*/ 4066223 h 5604001"/>
              <a:gd name="connsiteX3729" fmla="*/ 2493772 w 6293294"/>
              <a:gd name="connsiteY3729" fmla="*/ 4152773 h 5604001"/>
              <a:gd name="connsiteX3730" fmla="*/ 2438337 w 6293294"/>
              <a:gd name="connsiteY3730" fmla="*/ 4138930 h 5604001"/>
              <a:gd name="connsiteX3731" fmla="*/ 2396808 w 6293294"/>
              <a:gd name="connsiteY3731" fmla="*/ 4190873 h 5604001"/>
              <a:gd name="connsiteX3732" fmla="*/ 2396808 w 6293294"/>
              <a:gd name="connsiteY3732" fmla="*/ 4228973 h 5604001"/>
              <a:gd name="connsiteX3733" fmla="*/ 2386394 w 6293294"/>
              <a:gd name="connsiteY3733" fmla="*/ 4294759 h 5604001"/>
              <a:gd name="connsiteX3734" fmla="*/ 2330958 w 6293294"/>
              <a:gd name="connsiteY3734" fmla="*/ 4256659 h 5604001"/>
              <a:gd name="connsiteX3735" fmla="*/ 2327529 w 6293294"/>
              <a:gd name="connsiteY3735" fmla="*/ 4263644 h 5604001"/>
              <a:gd name="connsiteX3736" fmla="*/ 2348294 w 6293294"/>
              <a:gd name="connsiteY3736" fmla="*/ 4381373 h 5604001"/>
              <a:gd name="connsiteX3737" fmla="*/ 2344864 w 6293294"/>
              <a:gd name="connsiteY3737" fmla="*/ 4415981 h 5604001"/>
              <a:gd name="connsiteX3738" fmla="*/ 2334451 w 6293294"/>
              <a:gd name="connsiteY3738" fmla="*/ 4419473 h 5604001"/>
              <a:gd name="connsiteX3739" fmla="*/ 2289429 w 6293294"/>
              <a:gd name="connsiteY3739" fmla="*/ 4391787 h 5604001"/>
              <a:gd name="connsiteX3740" fmla="*/ 2272094 w 6293294"/>
              <a:gd name="connsiteY3740" fmla="*/ 4405630 h 5604001"/>
              <a:gd name="connsiteX3741" fmla="*/ 2227072 w 6293294"/>
              <a:gd name="connsiteY3741" fmla="*/ 4582287 h 5604001"/>
              <a:gd name="connsiteX3742" fmla="*/ 2199386 w 6293294"/>
              <a:gd name="connsiteY3742" fmla="*/ 4564952 h 5604001"/>
              <a:gd name="connsiteX3743" fmla="*/ 2195894 w 6293294"/>
              <a:gd name="connsiteY3743" fmla="*/ 4571873 h 5604001"/>
              <a:gd name="connsiteX3744" fmla="*/ 2213229 w 6293294"/>
              <a:gd name="connsiteY3744" fmla="*/ 4675759 h 5604001"/>
              <a:gd name="connsiteX3745" fmla="*/ 2192464 w 6293294"/>
              <a:gd name="connsiteY3745" fmla="*/ 4710430 h 5604001"/>
              <a:gd name="connsiteX3746" fmla="*/ 2137029 w 6293294"/>
              <a:gd name="connsiteY3746" fmla="*/ 4672330 h 5604001"/>
              <a:gd name="connsiteX3747" fmla="*/ 2133537 w 6293294"/>
              <a:gd name="connsiteY3747" fmla="*/ 4679252 h 5604001"/>
              <a:gd name="connsiteX3748" fmla="*/ 2150872 w 6293294"/>
              <a:gd name="connsiteY3748" fmla="*/ 4762373 h 5604001"/>
              <a:gd name="connsiteX3749" fmla="*/ 2116264 w 6293294"/>
              <a:gd name="connsiteY3749" fmla="*/ 4831652 h 5604001"/>
              <a:gd name="connsiteX3750" fmla="*/ 2092008 w 6293294"/>
              <a:gd name="connsiteY3750" fmla="*/ 4821238 h 5604001"/>
              <a:gd name="connsiteX3751" fmla="*/ 2019237 w 6293294"/>
              <a:gd name="connsiteY3751" fmla="*/ 4977130 h 5604001"/>
              <a:gd name="connsiteX3752" fmla="*/ 1963864 w 6293294"/>
              <a:gd name="connsiteY3752" fmla="*/ 5081016 h 5604001"/>
              <a:gd name="connsiteX3753" fmla="*/ 1946529 w 6293294"/>
              <a:gd name="connsiteY3753" fmla="*/ 5070602 h 5604001"/>
              <a:gd name="connsiteX3754" fmla="*/ 1859915 w 6293294"/>
              <a:gd name="connsiteY3754" fmla="*/ 5223002 h 5604001"/>
              <a:gd name="connsiteX3755" fmla="*/ 1842643 w 6293294"/>
              <a:gd name="connsiteY3755" fmla="*/ 5202238 h 5604001"/>
              <a:gd name="connsiteX3756" fmla="*/ 1859915 w 6293294"/>
              <a:gd name="connsiteY3756" fmla="*/ 5153724 h 5604001"/>
              <a:gd name="connsiteX3757" fmla="*/ 1849564 w 6293294"/>
              <a:gd name="connsiteY3757" fmla="*/ 5146802 h 5604001"/>
              <a:gd name="connsiteX3758" fmla="*/ 1787208 w 6293294"/>
              <a:gd name="connsiteY3758" fmla="*/ 5164138 h 5604001"/>
              <a:gd name="connsiteX3759" fmla="*/ 1769872 w 6293294"/>
              <a:gd name="connsiteY3759" fmla="*/ 5136452 h 5604001"/>
              <a:gd name="connsiteX3760" fmla="*/ 1783715 w 6293294"/>
              <a:gd name="connsiteY3760" fmla="*/ 5081016 h 5604001"/>
              <a:gd name="connsiteX3761" fmla="*/ 1776794 w 6293294"/>
              <a:gd name="connsiteY3761" fmla="*/ 5074095 h 5604001"/>
              <a:gd name="connsiteX3762" fmla="*/ 1721421 w 6293294"/>
              <a:gd name="connsiteY3762" fmla="*/ 5122545 h 5604001"/>
              <a:gd name="connsiteX3763" fmla="*/ 1700594 w 6293294"/>
              <a:gd name="connsiteY3763" fmla="*/ 5081016 h 5604001"/>
              <a:gd name="connsiteX3764" fmla="*/ 1717929 w 6293294"/>
              <a:gd name="connsiteY3764" fmla="*/ 4977130 h 5604001"/>
              <a:gd name="connsiteX3765" fmla="*/ 1707578 w 6293294"/>
              <a:gd name="connsiteY3765" fmla="*/ 4956302 h 5604001"/>
              <a:gd name="connsiteX3766" fmla="*/ 1679829 w 6293294"/>
              <a:gd name="connsiteY3766" fmla="*/ 4952873 h 5604001"/>
              <a:gd name="connsiteX3767" fmla="*/ 1645221 w 6293294"/>
              <a:gd name="connsiteY3767" fmla="*/ 4928616 h 5604001"/>
              <a:gd name="connsiteX3768" fmla="*/ 1641729 w 6293294"/>
              <a:gd name="connsiteY3768" fmla="*/ 4890516 h 5604001"/>
              <a:gd name="connsiteX3769" fmla="*/ 1624394 w 6293294"/>
              <a:gd name="connsiteY3769" fmla="*/ 4880102 h 5604001"/>
              <a:gd name="connsiteX3770" fmla="*/ 1596708 w 6293294"/>
              <a:gd name="connsiteY3770" fmla="*/ 4887024 h 5604001"/>
              <a:gd name="connsiteX3771" fmla="*/ 1579372 w 6293294"/>
              <a:gd name="connsiteY3771" fmla="*/ 4866259 h 5604001"/>
              <a:gd name="connsiteX3772" fmla="*/ 1620964 w 6293294"/>
              <a:gd name="connsiteY3772" fmla="*/ 4755452 h 5604001"/>
              <a:gd name="connsiteX3773" fmla="*/ 1596708 w 6293294"/>
              <a:gd name="connsiteY3773" fmla="*/ 4703509 h 5604001"/>
              <a:gd name="connsiteX3774" fmla="*/ 1579372 w 6293294"/>
              <a:gd name="connsiteY3774" fmla="*/ 4641152 h 5604001"/>
              <a:gd name="connsiteX3775" fmla="*/ 1662494 w 6293294"/>
              <a:gd name="connsiteY3775" fmla="*/ 4558030 h 5604001"/>
              <a:gd name="connsiteX3776" fmla="*/ 1631378 w 6293294"/>
              <a:gd name="connsiteY3776" fmla="*/ 4509516 h 5604001"/>
              <a:gd name="connsiteX3777" fmla="*/ 1697164 w 6293294"/>
              <a:gd name="connsiteY3777" fmla="*/ 4409059 h 5604001"/>
              <a:gd name="connsiteX3778" fmla="*/ 1655572 w 6293294"/>
              <a:gd name="connsiteY3778" fmla="*/ 4364038 h 5604001"/>
              <a:gd name="connsiteX3779" fmla="*/ 1714500 w 6293294"/>
              <a:gd name="connsiteY3779" fmla="*/ 4273995 h 5604001"/>
              <a:gd name="connsiteX3780" fmla="*/ 1683321 w 6293294"/>
              <a:gd name="connsiteY3780" fmla="*/ 4270566 h 5604001"/>
              <a:gd name="connsiteX3781" fmla="*/ 1665986 w 6293294"/>
              <a:gd name="connsiteY3781" fmla="*/ 4242816 h 5604001"/>
              <a:gd name="connsiteX3782" fmla="*/ 1711008 w 6293294"/>
              <a:gd name="connsiteY3782" fmla="*/ 4066223 h 5604001"/>
              <a:gd name="connsiteX3783" fmla="*/ 1686751 w 6293294"/>
              <a:gd name="connsiteY3783" fmla="*/ 4073144 h 5604001"/>
              <a:gd name="connsiteX3784" fmla="*/ 1662494 w 6293294"/>
              <a:gd name="connsiteY3784" fmla="*/ 4041966 h 5604001"/>
              <a:gd name="connsiteX3785" fmla="*/ 1707578 w 6293294"/>
              <a:gd name="connsiteY3785" fmla="*/ 3879151 h 5604001"/>
              <a:gd name="connsiteX3786" fmla="*/ 1620964 w 6293294"/>
              <a:gd name="connsiteY3786" fmla="*/ 3820287 h 5604001"/>
              <a:gd name="connsiteX3787" fmla="*/ 1738694 w 6293294"/>
              <a:gd name="connsiteY3787" fmla="*/ 3629787 h 5604001"/>
              <a:gd name="connsiteX3788" fmla="*/ 1735264 w 6293294"/>
              <a:gd name="connsiteY3788" fmla="*/ 3640201 h 5604001"/>
              <a:gd name="connsiteX3789" fmla="*/ 1766443 w 6293294"/>
              <a:gd name="connsiteY3789" fmla="*/ 3674809 h 5604001"/>
              <a:gd name="connsiteX3790" fmla="*/ 1756029 w 6293294"/>
              <a:gd name="connsiteY3790" fmla="*/ 3681730 h 5604001"/>
              <a:gd name="connsiteX3791" fmla="*/ 1648651 w 6293294"/>
              <a:gd name="connsiteY3791" fmla="*/ 3827209 h 5604001"/>
              <a:gd name="connsiteX3792" fmla="*/ 1655572 w 6293294"/>
              <a:gd name="connsiteY3792" fmla="*/ 3837623 h 5604001"/>
              <a:gd name="connsiteX3793" fmla="*/ 1738694 w 6293294"/>
              <a:gd name="connsiteY3793" fmla="*/ 3879151 h 5604001"/>
              <a:gd name="connsiteX3794" fmla="*/ 1693672 w 6293294"/>
              <a:gd name="connsiteY3794" fmla="*/ 4035044 h 5604001"/>
              <a:gd name="connsiteX3795" fmla="*/ 1738694 w 6293294"/>
              <a:gd name="connsiteY3795" fmla="*/ 4017709 h 5604001"/>
              <a:gd name="connsiteX3796" fmla="*/ 1762951 w 6293294"/>
              <a:gd name="connsiteY3796" fmla="*/ 4038473 h 5604001"/>
              <a:gd name="connsiteX3797" fmla="*/ 1697164 w 6293294"/>
              <a:gd name="connsiteY3797" fmla="*/ 4232466 h 5604001"/>
              <a:gd name="connsiteX3798" fmla="*/ 1731772 w 6293294"/>
              <a:gd name="connsiteY3798" fmla="*/ 4242816 h 5604001"/>
              <a:gd name="connsiteX3799" fmla="*/ 1752600 w 6293294"/>
              <a:gd name="connsiteY3799" fmla="*/ 4273995 h 5604001"/>
              <a:gd name="connsiteX3800" fmla="*/ 1690243 w 6293294"/>
              <a:gd name="connsiteY3800" fmla="*/ 4367530 h 5604001"/>
              <a:gd name="connsiteX3801" fmla="*/ 1731772 w 6293294"/>
              <a:gd name="connsiteY3801" fmla="*/ 4412552 h 5604001"/>
              <a:gd name="connsiteX3802" fmla="*/ 1662494 w 6293294"/>
              <a:gd name="connsiteY3802" fmla="*/ 4516438 h 5604001"/>
              <a:gd name="connsiteX3803" fmla="*/ 1704086 w 6293294"/>
              <a:gd name="connsiteY3803" fmla="*/ 4575302 h 5604001"/>
              <a:gd name="connsiteX3804" fmla="*/ 1697164 w 6293294"/>
              <a:gd name="connsiteY3804" fmla="*/ 4585716 h 5604001"/>
              <a:gd name="connsiteX3805" fmla="*/ 1610551 w 6293294"/>
              <a:gd name="connsiteY3805" fmla="*/ 4651502 h 5604001"/>
              <a:gd name="connsiteX3806" fmla="*/ 1652143 w 6293294"/>
              <a:gd name="connsiteY3806" fmla="*/ 4758881 h 5604001"/>
              <a:gd name="connsiteX3807" fmla="*/ 1620964 w 6293294"/>
              <a:gd name="connsiteY3807" fmla="*/ 4848924 h 5604001"/>
              <a:gd name="connsiteX3808" fmla="*/ 1659064 w 6293294"/>
              <a:gd name="connsiteY3808" fmla="*/ 4883595 h 5604001"/>
              <a:gd name="connsiteX3809" fmla="*/ 1662494 w 6293294"/>
              <a:gd name="connsiteY3809" fmla="*/ 4921695 h 5604001"/>
              <a:gd name="connsiteX3810" fmla="*/ 1704086 w 6293294"/>
              <a:gd name="connsiteY3810" fmla="*/ 4932045 h 5604001"/>
              <a:gd name="connsiteX3811" fmla="*/ 1738694 w 6293294"/>
              <a:gd name="connsiteY3811" fmla="*/ 4987481 h 5604001"/>
              <a:gd name="connsiteX3812" fmla="*/ 1724851 w 6293294"/>
              <a:gd name="connsiteY3812" fmla="*/ 5070602 h 5604001"/>
              <a:gd name="connsiteX3813" fmla="*/ 1731772 w 6293294"/>
              <a:gd name="connsiteY3813" fmla="*/ 5077524 h 5604001"/>
              <a:gd name="connsiteX3814" fmla="*/ 1780286 w 6293294"/>
              <a:gd name="connsiteY3814" fmla="*/ 5035995 h 5604001"/>
              <a:gd name="connsiteX3815" fmla="*/ 1811464 w 6293294"/>
              <a:gd name="connsiteY3815" fmla="*/ 5070602 h 5604001"/>
              <a:gd name="connsiteX3816" fmla="*/ 1797621 w 6293294"/>
              <a:gd name="connsiteY3816" fmla="*/ 5122545 h 5604001"/>
              <a:gd name="connsiteX3817" fmla="*/ 1804543 w 6293294"/>
              <a:gd name="connsiteY3817" fmla="*/ 5129467 h 5604001"/>
              <a:gd name="connsiteX3818" fmla="*/ 1846072 w 6293294"/>
              <a:gd name="connsiteY3818" fmla="*/ 5119116 h 5604001"/>
              <a:gd name="connsiteX3819" fmla="*/ 1877251 w 6293294"/>
              <a:gd name="connsiteY3819" fmla="*/ 5132959 h 5604001"/>
              <a:gd name="connsiteX3820" fmla="*/ 1932686 w 6293294"/>
              <a:gd name="connsiteY3820" fmla="*/ 5035995 h 5604001"/>
              <a:gd name="connsiteX3821" fmla="*/ 1963864 w 6293294"/>
              <a:gd name="connsiteY3821" fmla="*/ 5035995 h 5604001"/>
              <a:gd name="connsiteX3822" fmla="*/ 2001964 w 6293294"/>
              <a:gd name="connsiteY3822" fmla="*/ 4952873 h 5604001"/>
              <a:gd name="connsiteX3823" fmla="*/ 2026221 w 6293294"/>
              <a:gd name="connsiteY3823" fmla="*/ 4925124 h 5604001"/>
              <a:gd name="connsiteX3824" fmla="*/ 2088515 w 6293294"/>
              <a:gd name="connsiteY3824" fmla="*/ 4803902 h 5604001"/>
              <a:gd name="connsiteX3825" fmla="*/ 2109343 w 6293294"/>
              <a:gd name="connsiteY3825" fmla="*/ 4810824 h 5604001"/>
              <a:gd name="connsiteX3826" fmla="*/ 2126615 w 6293294"/>
              <a:gd name="connsiteY3826" fmla="*/ 4762373 h 5604001"/>
              <a:gd name="connsiteX3827" fmla="*/ 2105851 w 6293294"/>
              <a:gd name="connsiteY3827" fmla="*/ 4665409 h 5604001"/>
              <a:gd name="connsiteX3828" fmla="*/ 2126615 w 6293294"/>
              <a:gd name="connsiteY3828" fmla="*/ 4637659 h 5604001"/>
              <a:gd name="connsiteX3829" fmla="*/ 2182051 w 6293294"/>
              <a:gd name="connsiteY3829" fmla="*/ 4679252 h 5604001"/>
              <a:gd name="connsiteX3830" fmla="*/ 2185543 w 6293294"/>
              <a:gd name="connsiteY3830" fmla="*/ 4661916 h 5604001"/>
              <a:gd name="connsiteX3831" fmla="*/ 2161286 w 6293294"/>
              <a:gd name="connsiteY3831" fmla="*/ 4544187 h 5604001"/>
              <a:gd name="connsiteX3832" fmla="*/ 2175129 w 6293294"/>
              <a:gd name="connsiteY3832" fmla="*/ 4526852 h 5604001"/>
              <a:gd name="connsiteX3833" fmla="*/ 2220151 w 6293294"/>
              <a:gd name="connsiteY3833" fmla="*/ 4554538 h 5604001"/>
              <a:gd name="connsiteX3834" fmla="*/ 2251329 w 6293294"/>
              <a:gd name="connsiteY3834" fmla="*/ 4422966 h 5604001"/>
              <a:gd name="connsiteX3835" fmla="*/ 2279015 w 6293294"/>
              <a:gd name="connsiteY3835" fmla="*/ 4374452 h 5604001"/>
              <a:gd name="connsiteX3836" fmla="*/ 2330958 w 6293294"/>
              <a:gd name="connsiteY3836" fmla="*/ 4398709 h 5604001"/>
              <a:gd name="connsiteX3837" fmla="*/ 2330958 w 6293294"/>
              <a:gd name="connsiteY3837" fmla="*/ 4360609 h 5604001"/>
              <a:gd name="connsiteX3838" fmla="*/ 2306764 w 6293294"/>
              <a:gd name="connsiteY3838" fmla="*/ 4253230 h 5604001"/>
              <a:gd name="connsiteX3839" fmla="*/ 2324037 w 6293294"/>
              <a:gd name="connsiteY3839" fmla="*/ 4232466 h 5604001"/>
              <a:gd name="connsiteX3840" fmla="*/ 2372551 w 6293294"/>
              <a:gd name="connsiteY3840" fmla="*/ 4263644 h 5604001"/>
              <a:gd name="connsiteX3841" fmla="*/ 2376043 w 6293294"/>
              <a:gd name="connsiteY3841" fmla="*/ 4235895 h 5604001"/>
              <a:gd name="connsiteX3842" fmla="*/ 2365629 w 6293294"/>
              <a:gd name="connsiteY3842" fmla="*/ 4204716 h 5604001"/>
              <a:gd name="connsiteX3843" fmla="*/ 2327529 w 6293294"/>
              <a:gd name="connsiteY3843" fmla="*/ 4211638 h 5604001"/>
              <a:gd name="connsiteX3844" fmla="*/ 2199386 w 6293294"/>
              <a:gd name="connsiteY3844" fmla="*/ 4180459 h 5604001"/>
              <a:gd name="connsiteX3845" fmla="*/ 2078164 w 6293294"/>
              <a:gd name="connsiteY3845" fmla="*/ 4225544 h 5604001"/>
              <a:gd name="connsiteX3846" fmla="*/ 2043494 w 6293294"/>
              <a:gd name="connsiteY3846" fmla="*/ 4215130 h 5604001"/>
              <a:gd name="connsiteX3847" fmla="*/ 2040064 w 6293294"/>
              <a:gd name="connsiteY3847" fmla="*/ 4222052 h 5604001"/>
              <a:gd name="connsiteX3848" fmla="*/ 2050415 w 6293294"/>
              <a:gd name="connsiteY3848" fmla="*/ 4270566 h 5604001"/>
              <a:gd name="connsiteX3849" fmla="*/ 2064321 w 6293294"/>
              <a:gd name="connsiteY3849" fmla="*/ 4381373 h 5604001"/>
              <a:gd name="connsiteX3850" fmla="*/ 2067751 w 6293294"/>
              <a:gd name="connsiteY3850" fmla="*/ 4509516 h 5604001"/>
              <a:gd name="connsiteX3851" fmla="*/ 2026221 w 6293294"/>
              <a:gd name="connsiteY3851" fmla="*/ 4211638 h 5604001"/>
              <a:gd name="connsiteX3852" fmla="*/ 2012315 w 6293294"/>
              <a:gd name="connsiteY3852" fmla="*/ 4190873 h 5604001"/>
              <a:gd name="connsiteX3853" fmla="*/ 1932686 w 6293294"/>
              <a:gd name="connsiteY3853" fmla="*/ 4506087 h 5604001"/>
              <a:gd name="connsiteX3854" fmla="*/ 1814894 w 6293294"/>
              <a:gd name="connsiteY3854" fmla="*/ 4790059 h 5604001"/>
              <a:gd name="connsiteX3855" fmla="*/ 1783715 w 6293294"/>
              <a:gd name="connsiteY3855" fmla="*/ 4810824 h 5604001"/>
              <a:gd name="connsiteX3856" fmla="*/ 1818386 w 6293294"/>
              <a:gd name="connsiteY3856" fmla="*/ 4765802 h 5604001"/>
              <a:gd name="connsiteX3857" fmla="*/ 1932686 w 6293294"/>
              <a:gd name="connsiteY3857" fmla="*/ 4415981 h 5604001"/>
              <a:gd name="connsiteX3858" fmla="*/ 1991551 w 6293294"/>
              <a:gd name="connsiteY3858" fmla="*/ 4152773 h 5604001"/>
              <a:gd name="connsiteX3859" fmla="*/ 2005394 w 6293294"/>
              <a:gd name="connsiteY3859" fmla="*/ 4059238 h 5604001"/>
              <a:gd name="connsiteX3860" fmla="*/ 1950021 w 6293294"/>
              <a:gd name="connsiteY3860" fmla="*/ 3962273 h 5604001"/>
              <a:gd name="connsiteX3861" fmla="*/ 1832229 w 6293294"/>
              <a:gd name="connsiteY3861" fmla="*/ 4076573 h 5604001"/>
              <a:gd name="connsiteX3862" fmla="*/ 1946529 w 6293294"/>
              <a:gd name="connsiteY3862" fmla="*/ 3889566 h 5604001"/>
              <a:gd name="connsiteX3863" fmla="*/ 1936115 w 6293294"/>
              <a:gd name="connsiteY3863" fmla="*/ 3820287 h 5604001"/>
              <a:gd name="connsiteX3864" fmla="*/ 1835721 w 6293294"/>
              <a:gd name="connsiteY3864" fmla="*/ 3692144 h 5604001"/>
              <a:gd name="connsiteX3865" fmla="*/ 1807972 w 6293294"/>
              <a:gd name="connsiteY3865" fmla="*/ 3501644 h 5604001"/>
              <a:gd name="connsiteX3866" fmla="*/ 1368108 w 6293294"/>
              <a:gd name="connsiteY3866" fmla="*/ 3969195 h 5604001"/>
              <a:gd name="connsiteX3867" fmla="*/ 1309243 w 6293294"/>
              <a:gd name="connsiteY3867" fmla="*/ 3972687 h 5604001"/>
              <a:gd name="connsiteX3868" fmla="*/ 1226121 w 6293294"/>
              <a:gd name="connsiteY3868" fmla="*/ 3996944 h 5604001"/>
              <a:gd name="connsiteX3869" fmla="*/ 1160335 w 6293294"/>
              <a:gd name="connsiteY3869" fmla="*/ 4000373 h 5604001"/>
              <a:gd name="connsiteX3870" fmla="*/ 1084135 w 6293294"/>
              <a:gd name="connsiteY3870" fmla="*/ 4066223 h 5604001"/>
              <a:gd name="connsiteX3871" fmla="*/ 952500 w 6293294"/>
              <a:gd name="connsiteY3871" fmla="*/ 4166616 h 5604001"/>
              <a:gd name="connsiteX3872" fmla="*/ 924814 w 6293294"/>
              <a:gd name="connsiteY3872" fmla="*/ 4111244 h 5604001"/>
              <a:gd name="connsiteX3873" fmla="*/ 917892 w 6293294"/>
              <a:gd name="connsiteY3873" fmla="*/ 4107751 h 5604001"/>
              <a:gd name="connsiteX3874" fmla="*/ 762000 w 6293294"/>
              <a:gd name="connsiteY3874" fmla="*/ 4145851 h 5604001"/>
              <a:gd name="connsiteX3875" fmla="*/ 689292 w 6293294"/>
              <a:gd name="connsiteY3875" fmla="*/ 4093909 h 5604001"/>
              <a:gd name="connsiteX3876" fmla="*/ 519557 w 6293294"/>
              <a:gd name="connsiteY3876" fmla="*/ 4118166 h 5604001"/>
              <a:gd name="connsiteX3877" fmla="*/ 419100 w 6293294"/>
              <a:gd name="connsiteY3877" fmla="*/ 4031551 h 5604001"/>
              <a:gd name="connsiteX3878" fmla="*/ 301371 w 6293294"/>
              <a:gd name="connsiteY3878" fmla="*/ 4066223 h 5604001"/>
              <a:gd name="connsiteX3879" fmla="*/ 183578 w 6293294"/>
              <a:gd name="connsiteY3879" fmla="*/ 4080066 h 5604001"/>
              <a:gd name="connsiteX3880" fmla="*/ 135128 w 6293294"/>
              <a:gd name="connsiteY3880" fmla="*/ 3986530 h 5604001"/>
              <a:gd name="connsiteX3881" fmla="*/ 110871 w 6293294"/>
              <a:gd name="connsiteY3881" fmla="*/ 3983038 h 5604001"/>
              <a:gd name="connsiteX3882" fmla="*/ 31178 w 6293294"/>
              <a:gd name="connsiteY3882" fmla="*/ 4010787 h 5604001"/>
              <a:gd name="connsiteX3883" fmla="*/ 0 w 6293294"/>
              <a:gd name="connsiteY3883" fmla="*/ 3979609 h 5604001"/>
              <a:gd name="connsiteX3884" fmla="*/ 93535 w 6293294"/>
              <a:gd name="connsiteY3884" fmla="*/ 3865309 h 5604001"/>
              <a:gd name="connsiteX3885" fmla="*/ 110871 w 6293294"/>
              <a:gd name="connsiteY3885" fmla="*/ 3816795 h 5604001"/>
              <a:gd name="connsiteX3886" fmla="*/ 166307 w 6293294"/>
              <a:gd name="connsiteY3886" fmla="*/ 3771773 h 5604001"/>
              <a:gd name="connsiteX3887" fmla="*/ 245935 w 6293294"/>
              <a:gd name="connsiteY3887" fmla="*/ 3719830 h 5604001"/>
              <a:gd name="connsiteX3888" fmla="*/ 225171 w 6293294"/>
              <a:gd name="connsiteY3888" fmla="*/ 3685223 h 5604001"/>
              <a:gd name="connsiteX3889" fmla="*/ 356743 w 6293294"/>
              <a:gd name="connsiteY3889" fmla="*/ 3557080 h 5604001"/>
              <a:gd name="connsiteX3890" fmla="*/ 422592 w 6293294"/>
              <a:gd name="connsiteY3890" fmla="*/ 3532823 h 5604001"/>
              <a:gd name="connsiteX3891" fmla="*/ 412178 w 6293294"/>
              <a:gd name="connsiteY3891" fmla="*/ 3511995 h 5604001"/>
              <a:gd name="connsiteX3892" fmla="*/ 477964 w 6293294"/>
              <a:gd name="connsiteY3892" fmla="*/ 3466973 h 5604001"/>
              <a:gd name="connsiteX3893" fmla="*/ 654621 w 6293294"/>
              <a:gd name="connsiteY3893" fmla="*/ 3411601 h 5604001"/>
              <a:gd name="connsiteX3894" fmla="*/ 727392 w 6293294"/>
              <a:gd name="connsiteY3894" fmla="*/ 3404680 h 5604001"/>
              <a:gd name="connsiteX3895" fmla="*/ 921321 w 6293294"/>
              <a:gd name="connsiteY3895" fmla="*/ 3318066 h 5604001"/>
              <a:gd name="connsiteX3896" fmla="*/ 862457 w 6293294"/>
              <a:gd name="connsiteY3896" fmla="*/ 3214180 h 5604001"/>
              <a:gd name="connsiteX3897" fmla="*/ 886714 w 6293294"/>
              <a:gd name="connsiteY3897" fmla="*/ 3124137 h 5604001"/>
              <a:gd name="connsiteX3898" fmla="*/ 879792 w 6293294"/>
              <a:gd name="connsiteY3898" fmla="*/ 3117151 h 5604001"/>
              <a:gd name="connsiteX3899" fmla="*/ 723900 w 6293294"/>
              <a:gd name="connsiteY3899" fmla="*/ 2957830 h 5604001"/>
              <a:gd name="connsiteX3900" fmla="*/ 723900 w 6293294"/>
              <a:gd name="connsiteY3900" fmla="*/ 2885123 h 5604001"/>
              <a:gd name="connsiteX3901" fmla="*/ 886714 w 6293294"/>
              <a:gd name="connsiteY3901" fmla="*/ 2666937 h 5604001"/>
              <a:gd name="connsiteX3902" fmla="*/ 883221 w 6293294"/>
              <a:gd name="connsiteY3902" fmla="*/ 2660015 h 5604001"/>
              <a:gd name="connsiteX3903" fmla="*/ 845121 w 6293294"/>
              <a:gd name="connsiteY3903" fmla="*/ 2604580 h 5604001"/>
              <a:gd name="connsiteX3904" fmla="*/ 1004443 w 6293294"/>
              <a:gd name="connsiteY3904" fmla="*/ 2414080 h 5604001"/>
              <a:gd name="connsiteX3905" fmla="*/ 1177608 w 6293294"/>
              <a:gd name="connsiteY3905" fmla="*/ 2348294 h 5604001"/>
              <a:gd name="connsiteX3906" fmla="*/ 1035621 w 6293294"/>
              <a:gd name="connsiteY3906" fmla="*/ 2251329 h 5604001"/>
              <a:gd name="connsiteX3907" fmla="*/ 928243 w 6293294"/>
              <a:gd name="connsiteY3907" fmla="*/ 2247837 h 5604001"/>
              <a:gd name="connsiteX3908" fmla="*/ 748157 w 6293294"/>
              <a:gd name="connsiteY3908" fmla="*/ 2133537 h 5604001"/>
              <a:gd name="connsiteX3909" fmla="*/ 613092 w 6293294"/>
              <a:gd name="connsiteY3909" fmla="*/ 1984629 h 5604001"/>
              <a:gd name="connsiteX3910" fmla="*/ 651192 w 6293294"/>
              <a:gd name="connsiteY3910" fmla="*/ 1915351 h 5604001"/>
              <a:gd name="connsiteX3911" fmla="*/ 626935 w 6293294"/>
              <a:gd name="connsiteY3911" fmla="*/ 1852993 h 5604001"/>
              <a:gd name="connsiteX3912" fmla="*/ 630364 w 6293294"/>
              <a:gd name="connsiteY3912" fmla="*/ 1818386 h 5604001"/>
              <a:gd name="connsiteX3913" fmla="*/ 682371 w 6293294"/>
              <a:gd name="connsiteY3913" fmla="*/ 1749108 h 5604001"/>
              <a:gd name="connsiteX3914" fmla="*/ 755078 w 6293294"/>
              <a:gd name="connsiteY3914" fmla="*/ 1717929 h 5604001"/>
              <a:gd name="connsiteX3915" fmla="*/ 762000 w 6293294"/>
              <a:gd name="connsiteY3915" fmla="*/ 1697101 h 5604001"/>
              <a:gd name="connsiteX3916" fmla="*/ 890143 w 6293294"/>
              <a:gd name="connsiteY3916" fmla="*/ 1579372 h 5604001"/>
              <a:gd name="connsiteX3917" fmla="*/ 862457 w 6293294"/>
              <a:gd name="connsiteY3917" fmla="*/ 1520508 h 5604001"/>
              <a:gd name="connsiteX3918" fmla="*/ 865886 w 6293294"/>
              <a:gd name="connsiteY3918" fmla="*/ 1482408 h 5604001"/>
              <a:gd name="connsiteX3919" fmla="*/ 917892 w 6293294"/>
              <a:gd name="connsiteY3919" fmla="*/ 1416558 h 5604001"/>
              <a:gd name="connsiteX3920" fmla="*/ 907478 w 6293294"/>
              <a:gd name="connsiteY3920" fmla="*/ 1364615 h 5604001"/>
              <a:gd name="connsiteX3921" fmla="*/ 1073721 w 6293294"/>
              <a:gd name="connsiteY3921" fmla="*/ 1188021 h 5604001"/>
              <a:gd name="connsiteX3922" fmla="*/ 1167257 w 6293294"/>
              <a:gd name="connsiteY3922" fmla="*/ 1188021 h 5604001"/>
              <a:gd name="connsiteX3923" fmla="*/ 1381951 w 6293294"/>
              <a:gd name="connsiteY3923" fmla="*/ 1063308 h 5604001"/>
              <a:gd name="connsiteX3924" fmla="*/ 1267651 w 6293294"/>
              <a:gd name="connsiteY3924" fmla="*/ 914400 h 5604001"/>
              <a:gd name="connsiteX3925" fmla="*/ 1295400 w 6293294"/>
              <a:gd name="connsiteY3925" fmla="*/ 845121 h 5604001"/>
              <a:gd name="connsiteX3926" fmla="*/ 1278064 w 6293294"/>
              <a:gd name="connsiteY3926" fmla="*/ 824294 h 5604001"/>
              <a:gd name="connsiteX3927" fmla="*/ 1267651 w 6293294"/>
              <a:gd name="connsiteY3927" fmla="*/ 782765 h 5604001"/>
              <a:gd name="connsiteX3928" fmla="*/ 1271143 w 6293294"/>
              <a:gd name="connsiteY3928" fmla="*/ 755079 h 5604001"/>
              <a:gd name="connsiteX3929" fmla="*/ 1361186 w 6293294"/>
              <a:gd name="connsiteY3929" fmla="*/ 658051 h 5604001"/>
              <a:gd name="connsiteX3930" fmla="*/ 1364678 w 6293294"/>
              <a:gd name="connsiteY3930" fmla="*/ 640779 h 5604001"/>
              <a:gd name="connsiteX3931" fmla="*/ 1444308 w 6293294"/>
              <a:gd name="connsiteY3931" fmla="*/ 540322 h 5604001"/>
              <a:gd name="connsiteX3932" fmla="*/ 1489329 w 6293294"/>
              <a:gd name="connsiteY3932" fmla="*/ 536829 h 5604001"/>
              <a:gd name="connsiteX3933" fmla="*/ 1524000 w 6293294"/>
              <a:gd name="connsiteY3933" fmla="*/ 502222 h 5604001"/>
              <a:gd name="connsiteX3934" fmla="*/ 1579372 w 6293294"/>
              <a:gd name="connsiteY3934" fmla="*/ 481457 h 5604001"/>
              <a:gd name="connsiteX3935" fmla="*/ 1728343 w 6293294"/>
              <a:gd name="connsiteY3935" fmla="*/ 509143 h 5604001"/>
              <a:gd name="connsiteX3936" fmla="*/ 1794129 w 6293294"/>
              <a:gd name="connsiteY3936" fmla="*/ 498729 h 5604001"/>
              <a:gd name="connsiteX3937" fmla="*/ 1967294 w 6293294"/>
              <a:gd name="connsiteY3937" fmla="*/ 581851 h 5604001"/>
              <a:gd name="connsiteX3938" fmla="*/ 2022729 w 6293294"/>
              <a:gd name="connsiteY3938" fmla="*/ 464122 h 5604001"/>
              <a:gd name="connsiteX3939" fmla="*/ 2088515 w 6293294"/>
              <a:gd name="connsiteY3939" fmla="*/ 374078 h 5604001"/>
              <a:gd name="connsiteX3940" fmla="*/ 2078164 w 6293294"/>
              <a:gd name="connsiteY3940" fmla="*/ 335978 h 5604001"/>
              <a:gd name="connsiteX3941" fmla="*/ 2206308 w 6293294"/>
              <a:gd name="connsiteY3941" fmla="*/ 166243 h 5604001"/>
              <a:gd name="connsiteX3942" fmla="*/ 2258251 w 6293294"/>
              <a:gd name="connsiteY3942" fmla="*/ 187008 h 5604001"/>
              <a:gd name="connsiteX3943" fmla="*/ 2434908 w 6293294"/>
              <a:gd name="connsiteY3943" fmla="*/ 96964 h 5604001"/>
              <a:gd name="connsiteX3944" fmla="*/ 2556129 w 6293294"/>
              <a:gd name="connsiteY3944" fmla="*/ 256286 h 5604001"/>
              <a:gd name="connsiteX3945" fmla="*/ 2566480 w 6293294"/>
              <a:gd name="connsiteY3945" fmla="*/ 256286 h 5604001"/>
              <a:gd name="connsiteX3946" fmla="*/ 2580386 w 6293294"/>
              <a:gd name="connsiteY3946" fmla="*/ 211264 h 5604001"/>
              <a:gd name="connsiteX3947" fmla="*/ 2680780 w 6293294"/>
              <a:gd name="connsiteY3947" fmla="*/ 169736 h 5604001"/>
              <a:gd name="connsiteX3948" fmla="*/ 2756980 w 6293294"/>
              <a:gd name="connsiteY3948" fmla="*/ 204343 h 5604001"/>
              <a:gd name="connsiteX3949" fmla="*/ 2777808 w 6293294"/>
              <a:gd name="connsiteY3949" fmla="*/ 232029 h 5604001"/>
              <a:gd name="connsiteX3950" fmla="*/ 2892108 w 6293294"/>
              <a:gd name="connsiteY3950" fmla="*/ 270129 h 5604001"/>
              <a:gd name="connsiteX3951" fmla="*/ 2905951 w 6293294"/>
              <a:gd name="connsiteY3951" fmla="*/ 329057 h 5604001"/>
              <a:gd name="connsiteX3952" fmla="*/ 2899029 w 6293294"/>
              <a:gd name="connsiteY3952" fmla="*/ 398336 h 5604001"/>
              <a:gd name="connsiteX3953" fmla="*/ 2992501 w 6293294"/>
              <a:gd name="connsiteY3953" fmla="*/ 616522 h 5604001"/>
              <a:gd name="connsiteX3954" fmla="*/ 2899029 w 6293294"/>
              <a:gd name="connsiteY3954" fmla="*/ 810451 h 5604001"/>
              <a:gd name="connsiteX3955" fmla="*/ 2902458 w 6293294"/>
              <a:gd name="connsiteY3955" fmla="*/ 831279 h 5604001"/>
              <a:gd name="connsiteX3956" fmla="*/ 3044444 w 6293294"/>
              <a:gd name="connsiteY3956" fmla="*/ 744665 h 5604001"/>
              <a:gd name="connsiteX3957" fmla="*/ 3120644 w 6293294"/>
              <a:gd name="connsiteY3957" fmla="*/ 720408 h 5604001"/>
              <a:gd name="connsiteX3958" fmla="*/ 3134551 w 6293294"/>
              <a:gd name="connsiteY3958" fmla="*/ 692722 h 5604001"/>
              <a:gd name="connsiteX3959" fmla="*/ 3234944 w 6293294"/>
              <a:gd name="connsiteY3959" fmla="*/ 623443 h 5604001"/>
              <a:gd name="connsiteX3960" fmla="*/ 3273044 w 6293294"/>
              <a:gd name="connsiteY3960" fmla="*/ 630365 h 5604001"/>
              <a:gd name="connsiteX3961" fmla="*/ 3314637 w 6293294"/>
              <a:gd name="connsiteY3961" fmla="*/ 602679 h 5604001"/>
              <a:gd name="connsiteX3962" fmla="*/ 3352737 w 6293294"/>
              <a:gd name="connsiteY3962" fmla="*/ 599186 h 5604001"/>
              <a:gd name="connsiteX3963" fmla="*/ 3446272 w 6293294"/>
              <a:gd name="connsiteY3963" fmla="*/ 699643 h 5604001"/>
              <a:gd name="connsiteX3964" fmla="*/ 3439287 w 6293294"/>
              <a:gd name="connsiteY3964" fmla="*/ 741172 h 5604001"/>
              <a:gd name="connsiteX3965" fmla="*/ 3470465 w 6293294"/>
              <a:gd name="connsiteY3965" fmla="*/ 779272 h 5604001"/>
              <a:gd name="connsiteX3966" fmla="*/ 3480880 w 6293294"/>
              <a:gd name="connsiteY3966" fmla="*/ 852043 h 5604001"/>
              <a:gd name="connsiteX3967" fmla="*/ 3512058 w 6293294"/>
              <a:gd name="connsiteY3967" fmla="*/ 869315 h 5604001"/>
              <a:gd name="connsiteX3968" fmla="*/ 3615944 w 6293294"/>
              <a:gd name="connsiteY3968" fmla="*/ 838200 h 5604001"/>
              <a:gd name="connsiteX3969" fmla="*/ 3705987 w 6293294"/>
              <a:gd name="connsiteY3969" fmla="*/ 858965 h 5604001"/>
              <a:gd name="connsiteX3970" fmla="*/ 3778758 w 6293294"/>
              <a:gd name="connsiteY3970" fmla="*/ 838200 h 5604001"/>
              <a:gd name="connsiteX3971" fmla="*/ 3830701 w 6293294"/>
              <a:gd name="connsiteY3971" fmla="*/ 848551 h 5604001"/>
              <a:gd name="connsiteX3972" fmla="*/ 3875723 w 6293294"/>
              <a:gd name="connsiteY3972" fmla="*/ 914400 h 5604001"/>
              <a:gd name="connsiteX3973" fmla="*/ 3958844 w 6293294"/>
              <a:gd name="connsiteY3973" fmla="*/ 917829 h 5604001"/>
              <a:gd name="connsiteX3974" fmla="*/ 4007358 w 6293294"/>
              <a:gd name="connsiteY3974" fmla="*/ 949008 h 5604001"/>
              <a:gd name="connsiteX3975" fmla="*/ 4038536 w 6293294"/>
              <a:gd name="connsiteY3975" fmla="*/ 931672 h 5604001"/>
              <a:gd name="connsiteX3976" fmla="*/ 4107751 w 6293294"/>
              <a:gd name="connsiteY3976" fmla="*/ 921321 h 5604001"/>
              <a:gd name="connsiteX3977" fmla="*/ 4163187 w 6293294"/>
              <a:gd name="connsiteY3977" fmla="*/ 935165 h 5604001"/>
              <a:gd name="connsiteX3978" fmla="*/ 4177030 w 6293294"/>
              <a:gd name="connsiteY3978" fmla="*/ 862393 h 5604001"/>
              <a:gd name="connsiteX3979" fmla="*/ 4183951 w 6293294"/>
              <a:gd name="connsiteY3979" fmla="*/ 858965 h 5604001"/>
              <a:gd name="connsiteX3980" fmla="*/ 4222051 w 6293294"/>
              <a:gd name="connsiteY3980" fmla="*/ 914400 h 5604001"/>
              <a:gd name="connsiteX3981" fmla="*/ 4222051 w 6293294"/>
              <a:gd name="connsiteY3981" fmla="*/ 838200 h 5604001"/>
              <a:gd name="connsiteX3982" fmla="*/ 4249801 w 6293294"/>
              <a:gd name="connsiteY3982" fmla="*/ 768922 h 5604001"/>
              <a:gd name="connsiteX3983" fmla="*/ 4280980 w 6293294"/>
              <a:gd name="connsiteY3983" fmla="*/ 803529 h 5604001"/>
              <a:gd name="connsiteX3984" fmla="*/ 4280980 w 6293294"/>
              <a:gd name="connsiteY3984" fmla="*/ 668465 h 5604001"/>
              <a:gd name="connsiteX3985" fmla="*/ 4308666 w 6293294"/>
              <a:gd name="connsiteY3985" fmla="*/ 613029 h 5604001"/>
              <a:gd name="connsiteX3986" fmla="*/ 4329430 w 6293294"/>
              <a:gd name="connsiteY3986" fmla="*/ 633857 h 5604001"/>
              <a:gd name="connsiteX3987" fmla="*/ 4353687 w 6293294"/>
              <a:gd name="connsiteY3987" fmla="*/ 481457 h 5604001"/>
              <a:gd name="connsiteX3988" fmla="*/ 4388295 w 6293294"/>
              <a:gd name="connsiteY3988" fmla="*/ 512572 h 5604001"/>
              <a:gd name="connsiteX3989" fmla="*/ 4402201 w 6293294"/>
              <a:gd name="connsiteY3989" fmla="*/ 415608 h 5604001"/>
              <a:gd name="connsiteX3990" fmla="*/ 4409123 w 6293294"/>
              <a:gd name="connsiteY3990" fmla="*/ 412178 h 5604001"/>
              <a:gd name="connsiteX3991" fmla="*/ 4433380 w 6293294"/>
              <a:gd name="connsiteY3991" fmla="*/ 439864 h 5604001"/>
              <a:gd name="connsiteX3992" fmla="*/ 4443730 w 6293294"/>
              <a:gd name="connsiteY3992" fmla="*/ 429450 h 5604001"/>
              <a:gd name="connsiteX3993" fmla="*/ 4495674 w 6293294"/>
              <a:gd name="connsiteY3993" fmla="*/ 329057 h 5604001"/>
              <a:gd name="connsiteX3994" fmla="*/ 4516501 w 6293294"/>
              <a:gd name="connsiteY3994" fmla="*/ 346329 h 5604001"/>
              <a:gd name="connsiteX3995" fmla="*/ 4540695 w 6293294"/>
              <a:gd name="connsiteY3995" fmla="*/ 256286 h 5604001"/>
              <a:gd name="connsiteX3996" fmla="*/ 4575366 w 6293294"/>
              <a:gd name="connsiteY3996" fmla="*/ 290957 h 5604001"/>
              <a:gd name="connsiteX3997" fmla="*/ 4606544 w 6293294"/>
              <a:gd name="connsiteY3997" fmla="*/ 197422 h 5604001"/>
              <a:gd name="connsiteX3998" fmla="*/ 4623816 w 6293294"/>
              <a:gd name="connsiteY3998" fmla="*/ 207836 h 5604001"/>
              <a:gd name="connsiteX3999" fmla="*/ 4672330 w 6293294"/>
              <a:gd name="connsiteY3999" fmla="*/ 138557 h 5604001"/>
              <a:gd name="connsiteX4000" fmla="*/ 4741609 w 6293294"/>
              <a:gd name="connsiteY4000" fmla="*/ 69278 h 5604001"/>
              <a:gd name="connsiteX4001" fmla="*/ 4752023 w 6293294"/>
              <a:gd name="connsiteY4001" fmla="*/ 79629 h 5604001"/>
              <a:gd name="connsiteX4002" fmla="*/ 4831651 w 6293294"/>
              <a:gd name="connsiteY4002" fmla="*/ 0 h 5604001"/>
              <a:gd name="connsiteX4003" fmla="*/ 4838574 w 6293294"/>
              <a:gd name="connsiteY4003" fmla="*/ 10414 h 560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</a:cxnLst>
            <a:rect l="l" t="t" r="r" b="b"/>
            <a:pathLst>
              <a:path w="6293294" h="5604001">
                <a:moveTo>
                  <a:pt x="4187444" y="5604002"/>
                </a:moveTo>
                <a:cubicBezTo>
                  <a:pt x="4183951" y="5604002"/>
                  <a:pt x="4183951" y="5600510"/>
                  <a:pt x="4180523" y="5597081"/>
                </a:cubicBezTo>
                <a:cubicBezTo>
                  <a:pt x="4180523" y="5597081"/>
                  <a:pt x="4183951" y="5593588"/>
                  <a:pt x="4187444" y="5593588"/>
                </a:cubicBezTo>
                <a:cubicBezTo>
                  <a:pt x="4190873" y="5593588"/>
                  <a:pt x="4190873" y="5600510"/>
                  <a:pt x="4187444" y="5604002"/>
                </a:cubicBezTo>
                <a:close/>
                <a:moveTo>
                  <a:pt x="3962336" y="5500116"/>
                </a:moveTo>
                <a:cubicBezTo>
                  <a:pt x="3962336" y="5496624"/>
                  <a:pt x="3962336" y="5493195"/>
                  <a:pt x="3965765" y="5489702"/>
                </a:cubicBezTo>
                <a:cubicBezTo>
                  <a:pt x="3969258" y="5493195"/>
                  <a:pt x="3969258" y="5496624"/>
                  <a:pt x="3962336" y="5500116"/>
                </a:cubicBezTo>
                <a:close/>
                <a:moveTo>
                  <a:pt x="1898015" y="4336352"/>
                </a:moveTo>
                <a:cubicBezTo>
                  <a:pt x="1887664" y="4367530"/>
                  <a:pt x="1825308" y="4419473"/>
                  <a:pt x="1801051" y="4454081"/>
                </a:cubicBezTo>
                <a:cubicBezTo>
                  <a:pt x="1794129" y="4464495"/>
                  <a:pt x="1783715" y="4471416"/>
                  <a:pt x="1783715" y="4467987"/>
                </a:cubicBezTo>
                <a:cubicBezTo>
                  <a:pt x="1783715" y="4443730"/>
                  <a:pt x="1852994" y="4370959"/>
                  <a:pt x="1863408" y="4357116"/>
                </a:cubicBezTo>
                <a:cubicBezTo>
                  <a:pt x="1877251" y="4339781"/>
                  <a:pt x="1887664" y="4319016"/>
                  <a:pt x="1894586" y="4298252"/>
                </a:cubicBezTo>
                <a:cubicBezTo>
                  <a:pt x="1908429" y="4263644"/>
                  <a:pt x="1922272" y="4225544"/>
                  <a:pt x="1939608" y="4190873"/>
                </a:cubicBezTo>
                <a:cubicBezTo>
                  <a:pt x="1929194" y="4239387"/>
                  <a:pt x="1915351" y="4287838"/>
                  <a:pt x="1898015" y="4336352"/>
                </a:cubicBezTo>
                <a:close/>
                <a:moveTo>
                  <a:pt x="5243830" y="3951923"/>
                </a:moveTo>
                <a:cubicBezTo>
                  <a:pt x="5243830" y="3976116"/>
                  <a:pt x="5212651" y="4066223"/>
                  <a:pt x="5202237" y="4076573"/>
                </a:cubicBezTo>
                <a:cubicBezTo>
                  <a:pt x="5219574" y="4031551"/>
                  <a:pt x="5236909" y="3986530"/>
                  <a:pt x="5240337" y="3941509"/>
                </a:cubicBezTo>
                <a:cubicBezTo>
                  <a:pt x="5243830" y="3944938"/>
                  <a:pt x="5243830" y="3944938"/>
                  <a:pt x="5243830" y="3951923"/>
                </a:cubicBezTo>
                <a:close/>
                <a:moveTo>
                  <a:pt x="5399659" y="4038473"/>
                </a:moveTo>
                <a:cubicBezTo>
                  <a:pt x="5347716" y="4007295"/>
                  <a:pt x="5323459" y="3948430"/>
                  <a:pt x="5299266" y="3903409"/>
                </a:cubicBezTo>
                <a:cubicBezTo>
                  <a:pt x="5330381" y="3948430"/>
                  <a:pt x="5365051" y="3996944"/>
                  <a:pt x="5399659" y="4038473"/>
                </a:cubicBezTo>
                <a:close/>
                <a:moveTo>
                  <a:pt x="654621" y="4017709"/>
                </a:moveTo>
                <a:cubicBezTo>
                  <a:pt x="665035" y="3934587"/>
                  <a:pt x="723900" y="3841051"/>
                  <a:pt x="772414" y="3802951"/>
                </a:cubicBezTo>
                <a:cubicBezTo>
                  <a:pt x="720471" y="3868801"/>
                  <a:pt x="682371" y="3944938"/>
                  <a:pt x="654621" y="4017709"/>
                </a:cubicBezTo>
                <a:close/>
                <a:moveTo>
                  <a:pt x="2168208" y="3861816"/>
                </a:moveTo>
                <a:cubicBezTo>
                  <a:pt x="2171637" y="3875723"/>
                  <a:pt x="2171637" y="3899916"/>
                  <a:pt x="2175129" y="3920744"/>
                </a:cubicBezTo>
                <a:cubicBezTo>
                  <a:pt x="2161286" y="3879151"/>
                  <a:pt x="2137029" y="3796030"/>
                  <a:pt x="2137029" y="3789109"/>
                </a:cubicBezTo>
                <a:lnTo>
                  <a:pt x="2137029" y="3771773"/>
                </a:lnTo>
                <a:cubicBezTo>
                  <a:pt x="2150872" y="3799523"/>
                  <a:pt x="2161286" y="3827209"/>
                  <a:pt x="2168208" y="3861816"/>
                </a:cubicBezTo>
                <a:close/>
                <a:moveTo>
                  <a:pt x="5171059" y="3844544"/>
                </a:moveTo>
                <a:cubicBezTo>
                  <a:pt x="5171059" y="3851466"/>
                  <a:pt x="5153787" y="3951923"/>
                  <a:pt x="5143374" y="3979609"/>
                </a:cubicBezTo>
                <a:cubicBezTo>
                  <a:pt x="5150295" y="3934587"/>
                  <a:pt x="5164137" y="3844544"/>
                  <a:pt x="5164137" y="3837623"/>
                </a:cubicBezTo>
                <a:cubicBezTo>
                  <a:pt x="5164137" y="3827209"/>
                  <a:pt x="5157216" y="3782187"/>
                  <a:pt x="5150295" y="3754501"/>
                </a:cubicBezTo>
                <a:cubicBezTo>
                  <a:pt x="5157216" y="3778695"/>
                  <a:pt x="5171059" y="3813366"/>
                  <a:pt x="5171059" y="3844544"/>
                </a:cubicBezTo>
                <a:close/>
                <a:moveTo>
                  <a:pt x="5351209" y="3903409"/>
                </a:moveTo>
                <a:cubicBezTo>
                  <a:pt x="5316537" y="3837623"/>
                  <a:pt x="5278437" y="3771773"/>
                  <a:pt x="5202237" y="3705987"/>
                </a:cubicBezTo>
                <a:cubicBezTo>
                  <a:pt x="5271516" y="3754501"/>
                  <a:pt x="5330381" y="3837623"/>
                  <a:pt x="5351209" y="3903409"/>
                </a:cubicBezTo>
                <a:close/>
                <a:moveTo>
                  <a:pt x="2130108" y="3931095"/>
                </a:moveTo>
                <a:cubicBezTo>
                  <a:pt x="2130108" y="3938016"/>
                  <a:pt x="2126615" y="3969195"/>
                  <a:pt x="2126615" y="3986530"/>
                </a:cubicBezTo>
                <a:cubicBezTo>
                  <a:pt x="2123186" y="3976116"/>
                  <a:pt x="2112772" y="3962273"/>
                  <a:pt x="2112772" y="3955351"/>
                </a:cubicBezTo>
                <a:cubicBezTo>
                  <a:pt x="2098929" y="3886073"/>
                  <a:pt x="2109343" y="3813366"/>
                  <a:pt x="2078164" y="3747516"/>
                </a:cubicBezTo>
                <a:cubicBezTo>
                  <a:pt x="2071243" y="3730244"/>
                  <a:pt x="2057337" y="3702495"/>
                  <a:pt x="2046986" y="3702495"/>
                </a:cubicBezTo>
                <a:cubicBezTo>
                  <a:pt x="2040064" y="3702495"/>
                  <a:pt x="2043494" y="3705987"/>
                  <a:pt x="2043494" y="3709416"/>
                </a:cubicBezTo>
                <a:lnTo>
                  <a:pt x="2043494" y="3688651"/>
                </a:lnTo>
                <a:cubicBezTo>
                  <a:pt x="2105851" y="3716401"/>
                  <a:pt x="2130108" y="3868801"/>
                  <a:pt x="2130108" y="3931095"/>
                </a:cubicBezTo>
                <a:close/>
                <a:moveTo>
                  <a:pt x="505714" y="3740595"/>
                </a:moveTo>
                <a:cubicBezTo>
                  <a:pt x="491871" y="3740595"/>
                  <a:pt x="460692" y="3730244"/>
                  <a:pt x="453771" y="3726751"/>
                </a:cubicBezTo>
                <a:cubicBezTo>
                  <a:pt x="547243" y="3726751"/>
                  <a:pt x="651192" y="3699066"/>
                  <a:pt x="751586" y="3685223"/>
                </a:cubicBezTo>
                <a:cubicBezTo>
                  <a:pt x="716978" y="3692144"/>
                  <a:pt x="564578" y="3740595"/>
                  <a:pt x="505714" y="3740595"/>
                </a:cubicBezTo>
                <a:close/>
                <a:moveTo>
                  <a:pt x="1111821" y="3685223"/>
                </a:moveTo>
                <a:cubicBezTo>
                  <a:pt x="1077214" y="3712909"/>
                  <a:pt x="1018286" y="3744087"/>
                  <a:pt x="987108" y="3785616"/>
                </a:cubicBezTo>
                <a:cubicBezTo>
                  <a:pt x="938657" y="3844544"/>
                  <a:pt x="869378" y="3924173"/>
                  <a:pt x="841692" y="3986530"/>
                </a:cubicBezTo>
                <a:cubicBezTo>
                  <a:pt x="872808" y="3875723"/>
                  <a:pt x="994029" y="3726751"/>
                  <a:pt x="1111821" y="3681730"/>
                </a:cubicBezTo>
                <a:cubicBezTo>
                  <a:pt x="1111821" y="3681730"/>
                  <a:pt x="1115314" y="3681730"/>
                  <a:pt x="1111821" y="3685223"/>
                </a:cubicBezTo>
                <a:close/>
                <a:moveTo>
                  <a:pt x="3415094" y="3615944"/>
                </a:moveTo>
                <a:cubicBezTo>
                  <a:pt x="3529394" y="3747516"/>
                  <a:pt x="3678301" y="3834130"/>
                  <a:pt x="3806444" y="3834130"/>
                </a:cubicBezTo>
                <a:cubicBezTo>
                  <a:pt x="3830701" y="3834130"/>
                  <a:pt x="3889565" y="3809873"/>
                  <a:pt x="3906901" y="3802951"/>
                </a:cubicBezTo>
                <a:cubicBezTo>
                  <a:pt x="3872230" y="3827209"/>
                  <a:pt x="3809937" y="3851466"/>
                  <a:pt x="3771837" y="3851466"/>
                </a:cubicBezTo>
                <a:cubicBezTo>
                  <a:pt x="3650615" y="3851466"/>
                  <a:pt x="3491294" y="3737166"/>
                  <a:pt x="3401187" y="3612451"/>
                </a:cubicBezTo>
                <a:cubicBezTo>
                  <a:pt x="3404680" y="3612451"/>
                  <a:pt x="3411601" y="3615944"/>
                  <a:pt x="3415094" y="3615944"/>
                </a:cubicBezTo>
                <a:close/>
                <a:moveTo>
                  <a:pt x="2123186" y="3699066"/>
                </a:moveTo>
                <a:cubicBezTo>
                  <a:pt x="2133537" y="3716401"/>
                  <a:pt x="2150872" y="3737166"/>
                  <a:pt x="2164715" y="3757930"/>
                </a:cubicBezTo>
                <a:cubicBezTo>
                  <a:pt x="2182051" y="3778695"/>
                  <a:pt x="2192464" y="3809873"/>
                  <a:pt x="2220151" y="3827209"/>
                </a:cubicBezTo>
                <a:cubicBezTo>
                  <a:pt x="2282508" y="3872230"/>
                  <a:pt x="2358708" y="3903409"/>
                  <a:pt x="2424494" y="3903409"/>
                </a:cubicBezTo>
                <a:cubicBezTo>
                  <a:pt x="2535364" y="3903409"/>
                  <a:pt x="2576894" y="3778695"/>
                  <a:pt x="2590737" y="3778695"/>
                </a:cubicBezTo>
                <a:cubicBezTo>
                  <a:pt x="2597658" y="3778695"/>
                  <a:pt x="2621915" y="3789109"/>
                  <a:pt x="2632329" y="3789109"/>
                </a:cubicBezTo>
                <a:cubicBezTo>
                  <a:pt x="2670429" y="3789109"/>
                  <a:pt x="2718880" y="3730244"/>
                  <a:pt x="2739708" y="3688651"/>
                </a:cubicBezTo>
                <a:cubicBezTo>
                  <a:pt x="2746629" y="3709416"/>
                  <a:pt x="2750058" y="3744087"/>
                  <a:pt x="2750058" y="3751009"/>
                </a:cubicBezTo>
                <a:cubicBezTo>
                  <a:pt x="2750058" y="3820287"/>
                  <a:pt x="2715451" y="3830701"/>
                  <a:pt x="2642680" y="3903409"/>
                </a:cubicBezTo>
                <a:cubicBezTo>
                  <a:pt x="2625408" y="3920744"/>
                  <a:pt x="2590737" y="3927666"/>
                  <a:pt x="2587308" y="3955351"/>
                </a:cubicBezTo>
                <a:cubicBezTo>
                  <a:pt x="2580386" y="3976116"/>
                  <a:pt x="2587308" y="4021138"/>
                  <a:pt x="2587308" y="4028123"/>
                </a:cubicBezTo>
                <a:cubicBezTo>
                  <a:pt x="2587308" y="4052316"/>
                  <a:pt x="2504186" y="4125087"/>
                  <a:pt x="2493772" y="4125087"/>
                </a:cubicBezTo>
                <a:cubicBezTo>
                  <a:pt x="2486851" y="4125087"/>
                  <a:pt x="2441829" y="4111244"/>
                  <a:pt x="2434908" y="4111244"/>
                </a:cubicBezTo>
                <a:cubicBezTo>
                  <a:pt x="2396808" y="4111244"/>
                  <a:pt x="2400237" y="4180459"/>
                  <a:pt x="2324037" y="4180459"/>
                </a:cubicBezTo>
                <a:cubicBezTo>
                  <a:pt x="2292858" y="4180459"/>
                  <a:pt x="2247837" y="4152773"/>
                  <a:pt x="2202815" y="4152773"/>
                </a:cubicBezTo>
                <a:cubicBezTo>
                  <a:pt x="2150872" y="4152773"/>
                  <a:pt x="2092008" y="4197795"/>
                  <a:pt x="2078164" y="4197795"/>
                </a:cubicBezTo>
                <a:cubicBezTo>
                  <a:pt x="2067751" y="4197795"/>
                  <a:pt x="2022729" y="4170109"/>
                  <a:pt x="2022729" y="4152773"/>
                </a:cubicBezTo>
                <a:cubicBezTo>
                  <a:pt x="2022729" y="4142359"/>
                  <a:pt x="2036572" y="4100830"/>
                  <a:pt x="2036572" y="4093909"/>
                </a:cubicBezTo>
                <a:cubicBezTo>
                  <a:pt x="2036572" y="4083495"/>
                  <a:pt x="2033143" y="4090416"/>
                  <a:pt x="2029651" y="4086987"/>
                </a:cubicBezTo>
                <a:cubicBezTo>
                  <a:pt x="2029651" y="4080066"/>
                  <a:pt x="2033143" y="4069651"/>
                  <a:pt x="2033143" y="4059238"/>
                </a:cubicBezTo>
                <a:cubicBezTo>
                  <a:pt x="2033143" y="4017709"/>
                  <a:pt x="1984629" y="3983038"/>
                  <a:pt x="1970786" y="3944938"/>
                </a:cubicBezTo>
                <a:cubicBezTo>
                  <a:pt x="1960372" y="3910330"/>
                  <a:pt x="1956943" y="3851466"/>
                  <a:pt x="1956943" y="3841051"/>
                </a:cubicBezTo>
                <a:cubicBezTo>
                  <a:pt x="1956943" y="3841051"/>
                  <a:pt x="1977708" y="3813366"/>
                  <a:pt x="1977708" y="3796030"/>
                </a:cubicBezTo>
                <a:cubicBezTo>
                  <a:pt x="1977708" y="3757930"/>
                  <a:pt x="1950021" y="3726751"/>
                  <a:pt x="1950021" y="3702495"/>
                </a:cubicBezTo>
                <a:cubicBezTo>
                  <a:pt x="1950021" y="3681730"/>
                  <a:pt x="1981137" y="3654044"/>
                  <a:pt x="1974215" y="3633280"/>
                </a:cubicBezTo>
                <a:lnTo>
                  <a:pt x="1974215" y="3581273"/>
                </a:lnTo>
                <a:cubicBezTo>
                  <a:pt x="2001964" y="3636709"/>
                  <a:pt x="2067751" y="3692144"/>
                  <a:pt x="2123186" y="3699066"/>
                </a:cubicBezTo>
                <a:close/>
                <a:moveTo>
                  <a:pt x="1496251" y="3553587"/>
                </a:moveTo>
                <a:cubicBezTo>
                  <a:pt x="1513586" y="3577844"/>
                  <a:pt x="1513586" y="3584766"/>
                  <a:pt x="1513586" y="3612451"/>
                </a:cubicBezTo>
                <a:cubicBezTo>
                  <a:pt x="1513586" y="3643630"/>
                  <a:pt x="1506664" y="3657473"/>
                  <a:pt x="1475486" y="3695573"/>
                </a:cubicBezTo>
                <a:cubicBezTo>
                  <a:pt x="1499743" y="3660966"/>
                  <a:pt x="1503172" y="3636709"/>
                  <a:pt x="1503172" y="3609023"/>
                </a:cubicBezTo>
                <a:cubicBezTo>
                  <a:pt x="1503172" y="3588195"/>
                  <a:pt x="1503172" y="3574351"/>
                  <a:pt x="1485900" y="3553587"/>
                </a:cubicBezTo>
                <a:lnTo>
                  <a:pt x="1496251" y="3553587"/>
                </a:lnTo>
                <a:close/>
                <a:moveTo>
                  <a:pt x="5053330" y="3550095"/>
                </a:moveTo>
                <a:cubicBezTo>
                  <a:pt x="5035995" y="3546666"/>
                  <a:pt x="4997895" y="3588195"/>
                  <a:pt x="5001387" y="3609023"/>
                </a:cubicBezTo>
                <a:cubicBezTo>
                  <a:pt x="4994466" y="3581273"/>
                  <a:pt x="5032566" y="3550095"/>
                  <a:pt x="5042916" y="3550095"/>
                </a:cubicBezTo>
                <a:lnTo>
                  <a:pt x="5053330" y="3550095"/>
                </a:lnTo>
                <a:close/>
                <a:moveTo>
                  <a:pt x="1115314" y="3560509"/>
                </a:moveTo>
                <a:lnTo>
                  <a:pt x="949008" y="3560509"/>
                </a:lnTo>
                <a:cubicBezTo>
                  <a:pt x="852043" y="3570923"/>
                  <a:pt x="737743" y="3591687"/>
                  <a:pt x="644271" y="3636709"/>
                </a:cubicBezTo>
                <a:cubicBezTo>
                  <a:pt x="744664" y="3574351"/>
                  <a:pt x="897064" y="3550095"/>
                  <a:pt x="1004443" y="3550095"/>
                </a:cubicBezTo>
                <a:cubicBezTo>
                  <a:pt x="1039114" y="3550095"/>
                  <a:pt x="1084135" y="3546666"/>
                  <a:pt x="1115314" y="3560509"/>
                </a:cubicBezTo>
                <a:close/>
                <a:moveTo>
                  <a:pt x="3879215" y="3709416"/>
                </a:moveTo>
                <a:cubicBezTo>
                  <a:pt x="3934587" y="3712909"/>
                  <a:pt x="3948430" y="3712909"/>
                  <a:pt x="3958844" y="3712909"/>
                </a:cubicBezTo>
                <a:cubicBezTo>
                  <a:pt x="3965765" y="3712909"/>
                  <a:pt x="4014280" y="3709416"/>
                  <a:pt x="4041965" y="3702495"/>
                </a:cubicBezTo>
                <a:cubicBezTo>
                  <a:pt x="4066223" y="3699066"/>
                  <a:pt x="4093909" y="3695573"/>
                  <a:pt x="4121658" y="3685223"/>
                </a:cubicBezTo>
                <a:cubicBezTo>
                  <a:pt x="4145851" y="3678301"/>
                  <a:pt x="4187444" y="3660966"/>
                  <a:pt x="4197858" y="3660966"/>
                </a:cubicBezTo>
                <a:cubicBezTo>
                  <a:pt x="4215130" y="3660966"/>
                  <a:pt x="4239387" y="3730244"/>
                  <a:pt x="4242880" y="3751009"/>
                </a:cubicBezTo>
                <a:cubicBezTo>
                  <a:pt x="4246309" y="3754501"/>
                  <a:pt x="4242880" y="3768344"/>
                  <a:pt x="4246309" y="3778695"/>
                </a:cubicBezTo>
                <a:cubicBezTo>
                  <a:pt x="4253230" y="3799523"/>
                  <a:pt x="4277487" y="3830701"/>
                  <a:pt x="4277487" y="3841051"/>
                </a:cubicBezTo>
                <a:cubicBezTo>
                  <a:pt x="4277487" y="3882644"/>
                  <a:pt x="4222051" y="3906838"/>
                  <a:pt x="4222051" y="3927666"/>
                </a:cubicBezTo>
                <a:cubicBezTo>
                  <a:pt x="4222051" y="3934587"/>
                  <a:pt x="4228974" y="3962273"/>
                  <a:pt x="4228974" y="3969195"/>
                </a:cubicBezTo>
                <a:cubicBezTo>
                  <a:pt x="4228974" y="3993451"/>
                  <a:pt x="4211701" y="4066223"/>
                  <a:pt x="4183951" y="4080066"/>
                </a:cubicBezTo>
                <a:cubicBezTo>
                  <a:pt x="4170109" y="4086987"/>
                  <a:pt x="4163187" y="4093909"/>
                  <a:pt x="4152836" y="4097338"/>
                </a:cubicBezTo>
                <a:cubicBezTo>
                  <a:pt x="4145851" y="4100830"/>
                  <a:pt x="4132009" y="4097338"/>
                  <a:pt x="4128580" y="4100830"/>
                </a:cubicBezTo>
                <a:cubicBezTo>
                  <a:pt x="4100830" y="4107751"/>
                  <a:pt x="4107751" y="4132009"/>
                  <a:pt x="4100830" y="4149344"/>
                </a:cubicBezTo>
                <a:cubicBezTo>
                  <a:pt x="4090480" y="4173538"/>
                  <a:pt x="4052380" y="4232466"/>
                  <a:pt x="4021201" y="4242816"/>
                </a:cubicBezTo>
                <a:cubicBezTo>
                  <a:pt x="4007358" y="4249738"/>
                  <a:pt x="3983101" y="4253230"/>
                  <a:pt x="3976180" y="4253230"/>
                </a:cubicBezTo>
                <a:cubicBezTo>
                  <a:pt x="3924236" y="4253230"/>
                  <a:pt x="3917315" y="4215130"/>
                  <a:pt x="3899980" y="4215130"/>
                </a:cubicBezTo>
                <a:cubicBezTo>
                  <a:pt x="3882644" y="4215130"/>
                  <a:pt x="3854958" y="4305173"/>
                  <a:pt x="3799522" y="4305173"/>
                </a:cubicBezTo>
                <a:cubicBezTo>
                  <a:pt x="3761422" y="4305173"/>
                  <a:pt x="3740658" y="4294759"/>
                  <a:pt x="3699065" y="4270566"/>
                </a:cubicBezTo>
                <a:cubicBezTo>
                  <a:pt x="3719894" y="4267073"/>
                  <a:pt x="3740658" y="4260152"/>
                  <a:pt x="3761422" y="4253230"/>
                </a:cubicBezTo>
                <a:cubicBezTo>
                  <a:pt x="3761422" y="4253230"/>
                  <a:pt x="3761422" y="4249738"/>
                  <a:pt x="3754501" y="4249738"/>
                </a:cubicBezTo>
                <a:cubicBezTo>
                  <a:pt x="3744087" y="4249738"/>
                  <a:pt x="3699065" y="4260152"/>
                  <a:pt x="3692144" y="4260152"/>
                </a:cubicBezTo>
                <a:cubicBezTo>
                  <a:pt x="3660965" y="4260152"/>
                  <a:pt x="3615944" y="4163187"/>
                  <a:pt x="3615944" y="4159695"/>
                </a:cubicBezTo>
                <a:cubicBezTo>
                  <a:pt x="3602101" y="4111244"/>
                  <a:pt x="3595180" y="4055809"/>
                  <a:pt x="3577844" y="4010787"/>
                </a:cubicBezTo>
                <a:cubicBezTo>
                  <a:pt x="3567494" y="3979609"/>
                  <a:pt x="3508565" y="3924173"/>
                  <a:pt x="3480880" y="3910330"/>
                </a:cubicBezTo>
                <a:cubicBezTo>
                  <a:pt x="3442780" y="3889566"/>
                  <a:pt x="3428937" y="3882644"/>
                  <a:pt x="3397758" y="3882644"/>
                </a:cubicBezTo>
                <a:cubicBezTo>
                  <a:pt x="3390837" y="3882644"/>
                  <a:pt x="3342322" y="3889566"/>
                  <a:pt x="3331972" y="3889566"/>
                </a:cubicBezTo>
                <a:cubicBezTo>
                  <a:pt x="3307715" y="3889566"/>
                  <a:pt x="3300794" y="3892995"/>
                  <a:pt x="3293872" y="3858387"/>
                </a:cubicBezTo>
                <a:cubicBezTo>
                  <a:pt x="3276537" y="3757930"/>
                  <a:pt x="3158744" y="3716401"/>
                  <a:pt x="3092958" y="3692144"/>
                </a:cubicBezTo>
                <a:cubicBezTo>
                  <a:pt x="3054858" y="3681730"/>
                  <a:pt x="3009837" y="3643630"/>
                  <a:pt x="3002915" y="3605530"/>
                </a:cubicBezTo>
                <a:cubicBezTo>
                  <a:pt x="2999422" y="3581273"/>
                  <a:pt x="2978658" y="3539744"/>
                  <a:pt x="2971737" y="3518980"/>
                </a:cubicBezTo>
                <a:cubicBezTo>
                  <a:pt x="2989072" y="3539744"/>
                  <a:pt x="3065272" y="3574351"/>
                  <a:pt x="3092958" y="3574351"/>
                </a:cubicBezTo>
                <a:cubicBezTo>
                  <a:pt x="3103372" y="3574351"/>
                  <a:pt x="3131058" y="3567430"/>
                  <a:pt x="3141472" y="3567430"/>
                </a:cubicBezTo>
                <a:cubicBezTo>
                  <a:pt x="3144901" y="3567430"/>
                  <a:pt x="3162237" y="3584766"/>
                  <a:pt x="3162237" y="3595180"/>
                </a:cubicBezTo>
                <a:cubicBezTo>
                  <a:pt x="3162237" y="3602101"/>
                  <a:pt x="3137980" y="3615944"/>
                  <a:pt x="3137980" y="3622866"/>
                </a:cubicBezTo>
                <a:cubicBezTo>
                  <a:pt x="3137980" y="3695573"/>
                  <a:pt x="3252280" y="3747516"/>
                  <a:pt x="3290380" y="3747516"/>
                </a:cubicBezTo>
                <a:cubicBezTo>
                  <a:pt x="3300794" y="3747516"/>
                  <a:pt x="3345815" y="3716401"/>
                  <a:pt x="3352737" y="3716401"/>
                </a:cubicBezTo>
                <a:cubicBezTo>
                  <a:pt x="3363151" y="3716401"/>
                  <a:pt x="3411601" y="3768344"/>
                  <a:pt x="3442780" y="3789109"/>
                </a:cubicBezTo>
                <a:cubicBezTo>
                  <a:pt x="3477387" y="3816795"/>
                  <a:pt x="3529394" y="3841051"/>
                  <a:pt x="3574415" y="3854895"/>
                </a:cubicBezTo>
                <a:lnTo>
                  <a:pt x="3588258" y="3851466"/>
                </a:lnTo>
                <a:cubicBezTo>
                  <a:pt x="3512058" y="3820287"/>
                  <a:pt x="3435858" y="3778695"/>
                  <a:pt x="3359658" y="3709416"/>
                </a:cubicBezTo>
                <a:cubicBezTo>
                  <a:pt x="3387344" y="3678301"/>
                  <a:pt x="3390837" y="3629787"/>
                  <a:pt x="3394265" y="3602101"/>
                </a:cubicBezTo>
                <a:cubicBezTo>
                  <a:pt x="3439287" y="3633280"/>
                  <a:pt x="3508565" y="3543173"/>
                  <a:pt x="3512058" y="3501644"/>
                </a:cubicBezTo>
                <a:cubicBezTo>
                  <a:pt x="3622865" y="3622866"/>
                  <a:pt x="3754501" y="3692144"/>
                  <a:pt x="3879215" y="3709416"/>
                </a:cubicBezTo>
                <a:close/>
                <a:moveTo>
                  <a:pt x="5437759" y="3543173"/>
                </a:moveTo>
                <a:cubicBezTo>
                  <a:pt x="5410074" y="3550095"/>
                  <a:pt x="5365051" y="3491230"/>
                  <a:pt x="5365051" y="3473895"/>
                </a:cubicBezTo>
                <a:lnTo>
                  <a:pt x="5365051" y="3439287"/>
                </a:lnTo>
                <a:cubicBezTo>
                  <a:pt x="5358130" y="3466973"/>
                  <a:pt x="5392737" y="3532823"/>
                  <a:pt x="5437759" y="3543173"/>
                </a:cubicBezTo>
                <a:close/>
                <a:moveTo>
                  <a:pt x="4429887" y="3460051"/>
                </a:moveTo>
                <a:cubicBezTo>
                  <a:pt x="4443730" y="3491230"/>
                  <a:pt x="4474909" y="3494723"/>
                  <a:pt x="4499166" y="3508566"/>
                </a:cubicBezTo>
                <a:cubicBezTo>
                  <a:pt x="4523423" y="3522409"/>
                  <a:pt x="4519930" y="3557080"/>
                  <a:pt x="4533774" y="3577844"/>
                </a:cubicBezTo>
                <a:cubicBezTo>
                  <a:pt x="4547680" y="3598609"/>
                  <a:pt x="4558030" y="3598609"/>
                  <a:pt x="4582287" y="3598609"/>
                </a:cubicBezTo>
                <a:cubicBezTo>
                  <a:pt x="4620387" y="3598609"/>
                  <a:pt x="4599623" y="3577844"/>
                  <a:pt x="4648074" y="3543173"/>
                </a:cubicBezTo>
                <a:cubicBezTo>
                  <a:pt x="4661916" y="3532823"/>
                  <a:pt x="4682744" y="3539744"/>
                  <a:pt x="4700016" y="3529330"/>
                </a:cubicBezTo>
                <a:cubicBezTo>
                  <a:pt x="4720844" y="3518980"/>
                  <a:pt x="4741609" y="3487801"/>
                  <a:pt x="4765866" y="3480880"/>
                </a:cubicBezTo>
                <a:cubicBezTo>
                  <a:pt x="4803966" y="3463544"/>
                  <a:pt x="4855909" y="3487801"/>
                  <a:pt x="4894009" y="3446209"/>
                </a:cubicBezTo>
                <a:cubicBezTo>
                  <a:pt x="4894009" y="3449701"/>
                  <a:pt x="4890516" y="3456623"/>
                  <a:pt x="4887087" y="3463544"/>
                </a:cubicBezTo>
                <a:cubicBezTo>
                  <a:pt x="4880166" y="3473895"/>
                  <a:pt x="4869751" y="3487801"/>
                  <a:pt x="4855909" y="3494723"/>
                </a:cubicBezTo>
                <a:cubicBezTo>
                  <a:pt x="4845495" y="3501644"/>
                  <a:pt x="4814316" y="3508566"/>
                  <a:pt x="4814316" y="3532823"/>
                </a:cubicBezTo>
                <a:cubicBezTo>
                  <a:pt x="4814316" y="3539744"/>
                  <a:pt x="4828223" y="3560509"/>
                  <a:pt x="4828223" y="3570923"/>
                </a:cubicBezTo>
                <a:cubicBezTo>
                  <a:pt x="4828223" y="3598609"/>
                  <a:pt x="4776216" y="3609023"/>
                  <a:pt x="4765866" y="3609023"/>
                </a:cubicBezTo>
                <a:cubicBezTo>
                  <a:pt x="4762374" y="3602101"/>
                  <a:pt x="4758944" y="3591687"/>
                  <a:pt x="4752023" y="3591687"/>
                </a:cubicBezTo>
                <a:cubicBezTo>
                  <a:pt x="4731195" y="3591687"/>
                  <a:pt x="4731195" y="3612451"/>
                  <a:pt x="4727766" y="3626295"/>
                </a:cubicBezTo>
                <a:cubicBezTo>
                  <a:pt x="4707001" y="3678301"/>
                  <a:pt x="4644644" y="3685223"/>
                  <a:pt x="4606544" y="3685223"/>
                </a:cubicBezTo>
                <a:cubicBezTo>
                  <a:pt x="4599623" y="3685223"/>
                  <a:pt x="4578795" y="3685223"/>
                  <a:pt x="4568444" y="3678301"/>
                </a:cubicBezTo>
                <a:cubicBezTo>
                  <a:pt x="4554601" y="3674809"/>
                  <a:pt x="4540695" y="3671316"/>
                  <a:pt x="4537266" y="3664395"/>
                </a:cubicBezTo>
                <a:cubicBezTo>
                  <a:pt x="4526851" y="3647123"/>
                  <a:pt x="4530344" y="3626295"/>
                  <a:pt x="4519930" y="3612451"/>
                </a:cubicBezTo>
                <a:cubicBezTo>
                  <a:pt x="4513009" y="3595180"/>
                  <a:pt x="4467987" y="3567430"/>
                  <a:pt x="4457574" y="3567430"/>
                </a:cubicBezTo>
                <a:cubicBezTo>
                  <a:pt x="4447223" y="3567430"/>
                  <a:pt x="4422966" y="3574351"/>
                  <a:pt x="4412551" y="3574351"/>
                </a:cubicBezTo>
                <a:cubicBezTo>
                  <a:pt x="4405630" y="3574351"/>
                  <a:pt x="4391787" y="3557080"/>
                  <a:pt x="4384866" y="3550095"/>
                </a:cubicBezTo>
                <a:cubicBezTo>
                  <a:pt x="4346766" y="3525901"/>
                  <a:pt x="4315587" y="3539744"/>
                  <a:pt x="4280980" y="3536251"/>
                </a:cubicBezTo>
                <a:cubicBezTo>
                  <a:pt x="4298251" y="3532823"/>
                  <a:pt x="4315587" y="3522409"/>
                  <a:pt x="4332923" y="3515487"/>
                </a:cubicBezTo>
                <a:cubicBezTo>
                  <a:pt x="4339844" y="3511995"/>
                  <a:pt x="4353687" y="3487801"/>
                  <a:pt x="4353687" y="3484309"/>
                </a:cubicBezTo>
                <a:cubicBezTo>
                  <a:pt x="4374451" y="3477387"/>
                  <a:pt x="4422966" y="3449701"/>
                  <a:pt x="4419474" y="3421951"/>
                </a:cubicBezTo>
                <a:cubicBezTo>
                  <a:pt x="4419474" y="3411601"/>
                  <a:pt x="4419474" y="3408109"/>
                  <a:pt x="4426395" y="3404680"/>
                </a:cubicBezTo>
                <a:cubicBezTo>
                  <a:pt x="4426395" y="3421951"/>
                  <a:pt x="4422966" y="3442780"/>
                  <a:pt x="4429887" y="3460051"/>
                </a:cubicBezTo>
                <a:close/>
                <a:moveTo>
                  <a:pt x="3924236" y="3615944"/>
                </a:moveTo>
                <a:cubicBezTo>
                  <a:pt x="3983101" y="3615944"/>
                  <a:pt x="3993451" y="3619373"/>
                  <a:pt x="4000436" y="3619373"/>
                </a:cubicBezTo>
                <a:cubicBezTo>
                  <a:pt x="4010787" y="3619373"/>
                  <a:pt x="4066223" y="3612451"/>
                  <a:pt x="4097401" y="3605530"/>
                </a:cubicBezTo>
                <a:cubicBezTo>
                  <a:pt x="4125087" y="3602101"/>
                  <a:pt x="4156265" y="3591687"/>
                  <a:pt x="4183951" y="3581273"/>
                </a:cubicBezTo>
                <a:cubicBezTo>
                  <a:pt x="4208209" y="3574351"/>
                  <a:pt x="4253230" y="3550095"/>
                  <a:pt x="4263644" y="3550095"/>
                </a:cubicBezTo>
                <a:cubicBezTo>
                  <a:pt x="4270566" y="3550095"/>
                  <a:pt x="4315587" y="3550095"/>
                  <a:pt x="4343274" y="3557080"/>
                </a:cubicBezTo>
                <a:cubicBezTo>
                  <a:pt x="4350258" y="3557080"/>
                  <a:pt x="4367530" y="3567430"/>
                  <a:pt x="4377944" y="3577844"/>
                </a:cubicBezTo>
                <a:cubicBezTo>
                  <a:pt x="4152836" y="3622866"/>
                  <a:pt x="4118165" y="3674809"/>
                  <a:pt x="3938080" y="3674809"/>
                </a:cubicBezTo>
                <a:cubicBezTo>
                  <a:pt x="3861880" y="3674809"/>
                  <a:pt x="3792601" y="3660966"/>
                  <a:pt x="3719894" y="3622866"/>
                </a:cubicBezTo>
                <a:cubicBezTo>
                  <a:pt x="3660965" y="3591687"/>
                  <a:pt x="3581337" y="3557080"/>
                  <a:pt x="3529394" y="3498151"/>
                </a:cubicBezTo>
                <a:cubicBezTo>
                  <a:pt x="3508565" y="3477387"/>
                  <a:pt x="3508565" y="3446209"/>
                  <a:pt x="3494722" y="3421951"/>
                </a:cubicBezTo>
                <a:cubicBezTo>
                  <a:pt x="3515487" y="3425444"/>
                  <a:pt x="3536315" y="3415030"/>
                  <a:pt x="3557080" y="3404680"/>
                </a:cubicBezTo>
                <a:cubicBezTo>
                  <a:pt x="3640201" y="3536251"/>
                  <a:pt x="3806444" y="3609023"/>
                  <a:pt x="3924236" y="3615944"/>
                </a:cubicBezTo>
                <a:close/>
                <a:moveTo>
                  <a:pt x="1911921" y="3460051"/>
                </a:moveTo>
                <a:cubicBezTo>
                  <a:pt x="1929194" y="3525901"/>
                  <a:pt x="1956943" y="3525901"/>
                  <a:pt x="1956943" y="3577844"/>
                </a:cubicBezTo>
                <a:cubicBezTo>
                  <a:pt x="1956943" y="3588195"/>
                  <a:pt x="1956943" y="3626295"/>
                  <a:pt x="1946529" y="3650551"/>
                </a:cubicBezTo>
                <a:cubicBezTo>
                  <a:pt x="1936115" y="3674809"/>
                  <a:pt x="1922272" y="3685223"/>
                  <a:pt x="1922272" y="3705987"/>
                </a:cubicBezTo>
                <a:cubicBezTo>
                  <a:pt x="1922272" y="3716401"/>
                  <a:pt x="1939608" y="3754501"/>
                  <a:pt x="1946529" y="3785616"/>
                </a:cubicBezTo>
                <a:cubicBezTo>
                  <a:pt x="1929194" y="3757930"/>
                  <a:pt x="1877251" y="3723323"/>
                  <a:pt x="1863408" y="3692144"/>
                </a:cubicBezTo>
                <a:cubicBezTo>
                  <a:pt x="1846072" y="3654044"/>
                  <a:pt x="1832229" y="3577844"/>
                  <a:pt x="1832229" y="3529330"/>
                </a:cubicBezTo>
                <a:lnTo>
                  <a:pt x="1832229" y="3470466"/>
                </a:lnTo>
                <a:lnTo>
                  <a:pt x="1898015" y="3383851"/>
                </a:lnTo>
                <a:cubicBezTo>
                  <a:pt x="1901508" y="3408109"/>
                  <a:pt x="1905000" y="3435858"/>
                  <a:pt x="1911921" y="3460051"/>
                </a:cubicBezTo>
                <a:close/>
                <a:moveTo>
                  <a:pt x="4772787" y="3383851"/>
                </a:moveTo>
                <a:cubicBezTo>
                  <a:pt x="4769295" y="3387344"/>
                  <a:pt x="4765866" y="3383851"/>
                  <a:pt x="4755451" y="3383851"/>
                </a:cubicBezTo>
                <a:cubicBezTo>
                  <a:pt x="4717351" y="3383851"/>
                  <a:pt x="4644644" y="3456623"/>
                  <a:pt x="4620387" y="3466973"/>
                </a:cubicBezTo>
                <a:cubicBezTo>
                  <a:pt x="4654995" y="3425444"/>
                  <a:pt x="4700016" y="3390773"/>
                  <a:pt x="4741609" y="3380423"/>
                </a:cubicBezTo>
                <a:lnTo>
                  <a:pt x="4772787" y="3383851"/>
                </a:lnTo>
                <a:close/>
                <a:moveTo>
                  <a:pt x="4700016" y="3380423"/>
                </a:moveTo>
                <a:lnTo>
                  <a:pt x="4627309" y="3421951"/>
                </a:lnTo>
                <a:cubicBezTo>
                  <a:pt x="4648074" y="3404680"/>
                  <a:pt x="4668901" y="3390773"/>
                  <a:pt x="4689666" y="3380423"/>
                </a:cubicBezTo>
                <a:lnTo>
                  <a:pt x="4700016" y="3380423"/>
                </a:lnTo>
                <a:close/>
                <a:moveTo>
                  <a:pt x="2919794" y="3480880"/>
                </a:moveTo>
                <a:cubicBezTo>
                  <a:pt x="2944051" y="3505073"/>
                  <a:pt x="2961322" y="3543173"/>
                  <a:pt x="2968308" y="3577844"/>
                </a:cubicBezTo>
                <a:cubicBezTo>
                  <a:pt x="2978658" y="3615944"/>
                  <a:pt x="2978658" y="3657473"/>
                  <a:pt x="3030601" y="3695573"/>
                </a:cubicBezTo>
                <a:cubicBezTo>
                  <a:pt x="3044444" y="3705987"/>
                  <a:pt x="3065272" y="3716401"/>
                  <a:pt x="3086037" y="3723323"/>
                </a:cubicBezTo>
                <a:cubicBezTo>
                  <a:pt x="3127629" y="3740595"/>
                  <a:pt x="3176080" y="3757930"/>
                  <a:pt x="3221101" y="3792601"/>
                </a:cubicBezTo>
                <a:cubicBezTo>
                  <a:pt x="3255772" y="3820287"/>
                  <a:pt x="3255772" y="3861816"/>
                  <a:pt x="3273044" y="3896487"/>
                </a:cubicBezTo>
                <a:cubicBezTo>
                  <a:pt x="3286951" y="3920744"/>
                  <a:pt x="3311144" y="3920744"/>
                  <a:pt x="3331972" y="3920744"/>
                </a:cubicBezTo>
                <a:cubicBezTo>
                  <a:pt x="3338894" y="3920744"/>
                  <a:pt x="3390837" y="3913823"/>
                  <a:pt x="3401187" y="3913823"/>
                </a:cubicBezTo>
                <a:cubicBezTo>
                  <a:pt x="3439287" y="3913823"/>
                  <a:pt x="3532822" y="3972687"/>
                  <a:pt x="3550158" y="4024630"/>
                </a:cubicBezTo>
                <a:cubicBezTo>
                  <a:pt x="3574415" y="4097338"/>
                  <a:pt x="3570922" y="4177030"/>
                  <a:pt x="3629787" y="4253230"/>
                </a:cubicBezTo>
                <a:lnTo>
                  <a:pt x="3615944" y="4253230"/>
                </a:lnTo>
                <a:cubicBezTo>
                  <a:pt x="3460115" y="4218559"/>
                  <a:pt x="3273044" y="4066223"/>
                  <a:pt x="3137980" y="3896487"/>
                </a:cubicBezTo>
                <a:cubicBezTo>
                  <a:pt x="2992501" y="3709416"/>
                  <a:pt x="2874772" y="3529330"/>
                  <a:pt x="2819337" y="3345751"/>
                </a:cubicBezTo>
                <a:cubicBezTo>
                  <a:pt x="2843594" y="3390773"/>
                  <a:pt x="2878201" y="3432366"/>
                  <a:pt x="2919794" y="3480880"/>
                </a:cubicBezTo>
                <a:close/>
                <a:moveTo>
                  <a:pt x="5091430" y="3342323"/>
                </a:moveTo>
                <a:cubicBezTo>
                  <a:pt x="5101844" y="3418523"/>
                  <a:pt x="5164137" y="3397758"/>
                  <a:pt x="5164137" y="3466973"/>
                </a:cubicBezTo>
                <a:cubicBezTo>
                  <a:pt x="5164137" y="3473895"/>
                  <a:pt x="5153787" y="3484309"/>
                  <a:pt x="5153787" y="3494723"/>
                </a:cubicBezTo>
                <a:cubicBezTo>
                  <a:pt x="5153787" y="3501644"/>
                  <a:pt x="5209159" y="3539744"/>
                  <a:pt x="5209159" y="3550095"/>
                </a:cubicBezTo>
                <a:lnTo>
                  <a:pt x="5209159" y="3577844"/>
                </a:lnTo>
                <a:lnTo>
                  <a:pt x="5191887" y="3577844"/>
                </a:lnTo>
                <a:cubicBezTo>
                  <a:pt x="5122609" y="3557080"/>
                  <a:pt x="5108766" y="3477387"/>
                  <a:pt x="5101844" y="3435858"/>
                </a:cubicBezTo>
                <a:cubicBezTo>
                  <a:pt x="5098351" y="3401187"/>
                  <a:pt x="5087937" y="3366580"/>
                  <a:pt x="5067174" y="3331909"/>
                </a:cubicBezTo>
                <a:cubicBezTo>
                  <a:pt x="5074095" y="3335401"/>
                  <a:pt x="5084509" y="3338830"/>
                  <a:pt x="5091430" y="3342323"/>
                </a:cubicBezTo>
                <a:close/>
                <a:moveTo>
                  <a:pt x="5645595" y="3331909"/>
                </a:moveTo>
                <a:cubicBezTo>
                  <a:pt x="5607495" y="3318066"/>
                  <a:pt x="5562474" y="3324987"/>
                  <a:pt x="5524374" y="3290380"/>
                </a:cubicBezTo>
                <a:cubicBezTo>
                  <a:pt x="5558981" y="3314573"/>
                  <a:pt x="5604002" y="3311144"/>
                  <a:pt x="5645595" y="3331909"/>
                </a:cubicBezTo>
                <a:close/>
                <a:moveTo>
                  <a:pt x="5042916" y="3314573"/>
                </a:moveTo>
                <a:cubicBezTo>
                  <a:pt x="5042916" y="3321558"/>
                  <a:pt x="5029074" y="3370009"/>
                  <a:pt x="5029074" y="3380423"/>
                </a:cubicBezTo>
                <a:cubicBezTo>
                  <a:pt x="5029074" y="3491230"/>
                  <a:pt x="5091430" y="3570923"/>
                  <a:pt x="5091430" y="3591687"/>
                </a:cubicBezTo>
                <a:cubicBezTo>
                  <a:pt x="5091430" y="3598609"/>
                  <a:pt x="5070666" y="3626295"/>
                  <a:pt x="5067174" y="3647123"/>
                </a:cubicBezTo>
                <a:cubicBezTo>
                  <a:pt x="5060251" y="3667887"/>
                  <a:pt x="5060251" y="3699066"/>
                  <a:pt x="5053330" y="3726751"/>
                </a:cubicBezTo>
                <a:cubicBezTo>
                  <a:pt x="5053330" y="3726751"/>
                  <a:pt x="5053330" y="3730244"/>
                  <a:pt x="5056759" y="3733673"/>
                </a:cubicBezTo>
                <a:cubicBezTo>
                  <a:pt x="5081016" y="3695573"/>
                  <a:pt x="5081016" y="3643630"/>
                  <a:pt x="5094859" y="3605530"/>
                </a:cubicBezTo>
                <a:cubicBezTo>
                  <a:pt x="5136451" y="3709416"/>
                  <a:pt x="5229987" y="3837623"/>
                  <a:pt x="5261166" y="3917251"/>
                </a:cubicBezTo>
                <a:cubicBezTo>
                  <a:pt x="5299266" y="4003866"/>
                  <a:pt x="5313109" y="4097338"/>
                  <a:pt x="5333874" y="4187444"/>
                </a:cubicBezTo>
                <a:cubicBezTo>
                  <a:pt x="5337366" y="4180459"/>
                  <a:pt x="5340795" y="4173538"/>
                  <a:pt x="5340795" y="4163187"/>
                </a:cubicBezTo>
                <a:cubicBezTo>
                  <a:pt x="5340795" y="4156266"/>
                  <a:pt x="5320030" y="4066223"/>
                  <a:pt x="5306187" y="4024630"/>
                </a:cubicBezTo>
                <a:cubicBezTo>
                  <a:pt x="5285359" y="3948430"/>
                  <a:pt x="5250751" y="3872230"/>
                  <a:pt x="5219574" y="3813366"/>
                </a:cubicBezTo>
                <a:cubicBezTo>
                  <a:pt x="5150295" y="3681730"/>
                  <a:pt x="5053330" y="3532823"/>
                  <a:pt x="5042916" y="3394266"/>
                </a:cubicBezTo>
                <a:cubicBezTo>
                  <a:pt x="5035995" y="3335401"/>
                  <a:pt x="5046409" y="3324987"/>
                  <a:pt x="5049837" y="3318066"/>
                </a:cubicBezTo>
                <a:cubicBezTo>
                  <a:pt x="5053330" y="3321558"/>
                  <a:pt x="5056759" y="3324987"/>
                  <a:pt x="5056759" y="3328480"/>
                </a:cubicBezTo>
                <a:cubicBezTo>
                  <a:pt x="5070666" y="3373501"/>
                  <a:pt x="5077587" y="3421951"/>
                  <a:pt x="5084509" y="3470466"/>
                </a:cubicBezTo>
                <a:cubicBezTo>
                  <a:pt x="5087937" y="3487801"/>
                  <a:pt x="5091430" y="3508566"/>
                  <a:pt x="5101844" y="3529330"/>
                </a:cubicBezTo>
                <a:cubicBezTo>
                  <a:pt x="5112195" y="3553587"/>
                  <a:pt x="5160709" y="3591687"/>
                  <a:pt x="5184966" y="3595180"/>
                </a:cubicBezTo>
                <a:cubicBezTo>
                  <a:pt x="5188395" y="3595180"/>
                  <a:pt x="5202237" y="3598609"/>
                  <a:pt x="5205730" y="3602101"/>
                </a:cubicBezTo>
                <a:cubicBezTo>
                  <a:pt x="5229987" y="3609023"/>
                  <a:pt x="5212651" y="3591687"/>
                  <a:pt x="5233416" y="3591687"/>
                </a:cubicBezTo>
                <a:cubicBezTo>
                  <a:pt x="5247259" y="3591687"/>
                  <a:pt x="5261166" y="3636709"/>
                  <a:pt x="5354637" y="3678301"/>
                </a:cubicBezTo>
                <a:cubicBezTo>
                  <a:pt x="5361559" y="3681730"/>
                  <a:pt x="5368481" y="3695573"/>
                  <a:pt x="5371974" y="3702495"/>
                </a:cubicBezTo>
                <a:cubicBezTo>
                  <a:pt x="5389309" y="3730244"/>
                  <a:pt x="5406581" y="3744087"/>
                  <a:pt x="5406581" y="3768344"/>
                </a:cubicBezTo>
                <a:cubicBezTo>
                  <a:pt x="5406581" y="3778695"/>
                  <a:pt x="5392737" y="3796030"/>
                  <a:pt x="5392737" y="3802951"/>
                </a:cubicBezTo>
                <a:cubicBezTo>
                  <a:pt x="5392737" y="3813366"/>
                  <a:pt x="5427409" y="3841051"/>
                  <a:pt x="5441251" y="3861816"/>
                </a:cubicBezTo>
                <a:cubicBezTo>
                  <a:pt x="5458587" y="3889566"/>
                  <a:pt x="5472430" y="3920744"/>
                  <a:pt x="5486274" y="3948430"/>
                </a:cubicBezTo>
                <a:cubicBezTo>
                  <a:pt x="5468937" y="3948430"/>
                  <a:pt x="5462016" y="3944938"/>
                  <a:pt x="5462016" y="3955351"/>
                </a:cubicBezTo>
                <a:cubicBezTo>
                  <a:pt x="5462016" y="3965766"/>
                  <a:pt x="5496687" y="4017709"/>
                  <a:pt x="5496687" y="4028123"/>
                </a:cubicBezTo>
                <a:lnTo>
                  <a:pt x="5496687" y="4100830"/>
                </a:lnTo>
                <a:cubicBezTo>
                  <a:pt x="5465509" y="4097338"/>
                  <a:pt x="5468937" y="4114673"/>
                  <a:pt x="5468937" y="4125087"/>
                </a:cubicBezTo>
                <a:cubicBezTo>
                  <a:pt x="5468937" y="4135438"/>
                  <a:pt x="5486274" y="4197795"/>
                  <a:pt x="5486274" y="4204716"/>
                </a:cubicBezTo>
                <a:cubicBezTo>
                  <a:pt x="5486274" y="4222052"/>
                  <a:pt x="5462016" y="4235895"/>
                  <a:pt x="5462016" y="4246309"/>
                </a:cubicBezTo>
                <a:cubicBezTo>
                  <a:pt x="5462016" y="4256659"/>
                  <a:pt x="5468937" y="4280916"/>
                  <a:pt x="5472430" y="4312095"/>
                </a:cubicBezTo>
                <a:cubicBezTo>
                  <a:pt x="5468937" y="4301681"/>
                  <a:pt x="5465509" y="4287838"/>
                  <a:pt x="5458587" y="4280916"/>
                </a:cubicBezTo>
                <a:cubicBezTo>
                  <a:pt x="5451602" y="4263644"/>
                  <a:pt x="5430837" y="4242816"/>
                  <a:pt x="5420487" y="4242816"/>
                </a:cubicBezTo>
                <a:cubicBezTo>
                  <a:pt x="5413502" y="4242816"/>
                  <a:pt x="5403151" y="4270566"/>
                  <a:pt x="5385816" y="4284409"/>
                </a:cubicBezTo>
                <a:cubicBezTo>
                  <a:pt x="5371974" y="4270566"/>
                  <a:pt x="5354637" y="4253230"/>
                  <a:pt x="5344287" y="4239387"/>
                </a:cubicBezTo>
                <a:cubicBezTo>
                  <a:pt x="5337366" y="4228973"/>
                  <a:pt x="5306187" y="4156266"/>
                  <a:pt x="5292281" y="4156266"/>
                </a:cubicBezTo>
                <a:cubicBezTo>
                  <a:pt x="5281930" y="4156266"/>
                  <a:pt x="5268087" y="4180459"/>
                  <a:pt x="5257674" y="4180459"/>
                </a:cubicBezTo>
                <a:cubicBezTo>
                  <a:pt x="5226495" y="4180459"/>
                  <a:pt x="5174551" y="4073144"/>
                  <a:pt x="5153787" y="4073144"/>
                </a:cubicBezTo>
                <a:cubicBezTo>
                  <a:pt x="5146866" y="4073144"/>
                  <a:pt x="5139944" y="4080066"/>
                  <a:pt x="5132959" y="4080066"/>
                </a:cubicBezTo>
                <a:cubicBezTo>
                  <a:pt x="5108766" y="4080066"/>
                  <a:pt x="5067174" y="3986530"/>
                  <a:pt x="5056759" y="3986530"/>
                </a:cubicBezTo>
                <a:cubicBezTo>
                  <a:pt x="5049837" y="3986530"/>
                  <a:pt x="5039487" y="4000373"/>
                  <a:pt x="5032566" y="4003866"/>
                </a:cubicBezTo>
                <a:cubicBezTo>
                  <a:pt x="5029074" y="3955351"/>
                  <a:pt x="5029074" y="3899916"/>
                  <a:pt x="5018659" y="3854895"/>
                </a:cubicBezTo>
                <a:cubicBezTo>
                  <a:pt x="5018659" y="3844544"/>
                  <a:pt x="5001387" y="3837623"/>
                  <a:pt x="4997895" y="3834130"/>
                </a:cubicBezTo>
                <a:cubicBezTo>
                  <a:pt x="4966716" y="3775266"/>
                  <a:pt x="4928616" y="3733673"/>
                  <a:pt x="4928616" y="3681730"/>
                </a:cubicBezTo>
                <a:lnTo>
                  <a:pt x="4928616" y="3612451"/>
                </a:lnTo>
                <a:cubicBezTo>
                  <a:pt x="4935537" y="3584766"/>
                  <a:pt x="4935537" y="3557080"/>
                  <a:pt x="4939030" y="3529330"/>
                </a:cubicBezTo>
                <a:cubicBezTo>
                  <a:pt x="4942523" y="3487801"/>
                  <a:pt x="4949444" y="3446209"/>
                  <a:pt x="4956366" y="3404680"/>
                </a:cubicBezTo>
                <a:cubicBezTo>
                  <a:pt x="4963287" y="3363087"/>
                  <a:pt x="5011737" y="3321558"/>
                  <a:pt x="5022151" y="3279966"/>
                </a:cubicBezTo>
                <a:cubicBezTo>
                  <a:pt x="5029074" y="3286887"/>
                  <a:pt x="5042916" y="3304223"/>
                  <a:pt x="5042916" y="3314573"/>
                </a:cubicBezTo>
                <a:close/>
                <a:moveTo>
                  <a:pt x="4959795" y="3363087"/>
                </a:moveTo>
                <a:cubicBezTo>
                  <a:pt x="4959795" y="3349244"/>
                  <a:pt x="4959795" y="3335401"/>
                  <a:pt x="4956366" y="3321558"/>
                </a:cubicBezTo>
                <a:cubicBezTo>
                  <a:pt x="4952874" y="3338830"/>
                  <a:pt x="4949444" y="3359658"/>
                  <a:pt x="4942523" y="3380423"/>
                </a:cubicBezTo>
                <a:cubicBezTo>
                  <a:pt x="4942523" y="3380423"/>
                  <a:pt x="4862830" y="3456623"/>
                  <a:pt x="4835144" y="3456623"/>
                </a:cubicBezTo>
                <a:lnTo>
                  <a:pt x="4779709" y="3456623"/>
                </a:lnTo>
                <a:cubicBezTo>
                  <a:pt x="4790123" y="3446209"/>
                  <a:pt x="4807395" y="3449701"/>
                  <a:pt x="4817809" y="3432366"/>
                </a:cubicBezTo>
                <a:cubicBezTo>
                  <a:pt x="4821237" y="3425444"/>
                  <a:pt x="4824730" y="3411601"/>
                  <a:pt x="4828223" y="3404680"/>
                </a:cubicBezTo>
                <a:cubicBezTo>
                  <a:pt x="4835144" y="3387344"/>
                  <a:pt x="4845495" y="3370009"/>
                  <a:pt x="4862830" y="3363087"/>
                </a:cubicBezTo>
                <a:cubicBezTo>
                  <a:pt x="4876674" y="3352673"/>
                  <a:pt x="4897437" y="3352673"/>
                  <a:pt x="4914774" y="3342323"/>
                </a:cubicBezTo>
                <a:cubicBezTo>
                  <a:pt x="4945951" y="3324987"/>
                  <a:pt x="4980623" y="3300730"/>
                  <a:pt x="5015230" y="3273044"/>
                </a:cubicBezTo>
                <a:cubicBezTo>
                  <a:pt x="5001387" y="3300730"/>
                  <a:pt x="4980623" y="3331909"/>
                  <a:pt x="4959795" y="3363087"/>
                </a:cubicBezTo>
                <a:close/>
                <a:moveTo>
                  <a:pt x="1818386" y="3397758"/>
                </a:moveTo>
                <a:cubicBezTo>
                  <a:pt x="1811464" y="3418523"/>
                  <a:pt x="1818386" y="3453130"/>
                  <a:pt x="1804543" y="3477387"/>
                </a:cubicBezTo>
                <a:cubicBezTo>
                  <a:pt x="1752600" y="3557080"/>
                  <a:pt x="1683321" y="3622866"/>
                  <a:pt x="1624394" y="3705987"/>
                </a:cubicBezTo>
                <a:cubicBezTo>
                  <a:pt x="1565529" y="3785616"/>
                  <a:pt x="1461643" y="3906838"/>
                  <a:pt x="1371600" y="3934587"/>
                </a:cubicBezTo>
                <a:cubicBezTo>
                  <a:pt x="1347343" y="3941509"/>
                  <a:pt x="1319657" y="3938016"/>
                  <a:pt x="1298829" y="3941509"/>
                </a:cubicBezTo>
                <a:cubicBezTo>
                  <a:pt x="1274635" y="3944938"/>
                  <a:pt x="1246886" y="3958844"/>
                  <a:pt x="1219200" y="3965766"/>
                </a:cubicBezTo>
                <a:cubicBezTo>
                  <a:pt x="1205357" y="3969195"/>
                  <a:pt x="1188021" y="3965766"/>
                  <a:pt x="1170686" y="3965766"/>
                </a:cubicBezTo>
                <a:cubicBezTo>
                  <a:pt x="1160335" y="3965766"/>
                  <a:pt x="1143000" y="3969195"/>
                  <a:pt x="1132586" y="3983038"/>
                </a:cubicBezTo>
                <a:cubicBezTo>
                  <a:pt x="1070229" y="4035044"/>
                  <a:pt x="1011364" y="4090416"/>
                  <a:pt x="952500" y="4138930"/>
                </a:cubicBezTo>
                <a:cubicBezTo>
                  <a:pt x="942086" y="4118166"/>
                  <a:pt x="955992" y="4083495"/>
                  <a:pt x="924814" y="4083495"/>
                </a:cubicBezTo>
                <a:cubicBezTo>
                  <a:pt x="914400" y="4083495"/>
                  <a:pt x="886714" y="4093909"/>
                  <a:pt x="869378" y="4097338"/>
                </a:cubicBezTo>
                <a:cubicBezTo>
                  <a:pt x="827786" y="4107751"/>
                  <a:pt x="779335" y="4121595"/>
                  <a:pt x="737743" y="4118166"/>
                </a:cubicBezTo>
                <a:cubicBezTo>
                  <a:pt x="716978" y="4097338"/>
                  <a:pt x="723900" y="4062730"/>
                  <a:pt x="689292" y="4062730"/>
                </a:cubicBezTo>
                <a:cubicBezTo>
                  <a:pt x="678878" y="4062730"/>
                  <a:pt x="529971" y="4090416"/>
                  <a:pt x="519557" y="4090416"/>
                </a:cubicBezTo>
                <a:cubicBezTo>
                  <a:pt x="377571" y="4090416"/>
                  <a:pt x="498792" y="4003866"/>
                  <a:pt x="415671" y="4003866"/>
                </a:cubicBezTo>
                <a:cubicBezTo>
                  <a:pt x="408749" y="4003866"/>
                  <a:pt x="322135" y="4038473"/>
                  <a:pt x="273621" y="4045395"/>
                </a:cubicBezTo>
                <a:cubicBezTo>
                  <a:pt x="214757" y="4052316"/>
                  <a:pt x="197421" y="4048887"/>
                  <a:pt x="190500" y="4048887"/>
                </a:cubicBezTo>
                <a:cubicBezTo>
                  <a:pt x="162814" y="4048887"/>
                  <a:pt x="162814" y="4038473"/>
                  <a:pt x="162814" y="4017709"/>
                </a:cubicBezTo>
                <a:cubicBezTo>
                  <a:pt x="162814" y="3993451"/>
                  <a:pt x="183578" y="3976116"/>
                  <a:pt x="183578" y="3965766"/>
                </a:cubicBezTo>
                <a:cubicBezTo>
                  <a:pt x="183578" y="3948430"/>
                  <a:pt x="162814" y="3948430"/>
                  <a:pt x="155892" y="3948430"/>
                </a:cubicBezTo>
                <a:cubicBezTo>
                  <a:pt x="145478" y="3948430"/>
                  <a:pt x="103949" y="3944938"/>
                  <a:pt x="83121" y="3951923"/>
                </a:cubicBezTo>
                <a:cubicBezTo>
                  <a:pt x="62357" y="3955351"/>
                  <a:pt x="48514" y="3969195"/>
                  <a:pt x="31178" y="3979609"/>
                </a:cubicBezTo>
                <a:lnTo>
                  <a:pt x="31178" y="3969195"/>
                </a:lnTo>
                <a:cubicBezTo>
                  <a:pt x="62357" y="3944938"/>
                  <a:pt x="97028" y="3927666"/>
                  <a:pt x="121221" y="3899916"/>
                </a:cubicBezTo>
                <a:cubicBezTo>
                  <a:pt x="128207" y="3889566"/>
                  <a:pt x="121221" y="3875723"/>
                  <a:pt x="121221" y="3861816"/>
                </a:cubicBezTo>
                <a:cubicBezTo>
                  <a:pt x="131635" y="3799523"/>
                  <a:pt x="277114" y="3771773"/>
                  <a:pt x="277114" y="3716401"/>
                </a:cubicBezTo>
                <a:cubicBezTo>
                  <a:pt x="277114" y="3702495"/>
                  <a:pt x="273621" y="3695573"/>
                  <a:pt x="259778" y="3685223"/>
                </a:cubicBezTo>
                <a:cubicBezTo>
                  <a:pt x="284035" y="3657473"/>
                  <a:pt x="304800" y="3626295"/>
                  <a:pt x="335978" y="3602101"/>
                </a:cubicBezTo>
                <a:cubicBezTo>
                  <a:pt x="353314" y="3588195"/>
                  <a:pt x="377571" y="3577844"/>
                  <a:pt x="398335" y="3570923"/>
                </a:cubicBezTo>
                <a:cubicBezTo>
                  <a:pt x="419100" y="3560509"/>
                  <a:pt x="450278" y="3560509"/>
                  <a:pt x="477964" y="3550095"/>
                </a:cubicBezTo>
                <a:cubicBezTo>
                  <a:pt x="481457" y="3550095"/>
                  <a:pt x="488378" y="3546666"/>
                  <a:pt x="488378" y="3536251"/>
                </a:cubicBezTo>
                <a:cubicBezTo>
                  <a:pt x="488378" y="3525901"/>
                  <a:pt x="460692" y="3511995"/>
                  <a:pt x="457200" y="3511995"/>
                </a:cubicBezTo>
                <a:cubicBezTo>
                  <a:pt x="516064" y="3480880"/>
                  <a:pt x="626935" y="3442780"/>
                  <a:pt x="696214" y="3442780"/>
                </a:cubicBezTo>
                <a:cubicBezTo>
                  <a:pt x="703135" y="3442780"/>
                  <a:pt x="713486" y="3439287"/>
                  <a:pt x="723900" y="3442780"/>
                </a:cubicBezTo>
                <a:cubicBezTo>
                  <a:pt x="730821" y="3446209"/>
                  <a:pt x="734314" y="3453130"/>
                  <a:pt x="741235" y="3453130"/>
                </a:cubicBezTo>
                <a:cubicBezTo>
                  <a:pt x="758571" y="3453130"/>
                  <a:pt x="762000" y="3425444"/>
                  <a:pt x="762000" y="3418523"/>
                </a:cubicBezTo>
                <a:cubicBezTo>
                  <a:pt x="755078" y="3397758"/>
                  <a:pt x="793178" y="3366580"/>
                  <a:pt x="810514" y="3363087"/>
                </a:cubicBezTo>
                <a:cubicBezTo>
                  <a:pt x="852043" y="3349244"/>
                  <a:pt x="935164" y="3338830"/>
                  <a:pt x="942086" y="3338830"/>
                </a:cubicBezTo>
                <a:cubicBezTo>
                  <a:pt x="973264" y="3338830"/>
                  <a:pt x="1042543" y="3380423"/>
                  <a:pt x="1125664" y="3380423"/>
                </a:cubicBezTo>
                <a:cubicBezTo>
                  <a:pt x="1136078" y="3380423"/>
                  <a:pt x="1198435" y="3370009"/>
                  <a:pt x="1205357" y="3370009"/>
                </a:cubicBezTo>
                <a:cubicBezTo>
                  <a:pt x="1229551" y="3370009"/>
                  <a:pt x="1219200" y="3411601"/>
                  <a:pt x="1222629" y="3421951"/>
                </a:cubicBezTo>
                <a:cubicBezTo>
                  <a:pt x="1226121" y="3421951"/>
                  <a:pt x="1222629" y="3425444"/>
                  <a:pt x="1229551" y="3425444"/>
                </a:cubicBezTo>
                <a:cubicBezTo>
                  <a:pt x="1239964" y="3425444"/>
                  <a:pt x="1229551" y="3418523"/>
                  <a:pt x="1236535" y="3418523"/>
                </a:cubicBezTo>
                <a:cubicBezTo>
                  <a:pt x="1246886" y="3418523"/>
                  <a:pt x="1260729" y="3442780"/>
                  <a:pt x="1274635" y="3446209"/>
                </a:cubicBezTo>
                <a:cubicBezTo>
                  <a:pt x="1357757" y="3473895"/>
                  <a:pt x="1333500" y="3470466"/>
                  <a:pt x="1388872" y="3470466"/>
                </a:cubicBezTo>
                <a:cubicBezTo>
                  <a:pt x="1475486" y="3470466"/>
                  <a:pt x="1534351" y="3415030"/>
                  <a:pt x="1593278" y="3373501"/>
                </a:cubicBezTo>
                <a:cubicBezTo>
                  <a:pt x="1641729" y="3335401"/>
                  <a:pt x="1700594" y="3307651"/>
                  <a:pt x="1752600" y="3269551"/>
                </a:cubicBezTo>
                <a:lnTo>
                  <a:pt x="1787208" y="3269551"/>
                </a:lnTo>
                <a:cubicBezTo>
                  <a:pt x="1693672" y="3404680"/>
                  <a:pt x="1558608" y="3463544"/>
                  <a:pt x="1447800" y="3505073"/>
                </a:cubicBezTo>
                <a:cubicBezTo>
                  <a:pt x="1305751" y="3557080"/>
                  <a:pt x="1167257" y="3612451"/>
                  <a:pt x="1032129" y="3650551"/>
                </a:cubicBezTo>
                <a:cubicBezTo>
                  <a:pt x="1007935" y="3657473"/>
                  <a:pt x="962914" y="3674809"/>
                  <a:pt x="955992" y="3674809"/>
                </a:cubicBezTo>
                <a:cubicBezTo>
                  <a:pt x="945578" y="3674809"/>
                  <a:pt x="959421" y="3667887"/>
                  <a:pt x="949008" y="3667887"/>
                </a:cubicBezTo>
                <a:cubicBezTo>
                  <a:pt x="942086" y="3667887"/>
                  <a:pt x="910908" y="3685223"/>
                  <a:pt x="890143" y="3692144"/>
                </a:cubicBezTo>
                <a:cubicBezTo>
                  <a:pt x="852043" y="3705987"/>
                  <a:pt x="807021" y="3716401"/>
                  <a:pt x="768921" y="3730244"/>
                </a:cubicBezTo>
                <a:cubicBezTo>
                  <a:pt x="727392" y="3744087"/>
                  <a:pt x="692721" y="3768344"/>
                  <a:pt x="654621" y="3789109"/>
                </a:cubicBezTo>
                <a:cubicBezTo>
                  <a:pt x="557657" y="3837623"/>
                  <a:pt x="457200" y="3892995"/>
                  <a:pt x="363728" y="3972687"/>
                </a:cubicBezTo>
                <a:cubicBezTo>
                  <a:pt x="353314" y="3979609"/>
                  <a:pt x="353314" y="3993451"/>
                  <a:pt x="349821" y="4007295"/>
                </a:cubicBezTo>
                <a:cubicBezTo>
                  <a:pt x="356743" y="3996944"/>
                  <a:pt x="363728" y="3979609"/>
                  <a:pt x="381000" y="3969195"/>
                </a:cubicBezTo>
                <a:cubicBezTo>
                  <a:pt x="471043" y="3910330"/>
                  <a:pt x="561150" y="3854895"/>
                  <a:pt x="654621" y="3806444"/>
                </a:cubicBezTo>
                <a:cubicBezTo>
                  <a:pt x="696214" y="3785616"/>
                  <a:pt x="734314" y="3754501"/>
                  <a:pt x="779335" y="3740595"/>
                </a:cubicBezTo>
                <a:cubicBezTo>
                  <a:pt x="827786" y="3719830"/>
                  <a:pt x="883221" y="3716401"/>
                  <a:pt x="935164" y="3702495"/>
                </a:cubicBezTo>
                <a:cubicBezTo>
                  <a:pt x="969835" y="3695573"/>
                  <a:pt x="1014857" y="3685223"/>
                  <a:pt x="1056386" y="3671316"/>
                </a:cubicBezTo>
                <a:cubicBezTo>
                  <a:pt x="1153414" y="3643630"/>
                  <a:pt x="1271143" y="3598609"/>
                  <a:pt x="1371600" y="3564001"/>
                </a:cubicBezTo>
                <a:cubicBezTo>
                  <a:pt x="1361186" y="3584766"/>
                  <a:pt x="1350835" y="3609023"/>
                  <a:pt x="1336929" y="3629787"/>
                </a:cubicBezTo>
                <a:cubicBezTo>
                  <a:pt x="1309243" y="3674809"/>
                  <a:pt x="1264221" y="3726751"/>
                  <a:pt x="1257300" y="3785616"/>
                </a:cubicBezTo>
                <a:cubicBezTo>
                  <a:pt x="1291908" y="3730244"/>
                  <a:pt x="1333500" y="3674809"/>
                  <a:pt x="1364678" y="3619373"/>
                </a:cubicBezTo>
                <a:cubicBezTo>
                  <a:pt x="1375029" y="3598609"/>
                  <a:pt x="1385443" y="3577844"/>
                  <a:pt x="1388872" y="3557080"/>
                </a:cubicBezTo>
                <a:cubicBezTo>
                  <a:pt x="1510157" y="3508566"/>
                  <a:pt x="1669478" y="3453130"/>
                  <a:pt x="1773364" y="3307651"/>
                </a:cubicBezTo>
                <a:cubicBezTo>
                  <a:pt x="1780286" y="3297301"/>
                  <a:pt x="1787208" y="3283458"/>
                  <a:pt x="1794129" y="3269551"/>
                </a:cubicBezTo>
                <a:cubicBezTo>
                  <a:pt x="1814894" y="3266123"/>
                  <a:pt x="1839151" y="3259201"/>
                  <a:pt x="1863408" y="3248787"/>
                </a:cubicBezTo>
                <a:cubicBezTo>
                  <a:pt x="1846072" y="3293809"/>
                  <a:pt x="1828800" y="3352673"/>
                  <a:pt x="1818386" y="3397758"/>
                </a:cubicBezTo>
                <a:close/>
                <a:moveTo>
                  <a:pt x="1894586" y="3370009"/>
                </a:moveTo>
                <a:cubicBezTo>
                  <a:pt x="1894586" y="3380423"/>
                  <a:pt x="1856486" y="3418523"/>
                  <a:pt x="1835721" y="3442780"/>
                </a:cubicBezTo>
                <a:cubicBezTo>
                  <a:pt x="1842643" y="3380423"/>
                  <a:pt x="1852994" y="3300730"/>
                  <a:pt x="1884172" y="3241866"/>
                </a:cubicBezTo>
                <a:cubicBezTo>
                  <a:pt x="1863408" y="3279966"/>
                  <a:pt x="1894586" y="3328480"/>
                  <a:pt x="1894586" y="3370009"/>
                </a:cubicBezTo>
                <a:close/>
                <a:moveTo>
                  <a:pt x="1749108" y="3266123"/>
                </a:moveTo>
                <a:cubicBezTo>
                  <a:pt x="1603629" y="3279966"/>
                  <a:pt x="1503172" y="3435858"/>
                  <a:pt x="1392364" y="3435858"/>
                </a:cubicBezTo>
                <a:cubicBezTo>
                  <a:pt x="1357757" y="3435858"/>
                  <a:pt x="1278064" y="3425444"/>
                  <a:pt x="1260729" y="3387344"/>
                </a:cubicBezTo>
                <a:cubicBezTo>
                  <a:pt x="1281557" y="3356166"/>
                  <a:pt x="1309243" y="3352673"/>
                  <a:pt x="1330008" y="3352673"/>
                </a:cubicBezTo>
                <a:cubicBezTo>
                  <a:pt x="1340421" y="3352673"/>
                  <a:pt x="1388872" y="3359658"/>
                  <a:pt x="1399286" y="3359658"/>
                </a:cubicBezTo>
                <a:cubicBezTo>
                  <a:pt x="1406208" y="3359658"/>
                  <a:pt x="1416621" y="3359658"/>
                  <a:pt x="1426972" y="3356166"/>
                </a:cubicBezTo>
                <a:cubicBezTo>
                  <a:pt x="1433957" y="3349244"/>
                  <a:pt x="1433957" y="3331909"/>
                  <a:pt x="1440878" y="3321558"/>
                </a:cubicBezTo>
                <a:cubicBezTo>
                  <a:pt x="1444308" y="3311144"/>
                  <a:pt x="1451229" y="3304223"/>
                  <a:pt x="1461643" y="3300730"/>
                </a:cubicBezTo>
                <a:cubicBezTo>
                  <a:pt x="1482408" y="3286887"/>
                  <a:pt x="1527429" y="3273044"/>
                  <a:pt x="1534351" y="3273044"/>
                </a:cubicBezTo>
                <a:cubicBezTo>
                  <a:pt x="1544764" y="3273044"/>
                  <a:pt x="1589786" y="3283458"/>
                  <a:pt x="1600200" y="3283458"/>
                </a:cubicBezTo>
                <a:cubicBezTo>
                  <a:pt x="1627886" y="3283458"/>
                  <a:pt x="1676400" y="3262630"/>
                  <a:pt x="1693672" y="3241866"/>
                </a:cubicBezTo>
                <a:cubicBezTo>
                  <a:pt x="1711008" y="3252280"/>
                  <a:pt x="1731772" y="3262630"/>
                  <a:pt x="1749108" y="3266123"/>
                </a:cubicBezTo>
                <a:close/>
                <a:moveTo>
                  <a:pt x="3820287" y="3300730"/>
                </a:moveTo>
                <a:cubicBezTo>
                  <a:pt x="3761422" y="3300730"/>
                  <a:pt x="3681794" y="3304223"/>
                  <a:pt x="3640201" y="3262630"/>
                </a:cubicBezTo>
                <a:cubicBezTo>
                  <a:pt x="3688715" y="3293809"/>
                  <a:pt x="3747580" y="3290380"/>
                  <a:pt x="3803015" y="3290380"/>
                </a:cubicBezTo>
                <a:cubicBezTo>
                  <a:pt x="3875723" y="3290380"/>
                  <a:pt x="3958844" y="3283458"/>
                  <a:pt x="4038536" y="3231451"/>
                </a:cubicBezTo>
                <a:cubicBezTo>
                  <a:pt x="3955415" y="3293809"/>
                  <a:pt x="3896487" y="3300730"/>
                  <a:pt x="3820287" y="3300730"/>
                </a:cubicBezTo>
                <a:close/>
                <a:moveTo>
                  <a:pt x="5015230" y="3248787"/>
                </a:moveTo>
                <a:cubicBezTo>
                  <a:pt x="5015230" y="3259201"/>
                  <a:pt x="4984051" y="3276473"/>
                  <a:pt x="4973637" y="3286887"/>
                </a:cubicBezTo>
                <a:cubicBezTo>
                  <a:pt x="4932109" y="3318066"/>
                  <a:pt x="4845495" y="3356166"/>
                  <a:pt x="4797044" y="3356166"/>
                </a:cubicBezTo>
                <a:cubicBezTo>
                  <a:pt x="4786630" y="3356166"/>
                  <a:pt x="4758944" y="3342323"/>
                  <a:pt x="4752023" y="3352673"/>
                </a:cubicBezTo>
                <a:lnTo>
                  <a:pt x="4752023" y="3314573"/>
                </a:lnTo>
                <a:cubicBezTo>
                  <a:pt x="4776216" y="3266123"/>
                  <a:pt x="4876674" y="3293809"/>
                  <a:pt x="4876674" y="3262630"/>
                </a:cubicBezTo>
                <a:cubicBezTo>
                  <a:pt x="4876674" y="3252280"/>
                  <a:pt x="4866323" y="3245358"/>
                  <a:pt x="4866323" y="3234944"/>
                </a:cubicBezTo>
                <a:cubicBezTo>
                  <a:pt x="4866323" y="3217609"/>
                  <a:pt x="4883595" y="3221101"/>
                  <a:pt x="4887087" y="3221101"/>
                </a:cubicBezTo>
                <a:cubicBezTo>
                  <a:pt x="4894009" y="3221101"/>
                  <a:pt x="4918266" y="3231451"/>
                  <a:pt x="4928616" y="3231451"/>
                </a:cubicBezTo>
                <a:cubicBezTo>
                  <a:pt x="4935537" y="3231451"/>
                  <a:pt x="4973637" y="3217609"/>
                  <a:pt x="4997895" y="3203766"/>
                </a:cubicBezTo>
                <a:cubicBezTo>
                  <a:pt x="5004816" y="3217609"/>
                  <a:pt x="5015230" y="3241866"/>
                  <a:pt x="5015230" y="3248787"/>
                </a:cubicBezTo>
                <a:close/>
                <a:moveTo>
                  <a:pt x="2033143" y="3300730"/>
                </a:moveTo>
                <a:cubicBezTo>
                  <a:pt x="2053908" y="3328480"/>
                  <a:pt x="2116264" y="3331909"/>
                  <a:pt x="2116264" y="3373501"/>
                </a:cubicBezTo>
                <a:cubicBezTo>
                  <a:pt x="2116264" y="3418523"/>
                  <a:pt x="2060829" y="3394266"/>
                  <a:pt x="2060829" y="3435858"/>
                </a:cubicBezTo>
                <a:cubicBezTo>
                  <a:pt x="2060829" y="3484309"/>
                  <a:pt x="2161286" y="3553587"/>
                  <a:pt x="2161286" y="3605530"/>
                </a:cubicBezTo>
                <a:cubicBezTo>
                  <a:pt x="2161286" y="3650551"/>
                  <a:pt x="2119694" y="3643630"/>
                  <a:pt x="2112772" y="3678301"/>
                </a:cubicBezTo>
                <a:cubicBezTo>
                  <a:pt x="2026221" y="3640201"/>
                  <a:pt x="1970786" y="3539744"/>
                  <a:pt x="1946529" y="3473895"/>
                </a:cubicBezTo>
                <a:cubicBezTo>
                  <a:pt x="1925764" y="3425444"/>
                  <a:pt x="1898015" y="3300730"/>
                  <a:pt x="1898015" y="3241866"/>
                </a:cubicBezTo>
                <a:cubicBezTo>
                  <a:pt x="1898015" y="3217609"/>
                  <a:pt x="1974215" y="3186430"/>
                  <a:pt x="1984629" y="3186430"/>
                </a:cubicBezTo>
                <a:cubicBezTo>
                  <a:pt x="1995043" y="3224530"/>
                  <a:pt x="2001964" y="3262630"/>
                  <a:pt x="2033143" y="3300730"/>
                </a:cubicBezTo>
                <a:close/>
                <a:moveTo>
                  <a:pt x="5593651" y="3176080"/>
                </a:moveTo>
                <a:cubicBezTo>
                  <a:pt x="5607495" y="3179509"/>
                  <a:pt x="5631751" y="3179509"/>
                  <a:pt x="5652516" y="3189923"/>
                </a:cubicBezTo>
                <a:cubicBezTo>
                  <a:pt x="5662930" y="3196844"/>
                  <a:pt x="5669851" y="3221101"/>
                  <a:pt x="5676774" y="3238437"/>
                </a:cubicBezTo>
                <a:cubicBezTo>
                  <a:pt x="5687124" y="3269551"/>
                  <a:pt x="5701030" y="3311144"/>
                  <a:pt x="5701030" y="3349244"/>
                </a:cubicBezTo>
                <a:cubicBezTo>
                  <a:pt x="5701030" y="3363087"/>
                  <a:pt x="5694109" y="3421951"/>
                  <a:pt x="5673281" y="3421951"/>
                </a:cubicBezTo>
                <a:cubicBezTo>
                  <a:pt x="5666359" y="3421951"/>
                  <a:pt x="5662930" y="3415030"/>
                  <a:pt x="5652516" y="3415030"/>
                </a:cubicBezTo>
                <a:cubicBezTo>
                  <a:pt x="5635181" y="3415030"/>
                  <a:pt x="5642102" y="3442780"/>
                  <a:pt x="5642102" y="3442780"/>
                </a:cubicBezTo>
                <a:lnTo>
                  <a:pt x="5642102" y="3511995"/>
                </a:lnTo>
                <a:cubicBezTo>
                  <a:pt x="5624830" y="3605530"/>
                  <a:pt x="5579809" y="3619373"/>
                  <a:pt x="5527802" y="3619373"/>
                </a:cubicBezTo>
                <a:cubicBezTo>
                  <a:pt x="5507037" y="3619373"/>
                  <a:pt x="5489702" y="3602101"/>
                  <a:pt x="5465509" y="3595180"/>
                </a:cubicBezTo>
                <a:cubicBezTo>
                  <a:pt x="5455095" y="3605530"/>
                  <a:pt x="5434330" y="3671316"/>
                  <a:pt x="5399659" y="3671316"/>
                </a:cubicBezTo>
                <a:cubicBezTo>
                  <a:pt x="5378895" y="3671316"/>
                  <a:pt x="5337366" y="3643630"/>
                  <a:pt x="5333874" y="3640201"/>
                </a:cubicBezTo>
                <a:cubicBezTo>
                  <a:pt x="5330381" y="3640201"/>
                  <a:pt x="5323459" y="3640201"/>
                  <a:pt x="5320030" y="3636709"/>
                </a:cubicBezTo>
                <a:cubicBezTo>
                  <a:pt x="5299266" y="3633280"/>
                  <a:pt x="5261166" y="3581273"/>
                  <a:pt x="5250751" y="3570923"/>
                </a:cubicBezTo>
                <a:cubicBezTo>
                  <a:pt x="5243830" y="3564001"/>
                  <a:pt x="5233416" y="3567430"/>
                  <a:pt x="5226495" y="3570923"/>
                </a:cubicBezTo>
                <a:cubicBezTo>
                  <a:pt x="5240337" y="3522409"/>
                  <a:pt x="5157216" y="3508566"/>
                  <a:pt x="5178044" y="3473895"/>
                </a:cubicBezTo>
                <a:cubicBezTo>
                  <a:pt x="5181474" y="3460051"/>
                  <a:pt x="5167630" y="3442780"/>
                  <a:pt x="5164137" y="3425444"/>
                </a:cubicBezTo>
                <a:cubicBezTo>
                  <a:pt x="5178044" y="3425444"/>
                  <a:pt x="5191887" y="3421951"/>
                  <a:pt x="5205730" y="3415030"/>
                </a:cubicBezTo>
                <a:cubicBezTo>
                  <a:pt x="5219574" y="3439287"/>
                  <a:pt x="5243830" y="3449701"/>
                  <a:pt x="5264595" y="3449701"/>
                </a:cubicBezTo>
                <a:cubicBezTo>
                  <a:pt x="5275009" y="3449701"/>
                  <a:pt x="5281930" y="3446209"/>
                  <a:pt x="5288851" y="3442780"/>
                </a:cubicBezTo>
                <a:cubicBezTo>
                  <a:pt x="5285359" y="3460051"/>
                  <a:pt x="5281930" y="3487801"/>
                  <a:pt x="5281930" y="3498151"/>
                </a:cubicBezTo>
                <a:cubicBezTo>
                  <a:pt x="5281930" y="3522409"/>
                  <a:pt x="5275009" y="3543173"/>
                  <a:pt x="5313109" y="3574351"/>
                </a:cubicBezTo>
                <a:cubicBezTo>
                  <a:pt x="5313109" y="3574351"/>
                  <a:pt x="5316537" y="3574351"/>
                  <a:pt x="5320030" y="3570923"/>
                </a:cubicBezTo>
                <a:cubicBezTo>
                  <a:pt x="5302695" y="3557080"/>
                  <a:pt x="5292281" y="3511995"/>
                  <a:pt x="5292281" y="3498151"/>
                </a:cubicBezTo>
                <a:cubicBezTo>
                  <a:pt x="5292281" y="3404680"/>
                  <a:pt x="5306187" y="3466973"/>
                  <a:pt x="5351209" y="3366580"/>
                </a:cubicBezTo>
                <a:cubicBezTo>
                  <a:pt x="5361559" y="3370009"/>
                  <a:pt x="5378895" y="3373501"/>
                  <a:pt x="5389309" y="3373501"/>
                </a:cubicBezTo>
                <a:cubicBezTo>
                  <a:pt x="5410074" y="3373501"/>
                  <a:pt x="5455095" y="3359658"/>
                  <a:pt x="5472430" y="3324987"/>
                </a:cubicBezTo>
                <a:cubicBezTo>
                  <a:pt x="5503609" y="3370009"/>
                  <a:pt x="5555551" y="3404680"/>
                  <a:pt x="5600574" y="3408109"/>
                </a:cubicBezTo>
                <a:cubicBezTo>
                  <a:pt x="5576316" y="3383851"/>
                  <a:pt x="5513959" y="3366580"/>
                  <a:pt x="5486274" y="3321558"/>
                </a:cubicBezTo>
                <a:cubicBezTo>
                  <a:pt x="5475859" y="3304223"/>
                  <a:pt x="5479351" y="3283458"/>
                  <a:pt x="5472430" y="3262630"/>
                </a:cubicBezTo>
                <a:cubicBezTo>
                  <a:pt x="5503609" y="3252280"/>
                  <a:pt x="5510530" y="3224530"/>
                  <a:pt x="5510530" y="3203766"/>
                </a:cubicBezTo>
                <a:cubicBezTo>
                  <a:pt x="5510530" y="3196844"/>
                  <a:pt x="5503609" y="3165666"/>
                  <a:pt x="5500116" y="3137980"/>
                </a:cubicBezTo>
                <a:cubicBezTo>
                  <a:pt x="5531295" y="3158744"/>
                  <a:pt x="5562474" y="3169158"/>
                  <a:pt x="5593651" y="3176080"/>
                </a:cubicBezTo>
                <a:close/>
                <a:moveTo>
                  <a:pt x="4422966" y="3165666"/>
                </a:moveTo>
                <a:cubicBezTo>
                  <a:pt x="4405630" y="3151823"/>
                  <a:pt x="4395280" y="3158744"/>
                  <a:pt x="4395280" y="3141409"/>
                </a:cubicBezTo>
                <a:cubicBezTo>
                  <a:pt x="4395280" y="3124137"/>
                  <a:pt x="4402201" y="3127566"/>
                  <a:pt x="4433380" y="3124137"/>
                </a:cubicBezTo>
                <a:cubicBezTo>
                  <a:pt x="4429887" y="3134487"/>
                  <a:pt x="4426395" y="3151823"/>
                  <a:pt x="4422966" y="3165666"/>
                </a:cubicBezTo>
                <a:close/>
                <a:moveTo>
                  <a:pt x="4481830" y="3148330"/>
                </a:moveTo>
                <a:cubicBezTo>
                  <a:pt x="4481830" y="3169158"/>
                  <a:pt x="4516501" y="3200337"/>
                  <a:pt x="4516501" y="3200337"/>
                </a:cubicBezTo>
                <a:cubicBezTo>
                  <a:pt x="4516501" y="3210687"/>
                  <a:pt x="4506087" y="3245358"/>
                  <a:pt x="4506087" y="3252280"/>
                </a:cubicBezTo>
                <a:cubicBezTo>
                  <a:pt x="4506087" y="3324987"/>
                  <a:pt x="4613466" y="3366580"/>
                  <a:pt x="4648074" y="3366580"/>
                </a:cubicBezTo>
                <a:cubicBezTo>
                  <a:pt x="4658487" y="3366580"/>
                  <a:pt x="4720844" y="3356166"/>
                  <a:pt x="4731195" y="3356166"/>
                </a:cubicBezTo>
                <a:cubicBezTo>
                  <a:pt x="4748530" y="3356166"/>
                  <a:pt x="4772787" y="3373501"/>
                  <a:pt x="4800474" y="3373501"/>
                </a:cubicBezTo>
                <a:cubicBezTo>
                  <a:pt x="4810887" y="3373501"/>
                  <a:pt x="4828223" y="3370009"/>
                  <a:pt x="4842066" y="3366580"/>
                </a:cubicBezTo>
                <a:cubicBezTo>
                  <a:pt x="4835144" y="3376930"/>
                  <a:pt x="4821237" y="3383851"/>
                  <a:pt x="4814316" y="3397758"/>
                </a:cubicBezTo>
                <a:cubicBezTo>
                  <a:pt x="4807395" y="3404680"/>
                  <a:pt x="4807395" y="3421951"/>
                  <a:pt x="4800474" y="3425444"/>
                </a:cubicBezTo>
                <a:cubicBezTo>
                  <a:pt x="4772787" y="3442780"/>
                  <a:pt x="4748530" y="3442780"/>
                  <a:pt x="4748530" y="3477387"/>
                </a:cubicBezTo>
                <a:cubicBezTo>
                  <a:pt x="4748530" y="3484309"/>
                  <a:pt x="4717351" y="3501644"/>
                  <a:pt x="4703509" y="3508566"/>
                </a:cubicBezTo>
                <a:cubicBezTo>
                  <a:pt x="4686174" y="3518980"/>
                  <a:pt x="4661916" y="3515487"/>
                  <a:pt x="4648074" y="3522409"/>
                </a:cubicBezTo>
                <a:cubicBezTo>
                  <a:pt x="4609974" y="3536251"/>
                  <a:pt x="4609974" y="3577844"/>
                  <a:pt x="4578795" y="3577844"/>
                </a:cubicBezTo>
                <a:cubicBezTo>
                  <a:pt x="4568444" y="3577844"/>
                  <a:pt x="4554601" y="3577844"/>
                  <a:pt x="4551109" y="3564001"/>
                </a:cubicBezTo>
                <a:cubicBezTo>
                  <a:pt x="4547680" y="3546666"/>
                  <a:pt x="4537266" y="3515487"/>
                  <a:pt x="4513009" y="3494723"/>
                </a:cubicBezTo>
                <a:cubicBezTo>
                  <a:pt x="4481830" y="3470466"/>
                  <a:pt x="4447223" y="3466973"/>
                  <a:pt x="4447223" y="3432366"/>
                </a:cubicBezTo>
                <a:cubicBezTo>
                  <a:pt x="4447223" y="3421951"/>
                  <a:pt x="4443730" y="3421951"/>
                  <a:pt x="4457574" y="3418523"/>
                </a:cubicBezTo>
                <a:cubicBezTo>
                  <a:pt x="4450651" y="3411601"/>
                  <a:pt x="4450651" y="3397758"/>
                  <a:pt x="4443730" y="3394266"/>
                </a:cubicBezTo>
                <a:cubicBezTo>
                  <a:pt x="4436809" y="3383851"/>
                  <a:pt x="4416044" y="3380423"/>
                  <a:pt x="4412551" y="3370009"/>
                </a:cubicBezTo>
                <a:cubicBezTo>
                  <a:pt x="4405630" y="3352673"/>
                  <a:pt x="4409123" y="3321558"/>
                  <a:pt x="4409123" y="3311144"/>
                </a:cubicBezTo>
                <a:cubicBezTo>
                  <a:pt x="4409123" y="3300730"/>
                  <a:pt x="4450651" y="3273044"/>
                  <a:pt x="4450651" y="3255709"/>
                </a:cubicBezTo>
                <a:cubicBezTo>
                  <a:pt x="4450651" y="3245358"/>
                  <a:pt x="4443730" y="3234944"/>
                  <a:pt x="4443730" y="3228023"/>
                </a:cubicBezTo>
                <a:lnTo>
                  <a:pt x="4443730" y="3151823"/>
                </a:lnTo>
                <a:cubicBezTo>
                  <a:pt x="4447223" y="3137980"/>
                  <a:pt x="4474909" y="3103309"/>
                  <a:pt x="4488751" y="3103309"/>
                </a:cubicBezTo>
                <a:cubicBezTo>
                  <a:pt x="4485323" y="3120644"/>
                  <a:pt x="4481830" y="3137980"/>
                  <a:pt x="4481830" y="3148330"/>
                </a:cubicBezTo>
                <a:close/>
                <a:moveTo>
                  <a:pt x="2490280" y="3370009"/>
                </a:moveTo>
                <a:cubicBezTo>
                  <a:pt x="2490280" y="3380423"/>
                  <a:pt x="2497264" y="3390773"/>
                  <a:pt x="2497264" y="3401187"/>
                </a:cubicBezTo>
                <a:cubicBezTo>
                  <a:pt x="2469515" y="3276473"/>
                  <a:pt x="2358708" y="3179509"/>
                  <a:pt x="2324037" y="3096387"/>
                </a:cubicBezTo>
                <a:cubicBezTo>
                  <a:pt x="2386394" y="3179509"/>
                  <a:pt x="2490280" y="3283458"/>
                  <a:pt x="2490280" y="3370009"/>
                </a:cubicBezTo>
                <a:close/>
                <a:moveTo>
                  <a:pt x="2995994" y="3266123"/>
                </a:moveTo>
                <a:cubicBezTo>
                  <a:pt x="3096451" y="3293809"/>
                  <a:pt x="3127629" y="3352673"/>
                  <a:pt x="3127629" y="3421951"/>
                </a:cubicBezTo>
                <a:cubicBezTo>
                  <a:pt x="3127629" y="3466973"/>
                  <a:pt x="3113722" y="3456623"/>
                  <a:pt x="3113722" y="3484309"/>
                </a:cubicBezTo>
                <a:cubicBezTo>
                  <a:pt x="3113722" y="3491230"/>
                  <a:pt x="3134551" y="3532823"/>
                  <a:pt x="3144901" y="3557080"/>
                </a:cubicBezTo>
                <a:lnTo>
                  <a:pt x="3110294" y="3557080"/>
                </a:lnTo>
                <a:cubicBezTo>
                  <a:pt x="3020251" y="3543173"/>
                  <a:pt x="2909380" y="3449701"/>
                  <a:pt x="2843594" y="3356166"/>
                </a:cubicBezTo>
                <a:cubicBezTo>
                  <a:pt x="2826258" y="3328480"/>
                  <a:pt x="2805494" y="3297301"/>
                  <a:pt x="2791651" y="3269551"/>
                </a:cubicBezTo>
                <a:cubicBezTo>
                  <a:pt x="2784729" y="3255709"/>
                  <a:pt x="2739708" y="3120644"/>
                  <a:pt x="2739708" y="3089466"/>
                </a:cubicBezTo>
                <a:lnTo>
                  <a:pt x="2739708" y="3079051"/>
                </a:lnTo>
                <a:cubicBezTo>
                  <a:pt x="2746629" y="3075623"/>
                  <a:pt x="2753551" y="3075623"/>
                  <a:pt x="2760472" y="3072130"/>
                </a:cubicBezTo>
                <a:cubicBezTo>
                  <a:pt x="2802001" y="3155251"/>
                  <a:pt x="2916301" y="3245358"/>
                  <a:pt x="2995994" y="3266123"/>
                </a:cubicBezTo>
                <a:close/>
                <a:moveTo>
                  <a:pt x="2310194" y="3196844"/>
                </a:moveTo>
                <a:cubicBezTo>
                  <a:pt x="2337943" y="3245358"/>
                  <a:pt x="2351786" y="3311144"/>
                  <a:pt x="2362137" y="3370009"/>
                </a:cubicBezTo>
                <a:cubicBezTo>
                  <a:pt x="2365629" y="3380423"/>
                  <a:pt x="2369058" y="3401187"/>
                  <a:pt x="2369058" y="3418523"/>
                </a:cubicBezTo>
                <a:cubicBezTo>
                  <a:pt x="2372551" y="3439287"/>
                  <a:pt x="2376043" y="3463544"/>
                  <a:pt x="2376043" y="3484309"/>
                </a:cubicBezTo>
                <a:cubicBezTo>
                  <a:pt x="2379472" y="3518980"/>
                  <a:pt x="2379472" y="3557080"/>
                  <a:pt x="2379472" y="3581273"/>
                </a:cubicBezTo>
                <a:lnTo>
                  <a:pt x="2379472" y="3570923"/>
                </a:lnTo>
                <a:lnTo>
                  <a:pt x="2379472" y="3681730"/>
                </a:lnTo>
                <a:cubicBezTo>
                  <a:pt x="2351786" y="3501644"/>
                  <a:pt x="2369058" y="3304223"/>
                  <a:pt x="2258251" y="3127566"/>
                </a:cubicBezTo>
                <a:cubicBezTo>
                  <a:pt x="2244408" y="3106801"/>
                  <a:pt x="2233994" y="3086037"/>
                  <a:pt x="2223643" y="3065209"/>
                </a:cubicBezTo>
                <a:cubicBezTo>
                  <a:pt x="2258251" y="3092958"/>
                  <a:pt x="2289429" y="3155251"/>
                  <a:pt x="2310194" y="3196844"/>
                </a:cubicBezTo>
                <a:close/>
                <a:moveTo>
                  <a:pt x="4952874" y="3058287"/>
                </a:moveTo>
                <a:cubicBezTo>
                  <a:pt x="4852416" y="3061780"/>
                  <a:pt x="4752023" y="3148330"/>
                  <a:pt x="4651566" y="3234944"/>
                </a:cubicBezTo>
                <a:cubicBezTo>
                  <a:pt x="4741609" y="3131058"/>
                  <a:pt x="4842066" y="3065209"/>
                  <a:pt x="4939030" y="3054858"/>
                </a:cubicBezTo>
                <a:lnTo>
                  <a:pt x="4952874" y="3058287"/>
                </a:lnTo>
                <a:close/>
                <a:moveTo>
                  <a:pt x="5229987" y="3238437"/>
                </a:moveTo>
                <a:cubicBezTo>
                  <a:pt x="5195316" y="3217609"/>
                  <a:pt x="5178044" y="3137980"/>
                  <a:pt x="5178044" y="3106801"/>
                </a:cubicBezTo>
                <a:cubicBezTo>
                  <a:pt x="5178044" y="3096387"/>
                  <a:pt x="5181474" y="3068701"/>
                  <a:pt x="5181474" y="3047937"/>
                </a:cubicBezTo>
                <a:cubicBezTo>
                  <a:pt x="5184966" y="3103309"/>
                  <a:pt x="5178044" y="3179509"/>
                  <a:pt x="5229987" y="3238437"/>
                </a:cubicBezTo>
                <a:close/>
                <a:moveTo>
                  <a:pt x="4710430" y="3079051"/>
                </a:moveTo>
                <a:cubicBezTo>
                  <a:pt x="4765866" y="3027109"/>
                  <a:pt x="4831651" y="3041015"/>
                  <a:pt x="4894009" y="3030601"/>
                </a:cubicBezTo>
                <a:cubicBezTo>
                  <a:pt x="4845495" y="3041015"/>
                  <a:pt x="4765866" y="3044444"/>
                  <a:pt x="4710430" y="3079051"/>
                </a:cubicBezTo>
                <a:close/>
                <a:moveTo>
                  <a:pt x="1094486" y="3096387"/>
                </a:moveTo>
                <a:cubicBezTo>
                  <a:pt x="1066800" y="3096387"/>
                  <a:pt x="1049464" y="3092958"/>
                  <a:pt x="1014857" y="3065209"/>
                </a:cubicBezTo>
                <a:cubicBezTo>
                  <a:pt x="1066800" y="3079051"/>
                  <a:pt x="1059878" y="3086037"/>
                  <a:pt x="1091057" y="3086037"/>
                </a:cubicBezTo>
                <a:cubicBezTo>
                  <a:pt x="1139508" y="3086037"/>
                  <a:pt x="1208786" y="3065209"/>
                  <a:pt x="1260729" y="3013266"/>
                </a:cubicBezTo>
                <a:cubicBezTo>
                  <a:pt x="1205357" y="3079051"/>
                  <a:pt x="1146429" y="3096387"/>
                  <a:pt x="1094486" y="3096387"/>
                </a:cubicBezTo>
                <a:close/>
                <a:moveTo>
                  <a:pt x="5780659" y="3037523"/>
                </a:moveTo>
                <a:cubicBezTo>
                  <a:pt x="5759895" y="3013266"/>
                  <a:pt x="5721795" y="2995930"/>
                  <a:pt x="5704459" y="2992501"/>
                </a:cubicBezTo>
                <a:cubicBezTo>
                  <a:pt x="5728716" y="2999423"/>
                  <a:pt x="5763324" y="3009837"/>
                  <a:pt x="5780659" y="3037523"/>
                </a:cubicBezTo>
                <a:close/>
                <a:moveTo>
                  <a:pt x="5423916" y="3037523"/>
                </a:moveTo>
                <a:cubicBezTo>
                  <a:pt x="5434330" y="3037523"/>
                  <a:pt x="5437759" y="3023680"/>
                  <a:pt x="5448174" y="3020187"/>
                </a:cubicBezTo>
                <a:cubicBezTo>
                  <a:pt x="5455095" y="3013266"/>
                  <a:pt x="5475859" y="3009837"/>
                  <a:pt x="5486274" y="3009837"/>
                </a:cubicBezTo>
                <a:cubicBezTo>
                  <a:pt x="5517451" y="3009837"/>
                  <a:pt x="5541709" y="3041015"/>
                  <a:pt x="5565902" y="3058287"/>
                </a:cubicBezTo>
                <a:cubicBezTo>
                  <a:pt x="5572887" y="3044444"/>
                  <a:pt x="5600574" y="3034030"/>
                  <a:pt x="5607495" y="3034030"/>
                </a:cubicBezTo>
                <a:cubicBezTo>
                  <a:pt x="5669851" y="3034030"/>
                  <a:pt x="5690616" y="3082544"/>
                  <a:pt x="5711381" y="3082544"/>
                </a:cubicBezTo>
                <a:cubicBezTo>
                  <a:pt x="5721795" y="3082544"/>
                  <a:pt x="5735637" y="3075623"/>
                  <a:pt x="5746051" y="3075623"/>
                </a:cubicBezTo>
                <a:cubicBezTo>
                  <a:pt x="5784151" y="3075623"/>
                  <a:pt x="5794502" y="3103309"/>
                  <a:pt x="5794502" y="3127566"/>
                </a:cubicBezTo>
                <a:cubicBezTo>
                  <a:pt x="5794502" y="3151823"/>
                  <a:pt x="5791074" y="3169158"/>
                  <a:pt x="5773737" y="3193351"/>
                </a:cubicBezTo>
                <a:cubicBezTo>
                  <a:pt x="5759895" y="3172587"/>
                  <a:pt x="5746051" y="3144901"/>
                  <a:pt x="5735637" y="3120644"/>
                </a:cubicBezTo>
                <a:cubicBezTo>
                  <a:pt x="5732209" y="3124137"/>
                  <a:pt x="5732209" y="3120644"/>
                  <a:pt x="5732209" y="3127566"/>
                </a:cubicBezTo>
                <a:cubicBezTo>
                  <a:pt x="5732209" y="3137980"/>
                  <a:pt x="5742559" y="3176080"/>
                  <a:pt x="5752974" y="3196844"/>
                </a:cubicBezTo>
                <a:cubicBezTo>
                  <a:pt x="5621337" y="3165666"/>
                  <a:pt x="5472430" y="3144901"/>
                  <a:pt x="5358130" y="2992501"/>
                </a:cubicBezTo>
                <a:cubicBezTo>
                  <a:pt x="5382387" y="2999423"/>
                  <a:pt x="5423916" y="3037523"/>
                  <a:pt x="5423916" y="3037523"/>
                </a:cubicBezTo>
                <a:close/>
                <a:moveTo>
                  <a:pt x="4073144" y="3047937"/>
                </a:moveTo>
                <a:cubicBezTo>
                  <a:pt x="3990023" y="3120644"/>
                  <a:pt x="3879215" y="3176080"/>
                  <a:pt x="3792601" y="3176080"/>
                </a:cubicBezTo>
                <a:cubicBezTo>
                  <a:pt x="3723322" y="3176080"/>
                  <a:pt x="3577844" y="3158744"/>
                  <a:pt x="3560572" y="3089466"/>
                </a:cubicBezTo>
                <a:cubicBezTo>
                  <a:pt x="3584765" y="3092958"/>
                  <a:pt x="3622865" y="3106801"/>
                  <a:pt x="3633280" y="3106801"/>
                </a:cubicBezTo>
                <a:cubicBezTo>
                  <a:pt x="3640201" y="3106801"/>
                  <a:pt x="3678301" y="3082544"/>
                  <a:pt x="3688715" y="3082544"/>
                </a:cubicBezTo>
                <a:cubicBezTo>
                  <a:pt x="3695637" y="3082544"/>
                  <a:pt x="3730244" y="3089466"/>
                  <a:pt x="3751008" y="3099880"/>
                </a:cubicBezTo>
                <a:cubicBezTo>
                  <a:pt x="3764915" y="3110230"/>
                  <a:pt x="3775265" y="3127566"/>
                  <a:pt x="3789108" y="3137980"/>
                </a:cubicBezTo>
                <a:cubicBezTo>
                  <a:pt x="3796030" y="3131058"/>
                  <a:pt x="3803015" y="3110230"/>
                  <a:pt x="3803015" y="3106801"/>
                </a:cubicBezTo>
                <a:cubicBezTo>
                  <a:pt x="3809937" y="3061780"/>
                  <a:pt x="3903409" y="3072130"/>
                  <a:pt x="3903409" y="3044444"/>
                </a:cubicBezTo>
                <a:cubicBezTo>
                  <a:pt x="3903409" y="3034030"/>
                  <a:pt x="3899980" y="3034030"/>
                  <a:pt x="3896487" y="3027109"/>
                </a:cubicBezTo>
                <a:lnTo>
                  <a:pt x="3899980" y="2982087"/>
                </a:lnTo>
                <a:cubicBezTo>
                  <a:pt x="3951923" y="3034030"/>
                  <a:pt x="4014280" y="3037523"/>
                  <a:pt x="4073144" y="3047937"/>
                </a:cubicBezTo>
                <a:close/>
                <a:moveTo>
                  <a:pt x="5361559" y="3234944"/>
                </a:moveTo>
                <a:cubicBezTo>
                  <a:pt x="5302695" y="3210687"/>
                  <a:pt x="5209159" y="3096387"/>
                  <a:pt x="5209159" y="3037523"/>
                </a:cubicBezTo>
                <a:lnTo>
                  <a:pt x="5209159" y="2964815"/>
                </a:lnTo>
                <a:cubicBezTo>
                  <a:pt x="5212651" y="3051366"/>
                  <a:pt x="5257674" y="3165666"/>
                  <a:pt x="5361559" y="3234944"/>
                </a:cubicBezTo>
                <a:close/>
                <a:moveTo>
                  <a:pt x="2507615" y="3092958"/>
                </a:moveTo>
                <a:cubicBezTo>
                  <a:pt x="2545715" y="3092958"/>
                  <a:pt x="2566480" y="3079051"/>
                  <a:pt x="2611501" y="3051366"/>
                </a:cubicBezTo>
                <a:cubicBezTo>
                  <a:pt x="2608072" y="3058287"/>
                  <a:pt x="2604580" y="3068701"/>
                  <a:pt x="2601151" y="3075623"/>
                </a:cubicBezTo>
                <a:cubicBezTo>
                  <a:pt x="2594229" y="3079051"/>
                  <a:pt x="2583815" y="3079051"/>
                  <a:pt x="2573464" y="3082544"/>
                </a:cubicBezTo>
                <a:cubicBezTo>
                  <a:pt x="2580386" y="3086037"/>
                  <a:pt x="2590737" y="3089466"/>
                  <a:pt x="2601151" y="3092958"/>
                </a:cubicBezTo>
                <a:cubicBezTo>
                  <a:pt x="2597658" y="3103309"/>
                  <a:pt x="2597658" y="3113723"/>
                  <a:pt x="2597658" y="3120644"/>
                </a:cubicBezTo>
                <a:cubicBezTo>
                  <a:pt x="2597658" y="3193351"/>
                  <a:pt x="2621915" y="3328480"/>
                  <a:pt x="2656586" y="3390773"/>
                </a:cubicBezTo>
                <a:cubicBezTo>
                  <a:pt x="2673858" y="3415030"/>
                  <a:pt x="2677351" y="3446209"/>
                  <a:pt x="2691194" y="3473895"/>
                </a:cubicBezTo>
                <a:cubicBezTo>
                  <a:pt x="2705037" y="3498151"/>
                  <a:pt x="2722372" y="3522409"/>
                  <a:pt x="2732786" y="3550095"/>
                </a:cubicBezTo>
                <a:cubicBezTo>
                  <a:pt x="2736215" y="3553587"/>
                  <a:pt x="2736215" y="3567430"/>
                  <a:pt x="2736215" y="3577844"/>
                </a:cubicBezTo>
                <a:cubicBezTo>
                  <a:pt x="2736215" y="3584766"/>
                  <a:pt x="2732786" y="3609023"/>
                  <a:pt x="2732786" y="3622866"/>
                </a:cubicBezTo>
                <a:cubicBezTo>
                  <a:pt x="2729294" y="3622866"/>
                  <a:pt x="2725801" y="3619373"/>
                  <a:pt x="2722372" y="3619373"/>
                </a:cubicBezTo>
                <a:cubicBezTo>
                  <a:pt x="2718880" y="3629787"/>
                  <a:pt x="2722372" y="3643630"/>
                  <a:pt x="2718880" y="3654044"/>
                </a:cubicBezTo>
                <a:cubicBezTo>
                  <a:pt x="2705037" y="3692144"/>
                  <a:pt x="2663508" y="3754501"/>
                  <a:pt x="2628837" y="3754501"/>
                </a:cubicBezTo>
                <a:cubicBezTo>
                  <a:pt x="2618486" y="3754501"/>
                  <a:pt x="2594229" y="3740595"/>
                  <a:pt x="2583815" y="3740595"/>
                </a:cubicBezTo>
                <a:cubicBezTo>
                  <a:pt x="2542286" y="3740595"/>
                  <a:pt x="2535364" y="3865309"/>
                  <a:pt x="2417572" y="3865309"/>
                </a:cubicBezTo>
                <a:cubicBezTo>
                  <a:pt x="2358708" y="3865309"/>
                  <a:pt x="2292858" y="3844544"/>
                  <a:pt x="2240915" y="3802951"/>
                </a:cubicBezTo>
                <a:cubicBezTo>
                  <a:pt x="2206308" y="3778695"/>
                  <a:pt x="2185543" y="3737166"/>
                  <a:pt x="2154364" y="3702495"/>
                </a:cubicBezTo>
                <a:cubicBezTo>
                  <a:pt x="2161286" y="3699066"/>
                  <a:pt x="2171637" y="3699066"/>
                  <a:pt x="2178558" y="3695573"/>
                </a:cubicBezTo>
                <a:cubicBezTo>
                  <a:pt x="2171637" y="3692144"/>
                  <a:pt x="2161286" y="3692144"/>
                  <a:pt x="2147443" y="3692144"/>
                </a:cubicBezTo>
                <a:cubicBezTo>
                  <a:pt x="2147443" y="3688651"/>
                  <a:pt x="2143951" y="3685223"/>
                  <a:pt x="2140521" y="3681730"/>
                </a:cubicBezTo>
                <a:cubicBezTo>
                  <a:pt x="2175129" y="3664395"/>
                  <a:pt x="2188972" y="3629787"/>
                  <a:pt x="2188972" y="3605530"/>
                </a:cubicBezTo>
                <a:cubicBezTo>
                  <a:pt x="2188972" y="3546666"/>
                  <a:pt x="2137029" y="3511995"/>
                  <a:pt x="2088515" y="3446209"/>
                </a:cubicBezTo>
                <a:lnTo>
                  <a:pt x="2088515" y="3435858"/>
                </a:lnTo>
                <a:cubicBezTo>
                  <a:pt x="2123186" y="3418523"/>
                  <a:pt x="2143951" y="3411601"/>
                  <a:pt x="2143951" y="3376930"/>
                </a:cubicBezTo>
                <a:cubicBezTo>
                  <a:pt x="2143951" y="3335401"/>
                  <a:pt x="2105851" y="3321558"/>
                  <a:pt x="2064321" y="3297301"/>
                </a:cubicBezTo>
                <a:cubicBezTo>
                  <a:pt x="2040064" y="3286887"/>
                  <a:pt x="1995043" y="3183001"/>
                  <a:pt x="1995043" y="3176080"/>
                </a:cubicBezTo>
                <a:cubicBezTo>
                  <a:pt x="1995043" y="3165666"/>
                  <a:pt x="2064321" y="3106801"/>
                  <a:pt x="2095437" y="3068701"/>
                </a:cubicBezTo>
                <a:cubicBezTo>
                  <a:pt x="2123186" y="3037523"/>
                  <a:pt x="2182051" y="2975166"/>
                  <a:pt x="2192464" y="2975166"/>
                </a:cubicBezTo>
                <a:cubicBezTo>
                  <a:pt x="2199386" y="2975166"/>
                  <a:pt x="2209737" y="2982087"/>
                  <a:pt x="2216658" y="2982087"/>
                </a:cubicBezTo>
                <a:cubicBezTo>
                  <a:pt x="2227072" y="2985580"/>
                  <a:pt x="2254758" y="2989009"/>
                  <a:pt x="2265172" y="2989009"/>
                </a:cubicBezTo>
                <a:cubicBezTo>
                  <a:pt x="2310194" y="2989009"/>
                  <a:pt x="2310194" y="2985580"/>
                  <a:pt x="2372551" y="2964815"/>
                </a:cubicBezTo>
                <a:cubicBezTo>
                  <a:pt x="2379472" y="3037523"/>
                  <a:pt x="2441829" y="3092958"/>
                  <a:pt x="2507615" y="3092958"/>
                </a:cubicBezTo>
                <a:close/>
                <a:moveTo>
                  <a:pt x="5929630" y="3058287"/>
                </a:moveTo>
                <a:cubicBezTo>
                  <a:pt x="5863781" y="2985580"/>
                  <a:pt x="5770309" y="2923223"/>
                  <a:pt x="5701030" y="2919730"/>
                </a:cubicBezTo>
                <a:cubicBezTo>
                  <a:pt x="5707951" y="2919730"/>
                  <a:pt x="5714874" y="2916301"/>
                  <a:pt x="5725224" y="2916301"/>
                </a:cubicBezTo>
                <a:cubicBezTo>
                  <a:pt x="5777230" y="2916301"/>
                  <a:pt x="5894959" y="3009837"/>
                  <a:pt x="5929630" y="3058287"/>
                </a:cubicBezTo>
                <a:close/>
                <a:moveTo>
                  <a:pt x="4183951" y="2971737"/>
                </a:moveTo>
                <a:cubicBezTo>
                  <a:pt x="4190873" y="2971737"/>
                  <a:pt x="4239387" y="2947480"/>
                  <a:pt x="4249801" y="2947480"/>
                </a:cubicBezTo>
                <a:cubicBezTo>
                  <a:pt x="4256723" y="2947480"/>
                  <a:pt x="4371023" y="2989009"/>
                  <a:pt x="4381374" y="2989009"/>
                </a:cubicBezTo>
                <a:cubicBezTo>
                  <a:pt x="4395280" y="2989009"/>
                  <a:pt x="4429887" y="2968244"/>
                  <a:pt x="4443730" y="2961323"/>
                </a:cubicBezTo>
                <a:cubicBezTo>
                  <a:pt x="4450651" y="2954401"/>
                  <a:pt x="4467987" y="2950909"/>
                  <a:pt x="4481830" y="2947480"/>
                </a:cubicBezTo>
                <a:cubicBezTo>
                  <a:pt x="4516501" y="2937066"/>
                  <a:pt x="4558030" y="2947480"/>
                  <a:pt x="4596130" y="2930144"/>
                </a:cubicBezTo>
                <a:cubicBezTo>
                  <a:pt x="4447223" y="2995930"/>
                  <a:pt x="4298251" y="3027109"/>
                  <a:pt x="4149344" y="3027109"/>
                </a:cubicBezTo>
                <a:cubicBezTo>
                  <a:pt x="4073144" y="3027109"/>
                  <a:pt x="3979609" y="3020187"/>
                  <a:pt x="3906901" y="2971737"/>
                </a:cubicBezTo>
                <a:cubicBezTo>
                  <a:pt x="3913823" y="2968244"/>
                  <a:pt x="3927665" y="2961323"/>
                  <a:pt x="3938080" y="2957830"/>
                </a:cubicBezTo>
                <a:cubicBezTo>
                  <a:pt x="3969258" y="2943987"/>
                  <a:pt x="4000436" y="2926715"/>
                  <a:pt x="4031551" y="2905887"/>
                </a:cubicBezTo>
                <a:lnTo>
                  <a:pt x="4059301" y="2905887"/>
                </a:lnTo>
                <a:cubicBezTo>
                  <a:pt x="4145851" y="2905887"/>
                  <a:pt x="4156265" y="2971737"/>
                  <a:pt x="4183951" y="2971737"/>
                </a:cubicBezTo>
                <a:close/>
                <a:moveTo>
                  <a:pt x="4880166" y="2975166"/>
                </a:moveTo>
                <a:cubicBezTo>
                  <a:pt x="4894009" y="2975166"/>
                  <a:pt x="4914774" y="2971737"/>
                  <a:pt x="4932109" y="2957830"/>
                </a:cubicBezTo>
                <a:cubicBezTo>
                  <a:pt x="4994466" y="3068701"/>
                  <a:pt x="5004816" y="2992501"/>
                  <a:pt x="5004816" y="3079051"/>
                </a:cubicBezTo>
                <a:cubicBezTo>
                  <a:pt x="5004816" y="3086037"/>
                  <a:pt x="5001387" y="3103309"/>
                  <a:pt x="5001387" y="3193351"/>
                </a:cubicBezTo>
                <a:cubicBezTo>
                  <a:pt x="4980623" y="3200337"/>
                  <a:pt x="4942523" y="3214180"/>
                  <a:pt x="4932109" y="3214180"/>
                </a:cubicBezTo>
                <a:cubicBezTo>
                  <a:pt x="4925187" y="3214180"/>
                  <a:pt x="4894009" y="3203766"/>
                  <a:pt x="4883595" y="3203766"/>
                </a:cubicBezTo>
                <a:cubicBezTo>
                  <a:pt x="4862830" y="3203766"/>
                  <a:pt x="4848987" y="3217609"/>
                  <a:pt x="4848987" y="3234944"/>
                </a:cubicBezTo>
                <a:cubicBezTo>
                  <a:pt x="4848987" y="3245358"/>
                  <a:pt x="4855909" y="3255709"/>
                  <a:pt x="4855909" y="3262630"/>
                </a:cubicBezTo>
                <a:cubicBezTo>
                  <a:pt x="4817809" y="3269551"/>
                  <a:pt x="4710430" y="3259201"/>
                  <a:pt x="4734687" y="3338830"/>
                </a:cubicBezTo>
                <a:cubicBezTo>
                  <a:pt x="4731195" y="3338830"/>
                  <a:pt x="4724274" y="3335401"/>
                  <a:pt x="4720844" y="3331909"/>
                </a:cubicBezTo>
                <a:cubicBezTo>
                  <a:pt x="4717351" y="3335401"/>
                  <a:pt x="4720844" y="3338830"/>
                  <a:pt x="4720844" y="3342323"/>
                </a:cubicBezTo>
                <a:cubicBezTo>
                  <a:pt x="4700016" y="3342323"/>
                  <a:pt x="4661916" y="3349244"/>
                  <a:pt x="4651566" y="3349244"/>
                </a:cubicBezTo>
                <a:cubicBezTo>
                  <a:pt x="4606544" y="3349244"/>
                  <a:pt x="4530344" y="3300730"/>
                  <a:pt x="4530344" y="3252280"/>
                </a:cubicBezTo>
                <a:cubicBezTo>
                  <a:pt x="4530344" y="3241866"/>
                  <a:pt x="4537266" y="3210687"/>
                  <a:pt x="4537266" y="3200337"/>
                </a:cubicBezTo>
                <a:cubicBezTo>
                  <a:pt x="4537266" y="3158744"/>
                  <a:pt x="4502595" y="3189923"/>
                  <a:pt x="4502595" y="3148330"/>
                </a:cubicBezTo>
                <a:cubicBezTo>
                  <a:pt x="4502595" y="3141409"/>
                  <a:pt x="4506087" y="3134487"/>
                  <a:pt x="4506087" y="3127566"/>
                </a:cubicBezTo>
                <a:cubicBezTo>
                  <a:pt x="4509580" y="3117151"/>
                  <a:pt x="4506087" y="3103309"/>
                  <a:pt x="4513009" y="3096387"/>
                </a:cubicBezTo>
                <a:cubicBezTo>
                  <a:pt x="4513009" y="3089466"/>
                  <a:pt x="4519930" y="3089466"/>
                  <a:pt x="4523423" y="3082544"/>
                </a:cubicBezTo>
                <a:cubicBezTo>
                  <a:pt x="4526851" y="3079051"/>
                  <a:pt x="4526851" y="3072130"/>
                  <a:pt x="4526851" y="3068701"/>
                </a:cubicBezTo>
                <a:cubicBezTo>
                  <a:pt x="4533774" y="3061780"/>
                  <a:pt x="4537266" y="3051366"/>
                  <a:pt x="4547680" y="3047937"/>
                </a:cubicBezTo>
                <a:cubicBezTo>
                  <a:pt x="4561523" y="3037523"/>
                  <a:pt x="4582287" y="3037523"/>
                  <a:pt x="4599623" y="3030601"/>
                </a:cubicBezTo>
                <a:cubicBezTo>
                  <a:pt x="4630801" y="3020187"/>
                  <a:pt x="4661916" y="3006344"/>
                  <a:pt x="4693095" y="2992501"/>
                </a:cubicBezTo>
                <a:cubicBezTo>
                  <a:pt x="4717351" y="2978658"/>
                  <a:pt x="4762374" y="2940558"/>
                  <a:pt x="4790123" y="2916301"/>
                </a:cubicBezTo>
                <a:cubicBezTo>
                  <a:pt x="4790123" y="2916301"/>
                  <a:pt x="4793551" y="2916301"/>
                  <a:pt x="4797044" y="2919730"/>
                </a:cubicBezTo>
                <a:cubicBezTo>
                  <a:pt x="4797044" y="2912809"/>
                  <a:pt x="4800474" y="2902458"/>
                  <a:pt x="4800474" y="2895537"/>
                </a:cubicBezTo>
                <a:cubicBezTo>
                  <a:pt x="4810887" y="2950909"/>
                  <a:pt x="4838574" y="2975166"/>
                  <a:pt x="4880166" y="2975166"/>
                </a:cubicBezTo>
                <a:close/>
                <a:moveTo>
                  <a:pt x="5728716" y="2867787"/>
                </a:moveTo>
                <a:cubicBezTo>
                  <a:pt x="5756402" y="2874709"/>
                  <a:pt x="5784151" y="2881630"/>
                  <a:pt x="5811837" y="2895537"/>
                </a:cubicBezTo>
                <a:cubicBezTo>
                  <a:pt x="5780659" y="2885123"/>
                  <a:pt x="5746051" y="2878201"/>
                  <a:pt x="5711381" y="2867787"/>
                </a:cubicBezTo>
                <a:lnTo>
                  <a:pt x="5728716" y="2867787"/>
                </a:lnTo>
                <a:close/>
                <a:moveTo>
                  <a:pt x="4776216" y="2905887"/>
                </a:moveTo>
                <a:cubicBezTo>
                  <a:pt x="4710430" y="2982087"/>
                  <a:pt x="4616895" y="2999423"/>
                  <a:pt x="4547680" y="3023680"/>
                </a:cubicBezTo>
                <a:cubicBezTo>
                  <a:pt x="4526851" y="3030601"/>
                  <a:pt x="4506087" y="3068701"/>
                  <a:pt x="4495674" y="3079051"/>
                </a:cubicBezTo>
                <a:cubicBezTo>
                  <a:pt x="4481830" y="3089466"/>
                  <a:pt x="4464495" y="3099880"/>
                  <a:pt x="4450651" y="3106801"/>
                </a:cubicBezTo>
                <a:cubicBezTo>
                  <a:pt x="4433380" y="3113723"/>
                  <a:pt x="4416044" y="3113723"/>
                  <a:pt x="4398709" y="3120644"/>
                </a:cubicBezTo>
                <a:cubicBezTo>
                  <a:pt x="4402201" y="3110230"/>
                  <a:pt x="4405630" y="3096387"/>
                  <a:pt x="4405630" y="3086037"/>
                </a:cubicBezTo>
                <a:cubicBezTo>
                  <a:pt x="4405630" y="3079051"/>
                  <a:pt x="4398709" y="3047937"/>
                  <a:pt x="4391787" y="3030601"/>
                </a:cubicBezTo>
                <a:lnTo>
                  <a:pt x="4374451" y="3030601"/>
                </a:lnTo>
                <a:cubicBezTo>
                  <a:pt x="4371023" y="3034030"/>
                  <a:pt x="4371023" y="3030601"/>
                  <a:pt x="4371023" y="3037523"/>
                </a:cubicBezTo>
                <a:cubicBezTo>
                  <a:pt x="4371023" y="3047937"/>
                  <a:pt x="4377944" y="3072130"/>
                  <a:pt x="4377944" y="3079051"/>
                </a:cubicBezTo>
                <a:cubicBezTo>
                  <a:pt x="4377944" y="3089466"/>
                  <a:pt x="4364101" y="3137980"/>
                  <a:pt x="4364101" y="3148330"/>
                </a:cubicBezTo>
                <a:cubicBezTo>
                  <a:pt x="4364101" y="3179509"/>
                  <a:pt x="4398709" y="3179509"/>
                  <a:pt x="4422966" y="3200337"/>
                </a:cubicBezTo>
                <a:cubicBezTo>
                  <a:pt x="4426395" y="3217609"/>
                  <a:pt x="4429887" y="3241866"/>
                  <a:pt x="4429887" y="3252280"/>
                </a:cubicBezTo>
                <a:cubicBezTo>
                  <a:pt x="4429887" y="3273044"/>
                  <a:pt x="4398709" y="3276473"/>
                  <a:pt x="4391787" y="3300730"/>
                </a:cubicBezTo>
                <a:cubicBezTo>
                  <a:pt x="4384866" y="3314573"/>
                  <a:pt x="4391787" y="3338830"/>
                  <a:pt x="4391787" y="3359658"/>
                </a:cubicBezTo>
                <a:cubicBezTo>
                  <a:pt x="4388295" y="3352673"/>
                  <a:pt x="4384866" y="3342323"/>
                  <a:pt x="4381374" y="3331909"/>
                </a:cubicBezTo>
                <a:cubicBezTo>
                  <a:pt x="4374451" y="3338830"/>
                  <a:pt x="4364101" y="3349244"/>
                  <a:pt x="4364101" y="3356166"/>
                </a:cubicBezTo>
                <a:cubicBezTo>
                  <a:pt x="4364101" y="3366580"/>
                  <a:pt x="4388295" y="3394266"/>
                  <a:pt x="4388295" y="3411601"/>
                </a:cubicBezTo>
                <a:cubicBezTo>
                  <a:pt x="4388295" y="3446209"/>
                  <a:pt x="4360609" y="3439287"/>
                  <a:pt x="4339844" y="3456623"/>
                </a:cubicBezTo>
                <a:cubicBezTo>
                  <a:pt x="4329430" y="3463544"/>
                  <a:pt x="4329430" y="3480880"/>
                  <a:pt x="4322509" y="3487801"/>
                </a:cubicBezTo>
                <a:cubicBezTo>
                  <a:pt x="4294823" y="3511995"/>
                  <a:pt x="4246309" y="3508566"/>
                  <a:pt x="4218623" y="3505073"/>
                </a:cubicBezTo>
                <a:cubicBezTo>
                  <a:pt x="4215130" y="3508566"/>
                  <a:pt x="4215130" y="3505073"/>
                  <a:pt x="4215130" y="3515487"/>
                </a:cubicBezTo>
                <a:cubicBezTo>
                  <a:pt x="4215130" y="3522409"/>
                  <a:pt x="4222051" y="3529330"/>
                  <a:pt x="4228974" y="3532823"/>
                </a:cubicBezTo>
                <a:cubicBezTo>
                  <a:pt x="4152836" y="3557080"/>
                  <a:pt x="4062730" y="3581273"/>
                  <a:pt x="3983101" y="3581273"/>
                </a:cubicBezTo>
                <a:cubicBezTo>
                  <a:pt x="3865309" y="3581273"/>
                  <a:pt x="3754501" y="3550095"/>
                  <a:pt x="3633280" y="3463544"/>
                </a:cubicBezTo>
                <a:cubicBezTo>
                  <a:pt x="3622865" y="3456623"/>
                  <a:pt x="3570922" y="3404680"/>
                  <a:pt x="3570922" y="3394266"/>
                </a:cubicBezTo>
                <a:cubicBezTo>
                  <a:pt x="3570922" y="3387344"/>
                  <a:pt x="3595180" y="3345751"/>
                  <a:pt x="3602101" y="3321558"/>
                </a:cubicBezTo>
                <a:cubicBezTo>
                  <a:pt x="3685222" y="3387344"/>
                  <a:pt x="3841115" y="3446209"/>
                  <a:pt x="3934587" y="3446209"/>
                </a:cubicBezTo>
                <a:cubicBezTo>
                  <a:pt x="3990023" y="3446209"/>
                  <a:pt x="4066223" y="3408109"/>
                  <a:pt x="4111244" y="3356166"/>
                </a:cubicBezTo>
                <a:cubicBezTo>
                  <a:pt x="4055809" y="3397758"/>
                  <a:pt x="4000436" y="3418523"/>
                  <a:pt x="3945001" y="3418523"/>
                </a:cubicBezTo>
                <a:cubicBezTo>
                  <a:pt x="3851465" y="3418523"/>
                  <a:pt x="3685222" y="3366580"/>
                  <a:pt x="3605594" y="3304223"/>
                </a:cubicBezTo>
                <a:cubicBezTo>
                  <a:pt x="3605594" y="3290380"/>
                  <a:pt x="3605594" y="3273044"/>
                  <a:pt x="3602101" y="3255709"/>
                </a:cubicBezTo>
                <a:cubicBezTo>
                  <a:pt x="3602101" y="3248787"/>
                  <a:pt x="3591687" y="3241866"/>
                  <a:pt x="3591687" y="3234944"/>
                </a:cubicBezTo>
                <a:cubicBezTo>
                  <a:pt x="3591687" y="3224530"/>
                  <a:pt x="3602101" y="3200337"/>
                  <a:pt x="3602101" y="3183001"/>
                </a:cubicBezTo>
                <a:lnTo>
                  <a:pt x="3602101" y="3165666"/>
                </a:lnTo>
                <a:cubicBezTo>
                  <a:pt x="3664458" y="3186430"/>
                  <a:pt x="3737165" y="3210687"/>
                  <a:pt x="3806444" y="3210687"/>
                </a:cubicBezTo>
                <a:cubicBezTo>
                  <a:pt x="3920744" y="3210687"/>
                  <a:pt x="4062730" y="3110230"/>
                  <a:pt x="4125087" y="3051366"/>
                </a:cubicBezTo>
                <a:lnTo>
                  <a:pt x="4201287" y="3051366"/>
                </a:lnTo>
                <a:cubicBezTo>
                  <a:pt x="4377944" y="3030601"/>
                  <a:pt x="4561523" y="2999423"/>
                  <a:pt x="4741609" y="2864358"/>
                </a:cubicBezTo>
                <a:cubicBezTo>
                  <a:pt x="4752023" y="2874709"/>
                  <a:pt x="4762374" y="2892044"/>
                  <a:pt x="4776216" y="2905887"/>
                </a:cubicBezTo>
                <a:close/>
                <a:moveTo>
                  <a:pt x="4222051" y="2857437"/>
                </a:moveTo>
                <a:cubicBezTo>
                  <a:pt x="4183951" y="2860866"/>
                  <a:pt x="4138930" y="2850515"/>
                  <a:pt x="4100830" y="2833180"/>
                </a:cubicBezTo>
                <a:cubicBezTo>
                  <a:pt x="4135501" y="2843594"/>
                  <a:pt x="4180523" y="2857437"/>
                  <a:pt x="4222051" y="2857437"/>
                </a:cubicBezTo>
                <a:close/>
                <a:moveTo>
                  <a:pt x="4679251" y="2850515"/>
                </a:moveTo>
                <a:cubicBezTo>
                  <a:pt x="4686174" y="2850515"/>
                  <a:pt x="4717351" y="2847023"/>
                  <a:pt x="4734687" y="2843594"/>
                </a:cubicBezTo>
                <a:cubicBezTo>
                  <a:pt x="4734687" y="2843594"/>
                  <a:pt x="4734687" y="2847023"/>
                  <a:pt x="4738116" y="2850515"/>
                </a:cubicBezTo>
                <a:cubicBezTo>
                  <a:pt x="4665409" y="2905887"/>
                  <a:pt x="4585716" y="2926715"/>
                  <a:pt x="4513009" y="2926715"/>
                </a:cubicBezTo>
                <a:cubicBezTo>
                  <a:pt x="4474909" y="2926715"/>
                  <a:pt x="4422966" y="2916301"/>
                  <a:pt x="4384866" y="2885123"/>
                </a:cubicBezTo>
                <a:cubicBezTo>
                  <a:pt x="4391787" y="2878201"/>
                  <a:pt x="4405630" y="2874709"/>
                  <a:pt x="4419474" y="2867787"/>
                </a:cubicBezTo>
                <a:cubicBezTo>
                  <a:pt x="4429887" y="2860866"/>
                  <a:pt x="4429887" y="2847023"/>
                  <a:pt x="4436809" y="2840101"/>
                </a:cubicBezTo>
                <a:cubicBezTo>
                  <a:pt x="4464495" y="2808923"/>
                  <a:pt x="4478401" y="2808923"/>
                  <a:pt x="4495674" y="2808923"/>
                </a:cubicBezTo>
                <a:cubicBezTo>
                  <a:pt x="4544187" y="2808923"/>
                  <a:pt x="4582287" y="2850515"/>
                  <a:pt x="4679251" y="2850515"/>
                </a:cubicBezTo>
                <a:close/>
                <a:moveTo>
                  <a:pt x="5416995" y="2864358"/>
                </a:moveTo>
                <a:cubicBezTo>
                  <a:pt x="5413502" y="2867787"/>
                  <a:pt x="5416995" y="2867787"/>
                  <a:pt x="5406581" y="2867787"/>
                </a:cubicBezTo>
                <a:cubicBezTo>
                  <a:pt x="5382387" y="2867787"/>
                  <a:pt x="5333874" y="2808923"/>
                  <a:pt x="5330381" y="2795080"/>
                </a:cubicBezTo>
                <a:cubicBezTo>
                  <a:pt x="5347716" y="2815844"/>
                  <a:pt x="5385816" y="2860866"/>
                  <a:pt x="5416995" y="2864358"/>
                </a:cubicBezTo>
                <a:close/>
                <a:moveTo>
                  <a:pt x="1936115" y="2788158"/>
                </a:moveTo>
                <a:cubicBezTo>
                  <a:pt x="1880743" y="2874709"/>
                  <a:pt x="1749108" y="2950909"/>
                  <a:pt x="1676400" y="2950909"/>
                </a:cubicBezTo>
                <a:cubicBezTo>
                  <a:pt x="1665986" y="2950909"/>
                  <a:pt x="1648651" y="2950909"/>
                  <a:pt x="1652143" y="2933637"/>
                </a:cubicBezTo>
                <a:cubicBezTo>
                  <a:pt x="1652143" y="2937066"/>
                  <a:pt x="1655572" y="2947480"/>
                  <a:pt x="1665986" y="2947480"/>
                </a:cubicBezTo>
                <a:cubicBezTo>
                  <a:pt x="1745678" y="2947480"/>
                  <a:pt x="1905000" y="2833180"/>
                  <a:pt x="1970786" y="2746566"/>
                </a:cubicBezTo>
                <a:cubicBezTo>
                  <a:pt x="1960372" y="2760409"/>
                  <a:pt x="1946529" y="2770823"/>
                  <a:pt x="1936115" y="2788158"/>
                </a:cubicBezTo>
                <a:close/>
                <a:moveTo>
                  <a:pt x="5008309" y="2836609"/>
                </a:moveTo>
                <a:cubicBezTo>
                  <a:pt x="4977130" y="2833180"/>
                  <a:pt x="4907851" y="2774315"/>
                  <a:pt x="4907851" y="2739644"/>
                </a:cubicBezTo>
                <a:cubicBezTo>
                  <a:pt x="4918266" y="2763901"/>
                  <a:pt x="4973637" y="2822766"/>
                  <a:pt x="5008309" y="2836609"/>
                </a:cubicBezTo>
                <a:close/>
                <a:moveTo>
                  <a:pt x="3193415" y="2777744"/>
                </a:moveTo>
                <a:cubicBezTo>
                  <a:pt x="3203765" y="2777744"/>
                  <a:pt x="3245358" y="2774315"/>
                  <a:pt x="3269615" y="2770823"/>
                </a:cubicBezTo>
                <a:cubicBezTo>
                  <a:pt x="3279965" y="2770823"/>
                  <a:pt x="3304222" y="2763901"/>
                  <a:pt x="3311144" y="2763901"/>
                </a:cubicBezTo>
                <a:cubicBezTo>
                  <a:pt x="3321558" y="2763901"/>
                  <a:pt x="3366580" y="2791587"/>
                  <a:pt x="3397758" y="2798509"/>
                </a:cubicBezTo>
                <a:cubicBezTo>
                  <a:pt x="3480880" y="2826258"/>
                  <a:pt x="3518980" y="2826258"/>
                  <a:pt x="3591687" y="2826258"/>
                </a:cubicBezTo>
                <a:cubicBezTo>
                  <a:pt x="3602101" y="2826258"/>
                  <a:pt x="3688715" y="2822766"/>
                  <a:pt x="3733737" y="2815844"/>
                </a:cubicBezTo>
                <a:cubicBezTo>
                  <a:pt x="3737165" y="2833180"/>
                  <a:pt x="3775265" y="2864358"/>
                  <a:pt x="3792601" y="2857437"/>
                </a:cubicBezTo>
                <a:cubicBezTo>
                  <a:pt x="3785680" y="2871280"/>
                  <a:pt x="3782187" y="2888615"/>
                  <a:pt x="3782187" y="2898966"/>
                </a:cubicBezTo>
                <a:cubicBezTo>
                  <a:pt x="3782187" y="2905887"/>
                  <a:pt x="3789108" y="2923223"/>
                  <a:pt x="3796030" y="2937066"/>
                </a:cubicBezTo>
                <a:lnTo>
                  <a:pt x="3730244" y="2937066"/>
                </a:lnTo>
                <a:cubicBezTo>
                  <a:pt x="3636708" y="2926715"/>
                  <a:pt x="3539744" y="2919730"/>
                  <a:pt x="3439287" y="2874709"/>
                </a:cubicBezTo>
                <a:cubicBezTo>
                  <a:pt x="3487801" y="2926715"/>
                  <a:pt x="3650615" y="2947480"/>
                  <a:pt x="3726815" y="2947480"/>
                </a:cubicBezTo>
                <a:cubicBezTo>
                  <a:pt x="3733737" y="2947480"/>
                  <a:pt x="3792601" y="2940558"/>
                  <a:pt x="3799522" y="2940558"/>
                </a:cubicBezTo>
                <a:cubicBezTo>
                  <a:pt x="3806444" y="2940558"/>
                  <a:pt x="3841115" y="2968244"/>
                  <a:pt x="3872230" y="2968244"/>
                </a:cubicBezTo>
                <a:cubicBezTo>
                  <a:pt x="3865309" y="2989009"/>
                  <a:pt x="3865309" y="3013266"/>
                  <a:pt x="3865309" y="3034030"/>
                </a:cubicBezTo>
                <a:cubicBezTo>
                  <a:pt x="3841115" y="3041015"/>
                  <a:pt x="3799522" y="3051366"/>
                  <a:pt x="3778758" y="3086037"/>
                </a:cubicBezTo>
                <a:cubicBezTo>
                  <a:pt x="3771837" y="3082544"/>
                  <a:pt x="3705987" y="3054858"/>
                  <a:pt x="3688715" y="3054858"/>
                </a:cubicBezTo>
                <a:cubicBezTo>
                  <a:pt x="3678301" y="3054858"/>
                  <a:pt x="3633280" y="3079051"/>
                  <a:pt x="3633280" y="3079051"/>
                </a:cubicBezTo>
                <a:cubicBezTo>
                  <a:pt x="3626358" y="3079051"/>
                  <a:pt x="3609022" y="3068701"/>
                  <a:pt x="3595180" y="3065209"/>
                </a:cubicBezTo>
                <a:cubicBezTo>
                  <a:pt x="3574415" y="3058287"/>
                  <a:pt x="3553587" y="3061780"/>
                  <a:pt x="3532822" y="3058287"/>
                </a:cubicBezTo>
                <a:cubicBezTo>
                  <a:pt x="3529394" y="3054858"/>
                  <a:pt x="3512058" y="3047937"/>
                  <a:pt x="3508565" y="3037523"/>
                </a:cubicBezTo>
                <a:cubicBezTo>
                  <a:pt x="3501644" y="3023680"/>
                  <a:pt x="3505137" y="3006344"/>
                  <a:pt x="3498215" y="2989009"/>
                </a:cubicBezTo>
                <a:cubicBezTo>
                  <a:pt x="3477387" y="2940558"/>
                  <a:pt x="3418522" y="2916301"/>
                  <a:pt x="3387344" y="2888615"/>
                </a:cubicBezTo>
                <a:cubicBezTo>
                  <a:pt x="3338894" y="2850515"/>
                  <a:pt x="3279965" y="2763901"/>
                  <a:pt x="3224594" y="2784666"/>
                </a:cubicBezTo>
                <a:cubicBezTo>
                  <a:pt x="3224594" y="2784666"/>
                  <a:pt x="3217672" y="2777744"/>
                  <a:pt x="3217672" y="2784666"/>
                </a:cubicBezTo>
                <a:cubicBezTo>
                  <a:pt x="3217672" y="2812415"/>
                  <a:pt x="3252280" y="2812415"/>
                  <a:pt x="3262694" y="2815844"/>
                </a:cubicBezTo>
                <a:cubicBezTo>
                  <a:pt x="3290380" y="2826258"/>
                  <a:pt x="3335401" y="2885123"/>
                  <a:pt x="3363151" y="2905887"/>
                </a:cubicBezTo>
                <a:cubicBezTo>
                  <a:pt x="3397758" y="2933637"/>
                  <a:pt x="3467037" y="2957830"/>
                  <a:pt x="3477387" y="3013266"/>
                </a:cubicBezTo>
                <a:cubicBezTo>
                  <a:pt x="3480880" y="3020187"/>
                  <a:pt x="3473958" y="3037523"/>
                  <a:pt x="3480880" y="3047937"/>
                </a:cubicBezTo>
                <a:cubicBezTo>
                  <a:pt x="3501644" y="3082544"/>
                  <a:pt x="3494722" y="3054858"/>
                  <a:pt x="3505137" y="3089466"/>
                </a:cubicBezTo>
                <a:cubicBezTo>
                  <a:pt x="3536315" y="3113723"/>
                  <a:pt x="3574415" y="3144901"/>
                  <a:pt x="3574415" y="3186430"/>
                </a:cubicBezTo>
                <a:cubicBezTo>
                  <a:pt x="3574415" y="3193351"/>
                  <a:pt x="3560572" y="3231451"/>
                  <a:pt x="3560572" y="3238437"/>
                </a:cubicBezTo>
                <a:cubicBezTo>
                  <a:pt x="3560572" y="3248787"/>
                  <a:pt x="3567494" y="3252280"/>
                  <a:pt x="3570922" y="3262630"/>
                </a:cubicBezTo>
                <a:cubicBezTo>
                  <a:pt x="3574415" y="3266123"/>
                  <a:pt x="3574415" y="3276473"/>
                  <a:pt x="3574415" y="3283458"/>
                </a:cubicBezTo>
                <a:cubicBezTo>
                  <a:pt x="3574415" y="3335401"/>
                  <a:pt x="3550158" y="3394266"/>
                  <a:pt x="3491294" y="3394266"/>
                </a:cubicBezTo>
                <a:cubicBezTo>
                  <a:pt x="3480880" y="3394266"/>
                  <a:pt x="3442780" y="3383851"/>
                  <a:pt x="3435858" y="3383851"/>
                </a:cubicBezTo>
                <a:cubicBezTo>
                  <a:pt x="3425444" y="3383851"/>
                  <a:pt x="3418522" y="3390773"/>
                  <a:pt x="3418522" y="3401187"/>
                </a:cubicBezTo>
                <a:cubicBezTo>
                  <a:pt x="3418522" y="3428873"/>
                  <a:pt x="3484372" y="3418523"/>
                  <a:pt x="3484372" y="3477387"/>
                </a:cubicBezTo>
                <a:cubicBezTo>
                  <a:pt x="3484372" y="3508566"/>
                  <a:pt x="3453194" y="3577844"/>
                  <a:pt x="3411601" y="3577844"/>
                </a:cubicBezTo>
                <a:cubicBezTo>
                  <a:pt x="3401187" y="3577844"/>
                  <a:pt x="3380422" y="3570923"/>
                  <a:pt x="3373501" y="3570923"/>
                </a:cubicBezTo>
                <a:cubicBezTo>
                  <a:pt x="3359658" y="3570923"/>
                  <a:pt x="3356165" y="3574351"/>
                  <a:pt x="3356165" y="3584766"/>
                </a:cubicBezTo>
                <a:cubicBezTo>
                  <a:pt x="3356165" y="3595180"/>
                  <a:pt x="3363151" y="3605530"/>
                  <a:pt x="3363151" y="3615944"/>
                </a:cubicBezTo>
                <a:cubicBezTo>
                  <a:pt x="3363151" y="3647123"/>
                  <a:pt x="3342322" y="3716401"/>
                  <a:pt x="3286951" y="3716401"/>
                </a:cubicBezTo>
                <a:cubicBezTo>
                  <a:pt x="3241865" y="3716401"/>
                  <a:pt x="3189922" y="3695573"/>
                  <a:pt x="3158744" y="3640201"/>
                </a:cubicBezTo>
                <a:cubicBezTo>
                  <a:pt x="3186494" y="3633280"/>
                  <a:pt x="3196844" y="3609023"/>
                  <a:pt x="3196844" y="3595180"/>
                </a:cubicBezTo>
                <a:cubicBezTo>
                  <a:pt x="3196844" y="3584766"/>
                  <a:pt x="3148394" y="3494723"/>
                  <a:pt x="3148394" y="3484309"/>
                </a:cubicBezTo>
                <a:cubicBezTo>
                  <a:pt x="3148394" y="3477387"/>
                  <a:pt x="3158744" y="3463544"/>
                  <a:pt x="3162237" y="3453130"/>
                </a:cubicBezTo>
                <a:lnTo>
                  <a:pt x="3162237" y="3387344"/>
                </a:lnTo>
                <a:cubicBezTo>
                  <a:pt x="3162237" y="3321558"/>
                  <a:pt x="3068701" y="3245358"/>
                  <a:pt x="3006344" y="3234944"/>
                </a:cubicBezTo>
                <a:cubicBezTo>
                  <a:pt x="2992501" y="3234944"/>
                  <a:pt x="2985580" y="3224530"/>
                  <a:pt x="2975229" y="3221101"/>
                </a:cubicBezTo>
                <a:cubicBezTo>
                  <a:pt x="2912872" y="3196844"/>
                  <a:pt x="2833180" y="3141409"/>
                  <a:pt x="2774315" y="3072130"/>
                </a:cubicBezTo>
                <a:cubicBezTo>
                  <a:pt x="2798572" y="3058287"/>
                  <a:pt x="2826258" y="3047937"/>
                  <a:pt x="2854008" y="3027109"/>
                </a:cubicBezTo>
                <a:cubicBezTo>
                  <a:pt x="2888615" y="2999423"/>
                  <a:pt x="2902458" y="2961323"/>
                  <a:pt x="2923222" y="2940558"/>
                </a:cubicBezTo>
                <a:cubicBezTo>
                  <a:pt x="2923222" y="3006344"/>
                  <a:pt x="2968308" y="3065209"/>
                  <a:pt x="3013329" y="3137980"/>
                </a:cubicBezTo>
                <a:cubicBezTo>
                  <a:pt x="3047937" y="3186430"/>
                  <a:pt x="3099880" y="3228023"/>
                  <a:pt x="3151822" y="3241866"/>
                </a:cubicBezTo>
                <a:cubicBezTo>
                  <a:pt x="3086037" y="3203766"/>
                  <a:pt x="2933637" y="3013266"/>
                  <a:pt x="2933637" y="2923223"/>
                </a:cubicBezTo>
                <a:cubicBezTo>
                  <a:pt x="2933637" y="2912809"/>
                  <a:pt x="2950972" y="2874709"/>
                  <a:pt x="2961322" y="2850515"/>
                </a:cubicBezTo>
                <a:cubicBezTo>
                  <a:pt x="3016758" y="2933637"/>
                  <a:pt x="3068701" y="3079051"/>
                  <a:pt x="3186494" y="3099880"/>
                </a:cubicBezTo>
                <a:lnTo>
                  <a:pt x="3200337" y="3096387"/>
                </a:lnTo>
                <a:cubicBezTo>
                  <a:pt x="3148394" y="3089466"/>
                  <a:pt x="3065272" y="2999423"/>
                  <a:pt x="3034094" y="2947480"/>
                </a:cubicBezTo>
                <a:cubicBezTo>
                  <a:pt x="3013329" y="2905887"/>
                  <a:pt x="2964815" y="2843594"/>
                  <a:pt x="2964815" y="2833180"/>
                </a:cubicBezTo>
                <a:cubicBezTo>
                  <a:pt x="2964815" y="2826258"/>
                  <a:pt x="2971737" y="2808923"/>
                  <a:pt x="2971737" y="2795080"/>
                </a:cubicBezTo>
                <a:cubicBezTo>
                  <a:pt x="2975229" y="2784666"/>
                  <a:pt x="2971737" y="2770823"/>
                  <a:pt x="2971737" y="2756980"/>
                </a:cubicBezTo>
                <a:cubicBezTo>
                  <a:pt x="3065272" y="2819337"/>
                  <a:pt x="3148394" y="2916301"/>
                  <a:pt x="3193415" y="3006344"/>
                </a:cubicBezTo>
                <a:cubicBezTo>
                  <a:pt x="3193415" y="3006344"/>
                  <a:pt x="3196844" y="3009837"/>
                  <a:pt x="3203765" y="3009837"/>
                </a:cubicBezTo>
                <a:cubicBezTo>
                  <a:pt x="3189922" y="2982087"/>
                  <a:pt x="3165729" y="2950909"/>
                  <a:pt x="3158744" y="2923223"/>
                </a:cubicBezTo>
                <a:cubicBezTo>
                  <a:pt x="3141472" y="2857437"/>
                  <a:pt x="3034094" y="2770823"/>
                  <a:pt x="2975229" y="2739644"/>
                </a:cubicBezTo>
                <a:cubicBezTo>
                  <a:pt x="2971737" y="2739644"/>
                  <a:pt x="2968308" y="2732723"/>
                  <a:pt x="2968308" y="2729294"/>
                </a:cubicBezTo>
                <a:cubicBezTo>
                  <a:pt x="3103372" y="2767394"/>
                  <a:pt x="3089529" y="2777744"/>
                  <a:pt x="3193415" y="2777744"/>
                </a:cubicBezTo>
                <a:close/>
                <a:moveTo>
                  <a:pt x="2556129" y="2743137"/>
                </a:moveTo>
                <a:cubicBezTo>
                  <a:pt x="2587308" y="2743137"/>
                  <a:pt x="2639251" y="2743137"/>
                  <a:pt x="2673858" y="2729294"/>
                </a:cubicBezTo>
                <a:cubicBezTo>
                  <a:pt x="2628837" y="2756980"/>
                  <a:pt x="2594229" y="2753487"/>
                  <a:pt x="2552637" y="2753487"/>
                </a:cubicBezTo>
                <a:cubicBezTo>
                  <a:pt x="2511108" y="2753487"/>
                  <a:pt x="2462594" y="2756980"/>
                  <a:pt x="2424494" y="2725801"/>
                </a:cubicBezTo>
                <a:cubicBezTo>
                  <a:pt x="2473008" y="2743137"/>
                  <a:pt x="2504186" y="2743137"/>
                  <a:pt x="2556129" y="2743137"/>
                </a:cubicBezTo>
                <a:close/>
                <a:moveTo>
                  <a:pt x="2957894" y="2767394"/>
                </a:moveTo>
                <a:cubicBezTo>
                  <a:pt x="2957894" y="2795080"/>
                  <a:pt x="2912872" y="2895537"/>
                  <a:pt x="2905951" y="2916301"/>
                </a:cubicBezTo>
                <a:cubicBezTo>
                  <a:pt x="2892108" y="2943987"/>
                  <a:pt x="2850515" y="3006344"/>
                  <a:pt x="2808922" y="3020187"/>
                </a:cubicBezTo>
                <a:cubicBezTo>
                  <a:pt x="2802001" y="3023680"/>
                  <a:pt x="2666937" y="3072130"/>
                  <a:pt x="2639251" y="3072130"/>
                </a:cubicBezTo>
                <a:lnTo>
                  <a:pt x="2625408" y="3072130"/>
                </a:lnTo>
                <a:cubicBezTo>
                  <a:pt x="2621915" y="3065209"/>
                  <a:pt x="2621915" y="3061780"/>
                  <a:pt x="2621915" y="3051366"/>
                </a:cubicBezTo>
                <a:cubicBezTo>
                  <a:pt x="2621915" y="3044444"/>
                  <a:pt x="2646172" y="3006344"/>
                  <a:pt x="2649601" y="2985580"/>
                </a:cubicBezTo>
                <a:cubicBezTo>
                  <a:pt x="2666937" y="2982087"/>
                  <a:pt x="2826258" y="2961323"/>
                  <a:pt x="2826258" y="2885123"/>
                </a:cubicBezTo>
                <a:cubicBezTo>
                  <a:pt x="2826258" y="2874709"/>
                  <a:pt x="2819337" y="2864358"/>
                  <a:pt x="2819337" y="2857437"/>
                </a:cubicBezTo>
                <a:cubicBezTo>
                  <a:pt x="2819337" y="2847023"/>
                  <a:pt x="2854008" y="2826258"/>
                  <a:pt x="2871280" y="2808923"/>
                </a:cubicBezTo>
                <a:cubicBezTo>
                  <a:pt x="2899029" y="2777744"/>
                  <a:pt x="2909380" y="2746566"/>
                  <a:pt x="2905951" y="2715387"/>
                </a:cubicBezTo>
                <a:cubicBezTo>
                  <a:pt x="2950972" y="2711958"/>
                  <a:pt x="2957894" y="2729294"/>
                  <a:pt x="2957894" y="2767394"/>
                </a:cubicBezTo>
                <a:close/>
                <a:moveTo>
                  <a:pt x="4883595" y="2736215"/>
                </a:moveTo>
                <a:cubicBezTo>
                  <a:pt x="4880166" y="2836609"/>
                  <a:pt x="5004816" y="2919730"/>
                  <a:pt x="5067174" y="2926715"/>
                </a:cubicBezTo>
                <a:cubicBezTo>
                  <a:pt x="4977130" y="2919730"/>
                  <a:pt x="4880166" y="2840101"/>
                  <a:pt x="4880166" y="2753487"/>
                </a:cubicBezTo>
                <a:cubicBezTo>
                  <a:pt x="4880166" y="2746566"/>
                  <a:pt x="4883595" y="2722309"/>
                  <a:pt x="4883595" y="2708466"/>
                </a:cubicBezTo>
                <a:lnTo>
                  <a:pt x="4883595" y="2736215"/>
                </a:lnTo>
                <a:close/>
                <a:moveTo>
                  <a:pt x="6047359" y="2767394"/>
                </a:moveTo>
                <a:cubicBezTo>
                  <a:pt x="5981574" y="2746566"/>
                  <a:pt x="5915724" y="2694623"/>
                  <a:pt x="5849937" y="2705037"/>
                </a:cubicBezTo>
                <a:cubicBezTo>
                  <a:pt x="5860351" y="2701544"/>
                  <a:pt x="5874195" y="2694623"/>
                  <a:pt x="5884545" y="2694623"/>
                </a:cubicBezTo>
                <a:cubicBezTo>
                  <a:pt x="5933059" y="2694623"/>
                  <a:pt x="6005767" y="2746566"/>
                  <a:pt x="6047359" y="2767394"/>
                </a:cubicBezTo>
                <a:close/>
                <a:moveTo>
                  <a:pt x="2493772" y="2853944"/>
                </a:moveTo>
                <a:cubicBezTo>
                  <a:pt x="2421064" y="2853944"/>
                  <a:pt x="2306764" y="2815844"/>
                  <a:pt x="2244408" y="2763901"/>
                </a:cubicBezTo>
                <a:cubicBezTo>
                  <a:pt x="2324037" y="2808923"/>
                  <a:pt x="2403729" y="2836609"/>
                  <a:pt x="2483358" y="2836609"/>
                </a:cubicBezTo>
                <a:cubicBezTo>
                  <a:pt x="2573464" y="2836609"/>
                  <a:pt x="2660015" y="2812415"/>
                  <a:pt x="2756980" y="2694623"/>
                </a:cubicBezTo>
                <a:cubicBezTo>
                  <a:pt x="2684272" y="2819337"/>
                  <a:pt x="2583815" y="2853944"/>
                  <a:pt x="2493772" y="2853944"/>
                </a:cubicBezTo>
                <a:close/>
                <a:moveTo>
                  <a:pt x="4253230" y="2802001"/>
                </a:moveTo>
                <a:cubicBezTo>
                  <a:pt x="4235958" y="2802001"/>
                  <a:pt x="4208209" y="2805494"/>
                  <a:pt x="4197858" y="2805494"/>
                </a:cubicBezTo>
                <a:cubicBezTo>
                  <a:pt x="4121658" y="2805494"/>
                  <a:pt x="4003865" y="2791587"/>
                  <a:pt x="3979609" y="2687701"/>
                </a:cubicBezTo>
                <a:cubicBezTo>
                  <a:pt x="4038536" y="2798509"/>
                  <a:pt x="4159758" y="2798509"/>
                  <a:pt x="4253230" y="2802001"/>
                </a:cubicBezTo>
                <a:close/>
                <a:moveTo>
                  <a:pt x="5101844" y="2753487"/>
                </a:moveTo>
                <a:cubicBezTo>
                  <a:pt x="5094859" y="2753487"/>
                  <a:pt x="5084509" y="2750058"/>
                  <a:pt x="5074095" y="2743137"/>
                </a:cubicBezTo>
                <a:cubicBezTo>
                  <a:pt x="5126037" y="2750058"/>
                  <a:pt x="5178044" y="2729294"/>
                  <a:pt x="5229987" y="2673858"/>
                </a:cubicBezTo>
                <a:cubicBezTo>
                  <a:pt x="5205730" y="2711958"/>
                  <a:pt x="5136451" y="2753487"/>
                  <a:pt x="5101844" y="2753487"/>
                </a:cubicBezTo>
                <a:close/>
                <a:moveTo>
                  <a:pt x="5998845" y="2687701"/>
                </a:moveTo>
                <a:cubicBezTo>
                  <a:pt x="5978081" y="2680780"/>
                  <a:pt x="5943474" y="2673858"/>
                  <a:pt x="5936551" y="2673858"/>
                </a:cubicBezTo>
                <a:cubicBezTo>
                  <a:pt x="5926137" y="2673858"/>
                  <a:pt x="5870702" y="2687701"/>
                  <a:pt x="5836095" y="2691194"/>
                </a:cubicBezTo>
                <a:cubicBezTo>
                  <a:pt x="5894959" y="2673858"/>
                  <a:pt x="5891530" y="2670366"/>
                  <a:pt x="5929630" y="2670366"/>
                </a:cubicBezTo>
                <a:cubicBezTo>
                  <a:pt x="5953824" y="2670366"/>
                  <a:pt x="5971159" y="2666937"/>
                  <a:pt x="5998845" y="2687701"/>
                </a:cubicBezTo>
                <a:close/>
                <a:moveTo>
                  <a:pt x="5507037" y="2666937"/>
                </a:moveTo>
                <a:cubicBezTo>
                  <a:pt x="5541709" y="2673858"/>
                  <a:pt x="5572887" y="2680780"/>
                  <a:pt x="5604002" y="2680780"/>
                </a:cubicBezTo>
                <a:cubicBezTo>
                  <a:pt x="5614416" y="2705037"/>
                  <a:pt x="5652516" y="2756980"/>
                  <a:pt x="5690616" y="2770823"/>
                </a:cubicBezTo>
                <a:cubicBezTo>
                  <a:pt x="5711381" y="2781237"/>
                  <a:pt x="5742559" y="2774315"/>
                  <a:pt x="5763324" y="2774315"/>
                </a:cubicBezTo>
                <a:cubicBezTo>
                  <a:pt x="5787581" y="2774315"/>
                  <a:pt x="5801424" y="2815844"/>
                  <a:pt x="5815330" y="2833180"/>
                </a:cubicBezTo>
                <a:cubicBezTo>
                  <a:pt x="5856859" y="2881630"/>
                  <a:pt x="5905374" y="2905887"/>
                  <a:pt x="5950395" y="2916301"/>
                </a:cubicBezTo>
                <a:cubicBezTo>
                  <a:pt x="5971159" y="2919730"/>
                  <a:pt x="5995416" y="2923223"/>
                  <a:pt x="6016181" y="2919730"/>
                </a:cubicBezTo>
                <a:cubicBezTo>
                  <a:pt x="6033516" y="2940558"/>
                  <a:pt x="6043867" y="2964815"/>
                  <a:pt x="6061202" y="2985580"/>
                </a:cubicBezTo>
                <a:cubicBezTo>
                  <a:pt x="6061202" y="2989009"/>
                  <a:pt x="6071616" y="2989009"/>
                  <a:pt x="6075045" y="2995930"/>
                </a:cubicBezTo>
                <a:cubicBezTo>
                  <a:pt x="6081967" y="2999423"/>
                  <a:pt x="6085459" y="3009837"/>
                  <a:pt x="6085459" y="3016758"/>
                </a:cubicBezTo>
                <a:cubicBezTo>
                  <a:pt x="6092381" y="3030601"/>
                  <a:pt x="6095874" y="3058287"/>
                  <a:pt x="6095874" y="3065209"/>
                </a:cubicBezTo>
                <a:cubicBezTo>
                  <a:pt x="6095874" y="3075623"/>
                  <a:pt x="6075045" y="3092958"/>
                  <a:pt x="6075045" y="3103309"/>
                </a:cubicBezTo>
                <a:cubicBezTo>
                  <a:pt x="6075045" y="3110230"/>
                  <a:pt x="6095874" y="3137980"/>
                  <a:pt x="6095874" y="3158744"/>
                </a:cubicBezTo>
                <a:cubicBezTo>
                  <a:pt x="6095874" y="3231451"/>
                  <a:pt x="6033516" y="3203766"/>
                  <a:pt x="6033516" y="3221101"/>
                </a:cubicBezTo>
                <a:cubicBezTo>
                  <a:pt x="6033516" y="3228023"/>
                  <a:pt x="6040437" y="3228023"/>
                  <a:pt x="6040437" y="3238437"/>
                </a:cubicBezTo>
                <a:cubicBezTo>
                  <a:pt x="6040437" y="3269551"/>
                  <a:pt x="5981574" y="3283458"/>
                  <a:pt x="5964237" y="3283458"/>
                </a:cubicBezTo>
                <a:cubicBezTo>
                  <a:pt x="5957316" y="3283458"/>
                  <a:pt x="5929630" y="3269551"/>
                  <a:pt x="5908802" y="3255709"/>
                </a:cubicBezTo>
                <a:cubicBezTo>
                  <a:pt x="5912295" y="3259201"/>
                  <a:pt x="5915724" y="3266123"/>
                  <a:pt x="5919216" y="3269551"/>
                </a:cubicBezTo>
                <a:cubicBezTo>
                  <a:pt x="5912295" y="3273044"/>
                  <a:pt x="5905374" y="3273044"/>
                  <a:pt x="5898451" y="3273044"/>
                </a:cubicBezTo>
                <a:cubicBezTo>
                  <a:pt x="5849937" y="3273044"/>
                  <a:pt x="5822251" y="3245358"/>
                  <a:pt x="5777230" y="3203766"/>
                </a:cubicBezTo>
                <a:cubicBezTo>
                  <a:pt x="5794502" y="3196844"/>
                  <a:pt x="5811837" y="3137980"/>
                  <a:pt x="5811837" y="3120644"/>
                </a:cubicBezTo>
                <a:cubicBezTo>
                  <a:pt x="5811837" y="3082544"/>
                  <a:pt x="5766816" y="3058287"/>
                  <a:pt x="5746051" y="3058287"/>
                </a:cubicBezTo>
                <a:cubicBezTo>
                  <a:pt x="5735637" y="3058287"/>
                  <a:pt x="5721795" y="3068701"/>
                  <a:pt x="5711381" y="3068701"/>
                </a:cubicBezTo>
                <a:cubicBezTo>
                  <a:pt x="5704459" y="3068701"/>
                  <a:pt x="5694109" y="3047937"/>
                  <a:pt x="5687124" y="3044444"/>
                </a:cubicBezTo>
                <a:cubicBezTo>
                  <a:pt x="5635181" y="3016758"/>
                  <a:pt x="5645595" y="3020187"/>
                  <a:pt x="5610924" y="3020187"/>
                </a:cubicBezTo>
                <a:cubicBezTo>
                  <a:pt x="5593651" y="3020187"/>
                  <a:pt x="5586730" y="3016758"/>
                  <a:pt x="5562474" y="3037523"/>
                </a:cubicBezTo>
                <a:cubicBezTo>
                  <a:pt x="5541709" y="3009837"/>
                  <a:pt x="5507037" y="2992501"/>
                  <a:pt x="5482781" y="2992501"/>
                </a:cubicBezTo>
                <a:cubicBezTo>
                  <a:pt x="5472430" y="2992501"/>
                  <a:pt x="5430837" y="3002915"/>
                  <a:pt x="5423916" y="3020187"/>
                </a:cubicBezTo>
                <a:cubicBezTo>
                  <a:pt x="5410074" y="3002915"/>
                  <a:pt x="5378895" y="2978658"/>
                  <a:pt x="5368481" y="2978658"/>
                </a:cubicBezTo>
                <a:cubicBezTo>
                  <a:pt x="5361559" y="2975166"/>
                  <a:pt x="5351209" y="2978658"/>
                  <a:pt x="5340795" y="2971737"/>
                </a:cubicBezTo>
                <a:cubicBezTo>
                  <a:pt x="5337366" y="2975166"/>
                  <a:pt x="5340795" y="2982087"/>
                  <a:pt x="5337366" y="2982087"/>
                </a:cubicBezTo>
                <a:cubicBezTo>
                  <a:pt x="5333874" y="2985580"/>
                  <a:pt x="5330381" y="2992501"/>
                  <a:pt x="5330381" y="3006344"/>
                </a:cubicBezTo>
                <a:cubicBezTo>
                  <a:pt x="5333874" y="3002915"/>
                  <a:pt x="5340795" y="2999423"/>
                  <a:pt x="5347716" y="2995930"/>
                </a:cubicBezTo>
                <a:cubicBezTo>
                  <a:pt x="5358130" y="3027109"/>
                  <a:pt x="5385816" y="3068701"/>
                  <a:pt x="5427409" y="3092958"/>
                </a:cubicBezTo>
                <a:cubicBezTo>
                  <a:pt x="5441251" y="3103309"/>
                  <a:pt x="5472430" y="3110230"/>
                  <a:pt x="5482781" y="3131058"/>
                </a:cubicBezTo>
                <a:cubicBezTo>
                  <a:pt x="5496687" y="3148330"/>
                  <a:pt x="5500116" y="3196844"/>
                  <a:pt x="5500116" y="3203766"/>
                </a:cubicBezTo>
                <a:cubicBezTo>
                  <a:pt x="5500116" y="3238437"/>
                  <a:pt x="5465509" y="3241866"/>
                  <a:pt x="5451602" y="3255709"/>
                </a:cubicBezTo>
                <a:cubicBezTo>
                  <a:pt x="5458587" y="3269551"/>
                  <a:pt x="5465509" y="3286887"/>
                  <a:pt x="5465509" y="3297301"/>
                </a:cubicBezTo>
                <a:cubicBezTo>
                  <a:pt x="5465509" y="3335401"/>
                  <a:pt x="5406581" y="3356166"/>
                  <a:pt x="5389309" y="3356166"/>
                </a:cubicBezTo>
                <a:cubicBezTo>
                  <a:pt x="5382387" y="3356166"/>
                  <a:pt x="5361559" y="3349244"/>
                  <a:pt x="5351209" y="3349244"/>
                </a:cubicBezTo>
                <a:cubicBezTo>
                  <a:pt x="5320030" y="3349244"/>
                  <a:pt x="5330381" y="3428873"/>
                  <a:pt x="5264595" y="3428873"/>
                </a:cubicBezTo>
                <a:cubicBezTo>
                  <a:pt x="5236909" y="3428873"/>
                  <a:pt x="5212651" y="3397758"/>
                  <a:pt x="5205730" y="3397758"/>
                </a:cubicBezTo>
                <a:cubicBezTo>
                  <a:pt x="5195316" y="3397758"/>
                  <a:pt x="5184966" y="3408109"/>
                  <a:pt x="5174551" y="3408109"/>
                </a:cubicBezTo>
                <a:cubicBezTo>
                  <a:pt x="5150295" y="3408109"/>
                  <a:pt x="5115687" y="3373501"/>
                  <a:pt x="5112195" y="3352673"/>
                </a:cubicBezTo>
                <a:cubicBezTo>
                  <a:pt x="5112195" y="3345751"/>
                  <a:pt x="5115687" y="3338830"/>
                  <a:pt x="5108766" y="3331909"/>
                </a:cubicBezTo>
                <a:cubicBezTo>
                  <a:pt x="5108766" y="3331909"/>
                  <a:pt x="5108766" y="3328480"/>
                  <a:pt x="5105274" y="3324987"/>
                </a:cubicBezTo>
                <a:cubicBezTo>
                  <a:pt x="5094859" y="3324987"/>
                  <a:pt x="5081016" y="3321558"/>
                  <a:pt x="5074095" y="3314573"/>
                </a:cubicBezTo>
                <a:cubicBezTo>
                  <a:pt x="5029074" y="3283458"/>
                  <a:pt x="5018659" y="3228023"/>
                  <a:pt x="5018659" y="3189923"/>
                </a:cubicBezTo>
                <a:cubicBezTo>
                  <a:pt x="5011737" y="3099880"/>
                  <a:pt x="5022151" y="3096387"/>
                  <a:pt x="5022151" y="3086037"/>
                </a:cubicBezTo>
                <a:cubicBezTo>
                  <a:pt x="5022151" y="3079051"/>
                  <a:pt x="5018659" y="3054858"/>
                  <a:pt x="5011737" y="3037523"/>
                </a:cubicBezTo>
                <a:cubicBezTo>
                  <a:pt x="5022151" y="3041015"/>
                  <a:pt x="5035995" y="3034030"/>
                  <a:pt x="5046409" y="3041015"/>
                </a:cubicBezTo>
                <a:cubicBezTo>
                  <a:pt x="5067174" y="3054858"/>
                  <a:pt x="5081016" y="3082544"/>
                  <a:pt x="5087937" y="3106801"/>
                </a:cubicBezTo>
                <a:cubicBezTo>
                  <a:pt x="5091430" y="3113723"/>
                  <a:pt x="5094859" y="3127566"/>
                  <a:pt x="5094859" y="3137980"/>
                </a:cubicBezTo>
                <a:cubicBezTo>
                  <a:pt x="5094859" y="3144901"/>
                  <a:pt x="5081016" y="3176080"/>
                  <a:pt x="5081016" y="3176080"/>
                </a:cubicBezTo>
                <a:cubicBezTo>
                  <a:pt x="5081016" y="3186430"/>
                  <a:pt x="5105274" y="3203766"/>
                  <a:pt x="5105274" y="3228023"/>
                </a:cubicBezTo>
                <a:cubicBezTo>
                  <a:pt x="5105274" y="3241866"/>
                  <a:pt x="5094859" y="3290380"/>
                  <a:pt x="5081016" y="3297301"/>
                </a:cubicBezTo>
                <a:cubicBezTo>
                  <a:pt x="5084509" y="3300730"/>
                  <a:pt x="5081016" y="3300730"/>
                  <a:pt x="5087937" y="3300730"/>
                </a:cubicBezTo>
                <a:cubicBezTo>
                  <a:pt x="5112195" y="3300730"/>
                  <a:pt x="5122609" y="3231451"/>
                  <a:pt x="5122609" y="3228023"/>
                </a:cubicBezTo>
                <a:cubicBezTo>
                  <a:pt x="5122609" y="3203766"/>
                  <a:pt x="5101844" y="3186430"/>
                  <a:pt x="5101844" y="3176080"/>
                </a:cubicBezTo>
                <a:cubicBezTo>
                  <a:pt x="5101844" y="3169158"/>
                  <a:pt x="5115687" y="3151823"/>
                  <a:pt x="5115687" y="3141409"/>
                </a:cubicBezTo>
                <a:cubicBezTo>
                  <a:pt x="5115687" y="3113723"/>
                  <a:pt x="5087937" y="3061780"/>
                  <a:pt x="5060251" y="3041015"/>
                </a:cubicBezTo>
                <a:cubicBezTo>
                  <a:pt x="5087937" y="3037523"/>
                  <a:pt x="5101844" y="3006344"/>
                  <a:pt x="5101844" y="2985580"/>
                </a:cubicBezTo>
                <a:cubicBezTo>
                  <a:pt x="5112195" y="2989009"/>
                  <a:pt x="5122609" y="2992501"/>
                  <a:pt x="5132959" y="2992501"/>
                </a:cubicBezTo>
                <a:cubicBezTo>
                  <a:pt x="5178044" y="2992501"/>
                  <a:pt x="5212651" y="2968244"/>
                  <a:pt x="5223066" y="2898966"/>
                </a:cubicBezTo>
                <a:cubicBezTo>
                  <a:pt x="5261166" y="2937066"/>
                  <a:pt x="5257674" y="2937066"/>
                  <a:pt x="5292281" y="2937066"/>
                </a:cubicBezTo>
                <a:cubicBezTo>
                  <a:pt x="5309616" y="2937066"/>
                  <a:pt x="5337366" y="2923223"/>
                  <a:pt x="5347716" y="2923223"/>
                </a:cubicBezTo>
                <a:cubicBezTo>
                  <a:pt x="5361559" y="2923223"/>
                  <a:pt x="5403151" y="2968244"/>
                  <a:pt x="5434330" y="2968244"/>
                </a:cubicBezTo>
                <a:cubicBezTo>
                  <a:pt x="5441251" y="2968244"/>
                  <a:pt x="5489702" y="2943987"/>
                  <a:pt x="5496687" y="2943987"/>
                </a:cubicBezTo>
                <a:cubicBezTo>
                  <a:pt x="5507037" y="2943987"/>
                  <a:pt x="5531295" y="2961323"/>
                  <a:pt x="5552059" y="2964815"/>
                </a:cubicBezTo>
                <a:cubicBezTo>
                  <a:pt x="5565902" y="2971737"/>
                  <a:pt x="5600574" y="2975166"/>
                  <a:pt x="5610924" y="2975166"/>
                </a:cubicBezTo>
                <a:cubicBezTo>
                  <a:pt x="5652516" y="2975166"/>
                  <a:pt x="5669851" y="2923223"/>
                  <a:pt x="5669851" y="2902458"/>
                </a:cubicBezTo>
                <a:cubicBezTo>
                  <a:pt x="5669851" y="2826258"/>
                  <a:pt x="5565902" y="2729294"/>
                  <a:pt x="5500116" y="2666937"/>
                </a:cubicBezTo>
                <a:lnTo>
                  <a:pt x="5507037" y="2666937"/>
                </a:lnTo>
                <a:close/>
                <a:moveTo>
                  <a:pt x="5077587" y="2708466"/>
                </a:moveTo>
                <a:cubicBezTo>
                  <a:pt x="5067174" y="2708466"/>
                  <a:pt x="5070666" y="2705037"/>
                  <a:pt x="5067174" y="2705037"/>
                </a:cubicBezTo>
                <a:cubicBezTo>
                  <a:pt x="5087937" y="2698115"/>
                  <a:pt x="5126037" y="2660015"/>
                  <a:pt x="5150295" y="2639187"/>
                </a:cubicBezTo>
                <a:cubicBezTo>
                  <a:pt x="5139944" y="2656523"/>
                  <a:pt x="5101844" y="2708466"/>
                  <a:pt x="5077587" y="2708466"/>
                </a:cubicBezTo>
                <a:close/>
                <a:moveTo>
                  <a:pt x="5420487" y="2763901"/>
                </a:moveTo>
                <a:cubicBezTo>
                  <a:pt x="5434330" y="2777744"/>
                  <a:pt x="5468937" y="2784666"/>
                  <a:pt x="5486274" y="2788158"/>
                </a:cubicBezTo>
                <a:cubicBezTo>
                  <a:pt x="5503609" y="2791587"/>
                  <a:pt x="5513959" y="2826258"/>
                  <a:pt x="5524374" y="2840101"/>
                </a:cubicBezTo>
                <a:cubicBezTo>
                  <a:pt x="5534787" y="2857437"/>
                  <a:pt x="5555551" y="2878201"/>
                  <a:pt x="5579809" y="2892044"/>
                </a:cubicBezTo>
                <a:cubicBezTo>
                  <a:pt x="5590159" y="2902458"/>
                  <a:pt x="5617909" y="2912809"/>
                  <a:pt x="5624830" y="2912809"/>
                </a:cubicBezTo>
                <a:cubicBezTo>
                  <a:pt x="5635181" y="2912809"/>
                  <a:pt x="5649024" y="2909380"/>
                  <a:pt x="5659437" y="2905887"/>
                </a:cubicBezTo>
                <a:lnTo>
                  <a:pt x="5659437" y="2916301"/>
                </a:lnTo>
                <a:cubicBezTo>
                  <a:pt x="5642102" y="2940558"/>
                  <a:pt x="5635181" y="2961323"/>
                  <a:pt x="5610924" y="2961323"/>
                </a:cubicBezTo>
                <a:cubicBezTo>
                  <a:pt x="5579809" y="2961323"/>
                  <a:pt x="5510530" y="2930144"/>
                  <a:pt x="5496687" y="2930144"/>
                </a:cubicBezTo>
                <a:cubicBezTo>
                  <a:pt x="5489702" y="2930144"/>
                  <a:pt x="5441251" y="2954401"/>
                  <a:pt x="5430837" y="2954401"/>
                </a:cubicBezTo>
                <a:cubicBezTo>
                  <a:pt x="5420487" y="2954401"/>
                  <a:pt x="5361559" y="2909380"/>
                  <a:pt x="5347716" y="2909380"/>
                </a:cubicBezTo>
                <a:cubicBezTo>
                  <a:pt x="5340795" y="2909380"/>
                  <a:pt x="5302695" y="2923223"/>
                  <a:pt x="5292281" y="2923223"/>
                </a:cubicBezTo>
                <a:cubicBezTo>
                  <a:pt x="5243830" y="2923223"/>
                  <a:pt x="5229987" y="2867787"/>
                  <a:pt x="5171059" y="2840101"/>
                </a:cubicBezTo>
                <a:cubicBezTo>
                  <a:pt x="5160709" y="2836609"/>
                  <a:pt x="5146866" y="2822766"/>
                  <a:pt x="5139944" y="2808923"/>
                </a:cubicBezTo>
                <a:cubicBezTo>
                  <a:pt x="5160709" y="2812415"/>
                  <a:pt x="5184966" y="2815844"/>
                  <a:pt x="5191887" y="2815844"/>
                </a:cubicBezTo>
                <a:cubicBezTo>
                  <a:pt x="5212651" y="2815844"/>
                  <a:pt x="5254181" y="2802001"/>
                  <a:pt x="5268087" y="2795080"/>
                </a:cubicBezTo>
                <a:cubicBezTo>
                  <a:pt x="5306187" y="2867787"/>
                  <a:pt x="5389309" y="2898966"/>
                  <a:pt x="5451602" y="2916301"/>
                </a:cubicBezTo>
                <a:lnTo>
                  <a:pt x="5482781" y="2912809"/>
                </a:lnTo>
                <a:cubicBezTo>
                  <a:pt x="5413502" y="2892044"/>
                  <a:pt x="5337366" y="2871280"/>
                  <a:pt x="5281930" y="2791587"/>
                </a:cubicBezTo>
                <a:cubicBezTo>
                  <a:pt x="5309616" y="2770823"/>
                  <a:pt x="5337366" y="2746566"/>
                  <a:pt x="5337366" y="2718880"/>
                </a:cubicBezTo>
                <a:cubicBezTo>
                  <a:pt x="5337366" y="2708466"/>
                  <a:pt x="5323459" y="2673858"/>
                  <a:pt x="5316537" y="2649601"/>
                </a:cubicBezTo>
                <a:cubicBezTo>
                  <a:pt x="5323459" y="2646172"/>
                  <a:pt x="5333874" y="2642680"/>
                  <a:pt x="5344287" y="2635758"/>
                </a:cubicBezTo>
                <a:cubicBezTo>
                  <a:pt x="5351209" y="2677287"/>
                  <a:pt x="5368481" y="2725801"/>
                  <a:pt x="5420487" y="2763901"/>
                </a:cubicBezTo>
                <a:close/>
                <a:moveTo>
                  <a:pt x="5053330" y="2649601"/>
                </a:moveTo>
                <a:cubicBezTo>
                  <a:pt x="5039487" y="2663444"/>
                  <a:pt x="5032566" y="2687701"/>
                  <a:pt x="5025644" y="2708466"/>
                </a:cubicBezTo>
                <a:cubicBezTo>
                  <a:pt x="5015230" y="2687701"/>
                  <a:pt x="5042916" y="2635758"/>
                  <a:pt x="5070666" y="2632266"/>
                </a:cubicBezTo>
                <a:cubicBezTo>
                  <a:pt x="5070666" y="2635758"/>
                  <a:pt x="5056759" y="2639187"/>
                  <a:pt x="5053330" y="2649601"/>
                </a:cubicBezTo>
                <a:close/>
                <a:moveTo>
                  <a:pt x="4817809" y="2639187"/>
                </a:moveTo>
                <a:cubicBezTo>
                  <a:pt x="4786630" y="2663444"/>
                  <a:pt x="4790123" y="2698115"/>
                  <a:pt x="4793551" y="2729294"/>
                </a:cubicBezTo>
                <a:cubicBezTo>
                  <a:pt x="4772787" y="2746566"/>
                  <a:pt x="4772787" y="2746566"/>
                  <a:pt x="4772787" y="2767394"/>
                </a:cubicBezTo>
                <a:cubicBezTo>
                  <a:pt x="4772787" y="2805494"/>
                  <a:pt x="4810887" y="2847023"/>
                  <a:pt x="4810887" y="2850515"/>
                </a:cubicBezTo>
                <a:cubicBezTo>
                  <a:pt x="4810887" y="2860866"/>
                  <a:pt x="4800474" y="2878201"/>
                  <a:pt x="4800474" y="2892044"/>
                </a:cubicBezTo>
                <a:cubicBezTo>
                  <a:pt x="4797044" y="2892044"/>
                  <a:pt x="4797044" y="2895537"/>
                  <a:pt x="4786630" y="2895537"/>
                </a:cubicBezTo>
                <a:cubicBezTo>
                  <a:pt x="4762374" y="2895537"/>
                  <a:pt x="4727766" y="2770823"/>
                  <a:pt x="4727766" y="2767394"/>
                </a:cubicBezTo>
                <a:cubicBezTo>
                  <a:pt x="4727766" y="2760409"/>
                  <a:pt x="4752023" y="2625344"/>
                  <a:pt x="4797044" y="2625344"/>
                </a:cubicBezTo>
                <a:cubicBezTo>
                  <a:pt x="4803966" y="2625344"/>
                  <a:pt x="4810887" y="2635758"/>
                  <a:pt x="4817809" y="2639187"/>
                </a:cubicBezTo>
                <a:close/>
                <a:moveTo>
                  <a:pt x="1648651" y="2802001"/>
                </a:moveTo>
                <a:cubicBezTo>
                  <a:pt x="1610551" y="2802001"/>
                  <a:pt x="1510157" y="2798509"/>
                  <a:pt x="1496251" y="2774315"/>
                </a:cubicBezTo>
                <a:cubicBezTo>
                  <a:pt x="1527429" y="2788158"/>
                  <a:pt x="1569021" y="2788158"/>
                  <a:pt x="1603629" y="2788158"/>
                </a:cubicBezTo>
                <a:cubicBezTo>
                  <a:pt x="1742186" y="2788158"/>
                  <a:pt x="1891094" y="2750058"/>
                  <a:pt x="2026221" y="2625344"/>
                </a:cubicBezTo>
                <a:cubicBezTo>
                  <a:pt x="1929194" y="2770823"/>
                  <a:pt x="1762951" y="2802001"/>
                  <a:pt x="1648651" y="2802001"/>
                </a:cubicBezTo>
                <a:close/>
                <a:moveTo>
                  <a:pt x="5416995" y="2625344"/>
                </a:moveTo>
                <a:cubicBezTo>
                  <a:pt x="5510530" y="2680780"/>
                  <a:pt x="5624830" y="2805494"/>
                  <a:pt x="5656009" y="2895537"/>
                </a:cubicBezTo>
                <a:cubicBezTo>
                  <a:pt x="5649024" y="2898966"/>
                  <a:pt x="5642102" y="2898966"/>
                  <a:pt x="5631751" y="2898966"/>
                </a:cubicBezTo>
                <a:cubicBezTo>
                  <a:pt x="5600574" y="2898966"/>
                  <a:pt x="5572887" y="2878201"/>
                  <a:pt x="5548630" y="2847023"/>
                </a:cubicBezTo>
                <a:cubicBezTo>
                  <a:pt x="5531295" y="2822766"/>
                  <a:pt x="5534787" y="2795080"/>
                  <a:pt x="5503609" y="2777744"/>
                </a:cubicBezTo>
                <a:cubicBezTo>
                  <a:pt x="5486274" y="2767394"/>
                  <a:pt x="5465509" y="2767394"/>
                  <a:pt x="5444681" y="2760409"/>
                </a:cubicBezTo>
                <a:cubicBezTo>
                  <a:pt x="5410074" y="2753487"/>
                  <a:pt x="5354637" y="2660015"/>
                  <a:pt x="5354637" y="2632266"/>
                </a:cubicBezTo>
                <a:cubicBezTo>
                  <a:pt x="5354637" y="2621915"/>
                  <a:pt x="5375466" y="2608072"/>
                  <a:pt x="5385816" y="2608072"/>
                </a:cubicBezTo>
                <a:cubicBezTo>
                  <a:pt x="5392737" y="2608072"/>
                  <a:pt x="5406581" y="2621915"/>
                  <a:pt x="5416995" y="2625344"/>
                </a:cubicBezTo>
                <a:close/>
                <a:moveTo>
                  <a:pt x="6068124" y="2566480"/>
                </a:moveTo>
                <a:cubicBezTo>
                  <a:pt x="6071616" y="2562987"/>
                  <a:pt x="6075045" y="2562987"/>
                  <a:pt x="6078537" y="2566480"/>
                </a:cubicBezTo>
                <a:lnTo>
                  <a:pt x="6068124" y="2566480"/>
                </a:lnTo>
                <a:close/>
                <a:moveTo>
                  <a:pt x="6023102" y="2594166"/>
                </a:moveTo>
                <a:cubicBezTo>
                  <a:pt x="6040437" y="2594166"/>
                  <a:pt x="6054281" y="2569972"/>
                  <a:pt x="6064695" y="2569972"/>
                </a:cubicBezTo>
                <a:cubicBezTo>
                  <a:pt x="6092381" y="2569972"/>
                  <a:pt x="6140895" y="2677287"/>
                  <a:pt x="6140895" y="2684209"/>
                </a:cubicBezTo>
                <a:cubicBezTo>
                  <a:pt x="6140895" y="2701544"/>
                  <a:pt x="6116637" y="2715387"/>
                  <a:pt x="6116637" y="2725801"/>
                </a:cubicBezTo>
                <a:cubicBezTo>
                  <a:pt x="6116637" y="2732723"/>
                  <a:pt x="6147816" y="2756980"/>
                  <a:pt x="6161659" y="2777744"/>
                </a:cubicBezTo>
                <a:cubicBezTo>
                  <a:pt x="6175502" y="2791587"/>
                  <a:pt x="6175502" y="2812415"/>
                  <a:pt x="6175502" y="2829687"/>
                </a:cubicBezTo>
                <a:cubicBezTo>
                  <a:pt x="6175502" y="2850515"/>
                  <a:pt x="6178995" y="2895537"/>
                  <a:pt x="6123559" y="2898966"/>
                </a:cubicBezTo>
                <a:cubicBezTo>
                  <a:pt x="6123559" y="2902458"/>
                  <a:pt x="6120067" y="2902458"/>
                  <a:pt x="6120067" y="2909380"/>
                </a:cubicBezTo>
                <a:cubicBezTo>
                  <a:pt x="6120067" y="2919730"/>
                  <a:pt x="6133974" y="2930144"/>
                  <a:pt x="6133974" y="2937066"/>
                </a:cubicBezTo>
                <a:cubicBezTo>
                  <a:pt x="6133974" y="2957830"/>
                  <a:pt x="6109716" y="2975166"/>
                  <a:pt x="6095874" y="2975166"/>
                </a:cubicBezTo>
                <a:cubicBezTo>
                  <a:pt x="6085459" y="2975166"/>
                  <a:pt x="6078537" y="2971737"/>
                  <a:pt x="6071616" y="2968244"/>
                </a:cubicBezTo>
                <a:cubicBezTo>
                  <a:pt x="6057774" y="2943987"/>
                  <a:pt x="6033516" y="2912809"/>
                  <a:pt x="6012751" y="2881630"/>
                </a:cubicBezTo>
                <a:cubicBezTo>
                  <a:pt x="5933059" y="2750058"/>
                  <a:pt x="5818759" y="2746566"/>
                  <a:pt x="5725224" y="2677287"/>
                </a:cubicBezTo>
                <a:lnTo>
                  <a:pt x="5707951" y="2680780"/>
                </a:lnTo>
                <a:cubicBezTo>
                  <a:pt x="5808345" y="2760409"/>
                  <a:pt x="5929630" y="2763901"/>
                  <a:pt x="6009259" y="2912809"/>
                </a:cubicBezTo>
                <a:lnTo>
                  <a:pt x="5988495" y="2912809"/>
                </a:lnTo>
                <a:cubicBezTo>
                  <a:pt x="5933059" y="2902458"/>
                  <a:pt x="5881116" y="2885123"/>
                  <a:pt x="5832602" y="2829687"/>
                </a:cubicBezTo>
                <a:cubicBezTo>
                  <a:pt x="5818759" y="2812415"/>
                  <a:pt x="5794502" y="2760409"/>
                  <a:pt x="5770309" y="2760409"/>
                </a:cubicBezTo>
                <a:cubicBezTo>
                  <a:pt x="5749481" y="2756980"/>
                  <a:pt x="5725224" y="2763901"/>
                  <a:pt x="5707951" y="2760409"/>
                </a:cubicBezTo>
                <a:cubicBezTo>
                  <a:pt x="5683695" y="2756980"/>
                  <a:pt x="5628259" y="2701544"/>
                  <a:pt x="5621337" y="2680780"/>
                </a:cubicBezTo>
                <a:lnTo>
                  <a:pt x="5683695" y="2680780"/>
                </a:lnTo>
                <a:cubicBezTo>
                  <a:pt x="5784151" y="2670366"/>
                  <a:pt x="5877624" y="2639187"/>
                  <a:pt x="5978081" y="2562987"/>
                </a:cubicBezTo>
                <a:cubicBezTo>
                  <a:pt x="5991924" y="2569972"/>
                  <a:pt x="6002337" y="2594166"/>
                  <a:pt x="6023102" y="2594166"/>
                </a:cubicBezTo>
                <a:close/>
                <a:moveTo>
                  <a:pt x="5004816" y="2573401"/>
                </a:moveTo>
                <a:cubicBezTo>
                  <a:pt x="5018659" y="2573401"/>
                  <a:pt x="5015230" y="2552637"/>
                  <a:pt x="5032566" y="2552637"/>
                </a:cubicBezTo>
                <a:cubicBezTo>
                  <a:pt x="5056759" y="2552637"/>
                  <a:pt x="5105274" y="2597658"/>
                  <a:pt x="5112195" y="2597658"/>
                </a:cubicBezTo>
                <a:cubicBezTo>
                  <a:pt x="5119116" y="2597658"/>
                  <a:pt x="5143374" y="2573401"/>
                  <a:pt x="5153787" y="2573401"/>
                </a:cubicBezTo>
                <a:cubicBezTo>
                  <a:pt x="5164137" y="2573401"/>
                  <a:pt x="5198809" y="2583815"/>
                  <a:pt x="5202237" y="2594166"/>
                </a:cubicBezTo>
                <a:cubicBezTo>
                  <a:pt x="5212651" y="2608072"/>
                  <a:pt x="5219574" y="2628837"/>
                  <a:pt x="5236909" y="2632266"/>
                </a:cubicBezTo>
                <a:cubicBezTo>
                  <a:pt x="5247259" y="2635758"/>
                  <a:pt x="5264595" y="2632266"/>
                  <a:pt x="5278437" y="2635758"/>
                </a:cubicBezTo>
                <a:cubicBezTo>
                  <a:pt x="5292281" y="2639187"/>
                  <a:pt x="5323459" y="2694623"/>
                  <a:pt x="5323459" y="2708466"/>
                </a:cubicBezTo>
                <a:cubicBezTo>
                  <a:pt x="5323459" y="2763901"/>
                  <a:pt x="5219574" y="2795080"/>
                  <a:pt x="5191887" y="2795080"/>
                </a:cubicBezTo>
                <a:cubicBezTo>
                  <a:pt x="5181474" y="2795080"/>
                  <a:pt x="5094859" y="2777744"/>
                  <a:pt x="5049837" y="2760409"/>
                </a:cubicBezTo>
                <a:cubicBezTo>
                  <a:pt x="5018659" y="2750058"/>
                  <a:pt x="4990974" y="2739644"/>
                  <a:pt x="4966716" y="2718880"/>
                </a:cubicBezTo>
                <a:cubicBezTo>
                  <a:pt x="4945951" y="2705037"/>
                  <a:pt x="4852416" y="2608072"/>
                  <a:pt x="4852416" y="2576894"/>
                </a:cubicBezTo>
                <a:cubicBezTo>
                  <a:pt x="4852416" y="2566480"/>
                  <a:pt x="4866323" y="2556066"/>
                  <a:pt x="4873244" y="2556066"/>
                </a:cubicBezTo>
                <a:cubicBezTo>
                  <a:pt x="4883595" y="2556066"/>
                  <a:pt x="4900930" y="2559558"/>
                  <a:pt x="4900930" y="2569972"/>
                </a:cubicBezTo>
                <a:cubicBezTo>
                  <a:pt x="4900930" y="2576894"/>
                  <a:pt x="4894009" y="2594166"/>
                  <a:pt x="4894009" y="2601087"/>
                </a:cubicBezTo>
                <a:cubicBezTo>
                  <a:pt x="4894009" y="2666937"/>
                  <a:pt x="4925187" y="2691194"/>
                  <a:pt x="5011737" y="2739644"/>
                </a:cubicBezTo>
                <a:cubicBezTo>
                  <a:pt x="4977130" y="2701544"/>
                  <a:pt x="4904423" y="2663444"/>
                  <a:pt x="4904423" y="2611501"/>
                </a:cubicBezTo>
                <a:lnTo>
                  <a:pt x="4904423" y="2573401"/>
                </a:lnTo>
                <a:cubicBezTo>
                  <a:pt x="4935537" y="2573401"/>
                  <a:pt x="4925187" y="2549144"/>
                  <a:pt x="4952874" y="2549144"/>
                </a:cubicBezTo>
                <a:cubicBezTo>
                  <a:pt x="4963287" y="2549144"/>
                  <a:pt x="4997895" y="2573401"/>
                  <a:pt x="5004816" y="2573401"/>
                </a:cubicBezTo>
                <a:close/>
                <a:moveTo>
                  <a:pt x="1239964" y="2649601"/>
                </a:moveTo>
                <a:cubicBezTo>
                  <a:pt x="1167257" y="2656523"/>
                  <a:pt x="1094486" y="2590737"/>
                  <a:pt x="1021778" y="2542223"/>
                </a:cubicBezTo>
                <a:cubicBezTo>
                  <a:pt x="1094486" y="2576894"/>
                  <a:pt x="1167257" y="2639187"/>
                  <a:pt x="1239964" y="2649601"/>
                </a:cubicBezTo>
                <a:close/>
                <a:moveTo>
                  <a:pt x="4135501" y="2698115"/>
                </a:moveTo>
                <a:cubicBezTo>
                  <a:pt x="4149344" y="2698115"/>
                  <a:pt x="4170109" y="2711958"/>
                  <a:pt x="4180523" y="2711958"/>
                </a:cubicBezTo>
                <a:lnTo>
                  <a:pt x="4253230" y="2711958"/>
                </a:lnTo>
                <a:cubicBezTo>
                  <a:pt x="4246309" y="2725801"/>
                  <a:pt x="4239387" y="2750058"/>
                  <a:pt x="4239387" y="2756980"/>
                </a:cubicBezTo>
                <a:cubicBezTo>
                  <a:pt x="4239387" y="2781237"/>
                  <a:pt x="4239387" y="2774315"/>
                  <a:pt x="4260151" y="2802001"/>
                </a:cubicBezTo>
                <a:cubicBezTo>
                  <a:pt x="4253230" y="2805494"/>
                  <a:pt x="4228974" y="2847023"/>
                  <a:pt x="4228974" y="2860866"/>
                </a:cubicBezTo>
                <a:cubicBezTo>
                  <a:pt x="4228974" y="2909380"/>
                  <a:pt x="4291330" y="2926715"/>
                  <a:pt x="4315587" y="2926715"/>
                </a:cubicBezTo>
                <a:cubicBezTo>
                  <a:pt x="4329430" y="2926715"/>
                  <a:pt x="4339844" y="2923223"/>
                  <a:pt x="4357180" y="2909380"/>
                </a:cubicBezTo>
                <a:cubicBezTo>
                  <a:pt x="4360609" y="2905887"/>
                  <a:pt x="4357180" y="2905887"/>
                  <a:pt x="4357180" y="2895537"/>
                </a:cubicBezTo>
                <a:lnTo>
                  <a:pt x="4360609" y="2888615"/>
                </a:lnTo>
                <a:cubicBezTo>
                  <a:pt x="4364101" y="2888615"/>
                  <a:pt x="4364101" y="2885123"/>
                  <a:pt x="4374451" y="2885123"/>
                </a:cubicBezTo>
                <a:cubicBezTo>
                  <a:pt x="4374451" y="2885123"/>
                  <a:pt x="4395280" y="2937066"/>
                  <a:pt x="4464495" y="2937066"/>
                </a:cubicBezTo>
                <a:cubicBezTo>
                  <a:pt x="4454144" y="2940558"/>
                  <a:pt x="4440301" y="2940558"/>
                  <a:pt x="4433380" y="2947480"/>
                </a:cubicBezTo>
                <a:cubicBezTo>
                  <a:pt x="4419474" y="2954401"/>
                  <a:pt x="4398709" y="2968244"/>
                  <a:pt x="4384866" y="2968244"/>
                </a:cubicBezTo>
                <a:cubicBezTo>
                  <a:pt x="4374451" y="2968244"/>
                  <a:pt x="4256723" y="2926715"/>
                  <a:pt x="4249801" y="2926715"/>
                </a:cubicBezTo>
                <a:cubicBezTo>
                  <a:pt x="4239387" y="2926715"/>
                  <a:pt x="4190873" y="2950909"/>
                  <a:pt x="4183951" y="2950909"/>
                </a:cubicBezTo>
                <a:cubicBezTo>
                  <a:pt x="4173601" y="2950909"/>
                  <a:pt x="4156265" y="2916301"/>
                  <a:pt x="4138930" y="2902458"/>
                </a:cubicBezTo>
                <a:cubicBezTo>
                  <a:pt x="4118165" y="2888615"/>
                  <a:pt x="4083558" y="2885123"/>
                  <a:pt x="4059301" y="2885123"/>
                </a:cubicBezTo>
                <a:cubicBezTo>
                  <a:pt x="4003865" y="2885123"/>
                  <a:pt x="3955415" y="2943987"/>
                  <a:pt x="3910330" y="2943987"/>
                </a:cubicBezTo>
                <a:cubicBezTo>
                  <a:pt x="3903409" y="2943987"/>
                  <a:pt x="3899980" y="2937066"/>
                  <a:pt x="3889565" y="2937066"/>
                </a:cubicBezTo>
                <a:cubicBezTo>
                  <a:pt x="3882644" y="2937066"/>
                  <a:pt x="3882644" y="2943987"/>
                  <a:pt x="3882644" y="2947480"/>
                </a:cubicBezTo>
                <a:cubicBezTo>
                  <a:pt x="3875723" y="2943987"/>
                  <a:pt x="3868801" y="2933637"/>
                  <a:pt x="3854958" y="2926715"/>
                </a:cubicBezTo>
                <a:cubicBezTo>
                  <a:pt x="3858387" y="2930144"/>
                  <a:pt x="3861880" y="2937066"/>
                  <a:pt x="3865309" y="2943987"/>
                </a:cubicBezTo>
                <a:cubicBezTo>
                  <a:pt x="3813365" y="2923223"/>
                  <a:pt x="3806444" y="2923223"/>
                  <a:pt x="3806444" y="2888615"/>
                </a:cubicBezTo>
                <a:cubicBezTo>
                  <a:pt x="3806444" y="2881630"/>
                  <a:pt x="3809937" y="2864358"/>
                  <a:pt x="3813365" y="2843594"/>
                </a:cubicBezTo>
                <a:cubicBezTo>
                  <a:pt x="3803015" y="2840101"/>
                  <a:pt x="3789108" y="2840101"/>
                  <a:pt x="3782187" y="2836609"/>
                </a:cubicBezTo>
                <a:cubicBezTo>
                  <a:pt x="3754501" y="2833180"/>
                  <a:pt x="3754501" y="2812415"/>
                  <a:pt x="3754501" y="2802001"/>
                </a:cubicBezTo>
                <a:cubicBezTo>
                  <a:pt x="3754501" y="2795080"/>
                  <a:pt x="3747580" y="2781237"/>
                  <a:pt x="3747580" y="2774315"/>
                </a:cubicBezTo>
                <a:cubicBezTo>
                  <a:pt x="3747580" y="2753487"/>
                  <a:pt x="3768344" y="2715387"/>
                  <a:pt x="3768344" y="2711958"/>
                </a:cubicBezTo>
                <a:cubicBezTo>
                  <a:pt x="3768344" y="2701544"/>
                  <a:pt x="3751008" y="2691194"/>
                  <a:pt x="3751008" y="2666937"/>
                </a:cubicBezTo>
                <a:lnTo>
                  <a:pt x="3751008" y="2653094"/>
                </a:lnTo>
                <a:cubicBezTo>
                  <a:pt x="3751008" y="2628837"/>
                  <a:pt x="3792601" y="2601087"/>
                  <a:pt x="3799522" y="2583815"/>
                </a:cubicBezTo>
                <a:lnTo>
                  <a:pt x="3799522" y="2559558"/>
                </a:lnTo>
                <a:cubicBezTo>
                  <a:pt x="3799522" y="2556066"/>
                  <a:pt x="3803015" y="2552637"/>
                  <a:pt x="3803015" y="2549144"/>
                </a:cubicBezTo>
                <a:cubicBezTo>
                  <a:pt x="3830701" y="2538794"/>
                  <a:pt x="3875723" y="2493772"/>
                  <a:pt x="3913823" y="2500694"/>
                </a:cubicBezTo>
                <a:cubicBezTo>
                  <a:pt x="3941509" y="2583815"/>
                  <a:pt x="4048887" y="2691194"/>
                  <a:pt x="4135501" y="2698115"/>
                </a:cubicBezTo>
                <a:close/>
                <a:moveTo>
                  <a:pt x="5953824" y="2521458"/>
                </a:moveTo>
                <a:cubicBezTo>
                  <a:pt x="5960745" y="2531872"/>
                  <a:pt x="5971159" y="2545715"/>
                  <a:pt x="5974651" y="2556066"/>
                </a:cubicBezTo>
                <a:cubicBezTo>
                  <a:pt x="5874195" y="2628837"/>
                  <a:pt x="5732209" y="2660015"/>
                  <a:pt x="5628259" y="2660015"/>
                </a:cubicBezTo>
                <a:cubicBezTo>
                  <a:pt x="5617909" y="2660015"/>
                  <a:pt x="5562474" y="2656523"/>
                  <a:pt x="5531295" y="2649601"/>
                </a:cubicBezTo>
                <a:cubicBezTo>
                  <a:pt x="5541709" y="2646172"/>
                  <a:pt x="5552059" y="2642680"/>
                  <a:pt x="5558981" y="2642680"/>
                </a:cubicBezTo>
                <a:cubicBezTo>
                  <a:pt x="5569395" y="2642680"/>
                  <a:pt x="5604002" y="2653094"/>
                  <a:pt x="5610924" y="2653094"/>
                </a:cubicBezTo>
                <a:cubicBezTo>
                  <a:pt x="5652516" y="2653094"/>
                  <a:pt x="5635181" y="2576894"/>
                  <a:pt x="5666359" y="2576894"/>
                </a:cubicBezTo>
                <a:cubicBezTo>
                  <a:pt x="5676774" y="2576894"/>
                  <a:pt x="5701030" y="2587244"/>
                  <a:pt x="5711381" y="2587244"/>
                </a:cubicBezTo>
                <a:cubicBezTo>
                  <a:pt x="5759895" y="2587244"/>
                  <a:pt x="5752974" y="2507615"/>
                  <a:pt x="5797995" y="2507615"/>
                </a:cubicBezTo>
                <a:cubicBezTo>
                  <a:pt x="5804916" y="2507615"/>
                  <a:pt x="5836095" y="2517966"/>
                  <a:pt x="5846445" y="2517966"/>
                </a:cubicBezTo>
                <a:cubicBezTo>
                  <a:pt x="5856859" y="2517966"/>
                  <a:pt x="5891530" y="2493772"/>
                  <a:pt x="5898451" y="2493772"/>
                </a:cubicBezTo>
                <a:cubicBezTo>
                  <a:pt x="5915724" y="2493772"/>
                  <a:pt x="5905374" y="2514537"/>
                  <a:pt x="5953824" y="2521458"/>
                </a:cubicBezTo>
                <a:close/>
                <a:moveTo>
                  <a:pt x="3782187" y="2542223"/>
                </a:moveTo>
                <a:lnTo>
                  <a:pt x="3782187" y="2549144"/>
                </a:lnTo>
                <a:cubicBezTo>
                  <a:pt x="3778758" y="2562987"/>
                  <a:pt x="3778758" y="2573401"/>
                  <a:pt x="3775265" y="2583815"/>
                </a:cubicBezTo>
                <a:cubicBezTo>
                  <a:pt x="3747580" y="2604580"/>
                  <a:pt x="3719894" y="2646172"/>
                  <a:pt x="3730244" y="2680780"/>
                </a:cubicBezTo>
                <a:cubicBezTo>
                  <a:pt x="3712908" y="2684209"/>
                  <a:pt x="3681794" y="2684209"/>
                  <a:pt x="3671380" y="2684209"/>
                </a:cubicBezTo>
                <a:cubicBezTo>
                  <a:pt x="3664458" y="2684209"/>
                  <a:pt x="3633280" y="2680780"/>
                  <a:pt x="3612515" y="2677287"/>
                </a:cubicBezTo>
                <a:cubicBezTo>
                  <a:pt x="3602101" y="2677287"/>
                  <a:pt x="3588258" y="2673858"/>
                  <a:pt x="3570922" y="2670366"/>
                </a:cubicBezTo>
                <a:cubicBezTo>
                  <a:pt x="3574415" y="2673858"/>
                  <a:pt x="3619437" y="2698115"/>
                  <a:pt x="3640201" y="2698115"/>
                </a:cubicBezTo>
                <a:lnTo>
                  <a:pt x="3716401" y="2698115"/>
                </a:lnTo>
                <a:cubicBezTo>
                  <a:pt x="3723322" y="2694623"/>
                  <a:pt x="3730244" y="2694623"/>
                  <a:pt x="3730244" y="2694623"/>
                </a:cubicBezTo>
                <a:cubicBezTo>
                  <a:pt x="3737165" y="2701544"/>
                  <a:pt x="3744087" y="2705037"/>
                  <a:pt x="3744087" y="2711958"/>
                </a:cubicBezTo>
                <a:cubicBezTo>
                  <a:pt x="3744087" y="2729294"/>
                  <a:pt x="3716401" y="2750058"/>
                  <a:pt x="3726815" y="2791587"/>
                </a:cubicBezTo>
                <a:cubicBezTo>
                  <a:pt x="3674808" y="2798509"/>
                  <a:pt x="3574415" y="2805494"/>
                  <a:pt x="3567494" y="2805494"/>
                </a:cubicBezTo>
                <a:cubicBezTo>
                  <a:pt x="3487801" y="2805494"/>
                  <a:pt x="3408172" y="2795080"/>
                  <a:pt x="3328480" y="2756980"/>
                </a:cubicBezTo>
                <a:cubicBezTo>
                  <a:pt x="3442780" y="2722309"/>
                  <a:pt x="3612515" y="2625344"/>
                  <a:pt x="3692144" y="2476437"/>
                </a:cubicBezTo>
                <a:cubicBezTo>
                  <a:pt x="3705987" y="2511044"/>
                  <a:pt x="3754501" y="2531872"/>
                  <a:pt x="3782187" y="2542223"/>
                </a:cubicBezTo>
                <a:close/>
                <a:moveTo>
                  <a:pt x="6144324" y="2452180"/>
                </a:moveTo>
                <a:cubicBezTo>
                  <a:pt x="6040437" y="2445258"/>
                  <a:pt x="5929630" y="2455672"/>
                  <a:pt x="5825681" y="2469515"/>
                </a:cubicBezTo>
                <a:lnTo>
                  <a:pt x="5832602" y="2469515"/>
                </a:lnTo>
                <a:lnTo>
                  <a:pt x="5808345" y="2469515"/>
                </a:lnTo>
                <a:cubicBezTo>
                  <a:pt x="5832602" y="2466023"/>
                  <a:pt x="5860351" y="2455672"/>
                  <a:pt x="5884545" y="2452180"/>
                </a:cubicBezTo>
                <a:cubicBezTo>
                  <a:pt x="5908802" y="2448751"/>
                  <a:pt x="5943474" y="2445258"/>
                  <a:pt x="5974651" y="2445258"/>
                </a:cubicBezTo>
                <a:cubicBezTo>
                  <a:pt x="6057774" y="2441766"/>
                  <a:pt x="6064695" y="2441766"/>
                  <a:pt x="6071616" y="2441766"/>
                </a:cubicBezTo>
                <a:cubicBezTo>
                  <a:pt x="6081967" y="2441766"/>
                  <a:pt x="6120067" y="2448751"/>
                  <a:pt x="6144324" y="2452180"/>
                </a:cubicBezTo>
                <a:close/>
                <a:moveTo>
                  <a:pt x="5195316" y="2441766"/>
                </a:moveTo>
                <a:cubicBezTo>
                  <a:pt x="5191887" y="2441766"/>
                  <a:pt x="5184966" y="2441766"/>
                  <a:pt x="5184966" y="2438337"/>
                </a:cubicBezTo>
                <a:cubicBezTo>
                  <a:pt x="5188395" y="2438337"/>
                  <a:pt x="5191887" y="2441766"/>
                  <a:pt x="5195316" y="2441766"/>
                </a:cubicBezTo>
                <a:close/>
                <a:moveTo>
                  <a:pt x="3183001" y="2756980"/>
                </a:moveTo>
                <a:cubicBezTo>
                  <a:pt x="3106801" y="2756980"/>
                  <a:pt x="3030601" y="2732723"/>
                  <a:pt x="2954401" y="2715387"/>
                </a:cubicBezTo>
                <a:cubicBezTo>
                  <a:pt x="2982151" y="2705037"/>
                  <a:pt x="3027172" y="2673858"/>
                  <a:pt x="3037522" y="2673858"/>
                </a:cubicBezTo>
                <a:cubicBezTo>
                  <a:pt x="3068701" y="2673858"/>
                  <a:pt x="3110294" y="2725801"/>
                  <a:pt x="3148394" y="2725801"/>
                </a:cubicBezTo>
                <a:cubicBezTo>
                  <a:pt x="3228022" y="2725801"/>
                  <a:pt x="3325051" y="2594166"/>
                  <a:pt x="3331972" y="2528380"/>
                </a:cubicBezTo>
                <a:cubicBezTo>
                  <a:pt x="3352737" y="2538794"/>
                  <a:pt x="3387344" y="2549144"/>
                  <a:pt x="3394265" y="2549144"/>
                </a:cubicBezTo>
                <a:cubicBezTo>
                  <a:pt x="3512058" y="2549144"/>
                  <a:pt x="3515487" y="2441766"/>
                  <a:pt x="3564001" y="2441766"/>
                </a:cubicBezTo>
                <a:lnTo>
                  <a:pt x="3667887" y="2441766"/>
                </a:lnTo>
                <a:cubicBezTo>
                  <a:pt x="3678301" y="2438337"/>
                  <a:pt x="3688715" y="2438337"/>
                  <a:pt x="3695637" y="2434844"/>
                </a:cubicBezTo>
                <a:cubicBezTo>
                  <a:pt x="3602101" y="2632266"/>
                  <a:pt x="3342322" y="2756980"/>
                  <a:pt x="3183001" y="2756980"/>
                </a:cubicBezTo>
                <a:close/>
                <a:moveTo>
                  <a:pt x="3906901" y="2483358"/>
                </a:moveTo>
                <a:cubicBezTo>
                  <a:pt x="3886136" y="2483358"/>
                  <a:pt x="3851465" y="2500694"/>
                  <a:pt x="3830701" y="2511044"/>
                </a:cubicBezTo>
                <a:cubicBezTo>
                  <a:pt x="3827209" y="2514537"/>
                  <a:pt x="3820287" y="2511044"/>
                  <a:pt x="3813365" y="2514537"/>
                </a:cubicBezTo>
                <a:cubicBezTo>
                  <a:pt x="3803015" y="2514537"/>
                  <a:pt x="3799522" y="2524887"/>
                  <a:pt x="3792601" y="2524887"/>
                </a:cubicBezTo>
                <a:cubicBezTo>
                  <a:pt x="3785680" y="2524887"/>
                  <a:pt x="3699065" y="2483358"/>
                  <a:pt x="3699065" y="2462594"/>
                </a:cubicBezTo>
                <a:cubicBezTo>
                  <a:pt x="3699065" y="2455672"/>
                  <a:pt x="3712908" y="2438337"/>
                  <a:pt x="3716401" y="2427923"/>
                </a:cubicBezTo>
                <a:cubicBezTo>
                  <a:pt x="3740658" y="2434844"/>
                  <a:pt x="3785680" y="2441766"/>
                  <a:pt x="3796030" y="2441766"/>
                </a:cubicBezTo>
                <a:cubicBezTo>
                  <a:pt x="3813365" y="2441766"/>
                  <a:pt x="3854958" y="2427923"/>
                  <a:pt x="3868801" y="2417572"/>
                </a:cubicBezTo>
                <a:cubicBezTo>
                  <a:pt x="3879215" y="2434844"/>
                  <a:pt x="3893058" y="2459101"/>
                  <a:pt x="3906901" y="2483358"/>
                </a:cubicBezTo>
                <a:close/>
                <a:moveTo>
                  <a:pt x="5191887" y="2421001"/>
                </a:moveTo>
                <a:cubicBezTo>
                  <a:pt x="5188395" y="2417572"/>
                  <a:pt x="5178044" y="2417572"/>
                  <a:pt x="5178044" y="2414080"/>
                </a:cubicBezTo>
                <a:cubicBezTo>
                  <a:pt x="5181474" y="2414080"/>
                  <a:pt x="5188395" y="2417572"/>
                  <a:pt x="5191887" y="2421001"/>
                </a:cubicBezTo>
                <a:close/>
                <a:moveTo>
                  <a:pt x="4987544" y="2427923"/>
                </a:moveTo>
                <a:cubicBezTo>
                  <a:pt x="4987544" y="2427923"/>
                  <a:pt x="4987544" y="2424494"/>
                  <a:pt x="4984051" y="2421001"/>
                </a:cubicBezTo>
                <a:cubicBezTo>
                  <a:pt x="4987544" y="2421001"/>
                  <a:pt x="4990974" y="2417572"/>
                  <a:pt x="4994466" y="2414080"/>
                </a:cubicBezTo>
                <a:cubicBezTo>
                  <a:pt x="4994466" y="2417572"/>
                  <a:pt x="4990974" y="2424494"/>
                  <a:pt x="4987544" y="2427923"/>
                </a:cubicBezTo>
                <a:close/>
                <a:moveTo>
                  <a:pt x="4301744" y="2562987"/>
                </a:moveTo>
                <a:cubicBezTo>
                  <a:pt x="4267074" y="2566480"/>
                  <a:pt x="4156265" y="2462594"/>
                  <a:pt x="4156265" y="2414080"/>
                </a:cubicBezTo>
                <a:lnTo>
                  <a:pt x="4156265" y="2403666"/>
                </a:lnTo>
                <a:cubicBezTo>
                  <a:pt x="4173601" y="2469515"/>
                  <a:pt x="4253230" y="2549144"/>
                  <a:pt x="4301744" y="2562987"/>
                </a:cubicBezTo>
                <a:close/>
                <a:moveTo>
                  <a:pt x="3951923" y="2479866"/>
                </a:moveTo>
                <a:cubicBezTo>
                  <a:pt x="4003865" y="2601087"/>
                  <a:pt x="4145851" y="2663444"/>
                  <a:pt x="4232466" y="2663444"/>
                </a:cubicBezTo>
                <a:cubicBezTo>
                  <a:pt x="4242880" y="2663444"/>
                  <a:pt x="4260151" y="2660015"/>
                  <a:pt x="4277487" y="2656523"/>
                </a:cubicBezTo>
                <a:cubicBezTo>
                  <a:pt x="4280980" y="2666937"/>
                  <a:pt x="4284409" y="2677287"/>
                  <a:pt x="4294823" y="2687701"/>
                </a:cubicBezTo>
                <a:cubicBezTo>
                  <a:pt x="4277487" y="2691194"/>
                  <a:pt x="4253230" y="2701544"/>
                  <a:pt x="4242880" y="2701544"/>
                </a:cubicBezTo>
                <a:cubicBezTo>
                  <a:pt x="4183951" y="2701544"/>
                  <a:pt x="4132009" y="2684209"/>
                  <a:pt x="4083558" y="2660015"/>
                </a:cubicBezTo>
                <a:cubicBezTo>
                  <a:pt x="3965765" y="2608072"/>
                  <a:pt x="3938080" y="2479866"/>
                  <a:pt x="3875723" y="2393315"/>
                </a:cubicBezTo>
                <a:cubicBezTo>
                  <a:pt x="3913823" y="2396744"/>
                  <a:pt x="3938080" y="2445258"/>
                  <a:pt x="3951923" y="2479866"/>
                </a:cubicBezTo>
                <a:close/>
                <a:moveTo>
                  <a:pt x="2614994" y="2438337"/>
                </a:moveTo>
                <a:cubicBezTo>
                  <a:pt x="2614994" y="2466023"/>
                  <a:pt x="2594229" y="2528380"/>
                  <a:pt x="2563051" y="2549144"/>
                </a:cubicBezTo>
                <a:cubicBezTo>
                  <a:pt x="2580386" y="2504123"/>
                  <a:pt x="2601151" y="2469515"/>
                  <a:pt x="2601151" y="2427923"/>
                </a:cubicBezTo>
                <a:cubicBezTo>
                  <a:pt x="2601151" y="2421001"/>
                  <a:pt x="2597658" y="2403666"/>
                  <a:pt x="2594229" y="2389823"/>
                </a:cubicBezTo>
                <a:cubicBezTo>
                  <a:pt x="2611501" y="2396744"/>
                  <a:pt x="2614994" y="2438337"/>
                  <a:pt x="2614994" y="2438337"/>
                </a:cubicBezTo>
                <a:close/>
                <a:moveTo>
                  <a:pt x="5250751" y="2386394"/>
                </a:moveTo>
                <a:cubicBezTo>
                  <a:pt x="5250751" y="2393315"/>
                  <a:pt x="5247259" y="2403666"/>
                  <a:pt x="5240337" y="2403666"/>
                </a:cubicBezTo>
                <a:cubicBezTo>
                  <a:pt x="5229987" y="2403666"/>
                  <a:pt x="5229987" y="2400237"/>
                  <a:pt x="5223066" y="2400237"/>
                </a:cubicBezTo>
                <a:lnTo>
                  <a:pt x="5236909" y="2386394"/>
                </a:lnTo>
                <a:lnTo>
                  <a:pt x="5250751" y="2386394"/>
                </a:lnTo>
                <a:close/>
                <a:moveTo>
                  <a:pt x="4537266" y="2486787"/>
                </a:moveTo>
                <a:cubicBezTo>
                  <a:pt x="4485323" y="2476437"/>
                  <a:pt x="4416044" y="2427923"/>
                  <a:pt x="4367530" y="2369058"/>
                </a:cubicBezTo>
                <a:cubicBezTo>
                  <a:pt x="4416044" y="2421001"/>
                  <a:pt x="4485323" y="2472944"/>
                  <a:pt x="4537266" y="2486787"/>
                </a:cubicBezTo>
                <a:close/>
                <a:moveTo>
                  <a:pt x="5347716" y="2365566"/>
                </a:moveTo>
                <a:cubicBezTo>
                  <a:pt x="5351209" y="2369058"/>
                  <a:pt x="5351209" y="2365566"/>
                  <a:pt x="5351209" y="2372551"/>
                </a:cubicBezTo>
                <a:cubicBezTo>
                  <a:pt x="5351209" y="2389823"/>
                  <a:pt x="5299266" y="2410651"/>
                  <a:pt x="5299266" y="2414080"/>
                </a:cubicBezTo>
                <a:cubicBezTo>
                  <a:pt x="5299266" y="2414080"/>
                  <a:pt x="5295774" y="2410651"/>
                  <a:pt x="5302695" y="2407158"/>
                </a:cubicBezTo>
                <a:cubicBezTo>
                  <a:pt x="5302695" y="2407158"/>
                  <a:pt x="5302695" y="2403666"/>
                  <a:pt x="5306187" y="2400237"/>
                </a:cubicBezTo>
                <a:lnTo>
                  <a:pt x="5299266" y="2393315"/>
                </a:lnTo>
                <a:cubicBezTo>
                  <a:pt x="5306187" y="2369058"/>
                  <a:pt x="5316537" y="2375980"/>
                  <a:pt x="5333874" y="2365566"/>
                </a:cubicBezTo>
                <a:lnTo>
                  <a:pt x="5347716" y="2365566"/>
                </a:lnTo>
                <a:close/>
                <a:moveTo>
                  <a:pt x="3861880" y="2396744"/>
                </a:moveTo>
                <a:cubicBezTo>
                  <a:pt x="3854958" y="2400237"/>
                  <a:pt x="3841115" y="2407158"/>
                  <a:pt x="3837623" y="2407158"/>
                </a:cubicBezTo>
                <a:cubicBezTo>
                  <a:pt x="3823780" y="2410651"/>
                  <a:pt x="3799522" y="2414080"/>
                  <a:pt x="3792601" y="2414080"/>
                </a:cubicBezTo>
                <a:cubicBezTo>
                  <a:pt x="3782187" y="2414080"/>
                  <a:pt x="3757994" y="2410651"/>
                  <a:pt x="3740658" y="2410651"/>
                </a:cubicBezTo>
                <a:cubicBezTo>
                  <a:pt x="3744087" y="2400237"/>
                  <a:pt x="3754501" y="2386394"/>
                  <a:pt x="3757994" y="2375980"/>
                </a:cubicBezTo>
                <a:cubicBezTo>
                  <a:pt x="3761422" y="2375980"/>
                  <a:pt x="3764915" y="2382901"/>
                  <a:pt x="3775265" y="2382901"/>
                </a:cubicBezTo>
                <a:cubicBezTo>
                  <a:pt x="3782187" y="2382901"/>
                  <a:pt x="3806444" y="2365566"/>
                  <a:pt x="3813365" y="2365566"/>
                </a:cubicBezTo>
                <a:cubicBezTo>
                  <a:pt x="3830701" y="2365566"/>
                  <a:pt x="3841115" y="2379472"/>
                  <a:pt x="3861880" y="2396744"/>
                </a:cubicBezTo>
                <a:close/>
                <a:moveTo>
                  <a:pt x="1347343" y="2455672"/>
                </a:moveTo>
                <a:cubicBezTo>
                  <a:pt x="1378521" y="2469515"/>
                  <a:pt x="1416621" y="2483358"/>
                  <a:pt x="1451229" y="2490280"/>
                </a:cubicBezTo>
                <a:cubicBezTo>
                  <a:pt x="1385443" y="2535301"/>
                  <a:pt x="1316164" y="2556066"/>
                  <a:pt x="1316164" y="2632266"/>
                </a:cubicBezTo>
                <a:cubicBezTo>
                  <a:pt x="1316164" y="2639187"/>
                  <a:pt x="1319657" y="2660015"/>
                  <a:pt x="1326578" y="2673858"/>
                </a:cubicBezTo>
                <a:cubicBezTo>
                  <a:pt x="1233043" y="2743137"/>
                  <a:pt x="1243457" y="2736215"/>
                  <a:pt x="1181100" y="2736215"/>
                </a:cubicBezTo>
                <a:cubicBezTo>
                  <a:pt x="1132586" y="2736215"/>
                  <a:pt x="1018286" y="2715387"/>
                  <a:pt x="997521" y="2694623"/>
                </a:cubicBezTo>
                <a:cubicBezTo>
                  <a:pt x="997521" y="2694623"/>
                  <a:pt x="994029" y="2694623"/>
                  <a:pt x="987108" y="2698115"/>
                </a:cubicBezTo>
                <a:cubicBezTo>
                  <a:pt x="994029" y="2732723"/>
                  <a:pt x="1136078" y="2760409"/>
                  <a:pt x="1184529" y="2760409"/>
                </a:cubicBezTo>
                <a:cubicBezTo>
                  <a:pt x="1194943" y="2760409"/>
                  <a:pt x="1229551" y="2756980"/>
                  <a:pt x="1250378" y="2753487"/>
                </a:cubicBezTo>
                <a:cubicBezTo>
                  <a:pt x="1246886" y="2767394"/>
                  <a:pt x="1243457" y="2784666"/>
                  <a:pt x="1243457" y="2795080"/>
                </a:cubicBezTo>
                <a:cubicBezTo>
                  <a:pt x="1243457" y="2916301"/>
                  <a:pt x="1347343" y="2940558"/>
                  <a:pt x="1347343" y="2957830"/>
                </a:cubicBezTo>
                <a:cubicBezTo>
                  <a:pt x="1347343" y="2968244"/>
                  <a:pt x="1333500" y="2982087"/>
                  <a:pt x="1330008" y="2995930"/>
                </a:cubicBezTo>
                <a:cubicBezTo>
                  <a:pt x="1319657" y="3016758"/>
                  <a:pt x="1316164" y="3065209"/>
                  <a:pt x="1316164" y="3075623"/>
                </a:cubicBezTo>
                <a:cubicBezTo>
                  <a:pt x="1316164" y="3082544"/>
                  <a:pt x="1323086" y="3099880"/>
                  <a:pt x="1323086" y="3110230"/>
                </a:cubicBezTo>
                <a:cubicBezTo>
                  <a:pt x="1323086" y="3117151"/>
                  <a:pt x="1305751" y="3131058"/>
                  <a:pt x="1295400" y="3148330"/>
                </a:cubicBezTo>
                <a:cubicBezTo>
                  <a:pt x="1267651" y="3183001"/>
                  <a:pt x="1222629" y="3228023"/>
                  <a:pt x="1188021" y="3238437"/>
                </a:cubicBezTo>
                <a:cubicBezTo>
                  <a:pt x="1177608" y="3241866"/>
                  <a:pt x="1149921" y="3252280"/>
                  <a:pt x="1143000" y="3245358"/>
                </a:cubicBezTo>
                <a:cubicBezTo>
                  <a:pt x="1139508" y="3248787"/>
                  <a:pt x="1136078" y="3255709"/>
                  <a:pt x="1136078" y="3259201"/>
                </a:cubicBezTo>
                <a:cubicBezTo>
                  <a:pt x="1139508" y="3262630"/>
                  <a:pt x="1143000" y="3266123"/>
                  <a:pt x="1149921" y="3266123"/>
                </a:cubicBezTo>
                <a:cubicBezTo>
                  <a:pt x="1215708" y="3266123"/>
                  <a:pt x="1288478" y="3193351"/>
                  <a:pt x="1330008" y="3124137"/>
                </a:cubicBezTo>
                <a:cubicBezTo>
                  <a:pt x="1336929" y="3162237"/>
                  <a:pt x="1399286" y="3203766"/>
                  <a:pt x="1437386" y="3203766"/>
                </a:cubicBezTo>
                <a:cubicBezTo>
                  <a:pt x="1444308" y="3203766"/>
                  <a:pt x="1458151" y="3200337"/>
                  <a:pt x="1468564" y="3196844"/>
                </a:cubicBezTo>
                <a:cubicBezTo>
                  <a:pt x="1468564" y="3210687"/>
                  <a:pt x="1485900" y="3245358"/>
                  <a:pt x="1517078" y="3262630"/>
                </a:cubicBezTo>
                <a:cubicBezTo>
                  <a:pt x="1492821" y="3262630"/>
                  <a:pt x="1461643" y="3273044"/>
                  <a:pt x="1437386" y="3293809"/>
                </a:cubicBezTo>
                <a:cubicBezTo>
                  <a:pt x="1426972" y="3300730"/>
                  <a:pt x="1420051" y="3318066"/>
                  <a:pt x="1413129" y="3331909"/>
                </a:cubicBezTo>
                <a:cubicBezTo>
                  <a:pt x="1409700" y="3335401"/>
                  <a:pt x="1399286" y="3335401"/>
                  <a:pt x="1392364" y="3335401"/>
                </a:cubicBezTo>
                <a:cubicBezTo>
                  <a:pt x="1381951" y="3335401"/>
                  <a:pt x="1340421" y="3328480"/>
                  <a:pt x="1330008" y="3328480"/>
                </a:cubicBezTo>
                <a:cubicBezTo>
                  <a:pt x="1305751" y="3328480"/>
                  <a:pt x="1274635" y="3335401"/>
                  <a:pt x="1250378" y="3366580"/>
                </a:cubicBezTo>
                <a:cubicBezTo>
                  <a:pt x="1233043" y="3331909"/>
                  <a:pt x="1222629" y="3335401"/>
                  <a:pt x="1205357" y="3335401"/>
                </a:cubicBezTo>
                <a:cubicBezTo>
                  <a:pt x="1198435" y="3335401"/>
                  <a:pt x="1129157" y="3342323"/>
                  <a:pt x="1122235" y="3342323"/>
                </a:cubicBezTo>
                <a:cubicBezTo>
                  <a:pt x="1094486" y="3342323"/>
                  <a:pt x="1063308" y="3342323"/>
                  <a:pt x="1039114" y="3328480"/>
                </a:cubicBezTo>
                <a:cubicBezTo>
                  <a:pt x="1035621" y="3328480"/>
                  <a:pt x="1035621" y="3318066"/>
                  <a:pt x="1028700" y="3318066"/>
                </a:cubicBezTo>
                <a:cubicBezTo>
                  <a:pt x="952500" y="3304223"/>
                  <a:pt x="890143" y="3283458"/>
                  <a:pt x="890143" y="3214180"/>
                </a:cubicBezTo>
                <a:cubicBezTo>
                  <a:pt x="890143" y="3155251"/>
                  <a:pt x="924814" y="3124137"/>
                  <a:pt x="924814" y="3110230"/>
                </a:cubicBezTo>
                <a:cubicBezTo>
                  <a:pt x="924814" y="3099880"/>
                  <a:pt x="921321" y="3096387"/>
                  <a:pt x="914400" y="3092958"/>
                </a:cubicBezTo>
                <a:cubicBezTo>
                  <a:pt x="903986" y="3086037"/>
                  <a:pt x="886714" y="3089466"/>
                  <a:pt x="879792" y="3086037"/>
                </a:cubicBezTo>
                <a:cubicBezTo>
                  <a:pt x="858964" y="3082544"/>
                  <a:pt x="841692" y="3075623"/>
                  <a:pt x="827786" y="3061780"/>
                </a:cubicBezTo>
                <a:cubicBezTo>
                  <a:pt x="803592" y="3041015"/>
                  <a:pt x="751586" y="2982087"/>
                  <a:pt x="751586" y="2950909"/>
                </a:cubicBezTo>
                <a:lnTo>
                  <a:pt x="751586" y="2888615"/>
                </a:lnTo>
                <a:cubicBezTo>
                  <a:pt x="751586" y="2847023"/>
                  <a:pt x="793178" y="2802001"/>
                  <a:pt x="813943" y="2763901"/>
                </a:cubicBezTo>
                <a:cubicBezTo>
                  <a:pt x="817435" y="2756980"/>
                  <a:pt x="917892" y="2680780"/>
                  <a:pt x="917892" y="2656523"/>
                </a:cubicBezTo>
                <a:cubicBezTo>
                  <a:pt x="917892" y="2628837"/>
                  <a:pt x="872808" y="2639187"/>
                  <a:pt x="872808" y="2604580"/>
                </a:cubicBezTo>
                <a:cubicBezTo>
                  <a:pt x="872808" y="2566480"/>
                  <a:pt x="897064" y="2545715"/>
                  <a:pt x="928243" y="2504123"/>
                </a:cubicBezTo>
                <a:cubicBezTo>
                  <a:pt x="959421" y="2459101"/>
                  <a:pt x="1129157" y="2365566"/>
                  <a:pt x="1184529" y="2365566"/>
                </a:cubicBezTo>
                <a:cubicBezTo>
                  <a:pt x="1194943" y="2365566"/>
                  <a:pt x="1291908" y="2431415"/>
                  <a:pt x="1347343" y="2455672"/>
                </a:cubicBezTo>
                <a:close/>
                <a:moveTo>
                  <a:pt x="4949444" y="2382901"/>
                </a:moveTo>
                <a:cubicBezTo>
                  <a:pt x="4949444" y="2382901"/>
                  <a:pt x="4945951" y="2379472"/>
                  <a:pt x="4942523" y="2379472"/>
                </a:cubicBezTo>
                <a:cubicBezTo>
                  <a:pt x="4949444" y="2372551"/>
                  <a:pt x="4952874" y="2362137"/>
                  <a:pt x="4959795" y="2358644"/>
                </a:cubicBezTo>
                <a:cubicBezTo>
                  <a:pt x="4956366" y="2365566"/>
                  <a:pt x="4952874" y="2375980"/>
                  <a:pt x="4949444" y="2382901"/>
                </a:cubicBezTo>
                <a:close/>
                <a:moveTo>
                  <a:pt x="5905374" y="2427923"/>
                </a:moveTo>
                <a:cubicBezTo>
                  <a:pt x="5894959" y="2427923"/>
                  <a:pt x="5891530" y="2424494"/>
                  <a:pt x="5884545" y="2424494"/>
                </a:cubicBezTo>
                <a:cubicBezTo>
                  <a:pt x="5957316" y="2410651"/>
                  <a:pt x="6040437" y="2386394"/>
                  <a:pt x="6120067" y="2341372"/>
                </a:cubicBezTo>
                <a:cubicBezTo>
                  <a:pt x="6085459" y="2365566"/>
                  <a:pt x="5960745" y="2427923"/>
                  <a:pt x="5905374" y="2427923"/>
                </a:cubicBezTo>
                <a:close/>
                <a:moveTo>
                  <a:pt x="5098351" y="2306701"/>
                </a:moveTo>
                <a:cubicBezTo>
                  <a:pt x="5098351" y="2306701"/>
                  <a:pt x="5101844" y="2303272"/>
                  <a:pt x="5101844" y="2313623"/>
                </a:cubicBezTo>
                <a:cubicBezTo>
                  <a:pt x="5101844" y="2320544"/>
                  <a:pt x="5094859" y="2330958"/>
                  <a:pt x="5091430" y="2344801"/>
                </a:cubicBezTo>
                <a:cubicBezTo>
                  <a:pt x="5098351" y="2341372"/>
                  <a:pt x="5101844" y="2337880"/>
                  <a:pt x="5108766" y="2337880"/>
                </a:cubicBezTo>
                <a:cubicBezTo>
                  <a:pt x="5108766" y="2341372"/>
                  <a:pt x="5112195" y="2341372"/>
                  <a:pt x="5112195" y="2348294"/>
                </a:cubicBezTo>
                <a:cubicBezTo>
                  <a:pt x="5112195" y="2369058"/>
                  <a:pt x="5077587" y="2372551"/>
                  <a:pt x="5077587" y="2372551"/>
                </a:cubicBezTo>
                <a:cubicBezTo>
                  <a:pt x="5070666" y="2372551"/>
                  <a:pt x="5067174" y="2369058"/>
                  <a:pt x="5063744" y="2369058"/>
                </a:cubicBezTo>
                <a:cubicBezTo>
                  <a:pt x="5063744" y="2369058"/>
                  <a:pt x="5063744" y="2365566"/>
                  <a:pt x="5060251" y="2362137"/>
                </a:cubicBezTo>
                <a:cubicBezTo>
                  <a:pt x="5067174" y="2351723"/>
                  <a:pt x="5094859" y="2362137"/>
                  <a:pt x="5105274" y="2348294"/>
                </a:cubicBezTo>
                <a:cubicBezTo>
                  <a:pt x="5101844" y="2344801"/>
                  <a:pt x="5101844" y="2344801"/>
                  <a:pt x="5094859" y="2344801"/>
                </a:cubicBezTo>
                <a:cubicBezTo>
                  <a:pt x="5084509" y="2344801"/>
                  <a:pt x="5081016" y="2351723"/>
                  <a:pt x="5074095" y="2351723"/>
                </a:cubicBezTo>
                <a:cubicBezTo>
                  <a:pt x="5077587" y="2344801"/>
                  <a:pt x="5084509" y="2334451"/>
                  <a:pt x="5087937" y="2327466"/>
                </a:cubicBezTo>
                <a:cubicBezTo>
                  <a:pt x="5087937" y="2327466"/>
                  <a:pt x="5087937" y="2324037"/>
                  <a:pt x="5084509" y="2320544"/>
                </a:cubicBezTo>
                <a:lnTo>
                  <a:pt x="5060251" y="2344801"/>
                </a:lnTo>
                <a:cubicBezTo>
                  <a:pt x="5063744" y="2334451"/>
                  <a:pt x="5074095" y="2320544"/>
                  <a:pt x="5087937" y="2306701"/>
                </a:cubicBezTo>
                <a:lnTo>
                  <a:pt x="5098351" y="2306701"/>
                </a:lnTo>
                <a:close/>
                <a:moveTo>
                  <a:pt x="2493772" y="2369058"/>
                </a:moveTo>
                <a:cubicBezTo>
                  <a:pt x="2493772" y="2407158"/>
                  <a:pt x="2497264" y="2452180"/>
                  <a:pt x="2524951" y="2490280"/>
                </a:cubicBezTo>
                <a:cubicBezTo>
                  <a:pt x="2486851" y="2493772"/>
                  <a:pt x="2479929" y="2421001"/>
                  <a:pt x="2479929" y="2393315"/>
                </a:cubicBezTo>
                <a:cubicBezTo>
                  <a:pt x="2479929" y="2369058"/>
                  <a:pt x="2486851" y="2330958"/>
                  <a:pt x="2497264" y="2303272"/>
                </a:cubicBezTo>
                <a:cubicBezTo>
                  <a:pt x="2497264" y="2324037"/>
                  <a:pt x="2493772" y="2358644"/>
                  <a:pt x="2493772" y="2369058"/>
                </a:cubicBezTo>
                <a:close/>
                <a:moveTo>
                  <a:pt x="5441251" y="2441766"/>
                </a:moveTo>
                <a:cubicBezTo>
                  <a:pt x="5441251" y="2476437"/>
                  <a:pt x="5430837" y="2535301"/>
                  <a:pt x="5396230" y="2562987"/>
                </a:cubicBezTo>
                <a:cubicBezTo>
                  <a:pt x="5399659" y="2569972"/>
                  <a:pt x="5392737" y="2576894"/>
                  <a:pt x="5385816" y="2583815"/>
                </a:cubicBezTo>
                <a:cubicBezTo>
                  <a:pt x="5375466" y="2576894"/>
                  <a:pt x="5361559" y="2566480"/>
                  <a:pt x="5344287" y="2556066"/>
                </a:cubicBezTo>
                <a:cubicBezTo>
                  <a:pt x="5354637" y="2566480"/>
                  <a:pt x="5365051" y="2580323"/>
                  <a:pt x="5375466" y="2590737"/>
                </a:cubicBezTo>
                <a:cubicBezTo>
                  <a:pt x="5351209" y="2614994"/>
                  <a:pt x="5333874" y="2635758"/>
                  <a:pt x="5309616" y="2635758"/>
                </a:cubicBezTo>
                <a:cubicBezTo>
                  <a:pt x="5302695" y="2635758"/>
                  <a:pt x="5292281" y="2621915"/>
                  <a:pt x="5281930" y="2618423"/>
                </a:cubicBezTo>
                <a:cubicBezTo>
                  <a:pt x="5268087" y="2614994"/>
                  <a:pt x="5254181" y="2614994"/>
                  <a:pt x="5240337" y="2614994"/>
                </a:cubicBezTo>
                <a:cubicBezTo>
                  <a:pt x="5209159" y="2573401"/>
                  <a:pt x="5184966" y="2559558"/>
                  <a:pt x="5153787" y="2559558"/>
                </a:cubicBezTo>
                <a:cubicBezTo>
                  <a:pt x="5132959" y="2559558"/>
                  <a:pt x="5136451" y="2559558"/>
                  <a:pt x="5112195" y="2580323"/>
                </a:cubicBezTo>
                <a:cubicBezTo>
                  <a:pt x="5084509" y="2566480"/>
                  <a:pt x="5056759" y="2535301"/>
                  <a:pt x="5032566" y="2535301"/>
                </a:cubicBezTo>
                <a:cubicBezTo>
                  <a:pt x="5025644" y="2535301"/>
                  <a:pt x="5001387" y="2545715"/>
                  <a:pt x="5001387" y="2556066"/>
                </a:cubicBezTo>
                <a:cubicBezTo>
                  <a:pt x="4984051" y="2538794"/>
                  <a:pt x="4963287" y="2535301"/>
                  <a:pt x="4949444" y="2535301"/>
                </a:cubicBezTo>
                <a:cubicBezTo>
                  <a:pt x="4932109" y="2535301"/>
                  <a:pt x="4932109" y="2535301"/>
                  <a:pt x="4911344" y="2556066"/>
                </a:cubicBezTo>
                <a:cubicBezTo>
                  <a:pt x="4900930" y="2549144"/>
                  <a:pt x="4880166" y="2538794"/>
                  <a:pt x="4873244" y="2538794"/>
                </a:cubicBezTo>
                <a:cubicBezTo>
                  <a:pt x="4862830" y="2538794"/>
                  <a:pt x="4855909" y="2545715"/>
                  <a:pt x="4848987" y="2549144"/>
                </a:cubicBezTo>
                <a:cubicBezTo>
                  <a:pt x="4838574" y="2535301"/>
                  <a:pt x="4828223" y="2514537"/>
                  <a:pt x="4828223" y="2507615"/>
                </a:cubicBezTo>
                <a:cubicBezTo>
                  <a:pt x="4828223" y="2497201"/>
                  <a:pt x="4848987" y="2490280"/>
                  <a:pt x="4852416" y="2476437"/>
                </a:cubicBezTo>
                <a:cubicBezTo>
                  <a:pt x="4855909" y="2472944"/>
                  <a:pt x="4855909" y="2469515"/>
                  <a:pt x="4855909" y="2466023"/>
                </a:cubicBezTo>
                <a:lnTo>
                  <a:pt x="4855909" y="2455672"/>
                </a:lnTo>
                <a:cubicBezTo>
                  <a:pt x="4845495" y="2417572"/>
                  <a:pt x="4894009" y="2389823"/>
                  <a:pt x="4921695" y="2389823"/>
                </a:cubicBezTo>
                <a:cubicBezTo>
                  <a:pt x="4945951" y="2389823"/>
                  <a:pt x="4970209" y="2400237"/>
                  <a:pt x="4980623" y="2438337"/>
                </a:cubicBezTo>
                <a:cubicBezTo>
                  <a:pt x="4984051" y="2445258"/>
                  <a:pt x="4984051" y="2472944"/>
                  <a:pt x="4997895" y="2483358"/>
                </a:cubicBezTo>
                <a:cubicBezTo>
                  <a:pt x="4997895" y="2472944"/>
                  <a:pt x="4987544" y="2403666"/>
                  <a:pt x="5039487" y="2403666"/>
                </a:cubicBezTo>
                <a:cubicBezTo>
                  <a:pt x="5046409" y="2403666"/>
                  <a:pt x="5077587" y="2448751"/>
                  <a:pt x="5087937" y="2448751"/>
                </a:cubicBezTo>
                <a:cubicBezTo>
                  <a:pt x="5094859" y="2448751"/>
                  <a:pt x="5108766" y="2431415"/>
                  <a:pt x="5126037" y="2431415"/>
                </a:cubicBezTo>
                <a:cubicBezTo>
                  <a:pt x="5150295" y="2431415"/>
                  <a:pt x="5184966" y="2462594"/>
                  <a:pt x="5191887" y="2462594"/>
                </a:cubicBezTo>
                <a:cubicBezTo>
                  <a:pt x="5198809" y="2462594"/>
                  <a:pt x="5223066" y="2434844"/>
                  <a:pt x="5250751" y="2434844"/>
                </a:cubicBezTo>
                <a:cubicBezTo>
                  <a:pt x="5257674" y="2434844"/>
                  <a:pt x="5264595" y="2434844"/>
                  <a:pt x="5271516" y="2438337"/>
                </a:cubicBezTo>
                <a:cubicBezTo>
                  <a:pt x="5278437" y="2441766"/>
                  <a:pt x="5288851" y="2448751"/>
                  <a:pt x="5295774" y="2462594"/>
                </a:cubicBezTo>
                <a:cubicBezTo>
                  <a:pt x="5306187" y="2476437"/>
                  <a:pt x="5323459" y="2511044"/>
                  <a:pt x="5323459" y="2521458"/>
                </a:cubicBezTo>
                <a:cubicBezTo>
                  <a:pt x="5323459" y="2549144"/>
                  <a:pt x="5240337" y="2531872"/>
                  <a:pt x="5240337" y="2576894"/>
                </a:cubicBezTo>
                <a:lnTo>
                  <a:pt x="5240337" y="2601087"/>
                </a:lnTo>
                <a:cubicBezTo>
                  <a:pt x="5243830" y="2601087"/>
                  <a:pt x="5243830" y="2604580"/>
                  <a:pt x="5247259" y="2608072"/>
                </a:cubicBezTo>
                <a:cubicBezTo>
                  <a:pt x="5250751" y="2601087"/>
                  <a:pt x="5254181" y="2590737"/>
                  <a:pt x="5254181" y="2580323"/>
                </a:cubicBezTo>
                <a:cubicBezTo>
                  <a:pt x="5261166" y="2549144"/>
                  <a:pt x="5340795" y="2556066"/>
                  <a:pt x="5340795" y="2517966"/>
                </a:cubicBezTo>
                <a:cubicBezTo>
                  <a:pt x="5340795" y="2511044"/>
                  <a:pt x="5323459" y="2476437"/>
                  <a:pt x="5323459" y="2469515"/>
                </a:cubicBezTo>
                <a:cubicBezTo>
                  <a:pt x="5323459" y="2452180"/>
                  <a:pt x="5382387" y="2407158"/>
                  <a:pt x="5382387" y="2358644"/>
                </a:cubicBezTo>
                <a:cubicBezTo>
                  <a:pt x="5382387" y="2351723"/>
                  <a:pt x="5375466" y="2327466"/>
                  <a:pt x="5375466" y="2317115"/>
                </a:cubicBezTo>
                <a:cubicBezTo>
                  <a:pt x="5375466" y="2282444"/>
                  <a:pt x="5378895" y="2306701"/>
                  <a:pt x="5413502" y="2285937"/>
                </a:cubicBezTo>
                <a:cubicBezTo>
                  <a:pt x="5413502" y="2337880"/>
                  <a:pt x="5441251" y="2389823"/>
                  <a:pt x="5441251" y="2441766"/>
                </a:cubicBezTo>
                <a:close/>
                <a:moveTo>
                  <a:pt x="4561523" y="2348294"/>
                </a:moveTo>
                <a:cubicBezTo>
                  <a:pt x="4530344" y="2344801"/>
                  <a:pt x="4478401" y="2282444"/>
                  <a:pt x="4474909" y="2258251"/>
                </a:cubicBezTo>
                <a:cubicBezTo>
                  <a:pt x="4485323" y="2282444"/>
                  <a:pt x="4526851" y="2330958"/>
                  <a:pt x="4561523" y="2348294"/>
                </a:cubicBezTo>
                <a:close/>
                <a:moveTo>
                  <a:pt x="5649024" y="2261680"/>
                </a:moveTo>
                <a:cubicBezTo>
                  <a:pt x="5642102" y="2265172"/>
                  <a:pt x="5631751" y="2261680"/>
                  <a:pt x="5621337" y="2261680"/>
                </a:cubicBezTo>
                <a:cubicBezTo>
                  <a:pt x="5593651" y="2261680"/>
                  <a:pt x="5558981" y="2265172"/>
                  <a:pt x="5531295" y="2275523"/>
                </a:cubicBezTo>
                <a:cubicBezTo>
                  <a:pt x="5510530" y="2282444"/>
                  <a:pt x="5486274" y="2303272"/>
                  <a:pt x="5475859" y="2303272"/>
                </a:cubicBezTo>
                <a:lnTo>
                  <a:pt x="5462016" y="2303272"/>
                </a:lnTo>
                <a:cubicBezTo>
                  <a:pt x="5517451" y="2261680"/>
                  <a:pt x="5545137" y="2254758"/>
                  <a:pt x="5597081" y="2254758"/>
                </a:cubicBezTo>
                <a:cubicBezTo>
                  <a:pt x="5604002" y="2254758"/>
                  <a:pt x="5631751" y="2258251"/>
                  <a:pt x="5649024" y="2261680"/>
                </a:cubicBezTo>
                <a:close/>
                <a:moveTo>
                  <a:pt x="5250751" y="2258251"/>
                </a:moveTo>
                <a:cubicBezTo>
                  <a:pt x="5250751" y="2265172"/>
                  <a:pt x="5247259" y="2272094"/>
                  <a:pt x="5243830" y="2279015"/>
                </a:cubicBezTo>
                <a:cubicBezTo>
                  <a:pt x="5243830" y="2272094"/>
                  <a:pt x="5243830" y="2261680"/>
                  <a:pt x="5240337" y="2254758"/>
                </a:cubicBezTo>
                <a:cubicBezTo>
                  <a:pt x="5240337" y="2254758"/>
                  <a:pt x="5243830" y="2251329"/>
                  <a:pt x="5247259" y="2251329"/>
                </a:cubicBezTo>
                <a:cubicBezTo>
                  <a:pt x="5247259" y="2251329"/>
                  <a:pt x="5250751" y="2247837"/>
                  <a:pt x="5250751" y="2258251"/>
                </a:cubicBezTo>
                <a:close/>
                <a:moveTo>
                  <a:pt x="5167630" y="2258251"/>
                </a:moveTo>
                <a:cubicBezTo>
                  <a:pt x="5167630" y="2268601"/>
                  <a:pt x="5164137" y="2268601"/>
                  <a:pt x="5160709" y="2272094"/>
                </a:cubicBezTo>
                <a:cubicBezTo>
                  <a:pt x="5171059" y="2275523"/>
                  <a:pt x="5198809" y="2296351"/>
                  <a:pt x="5198809" y="2306701"/>
                </a:cubicBezTo>
                <a:cubicBezTo>
                  <a:pt x="5198809" y="2313623"/>
                  <a:pt x="5195316" y="2324037"/>
                  <a:pt x="5191887" y="2330958"/>
                </a:cubicBezTo>
                <a:cubicBezTo>
                  <a:pt x="5188395" y="2330958"/>
                  <a:pt x="5184966" y="2334451"/>
                  <a:pt x="5181474" y="2330958"/>
                </a:cubicBezTo>
                <a:cubicBezTo>
                  <a:pt x="5184966" y="2327466"/>
                  <a:pt x="5188395" y="2320544"/>
                  <a:pt x="5191887" y="2317115"/>
                </a:cubicBezTo>
                <a:lnTo>
                  <a:pt x="5188395" y="2303272"/>
                </a:lnTo>
                <a:cubicBezTo>
                  <a:pt x="5178044" y="2310194"/>
                  <a:pt x="5174551" y="2324037"/>
                  <a:pt x="5174551" y="2341372"/>
                </a:cubicBezTo>
                <a:cubicBezTo>
                  <a:pt x="5171059" y="2344801"/>
                  <a:pt x="5167630" y="2348294"/>
                  <a:pt x="5160709" y="2348294"/>
                </a:cubicBezTo>
                <a:cubicBezTo>
                  <a:pt x="5160709" y="2344801"/>
                  <a:pt x="5157216" y="2344801"/>
                  <a:pt x="5157216" y="2337880"/>
                </a:cubicBezTo>
                <a:cubicBezTo>
                  <a:pt x="5157216" y="2327466"/>
                  <a:pt x="5164137" y="2313623"/>
                  <a:pt x="5171059" y="2303272"/>
                </a:cubicBezTo>
                <a:cubicBezTo>
                  <a:pt x="5164137" y="2299780"/>
                  <a:pt x="5157216" y="2299780"/>
                  <a:pt x="5150295" y="2299780"/>
                </a:cubicBezTo>
                <a:lnTo>
                  <a:pt x="5143374" y="2292858"/>
                </a:lnTo>
                <a:cubicBezTo>
                  <a:pt x="5146866" y="2289366"/>
                  <a:pt x="5153787" y="2285937"/>
                  <a:pt x="5157216" y="2282444"/>
                </a:cubicBezTo>
                <a:cubicBezTo>
                  <a:pt x="5153787" y="2279015"/>
                  <a:pt x="5153787" y="2282444"/>
                  <a:pt x="5146866" y="2282444"/>
                </a:cubicBezTo>
                <a:cubicBezTo>
                  <a:pt x="5136451" y="2282444"/>
                  <a:pt x="5146866" y="2279015"/>
                  <a:pt x="5143374" y="2275523"/>
                </a:cubicBezTo>
                <a:cubicBezTo>
                  <a:pt x="5136451" y="2282444"/>
                  <a:pt x="5132959" y="2289366"/>
                  <a:pt x="5126037" y="2296351"/>
                </a:cubicBezTo>
                <a:cubicBezTo>
                  <a:pt x="5126037" y="2282444"/>
                  <a:pt x="5146866" y="2251329"/>
                  <a:pt x="5164137" y="2251329"/>
                </a:cubicBezTo>
                <a:cubicBezTo>
                  <a:pt x="5167630" y="2254758"/>
                  <a:pt x="5167630" y="2251329"/>
                  <a:pt x="5167630" y="2258251"/>
                </a:cubicBezTo>
                <a:close/>
                <a:moveTo>
                  <a:pt x="2085086" y="2275523"/>
                </a:moveTo>
                <a:cubicBezTo>
                  <a:pt x="2057337" y="2279015"/>
                  <a:pt x="2001964" y="2292858"/>
                  <a:pt x="1995043" y="2292858"/>
                </a:cubicBezTo>
                <a:cubicBezTo>
                  <a:pt x="1967294" y="2292858"/>
                  <a:pt x="1891094" y="2282444"/>
                  <a:pt x="1887664" y="2254758"/>
                </a:cubicBezTo>
                <a:cubicBezTo>
                  <a:pt x="1891094" y="2254758"/>
                  <a:pt x="1901508" y="2265172"/>
                  <a:pt x="1970786" y="2279015"/>
                </a:cubicBezTo>
                <a:cubicBezTo>
                  <a:pt x="2064321" y="2279015"/>
                  <a:pt x="2074672" y="2275523"/>
                  <a:pt x="2085086" y="2275523"/>
                </a:cubicBezTo>
                <a:close/>
                <a:moveTo>
                  <a:pt x="5257674" y="2258251"/>
                </a:moveTo>
                <a:cubicBezTo>
                  <a:pt x="5257674" y="2272094"/>
                  <a:pt x="5254181" y="2279015"/>
                  <a:pt x="5236909" y="2292858"/>
                </a:cubicBezTo>
                <a:lnTo>
                  <a:pt x="5226495" y="2292858"/>
                </a:lnTo>
                <a:cubicBezTo>
                  <a:pt x="5223066" y="2289366"/>
                  <a:pt x="5223066" y="2285937"/>
                  <a:pt x="5223066" y="2275523"/>
                </a:cubicBezTo>
                <a:cubicBezTo>
                  <a:pt x="5223066" y="2265172"/>
                  <a:pt x="5229987" y="2240915"/>
                  <a:pt x="5243830" y="2240915"/>
                </a:cubicBezTo>
                <a:cubicBezTo>
                  <a:pt x="5261166" y="2240915"/>
                  <a:pt x="5257674" y="2258251"/>
                  <a:pt x="5257674" y="2258251"/>
                </a:cubicBezTo>
                <a:close/>
                <a:moveTo>
                  <a:pt x="2355215" y="2285937"/>
                </a:moveTo>
                <a:cubicBezTo>
                  <a:pt x="2355215" y="2358644"/>
                  <a:pt x="2372551" y="2466023"/>
                  <a:pt x="2462594" y="2528380"/>
                </a:cubicBezTo>
                <a:cubicBezTo>
                  <a:pt x="2376043" y="2507615"/>
                  <a:pt x="2348294" y="2379472"/>
                  <a:pt x="2348294" y="2317115"/>
                </a:cubicBezTo>
                <a:cubicBezTo>
                  <a:pt x="2348294" y="2306701"/>
                  <a:pt x="2355215" y="2261680"/>
                  <a:pt x="2358708" y="2233994"/>
                </a:cubicBezTo>
                <a:cubicBezTo>
                  <a:pt x="2355215" y="2251329"/>
                  <a:pt x="2355215" y="2275523"/>
                  <a:pt x="2355215" y="2285937"/>
                </a:cubicBezTo>
                <a:close/>
                <a:moveTo>
                  <a:pt x="5849937" y="2240915"/>
                </a:moveTo>
                <a:cubicBezTo>
                  <a:pt x="5822251" y="2254758"/>
                  <a:pt x="5773737" y="2268601"/>
                  <a:pt x="5763324" y="2268601"/>
                </a:cubicBezTo>
                <a:cubicBezTo>
                  <a:pt x="5756402" y="2268601"/>
                  <a:pt x="5749481" y="2265172"/>
                  <a:pt x="5742559" y="2261680"/>
                </a:cubicBezTo>
                <a:cubicBezTo>
                  <a:pt x="5777230" y="2251329"/>
                  <a:pt x="5832602" y="2254758"/>
                  <a:pt x="5870702" y="2220151"/>
                </a:cubicBezTo>
                <a:cubicBezTo>
                  <a:pt x="5867274" y="2227072"/>
                  <a:pt x="5860351" y="2233994"/>
                  <a:pt x="5849937" y="2240915"/>
                </a:cubicBezTo>
                <a:close/>
                <a:moveTo>
                  <a:pt x="4668901" y="2279015"/>
                </a:moveTo>
                <a:cubicBezTo>
                  <a:pt x="4668901" y="2285937"/>
                  <a:pt x="4661916" y="2303272"/>
                  <a:pt x="4661916" y="2313623"/>
                </a:cubicBezTo>
                <a:cubicBezTo>
                  <a:pt x="4661916" y="2341372"/>
                  <a:pt x="4675823" y="2379472"/>
                  <a:pt x="4720844" y="2389823"/>
                </a:cubicBezTo>
                <a:cubicBezTo>
                  <a:pt x="4689666" y="2431415"/>
                  <a:pt x="4696587" y="2441766"/>
                  <a:pt x="4696587" y="2476437"/>
                </a:cubicBezTo>
                <a:cubicBezTo>
                  <a:pt x="4696587" y="2511044"/>
                  <a:pt x="4693095" y="2531872"/>
                  <a:pt x="4731195" y="2552637"/>
                </a:cubicBezTo>
                <a:cubicBezTo>
                  <a:pt x="4741609" y="2559558"/>
                  <a:pt x="4762374" y="2562987"/>
                  <a:pt x="4779709" y="2566480"/>
                </a:cubicBezTo>
                <a:cubicBezTo>
                  <a:pt x="4786630" y="2583815"/>
                  <a:pt x="4790123" y="2601087"/>
                  <a:pt x="4797044" y="2618423"/>
                </a:cubicBezTo>
                <a:cubicBezTo>
                  <a:pt x="4783201" y="2611501"/>
                  <a:pt x="4769295" y="2597658"/>
                  <a:pt x="4755451" y="2590737"/>
                </a:cubicBezTo>
                <a:cubicBezTo>
                  <a:pt x="4731195" y="2576894"/>
                  <a:pt x="4686174" y="2549144"/>
                  <a:pt x="4668901" y="2521458"/>
                </a:cubicBezTo>
                <a:cubicBezTo>
                  <a:pt x="4644644" y="2486787"/>
                  <a:pt x="4599623" y="2386394"/>
                  <a:pt x="4599623" y="2337880"/>
                </a:cubicBezTo>
                <a:lnTo>
                  <a:pt x="4599623" y="2258251"/>
                </a:lnTo>
                <a:cubicBezTo>
                  <a:pt x="4603051" y="2244344"/>
                  <a:pt x="4606544" y="2227072"/>
                  <a:pt x="4613466" y="2209737"/>
                </a:cubicBezTo>
                <a:cubicBezTo>
                  <a:pt x="4623816" y="2223580"/>
                  <a:pt x="4668901" y="2254758"/>
                  <a:pt x="4668901" y="2279015"/>
                </a:cubicBezTo>
                <a:close/>
                <a:moveTo>
                  <a:pt x="5240337" y="2202815"/>
                </a:moveTo>
                <a:cubicBezTo>
                  <a:pt x="5240337" y="2220151"/>
                  <a:pt x="5223066" y="2233994"/>
                  <a:pt x="5205730" y="2247837"/>
                </a:cubicBezTo>
                <a:cubicBezTo>
                  <a:pt x="5212651" y="2230501"/>
                  <a:pt x="5229987" y="2220151"/>
                  <a:pt x="5226495" y="2202815"/>
                </a:cubicBezTo>
                <a:cubicBezTo>
                  <a:pt x="5216081" y="2209737"/>
                  <a:pt x="5209159" y="2223580"/>
                  <a:pt x="5198809" y="2233994"/>
                </a:cubicBezTo>
                <a:cubicBezTo>
                  <a:pt x="5195316" y="2230501"/>
                  <a:pt x="5195316" y="2230501"/>
                  <a:pt x="5195316" y="2223580"/>
                </a:cubicBezTo>
                <a:cubicBezTo>
                  <a:pt x="5195316" y="2209737"/>
                  <a:pt x="5212651" y="2192401"/>
                  <a:pt x="5226495" y="2192401"/>
                </a:cubicBezTo>
                <a:cubicBezTo>
                  <a:pt x="5233416" y="2192401"/>
                  <a:pt x="5240337" y="2195894"/>
                  <a:pt x="5240337" y="2202815"/>
                </a:cubicBezTo>
                <a:close/>
                <a:moveTo>
                  <a:pt x="5482781" y="2254758"/>
                </a:moveTo>
                <a:lnTo>
                  <a:pt x="5465509" y="2254758"/>
                </a:lnTo>
                <a:cubicBezTo>
                  <a:pt x="5507037" y="2237423"/>
                  <a:pt x="5548630" y="2220151"/>
                  <a:pt x="5590159" y="2188972"/>
                </a:cubicBezTo>
                <a:cubicBezTo>
                  <a:pt x="5569395" y="2227072"/>
                  <a:pt x="5503609" y="2254758"/>
                  <a:pt x="5482781" y="2254758"/>
                </a:cubicBezTo>
                <a:close/>
                <a:moveTo>
                  <a:pt x="4163187" y="2178558"/>
                </a:moveTo>
                <a:cubicBezTo>
                  <a:pt x="4183951" y="2227072"/>
                  <a:pt x="4180523" y="2292858"/>
                  <a:pt x="4194366" y="2351723"/>
                </a:cubicBezTo>
                <a:cubicBezTo>
                  <a:pt x="4201287" y="2386394"/>
                  <a:pt x="4211701" y="2417572"/>
                  <a:pt x="4235958" y="2455672"/>
                </a:cubicBezTo>
                <a:cubicBezTo>
                  <a:pt x="4263644" y="2500694"/>
                  <a:pt x="4319080" y="2521458"/>
                  <a:pt x="4353687" y="2538794"/>
                </a:cubicBezTo>
                <a:cubicBezTo>
                  <a:pt x="4332923" y="2556066"/>
                  <a:pt x="4312158" y="2594166"/>
                  <a:pt x="4294823" y="2594166"/>
                </a:cubicBezTo>
                <a:cubicBezTo>
                  <a:pt x="4246309" y="2594166"/>
                  <a:pt x="4177030" y="2545715"/>
                  <a:pt x="4138930" y="2521458"/>
                </a:cubicBezTo>
                <a:cubicBezTo>
                  <a:pt x="4090480" y="2493772"/>
                  <a:pt x="4080065" y="2452180"/>
                  <a:pt x="4073144" y="2421001"/>
                </a:cubicBezTo>
                <a:cubicBezTo>
                  <a:pt x="4069651" y="2424494"/>
                  <a:pt x="4069651" y="2421001"/>
                  <a:pt x="4069651" y="2431415"/>
                </a:cubicBezTo>
                <a:cubicBezTo>
                  <a:pt x="4069651" y="2538794"/>
                  <a:pt x="4218623" y="2587244"/>
                  <a:pt x="4291330" y="2604580"/>
                </a:cubicBezTo>
                <a:cubicBezTo>
                  <a:pt x="4267074" y="2639187"/>
                  <a:pt x="4277487" y="2649601"/>
                  <a:pt x="4242880" y="2649601"/>
                </a:cubicBezTo>
                <a:cubicBezTo>
                  <a:pt x="4211701" y="2649601"/>
                  <a:pt x="4180523" y="2632266"/>
                  <a:pt x="4149344" y="2625344"/>
                </a:cubicBezTo>
                <a:cubicBezTo>
                  <a:pt x="4080065" y="2611501"/>
                  <a:pt x="3976180" y="2504123"/>
                  <a:pt x="3955415" y="2438337"/>
                </a:cubicBezTo>
                <a:cubicBezTo>
                  <a:pt x="3958844" y="2438337"/>
                  <a:pt x="3965765" y="2434844"/>
                  <a:pt x="3969258" y="2431415"/>
                </a:cubicBezTo>
                <a:cubicBezTo>
                  <a:pt x="3962336" y="2417572"/>
                  <a:pt x="3934587" y="2400237"/>
                  <a:pt x="3934587" y="2379472"/>
                </a:cubicBezTo>
                <a:cubicBezTo>
                  <a:pt x="3934587" y="2372551"/>
                  <a:pt x="3941509" y="2369058"/>
                  <a:pt x="3941509" y="2358644"/>
                </a:cubicBezTo>
                <a:cubicBezTo>
                  <a:pt x="3941509" y="2351723"/>
                  <a:pt x="3931158" y="2341372"/>
                  <a:pt x="3931158" y="2330958"/>
                </a:cubicBezTo>
                <a:cubicBezTo>
                  <a:pt x="3931158" y="2299780"/>
                  <a:pt x="3976180" y="2327466"/>
                  <a:pt x="3976180" y="2292858"/>
                </a:cubicBezTo>
                <a:cubicBezTo>
                  <a:pt x="3976180" y="2285937"/>
                  <a:pt x="3969258" y="2258251"/>
                  <a:pt x="3969258" y="2251329"/>
                </a:cubicBezTo>
                <a:cubicBezTo>
                  <a:pt x="3969258" y="2230501"/>
                  <a:pt x="3986530" y="2220151"/>
                  <a:pt x="4000436" y="2220151"/>
                </a:cubicBezTo>
                <a:cubicBezTo>
                  <a:pt x="4007358" y="2220151"/>
                  <a:pt x="4031551" y="2230501"/>
                  <a:pt x="4038536" y="2230501"/>
                </a:cubicBezTo>
                <a:cubicBezTo>
                  <a:pt x="4052380" y="2230501"/>
                  <a:pt x="4080065" y="2171637"/>
                  <a:pt x="4121658" y="2171637"/>
                </a:cubicBezTo>
                <a:cubicBezTo>
                  <a:pt x="4132009" y="2171637"/>
                  <a:pt x="4152836" y="2175129"/>
                  <a:pt x="4163187" y="2178558"/>
                </a:cubicBezTo>
                <a:close/>
                <a:moveTo>
                  <a:pt x="6144324" y="2188972"/>
                </a:moveTo>
                <a:cubicBezTo>
                  <a:pt x="6154737" y="2199323"/>
                  <a:pt x="6161659" y="2223580"/>
                  <a:pt x="6178995" y="2233994"/>
                </a:cubicBezTo>
                <a:cubicBezTo>
                  <a:pt x="6262116" y="2285937"/>
                  <a:pt x="6255195" y="2279015"/>
                  <a:pt x="6255195" y="2327466"/>
                </a:cubicBezTo>
                <a:cubicBezTo>
                  <a:pt x="6255195" y="2348294"/>
                  <a:pt x="6279388" y="2351723"/>
                  <a:pt x="6279388" y="2379472"/>
                </a:cubicBezTo>
                <a:cubicBezTo>
                  <a:pt x="6279388" y="2400237"/>
                  <a:pt x="6255195" y="2421001"/>
                  <a:pt x="6255195" y="2427923"/>
                </a:cubicBezTo>
                <a:cubicBezTo>
                  <a:pt x="6255195" y="2434844"/>
                  <a:pt x="6269037" y="2466023"/>
                  <a:pt x="6269037" y="2476437"/>
                </a:cubicBezTo>
                <a:cubicBezTo>
                  <a:pt x="6269037" y="2493772"/>
                  <a:pt x="6241288" y="2517966"/>
                  <a:pt x="6230937" y="2517966"/>
                </a:cubicBezTo>
                <a:cubicBezTo>
                  <a:pt x="6224016" y="2517966"/>
                  <a:pt x="6220524" y="2511044"/>
                  <a:pt x="6210174" y="2511044"/>
                </a:cubicBezTo>
                <a:cubicBezTo>
                  <a:pt x="6217095" y="2569972"/>
                  <a:pt x="6172074" y="2580323"/>
                  <a:pt x="6140895" y="2580323"/>
                </a:cubicBezTo>
                <a:cubicBezTo>
                  <a:pt x="6116637" y="2580323"/>
                  <a:pt x="6085459" y="2542223"/>
                  <a:pt x="6075045" y="2542223"/>
                </a:cubicBezTo>
                <a:cubicBezTo>
                  <a:pt x="6064695" y="2542223"/>
                  <a:pt x="6030024" y="2576894"/>
                  <a:pt x="6023102" y="2576894"/>
                </a:cubicBezTo>
                <a:cubicBezTo>
                  <a:pt x="5998845" y="2576894"/>
                  <a:pt x="5974651" y="2507615"/>
                  <a:pt x="5964237" y="2504123"/>
                </a:cubicBezTo>
                <a:cubicBezTo>
                  <a:pt x="5953824" y="2500694"/>
                  <a:pt x="5939981" y="2504123"/>
                  <a:pt x="5933059" y="2497201"/>
                </a:cubicBezTo>
                <a:cubicBezTo>
                  <a:pt x="5919216" y="2490280"/>
                  <a:pt x="5905374" y="2476437"/>
                  <a:pt x="5898451" y="2476437"/>
                </a:cubicBezTo>
                <a:cubicBezTo>
                  <a:pt x="5877624" y="2476437"/>
                  <a:pt x="5863781" y="2497201"/>
                  <a:pt x="5843016" y="2497201"/>
                </a:cubicBezTo>
                <a:cubicBezTo>
                  <a:pt x="5836095" y="2497201"/>
                  <a:pt x="5808345" y="2490280"/>
                  <a:pt x="5797995" y="2490280"/>
                </a:cubicBezTo>
                <a:cubicBezTo>
                  <a:pt x="5735637" y="2490280"/>
                  <a:pt x="5746051" y="2566480"/>
                  <a:pt x="5707951" y="2566480"/>
                </a:cubicBezTo>
                <a:cubicBezTo>
                  <a:pt x="5701030" y="2566480"/>
                  <a:pt x="5673281" y="2556066"/>
                  <a:pt x="5666359" y="2556066"/>
                </a:cubicBezTo>
                <a:cubicBezTo>
                  <a:pt x="5628259" y="2556066"/>
                  <a:pt x="5621337" y="2618423"/>
                  <a:pt x="5614416" y="2635758"/>
                </a:cubicBezTo>
                <a:cubicBezTo>
                  <a:pt x="5597081" y="2632266"/>
                  <a:pt x="5565902" y="2621915"/>
                  <a:pt x="5558981" y="2621915"/>
                </a:cubicBezTo>
                <a:cubicBezTo>
                  <a:pt x="5548630" y="2621915"/>
                  <a:pt x="5510530" y="2646172"/>
                  <a:pt x="5503609" y="2646172"/>
                </a:cubicBezTo>
                <a:cubicBezTo>
                  <a:pt x="5493195" y="2646172"/>
                  <a:pt x="5434330" y="2614994"/>
                  <a:pt x="5399659" y="2594166"/>
                </a:cubicBezTo>
                <a:cubicBezTo>
                  <a:pt x="5406581" y="2587244"/>
                  <a:pt x="5416995" y="2569972"/>
                  <a:pt x="5423916" y="2569972"/>
                </a:cubicBezTo>
                <a:cubicBezTo>
                  <a:pt x="5434330" y="2569972"/>
                  <a:pt x="5458587" y="2576894"/>
                  <a:pt x="5465509" y="2576894"/>
                </a:cubicBezTo>
                <a:cubicBezTo>
                  <a:pt x="5475859" y="2576894"/>
                  <a:pt x="5513959" y="2573401"/>
                  <a:pt x="5534787" y="2566480"/>
                </a:cubicBezTo>
                <a:cubicBezTo>
                  <a:pt x="5628259" y="2545715"/>
                  <a:pt x="5732209" y="2500694"/>
                  <a:pt x="5818759" y="2393315"/>
                </a:cubicBezTo>
                <a:cubicBezTo>
                  <a:pt x="5915724" y="2400237"/>
                  <a:pt x="6033516" y="2344801"/>
                  <a:pt x="6133974" y="2258251"/>
                </a:cubicBezTo>
                <a:cubicBezTo>
                  <a:pt x="6133974" y="2258251"/>
                  <a:pt x="6133974" y="2254758"/>
                  <a:pt x="6127051" y="2254758"/>
                </a:cubicBezTo>
                <a:cubicBezTo>
                  <a:pt x="6116637" y="2254758"/>
                  <a:pt x="6054281" y="2299780"/>
                  <a:pt x="6019674" y="2317115"/>
                </a:cubicBezTo>
                <a:cubicBezTo>
                  <a:pt x="5995416" y="2330958"/>
                  <a:pt x="5860351" y="2386394"/>
                  <a:pt x="5839524" y="2386394"/>
                </a:cubicBezTo>
                <a:lnTo>
                  <a:pt x="5825681" y="2386394"/>
                </a:lnTo>
                <a:cubicBezTo>
                  <a:pt x="5846445" y="2358644"/>
                  <a:pt x="5863781" y="2327466"/>
                  <a:pt x="5877624" y="2299780"/>
                </a:cubicBezTo>
                <a:cubicBezTo>
                  <a:pt x="5891530" y="2299780"/>
                  <a:pt x="5908802" y="2296351"/>
                  <a:pt x="5922645" y="2289366"/>
                </a:cubicBezTo>
                <a:cubicBezTo>
                  <a:pt x="5933059" y="2282444"/>
                  <a:pt x="5943474" y="2268601"/>
                  <a:pt x="5950395" y="2254758"/>
                </a:cubicBezTo>
                <a:cubicBezTo>
                  <a:pt x="5981574" y="2254758"/>
                  <a:pt x="6036945" y="2202815"/>
                  <a:pt x="6057774" y="2164715"/>
                </a:cubicBezTo>
                <a:cubicBezTo>
                  <a:pt x="6078537" y="2161223"/>
                  <a:pt x="6120067" y="2164715"/>
                  <a:pt x="6144324" y="2188972"/>
                </a:cubicBezTo>
                <a:close/>
                <a:moveTo>
                  <a:pt x="5746051" y="2199323"/>
                </a:moveTo>
                <a:cubicBezTo>
                  <a:pt x="5770309" y="2185480"/>
                  <a:pt x="5804916" y="2168144"/>
                  <a:pt x="5836095" y="2143951"/>
                </a:cubicBezTo>
                <a:cubicBezTo>
                  <a:pt x="5818759" y="2171637"/>
                  <a:pt x="5770309" y="2195894"/>
                  <a:pt x="5746051" y="2199323"/>
                </a:cubicBezTo>
                <a:close/>
                <a:moveTo>
                  <a:pt x="2410651" y="2195894"/>
                </a:moveTo>
                <a:cubicBezTo>
                  <a:pt x="2417572" y="2195894"/>
                  <a:pt x="2476437" y="2182051"/>
                  <a:pt x="2483358" y="2182051"/>
                </a:cubicBezTo>
                <a:cubicBezTo>
                  <a:pt x="2521458" y="2182051"/>
                  <a:pt x="2563051" y="2195894"/>
                  <a:pt x="2583815" y="2237423"/>
                </a:cubicBezTo>
                <a:cubicBezTo>
                  <a:pt x="2594229" y="2251329"/>
                  <a:pt x="2590737" y="2275523"/>
                  <a:pt x="2590737" y="2296351"/>
                </a:cubicBezTo>
                <a:cubicBezTo>
                  <a:pt x="2594229" y="2299780"/>
                  <a:pt x="2601151" y="2303272"/>
                  <a:pt x="2604580" y="2303272"/>
                </a:cubicBezTo>
                <a:cubicBezTo>
                  <a:pt x="2611501" y="2306701"/>
                  <a:pt x="2760472" y="2299780"/>
                  <a:pt x="2760472" y="2365566"/>
                </a:cubicBezTo>
                <a:cubicBezTo>
                  <a:pt x="2760472" y="2375980"/>
                  <a:pt x="2753551" y="2382901"/>
                  <a:pt x="2753551" y="2393315"/>
                </a:cubicBezTo>
                <a:cubicBezTo>
                  <a:pt x="2753551" y="2400237"/>
                  <a:pt x="2756980" y="2403666"/>
                  <a:pt x="2760472" y="2403666"/>
                </a:cubicBezTo>
                <a:cubicBezTo>
                  <a:pt x="2781237" y="2410651"/>
                  <a:pt x="2802001" y="2410651"/>
                  <a:pt x="2822829" y="2417572"/>
                </a:cubicBezTo>
                <a:cubicBezTo>
                  <a:pt x="2847022" y="2427923"/>
                  <a:pt x="2867851" y="2452180"/>
                  <a:pt x="2867851" y="2479866"/>
                </a:cubicBezTo>
                <a:cubicBezTo>
                  <a:pt x="2867851" y="2486787"/>
                  <a:pt x="2860929" y="2497201"/>
                  <a:pt x="2860929" y="2507615"/>
                </a:cubicBezTo>
                <a:cubicBezTo>
                  <a:pt x="2860929" y="2517966"/>
                  <a:pt x="2871280" y="2528380"/>
                  <a:pt x="2885122" y="2524887"/>
                </a:cubicBezTo>
                <a:cubicBezTo>
                  <a:pt x="2833180" y="2590737"/>
                  <a:pt x="2763901" y="2614994"/>
                  <a:pt x="2705037" y="2614994"/>
                </a:cubicBezTo>
                <a:lnTo>
                  <a:pt x="2549208" y="2597658"/>
                </a:lnTo>
                <a:cubicBezTo>
                  <a:pt x="2549208" y="2601087"/>
                  <a:pt x="2545715" y="2601087"/>
                  <a:pt x="2542286" y="2604580"/>
                </a:cubicBezTo>
                <a:cubicBezTo>
                  <a:pt x="2583815" y="2608072"/>
                  <a:pt x="2663508" y="2635758"/>
                  <a:pt x="2711958" y="2635758"/>
                </a:cubicBezTo>
                <a:cubicBezTo>
                  <a:pt x="2805494" y="2635758"/>
                  <a:pt x="2833180" y="2594166"/>
                  <a:pt x="2888615" y="2528380"/>
                </a:cubicBezTo>
                <a:cubicBezTo>
                  <a:pt x="2892108" y="2524887"/>
                  <a:pt x="2892108" y="2524887"/>
                  <a:pt x="2899029" y="2524887"/>
                </a:cubicBezTo>
                <a:cubicBezTo>
                  <a:pt x="2912872" y="2524887"/>
                  <a:pt x="2940558" y="2542223"/>
                  <a:pt x="2950972" y="2552637"/>
                </a:cubicBezTo>
                <a:lnTo>
                  <a:pt x="2950972" y="2566480"/>
                </a:lnTo>
                <a:cubicBezTo>
                  <a:pt x="2947480" y="2566480"/>
                  <a:pt x="2940558" y="2562987"/>
                  <a:pt x="2937129" y="2566480"/>
                </a:cubicBezTo>
                <a:cubicBezTo>
                  <a:pt x="2940558" y="2569972"/>
                  <a:pt x="2950972" y="2569972"/>
                  <a:pt x="2950972" y="2580323"/>
                </a:cubicBezTo>
                <a:cubicBezTo>
                  <a:pt x="2950972" y="2587244"/>
                  <a:pt x="2944051" y="2594166"/>
                  <a:pt x="2940558" y="2597658"/>
                </a:cubicBezTo>
                <a:cubicBezTo>
                  <a:pt x="2899029" y="2611501"/>
                  <a:pt x="2854008" y="2621915"/>
                  <a:pt x="2812415" y="2628837"/>
                </a:cubicBezTo>
                <a:cubicBezTo>
                  <a:pt x="2777808" y="2635758"/>
                  <a:pt x="2711958" y="2639187"/>
                  <a:pt x="2705037" y="2639187"/>
                </a:cubicBezTo>
                <a:cubicBezTo>
                  <a:pt x="2653094" y="2639187"/>
                  <a:pt x="2625408" y="2635758"/>
                  <a:pt x="2569972" y="2621915"/>
                </a:cubicBezTo>
                <a:cubicBezTo>
                  <a:pt x="2511108" y="2608072"/>
                  <a:pt x="2185543" y="2469515"/>
                  <a:pt x="2185543" y="2317115"/>
                </a:cubicBezTo>
                <a:cubicBezTo>
                  <a:pt x="2185543" y="2306701"/>
                  <a:pt x="2178558" y="2310194"/>
                  <a:pt x="2175129" y="2306701"/>
                </a:cubicBezTo>
                <a:cubicBezTo>
                  <a:pt x="2171637" y="2285937"/>
                  <a:pt x="2164715" y="2254758"/>
                  <a:pt x="2164715" y="2244344"/>
                </a:cubicBezTo>
                <a:cubicBezTo>
                  <a:pt x="2164715" y="2216658"/>
                  <a:pt x="2171637" y="2192401"/>
                  <a:pt x="2195894" y="2171637"/>
                </a:cubicBezTo>
                <a:cubicBezTo>
                  <a:pt x="2202815" y="2161223"/>
                  <a:pt x="2216658" y="2164715"/>
                  <a:pt x="2227072" y="2157794"/>
                </a:cubicBezTo>
                <a:cubicBezTo>
                  <a:pt x="2254758" y="2143951"/>
                  <a:pt x="2282508" y="2137029"/>
                  <a:pt x="2306764" y="2137029"/>
                </a:cubicBezTo>
                <a:cubicBezTo>
                  <a:pt x="2379472" y="2137029"/>
                  <a:pt x="2369058" y="2195894"/>
                  <a:pt x="2410651" y="2195894"/>
                </a:cubicBezTo>
                <a:close/>
                <a:moveTo>
                  <a:pt x="5351209" y="2182051"/>
                </a:moveTo>
                <a:cubicBezTo>
                  <a:pt x="5340795" y="2182051"/>
                  <a:pt x="5337366" y="2175129"/>
                  <a:pt x="5330381" y="2171637"/>
                </a:cubicBezTo>
                <a:cubicBezTo>
                  <a:pt x="5361559" y="2175129"/>
                  <a:pt x="5403151" y="2157794"/>
                  <a:pt x="5441251" y="2116201"/>
                </a:cubicBezTo>
                <a:cubicBezTo>
                  <a:pt x="5434330" y="2140458"/>
                  <a:pt x="5368481" y="2182051"/>
                  <a:pt x="5351209" y="2182051"/>
                </a:cubicBezTo>
                <a:close/>
                <a:moveTo>
                  <a:pt x="4263644" y="2199323"/>
                </a:moveTo>
                <a:cubicBezTo>
                  <a:pt x="4270566" y="2206244"/>
                  <a:pt x="4267074" y="2220151"/>
                  <a:pt x="4270566" y="2230501"/>
                </a:cubicBezTo>
                <a:cubicBezTo>
                  <a:pt x="4274058" y="2240915"/>
                  <a:pt x="4291330" y="2251329"/>
                  <a:pt x="4305174" y="2258251"/>
                </a:cubicBezTo>
                <a:cubicBezTo>
                  <a:pt x="4312158" y="2261680"/>
                  <a:pt x="4322509" y="2285937"/>
                  <a:pt x="4322509" y="2292858"/>
                </a:cubicBezTo>
                <a:cubicBezTo>
                  <a:pt x="4322509" y="2317115"/>
                  <a:pt x="4301744" y="2362137"/>
                  <a:pt x="4277487" y="2375980"/>
                </a:cubicBezTo>
                <a:cubicBezTo>
                  <a:pt x="4287901" y="2393315"/>
                  <a:pt x="4301744" y="2417572"/>
                  <a:pt x="4301744" y="2427923"/>
                </a:cubicBezTo>
                <a:cubicBezTo>
                  <a:pt x="4301744" y="2434844"/>
                  <a:pt x="4294823" y="2438337"/>
                  <a:pt x="4287901" y="2445258"/>
                </a:cubicBezTo>
                <a:cubicBezTo>
                  <a:pt x="4301744" y="2459101"/>
                  <a:pt x="4301744" y="2452180"/>
                  <a:pt x="4312158" y="2452180"/>
                </a:cubicBezTo>
                <a:cubicBezTo>
                  <a:pt x="4315587" y="2452180"/>
                  <a:pt x="4350258" y="2466023"/>
                  <a:pt x="4353687" y="2476437"/>
                </a:cubicBezTo>
                <a:cubicBezTo>
                  <a:pt x="4357180" y="2479866"/>
                  <a:pt x="4357180" y="2490280"/>
                  <a:pt x="4360609" y="2497201"/>
                </a:cubicBezTo>
                <a:cubicBezTo>
                  <a:pt x="4367530" y="2507615"/>
                  <a:pt x="4384866" y="2514537"/>
                  <a:pt x="4398709" y="2524887"/>
                </a:cubicBezTo>
                <a:cubicBezTo>
                  <a:pt x="4391787" y="2528380"/>
                  <a:pt x="4384866" y="2531872"/>
                  <a:pt x="4377944" y="2531872"/>
                </a:cubicBezTo>
                <a:cubicBezTo>
                  <a:pt x="4357180" y="2531872"/>
                  <a:pt x="4270566" y="2466023"/>
                  <a:pt x="4256723" y="2448751"/>
                </a:cubicBezTo>
                <a:cubicBezTo>
                  <a:pt x="4183951" y="2337880"/>
                  <a:pt x="4235958" y="2227072"/>
                  <a:pt x="4159758" y="2116201"/>
                </a:cubicBezTo>
                <a:cubicBezTo>
                  <a:pt x="4183951" y="2147380"/>
                  <a:pt x="4232466" y="2147380"/>
                  <a:pt x="4263644" y="2199323"/>
                </a:cubicBezTo>
                <a:close/>
                <a:moveTo>
                  <a:pt x="5628259" y="2130044"/>
                </a:moveTo>
                <a:cubicBezTo>
                  <a:pt x="5635181" y="2137029"/>
                  <a:pt x="5652516" y="2133537"/>
                  <a:pt x="5666359" y="2140458"/>
                </a:cubicBezTo>
                <a:cubicBezTo>
                  <a:pt x="5676774" y="2143951"/>
                  <a:pt x="5694109" y="2178558"/>
                  <a:pt x="5694109" y="2192401"/>
                </a:cubicBezTo>
                <a:cubicBezTo>
                  <a:pt x="5694109" y="2199323"/>
                  <a:pt x="5683695" y="2230501"/>
                  <a:pt x="5683695" y="2237423"/>
                </a:cubicBezTo>
                <a:cubicBezTo>
                  <a:pt x="5683695" y="2247837"/>
                  <a:pt x="5697537" y="2268601"/>
                  <a:pt x="5697537" y="2275523"/>
                </a:cubicBezTo>
                <a:cubicBezTo>
                  <a:pt x="5697537" y="2310194"/>
                  <a:pt x="5635181" y="2324037"/>
                  <a:pt x="5628259" y="2324037"/>
                </a:cubicBezTo>
                <a:cubicBezTo>
                  <a:pt x="5621337" y="2324037"/>
                  <a:pt x="5583237" y="2299780"/>
                  <a:pt x="5569395" y="2299780"/>
                </a:cubicBezTo>
                <a:cubicBezTo>
                  <a:pt x="5541709" y="2299780"/>
                  <a:pt x="5507037" y="2337880"/>
                  <a:pt x="5507037" y="2337880"/>
                </a:cubicBezTo>
                <a:cubicBezTo>
                  <a:pt x="5496687" y="2337880"/>
                  <a:pt x="5475859" y="2324037"/>
                  <a:pt x="5468937" y="2324037"/>
                </a:cubicBezTo>
                <a:cubicBezTo>
                  <a:pt x="5458587" y="2324037"/>
                  <a:pt x="5448174" y="2330958"/>
                  <a:pt x="5437759" y="2341372"/>
                </a:cubicBezTo>
                <a:cubicBezTo>
                  <a:pt x="5434330" y="2327466"/>
                  <a:pt x="5423916" y="2303272"/>
                  <a:pt x="5423916" y="2292858"/>
                </a:cubicBezTo>
                <a:cubicBezTo>
                  <a:pt x="5423916" y="2279015"/>
                  <a:pt x="5430837" y="2275523"/>
                  <a:pt x="5448174" y="2258251"/>
                </a:cubicBezTo>
                <a:cubicBezTo>
                  <a:pt x="5462016" y="2244344"/>
                  <a:pt x="5472430" y="2227072"/>
                  <a:pt x="5479351" y="2209737"/>
                </a:cubicBezTo>
                <a:cubicBezTo>
                  <a:pt x="5479351" y="2199323"/>
                  <a:pt x="5475859" y="2188972"/>
                  <a:pt x="5475859" y="2178558"/>
                </a:cubicBezTo>
                <a:cubicBezTo>
                  <a:pt x="5475859" y="2171637"/>
                  <a:pt x="5493195" y="2150872"/>
                  <a:pt x="5496687" y="2130044"/>
                </a:cubicBezTo>
                <a:cubicBezTo>
                  <a:pt x="5510530" y="2102358"/>
                  <a:pt x="5541709" y="2091944"/>
                  <a:pt x="5558981" y="2091944"/>
                </a:cubicBezTo>
                <a:cubicBezTo>
                  <a:pt x="5583237" y="2091944"/>
                  <a:pt x="5597081" y="2105851"/>
                  <a:pt x="5628259" y="2130044"/>
                </a:cubicBezTo>
                <a:close/>
                <a:moveTo>
                  <a:pt x="1229551" y="2116201"/>
                </a:moveTo>
                <a:cubicBezTo>
                  <a:pt x="1236535" y="2126615"/>
                  <a:pt x="1236535" y="2150872"/>
                  <a:pt x="1257300" y="2161223"/>
                </a:cubicBezTo>
                <a:cubicBezTo>
                  <a:pt x="1271143" y="2171637"/>
                  <a:pt x="1295400" y="2161223"/>
                  <a:pt x="1312735" y="2164715"/>
                </a:cubicBezTo>
                <a:cubicBezTo>
                  <a:pt x="1340421" y="2168144"/>
                  <a:pt x="1371600" y="2178558"/>
                  <a:pt x="1399286" y="2192401"/>
                </a:cubicBezTo>
                <a:cubicBezTo>
                  <a:pt x="1420051" y="2206244"/>
                  <a:pt x="1444308" y="2223580"/>
                  <a:pt x="1454721" y="2247837"/>
                </a:cubicBezTo>
                <a:cubicBezTo>
                  <a:pt x="1465072" y="2265172"/>
                  <a:pt x="1447800" y="2296351"/>
                  <a:pt x="1468564" y="2306701"/>
                </a:cubicBezTo>
                <a:cubicBezTo>
                  <a:pt x="1492821" y="2320544"/>
                  <a:pt x="1534351" y="2306701"/>
                  <a:pt x="1565529" y="2313623"/>
                </a:cubicBezTo>
                <a:cubicBezTo>
                  <a:pt x="1582864" y="2317115"/>
                  <a:pt x="1614043" y="2327466"/>
                  <a:pt x="1631378" y="2355215"/>
                </a:cubicBezTo>
                <a:cubicBezTo>
                  <a:pt x="1652143" y="2379472"/>
                  <a:pt x="1662494" y="2424494"/>
                  <a:pt x="1659064" y="2452180"/>
                </a:cubicBezTo>
                <a:cubicBezTo>
                  <a:pt x="1662494" y="2455672"/>
                  <a:pt x="1669478" y="2459101"/>
                  <a:pt x="1672908" y="2459101"/>
                </a:cubicBezTo>
                <a:cubicBezTo>
                  <a:pt x="1717929" y="2462594"/>
                  <a:pt x="1762951" y="2452180"/>
                  <a:pt x="1804543" y="2490280"/>
                </a:cubicBezTo>
                <a:cubicBezTo>
                  <a:pt x="1762951" y="2493772"/>
                  <a:pt x="1679829" y="2500694"/>
                  <a:pt x="1672908" y="2500694"/>
                </a:cubicBezTo>
                <a:cubicBezTo>
                  <a:pt x="1569021" y="2500694"/>
                  <a:pt x="1454721" y="2472944"/>
                  <a:pt x="1354264" y="2427923"/>
                </a:cubicBezTo>
                <a:cubicBezTo>
                  <a:pt x="1250378" y="2382901"/>
                  <a:pt x="1156843" y="2310194"/>
                  <a:pt x="1056386" y="2251329"/>
                </a:cubicBezTo>
                <a:cubicBezTo>
                  <a:pt x="1094486" y="2237423"/>
                  <a:pt x="1160335" y="2202815"/>
                  <a:pt x="1170686" y="2178558"/>
                </a:cubicBezTo>
                <a:cubicBezTo>
                  <a:pt x="1129157" y="2202815"/>
                  <a:pt x="1080643" y="2213229"/>
                  <a:pt x="1039114" y="2227072"/>
                </a:cubicBezTo>
                <a:lnTo>
                  <a:pt x="1039114" y="2199323"/>
                </a:lnTo>
                <a:cubicBezTo>
                  <a:pt x="1066800" y="2130044"/>
                  <a:pt x="1097978" y="2078101"/>
                  <a:pt x="1160335" y="2078101"/>
                </a:cubicBezTo>
                <a:cubicBezTo>
                  <a:pt x="1177608" y="2078101"/>
                  <a:pt x="1219200" y="2088515"/>
                  <a:pt x="1229551" y="2116201"/>
                </a:cubicBezTo>
                <a:close/>
                <a:moveTo>
                  <a:pt x="4762374" y="2112772"/>
                </a:moveTo>
                <a:cubicBezTo>
                  <a:pt x="4776216" y="2123123"/>
                  <a:pt x="4800474" y="2116201"/>
                  <a:pt x="4821237" y="2126615"/>
                </a:cubicBezTo>
                <a:cubicBezTo>
                  <a:pt x="4845495" y="2137029"/>
                  <a:pt x="4855909" y="2195894"/>
                  <a:pt x="4855909" y="2209737"/>
                </a:cubicBezTo>
                <a:cubicBezTo>
                  <a:pt x="4855909" y="2220151"/>
                  <a:pt x="4845495" y="2313623"/>
                  <a:pt x="4845495" y="2320544"/>
                </a:cubicBezTo>
                <a:cubicBezTo>
                  <a:pt x="4845495" y="2334451"/>
                  <a:pt x="4842066" y="2355215"/>
                  <a:pt x="4859337" y="2372551"/>
                </a:cubicBezTo>
                <a:cubicBezTo>
                  <a:pt x="4859337" y="2372551"/>
                  <a:pt x="4862830" y="2372551"/>
                  <a:pt x="4866323" y="2369058"/>
                </a:cubicBezTo>
                <a:cubicBezTo>
                  <a:pt x="4862830" y="2365566"/>
                  <a:pt x="4862830" y="2358644"/>
                  <a:pt x="4859337" y="2341372"/>
                </a:cubicBezTo>
                <a:cubicBezTo>
                  <a:pt x="4873244" y="2348294"/>
                  <a:pt x="4894009" y="2358644"/>
                  <a:pt x="4900930" y="2358644"/>
                </a:cubicBezTo>
                <a:cubicBezTo>
                  <a:pt x="4911344" y="2358644"/>
                  <a:pt x="4932109" y="2351723"/>
                  <a:pt x="4945951" y="2341372"/>
                </a:cubicBezTo>
                <a:cubicBezTo>
                  <a:pt x="4956366" y="2334451"/>
                  <a:pt x="4963287" y="2324037"/>
                  <a:pt x="4970209" y="2313623"/>
                </a:cubicBezTo>
                <a:cubicBezTo>
                  <a:pt x="4987544" y="2306701"/>
                  <a:pt x="5029074" y="2317115"/>
                  <a:pt x="5042916" y="2282444"/>
                </a:cubicBezTo>
                <a:cubicBezTo>
                  <a:pt x="5056759" y="2289366"/>
                  <a:pt x="5077587" y="2303272"/>
                  <a:pt x="5087937" y="2303272"/>
                </a:cubicBezTo>
                <a:cubicBezTo>
                  <a:pt x="5153787" y="2303272"/>
                  <a:pt x="5098351" y="2223580"/>
                  <a:pt x="5136451" y="2223580"/>
                </a:cubicBezTo>
                <a:cubicBezTo>
                  <a:pt x="5146866" y="2223580"/>
                  <a:pt x="5160709" y="2237423"/>
                  <a:pt x="5167630" y="2237423"/>
                </a:cubicBezTo>
                <a:cubicBezTo>
                  <a:pt x="5181474" y="2237423"/>
                  <a:pt x="5191887" y="2164715"/>
                  <a:pt x="5212651" y="2164715"/>
                </a:cubicBezTo>
                <a:cubicBezTo>
                  <a:pt x="5219574" y="2164715"/>
                  <a:pt x="5216081" y="2171637"/>
                  <a:pt x="5226495" y="2171637"/>
                </a:cubicBezTo>
                <a:cubicBezTo>
                  <a:pt x="5247259" y="2171637"/>
                  <a:pt x="5223066" y="2126615"/>
                  <a:pt x="5247259" y="2126615"/>
                </a:cubicBezTo>
                <a:cubicBezTo>
                  <a:pt x="5264595" y="2126615"/>
                  <a:pt x="5275009" y="2168144"/>
                  <a:pt x="5278437" y="2171637"/>
                </a:cubicBezTo>
                <a:cubicBezTo>
                  <a:pt x="5285359" y="2178558"/>
                  <a:pt x="5302695" y="2178558"/>
                  <a:pt x="5309616" y="2192401"/>
                </a:cubicBezTo>
                <a:cubicBezTo>
                  <a:pt x="5316537" y="2199323"/>
                  <a:pt x="5320030" y="2220151"/>
                  <a:pt x="5320030" y="2230501"/>
                </a:cubicBezTo>
                <a:cubicBezTo>
                  <a:pt x="5320030" y="2237423"/>
                  <a:pt x="5323459" y="2265172"/>
                  <a:pt x="5299266" y="2275523"/>
                </a:cubicBezTo>
                <a:cubicBezTo>
                  <a:pt x="5295774" y="2272094"/>
                  <a:pt x="5292281" y="2265172"/>
                  <a:pt x="5285359" y="2265172"/>
                </a:cubicBezTo>
                <a:cubicBezTo>
                  <a:pt x="5268087" y="2265172"/>
                  <a:pt x="5247259" y="2292858"/>
                  <a:pt x="5236909" y="2306701"/>
                </a:cubicBezTo>
                <a:cubicBezTo>
                  <a:pt x="5240337" y="2313623"/>
                  <a:pt x="5247259" y="2320544"/>
                  <a:pt x="5257674" y="2320544"/>
                </a:cubicBezTo>
                <a:cubicBezTo>
                  <a:pt x="5264595" y="2320544"/>
                  <a:pt x="5302695" y="2282444"/>
                  <a:pt x="5309616" y="2282444"/>
                </a:cubicBezTo>
                <a:cubicBezTo>
                  <a:pt x="5316537" y="2282444"/>
                  <a:pt x="5347716" y="2303272"/>
                  <a:pt x="5368481" y="2296351"/>
                </a:cubicBezTo>
                <a:cubicBezTo>
                  <a:pt x="5365051" y="2303272"/>
                  <a:pt x="5361559" y="2310194"/>
                  <a:pt x="5361559" y="2317115"/>
                </a:cubicBezTo>
                <a:cubicBezTo>
                  <a:pt x="5361559" y="2327466"/>
                  <a:pt x="5368481" y="2348294"/>
                  <a:pt x="5368481" y="2355215"/>
                </a:cubicBezTo>
                <a:cubicBezTo>
                  <a:pt x="5368481" y="2365566"/>
                  <a:pt x="5354637" y="2396744"/>
                  <a:pt x="5340795" y="2414080"/>
                </a:cubicBezTo>
                <a:cubicBezTo>
                  <a:pt x="5340795" y="2410651"/>
                  <a:pt x="5337366" y="2407158"/>
                  <a:pt x="5333874" y="2403666"/>
                </a:cubicBezTo>
                <a:cubicBezTo>
                  <a:pt x="5323459" y="2414080"/>
                  <a:pt x="5302695" y="2434844"/>
                  <a:pt x="5309616" y="2448751"/>
                </a:cubicBezTo>
                <a:cubicBezTo>
                  <a:pt x="5292281" y="2445258"/>
                  <a:pt x="5268087" y="2410651"/>
                  <a:pt x="5250751" y="2417572"/>
                </a:cubicBezTo>
                <a:cubicBezTo>
                  <a:pt x="5257674" y="2410651"/>
                  <a:pt x="5264595" y="2400237"/>
                  <a:pt x="5264595" y="2393315"/>
                </a:cubicBezTo>
                <a:cubicBezTo>
                  <a:pt x="5264595" y="2379472"/>
                  <a:pt x="5250751" y="2372551"/>
                  <a:pt x="5250751" y="2369058"/>
                </a:cubicBezTo>
                <a:cubicBezTo>
                  <a:pt x="5250751" y="2362137"/>
                  <a:pt x="5254181" y="2365566"/>
                  <a:pt x="5254181" y="2362137"/>
                </a:cubicBezTo>
                <a:cubicBezTo>
                  <a:pt x="5250751" y="2351723"/>
                  <a:pt x="5254181" y="2341372"/>
                  <a:pt x="5268087" y="2334451"/>
                </a:cubicBezTo>
                <a:lnTo>
                  <a:pt x="5281930" y="2334451"/>
                </a:lnTo>
                <a:cubicBezTo>
                  <a:pt x="5285359" y="2337880"/>
                  <a:pt x="5288851" y="2341372"/>
                  <a:pt x="5288851" y="2344801"/>
                </a:cubicBezTo>
                <a:cubicBezTo>
                  <a:pt x="5281930" y="2348294"/>
                  <a:pt x="5275009" y="2344801"/>
                  <a:pt x="5268087" y="2344801"/>
                </a:cubicBezTo>
                <a:cubicBezTo>
                  <a:pt x="5264595" y="2348294"/>
                  <a:pt x="5261166" y="2344801"/>
                  <a:pt x="5261166" y="2355215"/>
                </a:cubicBezTo>
                <a:cubicBezTo>
                  <a:pt x="5261166" y="2362137"/>
                  <a:pt x="5268087" y="2369058"/>
                  <a:pt x="5278437" y="2369058"/>
                </a:cubicBezTo>
                <a:cubicBezTo>
                  <a:pt x="5285359" y="2369058"/>
                  <a:pt x="5299266" y="2358644"/>
                  <a:pt x="5306187" y="2348294"/>
                </a:cubicBezTo>
                <a:cubicBezTo>
                  <a:pt x="5323459" y="2348294"/>
                  <a:pt x="5340795" y="2334451"/>
                  <a:pt x="5340795" y="2320544"/>
                </a:cubicBezTo>
                <a:cubicBezTo>
                  <a:pt x="5340795" y="2310194"/>
                  <a:pt x="5337366" y="2306701"/>
                  <a:pt x="5330381" y="2299780"/>
                </a:cubicBezTo>
                <a:lnTo>
                  <a:pt x="5309616" y="2299780"/>
                </a:lnTo>
                <a:cubicBezTo>
                  <a:pt x="5309616" y="2303272"/>
                  <a:pt x="5306187" y="2306701"/>
                  <a:pt x="5302695" y="2310194"/>
                </a:cubicBezTo>
                <a:cubicBezTo>
                  <a:pt x="5313109" y="2310194"/>
                  <a:pt x="5285359" y="2313623"/>
                  <a:pt x="5323459" y="2313623"/>
                </a:cubicBezTo>
                <a:cubicBezTo>
                  <a:pt x="5323459" y="2317115"/>
                  <a:pt x="5326951" y="2313623"/>
                  <a:pt x="5326951" y="2324037"/>
                </a:cubicBezTo>
                <a:cubicBezTo>
                  <a:pt x="5326951" y="2330958"/>
                  <a:pt x="5320030" y="2337880"/>
                  <a:pt x="5313109" y="2337880"/>
                </a:cubicBezTo>
                <a:cubicBezTo>
                  <a:pt x="5302695" y="2337880"/>
                  <a:pt x="5285359" y="2320544"/>
                  <a:pt x="5278437" y="2320544"/>
                </a:cubicBezTo>
                <a:cubicBezTo>
                  <a:pt x="5268087" y="2320544"/>
                  <a:pt x="5236909" y="2341372"/>
                  <a:pt x="5226495" y="2341372"/>
                </a:cubicBezTo>
                <a:cubicBezTo>
                  <a:pt x="5219574" y="2341372"/>
                  <a:pt x="5216081" y="2330958"/>
                  <a:pt x="5209159" y="2330958"/>
                </a:cubicBezTo>
                <a:cubicBezTo>
                  <a:pt x="5198809" y="2330958"/>
                  <a:pt x="5188395" y="2334451"/>
                  <a:pt x="5188395" y="2341372"/>
                </a:cubicBezTo>
                <a:cubicBezTo>
                  <a:pt x="5188395" y="2351723"/>
                  <a:pt x="5195316" y="2341372"/>
                  <a:pt x="5195316" y="2348294"/>
                </a:cubicBezTo>
                <a:cubicBezTo>
                  <a:pt x="5195316" y="2358644"/>
                  <a:pt x="5188395" y="2358644"/>
                  <a:pt x="5188395" y="2362137"/>
                </a:cubicBezTo>
                <a:cubicBezTo>
                  <a:pt x="5188395" y="2362137"/>
                  <a:pt x="5184966" y="2365566"/>
                  <a:pt x="5195316" y="2365566"/>
                </a:cubicBezTo>
                <a:cubicBezTo>
                  <a:pt x="5202237" y="2365566"/>
                  <a:pt x="5205730" y="2358644"/>
                  <a:pt x="5209159" y="2358644"/>
                </a:cubicBezTo>
                <a:cubicBezTo>
                  <a:pt x="5202237" y="2365566"/>
                  <a:pt x="5195316" y="2375980"/>
                  <a:pt x="5191887" y="2382901"/>
                </a:cubicBezTo>
                <a:lnTo>
                  <a:pt x="5191887" y="2393315"/>
                </a:lnTo>
                <a:cubicBezTo>
                  <a:pt x="5195316" y="2396744"/>
                  <a:pt x="5191887" y="2396744"/>
                  <a:pt x="5198809" y="2396744"/>
                </a:cubicBezTo>
                <a:cubicBezTo>
                  <a:pt x="5205730" y="2396744"/>
                  <a:pt x="5223066" y="2358644"/>
                  <a:pt x="5240337" y="2355215"/>
                </a:cubicBezTo>
                <a:cubicBezTo>
                  <a:pt x="5233416" y="2369058"/>
                  <a:pt x="5216081" y="2386394"/>
                  <a:pt x="5209159" y="2396744"/>
                </a:cubicBezTo>
                <a:cubicBezTo>
                  <a:pt x="5216081" y="2403666"/>
                  <a:pt x="5223066" y="2414080"/>
                  <a:pt x="5233416" y="2421001"/>
                </a:cubicBezTo>
                <a:cubicBezTo>
                  <a:pt x="5226495" y="2421001"/>
                  <a:pt x="5216081" y="2424494"/>
                  <a:pt x="5209159" y="2431415"/>
                </a:cubicBezTo>
                <a:cubicBezTo>
                  <a:pt x="5195316" y="2386394"/>
                  <a:pt x="5181474" y="2400237"/>
                  <a:pt x="5164137" y="2407158"/>
                </a:cubicBezTo>
                <a:cubicBezTo>
                  <a:pt x="5167630" y="2400237"/>
                  <a:pt x="5181474" y="2389823"/>
                  <a:pt x="5178044" y="2375980"/>
                </a:cubicBezTo>
                <a:lnTo>
                  <a:pt x="5171059" y="2382901"/>
                </a:lnTo>
                <a:cubicBezTo>
                  <a:pt x="5171059" y="2375980"/>
                  <a:pt x="5174551" y="2372551"/>
                  <a:pt x="5171059" y="2369058"/>
                </a:cubicBezTo>
                <a:lnTo>
                  <a:pt x="5157216" y="2382901"/>
                </a:lnTo>
                <a:cubicBezTo>
                  <a:pt x="5153787" y="2375980"/>
                  <a:pt x="5160709" y="2351723"/>
                  <a:pt x="5139944" y="2351723"/>
                </a:cubicBezTo>
                <a:cubicBezTo>
                  <a:pt x="5129530" y="2351723"/>
                  <a:pt x="5105274" y="2375980"/>
                  <a:pt x="5105274" y="2386394"/>
                </a:cubicBezTo>
                <a:lnTo>
                  <a:pt x="5105274" y="2403666"/>
                </a:lnTo>
                <a:lnTo>
                  <a:pt x="5112195" y="2410651"/>
                </a:lnTo>
                <a:cubicBezTo>
                  <a:pt x="5129530" y="2389823"/>
                  <a:pt x="5112195" y="2389823"/>
                  <a:pt x="5136451" y="2365566"/>
                </a:cubicBezTo>
                <a:lnTo>
                  <a:pt x="5146866" y="2365566"/>
                </a:lnTo>
                <a:cubicBezTo>
                  <a:pt x="5146866" y="2369058"/>
                  <a:pt x="5150295" y="2372551"/>
                  <a:pt x="5150295" y="2382901"/>
                </a:cubicBezTo>
                <a:cubicBezTo>
                  <a:pt x="5150295" y="2389823"/>
                  <a:pt x="5143374" y="2396744"/>
                  <a:pt x="5136451" y="2400237"/>
                </a:cubicBezTo>
                <a:cubicBezTo>
                  <a:pt x="5139944" y="2424494"/>
                  <a:pt x="5153787" y="2400237"/>
                  <a:pt x="5174551" y="2414080"/>
                </a:cubicBezTo>
                <a:cubicBezTo>
                  <a:pt x="5174551" y="2417572"/>
                  <a:pt x="5174551" y="2424494"/>
                  <a:pt x="5178044" y="2431415"/>
                </a:cubicBezTo>
                <a:cubicBezTo>
                  <a:pt x="5153787" y="2414080"/>
                  <a:pt x="5150295" y="2417572"/>
                  <a:pt x="5129530" y="2417572"/>
                </a:cubicBezTo>
                <a:cubicBezTo>
                  <a:pt x="5119116" y="2417572"/>
                  <a:pt x="5098351" y="2421001"/>
                  <a:pt x="5087937" y="2431415"/>
                </a:cubicBezTo>
                <a:cubicBezTo>
                  <a:pt x="5067174" y="2421001"/>
                  <a:pt x="5056759" y="2389823"/>
                  <a:pt x="5035995" y="2389823"/>
                </a:cubicBezTo>
                <a:cubicBezTo>
                  <a:pt x="5029074" y="2389823"/>
                  <a:pt x="5018659" y="2396744"/>
                  <a:pt x="5008309" y="2400237"/>
                </a:cubicBezTo>
                <a:cubicBezTo>
                  <a:pt x="5011737" y="2396744"/>
                  <a:pt x="5018659" y="2393315"/>
                  <a:pt x="5018659" y="2386394"/>
                </a:cubicBezTo>
                <a:cubicBezTo>
                  <a:pt x="5018659" y="2382901"/>
                  <a:pt x="4997895" y="2358644"/>
                  <a:pt x="4994466" y="2344801"/>
                </a:cubicBezTo>
                <a:cubicBezTo>
                  <a:pt x="4997895" y="2344801"/>
                  <a:pt x="5001387" y="2341372"/>
                  <a:pt x="5004816" y="2337880"/>
                </a:cubicBezTo>
                <a:cubicBezTo>
                  <a:pt x="5004816" y="2341372"/>
                  <a:pt x="5001387" y="2348294"/>
                  <a:pt x="5004816" y="2351723"/>
                </a:cubicBezTo>
                <a:cubicBezTo>
                  <a:pt x="5008309" y="2351723"/>
                  <a:pt x="5008309" y="2337880"/>
                  <a:pt x="5018659" y="2337880"/>
                </a:cubicBezTo>
                <a:cubicBezTo>
                  <a:pt x="5025644" y="2337880"/>
                  <a:pt x="5011737" y="2344801"/>
                  <a:pt x="5022151" y="2344801"/>
                </a:cubicBezTo>
                <a:cubicBezTo>
                  <a:pt x="5029074" y="2344801"/>
                  <a:pt x="5032566" y="2337880"/>
                  <a:pt x="5035995" y="2337880"/>
                </a:cubicBezTo>
                <a:cubicBezTo>
                  <a:pt x="5025644" y="2348294"/>
                  <a:pt x="5015230" y="2348294"/>
                  <a:pt x="5004816" y="2355215"/>
                </a:cubicBezTo>
                <a:cubicBezTo>
                  <a:pt x="5008309" y="2358644"/>
                  <a:pt x="5011737" y="2365566"/>
                  <a:pt x="5018659" y="2365566"/>
                </a:cubicBezTo>
                <a:cubicBezTo>
                  <a:pt x="5029074" y="2365566"/>
                  <a:pt x="5049837" y="2344801"/>
                  <a:pt x="5049837" y="2337880"/>
                </a:cubicBezTo>
                <a:cubicBezTo>
                  <a:pt x="5049837" y="2317115"/>
                  <a:pt x="5022151" y="2334451"/>
                  <a:pt x="5025644" y="2310194"/>
                </a:cubicBezTo>
                <a:cubicBezTo>
                  <a:pt x="5015230" y="2310194"/>
                  <a:pt x="4977130" y="2341372"/>
                  <a:pt x="4977130" y="2355215"/>
                </a:cubicBezTo>
                <a:lnTo>
                  <a:pt x="4980623" y="2358644"/>
                </a:lnTo>
                <a:cubicBezTo>
                  <a:pt x="4987544" y="2362137"/>
                  <a:pt x="4990974" y="2365566"/>
                  <a:pt x="4990974" y="2375980"/>
                </a:cubicBezTo>
                <a:cubicBezTo>
                  <a:pt x="4990974" y="2382901"/>
                  <a:pt x="4980623" y="2389823"/>
                  <a:pt x="4973637" y="2393315"/>
                </a:cubicBezTo>
                <a:cubicBezTo>
                  <a:pt x="4980623" y="2396744"/>
                  <a:pt x="4987544" y="2396744"/>
                  <a:pt x="4994466" y="2396744"/>
                </a:cubicBezTo>
                <a:cubicBezTo>
                  <a:pt x="4990974" y="2400237"/>
                  <a:pt x="4994466" y="2403666"/>
                  <a:pt x="4984051" y="2403666"/>
                </a:cubicBezTo>
                <a:cubicBezTo>
                  <a:pt x="4977130" y="2403666"/>
                  <a:pt x="4966716" y="2393315"/>
                  <a:pt x="4956366" y="2386394"/>
                </a:cubicBezTo>
                <a:cubicBezTo>
                  <a:pt x="4963287" y="2382901"/>
                  <a:pt x="4977130" y="2358644"/>
                  <a:pt x="4977130" y="2351723"/>
                </a:cubicBezTo>
                <a:cubicBezTo>
                  <a:pt x="4977130" y="2341372"/>
                  <a:pt x="4973637" y="2337880"/>
                  <a:pt x="4963287" y="2337880"/>
                </a:cubicBezTo>
                <a:cubicBezTo>
                  <a:pt x="4956366" y="2337880"/>
                  <a:pt x="4914774" y="2355215"/>
                  <a:pt x="4932109" y="2375980"/>
                </a:cubicBezTo>
                <a:cubicBezTo>
                  <a:pt x="4925187" y="2375980"/>
                  <a:pt x="4911344" y="2369058"/>
                  <a:pt x="4907851" y="2372551"/>
                </a:cubicBezTo>
                <a:cubicBezTo>
                  <a:pt x="4835144" y="2400237"/>
                  <a:pt x="4838574" y="2421001"/>
                  <a:pt x="4838574" y="2462594"/>
                </a:cubicBezTo>
                <a:cubicBezTo>
                  <a:pt x="4838574" y="2490280"/>
                  <a:pt x="4810887" y="2472944"/>
                  <a:pt x="4810887" y="2504123"/>
                </a:cubicBezTo>
                <a:cubicBezTo>
                  <a:pt x="4810887" y="2531872"/>
                  <a:pt x="4835144" y="2542223"/>
                  <a:pt x="4835144" y="2559558"/>
                </a:cubicBezTo>
                <a:cubicBezTo>
                  <a:pt x="4835144" y="2597658"/>
                  <a:pt x="4914774" y="2701544"/>
                  <a:pt x="4942523" y="2722309"/>
                </a:cubicBezTo>
                <a:cubicBezTo>
                  <a:pt x="4970209" y="2746566"/>
                  <a:pt x="5011737" y="2767394"/>
                  <a:pt x="5039487" y="2777744"/>
                </a:cubicBezTo>
                <a:cubicBezTo>
                  <a:pt x="5060251" y="2788158"/>
                  <a:pt x="5091430" y="2788158"/>
                  <a:pt x="5119116" y="2802001"/>
                </a:cubicBezTo>
                <a:cubicBezTo>
                  <a:pt x="5129530" y="2805494"/>
                  <a:pt x="5139944" y="2843594"/>
                  <a:pt x="5164137" y="2853944"/>
                </a:cubicBezTo>
                <a:cubicBezTo>
                  <a:pt x="5171059" y="2857437"/>
                  <a:pt x="5212651" y="2874709"/>
                  <a:pt x="5212651" y="2895537"/>
                </a:cubicBezTo>
                <a:cubicBezTo>
                  <a:pt x="5212651" y="2902458"/>
                  <a:pt x="5205730" y="2923223"/>
                  <a:pt x="5198809" y="2937066"/>
                </a:cubicBezTo>
                <a:cubicBezTo>
                  <a:pt x="5184966" y="2964815"/>
                  <a:pt x="5153787" y="2975166"/>
                  <a:pt x="5132959" y="2975166"/>
                </a:cubicBezTo>
                <a:cubicBezTo>
                  <a:pt x="5122609" y="2975166"/>
                  <a:pt x="5105274" y="2968244"/>
                  <a:pt x="5098351" y="2968244"/>
                </a:cubicBezTo>
                <a:cubicBezTo>
                  <a:pt x="5063744" y="2968244"/>
                  <a:pt x="5108766" y="3023680"/>
                  <a:pt x="5042916" y="3023680"/>
                </a:cubicBezTo>
                <a:cubicBezTo>
                  <a:pt x="4963287" y="3023680"/>
                  <a:pt x="4949444" y="2940558"/>
                  <a:pt x="4935537" y="2940558"/>
                </a:cubicBezTo>
                <a:cubicBezTo>
                  <a:pt x="4925187" y="2940558"/>
                  <a:pt x="4894009" y="2957830"/>
                  <a:pt x="4883595" y="2957830"/>
                </a:cubicBezTo>
                <a:cubicBezTo>
                  <a:pt x="4835144" y="2957830"/>
                  <a:pt x="4821237" y="2916301"/>
                  <a:pt x="4821237" y="2885123"/>
                </a:cubicBezTo>
                <a:cubicBezTo>
                  <a:pt x="4821237" y="2878201"/>
                  <a:pt x="4831651" y="2864358"/>
                  <a:pt x="4831651" y="2853944"/>
                </a:cubicBezTo>
                <a:cubicBezTo>
                  <a:pt x="4831651" y="2836609"/>
                  <a:pt x="4790123" y="2802001"/>
                  <a:pt x="4790123" y="2767394"/>
                </a:cubicBezTo>
                <a:cubicBezTo>
                  <a:pt x="4790123" y="2739644"/>
                  <a:pt x="4814316" y="2746566"/>
                  <a:pt x="4814316" y="2732723"/>
                </a:cubicBezTo>
                <a:cubicBezTo>
                  <a:pt x="4814316" y="2722309"/>
                  <a:pt x="4807395" y="2711958"/>
                  <a:pt x="4807395" y="2705037"/>
                </a:cubicBezTo>
                <a:cubicBezTo>
                  <a:pt x="4807395" y="2694623"/>
                  <a:pt x="4810887" y="2687701"/>
                  <a:pt x="4810887" y="2677287"/>
                </a:cubicBezTo>
                <a:cubicBezTo>
                  <a:pt x="4807395" y="2663444"/>
                  <a:pt x="4835144" y="2649601"/>
                  <a:pt x="4848987" y="2639187"/>
                </a:cubicBezTo>
                <a:cubicBezTo>
                  <a:pt x="4842066" y="2628837"/>
                  <a:pt x="4824730" y="2625344"/>
                  <a:pt x="4814316" y="2614994"/>
                </a:cubicBezTo>
                <a:cubicBezTo>
                  <a:pt x="4803966" y="2601087"/>
                  <a:pt x="4800474" y="2580323"/>
                  <a:pt x="4797044" y="2569972"/>
                </a:cubicBezTo>
                <a:cubicBezTo>
                  <a:pt x="4793551" y="2559558"/>
                  <a:pt x="4786630" y="2552637"/>
                  <a:pt x="4779709" y="2549144"/>
                </a:cubicBezTo>
                <a:cubicBezTo>
                  <a:pt x="4765866" y="2542223"/>
                  <a:pt x="4745101" y="2545715"/>
                  <a:pt x="4734687" y="2535301"/>
                </a:cubicBezTo>
                <a:cubicBezTo>
                  <a:pt x="4707001" y="2517966"/>
                  <a:pt x="4713923" y="2497201"/>
                  <a:pt x="4713923" y="2472944"/>
                </a:cubicBezTo>
                <a:cubicBezTo>
                  <a:pt x="4713923" y="2417572"/>
                  <a:pt x="4738116" y="2403666"/>
                  <a:pt x="4738116" y="2389823"/>
                </a:cubicBezTo>
                <a:cubicBezTo>
                  <a:pt x="4738116" y="2362137"/>
                  <a:pt x="4675823" y="2372551"/>
                  <a:pt x="4675823" y="2317115"/>
                </a:cubicBezTo>
                <a:cubicBezTo>
                  <a:pt x="4675823" y="2306701"/>
                  <a:pt x="4682744" y="2285937"/>
                  <a:pt x="4682744" y="2279015"/>
                </a:cubicBezTo>
                <a:cubicBezTo>
                  <a:pt x="4682744" y="2240915"/>
                  <a:pt x="4620387" y="2209737"/>
                  <a:pt x="4620387" y="2185480"/>
                </a:cubicBezTo>
                <a:cubicBezTo>
                  <a:pt x="4620387" y="2140458"/>
                  <a:pt x="4672330" y="2147380"/>
                  <a:pt x="4668901" y="2112772"/>
                </a:cubicBezTo>
                <a:cubicBezTo>
                  <a:pt x="4665409" y="2088515"/>
                  <a:pt x="4693095" y="2071180"/>
                  <a:pt x="4713923" y="2071180"/>
                </a:cubicBezTo>
                <a:cubicBezTo>
                  <a:pt x="4720844" y="2071180"/>
                  <a:pt x="4741609" y="2102358"/>
                  <a:pt x="4762374" y="2112772"/>
                </a:cubicBezTo>
                <a:close/>
                <a:moveTo>
                  <a:pt x="3030601" y="2071180"/>
                </a:moveTo>
                <a:cubicBezTo>
                  <a:pt x="3030601" y="2081593"/>
                  <a:pt x="3027172" y="2088515"/>
                  <a:pt x="3023680" y="2095437"/>
                </a:cubicBezTo>
                <a:cubicBezTo>
                  <a:pt x="3020251" y="2088515"/>
                  <a:pt x="3020251" y="2081593"/>
                  <a:pt x="3020251" y="2074672"/>
                </a:cubicBezTo>
                <a:cubicBezTo>
                  <a:pt x="3020251" y="2074672"/>
                  <a:pt x="3020251" y="2071180"/>
                  <a:pt x="3013329" y="2071180"/>
                </a:cubicBezTo>
                <a:cubicBezTo>
                  <a:pt x="3002915" y="2071180"/>
                  <a:pt x="3002915" y="2074672"/>
                  <a:pt x="3002915" y="2081593"/>
                </a:cubicBezTo>
                <a:cubicBezTo>
                  <a:pt x="3002915" y="2091944"/>
                  <a:pt x="3016758" y="2116201"/>
                  <a:pt x="3023680" y="2130044"/>
                </a:cubicBezTo>
                <a:lnTo>
                  <a:pt x="3006344" y="2130044"/>
                </a:lnTo>
                <a:cubicBezTo>
                  <a:pt x="2992501" y="2126615"/>
                  <a:pt x="2985580" y="2095437"/>
                  <a:pt x="2985580" y="2088515"/>
                </a:cubicBezTo>
                <a:cubicBezTo>
                  <a:pt x="2985580" y="2071180"/>
                  <a:pt x="2989072" y="2057337"/>
                  <a:pt x="3009837" y="2057337"/>
                </a:cubicBezTo>
                <a:cubicBezTo>
                  <a:pt x="3027172" y="2057337"/>
                  <a:pt x="3030601" y="2060829"/>
                  <a:pt x="3030601" y="2071180"/>
                </a:cubicBezTo>
                <a:close/>
                <a:moveTo>
                  <a:pt x="5808345" y="2043493"/>
                </a:moveTo>
                <a:cubicBezTo>
                  <a:pt x="5752974" y="2043493"/>
                  <a:pt x="5690616" y="2071180"/>
                  <a:pt x="5635181" y="2102358"/>
                </a:cubicBezTo>
                <a:cubicBezTo>
                  <a:pt x="5690616" y="2057337"/>
                  <a:pt x="5742559" y="2040001"/>
                  <a:pt x="5794502" y="2040001"/>
                </a:cubicBezTo>
                <a:cubicBezTo>
                  <a:pt x="5804916" y="2040001"/>
                  <a:pt x="5804916" y="2043493"/>
                  <a:pt x="5808345" y="2043493"/>
                </a:cubicBezTo>
                <a:close/>
                <a:moveTo>
                  <a:pt x="4163187" y="2164715"/>
                </a:moveTo>
                <a:cubicBezTo>
                  <a:pt x="4149344" y="2161223"/>
                  <a:pt x="4125087" y="2154301"/>
                  <a:pt x="4118165" y="2154301"/>
                </a:cubicBezTo>
                <a:cubicBezTo>
                  <a:pt x="4104323" y="2154301"/>
                  <a:pt x="4059301" y="2178558"/>
                  <a:pt x="4052380" y="2195894"/>
                </a:cubicBezTo>
                <a:cubicBezTo>
                  <a:pt x="4024630" y="2154301"/>
                  <a:pt x="3972687" y="2102358"/>
                  <a:pt x="3941509" y="2105851"/>
                </a:cubicBezTo>
                <a:cubicBezTo>
                  <a:pt x="3941509" y="2105851"/>
                  <a:pt x="3938080" y="2105851"/>
                  <a:pt x="3934587" y="2109280"/>
                </a:cubicBezTo>
                <a:cubicBezTo>
                  <a:pt x="3965765" y="2112772"/>
                  <a:pt x="4021201" y="2164715"/>
                  <a:pt x="4045458" y="2206244"/>
                </a:cubicBezTo>
                <a:cubicBezTo>
                  <a:pt x="4045458" y="2206244"/>
                  <a:pt x="4041965" y="2209737"/>
                  <a:pt x="4041965" y="2213229"/>
                </a:cubicBezTo>
                <a:cubicBezTo>
                  <a:pt x="3983101" y="2199323"/>
                  <a:pt x="3934587" y="2130044"/>
                  <a:pt x="3872230" y="2137029"/>
                </a:cubicBezTo>
                <a:cubicBezTo>
                  <a:pt x="3913823" y="2157794"/>
                  <a:pt x="3955415" y="2175129"/>
                  <a:pt x="3996944" y="2202815"/>
                </a:cubicBezTo>
                <a:cubicBezTo>
                  <a:pt x="3972687" y="2195894"/>
                  <a:pt x="3941509" y="2237423"/>
                  <a:pt x="3951923" y="2258251"/>
                </a:cubicBezTo>
                <a:cubicBezTo>
                  <a:pt x="3917315" y="2227072"/>
                  <a:pt x="3882644" y="2209737"/>
                  <a:pt x="3848036" y="2202815"/>
                </a:cubicBezTo>
                <a:lnTo>
                  <a:pt x="3830701" y="2206244"/>
                </a:lnTo>
                <a:cubicBezTo>
                  <a:pt x="3872230" y="2223580"/>
                  <a:pt x="3927665" y="2237423"/>
                  <a:pt x="3955415" y="2285937"/>
                </a:cubicBezTo>
                <a:lnTo>
                  <a:pt x="3955415" y="2296351"/>
                </a:lnTo>
                <a:cubicBezTo>
                  <a:pt x="3951923" y="2296351"/>
                  <a:pt x="3945001" y="2299780"/>
                  <a:pt x="3938080" y="2299780"/>
                </a:cubicBezTo>
                <a:cubicBezTo>
                  <a:pt x="3931158" y="2299780"/>
                  <a:pt x="3872230" y="2275523"/>
                  <a:pt x="3858387" y="2275523"/>
                </a:cubicBezTo>
                <a:cubicBezTo>
                  <a:pt x="3879215" y="2289366"/>
                  <a:pt x="3903409" y="2299780"/>
                  <a:pt x="3927665" y="2306701"/>
                </a:cubicBezTo>
                <a:cubicBezTo>
                  <a:pt x="3913823" y="2317115"/>
                  <a:pt x="3913823" y="2324037"/>
                  <a:pt x="3913823" y="2334451"/>
                </a:cubicBezTo>
                <a:cubicBezTo>
                  <a:pt x="3913823" y="2341372"/>
                  <a:pt x="3917315" y="2379472"/>
                  <a:pt x="3924236" y="2407158"/>
                </a:cubicBezTo>
                <a:cubicBezTo>
                  <a:pt x="3903409" y="2379472"/>
                  <a:pt x="3879215" y="2375980"/>
                  <a:pt x="3861880" y="2372551"/>
                </a:cubicBezTo>
                <a:cubicBezTo>
                  <a:pt x="3848036" y="2355215"/>
                  <a:pt x="3827209" y="2344801"/>
                  <a:pt x="3813365" y="2344801"/>
                </a:cubicBezTo>
                <a:cubicBezTo>
                  <a:pt x="3806444" y="2344801"/>
                  <a:pt x="3778758" y="2362137"/>
                  <a:pt x="3771837" y="2362137"/>
                </a:cubicBezTo>
                <a:cubicBezTo>
                  <a:pt x="3737165" y="2362137"/>
                  <a:pt x="3709480" y="2299780"/>
                  <a:pt x="3709480" y="2289366"/>
                </a:cubicBezTo>
                <a:cubicBezTo>
                  <a:pt x="3709480" y="2282444"/>
                  <a:pt x="3716401" y="2265172"/>
                  <a:pt x="3723322" y="2254758"/>
                </a:cubicBezTo>
                <a:cubicBezTo>
                  <a:pt x="3716401" y="2247837"/>
                  <a:pt x="3712908" y="2240915"/>
                  <a:pt x="3705987" y="2244344"/>
                </a:cubicBezTo>
                <a:cubicBezTo>
                  <a:pt x="3699065" y="2237423"/>
                  <a:pt x="3692144" y="2227072"/>
                  <a:pt x="3692144" y="2216658"/>
                </a:cubicBezTo>
                <a:cubicBezTo>
                  <a:pt x="3692144" y="2192401"/>
                  <a:pt x="3719894" y="2213229"/>
                  <a:pt x="3719894" y="2185480"/>
                </a:cubicBezTo>
                <a:cubicBezTo>
                  <a:pt x="3719894" y="2178558"/>
                  <a:pt x="3712908" y="2161223"/>
                  <a:pt x="3712908" y="2150872"/>
                </a:cubicBezTo>
                <a:cubicBezTo>
                  <a:pt x="3712908" y="2143951"/>
                  <a:pt x="3716401" y="2140458"/>
                  <a:pt x="3719894" y="2133537"/>
                </a:cubicBezTo>
                <a:lnTo>
                  <a:pt x="3730244" y="2133537"/>
                </a:lnTo>
                <a:cubicBezTo>
                  <a:pt x="3751008" y="2123123"/>
                  <a:pt x="3751008" y="2126615"/>
                  <a:pt x="3768344" y="2119694"/>
                </a:cubicBezTo>
                <a:cubicBezTo>
                  <a:pt x="3789108" y="2112772"/>
                  <a:pt x="3789108" y="2081593"/>
                  <a:pt x="3799522" y="2067751"/>
                </a:cubicBezTo>
                <a:cubicBezTo>
                  <a:pt x="3803015" y="2057337"/>
                  <a:pt x="3841115" y="2046923"/>
                  <a:pt x="3841115" y="2046923"/>
                </a:cubicBezTo>
                <a:cubicBezTo>
                  <a:pt x="3858387" y="2046923"/>
                  <a:pt x="3882644" y="2078101"/>
                  <a:pt x="3903409" y="2078101"/>
                </a:cubicBezTo>
                <a:cubicBezTo>
                  <a:pt x="3934587" y="2078101"/>
                  <a:pt x="4003865" y="2012315"/>
                  <a:pt x="4031551" y="2012315"/>
                </a:cubicBezTo>
                <a:cubicBezTo>
                  <a:pt x="4121658" y="2012315"/>
                  <a:pt x="4121658" y="2078101"/>
                  <a:pt x="4163187" y="2164715"/>
                </a:cubicBezTo>
                <a:close/>
                <a:moveTo>
                  <a:pt x="4014280" y="2012315"/>
                </a:moveTo>
                <a:lnTo>
                  <a:pt x="3910330" y="2060829"/>
                </a:lnTo>
                <a:cubicBezTo>
                  <a:pt x="3917315" y="2029651"/>
                  <a:pt x="3969258" y="2001901"/>
                  <a:pt x="3986530" y="2012315"/>
                </a:cubicBezTo>
                <a:lnTo>
                  <a:pt x="4014280" y="2012315"/>
                </a:lnTo>
                <a:close/>
                <a:moveTo>
                  <a:pt x="1392364" y="2064258"/>
                </a:moveTo>
                <a:cubicBezTo>
                  <a:pt x="1340421" y="2040001"/>
                  <a:pt x="1271143" y="2015808"/>
                  <a:pt x="1222629" y="2019237"/>
                </a:cubicBezTo>
                <a:cubicBezTo>
                  <a:pt x="1229551" y="2012315"/>
                  <a:pt x="1236535" y="2012315"/>
                  <a:pt x="1246886" y="2012315"/>
                </a:cubicBezTo>
                <a:cubicBezTo>
                  <a:pt x="1288478" y="2012315"/>
                  <a:pt x="1354264" y="2043493"/>
                  <a:pt x="1392364" y="2064258"/>
                </a:cubicBezTo>
                <a:close/>
                <a:moveTo>
                  <a:pt x="1541272" y="2015808"/>
                </a:moveTo>
                <a:cubicBezTo>
                  <a:pt x="1565529" y="2085023"/>
                  <a:pt x="1672908" y="2095437"/>
                  <a:pt x="1721421" y="2095437"/>
                </a:cubicBezTo>
                <a:cubicBezTo>
                  <a:pt x="1780286" y="2095437"/>
                  <a:pt x="1825308" y="2067751"/>
                  <a:pt x="1870329" y="2067751"/>
                </a:cubicBezTo>
                <a:cubicBezTo>
                  <a:pt x="1877251" y="2067751"/>
                  <a:pt x="1880743" y="2064258"/>
                  <a:pt x="1887664" y="2067751"/>
                </a:cubicBezTo>
                <a:cubicBezTo>
                  <a:pt x="1915351" y="2085023"/>
                  <a:pt x="1939608" y="2105851"/>
                  <a:pt x="1970786" y="2116201"/>
                </a:cubicBezTo>
                <a:cubicBezTo>
                  <a:pt x="1998472" y="2126615"/>
                  <a:pt x="2060829" y="2133537"/>
                  <a:pt x="2067751" y="2133537"/>
                </a:cubicBezTo>
                <a:cubicBezTo>
                  <a:pt x="2112772" y="2133537"/>
                  <a:pt x="2233994" y="2091944"/>
                  <a:pt x="2261743" y="2057337"/>
                </a:cubicBezTo>
                <a:cubicBezTo>
                  <a:pt x="2265172" y="2078101"/>
                  <a:pt x="2272094" y="2098929"/>
                  <a:pt x="2279015" y="2119694"/>
                </a:cubicBezTo>
                <a:cubicBezTo>
                  <a:pt x="2206308" y="2147380"/>
                  <a:pt x="2133537" y="2178558"/>
                  <a:pt x="2133537" y="2254758"/>
                </a:cubicBezTo>
                <a:cubicBezTo>
                  <a:pt x="2133537" y="2261680"/>
                  <a:pt x="2140521" y="2299780"/>
                  <a:pt x="2147443" y="2334451"/>
                </a:cubicBezTo>
                <a:cubicBezTo>
                  <a:pt x="2137029" y="2330958"/>
                  <a:pt x="2123186" y="2330958"/>
                  <a:pt x="2123186" y="2330958"/>
                </a:cubicBezTo>
                <a:cubicBezTo>
                  <a:pt x="2098929" y="2334451"/>
                  <a:pt x="2057337" y="2337880"/>
                  <a:pt x="2050415" y="2337880"/>
                </a:cubicBezTo>
                <a:cubicBezTo>
                  <a:pt x="1943100" y="2337880"/>
                  <a:pt x="1859915" y="2303272"/>
                  <a:pt x="1749108" y="2227072"/>
                </a:cubicBezTo>
                <a:lnTo>
                  <a:pt x="1745678" y="2230501"/>
                </a:lnTo>
                <a:cubicBezTo>
                  <a:pt x="1749108" y="2240915"/>
                  <a:pt x="1759521" y="2254758"/>
                  <a:pt x="1776794" y="2265172"/>
                </a:cubicBezTo>
                <a:cubicBezTo>
                  <a:pt x="1859915" y="2320544"/>
                  <a:pt x="1963864" y="2365566"/>
                  <a:pt x="2046986" y="2365566"/>
                </a:cubicBezTo>
                <a:cubicBezTo>
                  <a:pt x="2081594" y="2365566"/>
                  <a:pt x="2126615" y="2351723"/>
                  <a:pt x="2154364" y="2344801"/>
                </a:cubicBezTo>
                <a:cubicBezTo>
                  <a:pt x="2157794" y="2400237"/>
                  <a:pt x="2233994" y="2497201"/>
                  <a:pt x="2306764" y="2528380"/>
                </a:cubicBezTo>
                <a:cubicBezTo>
                  <a:pt x="2292858" y="2535301"/>
                  <a:pt x="2268664" y="2538794"/>
                  <a:pt x="2261743" y="2538794"/>
                </a:cubicBezTo>
                <a:cubicBezTo>
                  <a:pt x="2251329" y="2538794"/>
                  <a:pt x="2157794" y="2511044"/>
                  <a:pt x="2147443" y="2511044"/>
                </a:cubicBezTo>
                <a:lnTo>
                  <a:pt x="2026221" y="2511044"/>
                </a:lnTo>
                <a:cubicBezTo>
                  <a:pt x="1936115" y="2500694"/>
                  <a:pt x="1946529" y="2389823"/>
                  <a:pt x="1887664" y="2375980"/>
                </a:cubicBezTo>
                <a:cubicBezTo>
                  <a:pt x="1849564" y="2365566"/>
                  <a:pt x="1794129" y="2369058"/>
                  <a:pt x="1759521" y="2344801"/>
                </a:cubicBezTo>
                <a:cubicBezTo>
                  <a:pt x="1717929" y="2317115"/>
                  <a:pt x="1731772" y="2258251"/>
                  <a:pt x="1697164" y="2230501"/>
                </a:cubicBezTo>
                <a:cubicBezTo>
                  <a:pt x="1669478" y="2209737"/>
                  <a:pt x="1638300" y="2202815"/>
                  <a:pt x="1614043" y="2192401"/>
                </a:cubicBezTo>
                <a:cubicBezTo>
                  <a:pt x="1600200" y="2188972"/>
                  <a:pt x="1582864" y="2168144"/>
                  <a:pt x="1565529" y="2157794"/>
                </a:cubicBezTo>
                <a:cubicBezTo>
                  <a:pt x="1524000" y="2137029"/>
                  <a:pt x="1506664" y="2105851"/>
                  <a:pt x="1506664" y="2078101"/>
                </a:cubicBezTo>
                <a:cubicBezTo>
                  <a:pt x="1506664" y="2060829"/>
                  <a:pt x="1517078" y="2008823"/>
                  <a:pt x="1534351" y="2005393"/>
                </a:cubicBezTo>
                <a:cubicBezTo>
                  <a:pt x="1537843" y="2005393"/>
                  <a:pt x="1541272" y="2012315"/>
                  <a:pt x="1541272" y="2015808"/>
                </a:cubicBezTo>
                <a:close/>
                <a:moveTo>
                  <a:pt x="5320030" y="2015808"/>
                </a:moveTo>
                <a:cubicBezTo>
                  <a:pt x="5326951" y="2015808"/>
                  <a:pt x="5354637" y="2001901"/>
                  <a:pt x="5361559" y="2001901"/>
                </a:cubicBezTo>
                <a:cubicBezTo>
                  <a:pt x="5385816" y="2001901"/>
                  <a:pt x="5416995" y="2036572"/>
                  <a:pt x="5416995" y="2067751"/>
                </a:cubicBezTo>
                <a:cubicBezTo>
                  <a:pt x="5458587" y="2060829"/>
                  <a:pt x="5486274" y="2071180"/>
                  <a:pt x="5486274" y="2112772"/>
                </a:cubicBezTo>
                <a:cubicBezTo>
                  <a:pt x="5486274" y="2119694"/>
                  <a:pt x="5482781" y="2137029"/>
                  <a:pt x="5475859" y="2147380"/>
                </a:cubicBezTo>
                <a:cubicBezTo>
                  <a:pt x="5472430" y="2154301"/>
                  <a:pt x="5462016" y="2157794"/>
                  <a:pt x="5458587" y="2168144"/>
                </a:cubicBezTo>
                <a:cubicBezTo>
                  <a:pt x="5455095" y="2175129"/>
                  <a:pt x="5462016" y="2192401"/>
                  <a:pt x="5462016" y="2202815"/>
                </a:cubicBezTo>
                <a:cubicBezTo>
                  <a:pt x="5462016" y="2254758"/>
                  <a:pt x="5375466" y="2279015"/>
                  <a:pt x="5358130" y="2279015"/>
                </a:cubicBezTo>
                <a:cubicBezTo>
                  <a:pt x="5351209" y="2279015"/>
                  <a:pt x="5333874" y="2275523"/>
                  <a:pt x="5323459" y="2272094"/>
                </a:cubicBezTo>
                <a:cubicBezTo>
                  <a:pt x="5330381" y="2258251"/>
                  <a:pt x="5333874" y="2237423"/>
                  <a:pt x="5333874" y="2230501"/>
                </a:cubicBezTo>
                <a:cubicBezTo>
                  <a:pt x="5333874" y="2206244"/>
                  <a:pt x="5326951" y="2178558"/>
                  <a:pt x="5292281" y="2161223"/>
                </a:cubicBezTo>
                <a:cubicBezTo>
                  <a:pt x="5295774" y="2164715"/>
                  <a:pt x="5295774" y="2164715"/>
                  <a:pt x="5302695" y="2164715"/>
                </a:cubicBezTo>
                <a:cubicBezTo>
                  <a:pt x="5351209" y="2164715"/>
                  <a:pt x="5361559" y="2081593"/>
                  <a:pt x="5361559" y="2067751"/>
                </a:cubicBezTo>
                <a:cubicBezTo>
                  <a:pt x="5340795" y="2085023"/>
                  <a:pt x="5333874" y="2140458"/>
                  <a:pt x="5292281" y="2154301"/>
                </a:cubicBezTo>
                <a:cubicBezTo>
                  <a:pt x="5275009" y="2130044"/>
                  <a:pt x="5264595" y="2112772"/>
                  <a:pt x="5247259" y="2112772"/>
                </a:cubicBezTo>
                <a:cubicBezTo>
                  <a:pt x="5223066" y="2112772"/>
                  <a:pt x="5219574" y="2137029"/>
                  <a:pt x="5223066" y="2154301"/>
                </a:cubicBezTo>
                <a:cubicBezTo>
                  <a:pt x="5212651" y="2150872"/>
                  <a:pt x="5195316" y="2140458"/>
                  <a:pt x="5184966" y="2150872"/>
                </a:cubicBezTo>
                <a:cubicBezTo>
                  <a:pt x="5184966" y="2143951"/>
                  <a:pt x="5188395" y="2133537"/>
                  <a:pt x="5188395" y="2123123"/>
                </a:cubicBezTo>
                <a:cubicBezTo>
                  <a:pt x="5188395" y="2119694"/>
                  <a:pt x="5195316" y="2116201"/>
                  <a:pt x="5198809" y="2112772"/>
                </a:cubicBezTo>
                <a:cubicBezTo>
                  <a:pt x="5223066" y="2112772"/>
                  <a:pt x="5229987" y="2071180"/>
                  <a:pt x="5240337" y="2064258"/>
                </a:cubicBezTo>
                <a:cubicBezTo>
                  <a:pt x="5243830" y="2057337"/>
                  <a:pt x="5257674" y="2057337"/>
                  <a:pt x="5261166" y="2050415"/>
                </a:cubicBezTo>
                <a:cubicBezTo>
                  <a:pt x="5271516" y="2036572"/>
                  <a:pt x="5275009" y="2019237"/>
                  <a:pt x="5278437" y="2001901"/>
                </a:cubicBezTo>
                <a:lnTo>
                  <a:pt x="5288851" y="2001901"/>
                </a:lnTo>
                <a:cubicBezTo>
                  <a:pt x="5295774" y="2001901"/>
                  <a:pt x="5309616" y="2015808"/>
                  <a:pt x="5320030" y="2015808"/>
                </a:cubicBezTo>
                <a:close/>
                <a:moveTo>
                  <a:pt x="4371023" y="2046923"/>
                </a:moveTo>
                <a:cubicBezTo>
                  <a:pt x="4377944" y="2053908"/>
                  <a:pt x="4395280" y="2053908"/>
                  <a:pt x="4405630" y="2064258"/>
                </a:cubicBezTo>
                <a:cubicBezTo>
                  <a:pt x="4426395" y="2088515"/>
                  <a:pt x="4440301" y="2119694"/>
                  <a:pt x="4457574" y="2147380"/>
                </a:cubicBezTo>
                <a:cubicBezTo>
                  <a:pt x="4492244" y="2195894"/>
                  <a:pt x="4547680" y="2233994"/>
                  <a:pt x="4596130" y="2227072"/>
                </a:cubicBezTo>
                <a:cubicBezTo>
                  <a:pt x="4582287" y="2247837"/>
                  <a:pt x="4585716" y="2279015"/>
                  <a:pt x="4585716" y="2306701"/>
                </a:cubicBezTo>
                <a:cubicBezTo>
                  <a:pt x="4585716" y="2369058"/>
                  <a:pt x="4592701" y="2414080"/>
                  <a:pt x="4630801" y="2483358"/>
                </a:cubicBezTo>
                <a:cubicBezTo>
                  <a:pt x="4606544" y="2472944"/>
                  <a:pt x="4575366" y="2462594"/>
                  <a:pt x="4551109" y="2438337"/>
                </a:cubicBezTo>
                <a:cubicBezTo>
                  <a:pt x="4530344" y="2421001"/>
                  <a:pt x="4502595" y="2396744"/>
                  <a:pt x="4481830" y="2372551"/>
                </a:cubicBezTo>
                <a:cubicBezTo>
                  <a:pt x="4450651" y="2334451"/>
                  <a:pt x="4426395" y="2292858"/>
                  <a:pt x="4405630" y="2254758"/>
                </a:cubicBezTo>
                <a:lnTo>
                  <a:pt x="4402201" y="2254758"/>
                </a:lnTo>
                <a:cubicBezTo>
                  <a:pt x="4416044" y="2317115"/>
                  <a:pt x="4474909" y="2396744"/>
                  <a:pt x="4551109" y="2452180"/>
                </a:cubicBezTo>
                <a:cubicBezTo>
                  <a:pt x="4571874" y="2469515"/>
                  <a:pt x="4603051" y="2479866"/>
                  <a:pt x="4630801" y="2490280"/>
                </a:cubicBezTo>
                <a:cubicBezTo>
                  <a:pt x="4637723" y="2493772"/>
                  <a:pt x="4641151" y="2504123"/>
                  <a:pt x="4648074" y="2517966"/>
                </a:cubicBezTo>
                <a:cubicBezTo>
                  <a:pt x="4679251" y="2566480"/>
                  <a:pt x="4748530" y="2590737"/>
                  <a:pt x="4779709" y="2621915"/>
                </a:cubicBezTo>
                <a:cubicBezTo>
                  <a:pt x="4741609" y="2604580"/>
                  <a:pt x="4720844" y="2608072"/>
                  <a:pt x="4693095" y="2608072"/>
                </a:cubicBezTo>
                <a:cubicBezTo>
                  <a:pt x="4654995" y="2608072"/>
                  <a:pt x="4627309" y="2618423"/>
                  <a:pt x="4585716" y="2635758"/>
                </a:cubicBezTo>
                <a:cubicBezTo>
                  <a:pt x="4589209" y="2639187"/>
                  <a:pt x="4585716" y="2639187"/>
                  <a:pt x="4592701" y="2639187"/>
                </a:cubicBezTo>
                <a:cubicBezTo>
                  <a:pt x="4603051" y="2639187"/>
                  <a:pt x="4686174" y="2621915"/>
                  <a:pt x="4693095" y="2621915"/>
                </a:cubicBezTo>
                <a:cubicBezTo>
                  <a:pt x="4703509" y="2621915"/>
                  <a:pt x="4748530" y="2625344"/>
                  <a:pt x="4772787" y="2628837"/>
                </a:cubicBezTo>
                <a:cubicBezTo>
                  <a:pt x="4765866" y="2635758"/>
                  <a:pt x="4758944" y="2653094"/>
                  <a:pt x="4745101" y="2660015"/>
                </a:cubicBezTo>
                <a:cubicBezTo>
                  <a:pt x="4703509" y="2677287"/>
                  <a:pt x="4630801" y="2687701"/>
                  <a:pt x="4620387" y="2687701"/>
                </a:cubicBezTo>
                <a:cubicBezTo>
                  <a:pt x="4613466" y="2687701"/>
                  <a:pt x="4575366" y="2684209"/>
                  <a:pt x="4551109" y="2680780"/>
                </a:cubicBezTo>
                <a:cubicBezTo>
                  <a:pt x="4578795" y="2698115"/>
                  <a:pt x="4592701" y="2698115"/>
                  <a:pt x="4616895" y="2698115"/>
                </a:cubicBezTo>
                <a:cubicBezTo>
                  <a:pt x="4661916" y="2698115"/>
                  <a:pt x="4689666" y="2684209"/>
                  <a:pt x="4741609" y="2673858"/>
                </a:cubicBezTo>
                <a:cubicBezTo>
                  <a:pt x="4734687" y="2684209"/>
                  <a:pt x="4731195" y="2701544"/>
                  <a:pt x="4720844" y="2708466"/>
                </a:cubicBezTo>
                <a:cubicBezTo>
                  <a:pt x="4665409" y="2756980"/>
                  <a:pt x="4568444" y="2753487"/>
                  <a:pt x="4509580" y="2756980"/>
                </a:cubicBezTo>
                <a:cubicBezTo>
                  <a:pt x="4526851" y="2763901"/>
                  <a:pt x="4558030" y="2770823"/>
                  <a:pt x="4568444" y="2770823"/>
                </a:cubicBezTo>
                <a:cubicBezTo>
                  <a:pt x="4613466" y="2770823"/>
                  <a:pt x="4686174" y="2750058"/>
                  <a:pt x="4720844" y="2725801"/>
                </a:cubicBezTo>
                <a:cubicBezTo>
                  <a:pt x="4717351" y="2739644"/>
                  <a:pt x="4710430" y="2760409"/>
                  <a:pt x="4710430" y="2770823"/>
                </a:cubicBezTo>
                <a:cubicBezTo>
                  <a:pt x="4710430" y="2777744"/>
                  <a:pt x="4717351" y="2812415"/>
                  <a:pt x="4727766" y="2836609"/>
                </a:cubicBezTo>
                <a:lnTo>
                  <a:pt x="4668901" y="2836609"/>
                </a:lnTo>
                <a:cubicBezTo>
                  <a:pt x="4654995" y="2833180"/>
                  <a:pt x="4634230" y="2829687"/>
                  <a:pt x="4623816" y="2826258"/>
                </a:cubicBezTo>
                <a:cubicBezTo>
                  <a:pt x="4568444" y="2812415"/>
                  <a:pt x="4544187" y="2788158"/>
                  <a:pt x="4499166" y="2788158"/>
                </a:cubicBezTo>
                <a:cubicBezTo>
                  <a:pt x="4457574" y="2788158"/>
                  <a:pt x="4440301" y="2802001"/>
                  <a:pt x="4405630" y="2850515"/>
                </a:cubicBezTo>
                <a:cubicBezTo>
                  <a:pt x="4384866" y="2857437"/>
                  <a:pt x="4360609" y="2860866"/>
                  <a:pt x="4339844" y="2881630"/>
                </a:cubicBezTo>
                <a:cubicBezTo>
                  <a:pt x="4339844" y="2885123"/>
                  <a:pt x="4336351" y="2885123"/>
                  <a:pt x="4336351" y="2892044"/>
                </a:cubicBezTo>
                <a:cubicBezTo>
                  <a:pt x="4336351" y="2902458"/>
                  <a:pt x="4339844" y="2905887"/>
                  <a:pt x="4343274" y="2909380"/>
                </a:cubicBezTo>
                <a:cubicBezTo>
                  <a:pt x="4336351" y="2912809"/>
                  <a:pt x="4329430" y="2912809"/>
                  <a:pt x="4319080" y="2912809"/>
                </a:cubicBezTo>
                <a:cubicBezTo>
                  <a:pt x="4287901" y="2912809"/>
                  <a:pt x="4249801" y="2892044"/>
                  <a:pt x="4249801" y="2860866"/>
                </a:cubicBezTo>
                <a:cubicBezTo>
                  <a:pt x="4249801" y="2847023"/>
                  <a:pt x="4260151" y="2815844"/>
                  <a:pt x="4287901" y="2805494"/>
                </a:cubicBezTo>
                <a:cubicBezTo>
                  <a:pt x="4274058" y="2777744"/>
                  <a:pt x="4256723" y="2784666"/>
                  <a:pt x="4256723" y="2760409"/>
                </a:cubicBezTo>
                <a:cubicBezTo>
                  <a:pt x="4256723" y="2739644"/>
                  <a:pt x="4270566" y="2705037"/>
                  <a:pt x="4298251" y="2705037"/>
                </a:cubicBezTo>
                <a:cubicBezTo>
                  <a:pt x="4305174" y="2705037"/>
                  <a:pt x="4315587" y="2708466"/>
                  <a:pt x="4332923" y="2711958"/>
                </a:cubicBezTo>
                <a:cubicBezTo>
                  <a:pt x="4336351" y="2708466"/>
                  <a:pt x="4336351" y="2711958"/>
                  <a:pt x="4336351" y="2701544"/>
                </a:cubicBezTo>
                <a:cubicBezTo>
                  <a:pt x="4336351" y="2691194"/>
                  <a:pt x="4294823" y="2680780"/>
                  <a:pt x="4294823" y="2646172"/>
                </a:cubicBezTo>
                <a:lnTo>
                  <a:pt x="4294823" y="2635758"/>
                </a:lnTo>
                <a:cubicBezTo>
                  <a:pt x="4301744" y="2621915"/>
                  <a:pt x="4312158" y="2604580"/>
                  <a:pt x="4326001" y="2590737"/>
                </a:cubicBezTo>
                <a:cubicBezTo>
                  <a:pt x="4329430" y="2590737"/>
                  <a:pt x="4336351" y="2590737"/>
                  <a:pt x="4339844" y="2587244"/>
                </a:cubicBezTo>
                <a:cubicBezTo>
                  <a:pt x="4346766" y="2580323"/>
                  <a:pt x="4350258" y="2562987"/>
                  <a:pt x="4360609" y="2556066"/>
                </a:cubicBezTo>
                <a:cubicBezTo>
                  <a:pt x="4374451" y="2542223"/>
                  <a:pt x="4409123" y="2549144"/>
                  <a:pt x="4422966" y="2545715"/>
                </a:cubicBezTo>
                <a:cubicBezTo>
                  <a:pt x="4471480" y="2535301"/>
                  <a:pt x="4464495" y="2521458"/>
                  <a:pt x="4495674" y="2521458"/>
                </a:cubicBezTo>
                <a:cubicBezTo>
                  <a:pt x="4506087" y="2521458"/>
                  <a:pt x="4533774" y="2531872"/>
                  <a:pt x="4544187" y="2531872"/>
                </a:cubicBezTo>
                <a:lnTo>
                  <a:pt x="4616895" y="2531872"/>
                </a:lnTo>
                <a:cubicBezTo>
                  <a:pt x="4630801" y="2535301"/>
                  <a:pt x="4641151" y="2542223"/>
                  <a:pt x="4658487" y="2545715"/>
                </a:cubicBezTo>
                <a:cubicBezTo>
                  <a:pt x="4658487" y="2545715"/>
                  <a:pt x="4661916" y="2545715"/>
                  <a:pt x="4661916" y="2538794"/>
                </a:cubicBezTo>
                <a:cubicBezTo>
                  <a:pt x="4661916" y="2528380"/>
                  <a:pt x="4634230" y="2514537"/>
                  <a:pt x="4623816" y="2514537"/>
                </a:cubicBezTo>
                <a:lnTo>
                  <a:pt x="4551109" y="2514537"/>
                </a:lnTo>
                <a:cubicBezTo>
                  <a:pt x="4533774" y="2511044"/>
                  <a:pt x="4506087" y="2504123"/>
                  <a:pt x="4495674" y="2504123"/>
                </a:cubicBezTo>
                <a:cubicBezTo>
                  <a:pt x="4467987" y="2504123"/>
                  <a:pt x="4447223" y="2524887"/>
                  <a:pt x="4433380" y="2524887"/>
                </a:cubicBezTo>
                <a:cubicBezTo>
                  <a:pt x="4426395" y="2524887"/>
                  <a:pt x="4391787" y="2500694"/>
                  <a:pt x="4377944" y="2490280"/>
                </a:cubicBezTo>
                <a:cubicBezTo>
                  <a:pt x="4371023" y="2483358"/>
                  <a:pt x="4374451" y="2469515"/>
                  <a:pt x="4367530" y="2466023"/>
                </a:cubicBezTo>
                <a:cubicBezTo>
                  <a:pt x="4353687" y="2448751"/>
                  <a:pt x="4336351" y="2441766"/>
                  <a:pt x="4319080" y="2431415"/>
                </a:cubicBezTo>
                <a:cubicBezTo>
                  <a:pt x="4319080" y="2417572"/>
                  <a:pt x="4305174" y="2389823"/>
                  <a:pt x="4305174" y="2379472"/>
                </a:cubicBezTo>
                <a:cubicBezTo>
                  <a:pt x="4305174" y="2372551"/>
                  <a:pt x="4319080" y="2362137"/>
                  <a:pt x="4322509" y="2355215"/>
                </a:cubicBezTo>
                <a:cubicBezTo>
                  <a:pt x="4329430" y="2341372"/>
                  <a:pt x="4336351" y="2324037"/>
                  <a:pt x="4336351" y="2310194"/>
                </a:cubicBezTo>
                <a:cubicBezTo>
                  <a:pt x="4339844" y="2306701"/>
                  <a:pt x="4339844" y="2303272"/>
                  <a:pt x="4339844" y="2296351"/>
                </a:cubicBezTo>
                <a:cubicBezTo>
                  <a:pt x="4339844" y="2265172"/>
                  <a:pt x="4326001" y="2254758"/>
                  <a:pt x="4287901" y="2227072"/>
                </a:cubicBezTo>
                <a:cubicBezTo>
                  <a:pt x="4298251" y="2192401"/>
                  <a:pt x="4228974" y="2140458"/>
                  <a:pt x="4197858" y="2126615"/>
                </a:cubicBezTo>
                <a:cubicBezTo>
                  <a:pt x="4180523" y="2123123"/>
                  <a:pt x="4145851" y="2081593"/>
                  <a:pt x="4145851" y="2064258"/>
                </a:cubicBezTo>
                <a:cubicBezTo>
                  <a:pt x="4145851" y="2057337"/>
                  <a:pt x="4149344" y="2053908"/>
                  <a:pt x="4152836" y="2050415"/>
                </a:cubicBezTo>
                <a:cubicBezTo>
                  <a:pt x="4204780" y="2050415"/>
                  <a:pt x="4173601" y="2012315"/>
                  <a:pt x="4218623" y="2012315"/>
                </a:cubicBezTo>
                <a:cubicBezTo>
                  <a:pt x="4225544" y="2012315"/>
                  <a:pt x="4249801" y="2019237"/>
                  <a:pt x="4256723" y="2019237"/>
                </a:cubicBezTo>
                <a:cubicBezTo>
                  <a:pt x="4294823" y="2019237"/>
                  <a:pt x="4260151" y="1988058"/>
                  <a:pt x="4298251" y="1988058"/>
                </a:cubicBezTo>
                <a:cubicBezTo>
                  <a:pt x="4308666" y="1988058"/>
                  <a:pt x="4346766" y="2029651"/>
                  <a:pt x="4371023" y="2046923"/>
                </a:cubicBezTo>
                <a:close/>
                <a:moveTo>
                  <a:pt x="2725801" y="1981137"/>
                </a:moveTo>
                <a:cubicBezTo>
                  <a:pt x="2729294" y="1984629"/>
                  <a:pt x="2736215" y="1988058"/>
                  <a:pt x="2739708" y="1991551"/>
                </a:cubicBezTo>
                <a:cubicBezTo>
                  <a:pt x="2729294" y="1991551"/>
                  <a:pt x="2718880" y="1988058"/>
                  <a:pt x="2711958" y="1981137"/>
                </a:cubicBezTo>
                <a:lnTo>
                  <a:pt x="2725801" y="1981137"/>
                </a:lnTo>
                <a:close/>
                <a:moveTo>
                  <a:pt x="5818759" y="2008823"/>
                </a:moveTo>
                <a:cubicBezTo>
                  <a:pt x="5825681" y="2008823"/>
                  <a:pt x="5839524" y="2001901"/>
                  <a:pt x="5846445" y="2001901"/>
                </a:cubicBezTo>
                <a:cubicBezTo>
                  <a:pt x="5884545" y="2001901"/>
                  <a:pt x="5881116" y="2064258"/>
                  <a:pt x="5881116" y="2071180"/>
                </a:cubicBezTo>
                <a:cubicBezTo>
                  <a:pt x="5891530" y="2081593"/>
                  <a:pt x="5905374" y="2102358"/>
                  <a:pt x="5905374" y="2119694"/>
                </a:cubicBezTo>
                <a:cubicBezTo>
                  <a:pt x="5905374" y="2130044"/>
                  <a:pt x="5894959" y="2161223"/>
                  <a:pt x="5874195" y="2175129"/>
                </a:cubicBezTo>
                <a:cubicBezTo>
                  <a:pt x="5877624" y="2178558"/>
                  <a:pt x="5877624" y="2182051"/>
                  <a:pt x="5884545" y="2182051"/>
                </a:cubicBezTo>
                <a:cubicBezTo>
                  <a:pt x="5894959" y="2182051"/>
                  <a:pt x="5888037" y="2175129"/>
                  <a:pt x="5894959" y="2175129"/>
                </a:cubicBezTo>
                <a:cubicBezTo>
                  <a:pt x="5922645" y="2175129"/>
                  <a:pt x="5936551" y="2223580"/>
                  <a:pt x="5936551" y="2223580"/>
                </a:cubicBezTo>
                <a:cubicBezTo>
                  <a:pt x="5936551" y="2230501"/>
                  <a:pt x="5922645" y="2272094"/>
                  <a:pt x="5905374" y="2275523"/>
                </a:cubicBezTo>
                <a:cubicBezTo>
                  <a:pt x="5888037" y="2279015"/>
                  <a:pt x="5867274" y="2279015"/>
                  <a:pt x="5849937" y="2279015"/>
                </a:cubicBezTo>
                <a:cubicBezTo>
                  <a:pt x="5818759" y="2279015"/>
                  <a:pt x="5784151" y="2334451"/>
                  <a:pt x="5756402" y="2348294"/>
                </a:cubicBezTo>
                <a:cubicBezTo>
                  <a:pt x="5732209" y="2362137"/>
                  <a:pt x="5704459" y="2358644"/>
                  <a:pt x="5683695" y="2369058"/>
                </a:cubicBezTo>
                <a:cubicBezTo>
                  <a:pt x="5649024" y="2386394"/>
                  <a:pt x="5614416" y="2407158"/>
                  <a:pt x="5583237" y="2441766"/>
                </a:cubicBezTo>
                <a:cubicBezTo>
                  <a:pt x="5569395" y="2459101"/>
                  <a:pt x="5545137" y="2466023"/>
                  <a:pt x="5527802" y="2479866"/>
                </a:cubicBezTo>
                <a:cubicBezTo>
                  <a:pt x="5531295" y="2483358"/>
                  <a:pt x="5527802" y="2483358"/>
                  <a:pt x="5538216" y="2483358"/>
                </a:cubicBezTo>
                <a:cubicBezTo>
                  <a:pt x="5565902" y="2483358"/>
                  <a:pt x="5610924" y="2427923"/>
                  <a:pt x="5642102" y="2407158"/>
                </a:cubicBezTo>
                <a:cubicBezTo>
                  <a:pt x="5662930" y="2389823"/>
                  <a:pt x="5711381" y="2379472"/>
                  <a:pt x="5739130" y="2372551"/>
                </a:cubicBezTo>
                <a:cubicBezTo>
                  <a:pt x="5756402" y="2369058"/>
                  <a:pt x="5777230" y="2358644"/>
                  <a:pt x="5794502" y="2344801"/>
                </a:cubicBezTo>
                <a:cubicBezTo>
                  <a:pt x="5808345" y="2334451"/>
                  <a:pt x="5825681" y="2299780"/>
                  <a:pt x="5849937" y="2299780"/>
                </a:cubicBezTo>
                <a:lnTo>
                  <a:pt x="5867274" y="2299780"/>
                </a:lnTo>
                <a:cubicBezTo>
                  <a:pt x="5787581" y="2459101"/>
                  <a:pt x="5579809" y="2562987"/>
                  <a:pt x="5444681" y="2562987"/>
                </a:cubicBezTo>
                <a:lnTo>
                  <a:pt x="5427409" y="2562987"/>
                </a:lnTo>
                <a:cubicBezTo>
                  <a:pt x="5444681" y="2538794"/>
                  <a:pt x="5451602" y="2514537"/>
                  <a:pt x="5458587" y="2490280"/>
                </a:cubicBezTo>
                <a:lnTo>
                  <a:pt x="5458587" y="2414080"/>
                </a:lnTo>
                <a:cubicBezTo>
                  <a:pt x="5455095" y="2400237"/>
                  <a:pt x="5444681" y="2369058"/>
                  <a:pt x="5444681" y="2358644"/>
                </a:cubicBezTo>
                <a:cubicBezTo>
                  <a:pt x="5444681" y="2351723"/>
                  <a:pt x="5458587" y="2341372"/>
                  <a:pt x="5468937" y="2341372"/>
                </a:cubicBezTo>
                <a:cubicBezTo>
                  <a:pt x="5475859" y="2341372"/>
                  <a:pt x="5500116" y="2358644"/>
                  <a:pt x="5507037" y="2358644"/>
                </a:cubicBezTo>
                <a:cubicBezTo>
                  <a:pt x="5531295" y="2358644"/>
                  <a:pt x="5534787" y="2317115"/>
                  <a:pt x="5572887" y="2317115"/>
                </a:cubicBezTo>
                <a:cubicBezTo>
                  <a:pt x="5586730" y="2317115"/>
                  <a:pt x="5624830" y="2330958"/>
                  <a:pt x="5624830" y="2341372"/>
                </a:cubicBezTo>
                <a:cubicBezTo>
                  <a:pt x="5624830" y="2382901"/>
                  <a:pt x="5531295" y="2410651"/>
                  <a:pt x="5513959" y="2410651"/>
                </a:cubicBezTo>
                <a:cubicBezTo>
                  <a:pt x="5507037" y="2410651"/>
                  <a:pt x="5486274" y="2407158"/>
                  <a:pt x="5468937" y="2403666"/>
                </a:cubicBezTo>
                <a:cubicBezTo>
                  <a:pt x="5482781" y="2431415"/>
                  <a:pt x="5503609" y="2427923"/>
                  <a:pt x="5517451" y="2427923"/>
                </a:cubicBezTo>
                <a:cubicBezTo>
                  <a:pt x="5548630" y="2427923"/>
                  <a:pt x="5590159" y="2407158"/>
                  <a:pt x="5617909" y="2386394"/>
                </a:cubicBezTo>
                <a:cubicBezTo>
                  <a:pt x="5631751" y="2375980"/>
                  <a:pt x="5638674" y="2344801"/>
                  <a:pt x="5642102" y="2334451"/>
                </a:cubicBezTo>
                <a:cubicBezTo>
                  <a:pt x="5662930" y="2337880"/>
                  <a:pt x="5714874" y="2313623"/>
                  <a:pt x="5714874" y="2279015"/>
                </a:cubicBezTo>
                <a:cubicBezTo>
                  <a:pt x="5714874" y="2268601"/>
                  <a:pt x="5701030" y="2244344"/>
                  <a:pt x="5701030" y="2237423"/>
                </a:cubicBezTo>
                <a:cubicBezTo>
                  <a:pt x="5701030" y="2227072"/>
                  <a:pt x="5707951" y="2202815"/>
                  <a:pt x="5707951" y="2192401"/>
                </a:cubicBezTo>
                <a:cubicBezTo>
                  <a:pt x="5707951" y="2147380"/>
                  <a:pt x="5676774" y="2116201"/>
                  <a:pt x="5635181" y="2112772"/>
                </a:cubicBezTo>
                <a:cubicBezTo>
                  <a:pt x="5607495" y="2085023"/>
                  <a:pt x="5572887" y="2064258"/>
                  <a:pt x="5545137" y="2078101"/>
                </a:cubicBezTo>
                <a:cubicBezTo>
                  <a:pt x="5548630" y="2074672"/>
                  <a:pt x="5552059" y="2067751"/>
                  <a:pt x="5552059" y="2064258"/>
                </a:cubicBezTo>
                <a:cubicBezTo>
                  <a:pt x="5558981" y="2015808"/>
                  <a:pt x="5614416" y="2008823"/>
                  <a:pt x="5649024" y="2005393"/>
                </a:cubicBezTo>
                <a:cubicBezTo>
                  <a:pt x="5659437" y="2005393"/>
                  <a:pt x="5666359" y="1994980"/>
                  <a:pt x="5680202" y="1988058"/>
                </a:cubicBezTo>
                <a:cubicBezTo>
                  <a:pt x="5690616" y="1981137"/>
                  <a:pt x="5714874" y="1977708"/>
                  <a:pt x="5721795" y="1977708"/>
                </a:cubicBezTo>
                <a:cubicBezTo>
                  <a:pt x="5732209" y="1977708"/>
                  <a:pt x="5808345" y="2008823"/>
                  <a:pt x="5818759" y="2008823"/>
                </a:cubicBezTo>
                <a:close/>
                <a:moveTo>
                  <a:pt x="5053330" y="2168144"/>
                </a:moveTo>
                <a:cubicBezTo>
                  <a:pt x="5081016" y="2102358"/>
                  <a:pt x="5143374" y="1998472"/>
                  <a:pt x="5223066" y="1977708"/>
                </a:cubicBezTo>
                <a:cubicBezTo>
                  <a:pt x="5139944" y="2012315"/>
                  <a:pt x="5098351" y="2102358"/>
                  <a:pt x="5053330" y="2168144"/>
                </a:cubicBezTo>
                <a:close/>
                <a:moveTo>
                  <a:pt x="5046409" y="2109280"/>
                </a:moveTo>
                <a:cubicBezTo>
                  <a:pt x="5063744" y="2067751"/>
                  <a:pt x="5084509" y="2019237"/>
                  <a:pt x="5129530" y="1977708"/>
                </a:cubicBezTo>
                <a:cubicBezTo>
                  <a:pt x="5101844" y="2019237"/>
                  <a:pt x="5077587" y="2064258"/>
                  <a:pt x="5046409" y="2109280"/>
                </a:cubicBezTo>
                <a:close/>
                <a:moveTo>
                  <a:pt x="2985580" y="1994980"/>
                </a:moveTo>
                <a:cubicBezTo>
                  <a:pt x="2985580" y="2015808"/>
                  <a:pt x="2975229" y="2036572"/>
                  <a:pt x="2968308" y="2057337"/>
                </a:cubicBezTo>
                <a:lnTo>
                  <a:pt x="2968308" y="1981137"/>
                </a:lnTo>
                <a:cubicBezTo>
                  <a:pt x="2950972" y="1998472"/>
                  <a:pt x="2954401" y="2040001"/>
                  <a:pt x="2937129" y="2046923"/>
                </a:cubicBezTo>
                <a:cubicBezTo>
                  <a:pt x="2940558" y="2053908"/>
                  <a:pt x="2947480" y="2060829"/>
                  <a:pt x="2950972" y="2067751"/>
                </a:cubicBezTo>
                <a:cubicBezTo>
                  <a:pt x="2950972" y="2071180"/>
                  <a:pt x="2947480" y="2078101"/>
                  <a:pt x="2937129" y="2078101"/>
                </a:cubicBezTo>
                <a:cubicBezTo>
                  <a:pt x="2902458" y="2078101"/>
                  <a:pt x="2892108" y="2015808"/>
                  <a:pt x="2892108" y="2012315"/>
                </a:cubicBezTo>
                <a:cubicBezTo>
                  <a:pt x="2892108" y="1994980"/>
                  <a:pt x="2895537" y="1988058"/>
                  <a:pt x="2912872" y="1988058"/>
                </a:cubicBezTo>
                <a:cubicBezTo>
                  <a:pt x="2919794" y="1988058"/>
                  <a:pt x="2923222" y="1988058"/>
                  <a:pt x="2930208" y="1994980"/>
                </a:cubicBezTo>
                <a:lnTo>
                  <a:pt x="2930208" y="2022729"/>
                </a:lnTo>
                <a:cubicBezTo>
                  <a:pt x="2923222" y="2015808"/>
                  <a:pt x="2923222" y="2008823"/>
                  <a:pt x="2916301" y="2001901"/>
                </a:cubicBezTo>
                <a:cubicBezTo>
                  <a:pt x="2912872" y="2005393"/>
                  <a:pt x="2912872" y="2001901"/>
                  <a:pt x="2912872" y="2012315"/>
                </a:cubicBezTo>
                <a:cubicBezTo>
                  <a:pt x="2912872" y="2019237"/>
                  <a:pt x="2926715" y="2036572"/>
                  <a:pt x="2937129" y="2046923"/>
                </a:cubicBezTo>
                <a:cubicBezTo>
                  <a:pt x="2940558" y="2040001"/>
                  <a:pt x="2937129" y="2036572"/>
                  <a:pt x="2937129" y="2026158"/>
                </a:cubicBezTo>
                <a:cubicBezTo>
                  <a:pt x="2937129" y="2019237"/>
                  <a:pt x="2947480" y="1960372"/>
                  <a:pt x="2968308" y="1960372"/>
                </a:cubicBezTo>
                <a:cubicBezTo>
                  <a:pt x="2982151" y="1960372"/>
                  <a:pt x="2985580" y="1984629"/>
                  <a:pt x="2985580" y="1994980"/>
                </a:cubicBezTo>
                <a:close/>
                <a:moveTo>
                  <a:pt x="2760472" y="2005393"/>
                </a:moveTo>
                <a:cubicBezTo>
                  <a:pt x="2753551" y="2001901"/>
                  <a:pt x="2753551" y="1994980"/>
                  <a:pt x="2743137" y="1994980"/>
                </a:cubicBezTo>
                <a:cubicBezTo>
                  <a:pt x="2736215" y="1994980"/>
                  <a:pt x="2718880" y="2008823"/>
                  <a:pt x="2708529" y="2008823"/>
                </a:cubicBezTo>
                <a:cubicBezTo>
                  <a:pt x="2691194" y="2008823"/>
                  <a:pt x="2684272" y="1994980"/>
                  <a:pt x="2684272" y="1988058"/>
                </a:cubicBezTo>
                <a:cubicBezTo>
                  <a:pt x="2684272" y="1967293"/>
                  <a:pt x="2694686" y="1960372"/>
                  <a:pt x="2711958" y="1960372"/>
                </a:cubicBezTo>
                <a:cubicBezTo>
                  <a:pt x="2732786" y="1960372"/>
                  <a:pt x="2753551" y="1977708"/>
                  <a:pt x="2760472" y="2005393"/>
                </a:cubicBezTo>
                <a:close/>
                <a:moveTo>
                  <a:pt x="5908802" y="2015808"/>
                </a:moveTo>
                <a:cubicBezTo>
                  <a:pt x="5953824" y="1967293"/>
                  <a:pt x="5998845" y="1963801"/>
                  <a:pt x="6043867" y="1956880"/>
                </a:cubicBezTo>
                <a:cubicBezTo>
                  <a:pt x="6012751" y="1967293"/>
                  <a:pt x="5953824" y="1981137"/>
                  <a:pt x="5908802" y="2015808"/>
                </a:cubicBezTo>
                <a:close/>
                <a:moveTo>
                  <a:pt x="2871280" y="1998472"/>
                </a:moveTo>
                <a:cubicBezTo>
                  <a:pt x="2871280" y="2005393"/>
                  <a:pt x="2860929" y="2067751"/>
                  <a:pt x="2836672" y="2067751"/>
                </a:cubicBezTo>
                <a:cubicBezTo>
                  <a:pt x="2826258" y="2067751"/>
                  <a:pt x="2829751" y="2064258"/>
                  <a:pt x="2826258" y="2064258"/>
                </a:cubicBezTo>
                <a:cubicBezTo>
                  <a:pt x="2826258" y="2060829"/>
                  <a:pt x="2822829" y="2064258"/>
                  <a:pt x="2822829" y="2053908"/>
                </a:cubicBezTo>
                <a:cubicBezTo>
                  <a:pt x="2822829" y="2046923"/>
                  <a:pt x="2854008" y="2026158"/>
                  <a:pt x="2854008" y="1991551"/>
                </a:cubicBezTo>
                <a:cubicBezTo>
                  <a:pt x="2854008" y="1984629"/>
                  <a:pt x="2854008" y="1967293"/>
                  <a:pt x="2840101" y="1967293"/>
                </a:cubicBezTo>
                <a:cubicBezTo>
                  <a:pt x="2833180" y="1967293"/>
                  <a:pt x="2815908" y="1984629"/>
                  <a:pt x="2808922" y="1994980"/>
                </a:cubicBezTo>
                <a:cubicBezTo>
                  <a:pt x="2798572" y="1967293"/>
                  <a:pt x="2833180" y="1956880"/>
                  <a:pt x="2843594" y="1956880"/>
                </a:cubicBezTo>
                <a:cubicBezTo>
                  <a:pt x="2864358" y="1956880"/>
                  <a:pt x="2871280" y="1988058"/>
                  <a:pt x="2871280" y="1998472"/>
                </a:cubicBezTo>
                <a:close/>
                <a:moveTo>
                  <a:pt x="2788158" y="1988058"/>
                </a:moveTo>
                <a:cubicBezTo>
                  <a:pt x="2791651" y="1977708"/>
                  <a:pt x="2795080" y="1963801"/>
                  <a:pt x="2798572" y="1949958"/>
                </a:cubicBezTo>
                <a:lnTo>
                  <a:pt x="2798572" y="1988058"/>
                </a:lnTo>
                <a:cubicBezTo>
                  <a:pt x="2798572" y="1998472"/>
                  <a:pt x="2795080" y="2019237"/>
                  <a:pt x="2805494" y="2026158"/>
                </a:cubicBezTo>
                <a:cubicBezTo>
                  <a:pt x="2802001" y="2029651"/>
                  <a:pt x="2802001" y="2033080"/>
                  <a:pt x="2795080" y="2033080"/>
                </a:cubicBezTo>
                <a:cubicBezTo>
                  <a:pt x="2767394" y="2033080"/>
                  <a:pt x="2770886" y="1991551"/>
                  <a:pt x="2770886" y="1988058"/>
                </a:cubicBezTo>
                <a:cubicBezTo>
                  <a:pt x="2770886" y="1981137"/>
                  <a:pt x="2774315" y="1956880"/>
                  <a:pt x="2781237" y="1943037"/>
                </a:cubicBezTo>
                <a:cubicBezTo>
                  <a:pt x="2781237" y="1956880"/>
                  <a:pt x="2784729" y="1974215"/>
                  <a:pt x="2788158" y="1988058"/>
                </a:cubicBezTo>
                <a:close/>
                <a:moveTo>
                  <a:pt x="4360609" y="1929193"/>
                </a:moveTo>
                <a:cubicBezTo>
                  <a:pt x="4391787" y="1929193"/>
                  <a:pt x="4440301" y="1974215"/>
                  <a:pt x="4447223" y="2005393"/>
                </a:cubicBezTo>
                <a:cubicBezTo>
                  <a:pt x="4454144" y="2029651"/>
                  <a:pt x="4467987" y="2060829"/>
                  <a:pt x="4499166" y="2088515"/>
                </a:cubicBezTo>
                <a:cubicBezTo>
                  <a:pt x="4509580" y="2098929"/>
                  <a:pt x="4530344" y="2105851"/>
                  <a:pt x="4540695" y="2119694"/>
                </a:cubicBezTo>
                <a:cubicBezTo>
                  <a:pt x="4551109" y="2130044"/>
                  <a:pt x="4551109" y="2147380"/>
                  <a:pt x="4561523" y="2161223"/>
                </a:cubicBezTo>
                <a:cubicBezTo>
                  <a:pt x="4571874" y="2175129"/>
                  <a:pt x="4592701" y="2188972"/>
                  <a:pt x="4606544" y="2195894"/>
                </a:cubicBezTo>
                <a:cubicBezTo>
                  <a:pt x="4592701" y="2220151"/>
                  <a:pt x="4599623" y="2216658"/>
                  <a:pt x="4585716" y="2216658"/>
                </a:cubicBezTo>
                <a:cubicBezTo>
                  <a:pt x="4457574" y="2216658"/>
                  <a:pt x="4388295" y="1967293"/>
                  <a:pt x="4353687" y="1929193"/>
                </a:cubicBezTo>
                <a:lnTo>
                  <a:pt x="4360609" y="1929193"/>
                </a:lnTo>
                <a:close/>
                <a:moveTo>
                  <a:pt x="2240915" y="1970723"/>
                </a:moveTo>
                <a:cubicBezTo>
                  <a:pt x="2240915" y="1974215"/>
                  <a:pt x="2258251" y="2022729"/>
                  <a:pt x="2258251" y="2033080"/>
                </a:cubicBezTo>
                <a:lnTo>
                  <a:pt x="2258251" y="2046923"/>
                </a:lnTo>
                <a:cubicBezTo>
                  <a:pt x="2185543" y="2067751"/>
                  <a:pt x="2133537" y="2105851"/>
                  <a:pt x="2064321" y="2105851"/>
                </a:cubicBezTo>
                <a:cubicBezTo>
                  <a:pt x="1929194" y="2105851"/>
                  <a:pt x="1922272" y="2040001"/>
                  <a:pt x="1870329" y="2040001"/>
                </a:cubicBezTo>
                <a:cubicBezTo>
                  <a:pt x="1832229" y="2040001"/>
                  <a:pt x="1766443" y="2071180"/>
                  <a:pt x="1714500" y="2071180"/>
                </a:cubicBezTo>
                <a:cubicBezTo>
                  <a:pt x="1669478" y="2071180"/>
                  <a:pt x="1579372" y="2064258"/>
                  <a:pt x="1551686" y="2001901"/>
                </a:cubicBezTo>
                <a:cubicBezTo>
                  <a:pt x="1572451" y="1988058"/>
                  <a:pt x="1593278" y="1974215"/>
                  <a:pt x="1620964" y="1967293"/>
                </a:cubicBezTo>
                <a:cubicBezTo>
                  <a:pt x="1669478" y="1953451"/>
                  <a:pt x="1762951" y="1932623"/>
                  <a:pt x="1821815" y="1932623"/>
                </a:cubicBezTo>
                <a:lnTo>
                  <a:pt x="1998472" y="1932623"/>
                </a:lnTo>
                <a:cubicBezTo>
                  <a:pt x="2060829" y="1932623"/>
                  <a:pt x="2202815" y="1963801"/>
                  <a:pt x="2240915" y="1970723"/>
                </a:cubicBezTo>
                <a:close/>
                <a:moveTo>
                  <a:pt x="4817809" y="2081593"/>
                </a:moveTo>
                <a:cubicBezTo>
                  <a:pt x="4824730" y="2022729"/>
                  <a:pt x="4835144" y="1960372"/>
                  <a:pt x="4897437" y="1908429"/>
                </a:cubicBezTo>
                <a:cubicBezTo>
                  <a:pt x="4842066" y="1960372"/>
                  <a:pt x="4831651" y="2022729"/>
                  <a:pt x="4817809" y="2081593"/>
                </a:cubicBezTo>
                <a:close/>
                <a:moveTo>
                  <a:pt x="4786630" y="2026158"/>
                </a:moveTo>
                <a:cubicBezTo>
                  <a:pt x="4793551" y="1984629"/>
                  <a:pt x="4814316" y="1925701"/>
                  <a:pt x="4835144" y="1887601"/>
                </a:cubicBezTo>
                <a:cubicBezTo>
                  <a:pt x="4821237" y="1932623"/>
                  <a:pt x="4803966" y="1981137"/>
                  <a:pt x="4786630" y="2026158"/>
                </a:cubicBezTo>
                <a:close/>
                <a:moveTo>
                  <a:pt x="4544187" y="1898015"/>
                </a:moveTo>
                <a:lnTo>
                  <a:pt x="4544187" y="1887601"/>
                </a:lnTo>
                <a:lnTo>
                  <a:pt x="4544187" y="1898015"/>
                </a:lnTo>
                <a:close/>
                <a:moveTo>
                  <a:pt x="5829174" y="1949958"/>
                </a:moveTo>
                <a:cubicBezTo>
                  <a:pt x="5867274" y="1911858"/>
                  <a:pt x="5915724" y="1884172"/>
                  <a:pt x="5960745" y="1880680"/>
                </a:cubicBezTo>
                <a:cubicBezTo>
                  <a:pt x="5922645" y="1898015"/>
                  <a:pt x="5874195" y="1925701"/>
                  <a:pt x="5829174" y="1949958"/>
                </a:cubicBezTo>
                <a:close/>
                <a:moveTo>
                  <a:pt x="5330381" y="1981137"/>
                </a:moveTo>
                <a:cubicBezTo>
                  <a:pt x="5340795" y="1949958"/>
                  <a:pt x="5358130" y="1898015"/>
                  <a:pt x="5399659" y="1880680"/>
                </a:cubicBezTo>
                <a:cubicBezTo>
                  <a:pt x="5358130" y="1911858"/>
                  <a:pt x="5354637" y="1949958"/>
                  <a:pt x="5330381" y="1981137"/>
                </a:cubicBezTo>
                <a:close/>
                <a:moveTo>
                  <a:pt x="5413502" y="1870329"/>
                </a:moveTo>
                <a:lnTo>
                  <a:pt x="5434330" y="1859915"/>
                </a:lnTo>
                <a:lnTo>
                  <a:pt x="5413502" y="1870329"/>
                </a:lnTo>
                <a:close/>
                <a:moveTo>
                  <a:pt x="5347716" y="1898015"/>
                </a:moveTo>
                <a:cubicBezTo>
                  <a:pt x="5330381" y="1915351"/>
                  <a:pt x="5323459" y="1943037"/>
                  <a:pt x="5306187" y="1963801"/>
                </a:cubicBezTo>
                <a:cubicBezTo>
                  <a:pt x="5316537" y="1925701"/>
                  <a:pt x="5340795" y="1880680"/>
                  <a:pt x="5385816" y="1856486"/>
                </a:cubicBezTo>
                <a:cubicBezTo>
                  <a:pt x="5375466" y="1870329"/>
                  <a:pt x="5358130" y="1880680"/>
                  <a:pt x="5347716" y="1898015"/>
                </a:cubicBezTo>
                <a:close/>
                <a:moveTo>
                  <a:pt x="1482408" y="1994980"/>
                </a:moveTo>
                <a:cubicBezTo>
                  <a:pt x="1468564" y="1977708"/>
                  <a:pt x="1447800" y="1953451"/>
                  <a:pt x="1426972" y="1939608"/>
                </a:cubicBezTo>
                <a:cubicBezTo>
                  <a:pt x="1399286" y="1922272"/>
                  <a:pt x="1368108" y="1911858"/>
                  <a:pt x="1343851" y="1901508"/>
                </a:cubicBezTo>
                <a:cubicBezTo>
                  <a:pt x="1229551" y="1859915"/>
                  <a:pt x="1122235" y="1856486"/>
                  <a:pt x="1014857" y="1859915"/>
                </a:cubicBezTo>
                <a:lnTo>
                  <a:pt x="1011364" y="1859915"/>
                </a:lnTo>
                <a:cubicBezTo>
                  <a:pt x="1035621" y="1852993"/>
                  <a:pt x="1073721" y="1852993"/>
                  <a:pt x="1080643" y="1852993"/>
                </a:cubicBezTo>
                <a:cubicBezTo>
                  <a:pt x="1194943" y="1852993"/>
                  <a:pt x="1444308" y="1877251"/>
                  <a:pt x="1482408" y="1994980"/>
                </a:cubicBezTo>
                <a:close/>
                <a:moveTo>
                  <a:pt x="2916301" y="1859915"/>
                </a:moveTo>
                <a:cubicBezTo>
                  <a:pt x="2912872" y="1856486"/>
                  <a:pt x="2912872" y="1849501"/>
                  <a:pt x="2916301" y="1849501"/>
                </a:cubicBezTo>
                <a:lnTo>
                  <a:pt x="2916301" y="1859915"/>
                </a:lnTo>
                <a:close/>
                <a:moveTo>
                  <a:pt x="5209159" y="1894523"/>
                </a:moveTo>
                <a:cubicBezTo>
                  <a:pt x="5216081" y="1901508"/>
                  <a:pt x="5226495" y="1898015"/>
                  <a:pt x="5236909" y="1898015"/>
                </a:cubicBezTo>
                <a:lnTo>
                  <a:pt x="5236909" y="1904937"/>
                </a:lnTo>
                <a:cubicBezTo>
                  <a:pt x="5236909" y="1911858"/>
                  <a:pt x="5247259" y="1908429"/>
                  <a:pt x="5247259" y="1911858"/>
                </a:cubicBezTo>
                <a:cubicBezTo>
                  <a:pt x="5250751" y="1918780"/>
                  <a:pt x="5254181" y="1922272"/>
                  <a:pt x="5254181" y="1929193"/>
                </a:cubicBezTo>
                <a:cubicBezTo>
                  <a:pt x="5254181" y="1939608"/>
                  <a:pt x="5243830" y="1949958"/>
                  <a:pt x="5243830" y="1956880"/>
                </a:cubicBezTo>
                <a:cubicBezTo>
                  <a:pt x="5243830" y="1967293"/>
                  <a:pt x="5261166" y="2001901"/>
                  <a:pt x="5261166" y="2008823"/>
                </a:cubicBezTo>
                <a:cubicBezTo>
                  <a:pt x="5261166" y="2019237"/>
                  <a:pt x="5257674" y="2029651"/>
                  <a:pt x="5247259" y="2036572"/>
                </a:cubicBezTo>
                <a:cubicBezTo>
                  <a:pt x="5243830" y="2043493"/>
                  <a:pt x="5229987" y="2043493"/>
                  <a:pt x="5223066" y="2057337"/>
                </a:cubicBezTo>
                <a:cubicBezTo>
                  <a:pt x="5219574" y="2060829"/>
                  <a:pt x="5219574" y="2074672"/>
                  <a:pt x="5212651" y="2085023"/>
                </a:cubicBezTo>
                <a:cubicBezTo>
                  <a:pt x="5202237" y="2095437"/>
                  <a:pt x="5184966" y="2095437"/>
                  <a:pt x="5174551" y="2109280"/>
                </a:cubicBezTo>
                <a:cubicBezTo>
                  <a:pt x="5167630" y="2112772"/>
                  <a:pt x="5174551" y="2119694"/>
                  <a:pt x="5174551" y="2130044"/>
                </a:cubicBezTo>
                <a:cubicBezTo>
                  <a:pt x="5174551" y="2137029"/>
                  <a:pt x="5167630" y="2147380"/>
                  <a:pt x="5153787" y="2150872"/>
                </a:cubicBezTo>
                <a:cubicBezTo>
                  <a:pt x="5087937" y="2164715"/>
                  <a:pt x="5004816" y="2202815"/>
                  <a:pt x="4970209" y="2247837"/>
                </a:cubicBezTo>
                <a:cubicBezTo>
                  <a:pt x="5004816" y="2230501"/>
                  <a:pt x="5122609" y="2164715"/>
                  <a:pt x="5178044" y="2164715"/>
                </a:cubicBezTo>
                <a:lnTo>
                  <a:pt x="5191887" y="2164715"/>
                </a:lnTo>
                <a:cubicBezTo>
                  <a:pt x="5181474" y="2185480"/>
                  <a:pt x="5174551" y="2223580"/>
                  <a:pt x="5164137" y="2223580"/>
                </a:cubicBezTo>
                <a:cubicBezTo>
                  <a:pt x="5157216" y="2223580"/>
                  <a:pt x="5146866" y="2209737"/>
                  <a:pt x="5136451" y="2209737"/>
                </a:cubicBezTo>
                <a:cubicBezTo>
                  <a:pt x="5081016" y="2209737"/>
                  <a:pt x="5136451" y="2285937"/>
                  <a:pt x="5091430" y="2285937"/>
                </a:cubicBezTo>
                <a:cubicBezTo>
                  <a:pt x="5081016" y="2285937"/>
                  <a:pt x="5053330" y="2261680"/>
                  <a:pt x="5042916" y="2261680"/>
                </a:cubicBezTo>
                <a:cubicBezTo>
                  <a:pt x="5035995" y="2261680"/>
                  <a:pt x="5022151" y="2279015"/>
                  <a:pt x="5015230" y="2285937"/>
                </a:cubicBezTo>
                <a:cubicBezTo>
                  <a:pt x="5001387" y="2292858"/>
                  <a:pt x="4980623" y="2289366"/>
                  <a:pt x="4966716" y="2296351"/>
                </a:cubicBezTo>
                <a:cubicBezTo>
                  <a:pt x="4952874" y="2303272"/>
                  <a:pt x="4945951" y="2320544"/>
                  <a:pt x="4935537" y="2330958"/>
                </a:cubicBezTo>
                <a:cubicBezTo>
                  <a:pt x="4925187" y="2334451"/>
                  <a:pt x="4911344" y="2341372"/>
                  <a:pt x="4904423" y="2341372"/>
                </a:cubicBezTo>
                <a:cubicBezTo>
                  <a:pt x="4897437" y="2341372"/>
                  <a:pt x="4859337" y="2327466"/>
                  <a:pt x="4859337" y="2317115"/>
                </a:cubicBezTo>
                <a:cubicBezTo>
                  <a:pt x="4859337" y="2306701"/>
                  <a:pt x="4869751" y="2272094"/>
                  <a:pt x="4869751" y="2251329"/>
                </a:cubicBezTo>
                <a:cubicBezTo>
                  <a:pt x="4897437" y="2143951"/>
                  <a:pt x="4897437" y="2040001"/>
                  <a:pt x="4984051" y="1939608"/>
                </a:cubicBezTo>
                <a:cubicBezTo>
                  <a:pt x="4987544" y="1936115"/>
                  <a:pt x="4994466" y="1929193"/>
                  <a:pt x="4994466" y="1925701"/>
                </a:cubicBezTo>
                <a:cubicBezTo>
                  <a:pt x="4997895" y="1939608"/>
                  <a:pt x="5008309" y="1956880"/>
                  <a:pt x="5008309" y="1967293"/>
                </a:cubicBezTo>
                <a:cubicBezTo>
                  <a:pt x="5008309" y="1974215"/>
                  <a:pt x="4987544" y="2015808"/>
                  <a:pt x="4987544" y="2022729"/>
                </a:cubicBezTo>
                <a:cubicBezTo>
                  <a:pt x="4987544" y="2046923"/>
                  <a:pt x="5008309" y="2046923"/>
                  <a:pt x="5008309" y="2088515"/>
                </a:cubicBezTo>
                <a:cubicBezTo>
                  <a:pt x="5008309" y="2143951"/>
                  <a:pt x="4959795" y="2185480"/>
                  <a:pt x="4928616" y="2251329"/>
                </a:cubicBezTo>
                <a:cubicBezTo>
                  <a:pt x="4994466" y="2202815"/>
                  <a:pt x="5025644" y="2140458"/>
                  <a:pt x="5025644" y="2088515"/>
                </a:cubicBezTo>
                <a:cubicBezTo>
                  <a:pt x="5025644" y="2057337"/>
                  <a:pt x="5008309" y="2026158"/>
                  <a:pt x="5008309" y="2022729"/>
                </a:cubicBezTo>
                <a:cubicBezTo>
                  <a:pt x="5008309" y="2015808"/>
                  <a:pt x="5022151" y="1977708"/>
                  <a:pt x="5022151" y="1970723"/>
                </a:cubicBezTo>
                <a:cubicBezTo>
                  <a:pt x="5022151" y="1960372"/>
                  <a:pt x="5001387" y="1918780"/>
                  <a:pt x="5001387" y="1908429"/>
                </a:cubicBezTo>
                <a:cubicBezTo>
                  <a:pt x="5001387" y="1904937"/>
                  <a:pt x="5011737" y="1870329"/>
                  <a:pt x="5015230" y="1870329"/>
                </a:cubicBezTo>
                <a:cubicBezTo>
                  <a:pt x="5018659" y="1870329"/>
                  <a:pt x="5025644" y="1873758"/>
                  <a:pt x="5029074" y="1870329"/>
                </a:cubicBezTo>
                <a:cubicBezTo>
                  <a:pt x="5042916" y="1856486"/>
                  <a:pt x="5056759" y="1842580"/>
                  <a:pt x="5070666" y="1839151"/>
                </a:cubicBezTo>
                <a:cubicBezTo>
                  <a:pt x="5081016" y="1832229"/>
                  <a:pt x="5101844" y="1835658"/>
                  <a:pt x="5115687" y="1835658"/>
                </a:cubicBezTo>
                <a:cubicBezTo>
                  <a:pt x="5122609" y="1835658"/>
                  <a:pt x="5126037" y="1828737"/>
                  <a:pt x="5136451" y="1828737"/>
                </a:cubicBezTo>
                <a:cubicBezTo>
                  <a:pt x="5167630" y="1828737"/>
                  <a:pt x="5195316" y="1877251"/>
                  <a:pt x="5209159" y="1894523"/>
                </a:cubicBezTo>
                <a:close/>
                <a:moveTo>
                  <a:pt x="2885122" y="1842580"/>
                </a:moveTo>
                <a:cubicBezTo>
                  <a:pt x="2895537" y="1832229"/>
                  <a:pt x="2888615" y="1825308"/>
                  <a:pt x="2902458" y="1825308"/>
                </a:cubicBezTo>
                <a:cubicBezTo>
                  <a:pt x="2944051" y="1825308"/>
                  <a:pt x="2919794" y="1859915"/>
                  <a:pt x="2937129" y="1884172"/>
                </a:cubicBezTo>
                <a:cubicBezTo>
                  <a:pt x="2933637" y="1887601"/>
                  <a:pt x="2933637" y="1887601"/>
                  <a:pt x="2923222" y="1887601"/>
                </a:cubicBezTo>
                <a:cubicBezTo>
                  <a:pt x="2909380" y="1887601"/>
                  <a:pt x="2905951" y="1880680"/>
                  <a:pt x="2888615" y="1859915"/>
                </a:cubicBezTo>
                <a:cubicBezTo>
                  <a:pt x="2885122" y="1863408"/>
                  <a:pt x="2871280" y="1929193"/>
                  <a:pt x="2847022" y="1929193"/>
                </a:cubicBezTo>
                <a:cubicBezTo>
                  <a:pt x="2836672" y="1929193"/>
                  <a:pt x="2833180" y="1922272"/>
                  <a:pt x="2833180" y="1915351"/>
                </a:cubicBezTo>
                <a:cubicBezTo>
                  <a:pt x="2833180" y="1904937"/>
                  <a:pt x="2854008" y="1887601"/>
                  <a:pt x="2864358" y="1870329"/>
                </a:cubicBezTo>
                <a:lnTo>
                  <a:pt x="2860929" y="1839151"/>
                </a:lnTo>
                <a:cubicBezTo>
                  <a:pt x="2850515" y="1849501"/>
                  <a:pt x="2836672" y="1866837"/>
                  <a:pt x="2836672" y="1877251"/>
                </a:cubicBezTo>
                <a:cubicBezTo>
                  <a:pt x="2836672" y="1884172"/>
                  <a:pt x="2840101" y="1884172"/>
                  <a:pt x="2843594" y="1884172"/>
                </a:cubicBezTo>
                <a:cubicBezTo>
                  <a:pt x="2843594" y="1884172"/>
                  <a:pt x="2840101" y="1884172"/>
                  <a:pt x="2836672" y="1887601"/>
                </a:cubicBezTo>
                <a:cubicBezTo>
                  <a:pt x="2833180" y="1887601"/>
                  <a:pt x="2826258" y="1884172"/>
                  <a:pt x="2826258" y="1873758"/>
                </a:cubicBezTo>
                <a:cubicBezTo>
                  <a:pt x="2826258" y="1856486"/>
                  <a:pt x="2843594" y="1821815"/>
                  <a:pt x="2864358" y="1821815"/>
                </a:cubicBezTo>
                <a:cubicBezTo>
                  <a:pt x="2871280" y="1821815"/>
                  <a:pt x="2878201" y="1832229"/>
                  <a:pt x="2885122" y="1842580"/>
                </a:cubicBezTo>
                <a:close/>
                <a:moveTo>
                  <a:pt x="2971737" y="1856486"/>
                </a:moveTo>
                <a:cubicBezTo>
                  <a:pt x="2971737" y="1866837"/>
                  <a:pt x="2954401" y="1908429"/>
                  <a:pt x="2947480" y="1918780"/>
                </a:cubicBezTo>
                <a:cubicBezTo>
                  <a:pt x="2947480" y="1908429"/>
                  <a:pt x="2950972" y="1894523"/>
                  <a:pt x="2954401" y="1880680"/>
                </a:cubicBezTo>
                <a:lnTo>
                  <a:pt x="2950972" y="1832229"/>
                </a:lnTo>
                <a:cubicBezTo>
                  <a:pt x="2947480" y="1842580"/>
                  <a:pt x="2944051" y="1856486"/>
                  <a:pt x="2940558" y="1866837"/>
                </a:cubicBezTo>
                <a:cubicBezTo>
                  <a:pt x="2937129" y="1859915"/>
                  <a:pt x="2937129" y="1849501"/>
                  <a:pt x="2937129" y="1839151"/>
                </a:cubicBezTo>
                <a:cubicBezTo>
                  <a:pt x="2937129" y="1832229"/>
                  <a:pt x="2933637" y="1807972"/>
                  <a:pt x="2950972" y="1807972"/>
                </a:cubicBezTo>
                <a:cubicBezTo>
                  <a:pt x="2964815" y="1807972"/>
                  <a:pt x="2971737" y="1846072"/>
                  <a:pt x="2971737" y="1856486"/>
                </a:cubicBezTo>
                <a:close/>
                <a:moveTo>
                  <a:pt x="5867274" y="1807972"/>
                </a:moveTo>
                <a:cubicBezTo>
                  <a:pt x="5787581" y="1804480"/>
                  <a:pt x="5690616" y="1911858"/>
                  <a:pt x="5614416" y="1977708"/>
                </a:cubicBezTo>
                <a:cubicBezTo>
                  <a:pt x="5656009" y="1901508"/>
                  <a:pt x="5784151" y="1804480"/>
                  <a:pt x="5849937" y="1804480"/>
                </a:cubicBezTo>
                <a:cubicBezTo>
                  <a:pt x="5860351" y="1804480"/>
                  <a:pt x="5863781" y="1807972"/>
                  <a:pt x="5867274" y="1807972"/>
                </a:cubicBezTo>
                <a:close/>
                <a:moveTo>
                  <a:pt x="1530921" y="1901508"/>
                </a:moveTo>
                <a:lnTo>
                  <a:pt x="1350835" y="1801051"/>
                </a:lnTo>
                <a:cubicBezTo>
                  <a:pt x="1402778" y="1804480"/>
                  <a:pt x="1475486" y="1859915"/>
                  <a:pt x="1530921" y="1901508"/>
                </a:cubicBezTo>
                <a:close/>
                <a:moveTo>
                  <a:pt x="5462016" y="1870329"/>
                </a:moveTo>
                <a:cubicBezTo>
                  <a:pt x="5458587" y="1877251"/>
                  <a:pt x="5444681" y="1880680"/>
                  <a:pt x="5441251" y="1894523"/>
                </a:cubicBezTo>
                <a:cubicBezTo>
                  <a:pt x="5437759" y="1898015"/>
                  <a:pt x="5437759" y="1908429"/>
                  <a:pt x="5437759" y="1915351"/>
                </a:cubicBezTo>
                <a:cubicBezTo>
                  <a:pt x="5437759" y="1925701"/>
                  <a:pt x="5448174" y="1953451"/>
                  <a:pt x="5458587" y="1970723"/>
                </a:cubicBezTo>
                <a:cubicBezTo>
                  <a:pt x="5444681" y="1974215"/>
                  <a:pt x="5413502" y="2001901"/>
                  <a:pt x="5420487" y="2019237"/>
                </a:cubicBezTo>
                <a:cubicBezTo>
                  <a:pt x="5403151" y="2005393"/>
                  <a:pt x="5378895" y="1984629"/>
                  <a:pt x="5361559" y="1984629"/>
                </a:cubicBezTo>
                <a:cubicBezTo>
                  <a:pt x="5351209" y="1984629"/>
                  <a:pt x="5326951" y="1998472"/>
                  <a:pt x="5320030" y="1998472"/>
                </a:cubicBezTo>
                <a:cubicBezTo>
                  <a:pt x="5302695" y="1998472"/>
                  <a:pt x="5306187" y="1981137"/>
                  <a:pt x="5271516" y="1988058"/>
                </a:cubicBezTo>
                <a:cubicBezTo>
                  <a:pt x="5271516" y="1981137"/>
                  <a:pt x="5261166" y="1967293"/>
                  <a:pt x="5261166" y="1960372"/>
                </a:cubicBezTo>
                <a:cubicBezTo>
                  <a:pt x="5261166" y="1949958"/>
                  <a:pt x="5268087" y="1943037"/>
                  <a:pt x="5268087" y="1932623"/>
                </a:cubicBezTo>
                <a:cubicBezTo>
                  <a:pt x="5268087" y="1915351"/>
                  <a:pt x="5250751" y="1901508"/>
                  <a:pt x="5250751" y="1894523"/>
                </a:cubicBezTo>
                <a:cubicBezTo>
                  <a:pt x="5250751" y="1859915"/>
                  <a:pt x="5358130" y="1814893"/>
                  <a:pt x="5365051" y="1811401"/>
                </a:cubicBezTo>
                <a:cubicBezTo>
                  <a:pt x="5375466" y="1807972"/>
                  <a:pt x="5389309" y="1801051"/>
                  <a:pt x="5399659" y="1801051"/>
                </a:cubicBezTo>
                <a:cubicBezTo>
                  <a:pt x="5420487" y="1794129"/>
                  <a:pt x="5451602" y="1790637"/>
                  <a:pt x="5479351" y="1780286"/>
                </a:cubicBezTo>
                <a:cubicBezTo>
                  <a:pt x="5458587" y="1804480"/>
                  <a:pt x="5465509" y="1839151"/>
                  <a:pt x="5462016" y="1870329"/>
                </a:cubicBezTo>
                <a:close/>
                <a:moveTo>
                  <a:pt x="3816858" y="1769872"/>
                </a:moveTo>
                <a:cubicBezTo>
                  <a:pt x="3816858" y="1787208"/>
                  <a:pt x="3744087" y="1953451"/>
                  <a:pt x="3688715" y="2008823"/>
                </a:cubicBezTo>
                <a:lnTo>
                  <a:pt x="3813365" y="1762951"/>
                </a:lnTo>
                <a:cubicBezTo>
                  <a:pt x="3813365" y="1762951"/>
                  <a:pt x="3816858" y="1759458"/>
                  <a:pt x="3816858" y="1769872"/>
                </a:cubicBezTo>
                <a:close/>
                <a:moveTo>
                  <a:pt x="5569395" y="1901508"/>
                </a:moveTo>
                <a:cubicBezTo>
                  <a:pt x="5569395" y="1953451"/>
                  <a:pt x="5524374" y="2029651"/>
                  <a:pt x="5489702" y="2078101"/>
                </a:cubicBezTo>
                <a:cubicBezTo>
                  <a:pt x="5472430" y="2050415"/>
                  <a:pt x="5448174" y="2046923"/>
                  <a:pt x="5430837" y="2050415"/>
                </a:cubicBezTo>
                <a:lnTo>
                  <a:pt x="5430837" y="2029651"/>
                </a:lnTo>
                <a:cubicBezTo>
                  <a:pt x="5430837" y="2015808"/>
                  <a:pt x="5444681" y="1970723"/>
                  <a:pt x="5475859" y="1981137"/>
                </a:cubicBezTo>
                <a:cubicBezTo>
                  <a:pt x="5475859" y="1981137"/>
                  <a:pt x="5479351" y="1984629"/>
                  <a:pt x="5479351" y="1977708"/>
                </a:cubicBezTo>
                <a:cubicBezTo>
                  <a:pt x="5479351" y="1967293"/>
                  <a:pt x="5465509" y="1960372"/>
                  <a:pt x="5462016" y="1953451"/>
                </a:cubicBezTo>
                <a:cubicBezTo>
                  <a:pt x="5455095" y="1943037"/>
                  <a:pt x="5455095" y="1922272"/>
                  <a:pt x="5455095" y="1915351"/>
                </a:cubicBezTo>
                <a:cubicBezTo>
                  <a:pt x="5455095" y="1877251"/>
                  <a:pt x="5468937" y="1904937"/>
                  <a:pt x="5482781" y="1863408"/>
                </a:cubicBezTo>
                <a:cubicBezTo>
                  <a:pt x="5482781" y="1852993"/>
                  <a:pt x="5479351" y="1839151"/>
                  <a:pt x="5479351" y="1828737"/>
                </a:cubicBezTo>
                <a:cubicBezTo>
                  <a:pt x="5479351" y="1807972"/>
                  <a:pt x="5503609" y="1749108"/>
                  <a:pt x="5531295" y="1759458"/>
                </a:cubicBezTo>
                <a:cubicBezTo>
                  <a:pt x="5558981" y="1797558"/>
                  <a:pt x="5569395" y="1859915"/>
                  <a:pt x="5569395" y="1901508"/>
                </a:cubicBezTo>
                <a:close/>
                <a:moveTo>
                  <a:pt x="2625408" y="1783715"/>
                </a:moveTo>
                <a:cubicBezTo>
                  <a:pt x="2618486" y="1787208"/>
                  <a:pt x="2621915" y="1821815"/>
                  <a:pt x="2597658" y="1821815"/>
                </a:cubicBezTo>
                <a:cubicBezTo>
                  <a:pt x="2597658" y="1825308"/>
                  <a:pt x="2601151" y="1839151"/>
                  <a:pt x="2611501" y="1832229"/>
                </a:cubicBezTo>
                <a:cubicBezTo>
                  <a:pt x="2611501" y="1835658"/>
                  <a:pt x="2604580" y="1842580"/>
                  <a:pt x="2601151" y="1846072"/>
                </a:cubicBezTo>
                <a:cubicBezTo>
                  <a:pt x="2580386" y="1839151"/>
                  <a:pt x="2569972" y="1773301"/>
                  <a:pt x="2569972" y="1756029"/>
                </a:cubicBezTo>
                <a:cubicBezTo>
                  <a:pt x="2569972" y="1745615"/>
                  <a:pt x="2566480" y="1721358"/>
                  <a:pt x="2583815" y="1721358"/>
                </a:cubicBezTo>
                <a:cubicBezTo>
                  <a:pt x="2614994" y="1721358"/>
                  <a:pt x="2597658" y="1773301"/>
                  <a:pt x="2625408" y="1783715"/>
                </a:cubicBezTo>
                <a:close/>
                <a:moveTo>
                  <a:pt x="3716401" y="1752537"/>
                </a:moveTo>
                <a:cubicBezTo>
                  <a:pt x="3716401" y="1839151"/>
                  <a:pt x="3636708" y="2012315"/>
                  <a:pt x="3591687" y="2033080"/>
                </a:cubicBezTo>
                <a:cubicBezTo>
                  <a:pt x="3657537" y="1925701"/>
                  <a:pt x="3712908" y="1818386"/>
                  <a:pt x="3712908" y="1714437"/>
                </a:cubicBezTo>
                <a:cubicBezTo>
                  <a:pt x="3712908" y="1724851"/>
                  <a:pt x="3716401" y="1742186"/>
                  <a:pt x="3716401" y="1752537"/>
                </a:cubicBezTo>
                <a:close/>
                <a:moveTo>
                  <a:pt x="2770886" y="1728280"/>
                </a:moveTo>
                <a:lnTo>
                  <a:pt x="2770886" y="1707515"/>
                </a:lnTo>
                <a:lnTo>
                  <a:pt x="2770886" y="1728280"/>
                </a:lnTo>
                <a:close/>
                <a:moveTo>
                  <a:pt x="2860929" y="1704086"/>
                </a:moveTo>
                <a:lnTo>
                  <a:pt x="2860929" y="1717929"/>
                </a:lnTo>
                <a:cubicBezTo>
                  <a:pt x="2850515" y="1721358"/>
                  <a:pt x="2836672" y="1735201"/>
                  <a:pt x="2826258" y="1745615"/>
                </a:cubicBezTo>
                <a:cubicBezTo>
                  <a:pt x="2826258" y="1731772"/>
                  <a:pt x="2829751" y="1717929"/>
                  <a:pt x="2850515" y="1704086"/>
                </a:cubicBezTo>
                <a:lnTo>
                  <a:pt x="2860929" y="1704086"/>
                </a:lnTo>
                <a:close/>
                <a:moveTo>
                  <a:pt x="5441251" y="1749108"/>
                </a:moveTo>
                <a:cubicBezTo>
                  <a:pt x="5448174" y="1749108"/>
                  <a:pt x="5475859" y="1742186"/>
                  <a:pt x="5482781" y="1742186"/>
                </a:cubicBezTo>
                <a:cubicBezTo>
                  <a:pt x="5493195" y="1742186"/>
                  <a:pt x="5503609" y="1745615"/>
                  <a:pt x="5510530" y="1745615"/>
                </a:cubicBezTo>
                <a:cubicBezTo>
                  <a:pt x="5496687" y="1756029"/>
                  <a:pt x="5479351" y="1766380"/>
                  <a:pt x="5462016" y="1769872"/>
                </a:cubicBezTo>
                <a:cubicBezTo>
                  <a:pt x="5392737" y="1787208"/>
                  <a:pt x="5292281" y="1794129"/>
                  <a:pt x="5240337" y="1887601"/>
                </a:cubicBezTo>
                <a:cubicBezTo>
                  <a:pt x="5236909" y="1887601"/>
                  <a:pt x="5229987" y="1884172"/>
                  <a:pt x="5226495" y="1884172"/>
                </a:cubicBezTo>
                <a:cubicBezTo>
                  <a:pt x="5229987" y="1866837"/>
                  <a:pt x="5229987" y="1842580"/>
                  <a:pt x="5240337" y="1828737"/>
                </a:cubicBezTo>
                <a:cubicBezTo>
                  <a:pt x="5243830" y="1821815"/>
                  <a:pt x="5257674" y="1818386"/>
                  <a:pt x="5264595" y="1811401"/>
                </a:cubicBezTo>
                <a:cubicBezTo>
                  <a:pt x="5271516" y="1797558"/>
                  <a:pt x="5271516" y="1776793"/>
                  <a:pt x="5281930" y="1762951"/>
                </a:cubicBezTo>
                <a:cubicBezTo>
                  <a:pt x="5292281" y="1749108"/>
                  <a:pt x="5313109" y="1742186"/>
                  <a:pt x="5326951" y="1735201"/>
                </a:cubicBezTo>
                <a:cubicBezTo>
                  <a:pt x="5333874" y="1731772"/>
                  <a:pt x="5361559" y="1693672"/>
                  <a:pt x="5382387" y="1693672"/>
                </a:cubicBezTo>
                <a:cubicBezTo>
                  <a:pt x="5430837" y="1693672"/>
                  <a:pt x="5392737" y="1749108"/>
                  <a:pt x="5441251" y="1749108"/>
                </a:cubicBezTo>
                <a:close/>
                <a:moveTo>
                  <a:pt x="5025644" y="1752537"/>
                </a:moveTo>
                <a:cubicBezTo>
                  <a:pt x="5025644" y="1759458"/>
                  <a:pt x="5018659" y="1783715"/>
                  <a:pt x="5008309" y="1801051"/>
                </a:cubicBezTo>
                <a:cubicBezTo>
                  <a:pt x="5004816" y="1807972"/>
                  <a:pt x="4987544" y="1814893"/>
                  <a:pt x="4987544" y="1828737"/>
                </a:cubicBezTo>
                <a:cubicBezTo>
                  <a:pt x="4984051" y="1852993"/>
                  <a:pt x="4987544" y="1880680"/>
                  <a:pt x="4984051" y="1904937"/>
                </a:cubicBezTo>
                <a:cubicBezTo>
                  <a:pt x="4984051" y="1915351"/>
                  <a:pt x="4977130" y="1932623"/>
                  <a:pt x="4959795" y="1943037"/>
                </a:cubicBezTo>
                <a:cubicBezTo>
                  <a:pt x="4956366" y="1922272"/>
                  <a:pt x="4952874" y="1884172"/>
                  <a:pt x="4952874" y="1877251"/>
                </a:cubicBezTo>
                <a:cubicBezTo>
                  <a:pt x="4952874" y="1825308"/>
                  <a:pt x="4987544" y="1728280"/>
                  <a:pt x="5008309" y="1693672"/>
                </a:cubicBezTo>
                <a:cubicBezTo>
                  <a:pt x="5011737" y="1711008"/>
                  <a:pt x="5025644" y="1742186"/>
                  <a:pt x="5025644" y="1752537"/>
                </a:cubicBezTo>
                <a:close/>
                <a:moveTo>
                  <a:pt x="2878201" y="1714437"/>
                </a:moveTo>
                <a:cubicBezTo>
                  <a:pt x="2878201" y="1731772"/>
                  <a:pt x="2857437" y="1783715"/>
                  <a:pt x="2829751" y="1783715"/>
                </a:cubicBezTo>
                <a:cubicBezTo>
                  <a:pt x="2812415" y="1783715"/>
                  <a:pt x="2812415" y="1749108"/>
                  <a:pt x="2812415" y="1745615"/>
                </a:cubicBezTo>
                <a:cubicBezTo>
                  <a:pt x="2812415" y="1721358"/>
                  <a:pt x="2829751" y="1686751"/>
                  <a:pt x="2857437" y="1686751"/>
                </a:cubicBezTo>
                <a:cubicBezTo>
                  <a:pt x="2874772" y="1686751"/>
                  <a:pt x="2878201" y="1704086"/>
                  <a:pt x="2878201" y="1714437"/>
                </a:cubicBezTo>
                <a:close/>
                <a:moveTo>
                  <a:pt x="5150295" y="1776793"/>
                </a:moveTo>
                <a:cubicBezTo>
                  <a:pt x="5146866" y="1742186"/>
                  <a:pt x="5146866" y="1704086"/>
                  <a:pt x="5178044" y="1676337"/>
                </a:cubicBezTo>
                <a:cubicBezTo>
                  <a:pt x="5153787" y="1704086"/>
                  <a:pt x="5157216" y="1738693"/>
                  <a:pt x="5150295" y="1776793"/>
                </a:cubicBezTo>
                <a:close/>
                <a:moveTo>
                  <a:pt x="5874195" y="1697101"/>
                </a:moveTo>
                <a:cubicBezTo>
                  <a:pt x="5888037" y="1704086"/>
                  <a:pt x="5908802" y="1697101"/>
                  <a:pt x="5926137" y="1704086"/>
                </a:cubicBezTo>
                <a:cubicBezTo>
                  <a:pt x="5946902" y="1714437"/>
                  <a:pt x="5953824" y="1731772"/>
                  <a:pt x="5953824" y="1745615"/>
                </a:cubicBezTo>
                <a:cubicBezTo>
                  <a:pt x="5953824" y="1752537"/>
                  <a:pt x="5946902" y="1759458"/>
                  <a:pt x="5933059" y="1773301"/>
                </a:cubicBezTo>
                <a:cubicBezTo>
                  <a:pt x="5950395" y="1780286"/>
                  <a:pt x="5950395" y="1807972"/>
                  <a:pt x="5974651" y="1807972"/>
                </a:cubicBezTo>
                <a:cubicBezTo>
                  <a:pt x="5981574" y="1807972"/>
                  <a:pt x="6030024" y="1773301"/>
                  <a:pt x="6040437" y="1773301"/>
                </a:cubicBezTo>
                <a:cubicBezTo>
                  <a:pt x="6050851" y="1773301"/>
                  <a:pt x="6085459" y="1818386"/>
                  <a:pt x="6088951" y="1832229"/>
                </a:cubicBezTo>
                <a:cubicBezTo>
                  <a:pt x="6092381" y="1835658"/>
                  <a:pt x="6092381" y="1846072"/>
                  <a:pt x="6092381" y="1856486"/>
                </a:cubicBezTo>
                <a:cubicBezTo>
                  <a:pt x="6092381" y="1863408"/>
                  <a:pt x="6092381" y="1880680"/>
                  <a:pt x="6085459" y="1884172"/>
                </a:cubicBezTo>
                <a:lnTo>
                  <a:pt x="6095874" y="1894523"/>
                </a:lnTo>
                <a:cubicBezTo>
                  <a:pt x="6099302" y="1891093"/>
                  <a:pt x="6095874" y="1887601"/>
                  <a:pt x="6106224" y="1887601"/>
                </a:cubicBezTo>
                <a:cubicBezTo>
                  <a:pt x="6130481" y="1887601"/>
                  <a:pt x="6133974" y="1929193"/>
                  <a:pt x="6133974" y="1929193"/>
                </a:cubicBezTo>
                <a:cubicBezTo>
                  <a:pt x="6133974" y="1946529"/>
                  <a:pt x="6109716" y="1994980"/>
                  <a:pt x="6099302" y="2001901"/>
                </a:cubicBezTo>
                <a:cubicBezTo>
                  <a:pt x="6078537" y="2012315"/>
                  <a:pt x="6054281" y="2012315"/>
                  <a:pt x="6036945" y="2026158"/>
                </a:cubicBezTo>
                <a:cubicBezTo>
                  <a:pt x="5991924" y="2060829"/>
                  <a:pt x="5953824" y="2126615"/>
                  <a:pt x="5908802" y="2161223"/>
                </a:cubicBezTo>
                <a:cubicBezTo>
                  <a:pt x="5912295" y="2164715"/>
                  <a:pt x="5908802" y="2164715"/>
                  <a:pt x="5919216" y="2164715"/>
                </a:cubicBezTo>
                <a:cubicBezTo>
                  <a:pt x="5953824" y="2164715"/>
                  <a:pt x="6012751" y="2071180"/>
                  <a:pt x="6030024" y="2057337"/>
                </a:cubicBezTo>
                <a:cubicBezTo>
                  <a:pt x="6040437" y="2046923"/>
                  <a:pt x="6061202" y="2036572"/>
                  <a:pt x="6075045" y="2029651"/>
                </a:cubicBezTo>
                <a:lnTo>
                  <a:pt x="6085459" y="2029651"/>
                </a:lnTo>
                <a:lnTo>
                  <a:pt x="6085459" y="2036572"/>
                </a:lnTo>
                <a:cubicBezTo>
                  <a:pt x="6064695" y="2102358"/>
                  <a:pt x="6040437" y="2202815"/>
                  <a:pt x="5950395" y="2247837"/>
                </a:cubicBezTo>
                <a:cubicBezTo>
                  <a:pt x="5967730" y="2213229"/>
                  <a:pt x="5926137" y="2178558"/>
                  <a:pt x="5901881" y="2164715"/>
                </a:cubicBezTo>
                <a:cubicBezTo>
                  <a:pt x="5908802" y="2157794"/>
                  <a:pt x="5922645" y="2123123"/>
                  <a:pt x="5922645" y="2112772"/>
                </a:cubicBezTo>
                <a:cubicBezTo>
                  <a:pt x="5922645" y="2095437"/>
                  <a:pt x="5908802" y="2074672"/>
                  <a:pt x="5898451" y="2064258"/>
                </a:cubicBezTo>
                <a:cubicBezTo>
                  <a:pt x="5908802" y="2040001"/>
                  <a:pt x="5891530" y="1991551"/>
                  <a:pt x="5860351" y="1984629"/>
                </a:cubicBezTo>
                <a:cubicBezTo>
                  <a:pt x="5843016" y="1981137"/>
                  <a:pt x="5818759" y="1988058"/>
                  <a:pt x="5804916" y="1984629"/>
                </a:cubicBezTo>
                <a:cubicBezTo>
                  <a:pt x="5777230" y="1977708"/>
                  <a:pt x="5732209" y="1960372"/>
                  <a:pt x="5725224" y="1960372"/>
                </a:cubicBezTo>
                <a:cubicBezTo>
                  <a:pt x="5697537" y="1960372"/>
                  <a:pt x="5662930" y="1984629"/>
                  <a:pt x="5649024" y="1988058"/>
                </a:cubicBezTo>
                <a:cubicBezTo>
                  <a:pt x="5621337" y="1994980"/>
                  <a:pt x="5576316" y="1991551"/>
                  <a:pt x="5548630" y="2033080"/>
                </a:cubicBezTo>
                <a:cubicBezTo>
                  <a:pt x="5538216" y="2043493"/>
                  <a:pt x="5538216" y="2064258"/>
                  <a:pt x="5531295" y="2081593"/>
                </a:cubicBezTo>
                <a:cubicBezTo>
                  <a:pt x="5524374" y="2088515"/>
                  <a:pt x="5510530" y="2095437"/>
                  <a:pt x="5496687" y="2109280"/>
                </a:cubicBezTo>
                <a:cubicBezTo>
                  <a:pt x="5496687" y="2102358"/>
                  <a:pt x="5493195" y="2095437"/>
                  <a:pt x="5493195" y="2088515"/>
                </a:cubicBezTo>
                <a:cubicBezTo>
                  <a:pt x="5493195" y="2078101"/>
                  <a:pt x="5524374" y="2050415"/>
                  <a:pt x="5534787" y="2036572"/>
                </a:cubicBezTo>
                <a:cubicBezTo>
                  <a:pt x="5565902" y="1991551"/>
                  <a:pt x="5586730" y="1939608"/>
                  <a:pt x="5586730" y="1894523"/>
                </a:cubicBezTo>
                <a:cubicBezTo>
                  <a:pt x="5586730" y="1880680"/>
                  <a:pt x="5607495" y="1884172"/>
                  <a:pt x="5607495" y="1842580"/>
                </a:cubicBezTo>
                <a:cubicBezTo>
                  <a:pt x="5604002" y="1807972"/>
                  <a:pt x="5631751" y="1752537"/>
                  <a:pt x="5676774" y="1738693"/>
                </a:cubicBezTo>
                <a:cubicBezTo>
                  <a:pt x="5697537" y="1731772"/>
                  <a:pt x="5728716" y="1735201"/>
                  <a:pt x="5756402" y="1721358"/>
                </a:cubicBezTo>
                <a:cubicBezTo>
                  <a:pt x="5770309" y="1714437"/>
                  <a:pt x="5791074" y="1665986"/>
                  <a:pt x="5818759" y="1665986"/>
                </a:cubicBezTo>
                <a:cubicBezTo>
                  <a:pt x="5825681" y="1665986"/>
                  <a:pt x="5853430" y="1690180"/>
                  <a:pt x="5874195" y="1697101"/>
                </a:cubicBezTo>
                <a:close/>
                <a:moveTo>
                  <a:pt x="2968308" y="1693672"/>
                </a:moveTo>
                <a:cubicBezTo>
                  <a:pt x="2968308" y="1711008"/>
                  <a:pt x="2964815" y="1721358"/>
                  <a:pt x="2947480" y="1742186"/>
                </a:cubicBezTo>
                <a:lnTo>
                  <a:pt x="2930208" y="1742186"/>
                </a:lnTo>
                <a:lnTo>
                  <a:pt x="2930208" y="1728280"/>
                </a:lnTo>
                <a:cubicBezTo>
                  <a:pt x="2940558" y="1717929"/>
                  <a:pt x="2947480" y="1700593"/>
                  <a:pt x="2947480" y="1690180"/>
                </a:cubicBezTo>
                <a:cubicBezTo>
                  <a:pt x="2947480" y="1683258"/>
                  <a:pt x="2944051" y="1676337"/>
                  <a:pt x="2940558" y="1669415"/>
                </a:cubicBezTo>
                <a:cubicBezTo>
                  <a:pt x="2909380" y="1679829"/>
                  <a:pt x="2919794" y="1724851"/>
                  <a:pt x="2912872" y="1752537"/>
                </a:cubicBezTo>
                <a:cubicBezTo>
                  <a:pt x="2909380" y="1738693"/>
                  <a:pt x="2905951" y="1717929"/>
                  <a:pt x="2905951" y="1711008"/>
                </a:cubicBezTo>
                <a:cubicBezTo>
                  <a:pt x="2905951" y="1700593"/>
                  <a:pt x="2905951" y="1648651"/>
                  <a:pt x="2937129" y="1648651"/>
                </a:cubicBezTo>
                <a:cubicBezTo>
                  <a:pt x="2964815" y="1648651"/>
                  <a:pt x="2968308" y="1686751"/>
                  <a:pt x="2968308" y="1693672"/>
                </a:cubicBezTo>
                <a:close/>
                <a:moveTo>
                  <a:pt x="5081016" y="1783715"/>
                </a:moveTo>
                <a:cubicBezTo>
                  <a:pt x="5081016" y="1776793"/>
                  <a:pt x="5077587" y="1766380"/>
                  <a:pt x="5077587" y="1756029"/>
                </a:cubicBezTo>
                <a:cubicBezTo>
                  <a:pt x="5077587" y="1724851"/>
                  <a:pt x="5101844" y="1655572"/>
                  <a:pt x="5115687" y="1645158"/>
                </a:cubicBezTo>
                <a:cubicBezTo>
                  <a:pt x="5087937" y="1683258"/>
                  <a:pt x="5087937" y="1742186"/>
                  <a:pt x="5081016" y="1783715"/>
                </a:cubicBezTo>
                <a:close/>
                <a:moveTo>
                  <a:pt x="5496687" y="1631315"/>
                </a:moveTo>
                <a:cubicBezTo>
                  <a:pt x="5500116" y="1634808"/>
                  <a:pt x="5496687" y="1645158"/>
                  <a:pt x="5496687" y="1652080"/>
                </a:cubicBezTo>
                <a:cubicBezTo>
                  <a:pt x="5507037" y="1659065"/>
                  <a:pt x="5517451" y="1659065"/>
                  <a:pt x="5527802" y="1669415"/>
                </a:cubicBezTo>
                <a:cubicBezTo>
                  <a:pt x="5534787" y="1679829"/>
                  <a:pt x="5538216" y="1700593"/>
                  <a:pt x="5538216" y="1707515"/>
                </a:cubicBezTo>
                <a:cubicBezTo>
                  <a:pt x="5538216" y="1717929"/>
                  <a:pt x="5531295" y="1728280"/>
                  <a:pt x="5527802" y="1735201"/>
                </a:cubicBezTo>
                <a:cubicBezTo>
                  <a:pt x="5513959" y="1728280"/>
                  <a:pt x="5489702" y="1724851"/>
                  <a:pt x="5482781" y="1724851"/>
                </a:cubicBezTo>
                <a:cubicBezTo>
                  <a:pt x="5472430" y="1724851"/>
                  <a:pt x="5458587" y="1728280"/>
                  <a:pt x="5434330" y="1731772"/>
                </a:cubicBezTo>
                <a:cubicBezTo>
                  <a:pt x="5427409" y="1690180"/>
                  <a:pt x="5406581" y="1679829"/>
                  <a:pt x="5382387" y="1679829"/>
                </a:cubicBezTo>
                <a:cubicBezTo>
                  <a:pt x="5358130" y="1679829"/>
                  <a:pt x="5340795" y="1700593"/>
                  <a:pt x="5320030" y="1717929"/>
                </a:cubicBezTo>
                <a:cubicBezTo>
                  <a:pt x="5302695" y="1728280"/>
                  <a:pt x="5278437" y="1728280"/>
                  <a:pt x="5268087" y="1752537"/>
                </a:cubicBezTo>
                <a:cubicBezTo>
                  <a:pt x="5261166" y="1762951"/>
                  <a:pt x="5257674" y="1783715"/>
                  <a:pt x="5254181" y="1801051"/>
                </a:cubicBezTo>
                <a:cubicBezTo>
                  <a:pt x="5226495" y="1807972"/>
                  <a:pt x="5212651" y="1849501"/>
                  <a:pt x="5216081" y="1870329"/>
                </a:cubicBezTo>
                <a:cubicBezTo>
                  <a:pt x="5205730" y="1856486"/>
                  <a:pt x="5178044" y="1828737"/>
                  <a:pt x="5178044" y="1818386"/>
                </a:cubicBezTo>
                <a:cubicBezTo>
                  <a:pt x="5178044" y="1811401"/>
                  <a:pt x="5195316" y="1756029"/>
                  <a:pt x="5209159" y="1728280"/>
                </a:cubicBezTo>
                <a:cubicBezTo>
                  <a:pt x="5216081" y="1711008"/>
                  <a:pt x="5240337" y="1693672"/>
                  <a:pt x="5247259" y="1676337"/>
                </a:cubicBezTo>
                <a:cubicBezTo>
                  <a:pt x="5184966" y="1707515"/>
                  <a:pt x="5174551" y="1773301"/>
                  <a:pt x="5167630" y="1818386"/>
                </a:cubicBezTo>
                <a:cubicBezTo>
                  <a:pt x="5157216" y="1814893"/>
                  <a:pt x="5143374" y="1811401"/>
                  <a:pt x="5136451" y="1811401"/>
                </a:cubicBezTo>
                <a:cubicBezTo>
                  <a:pt x="5126037" y="1811401"/>
                  <a:pt x="5084509" y="1814893"/>
                  <a:pt x="5063744" y="1821815"/>
                </a:cubicBezTo>
                <a:cubicBezTo>
                  <a:pt x="5049837" y="1825308"/>
                  <a:pt x="5035995" y="1839151"/>
                  <a:pt x="5022151" y="1849501"/>
                </a:cubicBezTo>
                <a:cubicBezTo>
                  <a:pt x="5022151" y="1852993"/>
                  <a:pt x="5008309" y="1846072"/>
                  <a:pt x="5008309" y="1856486"/>
                </a:cubicBezTo>
                <a:lnTo>
                  <a:pt x="5008309" y="1832229"/>
                </a:lnTo>
                <a:cubicBezTo>
                  <a:pt x="5025644" y="1818386"/>
                  <a:pt x="5046409" y="1773301"/>
                  <a:pt x="5046409" y="1752537"/>
                </a:cubicBezTo>
                <a:cubicBezTo>
                  <a:pt x="5046409" y="1742186"/>
                  <a:pt x="5015230" y="1686751"/>
                  <a:pt x="5015230" y="1676337"/>
                </a:cubicBezTo>
                <a:cubicBezTo>
                  <a:pt x="5015230" y="1662493"/>
                  <a:pt x="5032566" y="1641729"/>
                  <a:pt x="5049837" y="1638237"/>
                </a:cubicBezTo>
                <a:cubicBezTo>
                  <a:pt x="5049837" y="1634808"/>
                  <a:pt x="5060251" y="1638237"/>
                  <a:pt x="5067174" y="1634808"/>
                </a:cubicBezTo>
                <a:cubicBezTo>
                  <a:pt x="5084509" y="1624393"/>
                  <a:pt x="5115687" y="1607058"/>
                  <a:pt x="5132959" y="1607058"/>
                </a:cubicBezTo>
                <a:cubicBezTo>
                  <a:pt x="5139944" y="1607058"/>
                  <a:pt x="5171059" y="1627886"/>
                  <a:pt x="5178044" y="1627886"/>
                </a:cubicBezTo>
                <a:cubicBezTo>
                  <a:pt x="5188395" y="1627886"/>
                  <a:pt x="5202237" y="1617472"/>
                  <a:pt x="5212651" y="1617472"/>
                </a:cubicBezTo>
                <a:cubicBezTo>
                  <a:pt x="5240337" y="1617472"/>
                  <a:pt x="5281930" y="1631315"/>
                  <a:pt x="5285359" y="1683258"/>
                </a:cubicBezTo>
                <a:cubicBezTo>
                  <a:pt x="5288851" y="1683258"/>
                  <a:pt x="5285359" y="1686751"/>
                  <a:pt x="5295774" y="1686751"/>
                </a:cubicBezTo>
                <a:cubicBezTo>
                  <a:pt x="5302695" y="1686751"/>
                  <a:pt x="5306187" y="1665986"/>
                  <a:pt x="5320030" y="1662493"/>
                </a:cubicBezTo>
                <a:cubicBezTo>
                  <a:pt x="5323459" y="1659065"/>
                  <a:pt x="5337366" y="1665986"/>
                  <a:pt x="5347716" y="1662493"/>
                </a:cubicBezTo>
                <a:cubicBezTo>
                  <a:pt x="5351209" y="1655572"/>
                  <a:pt x="5358130" y="1641729"/>
                  <a:pt x="5371974" y="1638237"/>
                </a:cubicBezTo>
                <a:cubicBezTo>
                  <a:pt x="5375466" y="1634808"/>
                  <a:pt x="5389309" y="1641729"/>
                  <a:pt x="5396230" y="1638237"/>
                </a:cubicBezTo>
                <a:cubicBezTo>
                  <a:pt x="5416995" y="1624393"/>
                  <a:pt x="5437759" y="1603629"/>
                  <a:pt x="5462016" y="1603629"/>
                </a:cubicBezTo>
                <a:cubicBezTo>
                  <a:pt x="5479351" y="1603629"/>
                  <a:pt x="5489702" y="1603629"/>
                  <a:pt x="5496687" y="1631315"/>
                </a:cubicBezTo>
                <a:close/>
                <a:moveTo>
                  <a:pt x="1378521" y="1721358"/>
                </a:moveTo>
                <a:cubicBezTo>
                  <a:pt x="1437386" y="1721358"/>
                  <a:pt x="1496251" y="1700593"/>
                  <a:pt x="1537843" y="1700593"/>
                </a:cubicBezTo>
                <a:cubicBezTo>
                  <a:pt x="1548257" y="1700593"/>
                  <a:pt x="1551686" y="1700593"/>
                  <a:pt x="1558608" y="1704086"/>
                </a:cubicBezTo>
                <a:cubicBezTo>
                  <a:pt x="1579372" y="1724851"/>
                  <a:pt x="1600200" y="1756029"/>
                  <a:pt x="1627886" y="1776793"/>
                </a:cubicBezTo>
                <a:cubicBezTo>
                  <a:pt x="1638300" y="1790637"/>
                  <a:pt x="1655572" y="1797558"/>
                  <a:pt x="1669478" y="1801051"/>
                </a:cubicBezTo>
                <a:cubicBezTo>
                  <a:pt x="1690243" y="1811401"/>
                  <a:pt x="1731772" y="1811401"/>
                  <a:pt x="1752600" y="1811401"/>
                </a:cubicBezTo>
                <a:cubicBezTo>
                  <a:pt x="1762951" y="1811401"/>
                  <a:pt x="1794129" y="1811401"/>
                  <a:pt x="1811464" y="1807972"/>
                </a:cubicBezTo>
                <a:cubicBezTo>
                  <a:pt x="1832229" y="1804480"/>
                  <a:pt x="1866900" y="1794129"/>
                  <a:pt x="1873821" y="1794129"/>
                </a:cubicBezTo>
                <a:cubicBezTo>
                  <a:pt x="1884172" y="1794129"/>
                  <a:pt x="1981137" y="1873758"/>
                  <a:pt x="2033143" y="1908429"/>
                </a:cubicBezTo>
                <a:cubicBezTo>
                  <a:pt x="1991551" y="1904937"/>
                  <a:pt x="1908429" y="1901508"/>
                  <a:pt x="1901508" y="1901508"/>
                </a:cubicBezTo>
                <a:cubicBezTo>
                  <a:pt x="1787208" y="1901508"/>
                  <a:pt x="1641729" y="1915351"/>
                  <a:pt x="1541272" y="1974215"/>
                </a:cubicBezTo>
                <a:cubicBezTo>
                  <a:pt x="1537843" y="1977708"/>
                  <a:pt x="1534351" y="1984629"/>
                  <a:pt x="1530921" y="1988058"/>
                </a:cubicBezTo>
                <a:cubicBezTo>
                  <a:pt x="1503172" y="2005393"/>
                  <a:pt x="1485900" y="2057337"/>
                  <a:pt x="1485900" y="2088515"/>
                </a:cubicBezTo>
                <a:cubicBezTo>
                  <a:pt x="1485900" y="2150872"/>
                  <a:pt x="1537843" y="2175129"/>
                  <a:pt x="1610551" y="2216658"/>
                </a:cubicBezTo>
                <a:cubicBezTo>
                  <a:pt x="1627886" y="2227072"/>
                  <a:pt x="1655572" y="2230501"/>
                  <a:pt x="1679829" y="2244344"/>
                </a:cubicBezTo>
                <a:cubicBezTo>
                  <a:pt x="1700594" y="2258251"/>
                  <a:pt x="1697164" y="2279015"/>
                  <a:pt x="1704086" y="2296351"/>
                </a:cubicBezTo>
                <a:cubicBezTo>
                  <a:pt x="1711008" y="2313623"/>
                  <a:pt x="1717929" y="2330958"/>
                  <a:pt x="1728343" y="2348294"/>
                </a:cubicBezTo>
                <a:cubicBezTo>
                  <a:pt x="1769872" y="2403666"/>
                  <a:pt x="1835721" y="2379472"/>
                  <a:pt x="1891094" y="2403666"/>
                </a:cubicBezTo>
                <a:cubicBezTo>
                  <a:pt x="1915351" y="2414080"/>
                  <a:pt x="1911921" y="2438337"/>
                  <a:pt x="1918843" y="2455672"/>
                </a:cubicBezTo>
                <a:cubicBezTo>
                  <a:pt x="1953451" y="2535301"/>
                  <a:pt x="2036572" y="2538794"/>
                  <a:pt x="2088515" y="2538794"/>
                </a:cubicBezTo>
                <a:cubicBezTo>
                  <a:pt x="2046986" y="2583815"/>
                  <a:pt x="2033143" y="2614994"/>
                  <a:pt x="2033143" y="2656523"/>
                </a:cubicBezTo>
                <a:cubicBezTo>
                  <a:pt x="2033143" y="2701544"/>
                  <a:pt x="2067751" y="2774315"/>
                  <a:pt x="2130108" y="2795080"/>
                </a:cubicBezTo>
                <a:cubicBezTo>
                  <a:pt x="2126615" y="2802001"/>
                  <a:pt x="2112772" y="2808923"/>
                  <a:pt x="2105851" y="2822766"/>
                </a:cubicBezTo>
                <a:cubicBezTo>
                  <a:pt x="2095437" y="2833180"/>
                  <a:pt x="2092008" y="2853944"/>
                  <a:pt x="2092008" y="2864358"/>
                </a:cubicBezTo>
                <a:cubicBezTo>
                  <a:pt x="2092008" y="2881630"/>
                  <a:pt x="2095437" y="2898966"/>
                  <a:pt x="2116264" y="2916301"/>
                </a:cubicBezTo>
                <a:cubicBezTo>
                  <a:pt x="2043494" y="2916301"/>
                  <a:pt x="1918843" y="2919730"/>
                  <a:pt x="1891094" y="3034030"/>
                </a:cubicBezTo>
                <a:cubicBezTo>
                  <a:pt x="1873821" y="3034030"/>
                  <a:pt x="1849564" y="3034030"/>
                  <a:pt x="1832229" y="3044444"/>
                </a:cubicBezTo>
                <a:cubicBezTo>
                  <a:pt x="1794129" y="3058287"/>
                  <a:pt x="1745678" y="3141409"/>
                  <a:pt x="1745678" y="3172587"/>
                </a:cubicBezTo>
                <a:cubicBezTo>
                  <a:pt x="1745678" y="3179509"/>
                  <a:pt x="1742186" y="3193351"/>
                  <a:pt x="1762951" y="3203766"/>
                </a:cubicBezTo>
                <a:cubicBezTo>
                  <a:pt x="1766443" y="3200337"/>
                  <a:pt x="1762951" y="3196844"/>
                  <a:pt x="1762951" y="3189923"/>
                </a:cubicBezTo>
                <a:cubicBezTo>
                  <a:pt x="1762951" y="3165666"/>
                  <a:pt x="1818386" y="3082544"/>
                  <a:pt x="1828800" y="3075623"/>
                </a:cubicBezTo>
                <a:cubicBezTo>
                  <a:pt x="1839151" y="3065209"/>
                  <a:pt x="1856486" y="3061780"/>
                  <a:pt x="1870329" y="3061780"/>
                </a:cubicBezTo>
                <a:cubicBezTo>
                  <a:pt x="1880743" y="3061780"/>
                  <a:pt x="1894586" y="3065209"/>
                  <a:pt x="1905000" y="3061780"/>
                </a:cubicBezTo>
                <a:cubicBezTo>
                  <a:pt x="1918843" y="3058287"/>
                  <a:pt x="1922272" y="3030601"/>
                  <a:pt x="1922272" y="3023680"/>
                </a:cubicBezTo>
                <a:cubicBezTo>
                  <a:pt x="1936115" y="2961323"/>
                  <a:pt x="2060829" y="2930144"/>
                  <a:pt x="2109343" y="2930144"/>
                </a:cubicBezTo>
                <a:cubicBezTo>
                  <a:pt x="2147443" y="2930144"/>
                  <a:pt x="2137029" y="2954401"/>
                  <a:pt x="2185543" y="2971737"/>
                </a:cubicBezTo>
                <a:cubicBezTo>
                  <a:pt x="2161286" y="2968244"/>
                  <a:pt x="2133537" y="2989009"/>
                  <a:pt x="2112772" y="3009837"/>
                </a:cubicBezTo>
                <a:cubicBezTo>
                  <a:pt x="2064321" y="3058287"/>
                  <a:pt x="2015808" y="3113723"/>
                  <a:pt x="1963864" y="3158744"/>
                </a:cubicBezTo>
                <a:cubicBezTo>
                  <a:pt x="1946529" y="3172587"/>
                  <a:pt x="1922272" y="3179509"/>
                  <a:pt x="1908429" y="3189923"/>
                </a:cubicBezTo>
                <a:cubicBezTo>
                  <a:pt x="1859915" y="3217609"/>
                  <a:pt x="1814894" y="3238437"/>
                  <a:pt x="1773364" y="3238437"/>
                </a:cubicBezTo>
                <a:cubicBezTo>
                  <a:pt x="1766443" y="3238437"/>
                  <a:pt x="1752600" y="3238437"/>
                  <a:pt x="1745678" y="3234944"/>
                </a:cubicBezTo>
                <a:cubicBezTo>
                  <a:pt x="1724851" y="3231451"/>
                  <a:pt x="1700594" y="3210687"/>
                  <a:pt x="1693672" y="3210687"/>
                </a:cubicBezTo>
                <a:cubicBezTo>
                  <a:pt x="1683321" y="3210687"/>
                  <a:pt x="1679829" y="3217609"/>
                  <a:pt x="1662494" y="3228023"/>
                </a:cubicBezTo>
                <a:cubicBezTo>
                  <a:pt x="1627886" y="3252280"/>
                  <a:pt x="1617472" y="3248787"/>
                  <a:pt x="1589786" y="3248787"/>
                </a:cubicBezTo>
                <a:cubicBezTo>
                  <a:pt x="1558608" y="3248787"/>
                  <a:pt x="1530921" y="3248787"/>
                  <a:pt x="1506664" y="3217609"/>
                </a:cubicBezTo>
                <a:cubicBezTo>
                  <a:pt x="1496251" y="3203766"/>
                  <a:pt x="1492821" y="3183001"/>
                  <a:pt x="1482408" y="3172587"/>
                </a:cubicBezTo>
                <a:cubicBezTo>
                  <a:pt x="1468564" y="3162237"/>
                  <a:pt x="1454721" y="3169158"/>
                  <a:pt x="1440878" y="3169158"/>
                </a:cubicBezTo>
                <a:cubicBezTo>
                  <a:pt x="1409700" y="3172587"/>
                  <a:pt x="1347343" y="3127566"/>
                  <a:pt x="1347343" y="3086037"/>
                </a:cubicBezTo>
                <a:cubicBezTo>
                  <a:pt x="1347343" y="3079051"/>
                  <a:pt x="1354264" y="3079051"/>
                  <a:pt x="1354264" y="3072130"/>
                </a:cubicBezTo>
                <a:cubicBezTo>
                  <a:pt x="1354264" y="3061780"/>
                  <a:pt x="1347343" y="3061780"/>
                  <a:pt x="1347343" y="3054858"/>
                </a:cubicBezTo>
                <a:cubicBezTo>
                  <a:pt x="1350835" y="3047937"/>
                  <a:pt x="1350835" y="3037523"/>
                  <a:pt x="1350835" y="3030601"/>
                </a:cubicBezTo>
                <a:cubicBezTo>
                  <a:pt x="1357757" y="3006344"/>
                  <a:pt x="1378521" y="2961323"/>
                  <a:pt x="1378521" y="2954401"/>
                </a:cubicBezTo>
                <a:cubicBezTo>
                  <a:pt x="1378521" y="2926715"/>
                  <a:pt x="1316164" y="2898966"/>
                  <a:pt x="1312735" y="2895537"/>
                </a:cubicBezTo>
                <a:cubicBezTo>
                  <a:pt x="1288478" y="2878201"/>
                  <a:pt x="1271143" y="2812415"/>
                  <a:pt x="1271143" y="2791587"/>
                </a:cubicBezTo>
                <a:cubicBezTo>
                  <a:pt x="1271143" y="2784666"/>
                  <a:pt x="1274635" y="2767394"/>
                  <a:pt x="1274635" y="2756980"/>
                </a:cubicBezTo>
                <a:cubicBezTo>
                  <a:pt x="1281557" y="2743137"/>
                  <a:pt x="1302321" y="2715387"/>
                  <a:pt x="1323086" y="2705037"/>
                </a:cubicBezTo>
                <a:cubicBezTo>
                  <a:pt x="1326578" y="2701544"/>
                  <a:pt x="1340421" y="2701544"/>
                  <a:pt x="1347343" y="2698115"/>
                </a:cubicBezTo>
                <a:cubicBezTo>
                  <a:pt x="1354264" y="2698115"/>
                  <a:pt x="1357757" y="2694623"/>
                  <a:pt x="1357757" y="2684209"/>
                </a:cubicBezTo>
                <a:cubicBezTo>
                  <a:pt x="1357757" y="2677287"/>
                  <a:pt x="1340421" y="2639187"/>
                  <a:pt x="1340421" y="2628837"/>
                </a:cubicBezTo>
                <a:cubicBezTo>
                  <a:pt x="1340421" y="2621915"/>
                  <a:pt x="1343851" y="2594166"/>
                  <a:pt x="1354264" y="2583815"/>
                </a:cubicBezTo>
                <a:cubicBezTo>
                  <a:pt x="1371600" y="2559558"/>
                  <a:pt x="1465072" y="2497201"/>
                  <a:pt x="1472057" y="2497201"/>
                </a:cubicBezTo>
                <a:cubicBezTo>
                  <a:pt x="1506664" y="2497201"/>
                  <a:pt x="1551686" y="2531872"/>
                  <a:pt x="1659064" y="2531872"/>
                </a:cubicBezTo>
                <a:cubicBezTo>
                  <a:pt x="1704086" y="2531872"/>
                  <a:pt x="1756029" y="2521458"/>
                  <a:pt x="1804543" y="2500694"/>
                </a:cubicBezTo>
                <a:cubicBezTo>
                  <a:pt x="1811464" y="2511044"/>
                  <a:pt x="1818386" y="2528380"/>
                  <a:pt x="1825308" y="2542223"/>
                </a:cubicBezTo>
                <a:cubicBezTo>
                  <a:pt x="1839151" y="2517966"/>
                  <a:pt x="1818386" y="2483358"/>
                  <a:pt x="1856486" y="2483358"/>
                </a:cubicBezTo>
                <a:cubicBezTo>
                  <a:pt x="1846072" y="2479866"/>
                  <a:pt x="1835721" y="2483358"/>
                  <a:pt x="1825308" y="2479866"/>
                </a:cubicBezTo>
                <a:cubicBezTo>
                  <a:pt x="1821815" y="2476437"/>
                  <a:pt x="1811464" y="2462594"/>
                  <a:pt x="1804543" y="2459101"/>
                </a:cubicBezTo>
                <a:cubicBezTo>
                  <a:pt x="1787208" y="2448751"/>
                  <a:pt x="1756029" y="2438337"/>
                  <a:pt x="1745678" y="2438337"/>
                </a:cubicBezTo>
                <a:lnTo>
                  <a:pt x="1683321" y="2438337"/>
                </a:lnTo>
                <a:cubicBezTo>
                  <a:pt x="1693672" y="2365566"/>
                  <a:pt x="1617472" y="2289366"/>
                  <a:pt x="1558608" y="2289366"/>
                </a:cubicBezTo>
                <a:lnTo>
                  <a:pt x="1489329" y="2289366"/>
                </a:lnTo>
                <a:cubicBezTo>
                  <a:pt x="1489329" y="2272094"/>
                  <a:pt x="1485900" y="2247837"/>
                  <a:pt x="1472057" y="2230501"/>
                </a:cubicBezTo>
                <a:cubicBezTo>
                  <a:pt x="1430464" y="2168144"/>
                  <a:pt x="1368108" y="2154301"/>
                  <a:pt x="1326578" y="2143951"/>
                </a:cubicBezTo>
                <a:cubicBezTo>
                  <a:pt x="1309243" y="2140458"/>
                  <a:pt x="1284986" y="2147380"/>
                  <a:pt x="1267651" y="2137029"/>
                </a:cubicBezTo>
                <a:cubicBezTo>
                  <a:pt x="1253808" y="2130044"/>
                  <a:pt x="1253808" y="2105851"/>
                  <a:pt x="1243457" y="2095437"/>
                </a:cubicBezTo>
                <a:cubicBezTo>
                  <a:pt x="1226121" y="2071180"/>
                  <a:pt x="1201864" y="2060829"/>
                  <a:pt x="1184529" y="2057337"/>
                </a:cubicBezTo>
                <a:cubicBezTo>
                  <a:pt x="1177608" y="2053908"/>
                  <a:pt x="1167257" y="2057337"/>
                  <a:pt x="1160335" y="2057337"/>
                </a:cubicBezTo>
                <a:cubicBezTo>
                  <a:pt x="1077214" y="2057337"/>
                  <a:pt x="1018286" y="2150872"/>
                  <a:pt x="1025208" y="2230501"/>
                </a:cubicBezTo>
                <a:lnTo>
                  <a:pt x="931735" y="2230501"/>
                </a:lnTo>
                <a:cubicBezTo>
                  <a:pt x="879792" y="2216658"/>
                  <a:pt x="810514" y="2202815"/>
                  <a:pt x="762000" y="2140458"/>
                </a:cubicBezTo>
                <a:cubicBezTo>
                  <a:pt x="768921" y="2126615"/>
                  <a:pt x="786257" y="2133537"/>
                  <a:pt x="800100" y="2126615"/>
                </a:cubicBezTo>
                <a:cubicBezTo>
                  <a:pt x="782764" y="2112772"/>
                  <a:pt x="758571" y="2133537"/>
                  <a:pt x="741235" y="2109280"/>
                </a:cubicBezTo>
                <a:cubicBezTo>
                  <a:pt x="741235" y="2109280"/>
                  <a:pt x="730821" y="2109280"/>
                  <a:pt x="727392" y="2112772"/>
                </a:cubicBezTo>
                <a:cubicBezTo>
                  <a:pt x="730821" y="2116201"/>
                  <a:pt x="734314" y="2116201"/>
                  <a:pt x="737743" y="2116201"/>
                </a:cubicBezTo>
                <a:cubicBezTo>
                  <a:pt x="685800" y="2126615"/>
                  <a:pt x="637286" y="2015808"/>
                  <a:pt x="637286" y="1984629"/>
                </a:cubicBezTo>
                <a:cubicBezTo>
                  <a:pt x="637286" y="1939608"/>
                  <a:pt x="685800" y="1939608"/>
                  <a:pt x="685800" y="1918780"/>
                </a:cubicBezTo>
                <a:cubicBezTo>
                  <a:pt x="685800" y="1911858"/>
                  <a:pt x="665035" y="1898015"/>
                  <a:pt x="658114" y="1887601"/>
                </a:cubicBezTo>
                <a:cubicBezTo>
                  <a:pt x="651192" y="1877251"/>
                  <a:pt x="647700" y="1859915"/>
                  <a:pt x="647700" y="1849501"/>
                </a:cubicBezTo>
                <a:cubicBezTo>
                  <a:pt x="647700" y="1821815"/>
                  <a:pt x="661543" y="1783715"/>
                  <a:pt x="696214" y="1762951"/>
                </a:cubicBezTo>
                <a:cubicBezTo>
                  <a:pt x="716978" y="1749108"/>
                  <a:pt x="748157" y="1742186"/>
                  <a:pt x="775843" y="1735201"/>
                </a:cubicBezTo>
                <a:cubicBezTo>
                  <a:pt x="782764" y="1717929"/>
                  <a:pt x="779335" y="1711008"/>
                  <a:pt x="782764" y="1686751"/>
                </a:cubicBezTo>
                <a:cubicBezTo>
                  <a:pt x="807021" y="1645158"/>
                  <a:pt x="876300" y="1596708"/>
                  <a:pt x="914400" y="1596708"/>
                </a:cubicBezTo>
                <a:cubicBezTo>
                  <a:pt x="921321" y="1596708"/>
                  <a:pt x="935164" y="1610551"/>
                  <a:pt x="945578" y="1610551"/>
                </a:cubicBezTo>
                <a:cubicBezTo>
                  <a:pt x="952500" y="1610551"/>
                  <a:pt x="980186" y="1596708"/>
                  <a:pt x="997521" y="1593215"/>
                </a:cubicBezTo>
                <a:cubicBezTo>
                  <a:pt x="1021778" y="1582865"/>
                  <a:pt x="1052957" y="1582865"/>
                  <a:pt x="1080643" y="1579372"/>
                </a:cubicBezTo>
                <a:cubicBezTo>
                  <a:pt x="1167257" y="1697101"/>
                  <a:pt x="1271143" y="1721358"/>
                  <a:pt x="1378521" y="1721358"/>
                </a:cubicBezTo>
                <a:close/>
                <a:moveTo>
                  <a:pt x="4883595" y="1721358"/>
                </a:moveTo>
                <a:cubicBezTo>
                  <a:pt x="4880166" y="1676337"/>
                  <a:pt x="4894009" y="1613980"/>
                  <a:pt x="4932109" y="1575880"/>
                </a:cubicBezTo>
                <a:cubicBezTo>
                  <a:pt x="4904423" y="1624393"/>
                  <a:pt x="4887087" y="1672908"/>
                  <a:pt x="4883595" y="1721358"/>
                </a:cubicBezTo>
                <a:close/>
                <a:moveTo>
                  <a:pt x="4506087" y="1589786"/>
                </a:moveTo>
                <a:cubicBezTo>
                  <a:pt x="4506087" y="1589786"/>
                  <a:pt x="4506087" y="1593215"/>
                  <a:pt x="4502595" y="1596708"/>
                </a:cubicBezTo>
                <a:cubicBezTo>
                  <a:pt x="4492244" y="1593215"/>
                  <a:pt x="4478401" y="1589786"/>
                  <a:pt x="4467987" y="1589786"/>
                </a:cubicBezTo>
                <a:cubicBezTo>
                  <a:pt x="4422966" y="1589786"/>
                  <a:pt x="4412551" y="1620965"/>
                  <a:pt x="4412551" y="1655572"/>
                </a:cubicBezTo>
                <a:cubicBezTo>
                  <a:pt x="4412551" y="1662493"/>
                  <a:pt x="4416044" y="1672908"/>
                  <a:pt x="4419474" y="1679829"/>
                </a:cubicBezTo>
                <a:cubicBezTo>
                  <a:pt x="4384866" y="1672908"/>
                  <a:pt x="4377944" y="1697101"/>
                  <a:pt x="4377944" y="1711008"/>
                </a:cubicBezTo>
                <a:cubicBezTo>
                  <a:pt x="4377944" y="1721358"/>
                  <a:pt x="4384866" y="1738693"/>
                  <a:pt x="4388295" y="1749108"/>
                </a:cubicBezTo>
                <a:cubicBezTo>
                  <a:pt x="4377944" y="1745615"/>
                  <a:pt x="4364101" y="1742186"/>
                  <a:pt x="4353687" y="1742186"/>
                </a:cubicBezTo>
                <a:cubicBezTo>
                  <a:pt x="4301744" y="1742186"/>
                  <a:pt x="4315587" y="1821815"/>
                  <a:pt x="4308666" y="1835658"/>
                </a:cubicBezTo>
                <a:cubicBezTo>
                  <a:pt x="4305174" y="1842580"/>
                  <a:pt x="4298251" y="1849501"/>
                  <a:pt x="4298251" y="1859915"/>
                </a:cubicBezTo>
                <a:cubicBezTo>
                  <a:pt x="4298251" y="1891093"/>
                  <a:pt x="4326001" y="1901508"/>
                  <a:pt x="4350258" y="1946529"/>
                </a:cubicBezTo>
                <a:cubicBezTo>
                  <a:pt x="4371023" y="1977708"/>
                  <a:pt x="4384866" y="2015808"/>
                  <a:pt x="4402201" y="2050415"/>
                </a:cubicBezTo>
                <a:cubicBezTo>
                  <a:pt x="4357180" y="2033080"/>
                  <a:pt x="4332923" y="1970723"/>
                  <a:pt x="4298251" y="1970723"/>
                </a:cubicBezTo>
                <a:cubicBezTo>
                  <a:pt x="4284409" y="1970723"/>
                  <a:pt x="4267074" y="1967293"/>
                  <a:pt x="4260151" y="1998472"/>
                </a:cubicBezTo>
                <a:cubicBezTo>
                  <a:pt x="4242880" y="1994980"/>
                  <a:pt x="4225544" y="1991551"/>
                  <a:pt x="4218623" y="1991551"/>
                </a:cubicBezTo>
                <a:cubicBezTo>
                  <a:pt x="4194366" y="1991551"/>
                  <a:pt x="4177030" y="1998472"/>
                  <a:pt x="4163187" y="2026158"/>
                </a:cubicBezTo>
                <a:cubicBezTo>
                  <a:pt x="4152836" y="2026158"/>
                  <a:pt x="4121658" y="2040001"/>
                  <a:pt x="4128580" y="2060829"/>
                </a:cubicBezTo>
                <a:cubicBezTo>
                  <a:pt x="4121658" y="2046923"/>
                  <a:pt x="4107751" y="2022729"/>
                  <a:pt x="4093909" y="2012315"/>
                </a:cubicBezTo>
                <a:cubicBezTo>
                  <a:pt x="4073144" y="1994980"/>
                  <a:pt x="4010787" y="1991551"/>
                  <a:pt x="3979609" y="1991551"/>
                </a:cubicBezTo>
                <a:cubicBezTo>
                  <a:pt x="3945001" y="1991551"/>
                  <a:pt x="3924236" y="2005393"/>
                  <a:pt x="3889565" y="2050415"/>
                </a:cubicBezTo>
                <a:cubicBezTo>
                  <a:pt x="3875723" y="2036572"/>
                  <a:pt x="3854958" y="2026158"/>
                  <a:pt x="3841115" y="2026158"/>
                </a:cubicBezTo>
                <a:cubicBezTo>
                  <a:pt x="3796030" y="2026158"/>
                  <a:pt x="3778758" y="2057337"/>
                  <a:pt x="3757994" y="2098929"/>
                </a:cubicBezTo>
                <a:cubicBezTo>
                  <a:pt x="3730244" y="2105851"/>
                  <a:pt x="3671380" y="2109280"/>
                  <a:pt x="3664458" y="2109280"/>
                </a:cubicBezTo>
                <a:cubicBezTo>
                  <a:pt x="3591687" y="2109280"/>
                  <a:pt x="3591687" y="2043493"/>
                  <a:pt x="3515487" y="2043493"/>
                </a:cubicBezTo>
                <a:cubicBezTo>
                  <a:pt x="3467037" y="2043493"/>
                  <a:pt x="3428937" y="2060829"/>
                  <a:pt x="3376994" y="2112772"/>
                </a:cubicBezTo>
                <a:cubicBezTo>
                  <a:pt x="3463544" y="2008823"/>
                  <a:pt x="3525901" y="1904937"/>
                  <a:pt x="3560572" y="1801051"/>
                </a:cubicBezTo>
                <a:cubicBezTo>
                  <a:pt x="3570922" y="1769872"/>
                  <a:pt x="3577844" y="1735201"/>
                  <a:pt x="3584765" y="1704086"/>
                </a:cubicBezTo>
                <a:cubicBezTo>
                  <a:pt x="3602101" y="1697101"/>
                  <a:pt x="3622865" y="1683258"/>
                  <a:pt x="3640201" y="1672908"/>
                </a:cubicBezTo>
                <a:cubicBezTo>
                  <a:pt x="3660965" y="1659065"/>
                  <a:pt x="3685222" y="1638237"/>
                  <a:pt x="3712908" y="1617472"/>
                </a:cubicBezTo>
                <a:cubicBezTo>
                  <a:pt x="3716401" y="1613980"/>
                  <a:pt x="3726815" y="1613980"/>
                  <a:pt x="3733737" y="1613980"/>
                </a:cubicBezTo>
                <a:cubicBezTo>
                  <a:pt x="3764915" y="1613980"/>
                  <a:pt x="3747580" y="1652080"/>
                  <a:pt x="3775265" y="1652080"/>
                </a:cubicBezTo>
                <a:cubicBezTo>
                  <a:pt x="3792601" y="1652080"/>
                  <a:pt x="3813365" y="1627886"/>
                  <a:pt x="3861880" y="1627886"/>
                </a:cubicBezTo>
                <a:cubicBezTo>
                  <a:pt x="3872230" y="1627886"/>
                  <a:pt x="3893058" y="1627886"/>
                  <a:pt x="3906901" y="1634808"/>
                </a:cubicBezTo>
                <a:cubicBezTo>
                  <a:pt x="3917315" y="1641729"/>
                  <a:pt x="3924236" y="1659065"/>
                  <a:pt x="3938080" y="1662493"/>
                </a:cubicBezTo>
                <a:cubicBezTo>
                  <a:pt x="3955415" y="1669415"/>
                  <a:pt x="3983101" y="1652080"/>
                  <a:pt x="3996944" y="1676337"/>
                </a:cubicBezTo>
                <a:cubicBezTo>
                  <a:pt x="4024630" y="1721358"/>
                  <a:pt x="4041965" y="1742186"/>
                  <a:pt x="4041965" y="1783715"/>
                </a:cubicBezTo>
                <a:cubicBezTo>
                  <a:pt x="4041965" y="1828737"/>
                  <a:pt x="4021201" y="1828737"/>
                  <a:pt x="3990023" y="1891093"/>
                </a:cubicBezTo>
                <a:cubicBezTo>
                  <a:pt x="3990023" y="1891093"/>
                  <a:pt x="3990023" y="1887601"/>
                  <a:pt x="3986530" y="1884172"/>
                </a:cubicBezTo>
                <a:cubicBezTo>
                  <a:pt x="3979609" y="1891093"/>
                  <a:pt x="3965765" y="1904937"/>
                  <a:pt x="3955415" y="1911858"/>
                </a:cubicBezTo>
                <a:cubicBezTo>
                  <a:pt x="3913823" y="1936115"/>
                  <a:pt x="3868801" y="1939608"/>
                  <a:pt x="3830701" y="1960372"/>
                </a:cubicBezTo>
                <a:cubicBezTo>
                  <a:pt x="3764915" y="1988058"/>
                  <a:pt x="3667887" y="2036572"/>
                  <a:pt x="3660965" y="2098929"/>
                </a:cubicBezTo>
                <a:cubicBezTo>
                  <a:pt x="3754501" y="2005393"/>
                  <a:pt x="3858387" y="1977708"/>
                  <a:pt x="3955415" y="1932623"/>
                </a:cubicBezTo>
                <a:cubicBezTo>
                  <a:pt x="3965765" y="1929193"/>
                  <a:pt x="3976180" y="1918780"/>
                  <a:pt x="3983101" y="1908429"/>
                </a:cubicBezTo>
                <a:cubicBezTo>
                  <a:pt x="4066223" y="1911858"/>
                  <a:pt x="4187444" y="1849501"/>
                  <a:pt x="4253230" y="1745615"/>
                </a:cubicBezTo>
                <a:cubicBezTo>
                  <a:pt x="4274058" y="1711008"/>
                  <a:pt x="4284409" y="1669415"/>
                  <a:pt x="4301744" y="1634808"/>
                </a:cubicBezTo>
                <a:cubicBezTo>
                  <a:pt x="4312158" y="1607058"/>
                  <a:pt x="4329430" y="1582865"/>
                  <a:pt x="4339844" y="1558608"/>
                </a:cubicBezTo>
                <a:cubicBezTo>
                  <a:pt x="4395280" y="1562037"/>
                  <a:pt x="4450651" y="1558608"/>
                  <a:pt x="4506087" y="1589786"/>
                </a:cubicBezTo>
                <a:close/>
                <a:moveTo>
                  <a:pt x="3016758" y="1558608"/>
                </a:moveTo>
                <a:cubicBezTo>
                  <a:pt x="3016758" y="1565529"/>
                  <a:pt x="2975229" y="1613980"/>
                  <a:pt x="2975229" y="1620965"/>
                </a:cubicBezTo>
                <a:cubicBezTo>
                  <a:pt x="2975229" y="1641729"/>
                  <a:pt x="3009837" y="1624393"/>
                  <a:pt x="3009837" y="1662493"/>
                </a:cubicBezTo>
                <a:cubicBezTo>
                  <a:pt x="3009837" y="1683258"/>
                  <a:pt x="2968308" y="1749108"/>
                  <a:pt x="2968308" y="1769872"/>
                </a:cubicBezTo>
                <a:cubicBezTo>
                  <a:pt x="2968308" y="1807972"/>
                  <a:pt x="3034094" y="1776793"/>
                  <a:pt x="3034094" y="1821815"/>
                </a:cubicBezTo>
                <a:cubicBezTo>
                  <a:pt x="3034094" y="1870329"/>
                  <a:pt x="2968308" y="1859915"/>
                  <a:pt x="2968308" y="1925701"/>
                </a:cubicBezTo>
                <a:cubicBezTo>
                  <a:pt x="2968308" y="1974215"/>
                  <a:pt x="3030601" y="1988058"/>
                  <a:pt x="3068701" y="1991551"/>
                </a:cubicBezTo>
                <a:cubicBezTo>
                  <a:pt x="3068701" y="2012315"/>
                  <a:pt x="3061780" y="2033080"/>
                  <a:pt x="3068701" y="2053908"/>
                </a:cubicBezTo>
                <a:cubicBezTo>
                  <a:pt x="3079115" y="2081593"/>
                  <a:pt x="3120644" y="2109280"/>
                  <a:pt x="3120644" y="2137029"/>
                </a:cubicBezTo>
                <a:cubicBezTo>
                  <a:pt x="3120644" y="2143951"/>
                  <a:pt x="3113722" y="2171637"/>
                  <a:pt x="3113722" y="2182051"/>
                </a:cubicBezTo>
                <a:cubicBezTo>
                  <a:pt x="3113722" y="2233994"/>
                  <a:pt x="3172651" y="2289366"/>
                  <a:pt x="3228022" y="2296351"/>
                </a:cubicBezTo>
                <a:cubicBezTo>
                  <a:pt x="3210751" y="2310194"/>
                  <a:pt x="3189922" y="2310194"/>
                  <a:pt x="3183001" y="2334451"/>
                </a:cubicBezTo>
                <a:lnTo>
                  <a:pt x="3200337" y="2334451"/>
                </a:lnTo>
                <a:cubicBezTo>
                  <a:pt x="3224594" y="2324037"/>
                  <a:pt x="3252280" y="2303272"/>
                  <a:pt x="3269615" y="2282444"/>
                </a:cubicBezTo>
                <a:cubicBezTo>
                  <a:pt x="3328480" y="2202815"/>
                  <a:pt x="3422015" y="2074672"/>
                  <a:pt x="3515487" y="2074672"/>
                </a:cubicBezTo>
                <a:cubicBezTo>
                  <a:pt x="3560572" y="2074672"/>
                  <a:pt x="3553587" y="2105851"/>
                  <a:pt x="3626358" y="2133537"/>
                </a:cubicBezTo>
                <a:cubicBezTo>
                  <a:pt x="3643694" y="2140458"/>
                  <a:pt x="3671380" y="2137029"/>
                  <a:pt x="3695637" y="2133537"/>
                </a:cubicBezTo>
                <a:cubicBezTo>
                  <a:pt x="3695637" y="2150872"/>
                  <a:pt x="3695637" y="2168144"/>
                  <a:pt x="3699065" y="2185480"/>
                </a:cubicBezTo>
                <a:cubicBezTo>
                  <a:pt x="3681794" y="2185480"/>
                  <a:pt x="3671380" y="2209737"/>
                  <a:pt x="3671380" y="2216658"/>
                </a:cubicBezTo>
                <a:cubicBezTo>
                  <a:pt x="3671380" y="2230501"/>
                  <a:pt x="3681794" y="2254758"/>
                  <a:pt x="3692144" y="2265172"/>
                </a:cubicBezTo>
                <a:cubicBezTo>
                  <a:pt x="3685222" y="2327466"/>
                  <a:pt x="3733737" y="2348294"/>
                  <a:pt x="3733737" y="2362137"/>
                </a:cubicBezTo>
                <a:cubicBezTo>
                  <a:pt x="3733737" y="2403666"/>
                  <a:pt x="3667887" y="2417572"/>
                  <a:pt x="3650615" y="2417572"/>
                </a:cubicBezTo>
                <a:lnTo>
                  <a:pt x="3564001" y="2417572"/>
                </a:lnTo>
                <a:cubicBezTo>
                  <a:pt x="3553587" y="2421001"/>
                  <a:pt x="3539744" y="2421001"/>
                  <a:pt x="3532822" y="2427923"/>
                </a:cubicBezTo>
                <a:cubicBezTo>
                  <a:pt x="3512058" y="2441766"/>
                  <a:pt x="3501644" y="2466023"/>
                  <a:pt x="3487801" y="2483358"/>
                </a:cubicBezTo>
                <a:cubicBezTo>
                  <a:pt x="3463544" y="2511044"/>
                  <a:pt x="3425444" y="2521458"/>
                  <a:pt x="3397758" y="2521458"/>
                </a:cubicBezTo>
                <a:cubicBezTo>
                  <a:pt x="3370072" y="2521458"/>
                  <a:pt x="3352737" y="2504123"/>
                  <a:pt x="3331972" y="2504123"/>
                </a:cubicBezTo>
                <a:cubicBezTo>
                  <a:pt x="3325051" y="2504123"/>
                  <a:pt x="3318065" y="2504123"/>
                  <a:pt x="3314637" y="2511044"/>
                </a:cubicBezTo>
                <a:cubicBezTo>
                  <a:pt x="3300794" y="2535301"/>
                  <a:pt x="3293872" y="2566480"/>
                  <a:pt x="3279965" y="2594166"/>
                </a:cubicBezTo>
                <a:cubicBezTo>
                  <a:pt x="3248851" y="2653094"/>
                  <a:pt x="3186494" y="2694623"/>
                  <a:pt x="3144901" y="2694623"/>
                </a:cubicBezTo>
                <a:cubicBezTo>
                  <a:pt x="3103372" y="2694623"/>
                  <a:pt x="3072194" y="2649601"/>
                  <a:pt x="3037522" y="2649601"/>
                </a:cubicBezTo>
                <a:cubicBezTo>
                  <a:pt x="3013329" y="2649601"/>
                  <a:pt x="2971737" y="2691194"/>
                  <a:pt x="2930208" y="2691194"/>
                </a:cubicBezTo>
                <a:cubicBezTo>
                  <a:pt x="2912872" y="2691194"/>
                  <a:pt x="2902458" y="2687701"/>
                  <a:pt x="2885122" y="2673858"/>
                </a:cubicBezTo>
                <a:lnTo>
                  <a:pt x="2871280" y="2673858"/>
                </a:lnTo>
                <a:cubicBezTo>
                  <a:pt x="2867851" y="2677287"/>
                  <a:pt x="2867851" y="2673858"/>
                  <a:pt x="2867851" y="2684209"/>
                </a:cubicBezTo>
                <a:cubicBezTo>
                  <a:pt x="2867851" y="2691194"/>
                  <a:pt x="2874772" y="2698115"/>
                  <a:pt x="2878201" y="2705037"/>
                </a:cubicBezTo>
                <a:cubicBezTo>
                  <a:pt x="2878201" y="2711958"/>
                  <a:pt x="2881694" y="2715387"/>
                  <a:pt x="2881694" y="2722309"/>
                </a:cubicBezTo>
                <a:cubicBezTo>
                  <a:pt x="2881694" y="2798509"/>
                  <a:pt x="2788158" y="2836609"/>
                  <a:pt x="2788158" y="2850515"/>
                </a:cubicBezTo>
                <a:cubicBezTo>
                  <a:pt x="2788158" y="2860866"/>
                  <a:pt x="2798572" y="2871280"/>
                  <a:pt x="2798572" y="2881630"/>
                </a:cubicBezTo>
                <a:cubicBezTo>
                  <a:pt x="2798572" y="2940558"/>
                  <a:pt x="2635758" y="2961323"/>
                  <a:pt x="2628837" y="2961323"/>
                </a:cubicBezTo>
                <a:cubicBezTo>
                  <a:pt x="2604580" y="2968244"/>
                  <a:pt x="2621915" y="2989009"/>
                  <a:pt x="2608072" y="3009837"/>
                </a:cubicBezTo>
                <a:cubicBezTo>
                  <a:pt x="2583815" y="3044444"/>
                  <a:pt x="2531872" y="3061780"/>
                  <a:pt x="2504186" y="3061780"/>
                </a:cubicBezTo>
                <a:cubicBezTo>
                  <a:pt x="2466086" y="3061780"/>
                  <a:pt x="2417572" y="3037523"/>
                  <a:pt x="2396808" y="2982087"/>
                </a:cubicBezTo>
                <a:cubicBezTo>
                  <a:pt x="2389886" y="2968244"/>
                  <a:pt x="2396808" y="2947480"/>
                  <a:pt x="2382964" y="2940558"/>
                </a:cubicBezTo>
                <a:cubicBezTo>
                  <a:pt x="2379472" y="2940558"/>
                  <a:pt x="2379472" y="2937066"/>
                  <a:pt x="2369058" y="2937066"/>
                </a:cubicBezTo>
                <a:cubicBezTo>
                  <a:pt x="2351786" y="2937066"/>
                  <a:pt x="2317115" y="2961323"/>
                  <a:pt x="2265172" y="2961323"/>
                </a:cubicBezTo>
                <a:cubicBezTo>
                  <a:pt x="2216658" y="2961323"/>
                  <a:pt x="2175129" y="2950909"/>
                  <a:pt x="2126615" y="2892044"/>
                </a:cubicBezTo>
                <a:cubicBezTo>
                  <a:pt x="2119694" y="2885123"/>
                  <a:pt x="2119694" y="2871280"/>
                  <a:pt x="2119694" y="2864358"/>
                </a:cubicBezTo>
                <a:cubicBezTo>
                  <a:pt x="2119694" y="2833180"/>
                  <a:pt x="2161286" y="2808923"/>
                  <a:pt x="2161286" y="2791587"/>
                </a:cubicBezTo>
                <a:cubicBezTo>
                  <a:pt x="2161286" y="2774315"/>
                  <a:pt x="2116264" y="2756980"/>
                  <a:pt x="2112772" y="2753487"/>
                </a:cubicBezTo>
                <a:cubicBezTo>
                  <a:pt x="2071243" y="2715387"/>
                  <a:pt x="2057337" y="2684209"/>
                  <a:pt x="2057337" y="2649601"/>
                </a:cubicBezTo>
                <a:lnTo>
                  <a:pt x="2057337" y="2632266"/>
                </a:lnTo>
                <a:cubicBezTo>
                  <a:pt x="2060829" y="2614994"/>
                  <a:pt x="2078164" y="2580323"/>
                  <a:pt x="2085086" y="2566480"/>
                </a:cubicBezTo>
                <a:cubicBezTo>
                  <a:pt x="2088515" y="2559558"/>
                  <a:pt x="2092008" y="2545715"/>
                  <a:pt x="2105851" y="2538794"/>
                </a:cubicBezTo>
                <a:cubicBezTo>
                  <a:pt x="2109343" y="2535301"/>
                  <a:pt x="2119694" y="2535301"/>
                  <a:pt x="2126615" y="2535301"/>
                </a:cubicBezTo>
                <a:cubicBezTo>
                  <a:pt x="2137029" y="2535301"/>
                  <a:pt x="2244408" y="2562987"/>
                  <a:pt x="2254758" y="2562987"/>
                </a:cubicBezTo>
                <a:cubicBezTo>
                  <a:pt x="2261743" y="2562987"/>
                  <a:pt x="2313686" y="2542223"/>
                  <a:pt x="2324037" y="2542223"/>
                </a:cubicBezTo>
                <a:cubicBezTo>
                  <a:pt x="2330958" y="2542223"/>
                  <a:pt x="2351786" y="2559558"/>
                  <a:pt x="2369058" y="2566480"/>
                </a:cubicBezTo>
                <a:cubicBezTo>
                  <a:pt x="2521458" y="2646172"/>
                  <a:pt x="2566480" y="2666937"/>
                  <a:pt x="2691194" y="2666937"/>
                </a:cubicBezTo>
                <a:cubicBezTo>
                  <a:pt x="2788158" y="2666937"/>
                  <a:pt x="2895537" y="2646172"/>
                  <a:pt x="2985580" y="2590737"/>
                </a:cubicBezTo>
                <a:lnTo>
                  <a:pt x="2985580" y="2587244"/>
                </a:lnTo>
                <a:cubicBezTo>
                  <a:pt x="2982151" y="2590737"/>
                  <a:pt x="2975229" y="2590737"/>
                  <a:pt x="2971737" y="2587244"/>
                </a:cubicBezTo>
                <a:cubicBezTo>
                  <a:pt x="2985580" y="2590737"/>
                  <a:pt x="3092958" y="2583815"/>
                  <a:pt x="3092958" y="2531872"/>
                </a:cubicBezTo>
                <a:cubicBezTo>
                  <a:pt x="3092958" y="2521458"/>
                  <a:pt x="3086037" y="2504123"/>
                  <a:pt x="3086037" y="2497201"/>
                </a:cubicBezTo>
                <a:cubicBezTo>
                  <a:pt x="3086037" y="2483358"/>
                  <a:pt x="3106801" y="2466023"/>
                  <a:pt x="3113722" y="2459101"/>
                </a:cubicBezTo>
                <a:cubicBezTo>
                  <a:pt x="3131058" y="2441766"/>
                  <a:pt x="3141472" y="2421001"/>
                  <a:pt x="3148394" y="2400237"/>
                </a:cubicBezTo>
                <a:lnTo>
                  <a:pt x="3148394" y="2334451"/>
                </a:lnTo>
                <a:cubicBezTo>
                  <a:pt x="3141472" y="2310194"/>
                  <a:pt x="3120644" y="2261680"/>
                  <a:pt x="3086037" y="2247837"/>
                </a:cubicBezTo>
                <a:cubicBezTo>
                  <a:pt x="3113722" y="2244344"/>
                  <a:pt x="3110294" y="2223580"/>
                  <a:pt x="3110294" y="2209737"/>
                </a:cubicBezTo>
                <a:cubicBezTo>
                  <a:pt x="3110294" y="2195894"/>
                  <a:pt x="3103372" y="2157794"/>
                  <a:pt x="3082544" y="2157794"/>
                </a:cubicBezTo>
                <a:cubicBezTo>
                  <a:pt x="3054858" y="2157794"/>
                  <a:pt x="3047937" y="2206244"/>
                  <a:pt x="3044444" y="2223580"/>
                </a:cubicBezTo>
                <a:lnTo>
                  <a:pt x="3051429" y="2230501"/>
                </a:lnTo>
                <a:cubicBezTo>
                  <a:pt x="3065272" y="2227072"/>
                  <a:pt x="3072194" y="2195894"/>
                  <a:pt x="3079115" y="2188972"/>
                </a:cubicBezTo>
                <a:cubicBezTo>
                  <a:pt x="3082544" y="2192401"/>
                  <a:pt x="3082544" y="2195894"/>
                  <a:pt x="3082544" y="2202815"/>
                </a:cubicBezTo>
                <a:cubicBezTo>
                  <a:pt x="3082544" y="2213229"/>
                  <a:pt x="3075622" y="2223580"/>
                  <a:pt x="3075622" y="2233994"/>
                </a:cubicBezTo>
                <a:cubicBezTo>
                  <a:pt x="3075622" y="2240915"/>
                  <a:pt x="3079115" y="2240915"/>
                  <a:pt x="3082544" y="2244344"/>
                </a:cubicBezTo>
                <a:cubicBezTo>
                  <a:pt x="3058351" y="2233994"/>
                  <a:pt x="3016758" y="2233994"/>
                  <a:pt x="3016758" y="2227072"/>
                </a:cubicBezTo>
                <a:cubicBezTo>
                  <a:pt x="3016758" y="2220151"/>
                  <a:pt x="2992501" y="2223580"/>
                  <a:pt x="2985580" y="2213229"/>
                </a:cubicBezTo>
                <a:lnTo>
                  <a:pt x="2985580" y="2192401"/>
                </a:lnTo>
                <a:cubicBezTo>
                  <a:pt x="2992501" y="2199323"/>
                  <a:pt x="3016758" y="2220151"/>
                  <a:pt x="3016758" y="2213229"/>
                </a:cubicBezTo>
                <a:cubicBezTo>
                  <a:pt x="3016758" y="2206244"/>
                  <a:pt x="3009837" y="2202815"/>
                  <a:pt x="3009837" y="2192401"/>
                </a:cubicBezTo>
                <a:cubicBezTo>
                  <a:pt x="3009837" y="2171637"/>
                  <a:pt x="3027172" y="2164715"/>
                  <a:pt x="3041015" y="2164715"/>
                </a:cubicBezTo>
                <a:cubicBezTo>
                  <a:pt x="3047937" y="2164715"/>
                  <a:pt x="3047937" y="2168144"/>
                  <a:pt x="3051429" y="2171637"/>
                </a:cubicBezTo>
                <a:cubicBezTo>
                  <a:pt x="3068701" y="2157794"/>
                  <a:pt x="3072194" y="2130044"/>
                  <a:pt x="3072194" y="2112772"/>
                </a:cubicBezTo>
                <a:cubicBezTo>
                  <a:pt x="3072194" y="2102358"/>
                  <a:pt x="3068701" y="2060829"/>
                  <a:pt x="3054858" y="2053908"/>
                </a:cubicBezTo>
                <a:cubicBezTo>
                  <a:pt x="3023680" y="2064258"/>
                  <a:pt x="3034094" y="2095437"/>
                  <a:pt x="3027172" y="2119694"/>
                </a:cubicBezTo>
                <a:lnTo>
                  <a:pt x="3034094" y="2126615"/>
                </a:lnTo>
                <a:cubicBezTo>
                  <a:pt x="3037522" y="2119694"/>
                  <a:pt x="3041015" y="2109280"/>
                  <a:pt x="3047937" y="2102358"/>
                </a:cubicBezTo>
                <a:lnTo>
                  <a:pt x="3047937" y="2147380"/>
                </a:lnTo>
                <a:cubicBezTo>
                  <a:pt x="3044444" y="2143951"/>
                  <a:pt x="3037522" y="2140458"/>
                  <a:pt x="3030601" y="2140458"/>
                </a:cubicBezTo>
                <a:cubicBezTo>
                  <a:pt x="3009837" y="2140458"/>
                  <a:pt x="2992501" y="2150872"/>
                  <a:pt x="2992501" y="2185480"/>
                </a:cubicBezTo>
                <a:cubicBezTo>
                  <a:pt x="2992501" y="2175129"/>
                  <a:pt x="2992501" y="2157794"/>
                  <a:pt x="2982151" y="2147380"/>
                </a:cubicBezTo>
                <a:cubicBezTo>
                  <a:pt x="2978658" y="2147380"/>
                  <a:pt x="2968308" y="2150872"/>
                  <a:pt x="2968308" y="2161223"/>
                </a:cubicBezTo>
                <a:cubicBezTo>
                  <a:pt x="2964815" y="2178558"/>
                  <a:pt x="2964815" y="2209737"/>
                  <a:pt x="2964815" y="2216658"/>
                </a:cubicBezTo>
                <a:cubicBezTo>
                  <a:pt x="2964815" y="2227072"/>
                  <a:pt x="2971737" y="2233994"/>
                  <a:pt x="2971737" y="2240915"/>
                </a:cubicBezTo>
                <a:cubicBezTo>
                  <a:pt x="2968308" y="2240915"/>
                  <a:pt x="2961322" y="2244344"/>
                  <a:pt x="2954401" y="2247837"/>
                </a:cubicBezTo>
                <a:cubicBezTo>
                  <a:pt x="2961322" y="2233994"/>
                  <a:pt x="2964815" y="2209737"/>
                  <a:pt x="2964815" y="2202815"/>
                </a:cubicBezTo>
                <a:cubicBezTo>
                  <a:pt x="2964815" y="2154301"/>
                  <a:pt x="2944051" y="2119694"/>
                  <a:pt x="2895537" y="2119694"/>
                </a:cubicBezTo>
                <a:cubicBezTo>
                  <a:pt x="2885122" y="2119694"/>
                  <a:pt x="2857437" y="2123123"/>
                  <a:pt x="2829751" y="2130044"/>
                </a:cubicBezTo>
                <a:cubicBezTo>
                  <a:pt x="2829751" y="2116201"/>
                  <a:pt x="2826258" y="2095437"/>
                  <a:pt x="2819337" y="2085023"/>
                </a:cubicBezTo>
                <a:cubicBezTo>
                  <a:pt x="2791651" y="2029651"/>
                  <a:pt x="2725801" y="2008823"/>
                  <a:pt x="2687701" y="2012315"/>
                </a:cubicBezTo>
                <a:cubicBezTo>
                  <a:pt x="2677351" y="1981137"/>
                  <a:pt x="2677351" y="1956880"/>
                  <a:pt x="2663508" y="1929193"/>
                </a:cubicBezTo>
                <a:cubicBezTo>
                  <a:pt x="2670429" y="1932623"/>
                  <a:pt x="2673858" y="1939608"/>
                  <a:pt x="2684272" y="1939608"/>
                </a:cubicBezTo>
                <a:cubicBezTo>
                  <a:pt x="2691194" y="1939608"/>
                  <a:pt x="2698115" y="1929193"/>
                  <a:pt x="2698115" y="1922272"/>
                </a:cubicBezTo>
                <a:cubicBezTo>
                  <a:pt x="2698115" y="1911858"/>
                  <a:pt x="2670429" y="1898015"/>
                  <a:pt x="2670429" y="1887601"/>
                </a:cubicBezTo>
                <a:cubicBezTo>
                  <a:pt x="2670429" y="1880680"/>
                  <a:pt x="2677351" y="1873758"/>
                  <a:pt x="2680780" y="1866837"/>
                </a:cubicBezTo>
                <a:cubicBezTo>
                  <a:pt x="2711958" y="1873758"/>
                  <a:pt x="2694686" y="1911858"/>
                  <a:pt x="2711958" y="1936115"/>
                </a:cubicBezTo>
                <a:lnTo>
                  <a:pt x="2722372" y="1936115"/>
                </a:lnTo>
                <a:cubicBezTo>
                  <a:pt x="2725801" y="1918780"/>
                  <a:pt x="2722372" y="1898015"/>
                  <a:pt x="2722372" y="1880680"/>
                </a:cubicBezTo>
                <a:cubicBezTo>
                  <a:pt x="2718880" y="1866837"/>
                  <a:pt x="2722372" y="1852993"/>
                  <a:pt x="2739708" y="1839151"/>
                </a:cubicBezTo>
                <a:cubicBezTo>
                  <a:pt x="2743137" y="1849501"/>
                  <a:pt x="2743137" y="1863408"/>
                  <a:pt x="2743137" y="1873758"/>
                </a:cubicBezTo>
                <a:cubicBezTo>
                  <a:pt x="2743137" y="1880680"/>
                  <a:pt x="2743137" y="1891093"/>
                  <a:pt x="2739708" y="1901508"/>
                </a:cubicBezTo>
                <a:cubicBezTo>
                  <a:pt x="2739708" y="1911858"/>
                  <a:pt x="2729294" y="1925701"/>
                  <a:pt x="2729294" y="1932623"/>
                </a:cubicBezTo>
                <a:cubicBezTo>
                  <a:pt x="2729294" y="1943037"/>
                  <a:pt x="2732786" y="1946529"/>
                  <a:pt x="2743137" y="1946529"/>
                </a:cubicBezTo>
                <a:cubicBezTo>
                  <a:pt x="2763901" y="1946529"/>
                  <a:pt x="2770886" y="1880680"/>
                  <a:pt x="2770886" y="1873758"/>
                </a:cubicBezTo>
                <a:cubicBezTo>
                  <a:pt x="2770886" y="1884172"/>
                  <a:pt x="2774315" y="1898015"/>
                  <a:pt x="2781237" y="1911858"/>
                </a:cubicBezTo>
                <a:lnTo>
                  <a:pt x="2795080" y="1911858"/>
                </a:lnTo>
                <a:lnTo>
                  <a:pt x="2795080" y="1887601"/>
                </a:lnTo>
                <a:cubicBezTo>
                  <a:pt x="2798572" y="1887601"/>
                  <a:pt x="2805494" y="1891093"/>
                  <a:pt x="2815908" y="1891093"/>
                </a:cubicBezTo>
                <a:cubicBezTo>
                  <a:pt x="2815908" y="1887601"/>
                  <a:pt x="2819337" y="1884172"/>
                  <a:pt x="2819337" y="1877251"/>
                </a:cubicBezTo>
                <a:cubicBezTo>
                  <a:pt x="2819337" y="1863408"/>
                  <a:pt x="2791651" y="1839151"/>
                  <a:pt x="2784729" y="1839151"/>
                </a:cubicBezTo>
                <a:cubicBezTo>
                  <a:pt x="2777808" y="1839151"/>
                  <a:pt x="2770886" y="1846072"/>
                  <a:pt x="2767394" y="1852993"/>
                </a:cubicBezTo>
                <a:cubicBezTo>
                  <a:pt x="2767394" y="1846072"/>
                  <a:pt x="2753551" y="1828737"/>
                  <a:pt x="2750058" y="1818386"/>
                </a:cubicBezTo>
                <a:cubicBezTo>
                  <a:pt x="2743137" y="1801051"/>
                  <a:pt x="2746629" y="1780286"/>
                  <a:pt x="2739708" y="1766380"/>
                </a:cubicBezTo>
                <a:cubicBezTo>
                  <a:pt x="2729294" y="1735201"/>
                  <a:pt x="2691194" y="1738693"/>
                  <a:pt x="2677351" y="1735201"/>
                </a:cubicBezTo>
                <a:lnTo>
                  <a:pt x="2680780" y="1735201"/>
                </a:lnTo>
                <a:cubicBezTo>
                  <a:pt x="2677351" y="1731772"/>
                  <a:pt x="2670429" y="1735201"/>
                  <a:pt x="2663508" y="1735201"/>
                </a:cubicBezTo>
                <a:lnTo>
                  <a:pt x="2663508" y="1700593"/>
                </a:lnTo>
                <a:cubicBezTo>
                  <a:pt x="2666937" y="1693672"/>
                  <a:pt x="2670429" y="1690180"/>
                  <a:pt x="2680780" y="1690180"/>
                </a:cubicBezTo>
                <a:cubicBezTo>
                  <a:pt x="2687701" y="1690180"/>
                  <a:pt x="2694686" y="1700593"/>
                  <a:pt x="2705037" y="1711008"/>
                </a:cubicBezTo>
                <a:cubicBezTo>
                  <a:pt x="2711958" y="1707515"/>
                  <a:pt x="2715451" y="1704086"/>
                  <a:pt x="2715451" y="1693672"/>
                </a:cubicBezTo>
                <a:cubicBezTo>
                  <a:pt x="2715451" y="1672908"/>
                  <a:pt x="2687701" y="1665986"/>
                  <a:pt x="2680780" y="1665986"/>
                </a:cubicBezTo>
                <a:cubicBezTo>
                  <a:pt x="2656586" y="1665986"/>
                  <a:pt x="2642680" y="1686751"/>
                  <a:pt x="2642680" y="1704086"/>
                </a:cubicBezTo>
                <a:cubicBezTo>
                  <a:pt x="2642680" y="1714437"/>
                  <a:pt x="2646172" y="1745615"/>
                  <a:pt x="2666937" y="1745615"/>
                </a:cubicBezTo>
                <a:cubicBezTo>
                  <a:pt x="2663508" y="1756029"/>
                  <a:pt x="2660015" y="1766380"/>
                  <a:pt x="2660015" y="1776793"/>
                </a:cubicBezTo>
                <a:cubicBezTo>
                  <a:pt x="2660015" y="1797558"/>
                  <a:pt x="2666937" y="1821815"/>
                  <a:pt x="2691194" y="1821815"/>
                </a:cubicBezTo>
                <a:cubicBezTo>
                  <a:pt x="2708529" y="1821815"/>
                  <a:pt x="2711958" y="1807972"/>
                  <a:pt x="2711958" y="1804480"/>
                </a:cubicBezTo>
                <a:cubicBezTo>
                  <a:pt x="2711958" y="1790637"/>
                  <a:pt x="2698115" y="1790637"/>
                  <a:pt x="2687701" y="1783715"/>
                </a:cubicBezTo>
                <a:lnTo>
                  <a:pt x="2687701" y="1762951"/>
                </a:lnTo>
                <a:lnTo>
                  <a:pt x="2698115" y="1762951"/>
                </a:lnTo>
                <a:cubicBezTo>
                  <a:pt x="2722372" y="1762951"/>
                  <a:pt x="2725801" y="1797558"/>
                  <a:pt x="2739708" y="1814893"/>
                </a:cubicBezTo>
                <a:cubicBezTo>
                  <a:pt x="2718880" y="1811401"/>
                  <a:pt x="2701608" y="1842580"/>
                  <a:pt x="2701608" y="1856486"/>
                </a:cubicBezTo>
                <a:cubicBezTo>
                  <a:pt x="2694686" y="1849501"/>
                  <a:pt x="2687701" y="1846072"/>
                  <a:pt x="2680780" y="1846072"/>
                </a:cubicBezTo>
                <a:cubicBezTo>
                  <a:pt x="2653094" y="1846072"/>
                  <a:pt x="2642680" y="1891093"/>
                  <a:pt x="2646172" y="1908429"/>
                </a:cubicBezTo>
                <a:cubicBezTo>
                  <a:pt x="2573464" y="1863408"/>
                  <a:pt x="2597658" y="1884172"/>
                  <a:pt x="2542286" y="1884172"/>
                </a:cubicBezTo>
                <a:lnTo>
                  <a:pt x="2528380" y="1884172"/>
                </a:lnTo>
                <a:cubicBezTo>
                  <a:pt x="2559558" y="1856486"/>
                  <a:pt x="2531872" y="1821815"/>
                  <a:pt x="2566480" y="1794129"/>
                </a:cubicBezTo>
                <a:cubicBezTo>
                  <a:pt x="2563051" y="1790637"/>
                  <a:pt x="2559558" y="1787208"/>
                  <a:pt x="2552637" y="1787208"/>
                </a:cubicBezTo>
                <a:cubicBezTo>
                  <a:pt x="2542286" y="1787208"/>
                  <a:pt x="2542286" y="1790637"/>
                  <a:pt x="2538794" y="1797558"/>
                </a:cubicBezTo>
                <a:cubicBezTo>
                  <a:pt x="2538794" y="1762951"/>
                  <a:pt x="2542286" y="1724851"/>
                  <a:pt x="2566480" y="1693672"/>
                </a:cubicBezTo>
                <a:cubicBezTo>
                  <a:pt x="2583815" y="1669415"/>
                  <a:pt x="2642680" y="1641729"/>
                  <a:pt x="2649601" y="1610551"/>
                </a:cubicBezTo>
                <a:cubicBezTo>
                  <a:pt x="2656586" y="1645158"/>
                  <a:pt x="2750058" y="1648651"/>
                  <a:pt x="2750058" y="1679829"/>
                </a:cubicBezTo>
                <a:cubicBezTo>
                  <a:pt x="2750058" y="1690180"/>
                  <a:pt x="2743137" y="1697101"/>
                  <a:pt x="2743137" y="1707515"/>
                </a:cubicBezTo>
                <a:cubicBezTo>
                  <a:pt x="2743137" y="1724851"/>
                  <a:pt x="2750058" y="1790637"/>
                  <a:pt x="2781237" y="1790637"/>
                </a:cubicBezTo>
                <a:cubicBezTo>
                  <a:pt x="2805494" y="1790637"/>
                  <a:pt x="2805494" y="1742186"/>
                  <a:pt x="2805494" y="1742186"/>
                </a:cubicBezTo>
                <a:cubicBezTo>
                  <a:pt x="2805494" y="1728280"/>
                  <a:pt x="2795080" y="1679829"/>
                  <a:pt x="2788158" y="1676337"/>
                </a:cubicBezTo>
                <a:cubicBezTo>
                  <a:pt x="2781237" y="1672908"/>
                  <a:pt x="2770886" y="1672908"/>
                  <a:pt x="2760472" y="1672908"/>
                </a:cubicBezTo>
                <a:cubicBezTo>
                  <a:pt x="2760472" y="1669415"/>
                  <a:pt x="2763901" y="1669415"/>
                  <a:pt x="2767394" y="1665986"/>
                </a:cubicBezTo>
                <a:cubicBezTo>
                  <a:pt x="2756980" y="1655572"/>
                  <a:pt x="2756980" y="1652080"/>
                  <a:pt x="2756980" y="1648651"/>
                </a:cubicBezTo>
                <a:cubicBezTo>
                  <a:pt x="2756980" y="1593215"/>
                  <a:pt x="2833180" y="1551686"/>
                  <a:pt x="2860929" y="1551686"/>
                </a:cubicBezTo>
                <a:cubicBezTo>
                  <a:pt x="2881694" y="1551686"/>
                  <a:pt x="2895537" y="1568958"/>
                  <a:pt x="2902458" y="1568958"/>
                </a:cubicBezTo>
                <a:cubicBezTo>
                  <a:pt x="2912872" y="1568958"/>
                  <a:pt x="2926715" y="1551686"/>
                  <a:pt x="2940558" y="1548193"/>
                </a:cubicBezTo>
                <a:cubicBezTo>
                  <a:pt x="2950972" y="1541272"/>
                  <a:pt x="2971737" y="1541272"/>
                  <a:pt x="2982151" y="1541272"/>
                </a:cubicBezTo>
                <a:cubicBezTo>
                  <a:pt x="2989072" y="1541272"/>
                  <a:pt x="3016758" y="1541272"/>
                  <a:pt x="3016758" y="1558608"/>
                </a:cubicBezTo>
                <a:close/>
                <a:moveTo>
                  <a:pt x="2635758" y="1600137"/>
                </a:moveTo>
                <a:cubicBezTo>
                  <a:pt x="2635758" y="1631315"/>
                  <a:pt x="2566480" y="1662493"/>
                  <a:pt x="2563051" y="1665986"/>
                </a:cubicBezTo>
                <a:cubicBezTo>
                  <a:pt x="2538794" y="1679829"/>
                  <a:pt x="2504186" y="1752537"/>
                  <a:pt x="2504186" y="1780286"/>
                </a:cubicBezTo>
                <a:lnTo>
                  <a:pt x="2504186" y="1859915"/>
                </a:lnTo>
                <a:cubicBezTo>
                  <a:pt x="2490280" y="1908429"/>
                  <a:pt x="2400237" y="1894523"/>
                  <a:pt x="2400237" y="1956880"/>
                </a:cubicBezTo>
                <a:cubicBezTo>
                  <a:pt x="2400237" y="2026158"/>
                  <a:pt x="2445258" y="2026158"/>
                  <a:pt x="2445258" y="2074672"/>
                </a:cubicBezTo>
                <a:cubicBezTo>
                  <a:pt x="2445258" y="2098929"/>
                  <a:pt x="2438337" y="2116201"/>
                  <a:pt x="2410651" y="2143951"/>
                </a:cubicBezTo>
                <a:cubicBezTo>
                  <a:pt x="2452180" y="2147380"/>
                  <a:pt x="2469515" y="2098929"/>
                  <a:pt x="2469515" y="2074672"/>
                </a:cubicBezTo>
                <a:cubicBezTo>
                  <a:pt x="2469515" y="2026158"/>
                  <a:pt x="2424494" y="2015808"/>
                  <a:pt x="2424494" y="1963801"/>
                </a:cubicBezTo>
                <a:cubicBezTo>
                  <a:pt x="2424494" y="1953451"/>
                  <a:pt x="2421064" y="1949958"/>
                  <a:pt x="2427986" y="1946529"/>
                </a:cubicBezTo>
                <a:cubicBezTo>
                  <a:pt x="2452180" y="1929193"/>
                  <a:pt x="2483358" y="1915351"/>
                  <a:pt x="2514537" y="1904937"/>
                </a:cubicBezTo>
                <a:cubicBezTo>
                  <a:pt x="2524951" y="1901508"/>
                  <a:pt x="2545715" y="1901508"/>
                  <a:pt x="2552637" y="1901508"/>
                </a:cubicBezTo>
                <a:cubicBezTo>
                  <a:pt x="2580386" y="1901508"/>
                  <a:pt x="2608072" y="1908429"/>
                  <a:pt x="2625408" y="1925701"/>
                </a:cubicBezTo>
                <a:cubicBezTo>
                  <a:pt x="2666937" y="1960372"/>
                  <a:pt x="2621915" y="2012315"/>
                  <a:pt x="2680780" y="2040001"/>
                </a:cubicBezTo>
                <a:cubicBezTo>
                  <a:pt x="2694686" y="2046923"/>
                  <a:pt x="2718880" y="2043493"/>
                  <a:pt x="2739708" y="2046923"/>
                </a:cubicBezTo>
                <a:cubicBezTo>
                  <a:pt x="2756980" y="2050415"/>
                  <a:pt x="2788158" y="2074672"/>
                  <a:pt x="2798572" y="2098929"/>
                </a:cubicBezTo>
                <a:cubicBezTo>
                  <a:pt x="2808922" y="2116201"/>
                  <a:pt x="2795080" y="2154301"/>
                  <a:pt x="2829751" y="2154301"/>
                </a:cubicBezTo>
                <a:cubicBezTo>
                  <a:pt x="2840101" y="2154301"/>
                  <a:pt x="2881694" y="2143951"/>
                  <a:pt x="2888615" y="2143951"/>
                </a:cubicBezTo>
                <a:cubicBezTo>
                  <a:pt x="2930208" y="2143951"/>
                  <a:pt x="2940558" y="2168144"/>
                  <a:pt x="2940558" y="2199323"/>
                </a:cubicBezTo>
                <a:cubicBezTo>
                  <a:pt x="2940558" y="2233994"/>
                  <a:pt x="2895537" y="2279015"/>
                  <a:pt x="2878201" y="2296351"/>
                </a:cubicBezTo>
                <a:cubicBezTo>
                  <a:pt x="2881694" y="2299780"/>
                  <a:pt x="2878201" y="2299780"/>
                  <a:pt x="2885122" y="2299780"/>
                </a:cubicBezTo>
                <a:cubicBezTo>
                  <a:pt x="2926715" y="2299780"/>
                  <a:pt x="2933637" y="2247837"/>
                  <a:pt x="3013329" y="2247837"/>
                </a:cubicBezTo>
                <a:cubicBezTo>
                  <a:pt x="3092958" y="2247837"/>
                  <a:pt x="3120644" y="2317115"/>
                  <a:pt x="3120644" y="2365566"/>
                </a:cubicBezTo>
                <a:cubicBezTo>
                  <a:pt x="3120644" y="2452180"/>
                  <a:pt x="3054858" y="2441766"/>
                  <a:pt x="3054858" y="2493772"/>
                </a:cubicBezTo>
                <a:cubicBezTo>
                  <a:pt x="3054858" y="2504123"/>
                  <a:pt x="3065272" y="2521458"/>
                  <a:pt x="3065272" y="2528380"/>
                </a:cubicBezTo>
                <a:cubicBezTo>
                  <a:pt x="3065272" y="2549144"/>
                  <a:pt x="2985580" y="2566480"/>
                  <a:pt x="2978658" y="2569972"/>
                </a:cubicBezTo>
                <a:cubicBezTo>
                  <a:pt x="2982151" y="2524887"/>
                  <a:pt x="2916301" y="2493772"/>
                  <a:pt x="2888615" y="2500694"/>
                </a:cubicBezTo>
                <a:cubicBezTo>
                  <a:pt x="2919794" y="2455672"/>
                  <a:pt x="2822829" y="2369058"/>
                  <a:pt x="2781237" y="2389823"/>
                </a:cubicBezTo>
                <a:cubicBezTo>
                  <a:pt x="2781237" y="2382901"/>
                  <a:pt x="2784729" y="2375980"/>
                  <a:pt x="2784729" y="2365566"/>
                </a:cubicBezTo>
                <a:cubicBezTo>
                  <a:pt x="2784729" y="2282444"/>
                  <a:pt x="2625408" y="2282444"/>
                  <a:pt x="2614994" y="2279015"/>
                </a:cubicBezTo>
                <a:cubicBezTo>
                  <a:pt x="2632329" y="2202815"/>
                  <a:pt x="2535364" y="2157794"/>
                  <a:pt x="2483358" y="2157794"/>
                </a:cubicBezTo>
                <a:cubicBezTo>
                  <a:pt x="2473008" y="2157794"/>
                  <a:pt x="2424494" y="2168144"/>
                  <a:pt x="2417572" y="2168144"/>
                </a:cubicBezTo>
                <a:cubicBezTo>
                  <a:pt x="2407158" y="2168144"/>
                  <a:pt x="2386394" y="2140458"/>
                  <a:pt x="2369058" y="2126615"/>
                </a:cubicBezTo>
                <a:cubicBezTo>
                  <a:pt x="2348294" y="2109280"/>
                  <a:pt x="2324037" y="2116201"/>
                  <a:pt x="2306764" y="2109280"/>
                </a:cubicBezTo>
                <a:cubicBezTo>
                  <a:pt x="2296351" y="2109280"/>
                  <a:pt x="2272094" y="2064258"/>
                  <a:pt x="2272094" y="2050415"/>
                </a:cubicBezTo>
                <a:lnTo>
                  <a:pt x="2272094" y="1960372"/>
                </a:lnTo>
                <a:cubicBezTo>
                  <a:pt x="2299843" y="1974215"/>
                  <a:pt x="2337943" y="1960372"/>
                  <a:pt x="2372551" y="1960372"/>
                </a:cubicBezTo>
                <a:cubicBezTo>
                  <a:pt x="2341372" y="1956880"/>
                  <a:pt x="2306764" y="1953451"/>
                  <a:pt x="2272094" y="1949958"/>
                </a:cubicBezTo>
                <a:cubicBezTo>
                  <a:pt x="2272094" y="1915351"/>
                  <a:pt x="2275586" y="1908429"/>
                  <a:pt x="2275586" y="1901508"/>
                </a:cubicBezTo>
                <a:cubicBezTo>
                  <a:pt x="2282508" y="1904937"/>
                  <a:pt x="2289429" y="1911858"/>
                  <a:pt x="2299843" y="1911858"/>
                </a:cubicBezTo>
                <a:cubicBezTo>
                  <a:pt x="2292858" y="1904937"/>
                  <a:pt x="2275586" y="1901508"/>
                  <a:pt x="2275586" y="1891093"/>
                </a:cubicBezTo>
                <a:cubicBezTo>
                  <a:pt x="2275586" y="1884172"/>
                  <a:pt x="2282508" y="1859915"/>
                  <a:pt x="2285937" y="1842580"/>
                </a:cubicBezTo>
                <a:cubicBezTo>
                  <a:pt x="2317115" y="1721358"/>
                  <a:pt x="2486851" y="1617472"/>
                  <a:pt x="2583815" y="1565529"/>
                </a:cubicBezTo>
                <a:cubicBezTo>
                  <a:pt x="2594229" y="1558608"/>
                  <a:pt x="2604580" y="1548193"/>
                  <a:pt x="2608072" y="1537780"/>
                </a:cubicBezTo>
                <a:cubicBezTo>
                  <a:pt x="2614994" y="1558608"/>
                  <a:pt x="2635758" y="1593215"/>
                  <a:pt x="2635758" y="1600137"/>
                </a:cubicBezTo>
                <a:close/>
                <a:moveTo>
                  <a:pt x="4900930" y="1787208"/>
                </a:moveTo>
                <a:cubicBezTo>
                  <a:pt x="4914774" y="1690180"/>
                  <a:pt x="4945951" y="1579372"/>
                  <a:pt x="5015230" y="1534351"/>
                </a:cubicBezTo>
                <a:cubicBezTo>
                  <a:pt x="4935537" y="1610551"/>
                  <a:pt x="4928616" y="1707515"/>
                  <a:pt x="4900930" y="1787208"/>
                </a:cubicBezTo>
                <a:close/>
                <a:moveTo>
                  <a:pt x="4630801" y="1537780"/>
                </a:moveTo>
                <a:cubicBezTo>
                  <a:pt x="4641151" y="1541272"/>
                  <a:pt x="4703509" y="1575880"/>
                  <a:pt x="4703509" y="1596708"/>
                </a:cubicBezTo>
                <a:cubicBezTo>
                  <a:pt x="4703509" y="1610551"/>
                  <a:pt x="4658487" y="1693672"/>
                  <a:pt x="4658487" y="1752537"/>
                </a:cubicBezTo>
                <a:cubicBezTo>
                  <a:pt x="4658487" y="1773301"/>
                  <a:pt x="4668901" y="1814893"/>
                  <a:pt x="4679251" y="1839151"/>
                </a:cubicBezTo>
                <a:cubicBezTo>
                  <a:pt x="4682744" y="1849501"/>
                  <a:pt x="4696587" y="1859915"/>
                  <a:pt x="4703509" y="1873758"/>
                </a:cubicBezTo>
                <a:cubicBezTo>
                  <a:pt x="4707001" y="1880680"/>
                  <a:pt x="4707001" y="1898015"/>
                  <a:pt x="4710430" y="1908429"/>
                </a:cubicBezTo>
                <a:cubicBezTo>
                  <a:pt x="4720844" y="1929193"/>
                  <a:pt x="4734687" y="1956880"/>
                  <a:pt x="4741609" y="1984629"/>
                </a:cubicBezTo>
                <a:cubicBezTo>
                  <a:pt x="4748530" y="2008823"/>
                  <a:pt x="4755451" y="2053908"/>
                  <a:pt x="4765866" y="2081593"/>
                </a:cubicBezTo>
                <a:cubicBezTo>
                  <a:pt x="4769295" y="2071180"/>
                  <a:pt x="4772787" y="2057337"/>
                  <a:pt x="4772787" y="2050415"/>
                </a:cubicBezTo>
                <a:cubicBezTo>
                  <a:pt x="4772787" y="1994980"/>
                  <a:pt x="4717351" y="1904937"/>
                  <a:pt x="4717351" y="1870329"/>
                </a:cubicBezTo>
                <a:cubicBezTo>
                  <a:pt x="4717351" y="1863408"/>
                  <a:pt x="4720844" y="1846072"/>
                  <a:pt x="4720844" y="1835658"/>
                </a:cubicBezTo>
                <a:cubicBezTo>
                  <a:pt x="4724274" y="1828737"/>
                  <a:pt x="4724274" y="1814893"/>
                  <a:pt x="4727766" y="1811401"/>
                </a:cubicBezTo>
                <a:cubicBezTo>
                  <a:pt x="4734687" y="1797558"/>
                  <a:pt x="4790123" y="1776793"/>
                  <a:pt x="4797044" y="1776793"/>
                </a:cubicBezTo>
                <a:cubicBezTo>
                  <a:pt x="4803966" y="1776793"/>
                  <a:pt x="4810887" y="1787208"/>
                  <a:pt x="4824730" y="1794129"/>
                </a:cubicBezTo>
                <a:cubicBezTo>
                  <a:pt x="4831651" y="1797558"/>
                  <a:pt x="4848987" y="1797558"/>
                  <a:pt x="4862830" y="1804480"/>
                </a:cubicBezTo>
                <a:cubicBezTo>
                  <a:pt x="4880166" y="1814893"/>
                  <a:pt x="4887087" y="1846072"/>
                  <a:pt x="4897437" y="1856486"/>
                </a:cubicBezTo>
                <a:cubicBezTo>
                  <a:pt x="4904423" y="1859915"/>
                  <a:pt x="4914774" y="1856486"/>
                  <a:pt x="4925187" y="1856486"/>
                </a:cubicBezTo>
                <a:cubicBezTo>
                  <a:pt x="4928616" y="1859915"/>
                  <a:pt x="4932109" y="1863408"/>
                  <a:pt x="4935537" y="1873758"/>
                </a:cubicBezTo>
                <a:cubicBezTo>
                  <a:pt x="4935537" y="1891093"/>
                  <a:pt x="4935537" y="1911858"/>
                  <a:pt x="4942523" y="1932623"/>
                </a:cubicBezTo>
                <a:cubicBezTo>
                  <a:pt x="4942523" y="1939608"/>
                  <a:pt x="4952874" y="1946529"/>
                  <a:pt x="4952874" y="1953451"/>
                </a:cubicBezTo>
                <a:cubicBezTo>
                  <a:pt x="4952874" y="1963801"/>
                  <a:pt x="4928616" y="1984629"/>
                  <a:pt x="4921695" y="2001901"/>
                </a:cubicBezTo>
                <a:cubicBezTo>
                  <a:pt x="4887087" y="2064258"/>
                  <a:pt x="4873244" y="2133537"/>
                  <a:pt x="4873244" y="2199323"/>
                </a:cubicBezTo>
                <a:cubicBezTo>
                  <a:pt x="4869751" y="2171637"/>
                  <a:pt x="4869751" y="2133537"/>
                  <a:pt x="4831651" y="2109280"/>
                </a:cubicBezTo>
                <a:cubicBezTo>
                  <a:pt x="4810887" y="2095437"/>
                  <a:pt x="4786630" y="2105851"/>
                  <a:pt x="4769295" y="2095437"/>
                </a:cubicBezTo>
                <a:cubicBezTo>
                  <a:pt x="4745101" y="2085023"/>
                  <a:pt x="4731195" y="2057337"/>
                  <a:pt x="4713923" y="2040001"/>
                </a:cubicBezTo>
                <a:cubicBezTo>
                  <a:pt x="4679251" y="1991551"/>
                  <a:pt x="4672330" y="1949958"/>
                  <a:pt x="4654995" y="1904937"/>
                </a:cubicBezTo>
                <a:cubicBezTo>
                  <a:pt x="4654995" y="1904937"/>
                  <a:pt x="4651566" y="1901508"/>
                  <a:pt x="4651566" y="1911858"/>
                </a:cubicBezTo>
                <a:cubicBezTo>
                  <a:pt x="4651566" y="1953451"/>
                  <a:pt x="4689666" y="2019237"/>
                  <a:pt x="4713923" y="2057337"/>
                </a:cubicBezTo>
                <a:cubicBezTo>
                  <a:pt x="4703509" y="2057337"/>
                  <a:pt x="4686174" y="2067751"/>
                  <a:pt x="4679251" y="2067751"/>
                </a:cubicBezTo>
                <a:cubicBezTo>
                  <a:pt x="4658487" y="2067751"/>
                  <a:pt x="4634230" y="1994980"/>
                  <a:pt x="4627309" y="1977708"/>
                </a:cubicBezTo>
                <a:cubicBezTo>
                  <a:pt x="4603051" y="1904937"/>
                  <a:pt x="4596130" y="1825308"/>
                  <a:pt x="4592701" y="1752537"/>
                </a:cubicBezTo>
                <a:cubicBezTo>
                  <a:pt x="4589209" y="1776793"/>
                  <a:pt x="4585716" y="1814893"/>
                  <a:pt x="4585716" y="1825308"/>
                </a:cubicBezTo>
                <a:cubicBezTo>
                  <a:pt x="4585716" y="1901508"/>
                  <a:pt x="4603051" y="1998472"/>
                  <a:pt x="4665409" y="2074672"/>
                </a:cubicBezTo>
                <a:lnTo>
                  <a:pt x="4665409" y="2085023"/>
                </a:lnTo>
                <a:cubicBezTo>
                  <a:pt x="4564951" y="2057337"/>
                  <a:pt x="4568444" y="1960372"/>
                  <a:pt x="4547680" y="1901508"/>
                </a:cubicBezTo>
                <a:cubicBezTo>
                  <a:pt x="4544187" y="1904937"/>
                  <a:pt x="4544187" y="1908429"/>
                  <a:pt x="4544187" y="1915351"/>
                </a:cubicBezTo>
                <a:cubicBezTo>
                  <a:pt x="4544187" y="1956880"/>
                  <a:pt x="4564951" y="2012315"/>
                  <a:pt x="4582287" y="2043493"/>
                </a:cubicBezTo>
                <a:cubicBezTo>
                  <a:pt x="4592701" y="2060829"/>
                  <a:pt x="4658487" y="2091944"/>
                  <a:pt x="4658487" y="2095437"/>
                </a:cubicBezTo>
                <a:cubicBezTo>
                  <a:pt x="4658487" y="2147380"/>
                  <a:pt x="4620387" y="2109280"/>
                  <a:pt x="4606544" y="2175129"/>
                </a:cubicBezTo>
                <a:cubicBezTo>
                  <a:pt x="4575366" y="2161223"/>
                  <a:pt x="4568444" y="2130044"/>
                  <a:pt x="4554601" y="2112772"/>
                </a:cubicBezTo>
                <a:cubicBezTo>
                  <a:pt x="4537266" y="2085023"/>
                  <a:pt x="4478401" y="2064258"/>
                  <a:pt x="4471480" y="2026158"/>
                </a:cubicBezTo>
                <a:cubicBezTo>
                  <a:pt x="4464495" y="1994980"/>
                  <a:pt x="4447223" y="1960372"/>
                  <a:pt x="4412551" y="1932623"/>
                </a:cubicBezTo>
                <a:cubicBezTo>
                  <a:pt x="4395280" y="1918780"/>
                  <a:pt x="4371023" y="1915351"/>
                  <a:pt x="4357180" y="1908429"/>
                </a:cubicBezTo>
                <a:cubicBezTo>
                  <a:pt x="4332923" y="1898015"/>
                  <a:pt x="4315587" y="1873758"/>
                  <a:pt x="4315587" y="1859915"/>
                </a:cubicBezTo>
                <a:cubicBezTo>
                  <a:pt x="4315587" y="1852993"/>
                  <a:pt x="4336351" y="1842580"/>
                  <a:pt x="4336351" y="1835658"/>
                </a:cubicBezTo>
                <a:cubicBezTo>
                  <a:pt x="4336351" y="1825308"/>
                  <a:pt x="4329430" y="1811401"/>
                  <a:pt x="4329430" y="1804480"/>
                </a:cubicBezTo>
                <a:cubicBezTo>
                  <a:pt x="4329430" y="1780286"/>
                  <a:pt x="4332923" y="1759458"/>
                  <a:pt x="4364101" y="1759458"/>
                </a:cubicBezTo>
                <a:cubicBezTo>
                  <a:pt x="4374451" y="1759458"/>
                  <a:pt x="4398709" y="1769872"/>
                  <a:pt x="4419474" y="1780286"/>
                </a:cubicBezTo>
                <a:cubicBezTo>
                  <a:pt x="4419474" y="1780286"/>
                  <a:pt x="4422966" y="1780286"/>
                  <a:pt x="4422966" y="1773301"/>
                </a:cubicBezTo>
                <a:cubicBezTo>
                  <a:pt x="4422966" y="1766380"/>
                  <a:pt x="4391787" y="1728280"/>
                  <a:pt x="4391787" y="1711008"/>
                </a:cubicBezTo>
                <a:cubicBezTo>
                  <a:pt x="4391787" y="1686751"/>
                  <a:pt x="4422966" y="1693672"/>
                  <a:pt x="4429887" y="1686751"/>
                </a:cubicBezTo>
                <a:cubicBezTo>
                  <a:pt x="4433380" y="1676337"/>
                  <a:pt x="4429887" y="1662493"/>
                  <a:pt x="4429887" y="1648651"/>
                </a:cubicBezTo>
                <a:cubicBezTo>
                  <a:pt x="4433380" y="1627886"/>
                  <a:pt x="4447223" y="1607058"/>
                  <a:pt x="4464495" y="1607058"/>
                </a:cubicBezTo>
                <a:cubicBezTo>
                  <a:pt x="4471480" y="1607058"/>
                  <a:pt x="4492244" y="1613980"/>
                  <a:pt x="4502595" y="1613980"/>
                </a:cubicBezTo>
                <a:cubicBezTo>
                  <a:pt x="4523423" y="1613980"/>
                  <a:pt x="4530344" y="1579372"/>
                  <a:pt x="4530344" y="1572451"/>
                </a:cubicBezTo>
                <a:cubicBezTo>
                  <a:pt x="4530344" y="1565529"/>
                  <a:pt x="4558030" y="1537780"/>
                  <a:pt x="4568444" y="1534351"/>
                </a:cubicBezTo>
                <a:lnTo>
                  <a:pt x="4592701" y="1534351"/>
                </a:lnTo>
                <a:cubicBezTo>
                  <a:pt x="4599623" y="1534351"/>
                  <a:pt x="4616895" y="1530858"/>
                  <a:pt x="4630801" y="1537780"/>
                </a:cubicBezTo>
                <a:close/>
                <a:moveTo>
                  <a:pt x="4810887" y="1565529"/>
                </a:moveTo>
                <a:cubicBezTo>
                  <a:pt x="4821237" y="1558608"/>
                  <a:pt x="4838574" y="1548193"/>
                  <a:pt x="4848987" y="1548193"/>
                </a:cubicBezTo>
                <a:cubicBezTo>
                  <a:pt x="4866323" y="1548193"/>
                  <a:pt x="4869751" y="1565529"/>
                  <a:pt x="4869751" y="1572451"/>
                </a:cubicBezTo>
                <a:cubicBezTo>
                  <a:pt x="4869751" y="1579372"/>
                  <a:pt x="4855909" y="1596708"/>
                  <a:pt x="4855909" y="1607058"/>
                </a:cubicBezTo>
                <a:cubicBezTo>
                  <a:pt x="4855909" y="1613980"/>
                  <a:pt x="4862830" y="1624393"/>
                  <a:pt x="4862830" y="1634808"/>
                </a:cubicBezTo>
                <a:cubicBezTo>
                  <a:pt x="4862830" y="1662493"/>
                  <a:pt x="4824730" y="1728280"/>
                  <a:pt x="4800474" y="1749108"/>
                </a:cubicBezTo>
                <a:cubicBezTo>
                  <a:pt x="4783201" y="1762951"/>
                  <a:pt x="4758944" y="1766380"/>
                  <a:pt x="4745101" y="1773301"/>
                </a:cubicBezTo>
                <a:cubicBezTo>
                  <a:pt x="4696587" y="1794129"/>
                  <a:pt x="4707001" y="1832229"/>
                  <a:pt x="4707001" y="1863408"/>
                </a:cubicBezTo>
                <a:cubicBezTo>
                  <a:pt x="4693095" y="1842580"/>
                  <a:pt x="4672330" y="1780286"/>
                  <a:pt x="4672330" y="1752537"/>
                </a:cubicBezTo>
                <a:cubicBezTo>
                  <a:pt x="4672330" y="1683258"/>
                  <a:pt x="4717351" y="1620965"/>
                  <a:pt x="4734687" y="1565529"/>
                </a:cubicBezTo>
                <a:cubicBezTo>
                  <a:pt x="4724274" y="1534351"/>
                  <a:pt x="4758944" y="1523937"/>
                  <a:pt x="4769295" y="1523937"/>
                </a:cubicBezTo>
                <a:cubicBezTo>
                  <a:pt x="4786630" y="1523937"/>
                  <a:pt x="4803966" y="1544765"/>
                  <a:pt x="4810887" y="1565529"/>
                </a:cubicBezTo>
                <a:close/>
                <a:moveTo>
                  <a:pt x="3342322" y="1530858"/>
                </a:moveTo>
                <a:cubicBezTo>
                  <a:pt x="3342322" y="1593215"/>
                  <a:pt x="3297301" y="1731772"/>
                  <a:pt x="3279965" y="1776793"/>
                </a:cubicBezTo>
                <a:cubicBezTo>
                  <a:pt x="3283458" y="1762951"/>
                  <a:pt x="3283458" y="1745615"/>
                  <a:pt x="3283458" y="1731772"/>
                </a:cubicBezTo>
                <a:cubicBezTo>
                  <a:pt x="3300794" y="1659065"/>
                  <a:pt x="3321558" y="1582865"/>
                  <a:pt x="3338894" y="1513586"/>
                </a:cubicBezTo>
                <a:cubicBezTo>
                  <a:pt x="3342322" y="1520508"/>
                  <a:pt x="3342322" y="1523937"/>
                  <a:pt x="3342322" y="1530858"/>
                </a:cubicBezTo>
                <a:close/>
                <a:moveTo>
                  <a:pt x="5098351" y="1492758"/>
                </a:moveTo>
                <a:cubicBezTo>
                  <a:pt x="5126037" y="1496251"/>
                  <a:pt x="5132959" y="1534351"/>
                  <a:pt x="5160709" y="1534351"/>
                </a:cubicBezTo>
                <a:cubicBezTo>
                  <a:pt x="5167630" y="1534351"/>
                  <a:pt x="5184966" y="1523937"/>
                  <a:pt x="5191887" y="1523937"/>
                </a:cubicBezTo>
                <a:cubicBezTo>
                  <a:pt x="5219574" y="1523937"/>
                  <a:pt x="5226495" y="1565529"/>
                  <a:pt x="5236909" y="1572451"/>
                </a:cubicBezTo>
                <a:cubicBezTo>
                  <a:pt x="5243830" y="1579372"/>
                  <a:pt x="5261166" y="1582865"/>
                  <a:pt x="5275009" y="1593215"/>
                </a:cubicBezTo>
                <a:cubicBezTo>
                  <a:pt x="5292281" y="1607058"/>
                  <a:pt x="5302695" y="1631315"/>
                  <a:pt x="5313109" y="1648651"/>
                </a:cubicBezTo>
                <a:cubicBezTo>
                  <a:pt x="5309616" y="1652080"/>
                  <a:pt x="5302695" y="1655572"/>
                  <a:pt x="5299266" y="1659065"/>
                </a:cubicBezTo>
                <a:cubicBezTo>
                  <a:pt x="5278437" y="1617472"/>
                  <a:pt x="5236909" y="1596708"/>
                  <a:pt x="5212651" y="1596708"/>
                </a:cubicBezTo>
                <a:cubicBezTo>
                  <a:pt x="5205730" y="1596708"/>
                  <a:pt x="5188395" y="1607058"/>
                  <a:pt x="5178044" y="1607058"/>
                </a:cubicBezTo>
                <a:cubicBezTo>
                  <a:pt x="5171059" y="1607058"/>
                  <a:pt x="5150295" y="1589786"/>
                  <a:pt x="5129530" y="1589786"/>
                </a:cubicBezTo>
                <a:cubicBezTo>
                  <a:pt x="5122609" y="1589786"/>
                  <a:pt x="5112195" y="1593215"/>
                  <a:pt x="5101844" y="1596708"/>
                </a:cubicBezTo>
                <a:cubicBezTo>
                  <a:pt x="5112195" y="1551686"/>
                  <a:pt x="5084509" y="1544765"/>
                  <a:pt x="5084509" y="1523937"/>
                </a:cubicBezTo>
                <a:cubicBezTo>
                  <a:pt x="5084509" y="1517015"/>
                  <a:pt x="5091430" y="1503172"/>
                  <a:pt x="5091430" y="1492758"/>
                </a:cubicBezTo>
                <a:lnTo>
                  <a:pt x="5098351" y="1492758"/>
                </a:lnTo>
                <a:close/>
                <a:moveTo>
                  <a:pt x="4734687" y="1402715"/>
                </a:moveTo>
                <a:cubicBezTo>
                  <a:pt x="4738116" y="1406208"/>
                  <a:pt x="4738116" y="1409637"/>
                  <a:pt x="4738116" y="1413129"/>
                </a:cubicBezTo>
                <a:cubicBezTo>
                  <a:pt x="4731195" y="1406208"/>
                  <a:pt x="4724274" y="1402715"/>
                  <a:pt x="4717351" y="1402715"/>
                </a:cubicBezTo>
                <a:cubicBezTo>
                  <a:pt x="4696587" y="1402715"/>
                  <a:pt x="4689666" y="1426972"/>
                  <a:pt x="4689666" y="1433893"/>
                </a:cubicBezTo>
                <a:cubicBezTo>
                  <a:pt x="4689666" y="1485837"/>
                  <a:pt x="4724274" y="1499680"/>
                  <a:pt x="4724274" y="1513586"/>
                </a:cubicBezTo>
                <a:cubicBezTo>
                  <a:pt x="4724274" y="1523937"/>
                  <a:pt x="4717351" y="1562037"/>
                  <a:pt x="4710430" y="1582865"/>
                </a:cubicBezTo>
                <a:cubicBezTo>
                  <a:pt x="4675823" y="1530858"/>
                  <a:pt x="4623816" y="1513586"/>
                  <a:pt x="4582287" y="1513586"/>
                </a:cubicBezTo>
                <a:cubicBezTo>
                  <a:pt x="4554601" y="1513586"/>
                  <a:pt x="4530344" y="1530858"/>
                  <a:pt x="4513009" y="1565529"/>
                </a:cubicBezTo>
                <a:cubicBezTo>
                  <a:pt x="4457574" y="1541272"/>
                  <a:pt x="4402201" y="1534351"/>
                  <a:pt x="4346766" y="1544765"/>
                </a:cubicBezTo>
                <a:cubicBezTo>
                  <a:pt x="4353687" y="1513586"/>
                  <a:pt x="4405630" y="1430465"/>
                  <a:pt x="4426395" y="1430465"/>
                </a:cubicBezTo>
                <a:cubicBezTo>
                  <a:pt x="4433380" y="1430465"/>
                  <a:pt x="4443730" y="1437386"/>
                  <a:pt x="4450651" y="1437386"/>
                </a:cubicBezTo>
                <a:cubicBezTo>
                  <a:pt x="4461066" y="1437386"/>
                  <a:pt x="4485323" y="1426972"/>
                  <a:pt x="4502595" y="1416558"/>
                </a:cubicBezTo>
                <a:cubicBezTo>
                  <a:pt x="4516501" y="1444308"/>
                  <a:pt x="4551109" y="1447737"/>
                  <a:pt x="4578795" y="1447737"/>
                </a:cubicBezTo>
                <a:cubicBezTo>
                  <a:pt x="4606544" y="1447737"/>
                  <a:pt x="4672330" y="1440815"/>
                  <a:pt x="4682744" y="1395793"/>
                </a:cubicBezTo>
                <a:cubicBezTo>
                  <a:pt x="4703509" y="1399286"/>
                  <a:pt x="4720844" y="1402715"/>
                  <a:pt x="4734687" y="1402715"/>
                </a:cubicBezTo>
                <a:close/>
                <a:moveTo>
                  <a:pt x="3259201" y="1568958"/>
                </a:moveTo>
                <a:cubicBezTo>
                  <a:pt x="3259201" y="1655572"/>
                  <a:pt x="3224594" y="1762951"/>
                  <a:pt x="3196844" y="1852993"/>
                </a:cubicBezTo>
                <a:cubicBezTo>
                  <a:pt x="3203765" y="1735201"/>
                  <a:pt x="3245358" y="1662493"/>
                  <a:pt x="3245358" y="1555115"/>
                </a:cubicBezTo>
                <a:cubicBezTo>
                  <a:pt x="3245358" y="1506665"/>
                  <a:pt x="3231515" y="1444308"/>
                  <a:pt x="3221101" y="1395793"/>
                </a:cubicBezTo>
                <a:cubicBezTo>
                  <a:pt x="3238437" y="1416558"/>
                  <a:pt x="3259201" y="1523937"/>
                  <a:pt x="3259201" y="1568958"/>
                </a:cubicBezTo>
                <a:close/>
                <a:moveTo>
                  <a:pt x="4821237" y="1378458"/>
                </a:moveTo>
                <a:lnTo>
                  <a:pt x="4765866" y="1378458"/>
                </a:lnTo>
                <a:cubicBezTo>
                  <a:pt x="4772787" y="1375029"/>
                  <a:pt x="4779709" y="1371537"/>
                  <a:pt x="4790123" y="1371537"/>
                </a:cubicBezTo>
                <a:cubicBezTo>
                  <a:pt x="4797044" y="1371537"/>
                  <a:pt x="4810887" y="1375029"/>
                  <a:pt x="4821237" y="1378458"/>
                </a:cubicBezTo>
                <a:close/>
                <a:moveTo>
                  <a:pt x="4939030" y="1381951"/>
                </a:moveTo>
                <a:cubicBezTo>
                  <a:pt x="4945951" y="1385443"/>
                  <a:pt x="4959795" y="1381951"/>
                  <a:pt x="4970209" y="1388872"/>
                </a:cubicBezTo>
                <a:cubicBezTo>
                  <a:pt x="4980623" y="1395793"/>
                  <a:pt x="4990974" y="1416558"/>
                  <a:pt x="5004816" y="1423543"/>
                </a:cubicBezTo>
                <a:cubicBezTo>
                  <a:pt x="5011737" y="1430465"/>
                  <a:pt x="5029074" y="1420051"/>
                  <a:pt x="5042916" y="1430465"/>
                </a:cubicBezTo>
                <a:cubicBezTo>
                  <a:pt x="5070666" y="1451229"/>
                  <a:pt x="5077587" y="1471993"/>
                  <a:pt x="5077587" y="1496251"/>
                </a:cubicBezTo>
                <a:cubicBezTo>
                  <a:pt x="5077587" y="1503172"/>
                  <a:pt x="5063744" y="1517015"/>
                  <a:pt x="5063744" y="1523937"/>
                </a:cubicBezTo>
                <a:cubicBezTo>
                  <a:pt x="5063744" y="1537780"/>
                  <a:pt x="5094859" y="1562037"/>
                  <a:pt x="5094859" y="1582865"/>
                </a:cubicBezTo>
                <a:cubicBezTo>
                  <a:pt x="5094859" y="1603629"/>
                  <a:pt x="5084509" y="1610551"/>
                  <a:pt x="5060251" y="1617472"/>
                </a:cubicBezTo>
                <a:cubicBezTo>
                  <a:pt x="5042916" y="1624393"/>
                  <a:pt x="5018659" y="1627886"/>
                  <a:pt x="5008309" y="1652080"/>
                </a:cubicBezTo>
                <a:cubicBezTo>
                  <a:pt x="4966716" y="1721358"/>
                  <a:pt x="4942523" y="1783715"/>
                  <a:pt x="4935537" y="1856486"/>
                </a:cubicBezTo>
                <a:cubicBezTo>
                  <a:pt x="4928616" y="1842580"/>
                  <a:pt x="4914774" y="1835658"/>
                  <a:pt x="4907851" y="1846072"/>
                </a:cubicBezTo>
                <a:cubicBezTo>
                  <a:pt x="4897437" y="1828737"/>
                  <a:pt x="4890516" y="1801051"/>
                  <a:pt x="4866323" y="1787208"/>
                </a:cubicBezTo>
                <a:cubicBezTo>
                  <a:pt x="4855909" y="1780286"/>
                  <a:pt x="4845495" y="1780286"/>
                  <a:pt x="4835144" y="1780286"/>
                </a:cubicBezTo>
                <a:cubicBezTo>
                  <a:pt x="4824730" y="1776793"/>
                  <a:pt x="4821237" y="1769872"/>
                  <a:pt x="4814316" y="1766380"/>
                </a:cubicBezTo>
                <a:cubicBezTo>
                  <a:pt x="4852416" y="1728280"/>
                  <a:pt x="4869751" y="1672908"/>
                  <a:pt x="4880166" y="1638237"/>
                </a:cubicBezTo>
                <a:cubicBezTo>
                  <a:pt x="4880166" y="1617472"/>
                  <a:pt x="4876674" y="1610551"/>
                  <a:pt x="4883595" y="1586293"/>
                </a:cubicBezTo>
                <a:cubicBezTo>
                  <a:pt x="4887087" y="1582865"/>
                  <a:pt x="4887087" y="1582865"/>
                  <a:pt x="4887087" y="1572451"/>
                </a:cubicBezTo>
                <a:cubicBezTo>
                  <a:pt x="4887087" y="1548193"/>
                  <a:pt x="4869751" y="1534351"/>
                  <a:pt x="4852416" y="1534351"/>
                </a:cubicBezTo>
                <a:cubicBezTo>
                  <a:pt x="4842066" y="1534351"/>
                  <a:pt x="4828223" y="1541272"/>
                  <a:pt x="4817809" y="1544765"/>
                </a:cubicBezTo>
                <a:cubicBezTo>
                  <a:pt x="4803966" y="1517015"/>
                  <a:pt x="4783201" y="1506665"/>
                  <a:pt x="4769295" y="1506665"/>
                </a:cubicBezTo>
                <a:cubicBezTo>
                  <a:pt x="4758944" y="1506665"/>
                  <a:pt x="4748530" y="1513586"/>
                  <a:pt x="4738116" y="1520508"/>
                </a:cubicBezTo>
                <a:lnTo>
                  <a:pt x="4738116" y="1503172"/>
                </a:lnTo>
                <a:cubicBezTo>
                  <a:pt x="4738116" y="1492758"/>
                  <a:pt x="4720844" y="1489329"/>
                  <a:pt x="4717351" y="1482408"/>
                </a:cubicBezTo>
                <a:cubicBezTo>
                  <a:pt x="4710430" y="1468565"/>
                  <a:pt x="4707001" y="1444308"/>
                  <a:pt x="4707001" y="1437386"/>
                </a:cubicBezTo>
                <a:cubicBezTo>
                  <a:pt x="4707001" y="1426972"/>
                  <a:pt x="4710430" y="1426972"/>
                  <a:pt x="4710430" y="1423543"/>
                </a:cubicBezTo>
                <a:cubicBezTo>
                  <a:pt x="4710430" y="1423543"/>
                  <a:pt x="4707001" y="1420051"/>
                  <a:pt x="4717351" y="1420051"/>
                </a:cubicBezTo>
                <a:cubicBezTo>
                  <a:pt x="4724274" y="1420051"/>
                  <a:pt x="4741609" y="1437386"/>
                  <a:pt x="4752023" y="1444308"/>
                </a:cubicBezTo>
                <a:cubicBezTo>
                  <a:pt x="4755451" y="1437386"/>
                  <a:pt x="4765866" y="1433893"/>
                  <a:pt x="4758944" y="1409637"/>
                </a:cubicBezTo>
                <a:lnTo>
                  <a:pt x="4845495" y="1409637"/>
                </a:lnTo>
                <a:cubicBezTo>
                  <a:pt x="4848987" y="1406208"/>
                  <a:pt x="4862830" y="1395793"/>
                  <a:pt x="4862830" y="1388872"/>
                </a:cubicBezTo>
                <a:cubicBezTo>
                  <a:pt x="4859337" y="1364615"/>
                  <a:pt x="4887087" y="1361186"/>
                  <a:pt x="4894009" y="1361186"/>
                </a:cubicBezTo>
                <a:cubicBezTo>
                  <a:pt x="4907851" y="1361186"/>
                  <a:pt x="4928616" y="1378458"/>
                  <a:pt x="4939030" y="1381951"/>
                </a:cubicBezTo>
                <a:close/>
                <a:moveTo>
                  <a:pt x="4845495" y="1361186"/>
                </a:moveTo>
                <a:cubicBezTo>
                  <a:pt x="4848987" y="1361186"/>
                  <a:pt x="4855909" y="1357693"/>
                  <a:pt x="4859337" y="1357693"/>
                </a:cubicBezTo>
                <a:cubicBezTo>
                  <a:pt x="4855909" y="1361186"/>
                  <a:pt x="4852416" y="1364615"/>
                  <a:pt x="4845495" y="1361186"/>
                </a:cubicBezTo>
                <a:close/>
                <a:moveTo>
                  <a:pt x="1551686" y="1527429"/>
                </a:moveTo>
                <a:cubicBezTo>
                  <a:pt x="1454721" y="1413129"/>
                  <a:pt x="1330008" y="1406208"/>
                  <a:pt x="1229551" y="1357693"/>
                </a:cubicBezTo>
                <a:cubicBezTo>
                  <a:pt x="1226121" y="1357693"/>
                  <a:pt x="1226121" y="1350772"/>
                  <a:pt x="1229551" y="1350772"/>
                </a:cubicBezTo>
                <a:cubicBezTo>
                  <a:pt x="1340421" y="1392365"/>
                  <a:pt x="1527429" y="1406208"/>
                  <a:pt x="1551686" y="1527429"/>
                </a:cubicBezTo>
                <a:close/>
                <a:moveTo>
                  <a:pt x="4239387" y="1371537"/>
                </a:moveTo>
                <a:cubicBezTo>
                  <a:pt x="4240530" y="1372743"/>
                  <a:pt x="4240912" y="1373124"/>
                  <a:pt x="4240912" y="1373505"/>
                </a:cubicBezTo>
                <a:cubicBezTo>
                  <a:pt x="4240912" y="1374267"/>
                  <a:pt x="4239387" y="1375029"/>
                  <a:pt x="4239387" y="1381951"/>
                </a:cubicBezTo>
                <a:lnTo>
                  <a:pt x="4239387" y="1392365"/>
                </a:lnTo>
                <a:cubicBezTo>
                  <a:pt x="4239387" y="1392365"/>
                  <a:pt x="4235958" y="1395793"/>
                  <a:pt x="4246309" y="1395793"/>
                </a:cubicBezTo>
                <a:cubicBezTo>
                  <a:pt x="4253230" y="1395793"/>
                  <a:pt x="4249801" y="1385443"/>
                  <a:pt x="4260151" y="1381951"/>
                </a:cubicBezTo>
                <a:cubicBezTo>
                  <a:pt x="4267074" y="1375029"/>
                  <a:pt x="4287901" y="1378458"/>
                  <a:pt x="4294823" y="1378458"/>
                </a:cubicBezTo>
                <a:cubicBezTo>
                  <a:pt x="4353687" y="1378458"/>
                  <a:pt x="4360609" y="1402715"/>
                  <a:pt x="4360609" y="1440815"/>
                </a:cubicBezTo>
                <a:cubicBezTo>
                  <a:pt x="4360609" y="1489329"/>
                  <a:pt x="4326001" y="1510093"/>
                  <a:pt x="4312158" y="1548193"/>
                </a:cubicBezTo>
                <a:cubicBezTo>
                  <a:pt x="4301744" y="1575880"/>
                  <a:pt x="4280980" y="1600137"/>
                  <a:pt x="4274058" y="1631315"/>
                </a:cubicBezTo>
                <a:cubicBezTo>
                  <a:pt x="4256723" y="1683258"/>
                  <a:pt x="4239387" y="1742186"/>
                  <a:pt x="4190873" y="1790637"/>
                </a:cubicBezTo>
                <a:cubicBezTo>
                  <a:pt x="4135501" y="1842580"/>
                  <a:pt x="4066223" y="1884172"/>
                  <a:pt x="3996944" y="1894523"/>
                </a:cubicBezTo>
                <a:cubicBezTo>
                  <a:pt x="4048887" y="1856486"/>
                  <a:pt x="4073144" y="1814893"/>
                  <a:pt x="4073144" y="1780286"/>
                </a:cubicBezTo>
                <a:cubicBezTo>
                  <a:pt x="4073144" y="1714437"/>
                  <a:pt x="4024630" y="1697101"/>
                  <a:pt x="4024630" y="1620965"/>
                </a:cubicBezTo>
                <a:cubicBezTo>
                  <a:pt x="4024630" y="1613980"/>
                  <a:pt x="4028123" y="1589786"/>
                  <a:pt x="4028123" y="1575880"/>
                </a:cubicBezTo>
                <a:cubicBezTo>
                  <a:pt x="4031551" y="1523937"/>
                  <a:pt x="4055809" y="1454658"/>
                  <a:pt x="4100830" y="1406208"/>
                </a:cubicBezTo>
                <a:cubicBezTo>
                  <a:pt x="4104323" y="1399286"/>
                  <a:pt x="4118165" y="1395793"/>
                  <a:pt x="4128580" y="1392365"/>
                </a:cubicBezTo>
                <a:cubicBezTo>
                  <a:pt x="4138930" y="1388872"/>
                  <a:pt x="4138930" y="1364615"/>
                  <a:pt x="4142423" y="1361186"/>
                </a:cubicBezTo>
                <a:cubicBezTo>
                  <a:pt x="4156265" y="1319593"/>
                  <a:pt x="4163187" y="1319593"/>
                  <a:pt x="4190873" y="1319593"/>
                </a:cubicBezTo>
                <a:cubicBezTo>
                  <a:pt x="4215130" y="1319593"/>
                  <a:pt x="4218623" y="1326515"/>
                  <a:pt x="4239387" y="1371537"/>
                </a:cubicBezTo>
                <a:close/>
                <a:moveTo>
                  <a:pt x="1423543" y="1323086"/>
                </a:moveTo>
                <a:cubicBezTo>
                  <a:pt x="1506664" y="1357693"/>
                  <a:pt x="1551686" y="1461643"/>
                  <a:pt x="1589786" y="1530858"/>
                </a:cubicBezTo>
                <a:cubicBezTo>
                  <a:pt x="1524000" y="1461643"/>
                  <a:pt x="1482408" y="1340358"/>
                  <a:pt x="1385443" y="1316165"/>
                </a:cubicBezTo>
                <a:cubicBezTo>
                  <a:pt x="1388872" y="1316165"/>
                  <a:pt x="1385443" y="1312672"/>
                  <a:pt x="1392364" y="1312672"/>
                </a:cubicBezTo>
                <a:cubicBezTo>
                  <a:pt x="1402778" y="1312672"/>
                  <a:pt x="1413129" y="1319593"/>
                  <a:pt x="1423543" y="1323086"/>
                </a:cubicBezTo>
                <a:close/>
                <a:moveTo>
                  <a:pt x="3816858" y="1371537"/>
                </a:moveTo>
                <a:cubicBezTo>
                  <a:pt x="3782187" y="1465072"/>
                  <a:pt x="3733737" y="1572451"/>
                  <a:pt x="3636708" y="1645158"/>
                </a:cubicBezTo>
                <a:cubicBezTo>
                  <a:pt x="3619437" y="1655572"/>
                  <a:pt x="3605594" y="1672908"/>
                  <a:pt x="3588258" y="1683258"/>
                </a:cubicBezTo>
                <a:lnTo>
                  <a:pt x="3588258" y="1645158"/>
                </a:lnTo>
                <a:cubicBezTo>
                  <a:pt x="3588258" y="1610551"/>
                  <a:pt x="3619437" y="1572451"/>
                  <a:pt x="3650615" y="1541272"/>
                </a:cubicBezTo>
                <a:cubicBezTo>
                  <a:pt x="3660965" y="1527429"/>
                  <a:pt x="3681794" y="1517015"/>
                  <a:pt x="3695637" y="1499680"/>
                </a:cubicBezTo>
                <a:cubicBezTo>
                  <a:pt x="3702558" y="1489329"/>
                  <a:pt x="3702558" y="1475486"/>
                  <a:pt x="3702558" y="1461643"/>
                </a:cubicBezTo>
                <a:cubicBezTo>
                  <a:pt x="3695637" y="1402715"/>
                  <a:pt x="3761422" y="1330008"/>
                  <a:pt x="3823780" y="1319593"/>
                </a:cubicBezTo>
                <a:cubicBezTo>
                  <a:pt x="3827209" y="1319593"/>
                  <a:pt x="3841115" y="1312672"/>
                  <a:pt x="3848036" y="1309243"/>
                </a:cubicBezTo>
                <a:cubicBezTo>
                  <a:pt x="3837623" y="1330008"/>
                  <a:pt x="3823780" y="1347343"/>
                  <a:pt x="3816858" y="1371537"/>
                </a:cubicBezTo>
                <a:close/>
                <a:moveTo>
                  <a:pt x="2854008" y="1503172"/>
                </a:moveTo>
                <a:cubicBezTo>
                  <a:pt x="2840101" y="1503172"/>
                  <a:pt x="2815908" y="1503172"/>
                  <a:pt x="2805494" y="1482408"/>
                </a:cubicBezTo>
                <a:cubicBezTo>
                  <a:pt x="2788158" y="1451229"/>
                  <a:pt x="2774315" y="1395793"/>
                  <a:pt x="2774315" y="1388872"/>
                </a:cubicBezTo>
                <a:lnTo>
                  <a:pt x="2774315" y="1326515"/>
                </a:lnTo>
                <a:cubicBezTo>
                  <a:pt x="2777808" y="1316165"/>
                  <a:pt x="2777808" y="1302258"/>
                  <a:pt x="2784729" y="1295337"/>
                </a:cubicBezTo>
                <a:cubicBezTo>
                  <a:pt x="2770886" y="1368108"/>
                  <a:pt x="2798572" y="1468565"/>
                  <a:pt x="2854008" y="1503172"/>
                </a:cubicBezTo>
                <a:close/>
                <a:moveTo>
                  <a:pt x="3290380" y="1291908"/>
                </a:moveTo>
                <a:cubicBezTo>
                  <a:pt x="3293872" y="1288415"/>
                  <a:pt x="3297301" y="1284986"/>
                  <a:pt x="3297301" y="1281493"/>
                </a:cubicBezTo>
                <a:cubicBezTo>
                  <a:pt x="3300794" y="1278065"/>
                  <a:pt x="3331972" y="1288415"/>
                  <a:pt x="3318065" y="1305751"/>
                </a:cubicBezTo>
                <a:cubicBezTo>
                  <a:pt x="3328480" y="1309243"/>
                  <a:pt x="3342322" y="1316165"/>
                  <a:pt x="3349244" y="1316165"/>
                </a:cubicBezTo>
                <a:cubicBezTo>
                  <a:pt x="3359658" y="1316165"/>
                  <a:pt x="3370072" y="1302258"/>
                  <a:pt x="3376994" y="1302258"/>
                </a:cubicBezTo>
                <a:cubicBezTo>
                  <a:pt x="3397758" y="1295337"/>
                  <a:pt x="3435858" y="1295337"/>
                  <a:pt x="3442780" y="1295337"/>
                </a:cubicBezTo>
                <a:cubicBezTo>
                  <a:pt x="3480880" y="1295337"/>
                  <a:pt x="3473958" y="1288415"/>
                  <a:pt x="3518980" y="1323086"/>
                </a:cubicBezTo>
                <a:cubicBezTo>
                  <a:pt x="3525901" y="1330008"/>
                  <a:pt x="3522472" y="1343851"/>
                  <a:pt x="3529394" y="1354265"/>
                </a:cubicBezTo>
                <a:cubicBezTo>
                  <a:pt x="3609022" y="1433893"/>
                  <a:pt x="3591687" y="1423543"/>
                  <a:pt x="3591687" y="1492758"/>
                </a:cubicBezTo>
                <a:cubicBezTo>
                  <a:pt x="3591687" y="1517015"/>
                  <a:pt x="3612515" y="1499680"/>
                  <a:pt x="3612515" y="1534351"/>
                </a:cubicBezTo>
                <a:cubicBezTo>
                  <a:pt x="3612515" y="1541272"/>
                  <a:pt x="3612515" y="1544765"/>
                  <a:pt x="3609022" y="1551686"/>
                </a:cubicBezTo>
                <a:cubicBezTo>
                  <a:pt x="3598608" y="1565529"/>
                  <a:pt x="3591687" y="1582865"/>
                  <a:pt x="3581337" y="1589786"/>
                </a:cubicBezTo>
                <a:cubicBezTo>
                  <a:pt x="3553587" y="1607058"/>
                  <a:pt x="3515487" y="1610551"/>
                  <a:pt x="3487801" y="1631315"/>
                </a:cubicBezTo>
                <a:cubicBezTo>
                  <a:pt x="3467037" y="1641729"/>
                  <a:pt x="3453194" y="1679829"/>
                  <a:pt x="3446272" y="1697101"/>
                </a:cubicBezTo>
                <a:cubicBezTo>
                  <a:pt x="3442780" y="1704086"/>
                  <a:pt x="3439287" y="1721358"/>
                  <a:pt x="3432365" y="1724851"/>
                </a:cubicBezTo>
                <a:cubicBezTo>
                  <a:pt x="3411601" y="1735201"/>
                  <a:pt x="3383915" y="1735201"/>
                  <a:pt x="3366580" y="1749108"/>
                </a:cubicBezTo>
                <a:cubicBezTo>
                  <a:pt x="3273044" y="1807972"/>
                  <a:pt x="3238437" y="1949958"/>
                  <a:pt x="3238437" y="2029651"/>
                </a:cubicBezTo>
                <a:cubicBezTo>
                  <a:pt x="3238437" y="2064258"/>
                  <a:pt x="3234944" y="2064258"/>
                  <a:pt x="3259201" y="2112772"/>
                </a:cubicBezTo>
                <a:cubicBezTo>
                  <a:pt x="3259201" y="2078101"/>
                  <a:pt x="3262694" y="2043493"/>
                  <a:pt x="3266122" y="2008823"/>
                </a:cubicBezTo>
                <a:cubicBezTo>
                  <a:pt x="3273044" y="1946529"/>
                  <a:pt x="3286951" y="1880680"/>
                  <a:pt x="3325051" y="1821815"/>
                </a:cubicBezTo>
                <a:cubicBezTo>
                  <a:pt x="3363151" y="1759458"/>
                  <a:pt x="3428937" y="1773301"/>
                  <a:pt x="3460115" y="1735201"/>
                </a:cubicBezTo>
                <a:cubicBezTo>
                  <a:pt x="3484372" y="1707515"/>
                  <a:pt x="3470465" y="1665986"/>
                  <a:pt x="3512058" y="1641729"/>
                </a:cubicBezTo>
                <a:cubicBezTo>
                  <a:pt x="3525901" y="1631315"/>
                  <a:pt x="3550158" y="1624393"/>
                  <a:pt x="3570922" y="1613980"/>
                </a:cubicBezTo>
                <a:cubicBezTo>
                  <a:pt x="3564001" y="1645158"/>
                  <a:pt x="3560572" y="1704086"/>
                  <a:pt x="3560572" y="1711008"/>
                </a:cubicBezTo>
                <a:cubicBezTo>
                  <a:pt x="3560572" y="1721358"/>
                  <a:pt x="3546665" y="1749108"/>
                  <a:pt x="3543237" y="1766380"/>
                </a:cubicBezTo>
                <a:cubicBezTo>
                  <a:pt x="3515487" y="1859915"/>
                  <a:pt x="3446272" y="1967293"/>
                  <a:pt x="3383915" y="2074672"/>
                </a:cubicBezTo>
                <a:cubicBezTo>
                  <a:pt x="3373501" y="2088515"/>
                  <a:pt x="3370072" y="2109280"/>
                  <a:pt x="3359658" y="2126615"/>
                </a:cubicBezTo>
                <a:cubicBezTo>
                  <a:pt x="3345815" y="2147380"/>
                  <a:pt x="3321558" y="2168144"/>
                  <a:pt x="3300794" y="2195894"/>
                </a:cubicBezTo>
                <a:cubicBezTo>
                  <a:pt x="3283458" y="2216658"/>
                  <a:pt x="3269615" y="2247837"/>
                  <a:pt x="3248851" y="2272094"/>
                </a:cubicBezTo>
                <a:cubicBezTo>
                  <a:pt x="3193415" y="2265172"/>
                  <a:pt x="3141472" y="2233994"/>
                  <a:pt x="3141472" y="2178558"/>
                </a:cubicBezTo>
                <a:cubicBezTo>
                  <a:pt x="3141472" y="2171637"/>
                  <a:pt x="3148394" y="2140458"/>
                  <a:pt x="3148394" y="2130044"/>
                </a:cubicBezTo>
                <a:cubicBezTo>
                  <a:pt x="3148394" y="2085023"/>
                  <a:pt x="3092958" y="2074672"/>
                  <a:pt x="3096451" y="2022729"/>
                </a:cubicBezTo>
                <a:cubicBezTo>
                  <a:pt x="3113722" y="1922272"/>
                  <a:pt x="2989072" y="1984629"/>
                  <a:pt x="2989072" y="1915351"/>
                </a:cubicBezTo>
                <a:cubicBezTo>
                  <a:pt x="2989072" y="1873758"/>
                  <a:pt x="3051429" y="1884172"/>
                  <a:pt x="3051429" y="1825308"/>
                </a:cubicBezTo>
                <a:cubicBezTo>
                  <a:pt x="3051429" y="1787208"/>
                  <a:pt x="3023680" y="1783715"/>
                  <a:pt x="2985580" y="1773301"/>
                </a:cubicBezTo>
                <a:cubicBezTo>
                  <a:pt x="2992501" y="1735201"/>
                  <a:pt x="3027172" y="1697101"/>
                  <a:pt x="3030601" y="1659065"/>
                </a:cubicBezTo>
                <a:cubicBezTo>
                  <a:pt x="3127629" y="1790637"/>
                  <a:pt x="3148394" y="1925701"/>
                  <a:pt x="3210751" y="2060829"/>
                </a:cubicBezTo>
                <a:cubicBezTo>
                  <a:pt x="3214180" y="2057337"/>
                  <a:pt x="3214180" y="2057337"/>
                  <a:pt x="3214180" y="2050415"/>
                </a:cubicBezTo>
                <a:cubicBezTo>
                  <a:pt x="3214180" y="2040001"/>
                  <a:pt x="3210751" y="1998472"/>
                  <a:pt x="3203765" y="1977708"/>
                </a:cubicBezTo>
                <a:cubicBezTo>
                  <a:pt x="3189922" y="1922272"/>
                  <a:pt x="3172651" y="1859915"/>
                  <a:pt x="3148394" y="1804480"/>
                </a:cubicBezTo>
                <a:cubicBezTo>
                  <a:pt x="3131058" y="1759458"/>
                  <a:pt x="3079115" y="1686751"/>
                  <a:pt x="3079115" y="1679829"/>
                </a:cubicBezTo>
                <a:cubicBezTo>
                  <a:pt x="3079115" y="1641729"/>
                  <a:pt x="3120644" y="1641729"/>
                  <a:pt x="3120644" y="1613980"/>
                </a:cubicBezTo>
                <a:cubicBezTo>
                  <a:pt x="3120644" y="1603629"/>
                  <a:pt x="3099880" y="1558608"/>
                  <a:pt x="3099880" y="1548193"/>
                </a:cubicBezTo>
                <a:cubicBezTo>
                  <a:pt x="3099880" y="1506665"/>
                  <a:pt x="3124137" y="1510093"/>
                  <a:pt x="3124137" y="1482408"/>
                </a:cubicBezTo>
                <a:cubicBezTo>
                  <a:pt x="3124137" y="1471993"/>
                  <a:pt x="3113722" y="1447737"/>
                  <a:pt x="3113722" y="1440815"/>
                </a:cubicBezTo>
                <a:cubicBezTo>
                  <a:pt x="3113722" y="1402715"/>
                  <a:pt x="3141472" y="1371537"/>
                  <a:pt x="3189922" y="1357693"/>
                </a:cubicBezTo>
                <a:cubicBezTo>
                  <a:pt x="3196844" y="1354265"/>
                  <a:pt x="3210751" y="1354265"/>
                  <a:pt x="3221101" y="1347343"/>
                </a:cubicBezTo>
                <a:cubicBezTo>
                  <a:pt x="3224594" y="1343851"/>
                  <a:pt x="3228022" y="1333437"/>
                  <a:pt x="3228022" y="1323086"/>
                </a:cubicBezTo>
                <a:cubicBezTo>
                  <a:pt x="3245358" y="1291908"/>
                  <a:pt x="3259201" y="1281493"/>
                  <a:pt x="3279965" y="1281493"/>
                </a:cubicBezTo>
                <a:cubicBezTo>
                  <a:pt x="3283458" y="1281493"/>
                  <a:pt x="3283458" y="1278065"/>
                  <a:pt x="3290380" y="1291908"/>
                </a:cubicBezTo>
                <a:close/>
                <a:moveTo>
                  <a:pt x="4083558" y="1281493"/>
                </a:moveTo>
                <a:cubicBezTo>
                  <a:pt x="4059301" y="1361186"/>
                  <a:pt x="4028123" y="1447737"/>
                  <a:pt x="3938080" y="1530858"/>
                </a:cubicBezTo>
                <a:cubicBezTo>
                  <a:pt x="4007358" y="1437386"/>
                  <a:pt x="4055809" y="1340358"/>
                  <a:pt x="4083558" y="1253808"/>
                </a:cubicBezTo>
                <a:lnTo>
                  <a:pt x="4083558" y="1281493"/>
                </a:lnTo>
                <a:close/>
                <a:moveTo>
                  <a:pt x="2486851" y="1368108"/>
                </a:moveTo>
                <a:cubicBezTo>
                  <a:pt x="2507615" y="1406208"/>
                  <a:pt x="2521458" y="1461643"/>
                  <a:pt x="2528380" y="1510093"/>
                </a:cubicBezTo>
                <a:cubicBezTo>
                  <a:pt x="2479929" y="1461643"/>
                  <a:pt x="2486851" y="1416558"/>
                  <a:pt x="2462594" y="1371537"/>
                </a:cubicBezTo>
                <a:cubicBezTo>
                  <a:pt x="2441829" y="1319593"/>
                  <a:pt x="2379472" y="1264158"/>
                  <a:pt x="2344864" y="1222629"/>
                </a:cubicBezTo>
                <a:cubicBezTo>
                  <a:pt x="2389886" y="1239965"/>
                  <a:pt x="2462594" y="1316165"/>
                  <a:pt x="2486851" y="1368108"/>
                </a:cubicBezTo>
                <a:close/>
                <a:moveTo>
                  <a:pt x="2850515" y="1243393"/>
                </a:moveTo>
                <a:cubicBezTo>
                  <a:pt x="2854008" y="1246886"/>
                  <a:pt x="2860929" y="1267651"/>
                  <a:pt x="2871280" y="1267651"/>
                </a:cubicBezTo>
                <a:cubicBezTo>
                  <a:pt x="2878201" y="1267651"/>
                  <a:pt x="2885122" y="1250315"/>
                  <a:pt x="2899029" y="1243393"/>
                </a:cubicBezTo>
                <a:cubicBezTo>
                  <a:pt x="2912872" y="1233043"/>
                  <a:pt x="2940558" y="1229551"/>
                  <a:pt x="2950972" y="1229551"/>
                </a:cubicBezTo>
                <a:cubicBezTo>
                  <a:pt x="2968308" y="1229551"/>
                  <a:pt x="3006344" y="1236472"/>
                  <a:pt x="3023680" y="1260729"/>
                </a:cubicBezTo>
                <a:cubicBezTo>
                  <a:pt x="3041015" y="1278065"/>
                  <a:pt x="3041015" y="1309243"/>
                  <a:pt x="3061780" y="1323086"/>
                </a:cubicBezTo>
                <a:cubicBezTo>
                  <a:pt x="3068701" y="1333437"/>
                  <a:pt x="3124137" y="1323086"/>
                  <a:pt x="3124137" y="1361186"/>
                </a:cubicBezTo>
                <a:cubicBezTo>
                  <a:pt x="3124137" y="1371537"/>
                  <a:pt x="3086037" y="1402715"/>
                  <a:pt x="3086037" y="1440815"/>
                </a:cubicBezTo>
                <a:cubicBezTo>
                  <a:pt x="3086037" y="1451229"/>
                  <a:pt x="3096451" y="1471993"/>
                  <a:pt x="3096451" y="1482408"/>
                </a:cubicBezTo>
                <a:cubicBezTo>
                  <a:pt x="3096451" y="1499680"/>
                  <a:pt x="3072194" y="1510093"/>
                  <a:pt x="3072194" y="1551686"/>
                </a:cubicBezTo>
                <a:cubicBezTo>
                  <a:pt x="3072194" y="1568958"/>
                  <a:pt x="3092958" y="1593215"/>
                  <a:pt x="3092958" y="1610551"/>
                </a:cubicBezTo>
                <a:cubicBezTo>
                  <a:pt x="3092958" y="1610551"/>
                  <a:pt x="3061780" y="1652080"/>
                  <a:pt x="3061780" y="1662493"/>
                </a:cubicBezTo>
                <a:cubicBezTo>
                  <a:pt x="3044444" y="1648651"/>
                  <a:pt x="3020251" y="1613980"/>
                  <a:pt x="3002915" y="1617472"/>
                </a:cubicBezTo>
                <a:cubicBezTo>
                  <a:pt x="3013329" y="1600137"/>
                  <a:pt x="3037522" y="1575880"/>
                  <a:pt x="3037522" y="1558608"/>
                </a:cubicBezTo>
                <a:cubicBezTo>
                  <a:pt x="3037522" y="1520508"/>
                  <a:pt x="2999422" y="1520508"/>
                  <a:pt x="2982151" y="1520508"/>
                </a:cubicBezTo>
                <a:cubicBezTo>
                  <a:pt x="2971737" y="1520508"/>
                  <a:pt x="2944051" y="1527429"/>
                  <a:pt x="2923222" y="1534351"/>
                </a:cubicBezTo>
                <a:cubicBezTo>
                  <a:pt x="2912872" y="1520508"/>
                  <a:pt x="2905951" y="1489329"/>
                  <a:pt x="2905951" y="1478915"/>
                </a:cubicBezTo>
                <a:cubicBezTo>
                  <a:pt x="2905951" y="1430465"/>
                  <a:pt x="2930208" y="1395793"/>
                  <a:pt x="2940558" y="1336929"/>
                </a:cubicBezTo>
                <a:cubicBezTo>
                  <a:pt x="2902458" y="1375029"/>
                  <a:pt x="2878201" y="1437386"/>
                  <a:pt x="2878201" y="1482408"/>
                </a:cubicBezTo>
                <a:cubicBezTo>
                  <a:pt x="2878201" y="1503172"/>
                  <a:pt x="2881694" y="1534351"/>
                  <a:pt x="2916301" y="1537780"/>
                </a:cubicBezTo>
                <a:cubicBezTo>
                  <a:pt x="2912872" y="1541272"/>
                  <a:pt x="2912872" y="1544765"/>
                  <a:pt x="2905951" y="1544765"/>
                </a:cubicBezTo>
                <a:cubicBezTo>
                  <a:pt x="2895537" y="1544765"/>
                  <a:pt x="2871280" y="1527429"/>
                  <a:pt x="2864358" y="1527429"/>
                </a:cubicBezTo>
                <a:cubicBezTo>
                  <a:pt x="2815908" y="1527429"/>
                  <a:pt x="2746629" y="1586293"/>
                  <a:pt x="2736215" y="1641729"/>
                </a:cubicBezTo>
                <a:cubicBezTo>
                  <a:pt x="2677351" y="1620965"/>
                  <a:pt x="2628837" y="1534351"/>
                  <a:pt x="2628837" y="1489329"/>
                </a:cubicBezTo>
                <a:lnTo>
                  <a:pt x="2628837" y="1426972"/>
                </a:lnTo>
                <a:cubicBezTo>
                  <a:pt x="2632329" y="1413129"/>
                  <a:pt x="2632329" y="1395793"/>
                  <a:pt x="2642680" y="1385443"/>
                </a:cubicBezTo>
                <a:cubicBezTo>
                  <a:pt x="2656586" y="1364615"/>
                  <a:pt x="2691194" y="1357693"/>
                  <a:pt x="2694686" y="1333437"/>
                </a:cubicBezTo>
                <a:cubicBezTo>
                  <a:pt x="2698115" y="1323086"/>
                  <a:pt x="2694686" y="1312672"/>
                  <a:pt x="2694686" y="1302258"/>
                </a:cubicBezTo>
                <a:cubicBezTo>
                  <a:pt x="2694686" y="1267651"/>
                  <a:pt x="2746629" y="1208786"/>
                  <a:pt x="2788158" y="1208786"/>
                </a:cubicBezTo>
                <a:cubicBezTo>
                  <a:pt x="2808922" y="1208786"/>
                  <a:pt x="2829751" y="1208786"/>
                  <a:pt x="2850515" y="1243393"/>
                </a:cubicBezTo>
                <a:close/>
                <a:moveTo>
                  <a:pt x="2511108" y="1212215"/>
                </a:moveTo>
                <a:cubicBezTo>
                  <a:pt x="2518029" y="1298829"/>
                  <a:pt x="2549208" y="1385443"/>
                  <a:pt x="2587308" y="1444308"/>
                </a:cubicBezTo>
                <a:cubicBezTo>
                  <a:pt x="2573464" y="1433893"/>
                  <a:pt x="2552637" y="1420051"/>
                  <a:pt x="2542286" y="1402715"/>
                </a:cubicBezTo>
                <a:cubicBezTo>
                  <a:pt x="2535364" y="1388872"/>
                  <a:pt x="2500694" y="1288415"/>
                  <a:pt x="2500694" y="1271143"/>
                </a:cubicBezTo>
                <a:lnTo>
                  <a:pt x="2500694" y="1205293"/>
                </a:lnTo>
                <a:cubicBezTo>
                  <a:pt x="2500694" y="1205293"/>
                  <a:pt x="2504186" y="1205293"/>
                  <a:pt x="2507615" y="1201865"/>
                </a:cubicBezTo>
                <a:cubicBezTo>
                  <a:pt x="2511108" y="1205293"/>
                  <a:pt x="2511108" y="1208786"/>
                  <a:pt x="2511108" y="1212215"/>
                </a:cubicBezTo>
                <a:close/>
                <a:moveTo>
                  <a:pt x="1669478" y="1184529"/>
                </a:moveTo>
                <a:cubicBezTo>
                  <a:pt x="1686751" y="1198372"/>
                  <a:pt x="1721421" y="1191451"/>
                  <a:pt x="1749108" y="1194943"/>
                </a:cubicBezTo>
                <a:cubicBezTo>
                  <a:pt x="1756029" y="1212215"/>
                  <a:pt x="1759521" y="1236472"/>
                  <a:pt x="1762951" y="1257237"/>
                </a:cubicBezTo>
                <a:cubicBezTo>
                  <a:pt x="1769872" y="1295337"/>
                  <a:pt x="1832229" y="1312672"/>
                  <a:pt x="1859915" y="1343851"/>
                </a:cubicBezTo>
                <a:cubicBezTo>
                  <a:pt x="1870329" y="1354265"/>
                  <a:pt x="1873821" y="1378458"/>
                  <a:pt x="1873821" y="1385443"/>
                </a:cubicBezTo>
                <a:cubicBezTo>
                  <a:pt x="1873821" y="1395793"/>
                  <a:pt x="1849564" y="1489329"/>
                  <a:pt x="1849564" y="1499680"/>
                </a:cubicBezTo>
                <a:cubicBezTo>
                  <a:pt x="1849564" y="1575880"/>
                  <a:pt x="1943100" y="1562037"/>
                  <a:pt x="1943100" y="1603629"/>
                </a:cubicBezTo>
                <a:cubicBezTo>
                  <a:pt x="1943100" y="1645158"/>
                  <a:pt x="1894586" y="1683258"/>
                  <a:pt x="1894586" y="1717929"/>
                </a:cubicBezTo>
                <a:cubicBezTo>
                  <a:pt x="1894586" y="1759458"/>
                  <a:pt x="1970786" y="1780286"/>
                  <a:pt x="1988121" y="1801051"/>
                </a:cubicBezTo>
                <a:cubicBezTo>
                  <a:pt x="2001964" y="1814893"/>
                  <a:pt x="2008886" y="1835658"/>
                  <a:pt x="2015808" y="1852993"/>
                </a:cubicBezTo>
                <a:cubicBezTo>
                  <a:pt x="1811464" y="1714437"/>
                  <a:pt x="1662494" y="1496251"/>
                  <a:pt x="1614043" y="1319593"/>
                </a:cubicBezTo>
                <a:cubicBezTo>
                  <a:pt x="1603629" y="1281493"/>
                  <a:pt x="1579372" y="1205293"/>
                  <a:pt x="1579372" y="1198372"/>
                </a:cubicBezTo>
                <a:lnTo>
                  <a:pt x="1579372" y="1177608"/>
                </a:lnTo>
                <a:cubicBezTo>
                  <a:pt x="1596708" y="1177608"/>
                  <a:pt x="1627886" y="1163765"/>
                  <a:pt x="1638300" y="1163765"/>
                </a:cubicBezTo>
                <a:cubicBezTo>
                  <a:pt x="1645221" y="1163765"/>
                  <a:pt x="1655572" y="1177608"/>
                  <a:pt x="1669478" y="1184529"/>
                </a:cubicBezTo>
                <a:close/>
                <a:moveTo>
                  <a:pt x="5015230" y="1156843"/>
                </a:moveTo>
                <a:cubicBezTo>
                  <a:pt x="5011737" y="1156843"/>
                  <a:pt x="5008309" y="1153351"/>
                  <a:pt x="5001387" y="1153351"/>
                </a:cubicBezTo>
                <a:cubicBezTo>
                  <a:pt x="4990974" y="1153351"/>
                  <a:pt x="4914774" y="1163765"/>
                  <a:pt x="4876674" y="1177608"/>
                </a:cubicBezTo>
                <a:cubicBezTo>
                  <a:pt x="4852416" y="1184529"/>
                  <a:pt x="4831651" y="1198372"/>
                  <a:pt x="4807395" y="1215708"/>
                </a:cubicBezTo>
                <a:cubicBezTo>
                  <a:pt x="4800474" y="1222629"/>
                  <a:pt x="4786630" y="1219137"/>
                  <a:pt x="4786630" y="1226121"/>
                </a:cubicBezTo>
                <a:cubicBezTo>
                  <a:pt x="4786630" y="1160272"/>
                  <a:pt x="4973637" y="1149921"/>
                  <a:pt x="4994466" y="1149921"/>
                </a:cubicBezTo>
                <a:cubicBezTo>
                  <a:pt x="5004816" y="1149921"/>
                  <a:pt x="5011737" y="1153351"/>
                  <a:pt x="5015230" y="1156843"/>
                </a:cubicBezTo>
                <a:close/>
                <a:moveTo>
                  <a:pt x="3768344" y="1136015"/>
                </a:moveTo>
                <a:cubicBezTo>
                  <a:pt x="3747580" y="1201865"/>
                  <a:pt x="3702558" y="1284986"/>
                  <a:pt x="3629787" y="1347343"/>
                </a:cubicBezTo>
                <a:cubicBezTo>
                  <a:pt x="3678301" y="1274572"/>
                  <a:pt x="3754501" y="1184529"/>
                  <a:pt x="3768344" y="1118743"/>
                </a:cubicBezTo>
                <a:lnTo>
                  <a:pt x="3768344" y="1136015"/>
                </a:lnTo>
                <a:close/>
                <a:moveTo>
                  <a:pt x="4031551" y="1108329"/>
                </a:moveTo>
                <a:cubicBezTo>
                  <a:pt x="4035044" y="1125665"/>
                  <a:pt x="4038536" y="1153351"/>
                  <a:pt x="4038536" y="1160272"/>
                </a:cubicBezTo>
                <a:cubicBezTo>
                  <a:pt x="4038536" y="1271143"/>
                  <a:pt x="3889565" y="1537780"/>
                  <a:pt x="3854958" y="1562037"/>
                </a:cubicBezTo>
                <a:cubicBezTo>
                  <a:pt x="3927665" y="1433893"/>
                  <a:pt x="3996944" y="1305751"/>
                  <a:pt x="4031551" y="1177608"/>
                </a:cubicBezTo>
                <a:lnTo>
                  <a:pt x="4035044" y="1094486"/>
                </a:lnTo>
                <a:cubicBezTo>
                  <a:pt x="4031551" y="1097915"/>
                  <a:pt x="4031551" y="1104837"/>
                  <a:pt x="4031551" y="1108329"/>
                </a:cubicBezTo>
                <a:close/>
                <a:moveTo>
                  <a:pt x="3657537" y="1087565"/>
                </a:moveTo>
                <a:cubicBezTo>
                  <a:pt x="3657537" y="1129093"/>
                  <a:pt x="3605594" y="1208786"/>
                  <a:pt x="3557080" y="1246886"/>
                </a:cubicBezTo>
                <a:cubicBezTo>
                  <a:pt x="3584765" y="1198372"/>
                  <a:pt x="3654044" y="1129093"/>
                  <a:pt x="3654044" y="1073721"/>
                </a:cubicBezTo>
                <a:cubicBezTo>
                  <a:pt x="3654044" y="1077151"/>
                  <a:pt x="3657537" y="1077151"/>
                  <a:pt x="3657537" y="1087565"/>
                </a:cubicBezTo>
                <a:close/>
                <a:moveTo>
                  <a:pt x="1451229" y="1066737"/>
                </a:moveTo>
                <a:cubicBezTo>
                  <a:pt x="1461643" y="1104837"/>
                  <a:pt x="1433957" y="1170686"/>
                  <a:pt x="1503172" y="1184529"/>
                </a:cubicBezTo>
                <a:cubicBezTo>
                  <a:pt x="1555178" y="1184529"/>
                  <a:pt x="1565529" y="1184529"/>
                  <a:pt x="1565529" y="1181037"/>
                </a:cubicBezTo>
                <a:cubicBezTo>
                  <a:pt x="1586294" y="1371537"/>
                  <a:pt x="1659064" y="1582865"/>
                  <a:pt x="1863408" y="1776793"/>
                </a:cubicBezTo>
                <a:cubicBezTo>
                  <a:pt x="1828800" y="1780286"/>
                  <a:pt x="1787208" y="1787208"/>
                  <a:pt x="1752600" y="1787208"/>
                </a:cubicBezTo>
                <a:cubicBezTo>
                  <a:pt x="1745678" y="1787208"/>
                  <a:pt x="1700594" y="1790637"/>
                  <a:pt x="1679829" y="1780286"/>
                </a:cubicBezTo>
                <a:cubicBezTo>
                  <a:pt x="1586294" y="1742186"/>
                  <a:pt x="1603629" y="1679829"/>
                  <a:pt x="1530921" y="1679829"/>
                </a:cubicBezTo>
                <a:cubicBezTo>
                  <a:pt x="1520508" y="1679829"/>
                  <a:pt x="1385443" y="1697101"/>
                  <a:pt x="1378521" y="1697101"/>
                </a:cubicBezTo>
                <a:cubicBezTo>
                  <a:pt x="1281557" y="1697101"/>
                  <a:pt x="1191451" y="1672908"/>
                  <a:pt x="1094486" y="1579372"/>
                </a:cubicBezTo>
                <a:cubicBezTo>
                  <a:pt x="1149921" y="1565529"/>
                  <a:pt x="1215708" y="1555115"/>
                  <a:pt x="1274635" y="1555115"/>
                </a:cubicBezTo>
                <a:cubicBezTo>
                  <a:pt x="1354264" y="1555115"/>
                  <a:pt x="1440878" y="1582865"/>
                  <a:pt x="1520508" y="1607058"/>
                </a:cubicBezTo>
                <a:cubicBezTo>
                  <a:pt x="1593278" y="1631315"/>
                  <a:pt x="1672908" y="1645158"/>
                  <a:pt x="1752600" y="1662493"/>
                </a:cubicBezTo>
                <a:cubicBezTo>
                  <a:pt x="1752600" y="1659065"/>
                  <a:pt x="1745678" y="1648651"/>
                  <a:pt x="1738694" y="1645158"/>
                </a:cubicBezTo>
                <a:cubicBezTo>
                  <a:pt x="1669478" y="1620965"/>
                  <a:pt x="1596708" y="1607058"/>
                  <a:pt x="1530921" y="1582865"/>
                </a:cubicBezTo>
                <a:cubicBezTo>
                  <a:pt x="1437386" y="1548193"/>
                  <a:pt x="1364678" y="1523937"/>
                  <a:pt x="1274635" y="1523937"/>
                </a:cubicBezTo>
                <a:cubicBezTo>
                  <a:pt x="1191451" y="1523937"/>
                  <a:pt x="1118743" y="1537780"/>
                  <a:pt x="1032129" y="1551686"/>
                </a:cubicBezTo>
                <a:cubicBezTo>
                  <a:pt x="1004443" y="1555115"/>
                  <a:pt x="955992" y="1575880"/>
                  <a:pt x="949008" y="1575880"/>
                </a:cubicBezTo>
                <a:cubicBezTo>
                  <a:pt x="910908" y="1575880"/>
                  <a:pt x="893635" y="1534351"/>
                  <a:pt x="893635" y="1517015"/>
                </a:cubicBezTo>
                <a:cubicBezTo>
                  <a:pt x="893635" y="1402715"/>
                  <a:pt x="969835" y="1475486"/>
                  <a:pt x="969835" y="1426972"/>
                </a:cubicBezTo>
                <a:cubicBezTo>
                  <a:pt x="969835" y="1420051"/>
                  <a:pt x="945578" y="1402715"/>
                  <a:pt x="942086" y="1392365"/>
                </a:cubicBezTo>
                <a:cubicBezTo>
                  <a:pt x="938657" y="1385443"/>
                  <a:pt x="938657" y="1378458"/>
                  <a:pt x="938657" y="1368108"/>
                </a:cubicBezTo>
                <a:cubicBezTo>
                  <a:pt x="938657" y="1316165"/>
                  <a:pt x="1018286" y="1219137"/>
                  <a:pt x="1080643" y="1219137"/>
                </a:cubicBezTo>
                <a:lnTo>
                  <a:pt x="1146429" y="1219137"/>
                </a:lnTo>
                <a:cubicBezTo>
                  <a:pt x="1174178" y="1236472"/>
                  <a:pt x="1212278" y="1198372"/>
                  <a:pt x="1198435" y="1174115"/>
                </a:cubicBezTo>
                <a:cubicBezTo>
                  <a:pt x="1198435" y="1163765"/>
                  <a:pt x="1198435" y="1146429"/>
                  <a:pt x="1205357" y="1139508"/>
                </a:cubicBezTo>
                <a:cubicBezTo>
                  <a:pt x="1222629" y="1118743"/>
                  <a:pt x="1243457" y="1108329"/>
                  <a:pt x="1267651" y="1104837"/>
                </a:cubicBezTo>
                <a:cubicBezTo>
                  <a:pt x="1312735" y="1094486"/>
                  <a:pt x="1406208" y="1080643"/>
                  <a:pt x="1413129" y="1080643"/>
                </a:cubicBezTo>
                <a:cubicBezTo>
                  <a:pt x="1423543" y="1080643"/>
                  <a:pt x="1440878" y="1087565"/>
                  <a:pt x="1454721" y="1087565"/>
                </a:cubicBezTo>
                <a:cubicBezTo>
                  <a:pt x="1451229" y="1080643"/>
                  <a:pt x="1444308" y="1073721"/>
                  <a:pt x="1437386" y="1066737"/>
                </a:cubicBezTo>
                <a:lnTo>
                  <a:pt x="1451229" y="1066737"/>
                </a:lnTo>
                <a:close/>
                <a:moveTo>
                  <a:pt x="3134551" y="1108329"/>
                </a:moveTo>
                <a:cubicBezTo>
                  <a:pt x="3134551" y="1160272"/>
                  <a:pt x="3099880" y="1215708"/>
                  <a:pt x="3086037" y="1274572"/>
                </a:cubicBezTo>
                <a:cubicBezTo>
                  <a:pt x="3079115" y="1205293"/>
                  <a:pt x="3137980" y="1118743"/>
                  <a:pt x="3127629" y="1052893"/>
                </a:cubicBezTo>
                <a:cubicBezTo>
                  <a:pt x="3131058" y="1070229"/>
                  <a:pt x="3134551" y="1101408"/>
                  <a:pt x="3134551" y="1108329"/>
                </a:cubicBezTo>
                <a:close/>
                <a:moveTo>
                  <a:pt x="2528380" y="1087565"/>
                </a:moveTo>
                <a:lnTo>
                  <a:pt x="2594229" y="1087565"/>
                </a:lnTo>
                <a:cubicBezTo>
                  <a:pt x="2670429" y="1097915"/>
                  <a:pt x="2701608" y="1160272"/>
                  <a:pt x="2701608" y="1212215"/>
                </a:cubicBezTo>
                <a:cubicBezTo>
                  <a:pt x="2701608" y="1246886"/>
                  <a:pt x="2694686" y="1226121"/>
                  <a:pt x="2673858" y="1278065"/>
                </a:cubicBezTo>
                <a:cubicBezTo>
                  <a:pt x="2666937" y="1291908"/>
                  <a:pt x="2670429" y="1312672"/>
                  <a:pt x="2663508" y="1330008"/>
                </a:cubicBezTo>
                <a:cubicBezTo>
                  <a:pt x="2656586" y="1343851"/>
                  <a:pt x="2632329" y="1350772"/>
                  <a:pt x="2618486" y="1371537"/>
                </a:cubicBezTo>
                <a:cubicBezTo>
                  <a:pt x="2608072" y="1385443"/>
                  <a:pt x="2601151" y="1409637"/>
                  <a:pt x="2597658" y="1430465"/>
                </a:cubicBezTo>
                <a:cubicBezTo>
                  <a:pt x="2594229" y="1451229"/>
                  <a:pt x="2601151" y="1496251"/>
                  <a:pt x="2601151" y="1503172"/>
                </a:cubicBezTo>
                <a:cubicBezTo>
                  <a:pt x="2601151" y="1555115"/>
                  <a:pt x="2538794" y="1562037"/>
                  <a:pt x="2507615" y="1582865"/>
                </a:cubicBezTo>
                <a:cubicBezTo>
                  <a:pt x="2507615" y="1568958"/>
                  <a:pt x="2504186" y="1548193"/>
                  <a:pt x="2497264" y="1534351"/>
                </a:cubicBezTo>
                <a:cubicBezTo>
                  <a:pt x="2483358" y="1499680"/>
                  <a:pt x="2441829" y="1506665"/>
                  <a:pt x="2424494" y="1492758"/>
                </a:cubicBezTo>
                <a:cubicBezTo>
                  <a:pt x="2421064" y="1492758"/>
                  <a:pt x="2421064" y="1492758"/>
                  <a:pt x="2421064" y="1485837"/>
                </a:cubicBezTo>
                <a:cubicBezTo>
                  <a:pt x="2421064" y="1475486"/>
                  <a:pt x="2427986" y="1451229"/>
                  <a:pt x="2427986" y="1444308"/>
                </a:cubicBezTo>
                <a:cubicBezTo>
                  <a:pt x="2427986" y="1319593"/>
                  <a:pt x="2292858" y="1336929"/>
                  <a:pt x="2292858" y="1319593"/>
                </a:cubicBezTo>
                <a:cubicBezTo>
                  <a:pt x="2292858" y="1312672"/>
                  <a:pt x="2268664" y="1288415"/>
                  <a:pt x="2261743" y="1274572"/>
                </a:cubicBezTo>
                <a:cubicBezTo>
                  <a:pt x="2247837" y="1250315"/>
                  <a:pt x="2251329" y="1233043"/>
                  <a:pt x="2251329" y="1219137"/>
                </a:cubicBezTo>
                <a:cubicBezTo>
                  <a:pt x="2251329" y="1170686"/>
                  <a:pt x="2272094" y="1167193"/>
                  <a:pt x="2317115" y="1156843"/>
                </a:cubicBezTo>
                <a:cubicBezTo>
                  <a:pt x="2327529" y="1156843"/>
                  <a:pt x="2334451" y="1136015"/>
                  <a:pt x="2341372" y="1129093"/>
                </a:cubicBezTo>
                <a:cubicBezTo>
                  <a:pt x="2351786" y="1108329"/>
                  <a:pt x="2362137" y="1090993"/>
                  <a:pt x="2379472" y="1077151"/>
                </a:cubicBezTo>
                <a:cubicBezTo>
                  <a:pt x="2407158" y="1056386"/>
                  <a:pt x="2427986" y="1049465"/>
                  <a:pt x="2455672" y="1049465"/>
                </a:cubicBezTo>
                <a:cubicBezTo>
                  <a:pt x="2483358" y="1049465"/>
                  <a:pt x="2521458" y="1087565"/>
                  <a:pt x="2528380" y="1087565"/>
                </a:cubicBezTo>
                <a:close/>
                <a:moveTo>
                  <a:pt x="3179572" y="1111821"/>
                </a:moveTo>
                <a:cubicBezTo>
                  <a:pt x="3179572" y="1181037"/>
                  <a:pt x="3169158" y="1205293"/>
                  <a:pt x="3134551" y="1291908"/>
                </a:cubicBezTo>
                <a:cubicBezTo>
                  <a:pt x="3141472" y="1239965"/>
                  <a:pt x="3158744" y="1184529"/>
                  <a:pt x="3169158" y="1132586"/>
                </a:cubicBezTo>
                <a:cubicBezTo>
                  <a:pt x="3169158" y="1056386"/>
                  <a:pt x="3172651" y="1049465"/>
                  <a:pt x="3172651" y="1042543"/>
                </a:cubicBezTo>
                <a:cubicBezTo>
                  <a:pt x="3176080" y="1063308"/>
                  <a:pt x="3179572" y="1101408"/>
                  <a:pt x="3179572" y="1111821"/>
                </a:cubicBezTo>
                <a:close/>
                <a:moveTo>
                  <a:pt x="3120644" y="1032129"/>
                </a:moveTo>
                <a:cubicBezTo>
                  <a:pt x="3117215" y="1021715"/>
                  <a:pt x="3110294" y="1007872"/>
                  <a:pt x="3106801" y="987108"/>
                </a:cubicBezTo>
                <a:cubicBezTo>
                  <a:pt x="3113722" y="997521"/>
                  <a:pt x="3117215" y="1014793"/>
                  <a:pt x="3120644" y="1032129"/>
                </a:cubicBezTo>
                <a:close/>
                <a:moveTo>
                  <a:pt x="5434330" y="976693"/>
                </a:moveTo>
                <a:cubicBezTo>
                  <a:pt x="5413502" y="980186"/>
                  <a:pt x="5389309" y="980186"/>
                  <a:pt x="5368481" y="980186"/>
                </a:cubicBezTo>
                <a:cubicBezTo>
                  <a:pt x="5271516" y="976693"/>
                  <a:pt x="5157216" y="1021715"/>
                  <a:pt x="5063744" y="1063308"/>
                </a:cubicBezTo>
                <a:cubicBezTo>
                  <a:pt x="5178044" y="987108"/>
                  <a:pt x="5268087" y="973265"/>
                  <a:pt x="5368481" y="973265"/>
                </a:cubicBezTo>
                <a:cubicBezTo>
                  <a:pt x="5378895" y="973265"/>
                  <a:pt x="5413502" y="976693"/>
                  <a:pt x="5434330" y="976693"/>
                </a:cubicBezTo>
                <a:close/>
                <a:moveTo>
                  <a:pt x="4661916" y="1246886"/>
                </a:moveTo>
                <a:cubicBezTo>
                  <a:pt x="4661916" y="1236472"/>
                  <a:pt x="4661916" y="1219137"/>
                  <a:pt x="4668901" y="1212215"/>
                </a:cubicBezTo>
                <a:cubicBezTo>
                  <a:pt x="4713923" y="1132586"/>
                  <a:pt x="4769295" y="1045972"/>
                  <a:pt x="4845495" y="966343"/>
                </a:cubicBezTo>
                <a:cubicBezTo>
                  <a:pt x="4779709" y="1052893"/>
                  <a:pt x="4686174" y="1177608"/>
                  <a:pt x="4661916" y="1246886"/>
                </a:cubicBezTo>
                <a:close/>
                <a:moveTo>
                  <a:pt x="4187444" y="987108"/>
                </a:moveTo>
                <a:cubicBezTo>
                  <a:pt x="4194366" y="987108"/>
                  <a:pt x="4225544" y="980186"/>
                  <a:pt x="4232466" y="980186"/>
                </a:cubicBezTo>
                <a:cubicBezTo>
                  <a:pt x="4242880" y="980186"/>
                  <a:pt x="4263644" y="976693"/>
                  <a:pt x="4277487" y="983615"/>
                </a:cubicBezTo>
                <a:cubicBezTo>
                  <a:pt x="4291330" y="987108"/>
                  <a:pt x="4301744" y="1018286"/>
                  <a:pt x="4312158" y="1018286"/>
                </a:cubicBezTo>
                <a:cubicBezTo>
                  <a:pt x="4319080" y="1018286"/>
                  <a:pt x="4326001" y="1011365"/>
                  <a:pt x="4332923" y="1011365"/>
                </a:cubicBezTo>
                <a:cubicBezTo>
                  <a:pt x="4377944" y="1011365"/>
                  <a:pt x="4409123" y="1049465"/>
                  <a:pt x="4409123" y="1087565"/>
                </a:cubicBezTo>
                <a:cubicBezTo>
                  <a:pt x="4409123" y="1097915"/>
                  <a:pt x="4402201" y="1115251"/>
                  <a:pt x="4402201" y="1125665"/>
                </a:cubicBezTo>
                <a:cubicBezTo>
                  <a:pt x="4402201" y="1132586"/>
                  <a:pt x="4405630" y="1136015"/>
                  <a:pt x="4412551" y="1139508"/>
                </a:cubicBezTo>
                <a:cubicBezTo>
                  <a:pt x="4450651" y="1125665"/>
                  <a:pt x="4530344" y="1181037"/>
                  <a:pt x="4530344" y="1222629"/>
                </a:cubicBezTo>
                <a:cubicBezTo>
                  <a:pt x="4530344" y="1253808"/>
                  <a:pt x="4464495" y="1295337"/>
                  <a:pt x="4464495" y="1309243"/>
                </a:cubicBezTo>
                <a:cubicBezTo>
                  <a:pt x="4464495" y="1316165"/>
                  <a:pt x="4467987" y="1319593"/>
                  <a:pt x="4471480" y="1319593"/>
                </a:cubicBezTo>
                <a:cubicBezTo>
                  <a:pt x="4492244" y="1326515"/>
                  <a:pt x="4516501" y="1326515"/>
                  <a:pt x="4540695" y="1333437"/>
                </a:cubicBezTo>
                <a:lnTo>
                  <a:pt x="4540695" y="1340358"/>
                </a:lnTo>
                <a:cubicBezTo>
                  <a:pt x="4530344" y="1350772"/>
                  <a:pt x="4537266" y="1371537"/>
                  <a:pt x="4516501" y="1375029"/>
                </a:cubicBezTo>
                <a:cubicBezTo>
                  <a:pt x="4492244" y="1378458"/>
                  <a:pt x="4464495" y="1385443"/>
                  <a:pt x="4440301" y="1385443"/>
                </a:cubicBezTo>
                <a:lnTo>
                  <a:pt x="4429887" y="1395793"/>
                </a:lnTo>
                <a:cubicBezTo>
                  <a:pt x="4429887" y="1416558"/>
                  <a:pt x="4450651" y="1406208"/>
                  <a:pt x="4464495" y="1409637"/>
                </a:cubicBezTo>
                <a:cubicBezTo>
                  <a:pt x="4447223" y="1413129"/>
                  <a:pt x="4426395" y="1413129"/>
                  <a:pt x="4409123" y="1409637"/>
                </a:cubicBezTo>
                <a:cubicBezTo>
                  <a:pt x="4412551" y="1413129"/>
                  <a:pt x="4412551" y="1416558"/>
                  <a:pt x="4416044" y="1420051"/>
                </a:cubicBezTo>
                <a:cubicBezTo>
                  <a:pt x="4409123" y="1420051"/>
                  <a:pt x="4398709" y="1426972"/>
                  <a:pt x="4388295" y="1437386"/>
                </a:cubicBezTo>
                <a:cubicBezTo>
                  <a:pt x="4388295" y="1378458"/>
                  <a:pt x="4353687" y="1354265"/>
                  <a:pt x="4308666" y="1354265"/>
                </a:cubicBezTo>
                <a:cubicBezTo>
                  <a:pt x="4301744" y="1354265"/>
                  <a:pt x="4274058" y="1361186"/>
                  <a:pt x="4256723" y="1364615"/>
                </a:cubicBezTo>
                <a:cubicBezTo>
                  <a:pt x="4235958" y="1319593"/>
                  <a:pt x="4225544" y="1291908"/>
                  <a:pt x="4187444" y="1291908"/>
                </a:cubicBezTo>
                <a:cubicBezTo>
                  <a:pt x="4145851" y="1291908"/>
                  <a:pt x="4125087" y="1340358"/>
                  <a:pt x="4107751" y="1371537"/>
                </a:cubicBezTo>
                <a:cubicBezTo>
                  <a:pt x="4104323" y="1375029"/>
                  <a:pt x="4090480" y="1378458"/>
                  <a:pt x="4083558" y="1385443"/>
                </a:cubicBezTo>
                <a:cubicBezTo>
                  <a:pt x="4062730" y="1399286"/>
                  <a:pt x="4052380" y="1420051"/>
                  <a:pt x="4041965" y="1444308"/>
                </a:cubicBezTo>
                <a:cubicBezTo>
                  <a:pt x="4028123" y="1468565"/>
                  <a:pt x="3996944" y="1534351"/>
                  <a:pt x="3996944" y="1575880"/>
                </a:cubicBezTo>
                <a:lnTo>
                  <a:pt x="3996944" y="1641729"/>
                </a:lnTo>
                <a:cubicBezTo>
                  <a:pt x="3983101" y="1638237"/>
                  <a:pt x="3962336" y="1641729"/>
                  <a:pt x="3948430" y="1634808"/>
                </a:cubicBezTo>
                <a:cubicBezTo>
                  <a:pt x="3938080" y="1634808"/>
                  <a:pt x="3927665" y="1620965"/>
                  <a:pt x="3924236" y="1613980"/>
                </a:cubicBezTo>
                <a:cubicBezTo>
                  <a:pt x="3910330" y="1600137"/>
                  <a:pt x="3879215" y="1603629"/>
                  <a:pt x="3868801" y="1603629"/>
                </a:cubicBezTo>
                <a:cubicBezTo>
                  <a:pt x="3830701" y="1603629"/>
                  <a:pt x="3827209" y="1603629"/>
                  <a:pt x="3778758" y="1627886"/>
                </a:cubicBezTo>
                <a:cubicBezTo>
                  <a:pt x="3771837" y="1607058"/>
                  <a:pt x="3737165" y="1589786"/>
                  <a:pt x="3726815" y="1603629"/>
                </a:cubicBezTo>
                <a:cubicBezTo>
                  <a:pt x="3747580" y="1568958"/>
                  <a:pt x="3778758" y="1530858"/>
                  <a:pt x="3796030" y="1496251"/>
                </a:cubicBezTo>
                <a:cubicBezTo>
                  <a:pt x="3827209" y="1426972"/>
                  <a:pt x="3889565" y="1309243"/>
                  <a:pt x="3889565" y="1233043"/>
                </a:cubicBezTo>
                <a:cubicBezTo>
                  <a:pt x="3889565" y="1194943"/>
                  <a:pt x="3886136" y="1208786"/>
                  <a:pt x="3865309" y="1156843"/>
                </a:cubicBezTo>
                <a:cubicBezTo>
                  <a:pt x="3858387" y="1136015"/>
                  <a:pt x="3854958" y="1104837"/>
                  <a:pt x="3854958" y="1094486"/>
                </a:cubicBezTo>
                <a:cubicBezTo>
                  <a:pt x="3854958" y="1056386"/>
                  <a:pt x="3906901" y="1042543"/>
                  <a:pt x="3927665" y="1039051"/>
                </a:cubicBezTo>
                <a:cubicBezTo>
                  <a:pt x="3938080" y="1035621"/>
                  <a:pt x="3958844" y="1039051"/>
                  <a:pt x="3972687" y="1035621"/>
                </a:cubicBezTo>
                <a:cubicBezTo>
                  <a:pt x="3993451" y="1028700"/>
                  <a:pt x="3983101" y="1014793"/>
                  <a:pt x="3983101" y="1007872"/>
                </a:cubicBezTo>
                <a:cubicBezTo>
                  <a:pt x="3983101" y="952500"/>
                  <a:pt x="4086987" y="942086"/>
                  <a:pt x="4111244" y="942086"/>
                </a:cubicBezTo>
                <a:cubicBezTo>
                  <a:pt x="4145851" y="942086"/>
                  <a:pt x="4166680" y="987108"/>
                  <a:pt x="4187444" y="987108"/>
                </a:cubicBezTo>
                <a:close/>
                <a:moveTo>
                  <a:pt x="2233994" y="1104837"/>
                </a:moveTo>
                <a:cubicBezTo>
                  <a:pt x="2182051" y="1101408"/>
                  <a:pt x="2116264" y="966343"/>
                  <a:pt x="2116264" y="924751"/>
                </a:cubicBezTo>
                <a:cubicBezTo>
                  <a:pt x="2116264" y="914400"/>
                  <a:pt x="2119694" y="903986"/>
                  <a:pt x="2123186" y="893572"/>
                </a:cubicBezTo>
                <a:cubicBezTo>
                  <a:pt x="2116264" y="966343"/>
                  <a:pt x="2178558" y="1042543"/>
                  <a:pt x="2233994" y="1104837"/>
                </a:cubicBezTo>
                <a:close/>
                <a:moveTo>
                  <a:pt x="3705987" y="879729"/>
                </a:moveTo>
                <a:cubicBezTo>
                  <a:pt x="3716401" y="879729"/>
                  <a:pt x="3733737" y="865886"/>
                  <a:pt x="3744087" y="862393"/>
                </a:cubicBezTo>
                <a:cubicBezTo>
                  <a:pt x="3751008" y="855472"/>
                  <a:pt x="3768344" y="858965"/>
                  <a:pt x="3775265" y="858965"/>
                </a:cubicBezTo>
                <a:cubicBezTo>
                  <a:pt x="3792601" y="858965"/>
                  <a:pt x="3806444" y="852043"/>
                  <a:pt x="3820287" y="869315"/>
                </a:cubicBezTo>
                <a:cubicBezTo>
                  <a:pt x="3837623" y="883221"/>
                  <a:pt x="3837623" y="917829"/>
                  <a:pt x="3865309" y="931672"/>
                </a:cubicBezTo>
                <a:cubicBezTo>
                  <a:pt x="3899980" y="952500"/>
                  <a:pt x="3945001" y="917829"/>
                  <a:pt x="3986530" y="955929"/>
                </a:cubicBezTo>
                <a:cubicBezTo>
                  <a:pt x="3983101" y="969772"/>
                  <a:pt x="3955415" y="994029"/>
                  <a:pt x="3958844" y="1014793"/>
                </a:cubicBezTo>
                <a:cubicBezTo>
                  <a:pt x="3924236" y="1011365"/>
                  <a:pt x="3872230" y="1025208"/>
                  <a:pt x="3844544" y="1077151"/>
                </a:cubicBezTo>
                <a:cubicBezTo>
                  <a:pt x="3834130" y="1052893"/>
                  <a:pt x="3799522" y="1011365"/>
                  <a:pt x="3775265" y="1004443"/>
                </a:cubicBezTo>
                <a:cubicBezTo>
                  <a:pt x="3761422" y="1000951"/>
                  <a:pt x="3747580" y="997521"/>
                  <a:pt x="3733737" y="990600"/>
                </a:cubicBezTo>
                <a:cubicBezTo>
                  <a:pt x="3705987" y="921321"/>
                  <a:pt x="3650615" y="897065"/>
                  <a:pt x="3595180" y="897065"/>
                </a:cubicBezTo>
                <a:cubicBezTo>
                  <a:pt x="3574415" y="897065"/>
                  <a:pt x="3546665" y="893572"/>
                  <a:pt x="3525901" y="910908"/>
                </a:cubicBezTo>
                <a:cubicBezTo>
                  <a:pt x="3525901" y="900493"/>
                  <a:pt x="3522472" y="890143"/>
                  <a:pt x="3518980" y="879729"/>
                </a:cubicBezTo>
                <a:cubicBezTo>
                  <a:pt x="3550158" y="869315"/>
                  <a:pt x="3605594" y="855472"/>
                  <a:pt x="3612515" y="855472"/>
                </a:cubicBezTo>
                <a:cubicBezTo>
                  <a:pt x="3622865" y="855472"/>
                  <a:pt x="3699065" y="879729"/>
                  <a:pt x="3705987" y="879729"/>
                </a:cubicBezTo>
                <a:close/>
                <a:moveTo>
                  <a:pt x="2303272" y="1025208"/>
                </a:moveTo>
                <a:cubicBezTo>
                  <a:pt x="2292858" y="1011365"/>
                  <a:pt x="2275586" y="990600"/>
                  <a:pt x="2272094" y="980186"/>
                </a:cubicBezTo>
                <a:cubicBezTo>
                  <a:pt x="2265172" y="959421"/>
                  <a:pt x="2254758" y="921321"/>
                  <a:pt x="2254758" y="914400"/>
                </a:cubicBezTo>
                <a:lnTo>
                  <a:pt x="2254758" y="848551"/>
                </a:lnTo>
                <a:cubicBezTo>
                  <a:pt x="2258251" y="845121"/>
                  <a:pt x="2258251" y="841629"/>
                  <a:pt x="2261743" y="838200"/>
                </a:cubicBezTo>
                <a:cubicBezTo>
                  <a:pt x="2254758" y="900493"/>
                  <a:pt x="2282508" y="962851"/>
                  <a:pt x="2303272" y="1025208"/>
                </a:cubicBezTo>
                <a:close/>
                <a:moveTo>
                  <a:pt x="1901508" y="1302258"/>
                </a:moveTo>
                <a:cubicBezTo>
                  <a:pt x="1804543" y="1181037"/>
                  <a:pt x="1704086" y="1056386"/>
                  <a:pt x="1596708" y="938593"/>
                </a:cubicBezTo>
                <a:cubicBezTo>
                  <a:pt x="1565529" y="903986"/>
                  <a:pt x="1517078" y="883221"/>
                  <a:pt x="1496251" y="838200"/>
                </a:cubicBezTo>
                <a:cubicBezTo>
                  <a:pt x="1652143" y="955929"/>
                  <a:pt x="1818386" y="1146429"/>
                  <a:pt x="1901508" y="1302258"/>
                </a:cubicBezTo>
                <a:close/>
                <a:moveTo>
                  <a:pt x="3238437" y="990600"/>
                </a:moveTo>
                <a:cubicBezTo>
                  <a:pt x="3279965" y="1073721"/>
                  <a:pt x="3300794" y="1125665"/>
                  <a:pt x="3300794" y="1198372"/>
                </a:cubicBezTo>
                <a:cubicBezTo>
                  <a:pt x="3300794" y="1208786"/>
                  <a:pt x="3297301" y="1243393"/>
                  <a:pt x="3290380" y="1260729"/>
                </a:cubicBezTo>
                <a:cubicBezTo>
                  <a:pt x="3276537" y="1264158"/>
                  <a:pt x="3255772" y="1264158"/>
                  <a:pt x="3241865" y="1271143"/>
                </a:cubicBezTo>
                <a:cubicBezTo>
                  <a:pt x="3217672" y="1281493"/>
                  <a:pt x="3200337" y="1309243"/>
                  <a:pt x="3196844" y="1326515"/>
                </a:cubicBezTo>
                <a:cubicBezTo>
                  <a:pt x="3183001" y="1333437"/>
                  <a:pt x="3162237" y="1343851"/>
                  <a:pt x="3144901" y="1350772"/>
                </a:cubicBezTo>
                <a:cubicBezTo>
                  <a:pt x="3144901" y="1340358"/>
                  <a:pt x="3117215" y="1316165"/>
                  <a:pt x="3110294" y="1312672"/>
                </a:cubicBezTo>
                <a:lnTo>
                  <a:pt x="3079115" y="1302258"/>
                </a:lnTo>
                <a:cubicBezTo>
                  <a:pt x="3072194" y="1246886"/>
                  <a:pt x="2985580" y="1188021"/>
                  <a:pt x="2937129" y="1208786"/>
                </a:cubicBezTo>
                <a:lnTo>
                  <a:pt x="2926715" y="1208786"/>
                </a:lnTo>
                <a:cubicBezTo>
                  <a:pt x="2937129" y="1191451"/>
                  <a:pt x="2954401" y="1160272"/>
                  <a:pt x="2954401" y="1139508"/>
                </a:cubicBezTo>
                <a:cubicBezTo>
                  <a:pt x="2954401" y="1132586"/>
                  <a:pt x="2947480" y="1111821"/>
                  <a:pt x="2940558" y="1097915"/>
                </a:cubicBezTo>
                <a:cubicBezTo>
                  <a:pt x="2978658" y="1087565"/>
                  <a:pt x="3054858" y="1056386"/>
                  <a:pt x="3058351" y="1000951"/>
                </a:cubicBezTo>
                <a:cubicBezTo>
                  <a:pt x="3058351" y="990600"/>
                  <a:pt x="3054858" y="980186"/>
                  <a:pt x="3054858" y="969772"/>
                </a:cubicBezTo>
                <a:cubicBezTo>
                  <a:pt x="3054858" y="945515"/>
                  <a:pt x="3117215" y="907415"/>
                  <a:pt x="3127629" y="886651"/>
                </a:cubicBezTo>
                <a:cubicBezTo>
                  <a:pt x="3137980" y="865886"/>
                  <a:pt x="3144901" y="841629"/>
                  <a:pt x="3151822" y="820865"/>
                </a:cubicBezTo>
                <a:cubicBezTo>
                  <a:pt x="3158744" y="869315"/>
                  <a:pt x="3210751" y="935165"/>
                  <a:pt x="3238437" y="990600"/>
                </a:cubicBezTo>
                <a:close/>
                <a:moveTo>
                  <a:pt x="5586730" y="824294"/>
                </a:moveTo>
                <a:cubicBezTo>
                  <a:pt x="5531295" y="834708"/>
                  <a:pt x="5479351" y="858965"/>
                  <a:pt x="5427409" y="872808"/>
                </a:cubicBezTo>
                <a:cubicBezTo>
                  <a:pt x="5462016" y="858965"/>
                  <a:pt x="5558981" y="810451"/>
                  <a:pt x="5610924" y="810451"/>
                </a:cubicBezTo>
                <a:lnTo>
                  <a:pt x="5711381" y="810451"/>
                </a:lnTo>
                <a:cubicBezTo>
                  <a:pt x="5728716" y="807022"/>
                  <a:pt x="5742559" y="807022"/>
                  <a:pt x="5756402" y="803529"/>
                </a:cubicBezTo>
                <a:cubicBezTo>
                  <a:pt x="5707951" y="824294"/>
                  <a:pt x="5638674" y="810451"/>
                  <a:pt x="5586730" y="824294"/>
                </a:cubicBezTo>
                <a:close/>
                <a:moveTo>
                  <a:pt x="3335401" y="831279"/>
                </a:moveTo>
                <a:cubicBezTo>
                  <a:pt x="3352737" y="831279"/>
                  <a:pt x="3363151" y="827786"/>
                  <a:pt x="3380422" y="855472"/>
                </a:cubicBezTo>
                <a:cubicBezTo>
                  <a:pt x="3404680" y="886651"/>
                  <a:pt x="3380422" y="935165"/>
                  <a:pt x="3394265" y="976693"/>
                </a:cubicBezTo>
                <a:cubicBezTo>
                  <a:pt x="3411601" y="1021715"/>
                  <a:pt x="3415094" y="1011365"/>
                  <a:pt x="3415094" y="1042543"/>
                </a:cubicBezTo>
                <a:cubicBezTo>
                  <a:pt x="3415094" y="1094486"/>
                  <a:pt x="3376994" y="1101408"/>
                  <a:pt x="3376994" y="1142937"/>
                </a:cubicBezTo>
                <a:cubicBezTo>
                  <a:pt x="3376994" y="1149921"/>
                  <a:pt x="3383915" y="1174115"/>
                  <a:pt x="3383915" y="1184529"/>
                </a:cubicBezTo>
                <a:cubicBezTo>
                  <a:pt x="3383915" y="1219137"/>
                  <a:pt x="3363151" y="1236472"/>
                  <a:pt x="3335401" y="1278065"/>
                </a:cubicBezTo>
                <a:cubicBezTo>
                  <a:pt x="3328480" y="1274572"/>
                  <a:pt x="3318065" y="1267651"/>
                  <a:pt x="3311144" y="1264158"/>
                </a:cubicBezTo>
                <a:cubicBezTo>
                  <a:pt x="3318065" y="1250315"/>
                  <a:pt x="3331972" y="1208786"/>
                  <a:pt x="3331972" y="1191451"/>
                </a:cubicBezTo>
                <a:cubicBezTo>
                  <a:pt x="3331972" y="1132586"/>
                  <a:pt x="3311144" y="1070229"/>
                  <a:pt x="3283458" y="1014793"/>
                </a:cubicBezTo>
                <a:cubicBezTo>
                  <a:pt x="3255772" y="952500"/>
                  <a:pt x="3203765" y="897065"/>
                  <a:pt x="3176080" y="838200"/>
                </a:cubicBezTo>
                <a:cubicBezTo>
                  <a:pt x="3165729" y="813943"/>
                  <a:pt x="3162237" y="786194"/>
                  <a:pt x="3155315" y="755079"/>
                </a:cubicBezTo>
                <a:cubicBezTo>
                  <a:pt x="3214180" y="765429"/>
                  <a:pt x="3214180" y="858965"/>
                  <a:pt x="3266122" y="858965"/>
                </a:cubicBezTo>
                <a:cubicBezTo>
                  <a:pt x="3283458" y="858965"/>
                  <a:pt x="3307715" y="831279"/>
                  <a:pt x="3335401" y="831279"/>
                </a:cubicBezTo>
                <a:close/>
                <a:moveTo>
                  <a:pt x="2424494" y="755079"/>
                </a:moveTo>
                <a:cubicBezTo>
                  <a:pt x="2518029" y="838200"/>
                  <a:pt x="2549208" y="945515"/>
                  <a:pt x="2556129" y="1025208"/>
                </a:cubicBezTo>
                <a:lnTo>
                  <a:pt x="2556129" y="1035621"/>
                </a:lnTo>
                <a:cubicBezTo>
                  <a:pt x="2518029" y="942086"/>
                  <a:pt x="2504186" y="848551"/>
                  <a:pt x="2414080" y="755079"/>
                </a:cubicBezTo>
                <a:lnTo>
                  <a:pt x="2424494" y="755079"/>
                </a:lnTo>
                <a:close/>
                <a:moveTo>
                  <a:pt x="3131058" y="789686"/>
                </a:moveTo>
                <a:cubicBezTo>
                  <a:pt x="3131058" y="817372"/>
                  <a:pt x="3106801" y="879729"/>
                  <a:pt x="3089529" y="893572"/>
                </a:cubicBezTo>
                <a:cubicBezTo>
                  <a:pt x="3068701" y="910908"/>
                  <a:pt x="3034094" y="931672"/>
                  <a:pt x="3030601" y="959421"/>
                </a:cubicBezTo>
                <a:cubicBezTo>
                  <a:pt x="3027172" y="973265"/>
                  <a:pt x="3034094" y="994029"/>
                  <a:pt x="3030601" y="1011365"/>
                </a:cubicBezTo>
                <a:cubicBezTo>
                  <a:pt x="3027172" y="1045972"/>
                  <a:pt x="2978658" y="1056386"/>
                  <a:pt x="2954401" y="1070229"/>
                </a:cubicBezTo>
                <a:cubicBezTo>
                  <a:pt x="2937129" y="1077151"/>
                  <a:pt x="2919794" y="1077151"/>
                  <a:pt x="2902458" y="1084072"/>
                </a:cubicBezTo>
                <a:lnTo>
                  <a:pt x="2902458" y="1094486"/>
                </a:lnTo>
                <a:cubicBezTo>
                  <a:pt x="2933637" y="1108329"/>
                  <a:pt x="2930208" y="1118743"/>
                  <a:pt x="2930208" y="1136015"/>
                </a:cubicBezTo>
                <a:cubicBezTo>
                  <a:pt x="2930208" y="1146429"/>
                  <a:pt x="2902458" y="1229551"/>
                  <a:pt x="2878201" y="1229551"/>
                </a:cubicBezTo>
                <a:cubicBezTo>
                  <a:pt x="2867851" y="1229551"/>
                  <a:pt x="2840101" y="1194943"/>
                  <a:pt x="2822829" y="1191451"/>
                </a:cubicBezTo>
                <a:cubicBezTo>
                  <a:pt x="2805494" y="1184529"/>
                  <a:pt x="2788158" y="1191451"/>
                  <a:pt x="2770886" y="1194943"/>
                </a:cubicBezTo>
                <a:lnTo>
                  <a:pt x="2770886" y="1167193"/>
                </a:lnTo>
                <a:cubicBezTo>
                  <a:pt x="2774315" y="1149921"/>
                  <a:pt x="2781237" y="1125665"/>
                  <a:pt x="2781237" y="1111821"/>
                </a:cubicBezTo>
                <a:cubicBezTo>
                  <a:pt x="2791651" y="1042543"/>
                  <a:pt x="2819337" y="952500"/>
                  <a:pt x="2871280" y="890143"/>
                </a:cubicBezTo>
                <a:cubicBezTo>
                  <a:pt x="2895537" y="855472"/>
                  <a:pt x="2933637" y="827786"/>
                  <a:pt x="2971737" y="803529"/>
                </a:cubicBezTo>
                <a:cubicBezTo>
                  <a:pt x="3009837" y="775843"/>
                  <a:pt x="3089529" y="741172"/>
                  <a:pt x="3099880" y="741172"/>
                </a:cubicBezTo>
                <a:cubicBezTo>
                  <a:pt x="3124137" y="741172"/>
                  <a:pt x="3131058" y="779272"/>
                  <a:pt x="3131058" y="789686"/>
                </a:cubicBezTo>
                <a:close/>
                <a:moveTo>
                  <a:pt x="1852994" y="1132586"/>
                </a:moveTo>
                <a:cubicBezTo>
                  <a:pt x="1783715" y="1084072"/>
                  <a:pt x="1756029" y="1007872"/>
                  <a:pt x="1728343" y="955929"/>
                </a:cubicBezTo>
                <a:cubicBezTo>
                  <a:pt x="1724851" y="952500"/>
                  <a:pt x="1662494" y="765429"/>
                  <a:pt x="1662494" y="734251"/>
                </a:cubicBezTo>
                <a:lnTo>
                  <a:pt x="1662494" y="713486"/>
                </a:lnTo>
                <a:cubicBezTo>
                  <a:pt x="1690243" y="845121"/>
                  <a:pt x="1762951" y="997521"/>
                  <a:pt x="1852994" y="1132586"/>
                </a:cubicBezTo>
                <a:close/>
                <a:moveTo>
                  <a:pt x="4561523" y="782765"/>
                </a:moveTo>
                <a:cubicBezTo>
                  <a:pt x="4540695" y="807022"/>
                  <a:pt x="4526851" y="841629"/>
                  <a:pt x="4506087" y="872808"/>
                </a:cubicBezTo>
                <a:cubicBezTo>
                  <a:pt x="4509580" y="862393"/>
                  <a:pt x="4516501" y="848551"/>
                  <a:pt x="4516501" y="841629"/>
                </a:cubicBezTo>
                <a:cubicBezTo>
                  <a:pt x="4526851" y="779272"/>
                  <a:pt x="4606544" y="720408"/>
                  <a:pt x="4658487" y="699643"/>
                </a:cubicBezTo>
                <a:cubicBezTo>
                  <a:pt x="4630801" y="723900"/>
                  <a:pt x="4592701" y="744665"/>
                  <a:pt x="4561523" y="782765"/>
                </a:cubicBezTo>
                <a:close/>
                <a:moveTo>
                  <a:pt x="2441829" y="685800"/>
                </a:moveTo>
                <a:cubicBezTo>
                  <a:pt x="2469515" y="723900"/>
                  <a:pt x="2507615" y="727329"/>
                  <a:pt x="2545715" y="741172"/>
                </a:cubicBezTo>
                <a:cubicBezTo>
                  <a:pt x="2583815" y="755079"/>
                  <a:pt x="2635758" y="803529"/>
                  <a:pt x="2642680" y="845121"/>
                </a:cubicBezTo>
                <a:cubicBezTo>
                  <a:pt x="2646172" y="855472"/>
                  <a:pt x="2646172" y="876300"/>
                  <a:pt x="2653094" y="890143"/>
                </a:cubicBezTo>
                <a:cubicBezTo>
                  <a:pt x="2698115" y="969772"/>
                  <a:pt x="2725801" y="969772"/>
                  <a:pt x="2725801" y="1035621"/>
                </a:cubicBezTo>
                <a:cubicBezTo>
                  <a:pt x="2725801" y="1077151"/>
                  <a:pt x="2708529" y="1084072"/>
                  <a:pt x="2701608" y="1125665"/>
                </a:cubicBezTo>
                <a:cubicBezTo>
                  <a:pt x="2677351" y="1073721"/>
                  <a:pt x="2625408" y="1059815"/>
                  <a:pt x="2587308" y="1056386"/>
                </a:cubicBezTo>
                <a:cubicBezTo>
                  <a:pt x="2569972" y="1052893"/>
                  <a:pt x="2552637" y="1056386"/>
                  <a:pt x="2535364" y="1052893"/>
                </a:cubicBezTo>
                <a:cubicBezTo>
                  <a:pt x="2528380" y="1052893"/>
                  <a:pt x="2524951" y="1042543"/>
                  <a:pt x="2518029" y="1039051"/>
                </a:cubicBezTo>
                <a:cubicBezTo>
                  <a:pt x="2493772" y="1021715"/>
                  <a:pt x="2483358" y="1021715"/>
                  <a:pt x="2459164" y="1021715"/>
                </a:cubicBezTo>
                <a:cubicBezTo>
                  <a:pt x="2421064" y="1021715"/>
                  <a:pt x="2389886" y="1028700"/>
                  <a:pt x="2348294" y="1073721"/>
                </a:cubicBezTo>
                <a:cubicBezTo>
                  <a:pt x="2334451" y="1087565"/>
                  <a:pt x="2324037" y="1111821"/>
                  <a:pt x="2310194" y="1129093"/>
                </a:cubicBezTo>
                <a:cubicBezTo>
                  <a:pt x="2237486" y="1146429"/>
                  <a:pt x="2223643" y="1177608"/>
                  <a:pt x="2223643" y="1222629"/>
                </a:cubicBezTo>
                <a:cubicBezTo>
                  <a:pt x="2223643" y="1274572"/>
                  <a:pt x="2265172" y="1298829"/>
                  <a:pt x="2265172" y="1319593"/>
                </a:cubicBezTo>
                <a:cubicBezTo>
                  <a:pt x="2265172" y="1330008"/>
                  <a:pt x="2240915" y="1354265"/>
                  <a:pt x="2233994" y="1371537"/>
                </a:cubicBezTo>
                <a:cubicBezTo>
                  <a:pt x="2227072" y="1378458"/>
                  <a:pt x="2227072" y="1399286"/>
                  <a:pt x="2227072" y="1409637"/>
                </a:cubicBezTo>
                <a:cubicBezTo>
                  <a:pt x="2227072" y="1440815"/>
                  <a:pt x="2272094" y="1548193"/>
                  <a:pt x="2285937" y="1572451"/>
                </a:cubicBezTo>
                <a:cubicBezTo>
                  <a:pt x="2299843" y="1593215"/>
                  <a:pt x="2334451" y="1613980"/>
                  <a:pt x="2351786" y="1620965"/>
                </a:cubicBezTo>
                <a:lnTo>
                  <a:pt x="2393315" y="1617472"/>
                </a:lnTo>
                <a:cubicBezTo>
                  <a:pt x="2365629" y="1596708"/>
                  <a:pt x="2330958" y="1589786"/>
                  <a:pt x="2310194" y="1555115"/>
                </a:cubicBezTo>
                <a:cubicBezTo>
                  <a:pt x="2296351" y="1530858"/>
                  <a:pt x="2254758" y="1440815"/>
                  <a:pt x="2254758" y="1402715"/>
                </a:cubicBezTo>
                <a:cubicBezTo>
                  <a:pt x="2254758" y="1395793"/>
                  <a:pt x="2265172" y="1343851"/>
                  <a:pt x="2282508" y="1343851"/>
                </a:cubicBezTo>
                <a:cubicBezTo>
                  <a:pt x="2289429" y="1343851"/>
                  <a:pt x="2299843" y="1347343"/>
                  <a:pt x="2310194" y="1350772"/>
                </a:cubicBezTo>
                <a:cubicBezTo>
                  <a:pt x="2358708" y="1364615"/>
                  <a:pt x="2396808" y="1388872"/>
                  <a:pt x="2396808" y="1440815"/>
                </a:cubicBezTo>
                <a:cubicBezTo>
                  <a:pt x="2396808" y="1447737"/>
                  <a:pt x="2389886" y="1475486"/>
                  <a:pt x="2389886" y="1485837"/>
                </a:cubicBezTo>
                <a:cubicBezTo>
                  <a:pt x="2389886" y="1555115"/>
                  <a:pt x="2483358" y="1496251"/>
                  <a:pt x="2483358" y="1586293"/>
                </a:cubicBezTo>
                <a:cubicBezTo>
                  <a:pt x="2483358" y="1596708"/>
                  <a:pt x="2479929" y="1596708"/>
                  <a:pt x="2476437" y="1596708"/>
                </a:cubicBezTo>
                <a:cubicBezTo>
                  <a:pt x="2403729" y="1627886"/>
                  <a:pt x="2292858" y="1728280"/>
                  <a:pt x="2265172" y="1804480"/>
                </a:cubicBezTo>
                <a:cubicBezTo>
                  <a:pt x="2258251" y="1821815"/>
                  <a:pt x="2251329" y="1846072"/>
                  <a:pt x="2247837" y="1866837"/>
                </a:cubicBezTo>
                <a:cubicBezTo>
                  <a:pt x="2168208" y="1787208"/>
                  <a:pt x="2098929" y="1690180"/>
                  <a:pt x="2064321" y="1603629"/>
                </a:cubicBezTo>
                <a:cubicBezTo>
                  <a:pt x="2057337" y="1582865"/>
                  <a:pt x="1991551" y="1388872"/>
                  <a:pt x="1991551" y="1340358"/>
                </a:cubicBezTo>
                <a:lnTo>
                  <a:pt x="1991551" y="1181037"/>
                </a:lnTo>
                <a:cubicBezTo>
                  <a:pt x="1998472" y="1122172"/>
                  <a:pt x="2012315" y="1059815"/>
                  <a:pt x="2026221" y="997521"/>
                </a:cubicBezTo>
                <a:cubicBezTo>
                  <a:pt x="2088515" y="1039051"/>
                  <a:pt x="2053908" y="1104837"/>
                  <a:pt x="2060829" y="1153351"/>
                </a:cubicBezTo>
                <a:cubicBezTo>
                  <a:pt x="2071243" y="1212215"/>
                  <a:pt x="2119694" y="1271143"/>
                  <a:pt x="2140521" y="1326515"/>
                </a:cubicBezTo>
                <a:cubicBezTo>
                  <a:pt x="2154364" y="1357693"/>
                  <a:pt x="2178558" y="1406208"/>
                  <a:pt x="2178558" y="1447737"/>
                </a:cubicBezTo>
                <a:cubicBezTo>
                  <a:pt x="2178558" y="1454658"/>
                  <a:pt x="2171637" y="1506665"/>
                  <a:pt x="2171637" y="1513586"/>
                </a:cubicBezTo>
                <a:cubicBezTo>
                  <a:pt x="2171637" y="1551686"/>
                  <a:pt x="2195894" y="1613980"/>
                  <a:pt x="2223643" y="1648651"/>
                </a:cubicBezTo>
                <a:cubicBezTo>
                  <a:pt x="2223643" y="1648651"/>
                  <a:pt x="2227072" y="1648651"/>
                  <a:pt x="2227072" y="1641729"/>
                </a:cubicBezTo>
                <a:cubicBezTo>
                  <a:pt x="2227072" y="1631315"/>
                  <a:pt x="2199386" y="1527429"/>
                  <a:pt x="2199386" y="1517015"/>
                </a:cubicBezTo>
                <a:cubicBezTo>
                  <a:pt x="2199386" y="1510093"/>
                  <a:pt x="2206308" y="1454658"/>
                  <a:pt x="2206308" y="1447737"/>
                </a:cubicBezTo>
                <a:cubicBezTo>
                  <a:pt x="2206308" y="1388872"/>
                  <a:pt x="2178558" y="1350772"/>
                  <a:pt x="2154364" y="1291908"/>
                </a:cubicBezTo>
                <a:cubicBezTo>
                  <a:pt x="2140521" y="1250315"/>
                  <a:pt x="2092008" y="1201865"/>
                  <a:pt x="2092008" y="1160272"/>
                </a:cubicBezTo>
                <a:lnTo>
                  <a:pt x="2092008" y="1094486"/>
                </a:lnTo>
                <a:cubicBezTo>
                  <a:pt x="2109343" y="976693"/>
                  <a:pt x="2001964" y="973265"/>
                  <a:pt x="2001964" y="893572"/>
                </a:cubicBezTo>
                <a:cubicBezTo>
                  <a:pt x="2001964" y="862393"/>
                  <a:pt x="2026221" y="817372"/>
                  <a:pt x="2043494" y="810451"/>
                </a:cubicBezTo>
                <a:cubicBezTo>
                  <a:pt x="2057337" y="800100"/>
                  <a:pt x="2088515" y="800100"/>
                  <a:pt x="2098929" y="800100"/>
                </a:cubicBezTo>
                <a:cubicBezTo>
                  <a:pt x="2105851" y="800100"/>
                  <a:pt x="2133537" y="803529"/>
                  <a:pt x="2147443" y="807022"/>
                </a:cubicBezTo>
                <a:cubicBezTo>
                  <a:pt x="2150872" y="813943"/>
                  <a:pt x="2150872" y="820865"/>
                  <a:pt x="2150872" y="827786"/>
                </a:cubicBezTo>
                <a:cubicBezTo>
                  <a:pt x="2157794" y="831279"/>
                  <a:pt x="2164715" y="831279"/>
                  <a:pt x="2168208" y="838200"/>
                </a:cubicBezTo>
                <a:cubicBezTo>
                  <a:pt x="2164715" y="796608"/>
                  <a:pt x="2178558" y="716979"/>
                  <a:pt x="2244408" y="699643"/>
                </a:cubicBezTo>
                <a:cubicBezTo>
                  <a:pt x="2258251" y="692722"/>
                  <a:pt x="2279015" y="703072"/>
                  <a:pt x="2296351" y="692722"/>
                </a:cubicBezTo>
                <a:cubicBezTo>
                  <a:pt x="2303272" y="689229"/>
                  <a:pt x="2310194" y="668465"/>
                  <a:pt x="2324037" y="658051"/>
                </a:cubicBezTo>
                <a:cubicBezTo>
                  <a:pt x="2341372" y="640779"/>
                  <a:pt x="2365629" y="637286"/>
                  <a:pt x="2382964" y="637286"/>
                </a:cubicBezTo>
                <a:cubicBezTo>
                  <a:pt x="2410651" y="637286"/>
                  <a:pt x="2417572" y="651129"/>
                  <a:pt x="2441829" y="685800"/>
                </a:cubicBezTo>
                <a:close/>
                <a:moveTo>
                  <a:pt x="3425444" y="706565"/>
                </a:moveTo>
                <a:cubicBezTo>
                  <a:pt x="3425444" y="713486"/>
                  <a:pt x="3418522" y="730822"/>
                  <a:pt x="3418522" y="741172"/>
                </a:cubicBezTo>
                <a:cubicBezTo>
                  <a:pt x="3418522" y="779272"/>
                  <a:pt x="3463544" y="758508"/>
                  <a:pt x="3463544" y="820865"/>
                </a:cubicBezTo>
                <a:cubicBezTo>
                  <a:pt x="3463544" y="831279"/>
                  <a:pt x="3456622" y="845121"/>
                  <a:pt x="3456622" y="852043"/>
                </a:cubicBezTo>
                <a:cubicBezTo>
                  <a:pt x="3456622" y="869315"/>
                  <a:pt x="3480880" y="869315"/>
                  <a:pt x="3487801" y="879729"/>
                </a:cubicBezTo>
                <a:cubicBezTo>
                  <a:pt x="3494722" y="886651"/>
                  <a:pt x="3498215" y="900493"/>
                  <a:pt x="3498215" y="907415"/>
                </a:cubicBezTo>
                <a:cubicBezTo>
                  <a:pt x="3498215" y="917829"/>
                  <a:pt x="3491294" y="931672"/>
                  <a:pt x="3491294" y="938593"/>
                </a:cubicBezTo>
                <a:cubicBezTo>
                  <a:pt x="3491294" y="949008"/>
                  <a:pt x="3494722" y="945515"/>
                  <a:pt x="3494722" y="952500"/>
                </a:cubicBezTo>
                <a:cubicBezTo>
                  <a:pt x="3498215" y="952500"/>
                  <a:pt x="3494722" y="955929"/>
                  <a:pt x="3505137" y="955929"/>
                </a:cubicBezTo>
                <a:cubicBezTo>
                  <a:pt x="3512058" y="955929"/>
                  <a:pt x="3522472" y="931672"/>
                  <a:pt x="3536315" y="928243"/>
                </a:cubicBezTo>
                <a:cubicBezTo>
                  <a:pt x="3546665" y="921321"/>
                  <a:pt x="3574415" y="924751"/>
                  <a:pt x="3584765" y="924751"/>
                </a:cubicBezTo>
                <a:cubicBezTo>
                  <a:pt x="3647122" y="924751"/>
                  <a:pt x="3685222" y="945515"/>
                  <a:pt x="3709480" y="1011365"/>
                </a:cubicBezTo>
                <a:cubicBezTo>
                  <a:pt x="3712908" y="1021715"/>
                  <a:pt x="3733737" y="1021715"/>
                  <a:pt x="3747580" y="1025208"/>
                </a:cubicBezTo>
                <a:cubicBezTo>
                  <a:pt x="3792601" y="1032129"/>
                  <a:pt x="3820287" y="1084072"/>
                  <a:pt x="3830701" y="1125665"/>
                </a:cubicBezTo>
                <a:cubicBezTo>
                  <a:pt x="3834130" y="1132586"/>
                  <a:pt x="3830701" y="1149921"/>
                  <a:pt x="3837623" y="1163765"/>
                </a:cubicBezTo>
                <a:cubicBezTo>
                  <a:pt x="3861880" y="1201865"/>
                  <a:pt x="3865309" y="1205293"/>
                  <a:pt x="3865309" y="1233043"/>
                </a:cubicBezTo>
                <a:cubicBezTo>
                  <a:pt x="3865309" y="1250315"/>
                  <a:pt x="3865309" y="1278065"/>
                  <a:pt x="3844544" y="1288415"/>
                </a:cubicBezTo>
                <a:cubicBezTo>
                  <a:pt x="3806444" y="1309243"/>
                  <a:pt x="3764915" y="1302258"/>
                  <a:pt x="3730244" y="1333437"/>
                </a:cubicBezTo>
                <a:cubicBezTo>
                  <a:pt x="3702558" y="1354265"/>
                  <a:pt x="3681794" y="1392365"/>
                  <a:pt x="3671380" y="1423543"/>
                </a:cubicBezTo>
                <a:cubicBezTo>
                  <a:pt x="3660965" y="1451229"/>
                  <a:pt x="3692144" y="1485837"/>
                  <a:pt x="3640201" y="1517015"/>
                </a:cubicBezTo>
                <a:cubicBezTo>
                  <a:pt x="3615944" y="1492758"/>
                  <a:pt x="3626358" y="1475486"/>
                  <a:pt x="3626358" y="1461643"/>
                </a:cubicBezTo>
                <a:cubicBezTo>
                  <a:pt x="3626358" y="1437386"/>
                  <a:pt x="3615944" y="1402715"/>
                  <a:pt x="3598608" y="1385443"/>
                </a:cubicBezTo>
                <a:cubicBezTo>
                  <a:pt x="3588258" y="1368108"/>
                  <a:pt x="3567494" y="1354265"/>
                  <a:pt x="3557080" y="1340358"/>
                </a:cubicBezTo>
                <a:cubicBezTo>
                  <a:pt x="3550158" y="1330008"/>
                  <a:pt x="3550158" y="1312672"/>
                  <a:pt x="3539744" y="1305751"/>
                </a:cubicBezTo>
                <a:cubicBezTo>
                  <a:pt x="3529394" y="1291908"/>
                  <a:pt x="3498215" y="1267651"/>
                  <a:pt x="3487801" y="1271143"/>
                </a:cubicBezTo>
                <a:cubicBezTo>
                  <a:pt x="3536315" y="1198372"/>
                  <a:pt x="3574415" y="1122172"/>
                  <a:pt x="3574415" y="1052893"/>
                </a:cubicBezTo>
                <a:cubicBezTo>
                  <a:pt x="3574415" y="1042543"/>
                  <a:pt x="3570922" y="997521"/>
                  <a:pt x="3553587" y="994029"/>
                </a:cubicBezTo>
                <a:cubicBezTo>
                  <a:pt x="3557080" y="1007872"/>
                  <a:pt x="3560572" y="1028700"/>
                  <a:pt x="3560572" y="1035621"/>
                </a:cubicBezTo>
                <a:cubicBezTo>
                  <a:pt x="3560572" y="1045972"/>
                  <a:pt x="3557080" y="1070229"/>
                  <a:pt x="3553587" y="1087565"/>
                </a:cubicBezTo>
                <a:cubicBezTo>
                  <a:pt x="3543237" y="1142937"/>
                  <a:pt x="3498215" y="1201865"/>
                  <a:pt x="3473958" y="1260729"/>
                </a:cubicBezTo>
                <a:cubicBezTo>
                  <a:pt x="3435858" y="1264158"/>
                  <a:pt x="3397758" y="1267651"/>
                  <a:pt x="3359658" y="1281493"/>
                </a:cubicBezTo>
                <a:cubicBezTo>
                  <a:pt x="3387344" y="1243393"/>
                  <a:pt x="3408172" y="1215708"/>
                  <a:pt x="3408172" y="1184529"/>
                </a:cubicBezTo>
                <a:cubicBezTo>
                  <a:pt x="3408172" y="1177608"/>
                  <a:pt x="3397758" y="1153351"/>
                  <a:pt x="3397758" y="1142937"/>
                </a:cubicBezTo>
                <a:cubicBezTo>
                  <a:pt x="3397758" y="1115251"/>
                  <a:pt x="3446272" y="1097915"/>
                  <a:pt x="3446272" y="1039051"/>
                </a:cubicBezTo>
                <a:cubicBezTo>
                  <a:pt x="3446272" y="1014793"/>
                  <a:pt x="3428937" y="990600"/>
                  <a:pt x="3422015" y="966343"/>
                </a:cubicBezTo>
                <a:cubicBezTo>
                  <a:pt x="3408172" y="921321"/>
                  <a:pt x="3435858" y="807022"/>
                  <a:pt x="3335401" y="807022"/>
                </a:cubicBezTo>
                <a:cubicBezTo>
                  <a:pt x="3314637" y="807022"/>
                  <a:pt x="3273044" y="831279"/>
                  <a:pt x="3266122" y="831279"/>
                </a:cubicBezTo>
                <a:cubicBezTo>
                  <a:pt x="3255772" y="831279"/>
                  <a:pt x="3252280" y="813943"/>
                  <a:pt x="3245358" y="807022"/>
                </a:cubicBezTo>
                <a:cubicBezTo>
                  <a:pt x="3231515" y="772351"/>
                  <a:pt x="3172651" y="727329"/>
                  <a:pt x="3148394" y="720408"/>
                </a:cubicBezTo>
                <a:lnTo>
                  <a:pt x="3148394" y="709994"/>
                </a:lnTo>
                <a:cubicBezTo>
                  <a:pt x="3148394" y="678879"/>
                  <a:pt x="3203765" y="640779"/>
                  <a:pt x="3228022" y="640779"/>
                </a:cubicBezTo>
                <a:cubicBezTo>
                  <a:pt x="3234944" y="640779"/>
                  <a:pt x="3269615" y="654622"/>
                  <a:pt x="3279965" y="654622"/>
                </a:cubicBezTo>
                <a:cubicBezTo>
                  <a:pt x="3293872" y="654622"/>
                  <a:pt x="3300794" y="619951"/>
                  <a:pt x="3338894" y="619951"/>
                </a:cubicBezTo>
                <a:cubicBezTo>
                  <a:pt x="3380422" y="619951"/>
                  <a:pt x="3425444" y="654622"/>
                  <a:pt x="3425444" y="706565"/>
                </a:cubicBezTo>
                <a:close/>
                <a:moveTo>
                  <a:pt x="1731772" y="536829"/>
                </a:moveTo>
                <a:cubicBezTo>
                  <a:pt x="1738694" y="536829"/>
                  <a:pt x="1756029" y="522986"/>
                  <a:pt x="1769872" y="519557"/>
                </a:cubicBezTo>
                <a:cubicBezTo>
                  <a:pt x="1776794" y="516064"/>
                  <a:pt x="1790700" y="519557"/>
                  <a:pt x="1797621" y="519557"/>
                </a:cubicBezTo>
                <a:cubicBezTo>
                  <a:pt x="1807972" y="519557"/>
                  <a:pt x="1852994" y="522986"/>
                  <a:pt x="1877251" y="529908"/>
                </a:cubicBezTo>
                <a:cubicBezTo>
                  <a:pt x="1880743" y="529908"/>
                  <a:pt x="1963864" y="581851"/>
                  <a:pt x="1963864" y="595757"/>
                </a:cubicBezTo>
                <a:cubicBezTo>
                  <a:pt x="1963864" y="602679"/>
                  <a:pt x="1953451" y="613029"/>
                  <a:pt x="1953451" y="623443"/>
                </a:cubicBezTo>
                <a:cubicBezTo>
                  <a:pt x="1946529" y="647700"/>
                  <a:pt x="1946529" y="699643"/>
                  <a:pt x="1946529" y="709994"/>
                </a:cubicBezTo>
                <a:cubicBezTo>
                  <a:pt x="1946529" y="716979"/>
                  <a:pt x="1943100" y="755079"/>
                  <a:pt x="1950021" y="775843"/>
                </a:cubicBezTo>
                <a:cubicBezTo>
                  <a:pt x="1956943" y="800100"/>
                  <a:pt x="1984629" y="838200"/>
                  <a:pt x="1984629" y="845121"/>
                </a:cubicBezTo>
                <a:cubicBezTo>
                  <a:pt x="1984629" y="855472"/>
                  <a:pt x="1970786" y="890143"/>
                  <a:pt x="1970786" y="897065"/>
                </a:cubicBezTo>
                <a:cubicBezTo>
                  <a:pt x="1970786" y="945515"/>
                  <a:pt x="2015808" y="980186"/>
                  <a:pt x="2015808" y="987108"/>
                </a:cubicBezTo>
                <a:cubicBezTo>
                  <a:pt x="2015808" y="997521"/>
                  <a:pt x="1998472" y="1039051"/>
                  <a:pt x="1991551" y="1066737"/>
                </a:cubicBezTo>
                <a:cubicBezTo>
                  <a:pt x="1981137" y="1094486"/>
                  <a:pt x="1977708" y="1132586"/>
                  <a:pt x="1974215" y="1163765"/>
                </a:cubicBezTo>
                <a:cubicBezTo>
                  <a:pt x="1963864" y="1149921"/>
                  <a:pt x="1946529" y="1132586"/>
                  <a:pt x="1939608" y="1118743"/>
                </a:cubicBezTo>
                <a:cubicBezTo>
                  <a:pt x="1884172" y="1007872"/>
                  <a:pt x="1818386" y="883221"/>
                  <a:pt x="1797621" y="768922"/>
                </a:cubicBezTo>
                <a:cubicBezTo>
                  <a:pt x="1790700" y="716979"/>
                  <a:pt x="1776794" y="671894"/>
                  <a:pt x="1762951" y="623443"/>
                </a:cubicBezTo>
                <a:cubicBezTo>
                  <a:pt x="1762951" y="623443"/>
                  <a:pt x="1762951" y="619951"/>
                  <a:pt x="1752600" y="616522"/>
                </a:cubicBezTo>
                <a:lnTo>
                  <a:pt x="1752600" y="668465"/>
                </a:lnTo>
                <a:cubicBezTo>
                  <a:pt x="1759521" y="703072"/>
                  <a:pt x="1762951" y="737743"/>
                  <a:pt x="1769872" y="772351"/>
                </a:cubicBezTo>
                <a:cubicBezTo>
                  <a:pt x="1773364" y="807022"/>
                  <a:pt x="1783715" y="845121"/>
                  <a:pt x="1794129" y="879729"/>
                </a:cubicBezTo>
                <a:cubicBezTo>
                  <a:pt x="1797621" y="897065"/>
                  <a:pt x="1804543" y="914400"/>
                  <a:pt x="1811464" y="931672"/>
                </a:cubicBezTo>
                <a:cubicBezTo>
                  <a:pt x="1835721" y="990600"/>
                  <a:pt x="1859915" y="1049465"/>
                  <a:pt x="1901508" y="1108329"/>
                </a:cubicBezTo>
                <a:cubicBezTo>
                  <a:pt x="1918843" y="1132586"/>
                  <a:pt x="1974215" y="1167193"/>
                  <a:pt x="1974215" y="1177608"/>
                </a:cubicBezTo>
                <a:cubicBezTo>
                  <a:pt x="1974215" y="1184529"/>
                  <a:pt x="1967294" y="1278065"/>
                  <a:pt x="1967294" y="1288415"/>
                </a:cubicBezTo>
                <a:cubicBezTo>
                  <a:pt x="1967294" y="1416558"/>
                  <a:pt x="1981137" y="1440815"/>
                  <a:pt x="2033143" y="1603629"/>
                </a:cubicBezTo>
                <a:cubicBezTo>
                  <a:pt x="2046986" y="1645158"/>
                  <a:pt x="2074672" y="1686751"/>
                  <a:pt x="2098929" y="1728280"/>
                </a:cubicBezTo>
                <a:cubicBezTo>
                  <a:pt x="2130108" y="1780286"/>
                  <a:pt x="2185543" y="1849501"/>
                  <a:pt x="2240915" y="1880680"/>
                </a:cubicBezTo>
                <a:cubicBezTo>
                  <a:pt x="2244408" y="1884172"/>
                  <a:pt x="2244408" y="1884172"/>
                  <a:pt x="2244408" y="1891093"/>
                </a:cubicBezTo>
                <a:cubicBezTo>
                  <a:pt x="2244408" y="1901508"/>
                  <a:pt x="2240915" y="1925701"/>
                  <a:pt x="2240915" y="1943037"/>
                </a:cubicBezTo>
                <a:cubicBezTo>
                  <a:pt x="2192464" y="1932623"/>
                  <a:pt x="2143951" y="1915351"/>
                  <a:pt x="2095437" y="1898015"/>
                </a:cubicBezTo>
                <a:cubicBezTo>
                  <a:pt x="2081594" y="1891093"/>
                  <a:pt x="2057337" y="1887601"/>
                  <a:pt x="2050415" y="1877251"/>
                </a:cubicBezTo>
                <a:cubicBezTo>
                  <a:pt x="2036572" y="1856486"/>
                  <a:pt x="2036572" y="1821815"/>
                  <a:pt x="2019237" y="1797558"/>
                </a:cubicBezTo>
                <a:cubicBezTo>
                  <a:pt x="2012315" y="1783715"/>
                  <a:pt x="1925764" y="1735201"/>
                  <a:pt x="1925764" y="1717929"/>
                </a:cubicBezTo>
                <a:cubicBezTo>
                  <a:pt x="1925764" y="1683258"/>
                  <a:pt x="1974215" y="1659065"/>
                  <a:pt x="1974215" y="1607058"/>
                </a:cubicBezTo>
                <a:cubicBezTo>
                  <a:pt x="1974215" y="1530858"/>
                  <a:pt x="1880743" y="1551686"/>
                  <a:pt x="1880743" y="1499680"/>
                </a:cubicBezTo>
                <a:cubicBezTo>
                  <a:pt x="1880743" y="1489329"/>
                  <a:pt x="1905000" y="1392365"/>
                  <a:pt x="1905000" y="1385443"/>
                </a:cubicBezTo>
                <a:cubicBezTo>
                  <a:pt x="1905000" y="1368108"/>
                  <a:pt x="1894586" y="1333437"/>
                  <a:pt x="1880743" y="1323086"/>
                </a:cubicBezTo>
                <a:cubicBezTo>
                  <a:pt x="1856486" y="1302258"/>
                  <a:pt x="1818386" y="1288415"/>
                  <a:pt x="1797621" y="1260729"/>
                </a:cubicBezTo>
                <a:cubicBezTo>
                  <a:pt x="1780286" y="1239965"/>
                  <a:pt x="1787208" y="1205293"/>
                  <a:pt x="1769872" y="1181037"/>
                </a:cubicBezTo>
                <a:cubicBezTo>
                  <a:pt x="1752600" y="1149921"/>
                  <a:pt x="1711008" y="1177608"/>
                  <a:pt x="1683321" y="1156843"/>
                </a:cubicBezTo>
                <a:cubicBezTo>
                  <a:pt x="1655572" y="1139508"/>
                  <a:pt x="1648651" y="1132586"/>
                  <a:pt x="1638300" y="1132586"/>
                </a:cubicBezTo>
                <a:cubicBezTo>
                  <a:pt x="1631378" y="1132586"/>
                  <a:pt x="1537843" y="1153351"/>
                  <a:pt x="1527429" y="1153351"/>
                </a:cubicBezTo>
                <a:cubicBezTo>
                  <a:pt x="1520508" y="1153351"/>
                  <a:pt x="1503172" y="1153351"/>
                  <a:pt x="1496251" y="1146429"/>
                </a:cubicBezTo>
                <a:cubicBezTo>
                  <a:pt x="1468564" y="1118743"/>
                  <a:pt x="1506664" y="1052893"/>
                  <a:pt x="1454721" y="1035621"/>
                </a:cubicBezTo>
                <a:cubicBezTo>
                  <a:pt x="1430464" y="1028700"/>
                  <a:pt x="1399286" y="1035621"/>
                  <a:pt x="1375029" y="1028700"/>
                </a:cubicBezTo>
                <a:cubicBezTo>
                  <a:pt x="1357757" y="1025208"/>
                  <a:pt x="1323086" y="990600"/>
                  <a:pt x="1309243" y="969772"/>
                </a:cubicBezTo>
                <a:cubicBezTo>
                  <a:pt x="1298829" y="952500"/>
                  <a:pt x="1295400" y="917829"/>
                  <a:pt x="1295400" y="910908"/>
                </a:cubicBezTo>
                <a:cubicBezTo>
                  <a:pt x="1295400" y="845121"/>
                  <a:pt x="1343851" y="865886"/>
                  <a:pt x="1343851" y="838200"/>
                </a:cubicBezTo>
                <a:cubicBezTo>
                  <a:pt x="1343851" y="820865"/>
                  <a:pt x="1319657" y="820865"/>
                  <a:pt x="1312735" y="817372"/>
                </a:cubicBezTo>
                <a:cubicBezTo>
                  <a:pt x="1295400" y="810451"/>
                  <a:pt x="1295400" y="793179"/>
                  <a:pt x="1295400" y="779272"/>
                </a:cubicBezTo>
                <a:cubicBezTo>
                  <a:pt x="1295400" y="682308"/>
                  <a:pt x="1395857" y="692722"/>
                  <a:pt x="1395857" y="664972"/>
                </a:cubicBezTo>
                <a:cubicBezTo>
                  <a:pt x="1395857" y="654622"/>
                  <a:pt x="1388872" y="651129"/>
                  <a:pt x="1388872" y="644208"/>
                </a:cubicBezTo>
                <a:cubicBezTo>
                  <a:pt x="1388872" y="623443"/>
                  <a:pt x="1416621" y="585343"/>
                  <a:pt x="1433957" y="571500"/>
                </a:cubicBezTo>
                <a:cubicBezTo>
                  <a:pt x="1451229" y="557657"/>
                  <a:pt x="1482408" y="574929"/>
                  <a:pt x="1503172" y="561086"/>
                </a:cubicBezTo>
                <a:cubicBezTo>
                  <a:pt x="1524000" y="547243"/>
                  <a:pt x="1541272" y="519557"/>
                  <a:pt x="1562100" y="505650"/>
                </a:cubicBezTo>
                <a:lnTo>
                  <a:pt x="1586294" y="505650"/>
                </a:lnTo>
                <a:cubicBezTo>
                  <a:pt x="1607121" y="505650"/>
                  <a:pt x="1728343" y="536829"/>
                  <a:pt x="1731772" y="536829"/>
                </a:cubicBezTo>
                <a:close/>
                <a:moveTo>
                  <a:pt x="4686174" y="522986"/>
                </a:moveTo>
                <a:cubicBezTo>
                  <a:pt x="4654995" y="550672"/>
                  <a:pt x="4637723" y="585343"/>
                  <a:pt x="4613466" y="616522"/>
                </a:cubicBezTo>
                <a:cubicBezTo>
                  <a:pt x="4616895" y="609600"/>
                  <a:pt x="4623816" y="595757"/>
                  <a:pt x="4623816" y="592265"/>
                </a:cubicBezTo>
                <a:cubicBezTo>
                  <a:pt x="4644644" y="533400"/>
                  <a:pt x="4700016" y="505650"/>
                  <a:pt x="4752023" y="467550"/>
                </a:cubicBezTo>
                <a:cubicBezTo>
                  <a:pt x="4738116" y="498729"/>
                  <a:pt x="4707001" y="502222"/>
                  <a:pt x="4686174" y="522986"/>
                </a:cubicBezTo>
                <a:close/>
                <a:moveTo>
                  <a:pt x="6165151" y="432943"/>
                </a:moveTo>
                <a:cubicBezTo>
                  <a:pt x="6168581" y="436436"/>
                  <a:pt x="6172074" y="443357"/>
                  <a:pt x="6172074" y="446786"/>
                </a:cubicBezTo>
                <a:cubicBezTo>
                  <a:pt x="6189345" y="460629"/>
                  <a:pt x="6206681" y="467550"/>
                  <a:pt x="6224016" y="474472"/>
                </a:cubicBezTo>
                <a:cubicBezTo>
                  <a:pt x="6213602" y="477964"/>
                  <a:pt x="6161659" y="488378"/>
                  <a:pt x="6161659" y="512572"/>
                </a:cubicBezTo>
                <a:cubicBezTo>
                  <a:pt x="6161659" y="547243"/>
                  <a:pt x="6230937" y="536829"/>
                  <a:pt x="6237859" y="536829"/>
                </a:cubicBezTo>
                <a:cubicBezTo>
                  <a:pt x="6227445" y="540322"/>
                  <a:pt x="6140895" y="564579"/>
                  <a:pt x="6140895" y="599186"/>
                </a:cubicBezTo>
                <a:cubicBezTo>
                  <a:pt x="6140895" y="619951"/>
                  <a:pt x="6172074" y="623443"/>
                  <a:pt x="6172074" y="637286"/>
                </a:cubicBezTo>
                <a:cubicBezTo>
                  <a:pt x="6172074" y="644208"/>
                  <a:pt x="6140895" y="664972"/>
                  <a:pt x="6140895" y="675386"/>
                </a:cubicBezTo>
                <a:cubicBezTo>
                  <a:pt x="6140895" y="682308"/>
                  <a:pt x="6147816" y="692722"/>
                  <a:pt x="6151245" y="699643"/>
                </a:cubicBezTo>
                <a:cubicBezTo>
                  <a:pt x="6116637" y="709994"/>
                  <a:pt x="6078537" y="699643"/>
                  <a:pt x="6047359" y="741172"/>
                </a:cubicBezTo>
                <a:cubicBezTo>
                  <a:pt x="6043867" y="744665"/>
                  <a:pt x="6043867" y="758508"/>
                  <a:pt x="6036945" y="768922"/>
                </a:cubicBezTo>
                <a:cubicBezTo>
                  <a:pt x="6033516" y="779272"/>
                  <a:pt x="6023102" y="789686"/>
                  <a:pt x="6012751" y="800100"/>
                </a:cubicBezTo>
                <a:cubicBezTo>
                  <a:pt x="6002337" y="807022"/>
                  <a:pt x="5985002" y="807022"/>
                  <a:pt x="5978081" y="807022"/>
                </a:cubicBezTo>
                <a:cubicBezTo>
                  <a:pt x="5967730" y="807022"/>
                  <a:pt x="5905374" y="789686"/>
                  <a:pt x="5898451" y="789686"/>
                </a:cubicBezTo>
                <a:cubicBezTo>
                  <a:pt x="5870702" y="789686"/>
                  <a:pt x="5881116" y="827786"/>
                  <a:pt x="5881116" y="841629"/>
                </a:cubicBezTo>
                <a:cubicBezTo>
                  <a:pt x="5874195" y="841629"/>
                  <a:pt x="5867274" y="841629"/>
                  <a:pt x="5811837" y="845121"/>
                </a:cubicBezTo>
                <a:cubicBezTo>
                  <a:pt x="5801424" y="845121"/>
                  <a:pt x="5739130" y="841629"/>
                  <a:pt x="5739130" y="879729"/>
                </a:cubicBezTo>
                <a:cubicBezTo>
                  <a:pt x="5739130" y="890143"/>
                  <a:pt x="5742559" y="897065"/>
                  <a:pt x="5749481" y="903986"/>
                </a:cubicBezTo>
                <a:cubicBezTo>
                  <a:pt x="5718302" y="907415"/>
                  <a:pt x="5683695" y="907415"/>
                  <a:pt x="5649024" y="910908"/>
                </a:cubicBezTo>
                <a:cubicBezTo>
                  <a:pt x="5628259" y="910908"/>
                  <a:pt x="5624830" y="928243"/>
                  <a:pt x="5624830" y="938593"/>
                </a:cubicBezTo>
                <a:cubicBezTo>
                  <a:pt x="5624830" y="945515"/>
                  <a:pt x="5635181" y="955929"/>
                  <a:pt x="5645595" y="966343"/>
                </a:cubicBezTo>
                <a:cubicBezTo>
                  <a:pt x="5593651" y="980186"/>
                  <a:pt x="5448174" y="1025208"/>
                  <a:pt x="5448174" y="1042543"/>
                </a:cubicBezTo>
                <a:cubicBezTo>
                  <a:pt x="5448174" y="1066737"/>
                  <a:pt x="5496687" y="1063308"/>
                  <a:pt x="5503609" y="1066737"/>
                </a:cubicBezTo>
                <a:cubicBezTo>
                  <a:pt x="5482781" y="1070229"/>
                  <a:pt x="5347716" y="1104837"/>
                  <a:pt x="5347716" y="1139508"/>
                </a:cubicBezTo>
                <a:cubicBezTo>
                  <a:pt x="5347716" y="1153351"/>
                  <a:pt x="5371974" y="1177608"/>
                  <a:pt x="5389309" y="1184529"/>
                </a:cubicBezTo>
                <a:cubicBezTo>
                  <a:pt x="5354637" y="1208786"/>
                  <a:pt x="5302695" y="1215708"/>
                  <a:pt x="5261166" y="1215708"/>
                </a:cubicBezTo>
                <a:cubicBezTo>
                  <a:pt x="5254181" y="1215708"/>
                  <a:pt x="5223066" y="1215708"/>
                  <a:pt x="5181474" y="1208786"/>
                </a:cubicBezTo>
                <a:cubicBezTo>
                  <a:pt x="5181474" y="1212215"/>
                  <a:pt x="5178044" y="1212215"/>
                  <a:pt x="5178044" y="1219137"/>
                </a:cubicBezTo>
                <a:cubicBezTo>
                  <a:pt x="5178044" y="1229551"/>
                  <a:pt x="5184966" y="1233043"/>
                  <a:pt x="5188395" y="1236472"/>
                </a:cubicBezTo>
                <a:cubicBezTo>
                  <a:pt x="5164137" y="1250315"/>
                  <a:pt x="5139944" y="1260729"/>
                  <a:pt x="5115687" y="1267651"/>
                </a:cubicBezTo>
                <a:cubicBezTo>
                  <a:pt x="5098351" y="1271143"/>
                  <a:pt x="5081016" y="1274572"/>
                  <a:pt x="5063744" y="1271143"/>
                </a:cubicBezTo>
                <a:cubicBezTo>
                  <a:pt x="5056759" y="1271143"/>
                  <a:pt x="5032566" y="1267651"/>
                  <a:pt x="5029074" y="1278065"/>
                </a:cubicBezTo>
                <a:cubicBezTo>
                  <a:pt x="5025644" y="1284986"/>
                  <a:pt x="5025644" y="1302258"/>
                  <a:pt x="5029074" y="1316165"/>
                </a:cubicBezTo>
                <a:cubicBezTo>
                  <a:pt x="4994466" y="1319593"/>
                  <a:pt x="4928616" y="1330008"/>
                  <a:pt x="4918266" y="1330008"/>
                </a:cubicBezTo>
                <a:lnTo>
                  <a:pt x="4838574" y="1330008"/>
                </a:lnTo>
                <a:cubicBezTo>
                  <a:pt x="4831651" y="1330008"/>
                  <a:pt x="4814316" y="1343851"/>
                  <a:pt x="4810887" y="1350772"/>
                </a:cubicBezTo>
                <a:cubicBezTo>
                  <a:pt x="4797044" y="1354265"/>
                  <a:pt x="4779709" y="1350772"/>
                  <a:pt x="4769295" y="1354265"/>
                </a:cubicBezTo>
                <a:cubicBezTo>
                  <a:pt x="4755451" y="1357693"/>
                  <a:pt x="4745101" y="1375029"/>
                  <a:pt x="4738116" y="1375029"/>
                </a:cubicBezTo>
                <a:cubicBezTo>
                  <a:pt x="4727766" y="1375029"/>
                  <a:pt x="4679251" y="1364615"/>
                  <a:pt x="4668901" y="1364615"/>
                </a:cubicBezTo>
                <a:cubicBezTo>
                  <a:pt x="4644644" y="1364615"/>
                  <a:pt x="4651566" y="1388872"/>
                  <a:pt x="4648074" y="1399286"/>
                </a:cubicBezTo>
                <a:cubicBezTo>
                  <a:pt x="4623816" y="1416558"/>
                  <a:pt x="4609974" y="1416558"/>
                  <a:pt x="4582287" y="1416558"/>
                </a:cubicBezTo>
                <a:cubicBezTo>
                  <a:pt x="4564951" y="1416558"/>
                  <a:pt x="4547680" y="1416558"/>
                  <a:pt x="4530344" y="1406208"/>
                </a:cubicBezTo>
                <a:cubicBezTo>
                  <a:pt x="4564951" y="1371537"/>
                  <a:pt x="4599623" y="1330008"/>
                  <a:pt x="4641151" y="1295337"/>
                </a:cubicBezTo>
                <a:cubicBezTo>
                  <a:pt x="4713923" y="1226121"/>
                  <a:pt x="4790123" y="1167193"/>
                  <a:pt x="4869751" y="1104837"/>
                </a:cubicBezTo>
                <a:cubicBezTo>
                  <a:pt x="4952874" y="1039051"/>
                  <a:pt x="5053330" y="1004443"/>
                  <a:pt x="5146866" y="962851"/>
                </a:cubicBezTo>
                <a:cubicBezTo>
                  <a:pt x="5257674" y="910908"/>
                  <a:pt x="5382387" y="852043"/>
                  <a:pt x="5493195" y="810451"/>
                </a:cubicBezTo>
                <a:cubicBezTo>
                  <a:pt x="5569395" y="782765"/>
                  <a:pt x="5642102" y="734251"/>
                  <a:pt x="5721795" y="709994"/>
                </a:cubicBezTo>
                <a:cubicBezTo>
                  <a:pt x="5808345" y="678879"/>
                  <a:pt x="5926137" y="633857"/>
                  <a:pt x="6012751" y="640779"/>
                </a:cubicBezTo>
                <a:cubicBezTo>
                  <a:pt x="6005767" y="626872"/>
                  <a:pt x="5985002" y="630365"/>
                  <a:pt x="5974651" y="630365"/>
                </a:cubicBezTo>
                <a:cubicBezTo>
                  <a:pt x="5905374" y="630365"/>
                  <a:pt x="5759895" y="678879"/>
                  <a:pt x="5711381" y="696151"/>
                </a:cubicBezTo>
                <a:cubicBezTo>
                  <a:pt x="5659437" y="713486"/>
                  <a:pt x="5610924" y="741172"/>
                  <a:pt x="5558981" y="762000"/>
                </a:cubicBezTo>
                <a:cubicBezTo>
                  <a:pt x="5496687" y="789686"/>
                  <a:pt x="5434330" y="813943"/>
                  <a:pt x="5371974" y="838200"/>
                </a:cubicBezTo>
                <a:cubicBezTo>
                  <a:pt x="5434330" y="748094"/>
                  <a:pt x="5517451" y="720408"/>
                  <a:pt x="5583237" y="637286"/>
                </a:cubicBezTo>
                <a:cubicBezTo>
                  <a:pt x="5534787" y="675386"/>
                  <a:pt x="5482781" y="709994"/>
                  <a:pt x="5437759" y="748094"/>
                </a:cubicBezTo>
                <a:cubicBezTo>
                  <a:pt x="5406581" y="772351"/>
                  <a:pt x="5378895" y="827786"/>
                  <a:pt x="5358130" y="841629"/>
                </a:cubicBezTo>
                <a:cubicBezTo>
                  <a:pt x="5261166" y="897065"/>
                  <a:pt x="5157216" y="935165"/>
                  <a:pt x="5056759" y="980186"/>
                </a:cubicBezTo>
                <a:lnTo>
                  <a:pt x="5219574" y="734251"/>
                </a:lnTo>
                <a:cubicBezTo>
                  <a:pt x="5198809" y="734251"/>
                  <a:pt x="5181474" y="768922"/>
                  <a:pt x="5171059" y="786194"/>
                </a:cubicBezTo>
                <a:cubicBezTo>
                  <a:pt x="5146866" y="824294"/>
                  <a:pt x="5112195" y="869315"/>
                  <a:pt x="5081016" y="917829"/>
                </a:cubicBezTo>
                <a:cubicBezTo>
                  <a:pt x="5067174" y="935165"/>
                  <a:pt x="5060251" y="959421"/>
                  <a:pt x="5046409" y="980186"/>
                </a:cubicBezTo>
                <a:cubicBezTo>
                  <a:pt x="5039487" y="990600"/>
                  <a:pt x="5022151" y="994029"/>
                  <a:pt x="5008309" y="1000951"/>
                </a:cubicBezTo>
                <a:cubicBezTo>
                  <a:pt x="4980623" y="1011365"/>
                  <a:pt x="4952874" y="1035621"/>
                  <a:pt x="4925187" y="1039051"/>
                </a:cubicBezTo>
                <a:lnTo>
                  <a:pt x="4568444" y="1333437"/>
                </a:lnTo>
                <a:cubicBezTo>
                  <a:pt x="4564951" y="1316165"/>
                  <a:pt x="4533774" y="1291908"/>
                  <a:pt x="4516501" y="1298829"/>
                </a:cubicBezTo>
                <a:cubicBezTo>
                  <a:pt x="4547680" y="1267651"/>
                  <a:pt x="4561523" y="1246886"/>
                  <a:pt x="4561523" y="1222629"/>
                </a:cubicBezTo>
                <a:cubicBezTo>
                  <a:pt x="4561523" y="1205293"/>
                  <a:pt x="4547680" y="1181037"/>
                  <a:pt x="4537266" y="1167193"/>
                </a:cubicBezTo>
                <a:cubicBezTo>
                  <a:pt x="4558030" y="1160272"/>
                  <a:pt x="4620387" y="1111821"/>
                  <a:pt x="4620387" y="1094486"/>
                </a:cubicBezTo>
                <a:cubicBezTo>
                  <a:pt x="4620387" y="1084072"/>
                  <a:pt x="4613466" y="1080643"/>
                  <a:pt x="4606544" y="1073721"/>
                </a:cubicBezTo>
                <a:cubicBezTo>
                  <a:pt x="4609974" y="1070229"/>
                  <a:pt x="4620387" y="1063308"/>
                  <a:pt x="4630801" y="1056386"/>
                </a:cubicBezTo>
                <a:cubicBezTo>
                  <a:pt x="4641151" y="1042543"/>
                  <a:pt x="4651566" y="1025208"/>
                  <a:pt x="4658487" y="1011365"/>
                </a:cubicBezTo>
                <a:cubicBezTo>
                  <a:pt x="4665409" y="1011365"/>
                  <a:pt x="4665409" y="1021715"/>
                  <a:pt x="4696587" y="1018286"/>
                </a:cubicBezTo>
                <a:cubicBezTo>
                  <a:pt x="4675823" y="1004443"/>
                  <a:pt x="4665409" y="1011365"/>
                  <a:pt x="4665409" y="990600"/>
                </a:cubicBezTo>
                <a:lnTo>
                  <a:pt x="4665409" y="976693"/>
                </a:lnTo>
                <a:cubicBezTo>
                  <a:pt x="4693095" y="966343"/>
                  <a:pt x="4748530" y="917829"/>
                  <a:pt x="4748530" y="883221"/>
                </a:cubicBezTo>
                <a:cubicBezTo>
                  <a:pt x="4748530" y="876300"/>
                  <a:pt x="4741609" y="865886"/>
                  <a:pt x="4738116" y="858965"/>
                </a:cubicBezTo>
                <a:cubicBezTo>
                  <a:pt x="4748530" y="848551"/>
                  <a:pt x="4765866" y="834708"/>
                  <a:pt x="4776216" y="834708"/>
                </a:cubicBezTo>
                <a:lnTo>
                  <a:pt x="4790123" y="834708"/>
                </a:lnTo>
                <a:cubicBezTo>
                  <a:pt x="4790123" y="841629"/>
                  <a:pt x="4772787" y="893572"/>
                  <a:pt x="4810887" y="893572"/>
                </a:cubicBezTo>
                <a:cubicBezTo>
                  <a:pt x="4838574" y="893572"/>
                  <a:pt x="4918266" y="768922"/>
                  <a:pt x="4925187" y="765429"/>
                </a:cubicBezTo>
                <a:cubicBezTo>
                  <a:pt x="4942523" y="744665"/>
                  <a:pt x="4966716" y="730822"/>
                  <a:pt x="4987544" y="720408"/>
                </a:cubicBezTo>
                <a:lnTo>
                  <a:pt x="4997895" y="720408"/>
                </a:lnTo>
                <a:cubicBezTo>
                  <a:pt x="4997895" y="727329"/>
                  <a:pt x="4994466" y="730822"/>
                  <a:pt x="4994466" y="741172"/>
                </a:cubicBezTo>
                <a:cubicBezTo>
                  <a:pt x="4994466" y="755079"/>
                  <a:pt x="4997895" y="765429"/>
                  <a:pt x="5011737" y="765429"/>
                </a:cubicBezTo>
                <a:cubicBezTo>
                  <a:pt x="5032566" y="765429"/>
                  <a:pt x="5122609" y="651129"/>
                  <a:pt x="5167630" y="619951"/>
                </a:cubicBezTo>
                <a:cubicBezTo>
                  <a:pt x="5174551" y="630365"/>
                  <a:pt x="5171059" y="637286"/>
                  <a:pt x="5174551" y="647700"/>
                </a:cubicBezTo>
                <a:cubicBezTo>
                  <a:pt x="5178044" y="654622"/>
                  <a:pt x="5191887" y="664972"/>
                  <a:pt x="5198809" y="664972"/>
                </a:cubicBezTo>
                <a:cubicBezTo>
                  <a:pt x="5229987" y="664972"/>
                  <a:pt x="5261166" y="595757"/>
                  <a:pt x="5306187" y="574929"/>
                </a:cubicBezTo>
                <a:cubicBezTo>
                  <a:pt x="5306187" y="599186"/>
                  <a:pt x="5313109" y="616522"/>
                  <a:pt x="5340795" y="616522"/>
                </a:cubicBezTo>
                <a:cubicBezTo>
                  <a:pt x="5361559" y="616522"/>
                  <a:pt x="5462016" y="550672"/>
                  <a:pt x="5479351" y="550672"/>
                </a:cubicBezTo>
                <a:lnTo>
                  <a:pt x="5496687" y="550672"/>
                </a:lnTo>
                <a:cubicBezTo>
                  <a:pt x="5496687" y="554165"/>
                  <a:pt x="5496687" y="592265"/>
                  <a:pt x="5520881" y="592265"/>
                </a:cubicBezTo>
                <a:cubicBezTo>
                  <a:pt x="5527802" y="592265"/>
                  <a:pt x="5583237" y="533400"/>
                  <a:pt x="5614416" y="509143"/>
                </a:cubicBezTo>
                <a:cubicBezTo>
                  <a:pt x="5607495" y="536829"/>
                  <a:pt x="5621337" y="561086"/>
                  <a:pt x="5642102" y="561086"/>
                </a:cubicBezTo>
                <a:cubicBezTo>
                  <a:pt x="5676774" y="561086"/>
                  <a:pt x="5701030" y="481457"/>
                  <a:pt x="5756402" y="481457"/>
                </a:cubicBezTo>
                <a:lnTo>
                  <a:pt x="5763324" y="481457"/>
                </a:lnTo>
                <a:cubicBezTo>
                  <a:pt x="5784151" y="498729"/>
                  <a:pt x="5787581" y="498729"/>
                  <a:pt x="5801424" y="498729"/>
                </a:cubicBezTo>
                <a:cubicBezTo>
                  <a:pt x="5832602" y="498729"/>
                  <a:pt x="5888037" y="467550"/>
                  <a:pt x="5915724" y="460629"/>
                </a:cubicBezTo>
                <a:cubicBezTo>
                  <a:pt x="5919216" y="457200"/>
                  <a:pt x="5933059" y="464122"/>
                  <a:pt x="5943474" y="460629"/>
                </a:cubicBezTo>
                <a:cubicBezTo>
                  <a:pt x="5974651" y="453708"/>
                  <a:pt x="6026595" y="439864"/>
                  <a:pt x="6033516" y="439864"/>
                </a:cubicBezTo>
                <a:cubicBezTo>
                  <a:pt x="6043867" y="439864"/>
                  <a:pt x="6064695" y="457200"/>
                  <a:pt x="6075045" y="457200"/>
                </a:cubicBezTo>
                <a:cubicBezTo>
                  <a:pt x="6081967" y="457200"/>
                  <a:pt x="6133974" y="443357"/>
                  <a:pt x="6161659" y="432943"/>
                </a:cubicBezTo>
                <a:lnTo>
                  <a:pt x="6165151" y="432943"/>
                </a:lnTo>
                <a:close/>
                <a:moveTo>
                  <a:pt x="2663508" y="412178"/>
                </a:moveTo>
                <a:cubicBezTo>
                  <a:pt x="2736215" y="516064"/>
                  <a:pt x="2753551" y="640779"/>
                  <a:pt x="2753551" y="748094"/>
                </a:cubicBezTo>
                <a:cubicBezTo>
                  <a:pt x="2753551" y="755079"/>
                  <a:pt x="2746629" y="862393"/>
                  <a:pt x="2743137" y="917829"/>
                </a:cubicBezTo>
                <a:cubicBezTo>
                  <a:pt x="2736215" y="872808"/>
                  <a:pt x="2725801" y="789686"/>
                  <a:pt x="2725801" y="782765"/>
                </a:cubicBezTo>
                <a:lnTo>
                  <a:pt x="2725801" y="658051"/>
                </a:lnTo>
                <a:cubicBezTo>
                  <a:pt x="2708529" y="571500"/>
                  <a:pt x="2705037" y="477964"/>
                  <a:pt x="2635758" y="391350"/>
                </a:cubicBezTo>
                <a:cubicBezTo>
                  <a:pt x="2646172" y="394843"/>
                  <a:pt x="2656586" y="398336"/>
                  <a:pt x="2663508" y="412178"/>
                </a:cubicBezTo>
                <a:close/>
                <a:moveTo>
                  <a:pt x="2511108" y="623443"/>
                </a:moveTo>
                <a:cubicBezTo>
                  <a:pt x="2493772" y="571500"/>
                  <a:pt x="2479929" y="512572"/>
                  <a:pt x="2466086" y="464122"/>
                </a:cubicBezTo>
                <a:cubicBezTo>
                  <a:pt x="2459164" y="429450"/>
                  <a:pt x="2441829" y="398336"/>
                  <a:pt x="2427986" y="356743"/>
                </a:cubicBezTo>
                <a:cubicBezTo>
                  <a:pt x="2483358" y="439864"/>
                  <a:pt x="2504186" y="533400"/>
                  <a:pt x="2511108" y="623443"/>
                </a:cubicBezTo>
                <a:close/>
                <a:moveTo>
                  <a:pt x="2327529" y="599186"/>
                </a:moveTo>
                <a:cubicBezTo>
                  <a:pt x="2306764" y="522986"/>
                  <a:pt x="2279015" y="429450"/>
                  <a:pt x="2227072" y="356743"/>
                </a:cubicBezTo>
                <a:lnTo>
                  <a:pt x="2230564" y="353250"/>
                </a:lnTo>
                <a:cubicBezTo>
                  <a:pt x="2299843" y="429450"/>
                  <a:pt x="2327529" y="516064"/>
                  <a:pt x="2327529" y="585343"/>
                </a:cubicBezTo>
                <a:lnTo>
                  <a:pt x="2327529" y="581851"/>
                </a:lnTo>
                <a:lnTo>
                  <a:pt x="2327529" y="599186"/>
                </a:lnTo>
                <a:close/>
                <a:moveTo>
                  <a:pt x="2528380" y="266700"/>
                </a:moveTo>
                <a:cubicBezTo>
                  <a:pt x="2549208" y="270129"/>
                  <a:pt x="2576894" y="266700"/>
                  <a:pt x="2601151" y="270129"/>
                </a:cubicBezTo>
                <a:cubicBezTo>
                  <a:pt x="2597658" y="259778"/>
                  <a:pt x="2587308" y="249364"/>
                  <a:pt x="2587308" y="239014"/>
                </a:cubicBezTo>
                <a:cubicBezTo>
                  <a:pt x="2587308" y="183578"/>
                  <a:pt x="2649601" y="187008"/>
                  <a:pt x="2666937" y="187008"/>
                </a:cubicBezTo>
                <a:cubicBezTo>
                  <a:pt x="2698115" y="187008"/>
                  <a:pt x="2708529" y="187008"/>
                  <a:pt x="2743137" y="218186"/>
                </a:cubicBezTo>
                <a:cubicBezTo>
                  <a:pt x="2746629" y="221678"/>
                  <a:pt x="2750058" y="239014"/>
                  <a:pt x="2760472" y="242443"/>
                </a:cubicBezTo>
                <a:cubicBezTo>
                  <a:pt x="2791651" y="259778"/>
                  <a:pt x="2847022" y="239014"/>
                  <a:pt x="2878201" y="280543"/>
                </a:cubicBezTo>
                <a:cubicBezTo>
                  <a:pt x="2888615" y="294386"/>
                  <a:pt x="2888615" y="322136"/>
                  <a:pt x="2888615" y="332486"/>
                </a:cubicBezTo>
                <a:cubicBezTo>
                  <a:pt x="2888615" y="339408"/>
                  <a:pt x="2874772" y="394843"/>
                  <a:pt x="2874772" y="405257"/>
                </a:cubicBezTo>
                <a:cubicBezTo>
                  <a:pt x="2874772" y="429450"/>
                  <a:pt x="2902458" y="460629"/>
                  <a:pt x="2930208" y="495300"/>
                </a:cubicBezTo>
                <a:cubicBezTo>
                  <a:pt x="2968308" y="540322"/>
                  <a:pt x="2975229" y="578422"/>
                  <a:pt x="2975229" y="623443"/>
                </a:cubicBezTo>
                <a:cubicBezTo>
                  <a:pt x="2975229" y="706565"/>
                  <a:pt x="2912872" y="748094"/>
                  <a:pt x="2881694" y="803529"/>
                </a:cubicBezTo>
                <a:cubicBezTo>
                  <a:pt x="2874772" y="813943"/>
                  <a:pt x="2874772" y="831279"/>
                  <a:pt x="2874772" y="841629"/>
                </a:cubicBezTo>
                <a:cubicBezTo>
                  <a:pt x="2802001" y="921321"/>
                  <a:pt x="2767394" y="1021715"/>
                  <a:pt x="2760472" y="1104837"/>
                </a:cubicBezTo>
                <a:cubicBezTo>
                  <a:pt x="2760472" y="1184529"/>
                  <a:pt x="2763901" y="1184529"/>
                  <a:pt x="2763901" y="1194943"/>
                </a:cubicBezTo>
                <a:cubicBezTo>
                  <a:pt x="2763901" y="1201865"/>
                  <a:pt x="2736215" y="1215708"/>
                  <a:pt x="2722372" y="1222629"/>
                </a:cubicBezTo>
                <a:cubicBezTo>
                  <a:pt x="2722372" y="1208786"/>
                  <a:pt x="2722372" y="1191451"/>
                  <a:pt x="2718880" y="1177608"/>
                </a:cubicBezTo>
                <a:cubicBezTo>
                  <a:pt x="2718880" y="1167193"/>
                  <a:pt x="2708529" y="1149921"/>
                  <a:pt x="2708529" y="1139508"/>
                </a:cubicBezTo>
                <a:cubicBezTo>
                  <a:pt x="2708529" y="1136015"/>
                  <a:pt x="2753551" y="1073721"/>
                  <a:pt x="2753551" y="1045972"/>
                </a:cubicBezTo>
                <a:cubicBezTo>
                  <a:pt x="2753551" y="1018286"/>
                  <a:pt x="2736215" y="962851"/>
                  <a:pt x="2711958" y="935165"/>
                </a:cubicBezTo>
                <a:cubicBezTo>
                  <a:pt x="2698115" y="914400"/>
                  <a:pt x="2677351" y="893572"/>
                  <a:pt x="2673858" y="872808"/>
                </a:cubicBezTo>
                <a:cubicBezTo>
                  <a:pt x="2666937" y="834708"/>
                  <a:pt x="2649601" y="775843"/>
                  <a:pt x="2608072" y="744665"/>
                </a:cubicBezTo>
                <a:cubicBezTo>
                  <a:pt x="2566480" y="713486"/>
                  <a:pt x="2518029" y="703072"/>
                  <a:pt x="2476437" y="678879"/>
                </a:cubicBezTo>
                <a:cubicBezTo>
                  <a:pt x="2462594" y="671894"/>
                  <a:pt x="2459164" y="658051"/>
                  <a:pt x="2452180" y="651129"/>
                </a:cubicBezTo>
                <a:cubicBezTo>
                  <a:pt x="2424494" y="609600"/>
                  <a:pt x="2410651" y="609600"/>
                  <a:pt x="2382964" y="609600"/>
                </a:cubicBezTo>
                <a:cubicBezTo>
                  <a:pt x="2362137" y="609600"/>
                  <a:pt x="2334451" y="613029"/>
                  <a:pt x="2313686" y="630365"/>
                </a:cubicBezTo>
                <a:cubicBezTo>
                  <a:pt x="2299843" y="637286"/>
                  <a:pt x="2289429" y="654622"/>
                  <a:pt x="2279015" y="664972"/>
                </a:cubicBezTo>
                <a:cubicBezTo>
                  <a:pt x="2223643" y="651129"/>
                  <a:pt x="2143951" y="737743"/>
                  <a:pt x="2154364" y="793179"/>
                </a:cubicBezTo>
                <a:cubicBezTo>
                  <a:pt x="2126615" y="786194"/>
                  <a:pt x="2081594" y="779272"/>
                  <a:pt x="2071243" y="779272"/>
                </a:cubicBezTo>
                <a:cubicBezTo>
                  <a:pt x="2033143" y="779272"/>
                  <a:pt x="2008886" y="810451"/>
                  <a:pt x="1988121" y="838200"/>
                </a:cubicBezTo>
                <a:cubicBezTo>
                  <a:pt x="1977708" y="800100"/>
                  <a:pt x="1970786" y="727329"/>
                  <a:pt x="1970786" y="716979"/>
                </a:cubicBezTo>
                <a:cubicBezTo>
                  <a:pt x="1970786" y="602679"/>
                  <a:pt x="2015808" y="509143"/>
                  <a:pt x="2092008" y="387922"/>
                </a:cubicBezTo>
                <a:cubicBezTo>
                  <a:pt x="2116264" y="426022"/>
                  <a:pt x="2126615" y="446786"/>
                  <a:pt x="2126615" y="488378"/>
                </a:cubicBezTo>
                <a:lnTo>
                  <a:pt x="2112772" y="685800"/>
                </a:lnTo>
                <a:cubicBezTo>
                  <a:pt x="2109343" y="709994"/>
                  <a:pt x="2109343" y="734251"/>
                  <a:pt x="2126615" y="758508"/>
                </a:cubicBezTo>
                <a:cubicBezTo>
                  <a:pt x="2133537" y="768922"/>
                  <a:pt x="2150872" y="775843"/>
                  <a:pt x="2150872" y="772351"/>
                </a:cubicBezTo>
                <a:cubicBezTo>
                  <a:pt x="2150872" y="765429"/>
                  <a:pt x="2140521" y="716979"/>
                  <a:pt x="2140521" y="706565"/>
                </a:cubicBezTo>
                <a:lnTo>
                  <a:pt x="2157794" y="522986"/>
                </a:lnTo>
                <a:lnTo>
                  <a:pt x="2157794" y="457200"/>
                </a:lnTo>
                <a:cubicBezTo>
                  <a:pt x="2150872" y="443357"/>
                  <a:pt x="2143951" y="419100"/>
                  <a:pt x="2133537" y="401764"/>
                </a:cubicBezTo>
                <a:cubicBezTo>
                  <a:pt x="2116264" y="363664"/>
                  <a:pt x="2105851" y="363664"/>
                  <a:pt x="2105851" y="335978"/>
                </a:cubicBezTo>
                <a:cubicBezTo>
                  <a:pt x="2105851" y="297878"/>
                  <a:pt x="2137029" y="183578"/>
                  <a:pt x="2213229" y="183578"/>
                </a:cubicBezTo>
                <a:cubicBezTo>
                  <a:pt x="2223643" y="183578"/>
                  <a:pt x="2230564" y="180086"/>
                  <a:pt x="2244408" y="197422"/>
                </a:cubicBezTo>
                <a:cubicBezTo>
                  <a:pt x="2247837" y="197422"/>
                  <a:pt x="2244408" y="214757"/>
                  <a:pt x="2254758" y="214757"/>
                </a:cubicBezTo>
                <a:lnTo>
                  <a:pt x="2272094" y="214757"/>
                </a:lnTo>
                <a:cubicBezTo>
                  <a:pt x="2272094" y="214757"/>
                  <a:pt x="2265172" y="207836"/>
                  <a:pt x="2265172" y="200914"/>
                </a:cubicBezTo>
                <a:cubicBezTo>
                  <a:pt x="2265172" y="190500"/>
                  <a:pt x="2313686" y="145478"/>
                  <a:pt x="2344864" y="131636"/>
                </a:cubicBezTo>
                <a:cubicBezTo>
                  <a:pt x="2369058" y="121222"/>
                  <a:pt x="2421064" y="121222"/>
                  <a:pt x="2427986" y="121222"/>
                </a:cubicBezTo>
                <a:cubicBezTo>
                  <a:pt x="2518029" y="121222"/>
                  <a:pt x="2445258" y="252857"/>
                  <a:pt x="2528380" y="266700"/>
                </a:cubicBezTo>
                <a:close/>
                <a:moveTo>
                  <a:pt x="4848987" y="69278"/>
                </a:moveTo>
                <a:cubicBezTo>
                  <a:pt x="4842066" y="79629"/>
                  <a:pt x="4831651" y="96964"/>
                  <a:pt x="4831651" y="103886"/>
                </a:cubicBezTo>
                <a:cubicBezTo>
                  <a:pt x="4831651" y="114300"/>
                  <a:pt x="4842066" y="128143"/>
                  <a:pt x="4852416" y="128143"/>
                </a:cubicBezTo>
                <a:cubicBezTo>
                  <a:pt x="4859337" y="128143"/>
                  <a:pt x="4873244" y="117729"/>
                  <a:pt x="4883595" y="114300"/>
                </a:cubicBezTo>
                <a:cubicBezTo>
                  <a:pt x="4873244" y="135064"/>
                  <a:pt x="4859337" y="166243"/>
                  <a:pt x="4859337" y="176657"/>
                </a:cubicBezTo>
                <a:cubicBezTo>
                  <a:pt x="4859337" y="183578"/>
                  <a:pt x="4862830" y="193929"/>
                  <a:pt x="4876674" y="200914"/>
                </a:cubicBezTo>
                <a:cubicBezTo>
                  <a:pt x="4880166" y="204343"/>
                  <a:pt x="4890516" y="204343"/>
                  <a:pt x="4894009" y="211264"/>
                </a:cubicBezTo>
                <a:cubicBezTo>
                  <a:pt x="4894009" y="221678"/>
                  <a:pt x="4883595" y="256286"/>
                  <a:pt x="4911344" y="263208"/>
                </a:cubicBezTo>
                <a:cubicBezTo>
                  <a:pt x="4900930" y="280543"/>
                  <a:pt x="4876674" y="301308"/>
                  <a:pt x="4876674" y="322136"/>
                </a:cubicBezTo>
                <a:cubicBezTo>
                  <a:pt x="4876674" y="332486"/>
                  <a:pt x="4887087" y="363664"/>
                  <a:pt x="4887087" y="370586"/>
                </a:cubicBezTo>
                <a:cubicBezTo>
                  <a:pt x="4887087" y="408686"/>
                  <a:pt x="4848987" y="408686"/>
                  <a:pt x="4817809" y="412178"/>
                </a:cubicBezTo>
                <a:cubicBezTo>
                  <a:pt x="4817809" y="415608"/>
                  <a:pt x="4814316" y="412178"/>
                  <a:pt x="4814316" y="422529"/>
                </a:cubicBezTo>
                <a:cubicBezTo>
                  <a:pt x="4814316" y="429450"/>
                  <a:pt x="4831651" y="450278"/>
                  <a:pt x="4831651" y="457200"/>
                </a:cubicBezTo>
                <a:cubicBezTo>
                  <a:pt x="4831651" y="467550"/>
                  <a:pt x="4772787" y="495300"/>
                  <a:pt x="4772787" y="516064"/>
                </a:cubicBezTo>
                <a:cubicBezTo>
                  <a:pt x="4772787" y="526479"/>
                  <a:pt x="4783201" y="540322"/>
                  <a:pt x="4790123" y="550672"/>
                </a:cubicBezTo>
                <a:cubicBezTo>
                  <a:pt x="4776216" y="561086"/>
                  <a:pt x="4738116" y="578422"/>
                  <a:pt x="4738116" y="599186"/>
                </a:cubicBezTo>
                <a:cubicBezTo>
                  <a:pt x="4738116" y="606108"/>
                  <a:pt x="4741609" y="623443"/>
                  <a:pt x="4762374" y="626872"/>
                </a:cubicBezTo>
                <a:cubicBezTo>
                  <a:pt x="4741609" y="664972"/>
                  <a:pt x="4693095" y="730822"/>
                  <a:pt x="4693095" y="737743"/>
                </a:cubicBezTo>
                <a:cubicBezTo>
                  <a:pt x="4693095" y="748094"/>
                  <a:pt x="4700016" y="758508"/>
                  <a:pt x="4710430" y="758508"/>
                </a:cubicBezTo>
                <a:cubicBezTo>
                  <a:pt x="4717351" y="758508"/>
                  <a:pt x="4727766" y="751586"/>
                  <a:pt x="4734687" y="751586"/>
                </a:cubicBezTo>
                <a:cubicBezTo>
                  <a:pt x="4713923" y="782765"/>
                  <a:pt x="4682744" y="834708"/>
                  <a:pt x="4682744" y="841629"/>
                </a:cubicBezTo>
                <a:cubicBezTo>
                  <a:pt x="4682744" y="855472"/>
                  <a:pt x="4707001" y="879729"/>
                  <a:pt x="4724274" y="876300"/>
                </a:cubicBezTo>
                <a:cubicBezTo>
                  <a:pt x="4724274" y="876300"/>
                  <a:pt x="4727766" y="872808"/>
                  <a:pt x="4727766" y="883221"/>
                </a:cubicBezTo>
                <a:cubicBezTo>
                  <a:pt x="4727766" y="897065"/>
                  <a:pt x="4672330" y="942086"/>
                  <a:pt x="4665409" y="945515"/>
                </a:cubicBezTo>
                <a:cubicBezTo>
                  <a:pt x="4658487" y="949008"/>
                  <a:pt x="4648074" y="952500"/>
                  <a:pt x="4634230" y="952500"/>
                </a:cubicBezTo>
                <a:cubicBezTo>
                  <a:pt x="4634230" y="955929"/>
                  <a:pt x="4630801" y="952500"/>
                  <a:pt x="4630801" y="962851"/>
                </a:cubicBezTo>
                <a:cubicBezTo>
                  <a:pt x="4630801" y="969772"/>
                  <a:pt x="4644644" y="973265"/>
                  <a:pt x="4644644" y="983615"/>
                </a:cubicBezTo>
                <a:cubicBezTo>
                  <a:pt x="4644644" y="990600"/>
                  <a:pt x="4630801" y="1014793"/>
                  <a:pt x="4616895" y="1032129"/>
                </a:cubicBezTo>
                <a:cubicBezTo>
                  <a:pt x="4609974" y="1039051"/>
                  <a:pt x="4596130" y="1045972"/>
                  <a:pt x="4585716" y="1049465"/>
                </a:cubicBezTo>
                <a:cubicBezTo>
                  <a:pt x="4582287" y="1052893"/>
                  <a:pt x="4582287" y="1052893"/>
                  <a:pt x="4582287" y="1059815"/>
                </a:cubicBezTo>
                <a:cubicBezTo>
                  <a:pt x="4582287" y="1070229"/>
                  <a:pt x="4589209" y="1080643"/>
                  <a:pt x="4596130" y="1090993"/>
                </a:cubicBezTo>
                <a:cubicBezTo>
                  <a:pt x="4568444" y="1111821"/>
                  <a:pt x="4526851" y="1149921"/>
                  <a:pt x="4516501" y="1149921"/>
                </a:cubicBezTo>
                <a:cubicBezTo>
                  <a:pt x="4502595" y="1149921"/>
                  <a:pt x="4474909" y="1115251"/>
                  <a:pt x="4440301" y="1115251"/>
                </a:cubicBezTo>
                <a:lnTo>
                  <a:pt x="4440301" y="1070229"/>
                </a:lnTo>
                <a:cubicBezTo>
                  <a:pt x="4436809" y="1039051"/>
                  <a:pt x="4492244" y="987108"/>
                  <a:pt x="4523423" y="969772"/>
                </a:cubicBezTo>
                <a:cubicBezTo>
                  <a:pt x="4519930" y="966343"/>
                  <a:pt x="4519930" y="962851"/>
                  <a:pt x="4513009" y="962851"/>
                </a:cubicBezTo>
                <a:cubicBezTo>
                  <a:pt x="4495674" y="962851"/>
                  <a:pt x="4440301" y="1018286"/>
                  <a:pt x="4429887" y="1045972"/>
                </a:cubicBezTo>
                <a:cubicBezTo>
                  <a:pt x="4422966" y="1039051"/>
                  <a:pt x="4412551" y="1028700"/>
                  <a:pt x="4412551" y="1021715"/>
                </a:cubicBezTo>
                <a:cubicBezTo>
                  <a:pt x="4412551" y="962851"/>
                  <a:pt x="4474909" y="820865"/>
                  <a:pt x="4499166" y="782765"/>
                </a:cubicBezTo>
                <a:cubicBezTo>
                  <a:pt x="4537266" y="713486"/>
                  <a:pt x="4568444" y="633857"/>
                  <a:pt x="4613466" y="557657"/>
                </a:cubicBezTo>
                <a:cubicBezTo>
                  <a:pt x="4641151" y="509143"/>
                  <a:pt x="4658487" y="453708"/>
                  <a:pt x="4689666" y="408686"/>
                </a:cubicBezTo>
                <a:cubicBezTo>
                  <a:pt x="4724274" y="353250"/>
                  <a:pt x="4752023" y="294386"/>
                  <a:pt x="4814316" y="263208"/>
                </a:cubicBezTo>
                <a:cubicBezTo>
                  <a:pt x="4810887" y="259778"/>
                  <a:pt x="4810887" y="259778"/>
                  <a:pt x="4803966" y="259778"/>
                </a:cubicBezTo>
                <a:cubicBezTo>
                  <a:pt x="4779709" y="259778"/>
                  <a:pt x="4734687" y="318643"/>
                  <a:pt x="4731195" y="325564"/>
                </a:cubicBezTo>
                <a:cubicBezTo>
                  <a:pt x="4689666" y="374078"/>
                  <a:pt x="4651566" y="443357"/>
                  <a:pt x="4627309" y="495300"/>
                </a:cubicBezTo>
                <a:cubicBezTo>
                  <a:pt x="4609974" y="533400"/>
                  <a:pt x="4589209" y="571500"/>
                  <a:pt x="4564951" y="609600"/>
                </a:cubicBezTo>
                <a:cubicBezTo>
                  <a:pt x="4558030" y="533400"/>
                  <a:pt x="4585716" y="512572"/>
                  <a:pt x="4585716" y="394843"/>
                </a:cubicBezTo>
                <a:cubicBezTo>
                  <a:pt x="4575366" y="443357"/>
                  <a:pt x="4554601" y="491808"/>
                  <a:pt x="4554601" y="543751"/>
                </a:cubicBezTo>
                <a:cubicBezTo>
                  <a:pt x="4551109" y="599186"/>
                  <a:pt x="4558030" y="609600"/>
                  <a:pt x="4554601" y="613029"/>
                </a:cubicBezTo>
                <a:lnTo>
                  <a:pt x="4457574" y="817372"/>
                </a:lnTo>
                <a:cubicBezTo>
                  <a:pt x="4461066" y="810451"/>
                  <a:pt x="4457574" y="803529"/>
                  <a:pt x="4457574" y="744665"/>
                </a:cubicBezTo>
                <a:cubicBezTo>
                  <a:pt x="4454144" y="689229"/>
                  <a:pt x="4443730" y="630365"/>
                  <a:pt x="4433380" y="574929"/>
                </a:cubicBezTo>
                <a:cubicBezTo>
                  <a:pt x="4429887" y="581851"/>
                  <a:pt x="4429887" y="585343"/>
                  <a:pt x="4429887" y="592265"/>
                </a:cubicBezTo>
                <a:cubicBezTo>
                  <a:pt x="4429887" y="602679"/>
                  <a:pt x="4440301" y="706565"/>
                  <a:pt x="4443730" y="762000"/>
                </a:cubicBezTo>
                <a:cubicBezTo>
                  <a:pt x="4443730" y="782765"/>
                  <a:pt x="4457574" y="813943"/>
                  <a:pt x="4457574" y="824294"/>
                </a:cubicBezTo>
                <a:cubicBezTo>
                  <a:pt x="4457574" y="831279"/>
                  <a:pt x="4433380" y="879729"/>
                  <a:pt x="4419474" y="903986"/>
                </a:cubicBezTo>
                <a:lnTo>
                  <a:pt x="4416044" y="907415"/>
                </a:lnTo>
                <a:cubicBezTo>
                  <a:pt x="4412551" y="942086"/>
                  <a:pt x="4402201" y="980186"/>
                  <a:pt x="4398709" y="1014793"/>
                </a:cubicBezTo>
                <a:lnTo>
                  <a:pt x="4357180" y="994029"/>
                </a:lnTo>
                <a:cubicBezTo>
                  <a:pt x="4350258" y="955929"/>
                  <a:pt x="4346766" y="910908"/>
                  <a:pt x="4343274" y="869315"/>
                </a:cubicBezTo>
                <a:cubicBezTo>
                  <a:pt x="4339844" y="910908"/>
                  <a:pt x="4343274" y="952500"/>
                  <a:pt x="4343274" y="994029"/>
                </a:cubicBezTo>
                <a:lnTo>
                  <a:pt x="4326001" y="994029"/>
                </a:lnTo>
                <a:cubicBezTo>
                  <a:pt x="4319080" y="987108"/>
                  <a:pt x="4294823" y="955929"/>
                  <a:pt x="4287901" y="955929"/>
                </a:cubicBezTo>
                <a:cubicBezTo>
                  <a:pt x="4277487" y="952500"/>
                  <a:pt x="4267074" y="952500"/>
                  <a:pt x="4256723" y="949008"/>
                </a:cubicBezTo>
                <a:cubicBezTo>
                  <a:pt x="4249801" y="949008"/>
                  <a:pt x="4246309" y="949008"/>
                  <a:pt x="4246309" y="938593"/>
                </a:cubicBezTo>
                <a:cubicBezTo>
                  <a:pt x="4246309" y="931672"/>
                  <a:pt x="4249801" y="924751"/>
                  <a:pt x="4249801" y="914400"/>
                </a:cubicBezTo>
                <a:cubicBezTo>
                  <a:pt x="4246309" y="921321"/>
                  <a:pt x="4235958" y="928243"/>
                  <a:pt x="4235958" y="938593"/>
                </a:cubicBezTo>
                <a:cubicBezTo>
                  <a:pt x="4235958" y="945515"/>
                  <a:pt x="4242880" y="949008"/>
                  <a:pt x="4242880" y="952500"/>
                </a:cubicBezTo>
                <a:cubicBezTo>
                  <a:pt x="4228974" y="952500"/>
                  <a:pt x="4201287" y="959421"/>
                  <a:pt x="4194366" y="959421"/>
                </a:cubicBezTo>
                <a:cubicBezTo>
                  <a:pt x="4173601" y="959421"/>
                  <a:pt x="4177030" y="931672"/>
                  <a:pt x="4177030" y="928243"/>
                </a:cubicBezTo>
                <a:cubicBezTo>
                  <a:pt x="4177030" y="921321"/>
                  <a:pt x="4180523" y="897065"/>
                  <a:pt x="4187444" y="879729"/>
                </a:cubicBezTo>
                <a:cubicBezTo>
                  <a:pt x="4197858" y="897065"/>
                  <a:pt x="4204780" y="921321"/>
                  <a:pt x="4228974" y="938593"/>
                </a:cubicBezTo>
                <a:cubicBezTo>
                  <a:pt x="4235958" y="935165"/>
                  <a:pt x="4242880" y="914400"/>
                  <a:pt x="4242880" y="910908"/>
                </a:cubicBezTo>
                <a:cubicBezTo>
                  <a:pt x="4242880" y="900493"/>
                  <a:pt x="4235958" y="855472"/>
                  <a:pt x="4235958" y="845121"/>
                </a:cubicBezTo>
                <a:cubicBezTo>
                  <a:pt x="4235958" y="838200"/>
                  <a:pt x="4242880" y="807022"/>
                  <a:pt x="4249801" y="789686"/>
                </a:cubicBezTo>
                <a:cubicBezTo>
                  <a:pt x="4260151" y="800100"/>
                  <a:pt x="4277487" y="827786"/>
                  <a:pt x="4284409" y="827786"/>
                </a:cubicBezTo>
                <a:cubicBezTo>
                  <a:pt x="4305174" y="827786"/>
                  <a:pt x="4301744" y="786194"/>
                  <a:pt x="4301744" y="782765"/>
                </a:cubicBezTo>
                <a:cubicBezTo>
                  <a:pt x="4301744" y="772351"/>
                  <a:pt x="4294823" y="703072"/>
                  <a:pt x="4294823" y="696151"/>
                </a:cubicBezTo>
                <a:cubicBezTo>
                  <a:pt x="4294823" y="685800"/>
                  <a:pt x="4308666" y="637286"/>
                  <a:pt x="4312158" y="633857"/>
                </a:cubicBezTo>
                <a:cubicBezTo>
                  <a:pt x="4312158" y="637286"/>
                  <a:pt x="4319080" y="664972"/>
                  <a:pt x="4332923" y="664972"/>
                </a:cubicBezTo>
                <a:cubicBezTo>
                  <a:pt x="4357180" y="664972"/>
                  <a:pt x="4343274" y="633857"/>
                  <a:pt x="4350258" y="626872"/>
                </a:cubicBezTo>
                <a:lnTo>
                  <a:pt x="4350258" y="543751"/>
                </a:lnTo>
                <a:lnTo>
                  <a:pt x="4360609" y="502222"/>
                </a:lnTo>
                <a:cubicBezTo>
                  <a:pt x="4364101" y="512572"/>
                  <a:pt x="4377944" y="529908"/>
                  <a:pt x="4384866" y="529908"/>
                </a:cubicBezTo>
                <a:cubicBezTo>
                  <a:pt x="4409123" y="529908"/>
                  <a:pt x="4402201" y="450278"/>
                  <a:pt x="4409123" y="429450"/>
                </a:cubicBezTo>
                <a:cubicBezTo>
                  <a:pt x="4416044" y="436436"/>
                  <a:pt x="4429887" y="453708"/>
                  <a:pt x="4436809" y="453708"/>
                </a:cubicBezTo>
                <a:cubicBezTo>
                  <a:pt x="4474909" y="453708"/>
                  <a:pt x="4454144" y="394843"/>
                  <a:pt x="4499166" y="349822"/>
                </a:cubicBezTo>
                <a:cubicBezTo>
                  <a:pt x="4506087" y="360236"/>
                  <a:pt x="4516501" y="374078"/>
                  <a:pt x="4523423" y="374078"/>
                </a:cubicBezTo>
                <a:cubicBezTo>
                  <a:pt x="4544187" y="374078"/>
                  <a:pt x="4537266" y="294386"/>
                  <a:pt x="4544187" y="280543"/>
                </a:cubicBezTo>
                <a:cubicBezTo>
                  <a:pt x="4554601" y="297878"/>
                  <a:pt x="4561523" y="315150"/>
                  <a:pt x="4575366" y="315150"/>
                </a:cubicBezTo>
                <a:cubicBezTo>
                  <a:pt x="4609974" y="315150"/>
                  <a:pt x="4571874" y="214757"/>
                  <a:pt x="4609974" y="214757"/>
                </a:cubicBezTo>
                <a:cubicBezTo>
                  <a:pt x="4616895" y="214757"/>
                  <a:pt x="4616895" y="221678"/>
                  <a:pt x="4623816" y="221678"/>
                </a:cubicBezTo>
                <a:cubicBezTo>
                  <a:pt x="4634230" y="221678"/>
                  <a:pt x="4644644" y="214757"/>
                  <a:pt x="4648074" y="207836"/>
                </a:cubicBezTo>
                <a:cubicBezTo>
                  <a:pt x="4658487" y="193929"/>
                  <a:pt x="4661916" y="173164"/>
                  <a:pt x="4675823" y="159322"/>
                </a:cubicBezTo>
                <a:cubicBezTo>
                  <a:pt x="4689666" y="138557"/>
                  <a:pt x="4727766" y="96964"/>
                  <a:pt x="4738116" y="96964"/>
                </a:cubicBezTo>
                <a:cubicBezTo>
                  <a:pt x="4745101" y="96964"/>
                  <a:pt x="4741609" y="103886"/>
                  <a:pt x="4752023" y="103886"/>
                </a:cubicBezTo>
                <a:cubicBezTo>
                  <a:pt x="4772787" y="103886"/>
                  <a:pt x="4786630" y="69278"/>
                  <a:pt x="4803966" y="51943"/>
                </a:cubicBezTo>
                <a:cubicBezTo>
                  <a:pt x="4807395" y="69278"/>
                  <a:pt x="4831651" y="69278"/>
                  <a:pt x="4848987" y="69278"/>
                </a:cubicBezTo>
                <a:close/>
                <a:moveTo>
                  <a:pt x="4838574" y="10414"/>
                </a:moveTo>
                <a:cubicBezTo>
                  <a:pt x="4838574" y="20764"/>
                  <a:pt x="4824730" y="31178"/>
                  <a:pt x="4817809" y="38100"/>
                </a:cubicBezTo>
                <a:lnTo>
                  <a:pt x="4817809" y="48514"/>
                </a:lnTo>
                <a:lnTo>
                  <a:pt x="4869751" y="48514"/>
                </a:lnTo>
                <a:cubicBezTo>
                  <a:pt x="4869751" y="51943"/>
                  <a:pt x="4873244" y="51943"/>
                  <a:pt x="4873244" y="58864"/>
                </a:cubicBezTo>
                <a:cubicBezTo>
                  <a:pt x="4873244" y="69278"/>
                  <a:pt x="4859337" y="86614"/>
                  <a:pt x="4855909" y="103886"/>
                </a:cubicBezTo>
                <a:cubicBezTo>
                  <a:pt x="4869751" y="96964"/>
                  <a:pt x="4887087" y="83122"/>
                  <a:pt x="4894009" y="83122"/>
                </a:cubicBezTo>
                <a:cubicBezTo>
                  <a:pt x="4904423" y="83122"/>
                  <a:pt x="4907851" y="90043"/>
                  <a:pt x="4907851" y="96964"/>
                </a:cubicBezTo>
                <a:cubicBezTo>
                  <a:pt x="4907851" y="107378"/>
                  <a:pt x="4883595" y="155829"/>
                  <a:pt x="4873244" y="183578"/>
                </a:cubicBezTo>
                <a:cubicBezTo>
                  <a:pt x="4883595" y="190500"/>
                  <a:pt x="4904423" y="190500"/>
                  <a:pt x="4907851" y="211264"/>
                </a:cubicBezTo>
                <a:cubicBezTo>
                  <a:pt x="4911344" y="218186"/>
                  <a:pt x="4911344" y="232029"/>
                  <a:pt x="4907851" y="242443"/>
                </a:cubicBezTo>
                <a:cubicBezTo>
                  <a:pt x="4914774" y="245936"/>
                  <a:pt x="4921695" y="245936"/>
                  <a:pt x="4939030" y="249364"/>
                </a:cubicBezTo>
                <a:cubicBezTo>
                  <a:pt x="4939030" y="252857"/>
                  <a:pt x="4942523" y="249364"/>
                  <a:pt x="4942523" y="259778"/>
                </a:cubicBezTo>
                <a:cubicBezTo>
                  <a:pt x="4942523" y="266700"/>
                  <a:pt x="4897437" y="308229"/>
                  <a:pt x="4897437" y="332486"/>
                </a:cubicBezTo>
                <a:cubicBezTo>
                  <a:pt x="4897437" y="339408"/>
                  <a:pt x="4904423" y="370586"/>
                  <a:pt x="4904423" y="377508"/>
                </a:cubicBezTo>
                <a:cubicBezTo>
                  <a:pt x="4904423" y="436436"/>
                  <a:pt x="4842066" y="429450"/>
                  <a:pt x="4842066" y="439864"/>
                </a:cubicBezTo>
                <a:cubicBezTo>
                  <a:pt x="4842066" y="446786"/>
                  <a:pt x="4852416" y="457200"/>
                  <a:pt x="4852416" y="467550"/>
                </a:cubicBezTo>
                <a:cubicBezTo>
                  <a:pt x="4852416" y="488378"/>
                  <a:pt x="4807395" y="509143"/>
                  <a:pt x="4793551" y="522986"/>
                </a:cubicBezTo>
                <a:cubicBezTo>
                  <a:pt x="4800474" y="533400"/>
                  <a:pt x="4814316" y="543751"/>
                  <a:pt x="4814316" y="550672"/>
                </a:cubicBezTo>
                <a:cubicBezTo>
                  <a:pt x="4814316" y="571500"/>
                  <a:pt x="4776216" y="588772"/>
                  <a:pt x="4762374" y="602679"/>
                </a:cubicBezTo>
                <a:cubicBezTo>
                  <a:pt x="4769295" y="606108"/>
                  <a:pt x="4790123" y="609600"/>
                  <a:pt x="4790123" y="623443"/>
                </a:cubicBezTo>
                <a:cubicBezTo>
                  <a:pt x="4790123" y="630365"/>
                  <a:pt x="4748530" y="692722"/>
                  <a:pt x="4727766" y="730822"/>
                </a:cubicBezTo>
                <a:cubicBezTo>
                  <a:pt x="4731195" y="730822"/>
                  <a:pt x="4758944" y="723900"/>
                  <a:pt x="4758944" y="748094"/>
                </a:cubicBezTo>
                <a:cubicBezTo>
                  <a:pt x="4758944" y="755079"/>
                  <a:pt x="4720844" y="813943"/>
                  <a:pt x="4703509" y="848551"/>
                </a:cubicBezTo>
                <a:lnTo>
                  <a:pt x="4710430" y="855472"/>
                </a:lnTo>
                <a:cubicBezTo>
                  <a:pt x="4717351" y="852043"/>
                  <a:pt x="4727766" y="838200"/>
                  <a:pt x="4734687" y="834708"/>
                </a:cubicBezTo>
                <a:cubicBezTo>
                  <a:pt x="4745101" y="824294"/>
                  <a:pt x="4776216" y="813943"/>
                  <a:pt x="4790123" y="813943"/>
                </a:cubicBezTo>
                <a:cubicBezTo>
                  <a:pt x="4814316" y="813943"/>
                  <a:pt x="4803966" y="834708"/>
                  <a:pt x="4817809" y="862393"/>
                </a:cubicBezTo>
                <a:cubicBezTo>
                  <a:pt x="4859337" y="817372"/>
                  <a:pt x="4928616" y="696151"/>
                  <a:pt x="5001387" y="696151"/>
                </a:cubicBezTo>
                <a:cubicBezTo>
                  <a:pt x="5018659" y="696151"/>
                  <a:pt x="5011737" y="709994"/>
                  <a:pt x="5022151" y="730822"/>
                </a:cubicBezTo>
                <a:cubicBezTo>
                  <a:pt x="5039487" y="709994"/>
                  <a:pt x="5139944" y="595757"/>
                  <a:pt x="5178044" y="595757"/>
                </a:cubicBezTo>
                <a:cubicBezTo>
                  <a:pt x="5188395" y="595757"/>
                  <a:pt x="5184966" y="599186"/>
                  <a:pt x="5191887" y="599186"/>
                </a:cubicBezTo>
                <a:cubicBezTo>
                  <a:pt x="5191887" y="623443"/>
                  <a:pt x="5181474" y="644208"/>
                  <a:pt x="5198809" y="644208"/>
                </a:cubicBezTo>
                <a:cubicBezTo>
                  <a:pt x="5209159" y="644208"/>
                  <a:pt x="5278437" y="561086"/>
                  <a:pt x="5299266" y="561086"/>
                </a:cubicBezTo>
                <a:lnTo>
                  <a:pt x="5316537" y="561086"/>
                </a:lnTo>
                <a:cubicBezTo>
                  <a:pt x="5323459" y="571500"/>
                  <a:pt x="5313109" y="599186"/>
                  <a:pt x="5340795" y="599186"/>
                </a:cubicBezTo>
                <a:cubicBezTo>
                  <a:pt x="5358130" y="599186"/>
                  <a:pt x="5444681" y="529908"/>
                  <a:pt x="5493195" y="529908"/>
                </a:cubicBezTo>
                <a:cubicBezTo>
                  <a:pt x="5507037" y="529908"/>
                  <a:pt x="5517451" y="526479"/>
                  <a:pt x="5524374" y="561086"/>
                </a:cubicBezTo>
                <a:cubicBezTo>
                  <a:pt x="5534787" y="543751"/>
                  <a:pt x="5593651" y="481457"/>
                  <a:pt x="5617909" y="481457"/>
                </a:cubicBezTo>
                <a:cubicBezTo>
                  <a:pt x="5638674" y="481457"/>
                  <a:pt x="5638674" y="519557"/>
                  <a:pt x="5638674" y="529908"/>
                </a:cubicBezTo>
                <a:cubicBezTo>
                  <a:pt x="5638674" y="529908"/>
                  <a:pt x="5635181" y="533400"/>
                  <a:pt x="5645595" y="533400"/>
                </a:cubicBezTo>
                <a:cubicBezTo>
                  <a:pt x="5666359" y="533400"/>
                  <a:pt x="5701030" y="460629"/>
                  <a:pt x="5763324" y="460629"/>
                </a:cubicBezTo>
                <a:cubicBezTo>
                  <a:pt x="5770309" y="460629"/>
                  <a:pt x="5794502" y="484886"/>
                  <a:pt x="5801424" y="484886"/>
                </a:cubicBezTo>
                <a:cubicBezTo>
                  <a:pt x="5811837" y="484886"/>
                  <a:pt x="5874195" y="453708"/>
                  <a:pt x="5912295" y="443357"/>
                </a:cubicBezTo>
                <a:cubicBezTo>
                  <a:pt x="5919216" y="439864"/>
                  <a:pt x="5933059" y="443357"/>
                  <a:pt x="5943474" y="439864"/>
                </a:cubicBezTo>
                <a:cubicBezTo>
                  <a:pt x="5978081" y="432943"/>
                  <a:pt x="6043867" y="415608"/>
                  <a:pt x="6054281" y="415608"/>
                </a:cubicBezTo>
                <a:cubicBezTo>
                  <a:pt x="6054281" y="415608"/>
                  <a:pt x="6078537" y="412178"/>
                  <a:pt x="6071616" y="432943"/>
                </a:cubicBezTo>
                <a:cubicBezTo>
                  <a:pt x="6127051" y="419100"/>
                  <a:pt x="6227445" y="394843"/>
                  <a:pt x="6234367" y="394843"/>
                </a:cubicBezTo>
                <a:cubicBezTo>
                  <a:pt x="6244781" y="394843"/>
                  <a:pt x="6248274" y="398336"/>
                  <a:pt x="6251702" y="398336"/>
                </a:cubicBezTo>
                <a:cubicBezTo>
                  <a:pt x="6251702" y="401764"/>
                  <a:pt x="6255195" y="398336"/>
                  <a:pt x="6255195" y="405257"/>
                </a:cubicBezTo>
                <a:cubicBezTo>
                  <a:pt x="6255195" y="415608"/>
                  <a:pt x="6217095" y="422529"/>
                  <a:pt x="6196267" y="436436"/>
                </a:cubicBezTo>
                <a:cubicBezTo>
                  <a:pt x="6217095" y="446786"/>
                  <a:pt x="6241288" y="453708"/>
                  <a:pt x="6262116" y="464122"/>
                </a:cubicBezTo>
                <a:lnTo>
                  <a:pt x="6262116" y="477964"/>
                </a:lnTo>
                <a:cubicBezTo>
                  <a:pt x="6241288" y="488378"/>
                  <a:pt x="6217095" y="498729"/>
                  <a:pt x="6196267" y="509143"/>
                </a:cubicBezTo>
                <a:cubicBezTo>
                  <a:pt x="6199759" y="512572"/>
                  <a:pt x="6206681" y="512572"/>
                  <a:pt x="6272467" y="512572"/>
                </a:cubicBezTo>
                <a:cubicBezTo>
                  <a:pt x="6275959" y="516064"/>
                  <a:pt x="6282881" y="516064"/>
                  <a:pt x="6282881" y="522986"/>
                </a:cubicBezTo>
                <a:cubicBezTo>
                  <a:pt x="6282881" y="543751"/>
                  <a:pt x="6210174" y="568008"/>
                  <a:pt x="6206681" y="571500"/>
                </a:cubicBezTo>
                <a:cubicBezTo>
                  <a:pt x="6192837" y="574929"/>
                  <a:pt x="6175502" y="588772"/>
                  <a:pt x="6161659" y="602679"/>
                </a:cubicBezTo>
                <a:cubicBezTo>
                  <a:pt x="6182424" y="609600"/>
                  <a:pt x="6192837" y="626872"/>
                  <a:pt x="6192837" y="637286"/>
                </a:cubicBezTo>
                <a:cubicBezTo>
                  <a:pt x="6192837" y="658051"/>
                  <a:pt x="6175502" y="661543"/>
                  <a:pt x="6161659" y="675386"/>
                </a:cubicBezTo>
                <a:cubicBezTo>
                  <a:pt x="6172074" y="685800"/>
                  <a:pt x="6185916" y="689229"/>
                  <a:pt x="6199759" y="699643"/>
                </a:cubicBezTo>
                <a:cubicBezTo>
                  <a:pt x="6199759" y="703072"/>
                  <a:pt x="6196267" y="709994"/>
                  <a:pt x="6192837" y="709994"/>
                </a:cubicBezTo>
                <a:cubicBezTo>
                  <a:pt x="6154737" y="723900"/>
                  <a:pt x="6092381" y="723900"/>
                  <a:pt x="6071616" y="755079"/>
                </a:cubicBezTo>
                <a:cubicBezTo>
                  <a:pt x="6064695" y="762000"/>
                  <a:pt x="6061202" y="775843"/>
                  <a:pt x="6057774" y="786194"/>
                </a:cubicBezTo>
                <a:cubicBezTo>
                  <a:pt x="6040437" y="824294"/>
                  <a:pt x="5991924" y="834708"/>
                  <a:pt x="5964237" y="834708"/>
                </a:cubicBezTo>
                <a:cubicBezTo>
                  <a:pt x="5957316" y="834708"/>
                  <a:pt x="5926137" y="824294"/>
                  <a:pt x="5908802" y="820865"/>
                </a:cubicBezTo>
                <a:cubicBezTo>
                  <a:pt x="5905374" y="831279"/>
                  <a:pt x="5905374" y="845121"/>
                  <a:pt x="5898451" y="858965"/>
                </a:cubicBezTo>
                <a:cubicBezTo>
                  <a:pt x="5891530" y="865886"/>
                  <a:pt x="5870702" y="872808"/>
                  <a:pt x="5860351" y="872808"/>
                </a:cubicBezTo>
                <a:lnTo>
                  <a:pt x="5797995" y="872808"/>
                </a:lnTo>
                <a:cubicBezTo>
                  <a:pt x="5791074" y="876300"/>
                  <a:pt x="5766816" y="876300"/>
                  <a:pt x="5766816" y="883221"/>
                </a:cubicBezTo>
                <a:cubicBezTo>
                  <a:pt x="5766816" y="893572"/>
                  <a:pt x="5780659" y="900493"/>
                  <a:pt x="5780659" y="910908"/>
                </a:cubicBezTo>
                <a:cubicBezTo>
                  <a:pt x="5780659" y="938593"/>
                  <a:pt x="5669851" y="935165"/>
                  <a:pt x="5666359" y="935165"/>
                </a:cubicBezTo>
                <a:cubicBezTo>
                  <a:pt x="5666359" y="938593"/>
                  <a:pt x="5662930" y="938593"/>
                  <a:pt x="5659437" y="942086"/>
                </a:cubicBezTo>
                <a:cubicBezTo>
                  <a:pt x="5669851" y="945515"/>
                  <a:pt x="5687124" y="952500"/>
                  <a:pt x="5687124" y="962851"/>
                </a:cubicBezTo>
                <a:cubicBezTo>
                  <a:pt x="5687124" y="990600"/>
                  <a:pt x="5534787" y="1025208"/>
                  <a:pt x="5510530" y="1039051"/>
                </a:cubicBezTo>
                <a:cubicBezTo>
                  <a:pt x="5520881" y="1045972"/>
                  <a:pt x="5541709" y="1056386"/>
                  <a:pt x="5541709" y="1063308"/>
                </a:cubicBezTo>
                <a:cubicBezTo>
                  <a:pt x="5541709" y="1087565"/>
                  <a:pt x="5406581" y="1122172"/>
                  <a:pt x="5375466" y="1142937"/>
                </a:cubicBezTo>
                <a:cubicBezTo>
                  <a:pt x="5392737" y="1160272"/>
                  <a:pt x="5413502" y="1160272"/>
                  <a:pt x="5413502" y="1188021"/>
                </a:cubicBezTo>
                <a:cubicBezTo>
                  <a:pt x="5413502" y="1222629"/>
                  <a:pt x="5299266" y="1236472"/>
                  <a:pt x="5275009" y="1239965"/>
                </a:cubicBezTo>
                <a:cubicBezTo>
                  <a:pt x="5257674" y="1243393"/>
                  <a:pt x="5236909" y="1243393"/>
                  <a:pt x="5216081" y="1239965"/>
                </a:cubicBezTo>
                <a:cubicBezTo>
                  <a:pt x="5171059" y="1281493"/>
                  <a:pt x="5108766" y="1302258"/>
                  <a:pt x="5056759" y="1298829"/>
                </a:cubicBezTo>
                <a:cubicBezTo>
                  <a:pt x="5053330" y="1305751"/>
                  <a:pt x="5056759" y="1309243"/>
                  <a:pt x="5056759" y="1319593"/>
                </a:cubicBezTo>
                <a:cubicBezTo>
                  <a:pt x="5056759" y="1336929"/>
                  <a:pt x="5004816" y="1343851"/>
                  <a:pt x="4997895" y="1343851"/>
                </a:cubicBezTo>
                <a:cubicBezTo>
                  <a:pt x="4973637" y="1347343"/>
                  <a:pt x="4949444" y="1350772"/>
                  <a:pt x="4925187" y="1357693"/>
                </a:cubicBezTo>
                <a:cubicBezTo>
                  <a:pt x="4928616" y="1361186"/>
                  <a:pt x="4935537" y="1364615"/>
                  <a:pt x="4942523" y="1368108"/>
                </a:cubicBezTo>
                <a:cubicBezTo>
                  <a:pt x="4963287" y="1354265"/>
                  <a:pt x="4994466" y="1388872"/>
                  <a:pt x="5008309" y="1409637"/>
                </a:cubicBezTo>
                <a:cubicBezTo>
                  <a:pt x="5035995" y="1399286"/>
                  <a:pt x="5081016" y="1444308"/>
                  <a:pt x="5084509" y="1475486"/>
                </a:cubicBezTo>
                <a:cubicBezTo>
                  <a:pt x="5094859" y="1478915"/>
                  <a:pt x="5108766" y="1478915"/>
                  <a:pt x="5119116" y="1485837"/>
                </a:cubicBezTo>
                <a:cubicBezTo>
                  <a:pt x="5129530" y="1492758"/>
                  <a:pt x="5139944" y="1506665"/>
                  <a:pt x="5146866" y="1513586"/>
                </a:cubicBezTo>
                <a:cubicBezTo>
                  <a:pt x="5150295" y="1517015"/>
                  <a:pt x="5150295" y="1520508"/>
                  <a:pt x="5160709" y="1520508"/>
                </a:cubicBezTo>
                <a:cubicBezTo>
                  <a:pt x="5167630" y="1520508"/>
                  <a:pt x="5184966" y="1510093"/>
                  <a:pt x="5195316" y="1510093"/>
                </a:cubicBezTo>
                <a:cubicBezTo>
                  <a:pt x="5216081" y="1510093"/>
                  <a:pt x="5233416" y="1551686"/>
                  <a:pt x="5240337" y="1558608"/>
                </a:cubicBezTo>
                <a:cubicBezTo>
                  <a:pt x="5250751" y="1568958"/>
                  <a:pt x="5271516" y="1575880"/>
                  <a:pt x="5285359" y="1586293"/>
                </a:cubicBezTo>
                <a:cubicBezTo>
                  <a:pt x="5302695" y="1603629"/>
                  <a:pt x="5313109" y="1627886"/>
                  <a:pt x="5320030" y="1648651"/>
                </a:cubicBezTo>
                <a:cubicBezTo>
                  <a:pt x="5323459" y="1652080"/>
                  <a:pt x="5323459" y="1652080"/>
                  <a:pt x="5330381" y="1652080"/>
                </a:cubicBezTo>
                <a:cubicBezTo>
                  <a:pt x="5340795" y="1652080"/>
                  <a:pt x="5354637" y="1631315"/>
                  <a:pt x="5368481" y="1627886"/>
                </a:cubicBezTo>
                <a:cubicBezTo>
                  <a:pt x="5371974" y="1624393"/>
                  <a:pt x="5385816" y="1627886"/>
                  <a:pt x="5392737" y="1627886"/>
                </a:cubicBezTo>
                <a:cubicBezTo>
                  <a:pt x="5403151" y="1624393"/>
                  <a:pt x="5406581" y="1607058"/>
                  <a:pt x="5420487" y="1600137"/>
                </a:cubicBezTo>
                <a:cubicBezTo>
                  <a:pt x="5430837" y="1593215"/>
                  <a:pt x="5451602" y="1589786"/>
                  <a:pt x="5458587" y="1589786"/>
                </a:cubicBezTo>
                <a:cubicBezTo>
                  <a:pt x="5486274" y="1589786"/>
                  <a:pt x="5510530" y="1613980"/>
                  <a:pt x="5510530" y="1645158"/>
                </a:cubicBezTo>
                <a:cubicBezTo>
                  <a:pt x="5520881" y="1652080"/>
                  <a:pt x="5531295" y="1655572"/>
                  <a:pt x="5534787" y="1669415"/>
                </a:cubicBezTo>
                <a:cubicBezTo>
                  <a:pt x="5541709" y="1679829"/>
                  <a:pt x="5545137" y="1707515"/>
                  <a:pt x="5545137" y="1714437"/>
                </a:cubicBezTo>
                <a:cubicBezTo>
                  <a:pt x="5545137" y="1724851"/>
                  <a:pt x="5538216" y="1735201"/>
                  <a:pt x="5538216" y="1745615"/>
                </a:cubicBezTo>
                <a:cubicBezTo>
                  <a:pt x="5538216" y="1752537"/>
                  <a:pt x="5558981" y="1790637"/>
                  <a:pt x="5565902" y="1811401"/>
                </a:cubicBezTo>
                <a:cubicBezTo>
                  <a:pt x="5576316" y="1828737"/>
                  <a:pt x="5579809" y="1856486"/>
                  <a:pt x="5583237" y="1880680"/>
                </a:cubicBezTo>
                <a:cubicBezTo>
                  <a:pt x="5600574" y="1863408"/>
                  <a:pt x="5600574" y="1846072"/>
                  <a:pt x="5600574" y="1828737"/>
                </a:cubicBezTo>
                <a:cubicBezTo>
                  <a:pt x="5597081" y="1797558"/>
                  <a:pt x="5624830" y="1742186"/>
                  <a:pt x="5669851" y="1728280"/>
                </a:cubicBezTo>
                <a:cubicBezTo>
                  <a:pt x="5690616" y="1721358"/>
                  <a:pt x="5721795" y="1721358"/>
                  <a:pt x="5749481" y="1711008"/>
                </a:cubicBezTo>
                <a:cubicBezTo>
                  <a:pt x="5770309" y="1700593"/>
                  <a:pt x="5777230" y="1672908"/>
                  <a:pt x="5801424" y="1659065"/>
                </a:cubicBezTo>
                <a:cubicBezTo>
                  <a:pt x="5801424" y="1655572"/>
                  <a:pt x="5808345" y="1655572"/>
                  <a:pt x="5815330" y="1655572"/>
                </a:cubicBezTo>
                <a:cubicBezTo>
                  <a:pt x="5836095" y="1655572"/>
                  <a:pt x="5849937" y="1669415"/>
                  <a:pt x="5874195" y="1686751"/>
                </a:cubicBezTo>
                <a:cubicBezTo>
                  <a:pt x="5915724" y="1672908"/>
                  <a:pt x="5960745" y="1711008"/>
                  <a:pt x="5960745" y="1749108"/>
                </a:cubicBezTo>
                <a:cubicBezTo>
                  <a:pt x="5960745" y="1759458"/>
                  <a:pt x="5957316" y="1769872"/>
                  <a:pt x="5950395" y="1780286"/>
                </a:cubicBezTo>
                <a:cubicBezTo>
                  <a:pt x="5957316" y="1787208"/>
                  <a:pt x="5960745" y="1797558"/>
                  <a:pt x="5971159" y="1797558"/>
                </a:cubicBezTo>
                <a:cubicBezTo>
                  <a:pt x="5978081" y="1797558"/>
                  <a:pt x="6033516" y="1759458"/>
                  <a:pt x="6040437" y="1759458"/>
                </a:cubicBezTo>
                <a:cubicBezTo>
                  <a:pt x="6064695" y="1759458"/>
                  <a:pt x="6099302" y="1811401"/>
                  <a:pt x="6099302" y="1821815"/>
                </a:cubicBezTo>
                <a:cubicBezTo>
                  <a:pt x="6102795" y="1839151"/>
                  <a:pt x="6102795" y="1859915"/>
                  <a:pt x="6102795" y="1880680"/>
                </a:cubicBezTo>
                <a:cubicBezTo>
                  <a:pt x="6144324" y="1880680"/>
                  <a:pt x="6144324" y="1911858"/>
                  <a:pt x="6144324" y="1932623"/>
                </a:cubicBezTo>
                <a:cubicBezTo>
                  <a:pt x="6144324" y="1960372"/>
                  <a:pt x="6144324" y="1956880"/>
                  <a:pt x="6127051" y="1991551"/>
                </a:cubicBezTo>
                <a:cubicBezTo>
                  <a:pt x="6123559" y="2001901"/>
                  <a:pt x="6102795" y="2008823"/>
                  <a:pt x="6095874" y="2026158"/>
                </a:cubicBezTo>
                <a:cubicBezTo>
                  <a:pt x="6085459" y="2043493"/>
                  <a:pt x="6088951" y="2067751"/>
                  <a:pt x="6081967" y="2088515"/>
                </a:cubicBezTo>
                <a:cubicBezTo>
                  <a:pt x="6078537" y="2105851"/>
                  <a:pt x="6071616" y="2126615"/>
                  <a:pt x="6061202" y="2143951"/>
                </a:cubicBezTo>
                <a:lnTo>
                  <a:pt x="6061202" y="2154301"/>
                </a:lnTo>
                <a:cubicBezTo>
                  <a:pt x="6078537" y="2154301"/>
                  <a:pt x="6095874" y="2154301"/>
                  <a:pt x="6113145" y="2157794"/>
                </a:cubicBezTo>
                <a:cubicBezTo>
                  <a:pt x="6137402" y="2161223"/>
                  <a:pt x="6168581" y="2206244"/>
                  <a:pt x="6189345" y="2223580"/>
                </a:cubicBezTo>
                <a:cubicBezTo>
                  <a:pt x="6210174" y="2240915"/>
                  <a:pt x="6237859" y="2254758"/>
                  <a:pt x="6258624" y="2275523"/>
                </a:cubicBezTo>
                <a:cubicBezTo>
                  <a:pt x="6269037" y="2282444"/>
                  <a:pt x="6265545" y="2303272"/>
                  <a:pt x="6269037" y="2324037"/>
                </a:cubicBezTo>
                <a:cubicBezTo>
                  <a:pt x="6269037" y="2334451"/>
                  <a:pt x="6286374" y="2344801"/>
                  <a:pt x="6289802" y="2358644"/>
                </a:cubicBezTo>
                <a:cubicBezTo>
                  <a:pt x="6293295" y="2362137"/>
                  <a:pt x="6293295" y="2369058"/>
                  <a:pt x="6293295" y="2375980"/>
                </a:cubicBezTo>
                <a:cubicBezTo>
                  <a:pt x="6293295" y="2396744"/>
                  <a:pt x="6272467" y="2427923"/>
                  <a:pt x="6272467" y="2431415"/>
                </a:cubicBezTo>
                <a:cubicBezTo>
                  <a:pt x="6272467" y="2438337"/>
                  <a:pt x="6282881" y="2466023"/>
                  <a:pt x="6282881" y="2472944"/>
                </a:cubicBezTo>
                <a:cubicBezTo>
                  <a:pt x="6282881" y="2490280"/>
                  <a:pt x="6255195" y="2549144"/>
                  <a:pt x="6224016" y="2531872"/>
                </a:cubicBezTo>
                <a:cubicBezTo>
                  <a:pt x="6224016" y="2594166"/>
                  <a:pt x="6144324" y="2597658"/>
                  <a:pt x="6106224" y="2594166"/>
                </a:cubicBezTo>
                <a:cubicBezTo>
                  <a:pt x="6127051" y="2625344"/>
                  <a:pt x="6158167" y="2656523"/>
                  <a:pt x="6158167" y="2687701"/>
                </a:cubicBezTo>
                <a:cubicBezTo>
                  <a:pt x="6158167" y="2698115"/>
                  <a:pt x="6158167" y="2705037"/>
                  <a:pt x="6140895" y="2722309"/>
                </a:cubicBezTo>
                <a:cubicBezTo>
                  <a:pt x="6189345" y="2763901"/>
                  <a:pt x="6196267" y="2798509"/>
                  <a:pt x="6196267" y="2840101"/>
                </a:cubicBezTo>
                <a:cubicBezTo>
                  <a:pt x="6196267" y="2847023"/>
                  <a:pt x="6189345" y="2874709"/>
                  <a:pt x="6178995" y="2892044"/>
                </a:cubicBezTo>
                <a:cubicBezTo>
                  <a:pt x="6172074" y="2902458"/>
                  <a:pt x="6158167" y="2912809"/>
                  <a:pt x="6147816" y="2919730"/>
                </a:cubicBezTo>
                <a:cubicBezTo>
                  <a:pt x="6147816" y="2923223"/>
                  <a:pt x="6151245" y="2926715"/>
                  <a:pt x="6151245" y="2937066"/>
                </a:cubicBezTo>
                <a:cubicBezTo>
                  <a:pt x="6151245" y="2961323"/>
                  <a:pt x="6116637" y="2999423"/>
                  <a:pt x="6092381" y="2999423"/>
                </a:cubicBezTo>
                <a:cubicBezTo>
                  <a:pt x="6095874" y="3002915"/>
                  <a:pt x="6106224" y="3054858"/>
                  <a:pt x="6106224" y="3061780"/>
                </a:cubicBezTo>
                <a:cubicBezTo>
                  <a:pt x="6106224" y="3082544"/>
                  <a:pt x="6088951" y="3096387"/>
                  <a:pt x="6088951" y="3103309"/>
                </a:cubicBezTo>
                <a:cubicBezTo>
                  <a:pt x="6088951" y="3113723"/>
                  <a:pt x="6109716" y="3148330"/>
                  <a:pt x="6109716" y="3158744"/>
                </a:cubicBezTo>
                <a:cubicBezTo>
                  <a:pt x="6109716" y="3172587"/>
                  <a:pt x="6095874" y="3210687"/>
                  <a:pt x="6078537" y="3217609"/>
                </a:cubicBezTo>
                <a:cubicBezTo>
                  <a:pt x="6075045" y="3217609"/>
                  <a:pt x="6068124" y="3224530"/>
                  <a:pt x="6061202" y="3224530"/>
                </a:cubicBezTo>
                <a:lnTo>
                  <a:pt x="6054281" y="3231451"/>
                </a:lnTo>
                <a:cubicBezTo>
                  <a:pt x="6054281" y="3276473"/>
                  <a:pt x="6002337" y="3297301"/>
                  <a:pt x="5967730" y="3297301"/>
                </a:cubicBezTo>
                <a:cubicBezTo>
                  <a:pt x="5950395" y="3297301"/>
                  <a:pt x="5926137" y="3276473"/>
                  <a:pt x="5922645" y="3276473"/>
                </a:cubicBezTo>
                <a:cubicBezTo>
                  <a:pt x="5912295" y="3276473"/>
                  <a:pt x="5901881" y="3283458"/>
                  <a:pt x="5894959" y="3283458"/>
                </a:cubicBezTo>
                <a:cubicBezTo>
                  <a:pt x="5870702" y="3283458"/>
                  <a:pt x="5815330" y="3259201"/>
                  <a:pt x="5797995" y="3241866"/>
                </a:cubicBezTo>
                <a:cubicBezTo>
                  <a:pt x="5787581" y="3231451"/>
                  <a:pt x="5777230" y="3214180"/>
                  <a:pt x="5763324" y="3207258"/>
                </a:cubicBezTo>
                <a:cubicBezTo>
                  <a:pt x="5739130" y="3196844"/>
                  <a:pt x="5690616" y="3189923"/>
                  <a:pt x="5680202" y="3189923"/>
                </a:cubicBezTo>
                <a:lnTo>
                  <a:pt x="5666359" y="3189923"/>
                </a:lnTo>
                <a:cubicBezTo>
                  <a:pt x="5694109" y="3238437"/>
                  <a:pt x="5718302" y="3311144"/>
                  <a:pt x="5718302" y="3352673"/>
                </a:cubicBezTo>
                <a:cubicBezTo>
                  <a:pt x="5718302" y="3376930"/>
                  <a:pt x="5711381" y="3418523"/>
                  <a:pt x="5694109" y="3428873"/>
                </a:cubicBezTo>
                <a:cubicBezTo>
                  <a:pt x="5680202" y="3435858"/>
                  <a:pt x="5652516" y="3421951"/>
                  <a:pt x="5652516" y="3442780"/>
                </a:cubicBezTo>
                <a:cubicBezTo>
                  <a:pt x="5652516" y="3449701"/>
                  <a:pt x="5659437" y="3487801"/>
                  <a:pt x="5659437" y="3494723"/>
                </a:cubicBezTo>
                <a:cubicBezTo>
                  <a:pt x="5659437" y="3505073"/>
                  <a:pt x="5649024" y="3550095"/>
                  <a:pt x="5638674" y="3574351"/>
                </a:cubicBezTo>
                <a:cubicBezTo>
                  <a:pt x="5610924" y="3629787"/>
                  <a:pt x="5569395" y="3636709"/>
                  <a:pt x="5527802" y="3636709"/>
                </a:cubicBezTo>
                <a:cubicBezTo>
                  <a:pt x="5517451" y="3636709"/>
                  <a:pt x="5489702" y="3629787"/>
                  <a:pt x="5472430" y="3619373"/>
                </a:cubicBezTo>
                <a:cubicBezTo>
                  <a:pt x="5458587" y="3640201"/>
                  <a:pt x="5441251" y="3671316"/>
                  <a:pt x="5416995" y="3681730"/>
                </a:cubicBezTo>
                <a:cubicBezTo>
                  <a:pt x="5406581" y="3685223"/>
                  <a:pt x="5392737" y="3688651"/>
                  <a:pt x="5378895" y="3688651"/>
                </a:cubicBezTo>
                <a:cubicBezTo>
                  <a:pt x="5399659" y="3719830"/>
                  <a:pt x="5423916" y="3744087"/>
                  <a:pt x="5423916" y="3771773"/>
                </a:cubicBezTo>
                <a:cubicBezTo>
                  <a:pt x="5423916" y="3778695"/>
                  <a:pt x="5416995" y="3789109"/>
                  <a:pt x="5416995" y="3799523"/>
                </a:cubicBezTo>
                <a:cubicBezTo>
                  <a:pt x="5416995" y="3806444"/>
                  <a:pt x="5434330" y="3816795"/>
                  <a:pt x="5441251" y="3827209"/>
                </a:cubicBezTo>
                <a:cubicBezTo>
                  <a:pt x="5448174" y="3834130"/>
                  <a:pt x="5507037" y="3927666"/>
                  <a:pt x="5507037" y="3962273"/>
                </a:cubicBezTo>
                <a:cubicBezTo>
                  <a:pt x="5507037" y="3969195"/>
                  <a:pt x="5500116" y="3972687"/>
                  <a:pt x="5493195" y="3976116"/>
                </a:cubicBezTo>
                <a:cubicBezTo>
                  <a:pt x="5500116" y="3993451"/>
                  <a:pt x="5513959" y="4017709"/>
                  <a:pt x="5513959" y="4028123"/>
                </a:cubicBezTo>
                <a:lnTo>
                  <a:pt x="5513959" y="4111244"/>
                </a:lnTo>
                <a:cubicBezTo>
                  <a:pt x="5507037" y="4118166"/>
                  <a:pt x="5496687" y="4118166"/>
                  <a:pt x="5489702" y="4118166"/>
                </a:cubicBezTo>
                <a:cubicBezTo>
                  <a:pt x="5486274" y="4121595"/>
                  <a:pt x="5486274" y="4118166"/>
                  <a:pt x="5486274" y="4128516"/>
                </a:cubicBezTo>
                <a:cubicBezTo>
                  <a:pt x="5486274" y="4135438"/>
                  <a:pt x="5503609" y="4197795"/>
                  <a:pt x="5503609" y="4204716"/>
                </a:cubicBezTo>
                <a:cubicBezTo>
                  <a:pt x="5503609" y="4215130"/>
                  <a:pt x="5500116" y="4225544"/>
                  <a:pt x="5493195" y="4235895"/>
                </a:cubicBezTo>
                <a:cubicBezTo>
                  <a:pt x="5493195" y="4239387"/>
                  <a:pt x="5479351" y="4242816"/>
                  <a:pt x="5479351" y="4253230"/>
                </a:cubicBezTo>
                <a:cubicBezTo>
                  <a:pt x="5479351" y="4260152"/>
                  <a:pt x="5489702" y="4298252"/>
                  <a:pt x="5489702" y="4308666"/>
                </a:cubicBezTo>
                <a:cubicBezTo>
                  <a:pt x="5489702" y="4315587"/>
                  <a:pt x="5479351" y="4329430"/>
                  <a:pt x="5468937" y="4329430"/>
                </a:cubicBezTo>
                <a:cubicBezTo>
                  <a:pt x="5462016" y="4329430"/>
                  <a:pt x="5462016" y="4325938"/>
                  <a:pt x="5458587" y="4322509"/>
                </a:cubicBezTo>
                <a:cubicBezTo>
                  <a:pt x="5444681" y="4308666"/>
                  <a:pt x="5448174" y="4287838"/>
                  <a:pt x="5427409" y="4273995"/>
                </a:cubicBezTo>
                <a:cubicBezTo>
                  <a:pt x="5416995" y="4284409"/>
                  <a:pt x="5396230" y="4301681"/>
                  <a:pt x="5385816" y="4301681"/>
                </a:cubicBezTo>
                <a:cubicBezTo>
                  <a:pt x="5351209" y="4301681"/>
                  <a:pt x="5295774" y="4183951"/>
                  <a:pt x="5292281" y="4177030"/>
                </a:cubicBezTo>
                <a:cubicBezTo>
                  <a:pt x="5264595" y="4180459"/>
                  <a:pt x="5278437" y="4194366"/>
                  <a:pt x="5257674" y="4194366"/>
                </a:cubicBezTo>
                <a:cubicBezTo>
                  <a:pt x="5219574" y="4194366"/>
                  <a:pt x="5167630" y="4118166"/>
                  <a:pt x="5157216" y="4090416"/>
                </a:cubicBezTo>
                <a:cubicBezTo>
                  <a:pt x="5150295" y="4093909"/>
                  <a:pt x="5139944" y="4097338"/>
                  <a:pt x="5132959" y="4097338"/>
                </a:cubicBezTo>
                <a:cubicBezTo>
                  <a:pt x="5094859" y="4097338"/>
                  <a:pt x="5067174" y="4017709"/>
                  <a:pt x="5056759" y="4003866"/>
                </a:cubicBezTo>
                <a:cubicBezTo>
                  <a:pt x="5049837" y="4010787"/>
                  <a:pt x="5039487" y="4017709"/>
                  <a:pt x="5032566" y="4017709"/>
                </a:cubicBezTo>
                <a:cubicBezTo>
                  <a:pt x="5004816" y="4017709"/>
                  <a:pt x="5004816" y="3882644"/>
                  <a:pt x="5001387" y="3861816"/>
                </a:cubicBezTo>
                <a:cubicBezTo>
                  <a:pt x="4997895" y="3854895"/>
                  <a:pt x="4984051" y="3847973"/>
                  <a:pt x="4980623" y="3841051"/>
                </a:cubicBezTo>
                <a:cubicBezTo>
                  <a:pt x="4942523" y="3775266"/>
                  <a:pt x="4911344" y="3747516"/>
                  <a:pt x="4911344" y="3688651"/>
                </a:cubicBezTo>
                <a:lnTo>
                  <a:pt x="4911344" y="3615944"/>
                </a:lnTo>
                <a:cubicBezTo>
                  <a:pt x="4918266" y="3584766"/>
                  <a:pt x="4921695" y="3550095"/>
                  <a:pt x="4925187" y="3518980"/>
                </a:cubicBezTo>
                <a:cubicBezTo>
                  <a:pt x="4921695" y="3484309"/>
                  <a:pt x="4942523" y="3449701"/>
                  <a:pt x="4942523" y="3401187"/>
                </a:cubicBezTo>
                <a:cubicBezTo>
                  <a:pt x="4935537" y="3408109"/>
                  <a:pt x="4921695" y="3415030"/>
                  <a:pt x="4921695" y="3421951"/>
                </a:cubicBezTo>
                <a:cubicBezTo>
                  <a:pt x="4918266" y="3432366"/>
                  <a:pt x="4921695" y="3463544"/>
                  <a:pt x="4911344" y="3477387"/>
                </a:cubicBezTo>
                <a:cubicBezTo>
                  <a:pt x="4894009" y="3498151"/>
                  <a:pt x="4848987" y="3529330"/>
                  <a:pt x="4848987" y="3539744"/>
                </a:cubicBezTo>
                <a:cubicBezTo>
                  <a:pt x="4848987" y="3546666"/>
                  <a:pt x="4855909" y="3564001"/>
                  <a:pt x="4855909" y="3570923"/>
                </a:cubicBezTo>
                <a:cubicBezTo>
                  <a:pt x="4855909" y="3605530"/>
                  <a:pt x="4828223" y="3626295"/>
                  <a:pt x="4790123" y="3633280"/>
                </a:cubicBezTo>
                <a:cubicBezTo>
                  <a:pt x="4779709" y="3636709"/>
                  <a:pt x="4765866" y="3636709"/>
                  <a:pt x="4755451" y="3636709"/>
                </a:cubicBezTo>
                <a:cubicBezTo>
                  <a:pt x="4724274" y="3695573"/>
                  <a:pt x="4651566" y="3712909"/>
                  <a:pt x="4603051" y="3712909"/>
                </a:cubicBezTo>
                <a:cubicBezTo>
                  <a:pt x="4568444" y="3712909"/>
                  <a:pt x="4523423" y="3695573"/>
                  <a:pt x="4513009" y="3681730"/>
                </a:cubicBezTo>
                <a:cubicBezTo>
                  <a:pt x="4499166" y="3657473"/>
                  <a:pt x="4509580" y="3609023"/>
                  <a:pt x="4464495" y="3598609"/>
                </a:cubicBezTo>
                <a:cubicBezTo>
                  <a:pt x="4436809" y="3591687"/>
                  <a:pt x="4416044" y="3609023"/>
                  <a:pt x="4391787" y="3595180"/>
                </a:cubicBezTo>
                <a:lnTo>
                  <a:pt x="4225544" y="3647123"/>
                </a:lnTo>
                <a:lnTo>
                  <a:pt x="4218623" y="3654044"/>
                </a:lnTo>
                <a:cubicBezTo>
                  <a:pt x="4256723" y="3695573"/>
                  <a:pt x="4263644" y="3730244"/>
                  <a:pt x="4274058" y="3775266"/>
                </a:cubicBezTo>
                <a:cubicBezTo>
                  <a:pt x="4277487" y="3789109"/>
                  <a:pt x="4294823" y="3802951"/>
                  <a:pt x="4301744" y="3823716"/>
                </a:cubicBezTo>
                <a:cubicBezTo>
                  <a:pt x="4305174" y="3827209"/>
                  <a:pt x="4305174" y="3834130"/>
                  <a:pt x="4305174" y="3841051"/>
                </a:cubicBezTo>
                <a:cubicBezTo>
                  <a:pt x="4305174" y="3851466"/>
                  <a:pt x="4298251" y="3875723"/>
                  <a:pt x="4291330" y="3889566"/>
                </a:cubicBezTo>
                <a:cubicBezTo>
                  <a:pt x="4284409" y="3903409"/>
                  <a:pt x="4253230" y="3924173"/>
                  <a:pt x="4253230" y="3934587"/>
                </a:cubicBezTo>
                <a:cubicBezTo>
                  <a:pt x="4253230" y="3941509"/>
                  <a:pt x="4260151" y="3962273"/>
                  <a:pt x="4260151" y="3972687"/>
                </a:cubicBezTo>
                <a:cubicBezTo>
                  <a:pt x="4260151" y="4024630"/>
                  <a:pt x="4222051" y="4135438"/>
                  <a:pt x="4135501" y="4132009"/>
                </a:cubicBezTo>
                <a:cubicBezTo>
                  <a:pt x="4118165" y="4222052"/>
                  <a:pt x="4052380" y="4280916"/>
                  <a:pt x="3979609" y="4280916"/>
                </a:cubicBezTo>
                <a:cubicBezTo>
                  <a:pt x="3955415" y="4280916"/>
                  <a:pt x="3941509" y="4277487"/>
                  <a:pt x="3910330" y="4249738"/>
                </a:cubicBezTo>
                <a:cubicBezTo>
                  <a:pt x="3899980" y="4260152"/>
                  <a:pt x="3889565" y="4277487"/>
                  <a:pt x="3879215" y="4291330"/>
                </a:cubicBezTo>
                <a:cubicBezTo>
                  <a:pt x="3851465" y="4325938"/>
                  <a:pt x="3834130" y="4339781"/>
                  <a:pt x="3803015" y="4339781"/>
                </a:cubicBezTo>
                <a:cubicBezTo>
                  <a:pt x="3757994" y="4339781"/>
                  <a:pt x="3695637" y="4319016"/>
                  <a:pt x="3654044" y="4273995"/>
                </a:cubicBezTo>
                <a:lnTo>
                  <a:pt x="3588258" y="4273995"/>
                </a:lnTo>
                <a:cubicBezTo>
                  <a:pt x="3553587" y="4267073"/>
                  <a:pt x="3512058" y="4256659"/>
                  <a:pt x="3480880" y="4239387"/>
                </a:cubicBezTo>
                <a:cubicBezTo>
                  <a:pt x="3432365" y="4218559"/>
                  <a:pt x="3383915" y="4187444"/>
                  <a:pt x="3342322" y="4152773"/>
                </a:cubicBezTo>
                <a:cubicBezTo>
                  <a:pt x="3051429" y="3906838"/>
                  <a:pt x="2864358" y="3605530"/>
                  <a:pt x="2788158" y="3342323"/>
                </a:cubicBezTo>
                <a:cubicBezTo>
                  <a:pt x="2784729" y="3321558"/>
                  <a:pt x="2777808" y="3293809"/>
                  <a:pt x="2767394" y="3273044"/>
                </a:cubicBezTo>
                <a:cubicBezTo>
                  <a:pt x="2746629" y="3210687"/>
                  <a:pt x="2736215" y="3141409"/>
                  <a:pt x="2722372" y="3079051"/>
                </a:cubicBezTo>
                <a:cubicBezTo>
                  <a:pt x="2691194" y="3086037"/>
                  <a:pt x="2653094" y="3096387"/>
                  <a:pt x="2621915" y="3092958"/>
                </a:cubicBezTo>
                <a:lnTo>
                  <a:pt x="2621915" y="3127566"/>
                </a:lnTo>
                <a:cubicBezTo>
                  <a:pt x="2625408" y="3141409"/>
                  <a:pt x="2625408" y="3155251"/>
                  <a:pt x="2625408" y="3165666"/>
                </a:cubicBezTo>
                <a:cubicBezTo>
                  <a:pt x="2625408" y="3252280"/>
                  <a:pt x="2670429" y="3359658"/>
                  <a:pt x="2711958" y="3449701"/>
                </a:cubicBezTo>
                <a:cubicBezTo>
                  <a:pt x="2715451" y="3460051"/>
                  <a:pt x="2725801" y="3470466"/>
                  <a:pt x="2732786" y="3484309"/>
                </a:cubicBezTo>
                <a:cubicBezTo>
                  <a:pt x="2760472" y="3522409"/>
                  <a:pt x="2767394" y="3539744"/>
                  <a:pt x="2767394" y="3577844"/>
                </a:cubicBezTo>
                <a:cubicBezTo>
                  <a:pt x="2767394" y="3584766"/>
                  <a:pt x="2753551" y="3650551"/>
                  <a:pt x="2753551" y="3660966"/>
                </a:cubicBezTo>
                <a:cubicBezTo>
                  <a:pt x="2753551" y="3667887"/>
                  <a:pt x="2760472" y="3685223"/>
                  <a:pt x="2763901" y="3699066"/>
                </a:cubicBezTo>
                <a:cubicBezTo>
                  <a:pt x="2770886" y="3712909"/>
                  <a:pt x="2774315" y="3747516"/>
                  <a:pt x="2774315" y="3757930"/>
                </a:cubicBezTo>
                <a:cubicBezTo>
                  <a:pt x="2774315" y="3823716"/>
                  <a:pt x="2750058" y="3847973"/>
                  <a:pt x="2663508" y="3924173"/>
                </a:cubicBezTo>
                <a:cubicBezTo>
                  <a:pt x="2649601" y="3934587"/>
                  <a:pt x="2621915" y="3938016"/>
                  <a:pt x="2614994" y="3958844"/>
                </a:cubicBezTo>
                <a:cubicBezTo>
                  <a:pt x="2601151" y="3986530"/>
                  <a:pt x="2628837" y="4038473"/>
                  <a:pt x="2604580" y="4066223"/>
                </a:cubicBezTo>
                <a:cubicBezTo>
                  <a:pt x="2563051" y="4111244"/>
                  <a:pt x="2535364" y="4152773"/>
                  <a:pt x="2493772" y="4152773"/>
                </a:cubicBezTo>
                <a:cubicBezTo>
                  <a:pt x="2486851" y="4152773"/>
                  <a:pt x="2445258" y="4138930"/>
                  <a:pt x="2438337" y="4138930"/>
                </a:cubicBezTo>
                <a:cubicBezTo>
                  <a:pt x="2427986" y="4138930"/>
                  <a:pt x="2407158" y="4170109"/>
                  <a:pt x="2396808" y="4190873"/>
                </a:cubicBezTo>
                <a:cubicBezTo>
                  <a:pt x="2389886" y="4197795"/>
                  <a:pt x="2396808" y="4215130"/>
                  <a:pt x="2396808" y="4228973"/>
                </a:cubicBezTo>
                <a:cubicBezTo>
                  <a:pt x="2400237" y="4242816"/>
                  <a:pt x="2400237" y="4277487"/>
                  <a:pt x="2386394" y="4294759"/>
                </a:cubicBezTo>
                <a:cubicBezTo>
                  <a:pt x="2369058" y="4287838"/>
                  <a:pt x="2351786" y="4270566"/>
                  <a:pt x="2330958" y="4256659"/>
                </a:cubicBezTo>
                <a:cubicBezTo>
                  <a:pt x="2330958" y="4260152"/>
                  <a:pt x="2327529" y="4256659"/>
                  <a:pt x="2327529" y="4263644"/>
                </a:cubicBezTo>
                <a:cubicBezTo>
                  <a:pt x="2327529" y="4273995"/>
                  <a:pt x="2348294" y="4370959"/>
                  <a:pt x="2348294" y="4381373"/>
                </a:cubicBezTo>
                <a:cubicBezTo>
                  <a:pt x="2348294" y="4388295"/>
                  <a:pt x="2344864" y="4402138"/>
                  <a:pt x="2344864" y="4415981"/>
                </a:cubicBezTo>
                <a:cubicBezTo>
                  <a:pt x="2341372" y="4415981"/>
                  <a:pt x="2341372" y="4419473"/>
                  <a:pt x="2334451" y="4419473"/>
                </a:cubicBezTo>
                <a:cubicBezTo>
                  <a:pt x="2324037" y="4419473"/>
                  <a:pt x="2296351" y="4391787"/>
                  <a:pt x="2289429" y="4391787"/>
                </a:cubicBezTo>
                <a:cubicBezTo>
                  <a:pt x="2279015" y="4391787"/>
                  <a:pt x="2272094" y="4398709"/>
                  <a:pt x="2272094" y="4405630"/>
                </a:cubicBezTo>
                <a:cubicBezTo>
                  <a:pt x="2261743" y="4429887"/>
                  <a:pt x="2275586" y="4582287"/>
                  <a:pt x="2227072" y="4582287"/>
                </a:cubicBezTo>
                <a:cubicBezTo>
                  <a:pt x="2220151" y="4582287"/>
                  <a:pt x="2209737" y="4575302"/>
                  <a:pt x="2199386" y="4564952"/>
                </a:cubicBezTo>
                <a:cubicBezTo>
                  <a:pt x="2195894" y="4568381"/>
                  <a:pt x="2195894" y="4564952"/>
                  <a:pt x="2195894" y="4571873"/>
                </a:cubicBezTo>
                <a:cubicBezTo>
                  <a:pt x="2195894" y="4582287"/>
                  <a:pt x="2213229" y="4665409"/>
                  <a:pt x="2213229" y="4675759"/>
                </a:cubicBezTo>
                <a:cubicBezTo>
                  <a:pt x="2213229" y="4693095"/>
                  <a:pt x="2206308" y="4710430"/>
                  <a:pt x="2192464" y="4710430"/>
                </a:cubicBezTo>
                <a:cubicBezTo>
                  <a:pt x="2185543" y="4710430"/>
                  <a:pt x="2154364" y="4686173"/>
                  <a:pt x="2137029" y="4672330"/>
                </a:cubicBezTo>
                <a:cubicBezTo>
                  <a:pt x="2137029" y="4672330"/>
                  <a:pt x="2133537" y="4668838"/>
                  <a:pt x="2133537" y="4679252"/>
                </a:cubicBezTo>
                <a:cubicBezTo>
                  <a:pt x="2133537" y="4686173"/>
                  <a:pt x="2150872" y="4755452"/>
                  <a:pt x="2150872" y="4762373"/>
                </a:cubicBezTo>
                <a:cubicBezTo>
                  <a:pt x="2150872" y="4779709"/>
                  <a:pt x="2140521" y="4831652"/>
                  <a:pt x="2116264" y="4831652"/>
                </a:cubicBezTo>
                <a:cubicBezTo>
                  <a:pt x="2105851" y="4831652"/>
                  <a:pt x="2102421" y="4821238"/>
                  <a:pt x="2092008" y="4821238"/>
                </a:cubicBezTo>
                <a:cubicBezTo>
                  <a:pt x="2050415" y="4821238"/>
                  <a:pt x="2074672" y="4893945"/>
                  <a:pt x="2019237" y="4977130"/>
                </a:cubicBezTo>
                <a:cubicBezTo>
                  <a:pt x="2015808" y="4980559"/>
                  <a:pt x="1981137" y="5081016"/>
                  <a:pt x="1963864" y="5081016"/>
                </a:cubicBezTo>
                <a:cubicBezTo>
                  <a:pt x="1953451" y="5081016"/>
                  <a:pt x="1953451" y="5077524"/>
                  <a:pt x="1946529" y="5070602"/>
                </a:cubicBezTo>
                <a:cubicBezTo>
                  <a:pt x="1918843" y="5101781"/>
                  <a:pt x="1887664" y="5223002"/>
                  <a:pt x="1859915" y="5223002"/>
                </a:cubicBezTo>
                <a:cubicBezTo>
                  <a:pt x="1846072" y="5223002"/>
                  <a:pt x="1842643" y="5209159"/>
                  <a:pt x="1842643" y="5202238"/>
                </a:cubicBezTo>
                <a:cubicBezTo>
                  <a:pt x="1842643" y="5191824"/>
                  <a:pt x="1856486" y="5171059"/>
                  <a:pt x="1859915" y="5153724"/>
                </a:cubicBezTo>
                <a:cubicBezTo>
                  <a:pt x="1856486" y="5150295"/>
                  <a:pt x="1859915" y="5146802"/>
                  <a:pt x="1849564" y="5146802"/>
                </a:cubicBezTo>
                <a:cubicBezTo>
                  <a:pt x="1842643" y="5146802"/>
                  <a:pt x="1797621" y="5164138"/>
                  <a:pt x="1787208" y="5164138"/>
                </a:cubicBezTo>
                <a:cubicBezTo>
                  <a:pt x="1766443" y="5164138"/>
                  <a:pt x="1769872" y="5143373"/>
                  <a:pt x="1769872" y="5136452"/>
                </a:cubicBezTo>
                <a:cubicBezTo>
                  <a:pt x="1769872" y="5129467"/>
                  <a:pt x="1776794" y="5098352"/>
                  <a:pt x="1783715" y="5081016"/>
                </a:cubicBezTo>
                <a:lnTo>
                  <a:pt x="1776794" y="5074095"/>
                </a:lnTo>
                <a:cubicBezTo>
                  <a:pt x="1759521" y="5091367"/>
                  <a:pt x="1728343" y="5122545"/>
                  <a:pt x="1721421" y="5122545"/>
                </a:cubicBezTo>
                <a:cubicBezTo>
                  <a:pt x="1693672" y="5122545"/>
                  <a:pt x="1700594" y="5087938"/>
                  <a:pt x="1700594" y="5081016"/>
                </a:cubicBezTo>
                <a:cubicBezTo>
                  <a:pt x="1700594" y="5070602"/>
                  <a:pt x="1717929" y="4984052"/>
                  <a:pt x="1717929" y="4977130"/>
                </a:cubicBezTo>
                <a:cubicBezTo>
                  <a:pt x="1717929" y="4966716"/>
                  <a:pt x="1714500" y="4956302"/>
                  <a:pt x="1707578" y="4956302"/>
                </a:cubicBezTo>
                <a:cubicBezTo>
                  <a:pt x="1700594" y="4952873"/>
                  <a:pt x="1686751" y="4956302"/>
                  <a:pt x="1679829" y="4952873"/>
                </a:cubicBezTo>
                <a:cubicBezTo>
                  <a:pt x="1665986" y="4949381"/>
                  <a:pt x="1652143" y="4939030"/>
                  <a:pt x="1645221" y="4928616"/>
                </a:cubicBezTo>
                <a:cubicBezTo>
                  <a:pt x="1638300" y="4918202"/>
                  <a:pt x="1641729" y="4904359"/>
                  <a:pt x="1641729" y="4890516"/>
                </a:cubicBezTo>
                <a:cubicBezTo>
                  <a:pt x="1638300" y="4880102"/>
                  <a:pt x="1634808" y="4880102"/>
                  <a:pt x="1624394" y="4880102"/>
                </a:cubicBezTo>
                <a:cubicBezTo>
                  <a:pt x="1617472" y="4880102"/>
                  <a:pt x="1607121" y="4887024"/>
                  <a:pt x="1596708" y="4887024"/>
                </a:cubicBezTo>
                <a:cubicBezTo>
                  <a:pt x="1589786" y="4887024"/>
                  <a:pt x="1579372" y="4876673"/>
                  <a:pt x="1579372" y="4866259"/>
                </a:cubicBezTo>
                <a:cubicBezTo>
                  <a:pt x="1579372" y="4848924"/>
                  <a:pt x="1620964" y="4790059"/>
                  <a:pt x="1620964" y="4755452"/>
                </a:cubicBezTo>
                <a:cubicBezTo>
                  <a:pt x="1620964" y="4731195"/>
                  <a:pt x="1607121" y="4731195"/>
                  <a:pt x="1596708" y="4703509"/>
                </a:cubicBezTo>
                <a:cubicBezTo>
                  <a:pt x="1589786" y="4682681"/>
                  <a:pt x="1579372" y="4648073"/>
                  <a:pt x="1579372" y="4641152"/>
                </a:cubicBezTo>
                <a:cubicBezTo>
                  <a:pt x="1579372" y="4596130"/>
                  <a:pt x="1641729" y="4568381"/>
                  <a:pt x="1662494" y="4558030"/>
                </a:cubicBezTo>
                <a:cubicBezTo>
                  <a:pt x="1645221" y="4547616"/>
                  <a:pt x="1631378" y="4523359"/>
                  <a:pt x="1631378" y="4509516"/>
                </a:cubicBezTo>
                <a:cubicBezTo>
                  <a:pt x="1631378" y="4471416"/>
                  <a:pt x="1697164" y="4436809"/>
                  <a:pt x="1697164" y="4409059"/>
                </a:cubicBezTo>
                <a:cubicBezTo>
                  <a:pt x="1697164" y="4388295"/>
                  <a:pt x="1655572" y="4391787"/>
                  <a:pt x="1655572" y="4364038"/>
                </a:cubicBezTo>
                <a:cubicBezTo>
                  <a:pt x="1655572" y="4343273"/>
                  <a:pt x="1697164" y="4298252"/>
                  <a:pt x="1714500" y="4273995"/>
                </a:cubicBezTo>
                <a:cubicBezTo>
                  <a:pt x="1704086" y="4270566"/>
                  <a:pt x="1690243" y="4273995"/>
                  <a:pt x="1683321" y="4270566"/>
                </a:cubicBezTo>
                <a:cubicBezTo>
                  <a:pt x="1662494" y="4267073"/>
                  <a:pt x="1665986" y="4249738"/>
                  <a:pt x="1665986" y="4242816"/>
                </a:cubicBezTo>
                <a:cubicBezTo>
                  <a:pt x="1665986" y="4187444"/>
                  <a:pt x="1724851" y="4097338"/>
                  <a:pt x="1711008" y="4066223"/>
                </a:cubicBezTo>
                <a:cubicBezTo>
                  <a:pt x="1704086" y="4069651"/>
                  <a:pt x="1697164" y="4073144"/>
                  <a:pt x="1686751" y="4073144"/>
                </a:cubicBezTo>
                <a:cubicBezTo>
                  <a:pt x="1662494" y="4073144"/>
                  <a:pt x="1662494" y="4045395"/>
                  <a:pt x="1662494" y="4041966"/>
                </a:cubicBezTo>
                <a:cubicBezTo>
                  <a:pt x="1662494" y="4031551"/>
                  <a:pt x="1707578" y="3886073"/>
                  <a:pt x="1707578" y="3879151"/>
                </a:cubicBezTo>
                <a:cubicBezTo>
                  <a:pt x="1707578" y="3858387"/>
                  <a:pt x="1620964" y="3879151"/>
                  <a:pt x="1620964" y="3820287"/>
                </a:cubicBezTo>
                <a:cubicBezTo>
                  <a:pt x="1620964" y="3737166"/>
                  <a:pt x="1704086" y="3681730"/>
                  <a:pt x="1738694" y="3629787"/>
                </a:cubicBezTo>
                <a:cubicBezTo>
                  <a:pt x="1735264" y="3633280"/>
                  <a:pt x="1735264" y="3629787"/>
                  <a:pt x="1735264" y="3640201"/>
                </a:cubicBezTo>
                <a:cubicBezTo>
                  <a:pt x="1735264" y="3647123"/>
                  <a:pt x="1759521" y="3660966"/>
                  <a:pt x="1766443" y="3674809"/>
                </a:cubicBezTo>
                <a:cubicBezTo>
                  <a:pt x="1762951" y="3678301"/>
                  <a:pt x="1759521" y="3681730"/>
                  <a:pt x="1756029" y="3681730"/>
                </a:cubicBezTo>
                <a:cubicBezTo>
                  <a:pt x="1711008" y="3692144"/>
                  <a:pt x="1648651" y="3785616"/>
                  <a:pt x="1648651" y="3827209"/>
                </a:cubicBezTo>
                <a:cubicBezTo>
                  <a:pt x="1648651" y="3837623"/>
                  <a:pt x="1652143" y="3837623"/>
                  <a:pt x="1655572" y="3837623"/>
                </a:cubicBezTo>
                <a:cubicBezTo>
                  <a:pt x="1683321" y="3837623"/>
                  <a:pt x="1724851" y="3837623"/>
                  <a:pt x="1738694" y="3879151"/>
                </a:cubicBezTo>
                <a:lnTo>
                  <a:pt x="1693672" y="4035044"/>
                </a:lnTo>
                <a:cubicBezTo>
                  <a:pt x="1711008" y="4031551"/>
                  <a:pt x="1728343" y="4017709"/>
                  <a:pt x="1738694" y="4017709"/>
                </a:cubicBezTo>
                <a:cubicBezTo>
                  <a:pt x="1745678" y="4017709"/>
                  <a:pt x="1759521" y="4031551"/>
                  <a:pt x="1762951" y="4038473"/>
                </a:cubicBezTo>
                <a:lnTo>
                  <a:pt x="1697164" y="4232466"/>
                </a:lnTo>
                <a:cubicBezTo>
                  <a:pt x="1707578" y="4239387"/>
                  <a:pt x="1721421" y="4235895"/>
                  <a:pt x="1731772" y="4242816"/>
                </a:cubicBezTo>
                <a:cubicBezTo>
                  <a:pt x="1742186" y="4249738"/>
                  <a:pt x="1752600" y="4267073"/>
                  <a:pt x="1752600" y="4273995"/>
                </a:cubicBezTo>
                <a:cubicBezTo>
                  <a:pt x="1752600" y="4308666"/>
                  <a:pt x="1700594" y="4325938"/>
                  <a:pt x="1690243" y="4367530"/>
                </a:cubicBezTo>
                <a:cubicBezTo>
                  <a:pt x="1704086" y="4377881"/>
                  <a:pt x="1731772" y="4395216"/>
                  <a:pt x="1731772" y="4412552"/>
                </a:cubicBezTo>
                <a:cubicBezTo>
                  <a:pt x="1731772" y="4450652"/>
                  <a:pt x="1662494" y="4499102"/>
                  <a:pt x="1662494" y="4516438"/>
                </a:cubicBezTo>
                <a:cubicBezTo>
                  <a:pt x="1662494" y="4526852"/>
                  <a:pt x="1704086" y="4554538"/>
                  <a:pt x="1704086" y="4575302"/>
                </a:cubicBezTo>
                <a:cubicBezTo>
                  <a:pt x="1704086" y="4582287"/>
                  <a:pt x="1700594" y="4585716"/>
                  <a:pt x="1697164" y="4585716"/>
                </a:cubicBezTo>
                <a:cubicBezTo>
                  <a:pt x="1686751" y="4589209"/>
                  <a:pt x="1610551" y="4616895"/>
                  <a:pt x="1610551" y="4651502"/>
                </a:cubicBezTo>
                <a:cubicBezTo>
                  <a:pt x="1610551" y="4675759"/>
                  <a:pt x="1652143" y="4734624"/>
                  <a:pt x="1652143" y="4758881"/>
                </a:cubicBezTo>
                <a:cubicBezTo>
                  <a:pt x="1652143" y="4790059"/>
                  <a:pt x="1641729" y="4814316"/>
                  <a:pt x="1620964" y="4848924"/>
                </a:cubicBezTo>
                <a:cubicBezTo>
                  <a:pt x="1624394" y="4852416"/>
                  <a:pt x="1659064" y="4869752"/>
                  <a:pt x="1659064" y="4883595"/>
                </a:cubicBezTo>
                <a:cubicBezTo>
                  <a:pt x="1659064" y="4893945"/>
                  <a:pt x="1655572" y="4907852"/>
                  <a:pt x="1662494" y="4921695"/>
                </a:cubicBezTo>
                <a:cubicBezTo>
                  <a:pt x="1669478" y="4942459"/>
                  <a:pt x="1690243" y="4928616"/>
                  <a:pt x="1704086" y="4932045"/>
                </a:cubicBezTo>
                <a:cubicBezTo>
                  <a:pt x="1742186" y="4939030"/>
                  <a:pt x="1738694" y="4963224"/>
                  <a:pt x="1738694" y="4987481"/>
                </a:cubicBezTo>
                <a:cubicBezTo>
                  <a:pt x="1738694" y="4994402"/>
                  <a:pt x="1731772" y="5042916"/>
                  <a:pt x="1724851" y="5070602"/>
                </a:cubicBezTo>
                <a:lnTo>
                  <a:pt x="1731772" y="5077524"/>
                </a:lnTo>
                <a:cubicBezTo>
                  <a:pt x="1745678" y="5063681"/>
                  <a:pt x="1773364" y="5035995"/>
                  <a:pt x="1780286" y="5035995"/>
                </a:cubicBezTo>
                <a:cubicBezTo>
                  <a:pt x="1804543" y="5035995"/>
                  <a:pt x="1811464" y="5067173"/>
                  <a:pt x="1811464" y="5070602"/>
                </a:cubicBezTo>
                <a:cubicBezTo>
                  <a:pt x="1811464" y="5081016"/>
                  <a:pt x="1804543" y="5105273"/>
                  <a:pt x="1797621" y="5122545"/>
                </a:cubicBezTo>
                <a:cubicBezTo>
                  <a:pt x="1801051" y="5126038"/>
                  <a:pt x="1797621" y="5129467"/>
                  <a:pt x="1804543" y="5129467"/>
                </a:cubicBezTo>
                <a:cubicBezTo>
                  <a:pt x="1814894" y="5129467"/>
                  <a:pt x="1835721" y="5119116"/>
                  <a:pt x="1846072" y="5119116"/>
                </a:cubicBezTo>
                <a:cubicBezTo>
                  <a:pt x="1856486" y="5119116"/>
                  <a:pt x="1866900" y="5119116"/>
                  <a:pt x="1877251" y="5132959"/>
                </a:cubicBezTo>
                <a:cubicBezTo>
                  <a:pt x="1901508" y="5108702"/>
                  <a:pt x="1891094" y="5060252"/>
                  <a:pt x="1932686" y="5035995"/>
                </a:cubicBezTo>
                <a:cubicBezTo>
                  <a:pt x="1939608" y="5029073"/>
                  <a:pt x="1953451" y="5035995"/>
                  <a:pt x="1963864" y="5035995"/>
                </a:cubicBezTo>
                <a:cubicBezTo>
                  <a:pt x="1977708" y="5011738"/>
                  <a:pt x="1988121" y="4977130"/>
                  <a:pt x="2001964" y="4952873"/>
                </a:cubicBezTo>
                <a:cubicBezTo>
                  <a:pt x="2008886" y="4939030"/>
                  <a:pt x="2022729" y="4935538"/>
                  <a:pt x="2026221" y="4925124"/>
                </a:cubicBezTo>
                <a:cubicBezTo>
                  <a:pt x="2043494" y="4890516"/>
                  <a:pt x="2040064" y="4803902"/>
                  <a:pt x="2088515" y="4803902"/>
                </a:cubicBezTo>
                <a:cubicBezTo>
                  <a:pt x="2095437" y="4803902"/>
                  <a:pt x="2102421" y="4807395"/>
                  <a:pt x="2109343" y="4810824"/>
                </a:cubicBezTo>
                <a:cubicBezTo>
                  <a:pt x="2119694" y="4796981"/>
                  <a:pt x="2126615" y="4769295"/>
                  <a:pt x="2126615" y="4762373"/>
                </a:cubicBezTo>
                <a:cubicBezTo>
                  <a:pt x="2126615" y="4751959"/>
                  <a:pt x="2105851" y="4672330"/>
                  <a:pt x="2105851" y="4665409"/>
                </a:cubicBezTo>
                <a:cubicBezTo>
                  <a:pt x="2105851" y="4654995"/>
                  <a:pt x="2105851" y="4637659"/>
                  <a:pt x="2126615" y="4637659"/>
                </a:cubicBezTo>
                <a:cubicBezTo>
                  <a:pt x="2143951" y="4637659"/>
                  <a:pt x="2157794" y="4654995"/>
                  <a:pt x="2182051" y="4679252"/>
                </a:cubicBezTo>
                <a:cubicBezTo>
                  <a:pt x="2185543" y="4675759"/>
                  <a:pt x="2185543" y="4672330"/>
                  <a:pt x="2185543" y="4661916"/>
                </a:cubicBezTo>
                <a:cubicBezTo>
                  <a:pt x="2185543" y="4654995"/>
                  <a:pt x="2161286" y="4551109"/>
                  <a:pt x="2161286" y="4544187"/>
                </a:cubicBezTo>
                <a:cubicBezTo>
                  <a:pt x="2161286" y="4530281"/>
                  <a:pt x="2164715" y="4526852"/>
                  <a:pt x="2175129" y="4526852"/>
                </a:cubicBezTo>
                <a:cubicBezTo>
                  <a:pt x="2185543" y="4526852"/>
                  <a:pt x="2206308" y="4544187"/>
                  <a:pt x="2220151" y="4554538"/>
                </a:cubicBezTo>
                <a:cubicBezTo>
                  <a:pt x="2251329" y="4513009"/>
                  <a:pt x="2244408" y="4464495"/>
                  <a:pt x="2251329" y="4422966"/>
                </a:cubicBezTo>
                <a:cubicBezTo>
                  <a:pt x="2247837" y="4412552"/>
                  <a:pt x="2251329" y="4374452"/>
                  <a:pt x="2279015" y="4374452"/>
                </a:cubicBezTo>
                <a:cubicBezTo>
                  <a:pt x="2285937" y="4374452"/>
                  <a:pt x="2310194" y="4388295"/>
                  <a:pt x="2330958" y="4398709"/>
                </a:cubicBezTo>
                <a:lnTo>
                  <a:pt x="2330958" y="4360609"/>
                </a:lnTo>
                <a:cubicBezTo>
                  <a:pt x="2320608" y="4329430"/>
                  <a:pt x="2306764" y="4263644"/>
                  <a:pt x="2306764" y="4253230"/>
                </a:cubicBezTo>
                <a:cubicBezTo>
                  <a:pt x="2306764" y="4235895"/>
                  <a:pt x="2317115" y="4232466"/>
                  <a:pt x="2324037" y="4232466"/>
                </a:cubicBezTo>
                <a:cubicBezTo>
                  <a:pt x="2337943" y="4232466"/>
                  <a:pt x="2362137" y="4246309"/>
                  <a:pt x="2372551" y="4263644"/>
                </a:cubicBezTo>
                <a:cubicBezTo>
                  <a:pt x="2376043" y="4256659"/>
                  <a:pt x="2376043" y="4246309"/>
                  <a:pt x="2376043" y="4235895"/>
                </a:cubicBezTo>
                <a:cubicBezTo>
                  <a:pt x="2376043" y="4228973"/>
                  <a:pt x="2376043" y="4204716"/>
                  <a:pt x="2365629" y="4204716"/>
                </a:cubicBezTo>
                <a:cubicBezTo>
                  <a:pt x="2358708" y="4204716"/>
                  <a:pt x="2337943" y="4211638"/>
                  <a:pt x="2327529" y="4211638"/>
                </a:cubicBezTo>
                <a:cubicBezTo>
                  <a:pt x="2320608" y="4211638"/>
                  <a:pt x="2209737" y="4180459"/>
                  <a:pt x="2199386" y="4180459"/>
                </a:cubicBezTo>
                <a:cubicBezTo>
                  <a:pt x="2168208" y="4180459"/>
                  <a:pt x="2092008" y="4225544"/>
                  <a:pt x="2078164" y="4225544"/>
                </a:cubicBezTo>
                <a:cubicBezTo>
                  <a:pt x="2071243" y="4225544"/>
                  <a:pt x="2053908" y="4218559"/>
                  <a:pt x="2043494" y="4215130"/>
                </a:cubicBezTo>
                <a:cubicBezTo>
                  <a:pt x="2040064" y="4218559"/>
                  <a:pt x="2040064" y="4215130"/>
                  <a:pt x="2040064" y="4222052"/>
                </a:cubicBezTo>
                <a:cubicBezTo>
                  <a:pt x="2040064" y="4232466"/>
                  <a:pt x="2050415" y="4256659"/>
                  <a:pt x="2050415" y="4270566"/>
                </a:cubicBezTo>
                <a:cubicBezTo>
                  <a:pt x="2057337" y="4301681"/>
                  <a:pt x="2060829" y="4343273"/>
                  <a:pt x="2064321" y="4381373"/>
                </a:cubicBezTo>
                <a:lnTo>
                  <a:pt x="2067751" y="4509516"/>
                </a:lnTo>
                <a:cubicBezTo>
                  <a:pt x="2053908" y="4412552"/>
                  <a:pt x="2043494" y="4308666"/>
                  <a:pt x="2026221" y="4211638"/>
                </a:cubicBezTo>
                <a:cubicBezTo>
                  <a:pt x="2026221" y="4204716"/>
                  <a:pt x="2019237" y="4197795"/>
                  <a:pt x="2012315" y="4190873"/>
                </a:cubicBezTo>
                <a:cubicBezTo>
                  <a:pt x="1977708" y="4287838"/>
                  <a:pt x="1960372" y="4409059"/>
                  <a:pt x="1932686" y="4506087"/>
                </a:cubicBezTo>
                <a:cubicBezTo>
                  <a:pt x="1908429" y="4596130"/>
                  <a:pt x="1866900" y="4696524"/>
                  <a:pt x="1814894" y="4790059"/>
                </a:cubicBezTo>
                <a:cubicBezTo>
                  <a:pt x="1811464" y="4796981"/>
                  <a:pt x="1787208" y="4810824"/>
                  <a:pt x="1783715" y="4810824"/>
                </a:cubicBezTo>
                <a:cubicBezTo>
                  <a:pt x="1797621" y="4796981"/>
                  <a:pt x="1811464" y="4779709"/>
                  <a:pt x="1818386" y="4765802"/>
                </a:cubicBezTo>
                <a:cubicBezTo>
                  <a:pt x="1866900" y="4654995"/>
                  <a:pt x="1922272" y="4530281"/>
                  <a:pt x="1932686" y="4415981"/>
                </a:cubicBezTo>
                <a:cubicBezTo>
                  <a:pt x="1950021" y="4325938"/>
                  <a:pt x="1981137" y="4228973"/>
                  <a:pt x="1991551" y="4152773"/>
                </a:cubicBezTo>
                <a:cubicBezTo>
                  <a:pt x="1995043" y="4121595"/>
                  <a:pt x="2005394" y="4069651"/>
                  <a:pt x="2005394" y="4059238"/>
                </a:cubicBezTo>
                <a:cubicBezTo>
                  <a:pt x="2005394" y="4028123"/>
                  <a:pt x="1967294" y="3990023"/>
                  <a:pt x="1950021" y="3962273"/>
                </a:cubicBezTo>
                <a:cubicBezTo>
                  <a:pt x="1915351" y="3990023"/>
                  <a:pt x="1887664" y="4048887"/>
                  <a:pt x="1832229" y="4076573"/>
                </a:cubicBezTo>
                <a:cubicBezTo>
                  <a:pt x="1887664" y="3993451"/>
                  <a:pt x="1946529" y="3962273"/>
                  <a:pt x="1946529" y="3889566"/>
                </a:cubicBezTo>
                <a:cubicBezTo>
                  <a:pt x="1946529" y="3844544"/>
                  <a:pt x="1936115" y="3847973"/>
                  <a:pt x="1936115" y="3820287"/>
                </a:cubicBezTo>
                <a:cubicBezTo>
                  <a:pt x="1936115" y="3809873"/>
                  <a:pt x="1859915" y="3740595"/>
                  <a:pt x="1835721" y="3692144"/>
                </a:cubicBezTo>
                <a:cubicBezTo>
                  <a:pt x="1807972" y="3636709"/>
                  <a:pt x="1814894" y="3557080"/>
                  <a:pt x="1807972" y="3501644"/>
                </a:cubicBezTo>
                <a:cubicBezTo>
                  <a:pt x="1686751" y="3660966"/>
                  <a:pt x="1510157" y="3941509"/>
                  <a:pt x="1368108" y="3969195"/>
                </a:cubicBezTo>
                <a:cubicBezTo>
                  <a:pt x="1350835" y="3972687"/>
                  <a:pt x="1326578" y="3969195"/>
                  <a:pt x="1309243" y="3972687"/>
                </a:cubicBezTo>
                <a:cubicBezTo>
                  <a:pt x="1281557" y="3976116"/>
                  <a:pt x="1253808" y="3990023"/>
                  <a:pt x="1226121" y="3996944"/>
                </a:cubicBezTo>
                <a:cubicBezTo>
                  <a:pt x="1205357" y="4000373"/>
                  <a:pt x="1177608" y="3990023"/>
                  <a:pt x="1160335" y="4000373"/>
                </a:cubicBezTo>
                <a:cubicBezTo>
                  <a:pt x="1129157" y="4014216"/>
                  <a:pt x="1104900" y="4048887"/>
                  <a:pt x="1084135" y="4066223"/>
                </a:cubicBezTo>
                <a:cubicBezTo>
                  <a:pt x="1059878" y="4083495"/>
                  <a:pt x="969835" y="4166616"/>
                  <a:pt x="952500" y="4166616"/>
                </a:cubicBezTo>
                <a:cubicBezTo>
                  <a:pt x="924814" y="4166616"/>
                  <a:pt x="921321" y="4128516"/>
                  <a:pt x="924814" y="4111244"/>
                </a:cubicBezTo>
                <a:cubicBezTo>
                  <a:pt x="924814" y="4111244"/>
                  <a:pt x="924814" y="4107751"/>
                  <a:pt x="917892" y="4107751"/>
                </a:cubicBezTo>
                <a:cubicBezTo>
                  <a:pt x="907478" y="4107751"/>
                  <a:pt x="824357" y="4145851"/>
                  <a:pt x="762000" y="4145851"/>
                </a:cubicBezTo>
                <a:cubicBezTo>
                  <a:pt x="727392" y="4145851"/>
                  <a:pt x="716978" y="4152773"/>
                  <a:pt x="689292" y="4093909"/>
                </a:cubicBezTo>
                <a:cubicBezTo>
                  <a:pt x="637286" y="4100830"/>
                  <a:pt x="568071" y="4118166"/>
                  <a:pt x="519557" y="4118166"/>
                </a:cubicBezTo>
                <a:cubicBezTo>
                  <a:pt x="460692" y="4118166"/>
                  <a:pt x="408749" y="4114673"/>
                  <a:pt x="419100" y="4031551"/>
                </a:cubicBezTo>
                <a:cubicBezTo>
                  <a:pt x="381000" y="4041966"/>
                  <a:pt x="339471" y="4059238"/>
                  <a:pt x="301371" y="4066223"/>
                </a:cubicBezTo>
                <a:cubicBezTo>
                  <a:pt x="263271" y="4076573"/>
                  <a:pt x="193992" y="4080066"/>
                  <a:pt x="183578" y="4080066"/>
                </a:cubicBezTo>
                <a:cubicBezTo>
                  <a:pt x="124714" y="4080066"/>
                  <a:pt x="135128" y="4048887"/>
                  <a:pt x="135128" y="3986530"/>
                </a:cubicBezTo>
                <a:cubicBezTo>
                  <a:pt x="128207" y="3983038"/>
                  <a:pt x="117792" y="3983038"/>
                  <a:pt x="110871" y="3983038"/>
                </a:cubicBezTo>
                <a:cubicBezTo>
                  <a:pt x="83121" y="3983038"/>
                  <a:pt x="52007" y="4010787"/>
                  <a:pt x="31178" y="4010787"/>
                </a:cubicBezTo>
                <a:cubicBezTo>
                  <a:pt x="6921" y="4010787"/>
                  <a:pt x="0" y="3993451"/>
                  <a:pt x="0" y="3979609"/>
                </a:cubicBezTo>
                <a:cubicBezTo>
                  <a:pt x="0" y="3931095"/>
                  <a:pt x="107378" y="3906838"/>
                  <a:pt x="93535" y="3865309"/>
                </a:cubicBezTo>
                <a:cubicBezTo>
                  <a:pt x="86614" y="3851466"/>
                  <a:pt x="97028" y="3830701"/>
                  <a:pt x="110871" y="3816795"/>
                </a:cubicBezTo>
                <a:cubicBezTo>
                  <a:pt x="124714" y="3796030"/>
                  <a:pt x="145478" y="3782187"/>
                  <a:pt x="166307" y="3771773"/>
                </a:cubicBezTo>
                <a:cubicBezTo>
                  <a:pt x="176657" y="3761423"/>
                  <a:pt x="245935" y="3733673"/>
                  <a:pt x="245935" y="3719830"/>
                </a:cubicBezTo>
                <a:cubicBezTo>
                  <a:pt x="245935" y="3709416"/>
                  <a:pt x="225171" y="3692144"/>
                  <a:pt x="225171" y="3685223"/>
                </a:cubicBezTo>
                <a:cubicBezTo>
                  <a:pt x="225171" y="3657473"/>
                  <a:pt x="318643" y="3570923"/>
                  <a:pt x="356743" y="3557080"/>
                </a:cubicBezTo>
                <a:cubicBezTo>
                  <a:pt x="374078" y="3546666"/>
                  <a:pt x="401764" y="3539744"/>
                  <a:pt x="422592" y="3532823"/>
                </a:cubicBezTo>
                <a:cubicBezTo>
                  <a:pt x="415671" y="3525901"/>
                  <a:pt x="412178" y="3522409"/>
                  <a:pt x="412178" y="3511995"/>
                </a:cubicBezTo>
                <a:cubicBezTo>
                  <a:pt x="412178" y="3484309"/>
                  <a:pt x="471043" y="3470466"/>
                  <a:pt x="477964" y="3466973"/>
                </a:cubicBezTo>
                <a:cubicBezTo>
                  <a:pt x="536892" y="3435858"/>
                  <a:pt x="595757" y="3421951"/>
                  <a:pt x="654621" y="3411601"/>
                </a:cubicBezTo>
                <a:cubicBezTo>
                  <a:pt x="675386" y="3408109"/>
                  <a:pt x="703135" y="3408109"/>
                  <a:pt x="727392" y="3404680"/>
                </a:cubicBezTo>
                <a:cubicBezTo>
                  <a:pt x="768921" y="3311144"/>
                  <a:pt x="855535" y="3335401"/>
                  <a:pt x="921321" y="3318066"/>
                </a:cubicBezTo>
                <a:cubicBezTo>
                  <a:pt x="869378" y="3286887"/>
                  <a:pt x="862457" y="3252280"/>
                  <a:pt x="862457" y="3214180"/>
                </a:cubicBezTo>
                <a:cubicBezTo>
                  <a:pt x="862457" y="3183001"/>
                  <a:pt x="865886" y="3162237"/>
                  <a:pt x="886714" y="3124137"/>
                </a:cubicBezTo>
                <a:lnTo>
                  <a:pt x="879792" y="3117151"/>
                </a:lnTo>
                <a:cubicBezTo>
                  <a:pt x="831278" y="3131058"/>
                  <a:pt x="723900" y="3002915"/>
                  <a:pt x="723900" y="2957830"/>
                </a:cubicBezTo>
                <a:lnTo>
                  <a:pt x="723900" y="2885123"/>
                </a:lnTo>
                <a:cubicBezTo>
                  <a:pt x="737743" y="2805494"/>
                  <a:pt x="807021" y="2725801"/>
                  <a:pt x="886714" y="2666937"/>
                </a:cubicBezTo>
                <a:cubicBezTo>
                  <a:pt x="886714" y="2666937"/>
                  <a:pt x="886714" y="2663444"/>
                  <a:pt x="883221" y="2660015"/>
                </a:cubicBezTo>
                <a:cubicBezTo>
                  <a:pt x="848614" y="2635758"/>
                  <a:pt x="845121" y="2635758"/>
                  <a:pt x="845121" y="2604580"/>
                </a:cubicBezTo>
                <a:cubicBezTo>
                  <a:pt x="845121" y="2545715"/>
                  <a:pt x="949008" y="2445258"/>
                  <a:pt x="1004443" y="2414080"/>
                </a:cubicBezTo>
                <a:cubicBezTo>
                  <a:pt x="1063308" y="2379472"/>
                  <a:pt x="1122235" y="2365566"/>
                  <a:pt x="1177608" y="2348294"/>
                </a:cubicBezTo>
                <a:cubicBezTo>
                  <a:pt x="1132586" y="2317115"/>
                  <a:pt x="1087564" y="2272094"/>
                  <a:pt x="1035621" y="2251329"/>
                </a:cubicBezTo>
                <a:cubicBezTo>
                  <a:pt x="1001014" y="2237423"/>
                  <a:pt x="959421" y="2254758"/>
                  <a:pt x="928243" y="2247837"/>
                </a:cubicBezTo>
                <a:cubicBezTo>
                  <a:pt x="865886" y="2237423"/>
                  <a:pt x="779335" y="2209737"/>
                  <a:pt x="748157" y="2133537"/>
                </a:cubicBezTo>
                <a:cubicBezTo>
                  <a:pt x="675386" y="2161223"/>
                  <a:pt x="613092" y="2036572"/>
                  <a:pt x="613092" y="1984629"/>
                </a:cubicBezTo>
                <a:cubicBezTo>
                  <a:pt x="613092" y="1963801"/>
                  <a:pt x="620014" y="1936115"/>
                  <a:pt x="651192" y="1915351"/>
                </a:cubicBezTo>
                <a:cubicBezTo>
                  <a:pt x="620014" y="1884172"/>
                  <a:pt x="626935" y="1877251"/>
                  <a:pt x="626935" y="1852993"/>
                </a:cubicBezTo>
                <a:cubicBezTo>
                  <a:pt x="626935" y="1846072"/>
                  <a:pt x="626935" y="1825308"/>
                  <a:pt x="630364" y="1818386"/>
                </a:cubicBezTo>
                <a:cubicBezTo>
                  <a:pt x="633857" y="1797558"/>
                  <a:pt x="651192" y="1766380"/>
                  <a:pt x="682371" y="1749108"/>
                </a:cubicBezTo>
                <a:cubicBezTo>
                  <a:pt x="703135" y="1735201"/>
                  <a:pt x="730821" y="1728280"/>
                  <a:pt x="755078" y="1717929"/>
                </a:cubicBezTo>
                <a:cubicBezTo>
                  <a:pt x="762000" y="1714437"/>
                  <a:pt x="762000" y="1704086"/>
                  <a:pt x="762000" y="1697101"/>
                </a:cubicBezTo>
                <a:cubicBezTo>
                  <a:pt x="762000" y="1641729"/>
                  <a:pt x="845121" y="1596708"/>
                  <a:pt x="890143" y="1579372"/>
                </a:cubicBezTo>
                <a:cubicBezTo>
                  <a:pt x="858964" y="1555115"/>
                  <a:pt x="862457" y="1541272"/>
                  <a:pt x="862457" y="1520508"/>
                </a:cubicBezTo>
                <a:cubicBezTo>
                  <a:pt x="862457" y="1513586"/>
                  <a:pt x="865886" y="1496251"/>
                  <a:pt x="865886" y="1482408"/>
                </a:cubicBezTo>
                <a:cubicBezTo>
                  <a:pt x="865886" y="1461643"/>
                  <a:pt x="890143" y="1423543"/>
                  <a:pt x="917892" y="1416558"/>
                </a:cubicBezTo>
                <a:cubicBezTo>
                  <a:pt x="907478" y="1395793"/>
                  <a:pt x="907478" y="1378458"/>
                  <a:pt x="907478" y="1364615"/>
                </a:cubicBezTo>
                <a:cubicBezTo>
                  <a:pt x="907478" y="1284986"/>
                  <a:pt x="1018286" y="1188021"/>
                  <a:pt x="1073721" y="1188021"/>
                </a:cubicBezTo>
                <a:lnTo>
                  <a:pt x="1167257" y="1188021"/>
                </a:lnTo>
                <a:cubicBezTo>
                  <a:pt x="1153414" y="1066737"/>
                  <a:pt x="1309243" y="1073721"/>
                  <a:pt x="1381951" y="1063308"/>
                </a:cubicBezTo>
                <a:cubicBezTo>
                  <a:pt x="1302321" y="1032129"/>
                  <a:pt x="1267651" y="966343"/>
                  <a:pt x="1267651" y="914400"/>
                </a:cubicBezTo>
                <a:cubicBezTo>
                  <a:pt x="1267651" y="900493"/>
                  <a:pt x="1271143" y="855472"/>
                  <a:pt x="1295400" y="845121"/>
                </a:cubicBezTo>
                <a:cubicBezTo>
                  <a:pt x="1291908" y="838200"/>
                  <a:pt x="1281557" y="831279"/>
                  <a:pt x="1278064" y="824294"/>
                </a:cubicBezTo>
                <a:cubicBezTo>
                  <a:pt x="1271143" y="810451"/>
                  <a:pt x="1267651" y="793179"/>
                  <a:pt x="1267651" y="782765"/>
                </a:cubicBezTo>
                <a:cubicBezTo>
                  <a:pt x="1267651" y="775843"/>
                  <a:pt x="1271143" y="765429"/>
                  <a:pt x="1271143" y="755079"/>
                </a:cubicBezTo>
                <a:cubicBezTo>
                  <a:pt x="1271143" y="699643"/>
                  <a:pt x="1330008" y="671894"/>
                  <a:pt x="1361186" y="658051"/>
                </a:cubicBezTo>
                <a:cubicBezTo>
                  <a:pt x="1364678" y="654622"/>
                  <a:pt x="1364678" y="647700"/>
                  <a:pt x="1364678" y="640779"/>
                </a:cubicBezTo>
                <a:cubicBezTo>
                  <a:pt x="1364678" y="606108"/>
                  <a:pt x="1402778" y="547243"/>
                  <a:pt x="1444308" y="540322"/>
                </a:cubicBezTo>
                <a:cubicBezTo>
                  <a:pt x="1454721" y="536829"/>
                  <a:pt x="1475486" y="543751"/>
                  <a:pt x="1489329" y="536829"/>
                </a:cubicBezTo>
                <a:cubicBezTo>
                  <a:pt x="1499743" y="533400"/>
                  <a:pt x="1506664" y="512572"/>
                  <a:pt x="1524000" y="502222"/>
                </a:cubicBezTo>
                <a:cubicBezTo>
                  <a:pt x="1537843" y="488378"/>
                  <a:pt x="1565529" y="481457"/>
                  <a:pt x="1579372" y="481457"/>
                </a:cubicBezTo>
                <a:cubicBezTo>
                  <a:pt x="1586294" y="481457"/>
                  <a:pt x="1717929" y="509143"/>
                  <a:pt x="1728343" y="509143"/>
                </a:cubicBezTo>
                <a:cubicBezTo>
                  <a:pt x="1735264" y="509143"/>
                  <a:pt x="1787208" y="498729"/>
                  <a:pt x="1794129" y="498729"/>
                </a:cubicBezTo>
                <a:cubicBezTo>
                  <a:pt x="1852994" y="498729"/>
                  <a:pt x="1918843" y="516064"/>
                  <a:pt x="1967294" y="581851"/>
                </a:cubicBezTo>
                <a:cubicBezTo>
                  <a:pt x="1984629" y="547243"/>
                  <a:pt x="2001964" y="502222"/>
                  <a:pt x="2022729" y="464122"/>
                </a:cubicBezTo>
                <a:cubicBezTo>
                  <a:pt x="2036572" y="432943"/>
                  <a:pt x="2088515" y="381000"/>
                  <a:pt x="2088515" y="374078"/>
                </a:cubicBezTo>
                <a:cubicBezTo>
                  <a:pt x="2088515" y="363664"/>
                  <a:pt x="2078164" y="346329"/>
                  <a:pt x="2078164" y="335978"/>
                </a:cubicBezTo>
                <a:cubicBezTo>
                  <a:pt x="2078164" y="284036"/>
                  <a:pt x="2123186" y="166243"/>
                  <a:pt x="2206308" y="166243"/>
                </a:cubicBezTo>
                <a:cubicBezTo>
                  <a:pt x="2220151" y="166243"/>
                  <a:pt x="2240915" y="162814"/>
                  <a:pt x="2258251" y="187008"/>
                </a:cubicBezTo>
                <a:cubicBezTo>
                  <a:pt x="2296351" y="110808"/>
                  <a:pt x="2382964" y="96964"/>
                  <a:pt x="2434908" y="96964"/>
                </a:cubicBezTo>
                <a:cubicBezTo>
                  <a:pt x="2538794" y="96964"/>
                  <a:pt x="2462594" y="256286"/>
                  <a:pt x="2556129" y="256286"/>
                </a:cubicBezTo>
                <a:lnTo>
                  <a:pt x="2566480" y="256286"/>
                </a:lnTo>
                <a:cubicBezTo>
                  <a:pt x="2569972" y="242443"/>
                  <a:pt x="2569972" y="221678"/>
                  <a:pt x="2580386" y="211264"/>
                </a:cubicBezTo>
                <a:cubicBezTo>
                  <a:pt x="2597658" y="187008"/>
                  <a:pt x="2653094" y="169736"/>
                  <a:pt x="2680780" y="169736"/>
                </a:cubicBezTo>
                <a:cubicBezTo>
                  <a:pt x="2698115" y="169736"/>
                  <a:pt x="2736215" y="187008"/>
                  <a:pt x="2756980" y="204343"/>
                </a:cubicBezTo>
                <a:cubicBezTo>
                  <a:pt x="2763901" y="211264"/>
                  <a:pt x="2767394" y="228600"/>
                  <a:pt x="2777808" y="232029"/>
                </a:cubicBezTo>
                <a:cubicBezTo>
                  <a:pt x="2805494" y="249364"/>
                  <a:pt x="2860929" y="232029"/>
                  <a:pt x="2892108" y="270129"/>
                </a:cubicBezTo>
                <a:cubicBezTo>
                  <a:pt x="2905951" y="284036"/>
                  <a:pt x="2905951" y="308229"/>
                  <a:pt x="2905951" y="329057"/>
                </a:cubicBezTo>
                <a:cubicBezTo>
                  <a:pt x="2905951" y="335978"/>
                  <a:pt x="2899029" y="387922"/>
                  <a:pt x="2899029" y="398336"/>
                </a:cubicBezTo>
                <a:cubicBezTo>
                  <a:pt x="2899029" y="460629"/>
                  <a:pt x="2992501" y="484886"/>
                  <a:pt x="2992501" y="616522"/>
                </a:cubicBezTo>
                <a:cubicBezTo>
                  <a:pt x="2992501" y="713486"/>
                  <a:pt x="2933637" y="723900"/>
                  <a:pt x="2899029" y="810451"/>
                </a:cubicBezTo>
                <a:lnTo>
                  <a:pt x="2902458" y="831279"/>
                </a:lnTo>
                <a:cubicBezTo>
                  <a:pt x="2944051" y="782765"/>
                  <a:pt x="2995994" y="765429"/>
                  <a:pt x="3044444" y="744665"/>
                </a:cubicBezTo>
                <a:cubicBezTo>
                  <a:pt x="3065272" y="734251"/>
                  <a:pt x="3096451" y="734251"/>
                  <a:pt x="3120644" y="720408"/>
                </a:cubicBezTo>
                <a:cubicBezTo>
                  <a:pt x="3127629" y="716979"/>
                  <a:pt x="3127629" y="699643"/>
                  <a:pt x="3134551" y="692722"/>
                </a:cubicBezTo>
                <a:cubicBezTo>
                  <a:pt x="3183001" y="644208"/>
                  <a:pt x="3193415" y="623443"/>
                  <a:pt x="3234944" y="623443"/>
                </a:cubicBezTo>
                <a:cubicBezTo>
                  <a:pt x="3245358" y="623443"/>
                  <a:pt x="3262694" y="630365"/>
                  <a:pt x="3273044" y="630365"/>
                </a:cubicBezTo>
                <a:cubicBezTo>
                  <a:pt x="3279965" y="630365"/>
                  <a:pt x="3300794" y="606108"/>
                  <a:pt x="3314637" y="602679"/>
                </a:cubicBezTo>
                <a:cubicBezTo>
                  <a:pt x="3321558" y="599186"/>
                  <a:pt x="3342322" y="599186"/>
                  <a:pt x="3352737" y="599186"/>
                </a:cubicBezTo>
                <a:cubicBezTo>
                  <a:pt x="3408172" y="599186"/>
                  <a:pt x="3446272" y="654622"/>
                  <a:pt x="3446272" y="699643"/>
                </a:cubicBezTo>
                <a:cubicBezTo>
                  <a:pt x="3446272" y="709994"/>
                  <a:pt x="3439287" y="730822"/>
                  <a:pt x="3439287" y="741172"/>
                </a:cubicBezTo>
                <a:cubicBezTo>
                  <a:pt x="3439287" y="748094"/>
                  <a:pt x="3463544" y="762000"/>
                  <a:pt x="3470465" y="779272"/>
                </a:cubicBezTo>
                <a:cubicBezTo>
                  <a:pt x="3484372" y="800100"/>
                  <a:pt x="3487801" y="827786"/>
                  <a:pt x="3480880" y="852043"/>
                </a:cubicBezTo>
                <a:cubicBezTo>
                  <a:pt x="3491294" y="855472"/>
                  <a:pt x="3501644" y="869315"/>
                  <a:pt x="3512058" y="869315"/>
                </a:cubicBezTo>
                <a:cubicBezTo>
                  <a:pt x="3518980" y="869315"/>
                  <a:pt x="3584765" y="838200"/>
                  <a:pt x="3615944" y="838200"/>
                </a:cubicBezTo>
                <a:cubicBezTo>
                  <a:pt x="3671380" y="838200"/>
                  <a:pt x="3674808" y="858965"/>
                  <a:pt x="3705987" y="858965"/>
                </a:cubicBezTo>
                <a:cubicBezTo>
                  <a:pt x="3723322" y="858965"/>
                  <a:pt x="3747580" y="838200"/>
                  <a:pt x="3778758" y="838200"/>
                </a:cubicBezTo>
                <a:cubicBezTo>
                  <a:pt x="3789108" y="838200"/>
                  <a:pt x="3813365" y="838200"/>
                  <a:pt x="3830701" y="848551"/>
                </a:cubicBezTo>
                <a:cubicBezTo>
                  <a:pt x="3848036" y="862393"/>
                  <a:pt x="3851465" y="900493"/>
                  <a:pt x="3875723" y="914400"/>
                </a:cubicBezTo>
                <a:cubicBezTo>
                  <a:pt x="3896487" y="928243"/>
                  <a:pt x="3931158" y="914400"/>
                  <a:pt x="3958844" y="917829"/>
                </a:cubicBezTo>
                <a:cubicBezTo>
                  <a:pt x="3976180" y="921321"/>
                  <a:pt x="4007358" y="949008"/>
                  <a:pt x="4007358" y="949008"/>
                </a:cubicBezTo>
                <a:cubicBezTo>
                  <a:pt x="4017709" y="949008"/>
                  <a:pt x="4024630" y="935165"/>
                  <a:pt x="4038536" y="931672"/>
                </a:cubicBezTo>
                <a:cubicBezTo>
                  <a:pt x="4059301" y="921321"/>
                  <a:pt x="4100830" y="921321"/>
                  <a:pt x="4107751" y="921321"/>
                </a:cubicBezTo>
                <a:cubicBezTo>
                  <a:pt x="4132009" y="921321"/>
                  <a:pt x="4132009" y="917829"/>
                  <a:pt x="4163187" y="935165"/>
                </a:cubicBezTo>
                <a:cubicBezTo>
                  <a:pt x="4170109" y="910908"/>
                  <a:pt x="4173601" y="886651"/>
                  <a:pt x="4177030" y="862393"/>
                </a:cubicBezTo>
                <a:cubicBezTo>
                  <a:pt x="4177030" y="862393"/>
                  <a:pt x="4173601" y="858965"/>
                  <a:pt x="4183951" y="858965"/>
                </a:cubicBezTo>
                <a:cubicBezTo>
                  <a:pt x="4190873" y="858965"/>
                  <a:pt x="4208209" y="893572"/>
                  <a:pt x="4222051" y="914400"/>
                </a:cubicBezTo>
                <a:cubicBezTo>
                  <a:pt x="4225544" y="852043"/>
                  <a:pt x="4222051" y="845121"/>
                  <a:pt x="4222051" y="838200"/>
                </a:cubicBezTo>
                <a:cubicBezTo>
                  <a:pt x="4222051" y="827786"/>
                  <a:pt x="4225544" y="768922"/>
                  <a:pt x="4249801" y="768922"/>
                </a:cubicBezTo>
                <a:cubicBezTo>
                  <a:pt x="4260151" y="768922"/>
                  <a:pt x="4270566" y="789686"/>
                  <a:pt x="4280980" y="803529"/>
                </a:cubicBezTo>
                <a:cubicBezTo>
                  <a:pt x="4284409" y="737743"/>
                  <a:pt x="4280980" y="727329"/>
                  <a:pt x="4280980" y="668465"/>
                </a:cubicBezTo>
                <a:cubicBezTo>
                  <a:pt x="4284409" y="654622"/>
                  <a:pt x="4284409" y="613029"/>
                  <a:pt x="4308666" y="613029"/>
                </a:cubicBezTo>
                <a:cubicBezTo>
                  <a:pt x="4315587" y="613029"/>
                  <a:pt x="4322509" y="626872"/>
                  <a:pt x="4329430" y="633857"/>
                </a:cubicBezTo>
                <a:cubicBezTo>
                  <a:pt x="4336351" y="585343"/>
                  <a:pt x="4322509" y="529908"/>
                  <a:pt x="4353687" y="481457"/>
                </a:cubicBezTo>
                <a:cubicBezTo>
                  <a:pt x="4364101" y="488378"/>
                  <a:pt x="4374451" y="502222"/>
                  <a:pt x="4388295" y="512572"/>
                </a:cubicBezTo>
                <a:cubicBezTo>
                  <a:pt x="4388295" y="481457"/>
                  <a:pt x="4391787" y="443357"/>
                  <a:pt x="4402201" y="415608"/>
                </a:cubicBezTo>
                <a:cubicBezTo>
                  <a:pt x="4402201" y="415608"/>
                  <a:pt x="4405630" y="415608"/>
                  <a:pt x="4409123" y="412178"/>
                </a:cubicBezTo>
                <a:cubicBezTo>
                  <a:pt x="4416044" y="419100"/>
                  <a:pt x="4422966" y="429450"/>
                  <a:pt x="4433380" y="439864"/>
                </a:cubicBezTo>
                <a:cubicBezTo>
                  <a:pt x="4436809" y="439864"/>
                  <a:pt x="4443730" y="432943"/>
                  <a:pt x="4443730" y="429450"/>
                </a:cubicBezTo>
                <a:cubicBezTo>
                  <a:pt x="4450651" y="405257"/>
                  <a:pt x="4467987" y="329057"/>
                  <a:pt x="4495674" y="329057"/>
                </a:cubicBezTo>
                <a:cubicBezTo>
                  <a:pt x="4502595" y="329057"/>
                  <a:pt x="4509580" y="339408"/>
                  <a:pt x="4516501" y="346329"/>
                </a:cubicBezTo>
                <a:cubicBezTo>
                  <a:pt x="4523423" y="315150"/>
                  <a:pt x="4513009" y="280543"/>
                  <a:pt x="4540695" y="256286"/>
                </a:cubicBezTo>
                <a:cubicBezTo>
                  <a:pt x="4551109" y="266700"/>
                  <a:pt x="4561523" y="280543"/>
                  <a:pt x="4575366" y="290957"/>
                </a:cubicBezTo>
                <a:cubicBezTo>
                  <a:pt x="4575366" y="287464"/>
                  <a:pt x="4568444" y="197422"/>
                  <a:pt x="4606544" y="197422"/>
                </a:cubicBezTo>
                <a:cubicBezTo>
                  <a:pt x="4616895" y="197422"/>
                  <a:pt x="4616895" y="207836"/>
                  <a:pt x="4623816" y="207836"/>
                </a:cubicBezTo>
                <a:cubicBezTo>
                  <a:pt x="4641151" y="207836"/>
                  <a:pt x="4661916" y="145478"/>
                  <a:pt x="4672330" y="138557"/>
                </a:cubicBezTo>
                <a:cubicBezTo>
                  <a:pt x="4693095" y="114300"/>
                  <a:pt x="4731195" y="69278"/>
                  <a:pt x="4741609" y="69278"/>
                </a:cubicBezTo>
                <a:cubicBezTo>
                  <a:pt x="4748530" y="69278"/>
                  <a:pt x="4748530" y="76200"/>
                  <a:pt x="4752023" y="79629"/>
                </a:cubicBezTo>
                <a:cubicBezTo>
                  <a:pt x="4776216" y="55436"/>
                  <a:pt x="4797044" y="10414"/>
                  <a:pt x="4831651" y="0"/>
                </a:cubicBezTo>
                <a:cubicBezTo>
                  <a:pt x="4835144" y="3493"/>
                  <a:pt x="4838574" y="3493"/>
                  <a:pt x="4838574" y="10414"/>
                </a:cubicBezTo>
                <a:close/>
              </a:path>
            </a:pathLst>
          </a:custGeom>
          <a:solidFill>
            <a:srgbClr val="BFE1CF">
              <a:alpha val="36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356919B9-CEAF-C44A-A293-0EED9EDA99E9}"/>
              </a:ext>
            </a:extLst>
          </p:cNvPr>
          <p:cNvSpPr/>
          <p:nvPr userDrawn="1"/>
        </p:nvSpPr>
        <p:spPr>
          <a:xfrm>
            <a:off x="0" y="5541946"/>
            <a:ext cx="5548002" cy="1316055"/>
          </a:xfrm>
          <a:custGeom>
            <a:avLst/>
            <a:gdLst>
              <a:gd name="connsiteX0" fmla="*/ 0 w 5548002"/>
              <a:gd name="connsiteY0" fmla="*/ 0 h 1316055"/>
              <a:gd name="connsiteX1" fmla="*/ 50899 w 5548002"/>
              <a:gd name="connsiteY1" fmla="*/ 1056 h 1316055"/>
              <a:gd name="connsiteX2" fmla="*/ 857250 w 5548002"/>
              <a:gd name="connsiteY2" fmla="*/ 96855 h 1316055"/>
              <a:gd name="connsiteX3" fmla="*/ 2552700 w 5548002"/>
              <a:gd name="connsiteY3" fmla="*/ 935055 h 1316055"/>
              <a:gd name="connsiteX4" fmla="*/ 4800600 w 5548002"/>
              <a:gd name="connsiteY4" fmla="*/ 877905 h 1316055"/>
              <a:gd name="connsiteX5" fmla="*/ 5514380 w 5548002"/>
              <a:gd name="connsiteY5" fmla="*/ 1282718 h 1316055"/>
              <a:gd name="connsiteX6" fmla="*/ 5548002 w 5548002"/>
              <a:gd name="connsiteY6" fmla="*/ 1316055 h 1316055"/>
              <a:gd name="connsiteX7" fmla="*/ 0 w 5548002"/>
              <a:gd name="connsiteY7" fmla="*/ 1316055 h 131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8002" h="1316055">
                <a:moveTo>
                  <a:pt x="0" y="0"/>
                </a:moveTo>
                <a:lnTo>
                  <a:pt x="50899" y="1056"/>
                </a:lnTo>
                <a:cubicBezTo>
                  <a:pt x="335757" y="12395"/>
                  <a:pt x="607219" y="40896"/>
                  <a:pt x="857250" y="96855"/>
                </a:cubicBezTo>
                <a:cubicBezTo>
                  <a:pt x="1524000" y="246080"/>
                  <a:pt x="1895475" y="804880"/>
                  <a:pt x="2552700" y="935055"/>
                </a:cubicBezTo>
                <a:cubicBezTo>
                  <a:pt x="3209925" y="1065230"/>
                  <a:pt x="4219575" y="719155"/>
                  <a:pt x="4800600" y="877905"/>
                </a:cubicBezTo>
                <a:cubicBezTo>
                  <a:pt x="5091113" y="957280"/>
                  <a:pt x="5318522" y="1103330"/>
                  <a:pt x="5514380" y="1282718"/>
                </a:cubicBezTo>
                <a:lnTo>
                  <a:pt x="5548002" y="1316055"/>
                </a:lnTo>
                <a:lnTo>
                  <a:pt x="0" y="1316055"/>
                </a:ln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FCB4C48-3195-56F2-5225-FC2551C233BA}"/>
              </a:ext>
            </a:extLst>
          </p:cNvPr>
          <p:cNvSpPr/>
          <p:nvPr userDrawn="1"/>
        </p:nvSpPr>
        <p:spPr>
          <a:xfrm>
            <a:off x="4914900" y="-770005"/>
            <a:ext cx="8534400" cy="1720258"/>
          </a:xfrm>
          <a:custGeom>
            <a:avLst/>
            <a:gdLst>
              <a:gd name="connsiteX0" fmla="*/ 0 w 8534400"/>
              <a:gd name="connsiteY0" fmla="*/ 0 h 1720258"/>
              <a:gd name="connsiteX1" fmla="*/ 2743200 w 8534400"/>
              <a:gd name="connsiteY1" fmla="*/ 647700 h 1720258"/>
              <a:gd name="connsiteX2" fmla="*/ 4133850 w 8534400"/>
              <a:gd name="connsiteY2" fmla="*/ 1714500 h 1720258"/>
              <a:gd name="connsiteX3" fmla="*/ 6553200 w 8534400"/>
              <a:gd name="connsiteY3" fmla="*/ 1085850 h 1720258"/>
              <a:gd name="connsiteX4" fmla="*/ 8534400 w 8534400"/>
              <a:gd name="connsiteY4" fmla="*/ 1371600 h 17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400" h="1720258">
                <a:moveTo>
                  <a:pt x="0" y="0"/>
                </a:moveTo>
                <a:cubicBezTo>
                  <a:pt x="1027112" y="180975"/>
                  <a:pt x="2054225" y="361950"/>
                  <a:pt x="2743200" y="647700"/>
                </a:cubicBezTo>
                <a:cubicBezTo>
                  <a:pt x="3432175" y="933450"/>
                  <a:pt x="3498850" y="1641475"/>
                  <a:pt x="4133850" y="1714500"/>
                </a:cubicBezTo>
                <a:cubicBezTo>
                  <a:pt x="4768850" y="1787525"/>
                  <a:pt x="5819775" y="1143000"/>
                  <a:pt x="6553200" y="1085850"/>
                </a:cubicBezTo>
                <a:cubicBezTo>
                  <a:pt x="7286625" y="1028700"/>
                  <a:pt x="7910512" y="1200150"/>
                  <a:pt x="8534400" y="1371600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406CFE7-5C9D-1E55-AC06-529CECE4AA22}"/>
              </a:ext>
            </a:extLst>
          </p:cNvPr>
          <p:cNvGrpSpPr/>
          <p:nvPr userDrawn="1"/>
        </p:nvGrpSpPr>
        <p:grpSpPr>
          <a:xfrm>
            <a:off x="547088" y="452938"/>
            <a:ext cx="828675" cy="465604"/>
            <a:chOff x="523874" y="393404"/>
            <a:chExt cx="2347910" cy="1319211"/>
          </a:xfrm>
          <a:gradFill>
            <a:gsLst>
              <a:gs pos="0">
                <a:srgbClr val="9EB7BA"/>
              </a:gs>
              <a:gs pos="100000">
                <a:srgbClr val="BFE1CF">
                  <a:alpha val="0"/>
                </a:srgbClr>
              </a:gs>
            </a:gsLst>
            <a:lin ang="5400000" scaled="1"/>
          </a:gra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7130CD0-D250-A392-E5E4-2BB1A2E11025}"/>
                </a:ext>
              </a:extLst>
            </p:cNvPr>
            <p:cNvSpPr/>
            <p:nvPr/>
          </p:nvSpPr>
          <p:spPr>
            <a:xfrm>
              <a:off x="523874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B2A23E2-325A-5382-9B90-7E56D03F09B8}"/>
                </a:ext>
              </a:extLst>
            </p:cNvPr>
            <p:cNvSpPr/>
            <p:nvPr/>
          </p:nvSpPr>
          <p:spPr>
            <a:xfrm>
              <a:off x="938211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BCAB878-0701-1746-C145-F11F5F696B49}"/>
                </a:ext>
              </a:extLst>
            </p:cNvPr>
            <p:cNvSpPr/>
            <p:nvPr/>
          </p:nvSpPr>
          <p:spPr>
            <a:xfrm>
              <a:off x="1352548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AC59C6D-50F3-62A8-E929-7D8E4D270654}"/>
                </a:ext>
              </a:extLst>
            </p:cNvPr>
            <p:cNvSpPr/>
            <p:nvPr/>
          </p:nvSpPr>
          <p:spPr>
            <a:xfrm>
              <a:off x="1766885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443733D-5A8E-06E5-3AC1-3F56DD8D510A}"/>
                </a:ext>
              </a:extLst>
            </p:cNvPr>
            <p:cNvSpPr/>
            <p:nvPr/>
          </p:nvSpPr>
          <p:spPr>
            <a:xfrm>
              <a:off x="2181222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B268588-1745-292D-04BB-F8345305B144}"/>
                </a:ext>
              </a:extLst>
            </p:cNvPr>
            <p:cNvSpPr/>
            <p:nvPr/>
          </p:nvSpPr>
          <p:spPr>
            <a:xfrm>
              <a:off x="2595559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4624161-8768-CB96-2D24-35472705D26D}"/>
                </a:ext>
              </a:extLst>
            </p:cNvPr>
            <p:cNvSpPr/>
            <p:nvPr/>
          </p:nvSpPr>
          <p:spPr>
            <a:xfrm>
              <a:off x="523874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85681C0-5F14-5063-046A-7A2B3D35968C}"/>
                </a:ext>
              </a:extLst>
            </p:cNvPr>
            <p:cNvSpPr/>
            <p:nvPr/>
          </p:nvSpPr>
          <p:spPr>
            <a:xfrm>
              <a:off x="938211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9D8B57A-4D5F-7445-D204-A2C4B2985C42}"/>
                </a:ext>
              </a:extLst>
            </p:cNvPr>
            <p:cNvSpPr/>
            <p:nvPr/>
          </p:nvSpPr>
          <p:spPr>
            <a:xfrm>
              <a:off x="1352548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14B869E-EB5C-64B3-9A9E-F176EC30695B}"/>
                </a:ext>
              </a:extLst>
            </p:cNvPr>
            <p:cNvSpPr/>
            <p:nvPr/>
          </p:nvSpPr>
          <p:spPr>
            <a:xfrm>
              <a:off x="1766885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C1EC265-4F8C-91D5-C64A-DC39DFBC7879}"/>
                </a:ext>
              </a:extLst>
            </p:cNvPr>
            <p:cNvSpPr/>
            <p:nvPr/>
          </p:nvSpPr>
          <p:spPr>
            <a:xfrm>
              <a:off x="2181222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4D20E13-9005-4227-1E8C-B62B82D3BC0F}"/>
                </a:ext>
              </a:extLst>
            </p:cNvPr>
            <p:cNvSpPr/>
            <p:nvPr/>
          </p:nvSpPr>
          <p:spPr>
            <a:xfrm>
              <a:off x="2595559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8F101F9-E912-A6F1-5A54-9F7C9CBEA1B5}"/>
                </a:ext>
              </a:extLst>
            </p:cNvPr>
            <p:cNvSpPr/>
            <p:nvPr/>
          </p:nvSpPr>
          <p:spPr>
            <a:xfrm>
              <a:off x="523874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7F8F32E-9E33-85D3-EFD1-CFC015628945}"/>
                </a:ext>
              </a:extLst>
            </p:cNvPr>
            <p:cNvSpPr/>
            <p:nvPr/>
          </p:nvSpPr>
          <p:spPr>
            <a:xfrm>
              <a:off x="938211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A7188B3-CF76-5C5C-BD4D-E056658A413A}"/>
                </a:ext>
              </a:extLst>
            </p:cNvPr>
            <p:cNvSpPr/>
            <p:nvPr/>
          </p:nvSpPr>
          <p:spPr>
            <a:xfrm>
              <a:off x="1352548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991D458-F0F5-9CA2-F028-7C44E068B907}"/>
                </a:ext>
              </a:extLst>
            </p:cNvPr>
            <p:cNvSpPr/>
            <p:nvPr/>
          </p:nvSpPr>
          <p:spPr>
            <a:xfrm>
              <a:off x="1766885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9B6D777-47C8-FE31-880F-EF15AD3D6294}"/>
                </a:ext>
              </a:extLst>
            </p:cNvPr>
            <p:cNvSpPr/>
            <p:nvPr/>
          </p:nvSpPr>
          <p:spPr>
            <a:xfrm>
              <a:off x="2181222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D65844F4-9BCC-33F2-5BA9-1B4733969D7E}"/>
                </a:ext>
              </a:extLst>
            </p:cNvPr>
            <p:cNvSpPr/>
            <p:nvPr/>
          </p:nvSpPr>
          <p:spPr>
            <a:xfrm>
              <a:off x="2595559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DEE55A2-B033-1227-CC7C-9981E20BB693}"/>
                </a:ext>
              </a:extLst>
            </p:cNvPr>
            <p:cNvSpPr/>
            <p:nvPr/>
          </p:nvSpPr>
          <p:spPr>
            <a:xfrm>
              <a:off x="523874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18E2AE5-A542-032C-5EAD-6B69D73FFA3E}"/>
                </a:ext>
              </a:extLst>
            </p:cNvPr>
            <p:cNvSpPr/>
            <p:nvPr/>
          </p:nvSpPr>
          <p:spPr>
            <a:xfrm>
              <a:off x="938211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D4FCE04-3BFC-6AAE-E561-B7D6D799A005}"/>
                </a:ext>
              </a:extLst>
            </p:cNvPr>
            <p:cNvSpPr/>
            <p:nvPr/>
          </p:nvSpPr>
          <p:spPr>
            <a:xfrm>
              <a:off x="1352548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DEC6CDBB-17A3-1B86-A339-3208DC2458E8}"/>
                </a:ext>
              </a:extLst>
            </p:cNvPr>
            <p:cNvSpPr/>
            <p:nvPr/>
          </p:nvSpPr>
          <p:spPr>
            <a:xfrm>
              <a:off x="1766885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A5EE6F3-83D0-65A5-AD8F-CCE88F64D54B}"/>
                </a:ext>
              </a:extLst>
            </p:cNvPr>
            <p:cNvSpPr/>
            <p:nvPr/>
          </p:nvSpPr>
          <p:spPr>
            <a:xfrm>
              <a:off x="2181222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66CB8FF-EA68-2564-A7A3-1724F092E436}"/>
                </a:ext>
              </a:extLst>
            </p:cNvPr>
            <p:cNvSpPr/>
            <p:nvPr/>
          </p:nvSpPr>
          <p:spPr>
            <a:xfrm>
              <a:off x="2595559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F5D0265-C05C-CF72-E3B3-1A43A982B039}"/>
              </a:ext>
            </a:extLst>
          </p:cNvPr>
          <p:cNvSpPr/>
          <p:nvPr userDrawn="1"/>
        </p:nvSpPr>
        <p:spPr>
          <a:xfrm>
            <a:off x="691841" y="5218072"/>
            <a:ext cx="1460807" cy="1680964"/>
          </a:xfrm>
          <a:custGeom>
            <a:avLst/>
            <a:gdLst>
              <a:gd name="connsiteX0" fmla="*/ 789426 w 1927431"/>
              <a:gd name="connsiteY0" fmla="*/ 0 h 2217912"/>
              <a:gd name="connsiteX1" fmla="*/ 929541 w 1927431"/>
              <a:gd name="connsiteY1" fmla="*/ 194793 h 2217912"/>
              <a:gd name="connsiteX2" fmla="*/ 932959 w 1927431"/>
              <a:gd name="connsiteY2" fmla="*/ 293899 h 2217912"/>
              <a:gd name="connsiteX3" fmla="*/ 878280 w 1927431"/>
              <a:gd name="connsiteY3" fmla="*/ 570710 h 2217912"/>
              <a:gd name="connsiteX4" fmla="*/ 850940 w 1927431"/>
              <a:gd name="connsiteY4" fmla="*/ 714243 h 2217912"/>
              <a:gd name="connsiteX5" fmla="*/ 765504 w 1927431"/>
              <a:gd name="connsiteY5" fmla="*/ 1038898 h 2217912"/>
              <a:gd name="connsiteX6" fmla="*/ 755252 w 1927431"/>
              <a:gd name="connsiteY6" fmla="*/ 1083325 h 2217912"/>
              <a:gd name="connsiteX7" fmla="*/ 765504 w 1927431"/>
              <a:gd name="connsiteY7" fmla="*/ 1151674 h 2217912"/>
              <a:gd name="connsiteX8" fmla="*/ 765504 w 1927431"/>
              <a:gd name="connsiteY8" fmla="*/ 1220022 h 2217912"/>
              <a:gd name="connsiteX9" fmla="*/ 891949 w 1927431"/>
              <a:gd name="connsiteY9" fmla="*/ 1568600 h 2217912"/>
              <a:gd name="connsiteX10" fmla="*/ 895367 w 1927431"/>
              <a:gd name="connsiteY10" fmla="*/ 1561766 h 2217912"/>
              <a:gd name="connsiteX11" fmla="*/ 885115 w 1927431"/>
              <a:gd name="connsiteY11" fmla="*/ 1513921 h 2217912"/>
              <a:gd name="connsiteX12" fmla="*/ 885115 w 1927431"/>
              <a:gd name="connsiteY12" fmla="*/ 1284954 h 2217912"/>
              <a:gd name="connsiteX13" fmla="*/ 912454 w 1927431"/>
              <a:gd name="connsiteY13" fmla="*/ 1093577 h 2217912"/>
              <a:gd name="connsiteX14" fmla="*/ 1096995 w 1927431"/>
              <a:gd name="connsiteY14" fmla="*/ 755252 h 2217912"/>
              <a:gd name="connsiteX15" fmla="*/ 1189266 w 1927431"/>
              <a:gd name="connsiteY15" fmla="*/ 724495 h 2217912"/>
              <a:gd name="connsiteX16" fmla="*/ 1312293 w 1927431"/>
              <a:gd name="connsiteY16" fmla="*/ 881697 h 2217912"/>
              <a:gd name="connsiteX17" fmla="*/ 1302041 w 1927431"/>
              <a:gd name="connsiteY17" fmla="*/ 939793 h 2217912"/>
              <a:gd name="connsiteX18" fmla="*/ 1237110 w 1927431"/>
              <a:gd name="connsiteY18" fmla="*/ 1237109 h 2217912"/>
              <a:gd name="connsiteX19" fmla="*/ 1165344 w 1927431"/>
              <a:gd name="connsiteY19" fmla="*/ 1373807 h 2217912"/>
              <a:gd name="connsiteX20" fmla="*/ 1117500 w 1927431"/>
              <a:gd name="connsiteY20" fmla="*/ 1496834 h 2217912"/>
              <a:gd name="connsiteX21" fmla="*/ 1117500 w 1927431"/>
              <a:gd name="connsiteY21" fmla="*/ 1510504 h 2217912"/>
              <a:gd name="connsiteX22" fmla="*/ 1045734 w 1927431"/>
              <a:gd name="connsiteY22" fmla="*/ 1691628 h 2217912"/>
              <a:gd name="connsiteX23" fmla="*/ 1035482 w 1927431"/>
              <a:gd name="connsiteY23" fmla="*/ 1746307 h 2217912"/>
              <a:gd name="connsiteX24" fmla="*/ 1103830 w 1927431"/>
              <a:gd name="connsiteY24" fmla="*/ 1848830 h 2217912"/>
              <a:gd name="connsiteX25" fmla="*/ 1291789 w 1927431"/>
              <a:gd name="connsiteY25" fmla="*/ 2019701 h 2217912"/>
              <a:gd name="connsiteX26" fmla="*/ 1448991 w 1927431"/>
              <a:gd name="connsiteY26" fmla="*/ 2098302 h 2217912"/>
              <a:gd name="connsiteX27" fmla="*/ 1472913 w 1927431"/>
              <a:gd name="connsiteY27" fmla="*/ 2088050 h 2217912"/>
              <a:gd name="connsiteX28" fmla="*/ 1356720 w 1927431"/>
              <a:gd name="connsiteY28" fmla="*/ 1883004 h 2217912"/>
              <a:gd name="connsiteX29" fmla="*/ 1332798 w 1927431"/>
              <a:gd name="connsiteY29" fmla="*/ 1763394 h 2217912"/>
              <a:gd name="connsiteX30" fmla="*/ 1325963 w 1927431"/>
              <a:gd name="connsiteY30" fmla="*/ 1647201 h 2217912"/>
              <a:gd name="connsiteX31" fmla="*/ 1319128 w 1927431"/>
              <a:gd name="connsiteY31" fmla="*/ 1595940 h 2217912"/>
              <a:gd name="connsiteX32" fmla="*/ 1319128 w 1927431"/>
              <a:gd name="connsiteY32" fmla="*/ 1531009 h 2217912"/>
              <a:gd name="connsiteX33" fmla="*/ 1325963 w 1927431"/>
              <a:gd name="connsiteY33" fmla="*/ 1472912 h 2217912"/>
              <a:gd name="connsiteX34" fmla="*/ 1486582 w 1927431"/>
              <a:gd name="connsiteY34" fmla="*/ 1254197 h 2217912"/>
              <a:gd name="connsiteX35" fmla="*/ 1633532 w 1927431"/>
              <a:gd name="connsiteY35" fmla="*/ 1554931 h 2217912"/>
              <a:gd name="connsiteX36" fmla="*/ 1613027 w 1927431"/>
              <a:gd name="connsiteY36" fmla="*/ 1903509 h 2217912"/>
              <a:gd name="connsiteX37" fmla="*/ 1660871 w 1927431"/>
              <a:gd name="connsiteY37" fmla="*/ 2180321 h 2217912"/>
              <a:gd name="connsiteX38" fmla="*/ 1906926 w 1927431"/>
              <a:gd name="connsiteY38" fmla="*/ 2207660 h 2217912"/>
              <a:gd name="connsiteX39" fmla="*/ 1927431 w 1927431"/>
              <a:gd name="connsiteY39" fmla="*/ 2217912 h 2217912"/>
              <a:gd name="connsiteX40" fmla="*/ 481858 w 1927431"/>
              <a:gd name="connsiteY40" fmla="*/ 2217912 h 2217912"/>
              <a:gd name="connsiteX41" fmla="*/ 468188 w 1927431"/>
              <a:gd name="connsiteY41" fmla="*/ 2166651 h 2217912"/>
              <a:gd name="connsiteX42" fmla="*/ 574128 w 1927431"/>
              <a:gd name="connsiteY42" fmla="*/ 2043623 h 2217912"/>
              <a:gd name="connsiteX43" fmla="*/ 683486 w 1927431"/>
              <a:gd name="connsiteY43" fmla="*/ 2019701 h 2217912"/>
              <a:gd name="connsiteX44" fmla="*/ 885115 w 1927431"/>
              <a:gd name="connsiteY44" fmla="*/ 2019701 h 2217912"/>
              <a:gd name="connsiteX45" fmla="*/ 1291789 w 1927431"/>
              <a:gd name="connsiteY45" fmla="*/ 2125642 h 2217912"/>
              <a:gd name="connsiteX46" fmla="*/ 1196101 w 1927431"/>
              <a:gd name="connsiteY46" fmla="*/ 2053876 h 2217912"/>
              <a:gd name="connsiteX47" fmla="*/ 1028647 w 1927431"/>
              <a:gd name="connsiteY47" fmla="*/ 1896674 h 2217912"/>
              <a:gd name="connsiteX48" fmla="*/ 960298 w 1927431"/>
              <a:gd name="connsiteY48" fmla="*/ 1814655 h 2217912"/>
              <a:gd name="connsiteX49" fmla="*/ 946628 w 1927431"/>
              <a:gd name="connsiteY49" fmla="*/ 1787316 h 2217912"/>
              <a:gd name="connsiteX50" fmla="*/ 608303 w 1927431"/>
              <a:gd name="connsiteY50" fmla="*/ 1749724 h 2217912"/>
              <a:gd name="connsiteX51" fmla="*/ 533119 w 1927431"/>
              <a:gd name="connsiteY51" fmla="*/ 1725802 h 2217912"/>
              <a:gd name="connsiteX52" fmla="*/ 406674 w 1927431"/>
              <a:gd name="connsiteY52" fmla="*/ 1677958 h 2217912"/>
              <a:gd name="connsiteX53" fmla="*/ 27339 w 1927431"/>
              <a:gd name="connsiteY53" fmla="*/ 1387476 h 2217912"/>
              <a:gd name="connsiteX54" fmla="*/ 0 w 1927431"/>
              <a:gd name="connsiteY54" fmla="*/ 1271284 h 2217912"/>
              <a:gd name="connsiteX55" fmla="*/ 47844 w 1927431"/>
              <a:gd name="connsiteY55" fmla="*/ 1151674 h 2217912"/>
              <a:gd name="connsiteX56" fmla="*/ 119610 w 1927431"/>
              <a:gd name="connsiteY56" fmla="*/ 1134587 h 2217912"/>
              <a:gd name="connsiteX57" fmla="*/ 809931 w 1927431"/>
              <a:gd name="connsiteY57" fmla="*/ 1554931 h 2217912"/>
              <a:gd name="connsiteX58" fmla="*/ 673234 w 1927431"/>
              <a:gd name="connsiteY58" fmla="*/ 1107247 h 2217912"/>
              <a:gd name="connsiteX59" fmla="*/ 649312 w 1927431"/>
              <a:gd name="connsiteY59" fmla="*/ 1021811 h 2217912"/>
              <a:gd name="connsiteX60" fmla="*/ 584381 w 1927431"/>
              <a:gd name="connsiteY60" fmla="*/ 652729 h 2217912"/>
              <a:gd name="connsiteX61" fmla="*/ 577546 w 1927431"/>
              <a:gd name="connsiteY61" fmla="*/ 358830 h 2217912"/>
              <a:gd name="connsiteX62" fmla="*/ 584381 w 1927431"/>
              <a:gd name="connsiteY62" fmla="*/ 273394 h 2217912"/>
              <a:gd name="connsiteX63" fmla="*/ 789426 w 1927431"/>
              <a:gd name="connsiteY63" fmla="*/ 0 h 22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27431" h="2217912">
                <a:moveTo>
                  <a:pt x="789426" y="0"/>
                </a:moveTo>
                <a:cubicBezTo>
                  <a:pt x="895367" y="0"/>
                  <a:pt x="915871" y="102522"/>
                  <a:pt x="929541" y="194793"/>
                </a:cubicBezTo>
                <a:cubicBezTo>
                  <a:pt x="939793" y="266559"/>
                  <a:pt x="932959" y="283646"/>
                  <a:pt x="932959" y="293899"/>
                </a:cubicBezTo>
                <a:cubicBezTo>
                  <a:pt x="932959" y="386169"/>
                  <a:pt x="891949" y="475022"/>
                  <a:pt x="878280" y="570710"/>
                </a:cubicBezTo>
                <a:cubicBezTo>
                  <a:pt x="871445" y="615137"/>
                  <a:pt x="864610" y="666399"/>
                  <a:pt x="850940" y="714243"/>
                </a:cubicBezTo>
                <a:cubicBezTo>
                  <a:pt x="823601" y="816765"/>
                  <a:pt x="772339" y="929541"/>
                  <a:pt x="765504" y="1038898"/>
                </a:cubicBezTo>
                <a:cubicBezTo>
                  <a:pt x="765504" y="1052568"/>
                  <a:pt x="755252" y="1076490"/>
                  <a:pt x="755252" y="1083325"/>
                </a:cubicBezTo>
                <a:cubicBezTo>
                  <a:pt x="755252" y="1093577"/>
                  <a:pt x="765504" y="1141421"/>
                  <a:pt x="765504" y="1151674"/>
                </a:cubicBezTo>
                <a:lnTo>
                  <a:pt x="765504" y="1220022"/>
                </a:lnTo>
                <a:cubicBezTo>
                  <a:pt x="786009" y="1353302"/>
                  <a:pt x="837271" y="1472912"/>
                  <a:pt x="891949" y="1568600"/>
                </a:cubicBezTo>
                <a:cubicBezTo>
                  <a:pt x="891949" y="1568600"/>
                  <a:pt x="895367" y="1568600"/>
                  <a:pt x="895367" y="1561766"/>
                </a:cubicBezTo>
                <a:cubicBezTo>
                  <a:pt x="895367" y="1551513"/>
                  <a:pt x="885115" y="1520756"/>
                  <a:pt x="885115" y="1513921"/>
                </a:cubicBezTo>
                <a:lnTo>
                  <a:pt x="885115" y="1284954"/>
                </a:lnTo>
                <a:cubicBezTo>
                  <a:pt x="891949" y="1223440"/>
                  <a:pt x="902202" y="1158509"/>
                  <a:pt x="912454" y="1093577"/>
                </a:cubicBezTo>
                <a:cubicBezTo>
                  <a:pt x="932959" y="984220"/>
                  <a:pt x="963715" y="837270"/>
                  <a:pt x="1096995" y="755252"/>
                </a:cubicBezTo>
                <a:cubicBezTo>
                  <a:pt x="1124335" y="738165"/>
                  <a:pt x="1158509" y="724495"/>
                  <a:pt x="1189266" y="724495"/>
                </a:cubicBezTo>
                <a:cubicBezTo>
                  <a:pt x="1291789" y="724495"/>
                  <a:pt x="1312293" y="806513"/>
                  <a:pt x="1312293" y="881697"/>
                </a:cubicBezTo>
                <a:cubicBezTo>
                  <a:pt x="1312293" y="888532"/>
                  <a:pt x="1305459" y="919288"/>
                  <a:pt x="1302041" y="939793"/>
                </a:cubicBezTo>
                <a:cubicBezTo>
                  <a:pt x="1295206" y="1035481"/>
                  <a:pt x="1271284" y="1138004"/>
                  <a:pt x="1237110" y="1237109"/>
                </a:cubicBezTo>
                <a:cubicBezTo>
                  <a:pt x="1223440" y="1278119"/>
                  <a:pt x="1189266" y="1329380"/>
                  <a:pt x="1165344" y="1373807"/>
                </a:cubicBezTo>
                <a:cubicBezTo>
                  <a:pt x="1144839" y="1411398"/>
                  <a:pt x="1134587" y="1455825"/>
                  <a:pt x="1117500" y="1496834"/>
                </a:cubicBezTo>
                <a:cubicBezTo>
                  <a:pt x="1117500" y="1500252"/>
                  <a:pt x="1120917" y="1507087"/>
                  <a:pt x="1117500" y="1510504"/>
                </a:cubicBezTo>
                <a:cubicBezTo>
                  <a:pt x="1100413" y="1568600"/>
                  <a:pt x="1066238" y="1626697"/>
                  <a:pt x="1045734" y="1691628"/>
                </a:cubicBezTo>
                <a:cubicBezTo>
                  <a:pt x="1038899" y="1705298"/>
                  <a:pt x="1035482" y="1739472"/>
                  <a:pt x="1035482" y="1746307"/>
                </a:cubicBezTo>
                <a:cubicBezTo>
                  <a:pt x="1035482" y="1777064"/>
                  <a:pt x="1073073" y="1814655"/>
                  <a:pt x="1103830" y="1848830"/>
                </a:cubicBezTo>
                <a:cubicBezTo>
                  <a:pt x="1155092" y="1910343"/>
                  <a:pt x="1226858" y="1971857"/>
                  <a:pt x="1291789" y="2019701"/>
                </a:cubicBezTo>
                <a:cubicBezTo>
                  <a:pt x="1295206" y="2023119"/>
                  <a:pt x="1418234" y="2098302"/>
                  <a:pt x="1448991" y="2098302"/>
                </a:cubicBezTo>
                <a:cubicBezTo>
                  <a:pt x="1459243" y="2098302"/>
                  <a:pt x="1466078" y="2091467"/>
                  <a:pt x="1472913" y="2088050"/>
                </a:cubicBezTo>
                <a:cubicBezTo>
                  <a:pt x="1418234" y="2019701"/>
                  <a:pt x="1384059" y="1951353"/>
                  <a:pt x="1356720" y="1883004"/>
                </a:cubicBezTo>
                <a:cubicBezTo>
                  <a:pt x="1343050" y="1848830"/>
                  <a:pt x="1336215" y="1800986"/>
                  <a:pt x="1332798" y="1763394"/>
                </a:cubicBezTo>
                <a:cubicBezTo>
                  <a:pt x="1329381" y="1725802"/>
                  <a:pt x="1325963" y="1684793"/>
                  <a:pt x="1325963" y="1647201"/>
                </a:cubicBezTo>
                <a:cubicBezTo>
                  <a:pt x="1322546" y="1630114"/>
                  <a:pt x="1319128" y="1602775"/>
                  <a:pt x="1319128" y="1595940"/>
                </a:cubicBezTo>
                <a:lnTo>
                  <a:pt x="1319128" y="1531009"/>
                </a:lnTo>
                <a:cubicBezTo>
                  <a:pt x="1322546" y="1513921"/>
                  <a:pt x="1325963" y="1493417"/>
                  <a:pt x="1325963" y="1472912"/>
                </a:cubicBezTo>
                <a:cubicBezTo>
                  <a:pt x="1332798" y="1414816"/>
                  <a:pt x="1373807" y="1254197"/>
                  <a:pt x="1486582" y="1254197"/>
                </a:cubicBezTo>
                <a:cubicBezTo>
                  <a:pt x="1623280" y="1254197"/>
                  <a:pt x="1633532" y="1496834"/>
                  <a:pt x="1633532" y="1554931"/>
                </a:cubicBezTo>
                <a:lnTo>
                  <a:pt x="1613027" y="1903509"/>
                </a:lnTo>
                <a:cubicBezTo>
                  <a:pt x="1613027" y="1992362"/>
                  <a:pt x="1619862" y="2088050"/>
                  <a:pt x="1660871" y="2180321"/>
                </a:cubicBezTo>
                <a:cubicBezTo>
                  <a:pt x="1736055" y="2204243"/>
                  <a:pt x="1831743" y="2200825"/>
                  <a:pt x="1906926" y="2207660"/>
                </a:cubicBezTo>
                <a:cubicBezTo>
                  <a:pt x="1913761" y="2207660"/>
                  <a:pt x="1917179" y="2217912"/>
                  <a:pt x="1927431" y="2217912"/>
                </a:cubicBezTo>
                <a:lnTo>
                  <a:pt x="481858" y="2217912"/>
                </a:lnTo>
                <a:cubicBezTo>
                  <a:pt x="475023" y="2200825"/>
                  <a:pt x="468188" y="2176903"/>
                  <a:pt x="468188" y="2166651"/>
                </a:cubicBezTo>
                <a:cubicBezTo>
                  <a:pt x="468188" y="2122224"/>
                  <a:pt x="526284" y="2053876"/>
                  <a:pt x="574128" y="2043623"/>
                </a:cubicBezTo>
                <a:cubicBezTo>
                  <a:pt x="608303" y="2036788"/>
                  <a:pt x="673234" y="2019701"/>
                  <a:pt x="683486" y="2019701"/>
                </a:cubicBezTo>
                <a:lnTo>
                  <a:pt x="885115" y="2019701"/>
                </a:lnTo>
                <a:lnTo>
                  <a:pt x="1291789" y="2125642"/>
                </a:lnTo>
                <a:cubicBezTo>
                  <a:pt x="1267867" y="2094885"/>
                  <a:pt x="1226858" y="2077798"/>
                  <a:pt x="1196101" y="2053876"/>
                </a:cubicBezTo>
                <a:cubicBezTo>
                  <a:pt x="1138004" y="2009449"/>
                  <a:pt x="1079908" y="1951353"/>
                  <a:pt x="1028647" y="1896674"/>
                </a:cubicBezTo>
                <a:cubicBezTo>
                  <a:pt x="1004725" y="1869334"/>
                  <a:pt x="980803" y="1841995"/>
                  <a:pt x="960298" y="1814655"/>
                </a:cubicBezTo>
                <a:cubicBezTo>
                  <a:pt x="953463" y="1807821"/>
                  <a:pt x="956881" y="1787316"/>
                  <a:pt x="946628" y="1787316"/>
                </a:cubicBezTo>
                <a:cubicBezTo>
                  <a:pt x="833853" y="1766811"/>
                  <a:pt x="717660" y="1766811"/>
                  <a:pt x="608303" y="1749724"/>
                </a:cubicBezTo>
                <a:cubicBezTo>
                  <a:pt x="584381" y="1746307"/>
                  <a:pt x="557041" y="1732637"/>
                  <a:pt x="533119" y="1725802"/>
                </a:cubicBezTo>
                <a:cubicBezTo>
                  <a:pt x="492110" y="1712132"/>
                  <a:pt x="447683" y="1691628"/>
                  <a:pt x="406674" y="1677958"/>
                </a:cubicBezTo>
                <a:cubicBezTo>
                  <a:pt x="280229" y="1633532"/>
                  <a:pt x="119610" y="1537844"/>
                  <a:pt x="27339" y="1387476"/>
                </a:cubicBezTo>
                <a:cubicBezTo>
                  <a:pt x="6835" y="1353302"/>
                  <a:pt x="0" y="1302041"/>
                  <a:pt x="0" y="1271284"/>
                </a:cubicBezTo>
                <a:cubicBezTo>
                  <a:pt x="0" y="1237109"/>
                  <a:pt x="3417" y="1185848"/>
                  <a:pt x="47844" y="1151674"/>
                </a:cubicBezTo>
                <a:cubicBezTo>
                  <a:pt x="75183" y="1127752"/>
                  <a:pt x="99105" y="1134587"/>
                  <a:pt x="119610" y="1134587"/>
                </a:cubicBezTo>
                <a:cubicBezTo>
                  <a:pt x="321238" y="1134587"/>
                  <a:pt x="625390" y="1394311"/>
                  <a:pt x="809931" y="1554931"/>
                </a:cubicBezTo>
                <a:cubicBezTo>
                  <a:pt x="714243" y="1401146"/>
                  <a:pt x="693738" y="1257614"/>
                  <a:pt x="673234" y="1107247"/>
                </a:cubicBezTo>
                <a:cubicBezTo>
                  <a:pt x="669816" y="1076490"/>
                  <a:pt x="656147" y="1049151"/>
                  <a:pt x="649312" y="1021811"/>
                </a:cubicBezTo>
                <a:cubicBezTo>
                  <a:pt x="621972" y="898784"/>
                  <a:pt x="594633" y="775756"/>
                  <a:pt x="584381" y="652729"/>
                </a:cubicBezTo>
                <a:lnTo>
                  <a:pt x="577546" y="358830"/>
                </a:lnTo>
                <a:cubicBezTo>
                  <a:pt x="580963" y="331490"/>
                  <a:pt x="580963" y="300733"/>
                  <a:pt x="584381" y="273394"/>
                </a:cubicBezTo>
                <a:cubicBezTo>
                  <a:pt x="594633" y="136697"/>
                  <a:pt x="676651" y="0"/>
                  <a:pt x="78942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2502B340-9632-4E3E-5CFD-8042728AF3B2}"/>
              </a:ext>
            </a:extLst>
          </p:cNvPr>
          <p:cNvSpPr/>
          <p:nvPr userDrawn="1"/>
        </p:nvSpPr>
        <p:spPr>
          <a:xfrm rot="5400000">
            <a:off x="9581632" y="-1434663"/>
            <a:ext cx="2424558" cy="2399459"/>
          </a:xfrm>
          <a:custGeom>
            <a:avLst/>
            <a:gdLst>
              <a:gd name="connsiteX0" fmla="*/ 2571750 w 3067050"/>
              <a:gd name="connsiteY0" fmla="*/ 0 h 3035300"/>
              <a:gd name="connsiteX1" fmla="*/ 2628900 w 3067050"/>
              <a:gd name="connsiteY1" fmla="*/ 190500 h 3035300"/>
              <a:gd name="connsiteX2" fmla="*/ 2470150 w 3067050"/>
              <a:gd name="connsiteY2" fmla="*/ 698500 h 3035300"/>
              <a:gd name="connsiteX3" fmla="*/ 2476500 w 3067050"/>
              <a:gd name="connsiteY3" fmla="*/ 711200 h 3035300"/>
              <a:gd name="connsiteX4" fmla="*/ 3003550 w 3067050"/>
              <a:gd name="connsiteY4" fmla="*/ 304800 h 3035300"/>
              <a:gd name="connsiteX5" fmla="*/ 3067050 w 3067050"/>
              <a:gd name="connsiteY5" fmla="*/ 342900 h 3035300"/>
              <a:gd name="connsiteX6" fmla="*/ 2940050 w 3067050"/>
              <a:gd name="connsiteY6" fmla="*/ 463550 h 3035300"/>
              <a:gd name="connsiteX7" fmla="*/ 2368550 w 3067050"/>
              <a:gd name="connsiteY7" fmla="*/ 901700 h 3035300"/>
              <a:gd name="connsiteX8" fmla="*/ 2343150 w 3067050"/>
              <a:gd name="connsiteY8" fmla="*/ 990600 h 3035300"/>
              <a:gd name="connsiteX9" fmla="*/ 2279650 w 3067050"/>
              <a:gd name="connsiteY9" fmla="*/ 1200150 h 3035300"/>
              <a:gd name="connsiteX10" fmla="*/ 2286000 w 3067050"/>
              <a:gd name="connsiteY10" fmla="*/ 1225550 h 3035300"/>
              <a:gd name="connsiteX11" fmla="*/ 2749550 w 3067050"/>
              <a:gd name="connsiteY11" fmla="*/ 939800 h 3035300"/>
              <a:gd name="connsiteX12" fmla="*/ 2825750 w 3067050"/>
              <a:gd name="connsiteY12" fmla="*/ 996950 h 3035300"/>
              <a:gd name="connsiteX13" fmla="*/ 2654300 w 3067050"/>
              <a:gd name="connsiteY13" fmla="*/ 1104900 h 3035300"/>
              <a:gd name="connsiteX14" fmla="*/ 2489200 w 3067050"/>
              <a:gd name="connsiteY14" fmla="*/ 1149350 h 3035300"/>
              <a:gd name="connsiteX15" fmla="*/ 2286000 w 3067050"/>
              <a:gd name="connsiteY15" fmla="*/ 1257300 h 3035300"/>
              <a:gd name="connsiteX16" fmla="*/ 2139950 w 3067050"/>
              <a:gd name="connsiteY16" fmla="*/ 1485900 h 3035300"/>
              <a:gd name="connsiteX17" fmla="*/ 2101850 w 3067050"/>
              <a:gd name="connsiteY17" fmla="*/ 1555750 h 3035300"/>
              <a:gd name="connsiteX18" fmla="*/ 2044700 w 3067050"/>
              <a:gd name="connsiteY18" fmla="*/ 1663700 h 3035300"/>
              <a:gd name="connsiteX19" fmla="*/ 2590800 w 3067050"/>
              <a:gd name="connsiteY19" fmla="*/ 1447800 h 3035300"/>
              <a:gd name="connsiteX20" fmla="*/ 2787650 w 3067050"/>
              <a:gd name="connsiteY20" fmla="*/ 1568450 h 3035300"/>
              <a:gd name="connsiteX21" fmla="*/ 2667000 w 3067050"/>
              <a:gd name="connsiteY21" fmla="*/ 1657350 h 3035300"/>
              <a:gd name="connsiteX22" fmla="*/ 2355850 w 3067050"/>
              <a:gd name="connsiteY22" fmla="*/ 1593850 h 3035300"/>
              <a:gd name="connsiteX23" fmla="*/ 1758950 w 3067050"/>
              <a:gd name="connsiteY23" fmla="*/ 2012950 h 3035300"/>
              <a:gd name="connsiteX24" fmla="*/ 1917700 w 3067050"/>
              <a:gd name="connsiteY24" fmla="*/ 2019300 h 3035300"/>
              <a:gd name="connsiteX25" fmla="*/ 2476500 w 3067050"/>
              <a:gd name="connsiteY25" fmla="*/ 2616200 h 3035300"/>
              <a:gd name="connsiteX26" fmla="*/ 2343150 w 3067050"/>
              <a:gd name="connsiteY26" fmla="*/ 2762250 h 3035300"/>
              <a:gd name="connsiteX27" fmla="*/ 2209800 w 3067050"/>
              <a:gd name="connsiteY27" fmla="*/ 2679700 h 3035300"/>
              <a:gd name="connsiteX28" fmla="*/ 1930400 w 3067050"/>
              <a:gd name="connsiteY28" fmla="*/ 2070100 h 3035300"/>
              <a:gd name="connsiteX29" fmla="*/ 1778000 w 3067050"/>
              <a:gd name="connsiteY29" fmla="*/ 2044700 h 3035300"/>
              <a:gd name="connsiteX30" fmla="*/ 1479550 w 3067050"/>
              <a:gd name="connsiteY30" fmla="*/ 2279650 h 3035300"/>
              <a:gd name="connsiteX31" fmla="*/ 1987550 w 3067050"/>
              <a:gd name="connsiteY31" fmla="*/ 2755900 h 3035300"/>
              <a:gd name="connsiteX32" fmla="*/ 1873250 w 3067050"/>
              <a:gd name="connsiteY32" fmla="*/ 2914650 h 3035300"/>
              <a:gd name="connsiteX33" fmla="*/ 1695450 w 3067050"/>
              <a:gd name="connsiteY33" fmla="*/ 2660650 h 3035300"/>
              <a:gd name="connsiteX34" fmla="*/ 1625600 w 3067050"/>
              <a:gd name="connsiteY34" fmla="*/ 2425700 h 3035300"/>
              <a:gd name="connsiteX35" fmla="*/ 1447800 w 3067050"/>
              <a:gd name="connsiteY35" fmla="*/ 2305050 h 3035300"/>
              <a:gd name="connsiteX36" fmla="*/ 1219200 w 3067050"/>
              <a:gd name="connsiteY36" fmla="*/ 2444750 h 3035300"/>
              <a:gd name="connsiteX37" fmla="*/ 895350 w 3067050"/>
              <a:gd name="connsiteY37" fmla="*/ 2603500 h 3035300"/>
              <a:gd name="connsiteX38" fmla="*/ 1206500 w 3067050"/>
              <a:gd name="connsiteY38" fmla="*/ 2692400 h 3035300"/>
              <a:gd name="connsiteX39" fmla="*/ 1397000 w 3067050"/>
              <a:gd name="connsiteY39" fmla="*/ 2959100 h 3035300"/>
              <a:gd name="connsiteX40" fmla="*/ 1301750 w 3067050"/>
              <a:gd name="connsiteY40" fmla="*/ 3035300 h 3035300"/>
              <a:gd name="connsiteX41" fmla="*/ 1085850 w 3067050"/>
              <a:gd name="connsiteY41" fmla="*/ 2787650 h 3035300"/>
              <a:gd name="connsiteX42" fmla="*/ 933450 w 3067050"/>
              <a:gd name="connsiteY42" fmla="*/ 2679700 h 3035300"/>
              <a:gd name="connsiteX43" fmla="*/ 793750 w 3067050"/>
              <a:gd name="connsiteY43" fmla="*/ 2660650 h 3035300"/>
              <a:gd name="connsiteX44" fmla="*/ 660400 w 3067050"/>
              <a:gd name="connsiteY44" fmla="*/ 2679700 h 3035300"/>
              <a:gd name="connsiteX45" fmla="*/ 546100 w 3067050"/>
              <a:gd name="connsiteY45" fmla="*/ 2711450 h 3035300"/>
              <a:gd name="connsiteX46" fmla="*/ 241300 w 3067050"/>
              <a:gd name="connsiteY46" fmla="*/ 2806700 h 3035300"/>
              <a:gd name="connsiteX47" fmla="*/ 19050 w 3067050"/>
              <a:gd name="connsiteY47" fmla="*/ 2895600 h 3035300"/>
              <a:gd name="connsiteX48" fmla="*/ 0 w 3067050"/>
              <a:gd name="connsiteY48" fmla="*/ 2895600 h 3035300"/>
              <a:gd name="connsiteX49" fmla="*/ 266700 w 3067050"/>
              <a:gd name="connsiteY49" fmla="*/ 2755900 h 3035300"/>
              <a:gd name="connsiteX50" fmla="*/ 666750 w 3067050"/>
              <a:gd name="connsiteY50" fmla="*/ 2654300 h 3035300"/>
              <a:gd name="connsiteX51" fmla="*/ 781050 w 3067050"/>
              <a:gd name="connsiteY51" fmla="*/ 2565400 h 3035300"/>
              <a:gd name="connsiteX52" fmla="*/ 838200 w 3067050"/>
              <a:gd name="connsiteY52" fmla="*/ 2432050 h 3035300"/>
              <a:gd name="connsiteX53" fmla="*/ 914400 w 3067050"/>
              <a:gd name="connsiteY53" fmla="*/ 2228850 h 3035300"/>
              <a:gd name="connsiteX54" fmla="*/ 971550 w 3067050"/>
              <a:gd name="connsiteY54" fmla="*/ 2190750 h 3035300"/>
              <a:gd name="connsiteX55" fmla="*/ 1028700 w 3067050"/>
              <a:gd name="connsiteY55" fmla="*/ 2266950 h 3035300"/>
              <a:gd name="connsiteX56" fmla="*/ 838200 w 3067050"/>
              <a:gd name="connsiteY56" fmla="*/ 2584450 h 3035300"/>
              <a:gd name="connsiteX57" fmla="*/ 850900 w 3067050"/>
              <a:gd name="connsiteY57" fmla="*/ 2590800 h 3035300"/>
              <a:gd name="connsiteX58" fmla="*/ 1593850 w 3067050"/>
              <a:gd name="connsiteY58" fmla="*/ 2108200 h 3035300"/>
              <a:gd name="connsiteX59" fmla="*/ 1403350 w 3067050"/>
              <a:gd name="connsiteY59" fmla="*/ 2000250 h 3035300"/>
              <a:gd name="connsiteX60" fmla="*/ 984250 w 3067050"/>
              <a:gd name="connsiteY60" fmla="*/ 2120900 h 3035300"/>
              <a:gd name="connsiteX61" fmla="*/ 869950 w 3067050"/>
              <a:gd name="connsiteY61" fmla="*/ 2044700 h 3035300"/>
              <a:gd name="connsiteX62" fmla="*/ 1225550 w 3067050"/>
              <a:gd name="connsiteY62" fmla="*/ 1860550 h 3035300"/>
              <a:gd name="connsiteX63" fmla="*/ 1612900 w 3067050"/>
              <a:gd name="connsiteY63" fmla="*/ 2108200 h 3035300"/>
              <a:gd name="connsiteX64" fmla="*/ 1657350 w 3067050"/>
              <a:gd name="connsiteY64" fmla="*/ 2025650 h 3035300"/>
              <a:gd name="connsiteX65" fmla="*/ 1606550 w 3067050"/>
              <a:gd name="connsiteY65" fmla="*/ 1885950 h 3035300"/>
              <a:gd name="connsiteX66" fmla="*/ 1200150 w 3067050"/>
              <a:gd name="connsiteY66" fmla="*/ 1517650 h 3035300"/>
              <a:gd name="connsiteX67" fmla="*/ 1308100 w 3067050"/>
              <a:gd name="connsiteY67" fmla="*/ 1428750 h 3035300"/>
              <a:gd name="connsiteX68" fmla="*/ 1701800 w 3067050"/>
              <a:gd name="connsiteY68" fmla="*/ 1911350 h 3035300"/>
              <a:gd name="connsiteX69" fmla="*/ 1708150 w 3067050"/>
              <a:gd name="connsiteY69" fmla="*/ 2032000 h 3035300"/>
              <a:gd name="connsiteX70" fmla="*/ 1917700 w 3067050"/>
              <a:gd name="connsiteY70" fmla="*/ 1746250 h 3035300"/>
              <a:gd name="connsiteX71" fmla="*/ 1612900 w 3067050"/>
              <a:gd name="connsiteY71" fmla="*/ 1079500 h 3035300"/>
              <a:gd name="connsiteX72" fmla="*/ 1695450 w 3067050"/>
              <a:gd name="connsiteY72" fmla="*/ 971550 h 3035300"/>
              <a:gd name="connsiteX73" fmla="*/ 1828800 w 3067050"/>
              <a:gd name="connsiteY73" fmla="*/ 1054100 h 3035300"/>
              <a:gd name="connsiteX74" fmla="*/ 1981200 w 3067050"/>
              <a:gd name="connsiteY74" fmla="*/ 1454150 h 3035300"/>
              <a:gd name="connsiteX75" fmla="*/ 1962150 w 3067050"/>
              <a:gd name="connsiteY75" fmla="*/ 1695450 h 3035300"/>
              <a:gd name="connsiteX76" fmla="*/ 1968500 w 3067050"/>
              <a:gd name="connsiteY76" fmla="*/ 1708150 h 3035300"/>
              <a:gd name="connsiteX77" fmla="*/ 2165350 w 3067050"/>
              <a:gd name="connsiteY77" fmla="*/ 1333500 h 3035300"/>
              <a:gd name="connsiteX78" fmla="*/ 1898650 w 3067050"/>
              <a:gd name="connsiteY78" fmla="*/ 704850 h 3035300"/>
              <a:gd name="connsiteX79" fmla="*/ 1955800 w 3067050"/>
              <a:gd name="connsiteY79" fmla="*/ 628650 h 3035300"/>
              <a:gd name="connsiteX80" fmla="*/ 2216150 w 3067050"/>
              <a:gd name="connsiteY80" fmla="*/ 1174750 h 3035300"/>
              <a:gd name="connsiteX81" fmla="*/ 2203450 w 3067050"/>
              <a:gd name="connsiteY81" fmla="*/ 1282700 h 3035300"/>
              <a:gd name="connsiteX82" fmla="*/ 2209800 w 3067050"/>
              <a:gd name="connsiteY82" fmla="*/ 1295400 h 3035300"/>
              <a:gd name="connsiteX83" fmla="*/ 2317750 w 3067050"/>
              <a:gd name="connsiteY83" fmla="*/ 990600 h 3035300"/>
              <a:gd name="connsiteX84" fmla="*/ 2171700 w 3067050"/>
              <a:gd name="connsiteY84" fmla="*/ 406400 h 3035300"/>
              <a:gd name="connsiteX85" fmla="*/ 2235200 w 3067050"/>
              <a:gd name="connsiteY85" fmla="*/ 304800 h 3035300"/>
              <a:gd name="connsiteX86" fmla="*/ 2381250 w 3067050"/>
              <a:gd name="connsiteY86" fmla="*/ 527050 h 3035300"/>
              <a:gd name="connsiteX87" fmla="*/ 2381250 w 3067050"/>
              <a:gd name="connsiteY87" fmla="*/ 800100 h 3035300"/>
              <a:gd name="connsiteX88" fmla="*/ 2482850 w 3067050"/>
              <a:gd name="connsiteY88" fmla="*/ 419100 h 3035300"/>
              <a:gd name="connsiteX89" fmla="*/ 2489200 w 3067050"/>
              <a:gd name="connsiteY89" fmla="*/ 120650 h 3035300"/>
              <a:gd name="connsiteX90" fmla="*/ 2571750 w 3067050"/>
              <a:gd name="connsiteY90" fmla="*/ 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67050" h="3035300">
                <a:moveTo>
                  <a:pt x="2571750" y="0"/>
                </a:moveTo>
                <a:cubicBezTo>
                  <a:pt x="2628900" y="0"/>
                  <a:pt x="2628900" y="184150"/>
                  <a:pt x="2628900" y="190500"/>
                </a:cubicBezTo>
                <a:cubicBezTo>
                  <a:pt x="2628900" y="361950"/>
                  <a:pt x="2546350" y="508000"/>
                  <a:pt x="2470150" y="698500"/>
                </a:cubicBezTo>
                <a:lnTo>
                  <a:pt x="2476500" y="711200"/>
                </a:lnTo>
                <a:cubicBezTo>
                  <a:pt x="2571750" y="565150"/>
                  <a:pt x="2844800" y="304800"/>
                  <a:pt x="3003550" y="304800"/>
                </a:cubicBezTo>
                <a:cubicBezTo>
                  <a:pt x="3035300" y="304800"/>
                  <a:pt x="3067050" y="298450"/>
                  <a:pt x="3067050" y="342900"/>
                </a:cubicBezTo>
                <a:cubicBezTo>
                  <a:pt x="3067050" y="393700"/>
                  <a:pt x="2997200" y="444500"/>
                  <a:pt x="2940050" y="463550"/>
                </a:cubicBezTo>
                <a:cubicBezTo>
                  <a:pt x="2743200" y="533400"/>
                  <a:pt x="2495550" y="685800"/>
                  <a:pt x="2368550" y="901700"/>
                </a:cubicBezTo>
                <a:cubicBezTo>
                  <a:pt x="2355850" y="920750"/>
                  <a:pt x="2349500" y="958850"/>
                  <a:pt x="2343150" y="990600"/>
                </a:cubicBezTo>
                <a:cubicBezTo>
                  <a:pt x="2330450" y="1054100"/>
                  <a:pt x="2311400" y="1130300"/>
                  <a:pt x="2279650" y="1200150"/>
                </a:cubicBezTo>
                <a:lnTo>
                  <a:pt x="2286000" y="1225550"/>
                </a:lnTo>
                <a:cubicBezTo>
                  <a:pt x="2374900" y="1123950"/>
                  <a:pt x="2628900" y="939800"/>
                  <a:pt x="2749550" y="939800"/>
                </a:cubicBezTo>
                <a:cubicBezTo>
                  <a:pt x="2794000" y="939800"/>
                  <a:pt x="2825750" y="971550"/>
                  <a:pt x="2825750" y="996950"/>
                </a:cubicBezTo>
                <a:cubicBezTo>
                  <a:pt x="2825750" y="1085850"/>
                  <a:pt x="2679700" y="1092200"/>
                  <a:pt x="2654300" y="1104900"/>
                </a:cubicBezTo>
                <a:cubicBezTo>
                  <a:pt x="2603500" y="1117600"/>
                  <a:pt x="2540000" y="1123950"/>
                  <a:pt x="2489200" y="1149350"/>
                </a:cubicBezTo>
                <a:cubicBezTo>
                  <a:pt x="2419350" y="1174750"/>
                  <a:pt x="2349500" y="1206500"/>
                  <a:pt x="2286000" y="1257300"/>
                </a:cubicBezTo>
                <a:cubicBezTo>
                  <a:pt x="2203450" y="1320800"/>
                  <a:pt x="2184400" y="1409700"/>
                  <a:pt x="2139950" y="1485900"/>
                </a:cubicBezTo>
                <a:cubicBezTo>
                  <a:pt x="2133600" y="1498600"/>
                  <a:pt x="2120900" y="1530350"/>
                  <a:pt x="2101850" y="1555750"/>
                </a:cubicBezTo>
                <a:cubicBezTo>
                  <a:pt x="2089150" y="1574800"/>
                  <a:pt x="2038350" y="1625600"/>
                  <a:pt x="2044700" y="1663700"/>
                </a:cubicBezTo>
                <a:cubicBezTo>
                  <a:pt x="2228850" y="1524000"/>
                  <a:pt x="2413000" y="1447800"/>
                  <a:pt x="2590800" y="1447800"/>
                </a:cubicBezTo>
                <a:cubicBezTo>
                  <a:pt x="2660650" y="1447800"/>
                  <a:pt x="2787650" y="1460500"/>
                  <a:pt x="2787650" y="1568450"/>
                </a:cubicBezTo>
                <a:cubicBezTo>
                  <a:pt x="2787650" y="1657350"/>
                  <a:pt x="2705100" y="1657350"/>
                  <a:pt x="2667000" y="1657350"/>
                </a:cubicBezTo>
                <a:cubicBezTo>
                  <a:pt x="2533650" y="1657350"/>
                  <a:pt x="2520950" y="1593850"/>
                  <a:pt x="2355850" y="1593850"/>
                </a:cubicBezTo>
                <a:cubicBezTo>
                  <a:pt x="2114550" y="1593850"/>
                  <a:pt x="1987550" y="1708150"/>
                  <a:pt x="1758950" y="2012950"/>
                </a:cubicBezTo>
                <a:cubicBezTo>
                  <a:pt x="1765300" y="2019300"/>
                  <a:pt x="1778000" y="2019300"/>
                  <a:pt x="1917700" y="2019300"/>
                </a:cubicBezTo>
                <a:cubicBezTo>
                  <a:pt x="2273300" y="2063750"/>
                  <a:pt x="2476500" y="2336800"/>
                  <a:pt x="2476500" y="2616200"/>
                </a:cubicBezTo>
                <a:cubicBezTo>
                  <a:pt x="2476500" y="2705100"/>
                  <a:pt x="2432050" y="2762250"/>
                  <a:pt x="2343150" y="2762250"/>
                </a:cubicBezTo>
                <a:cubicBezTo>
                  <a:pt x="2298700" y="2762250"/>
                  <a:pt x="2241550" y="2755900"/>
                  <a:pt x="2209800" y="2679700"/>
                </a:cubicBezTo>
                <a:cubicBezTo>
                  <a:pt x="2108200" y="2463800"/>
                  <a:pt x="2139950" y="2222500"/>
                  <a:pt x="1930400" y="2070100"/>
                </a:cubicBezTo>
                <a:cubicBezTo>
                  <a:pt x="1885950" y="2038350"/>
                  <a:pt x="1790700" y="2044700"/>
                  <a:pt x="1778000" y="2044700"/>
                </a:cubicBezTo>
                <a:cubicBezTo>
                  <a:pt x="1682750" y="2044700"/>
                  <a:pt x="1574800" y="2203450"/>
                  <a:pt x="1479550" y="2279650"/>
                </a:cubicBezTo>
                <a:cubicBezTo>
                  <a:pt x="1733550" y="2330450"/>
                  <a:pt x="1987550" y="2514600"/>
                  <a:pt x="1987550" y="2755900"/>
                </a:cubicBezTo>
                <a:cubicBezTo>
                  <a:pt x="1987550" y="2825750"/>
                  <a:pt x="1949450" y="2914650"/>
                  <a:pt x="1873250" y="2914650"/>
                </a:cubicBezTo>
                <a:cubicBezTo>
                  <a:pt x="1746250" y="2914650"/>
                  <a:pt x="1714500" y="2724150"/>
                  <a:pt x="1695450" y="2660650"/>
                </a:cubicBezTo>
                <a:cubicBezTo>
                  <a:pt x="1676400" y="2590800"/>
                  <a:pt x="1657350" y="2489200"/>
                  <a:pt x="1625600" y="2425700"/>
                </a:cubicBezTo>
                <a:cubicBezTo>
                  <a:pt x="1606550" y="2381250"/>
                  <a:pt x="1485900" y="2305050"/>
                  <a:pt x="1447800" y="2305050"/>
                </a:cubicBezTo>
                <a:cubicBezTo>
                  <a:pt x="1428750" y="2305050"/>
                  <a:pt x="1295400" y="2400300"/>
                  <a:pt x="1219200" y="2444750"/>
                </a:cubicBezTo>
                <a:cubicBezTo>
                  <a:pt x="1111250" y="2501900"/>
                  <a:pt x="1003300" y="2552700"/>
                  <a:pt x="895350" y="2603500"/>
                </a:cubicBezTo>
                <a:cubicBezTo>
                  <a:pt x="984250" y="2622550"/>
                  <a:pt x="1104900" y="2654300"/>
                  <a:pt x="1206500" y="2692400"/>
                </a:cubicBezTo>
                <a:cubicBezTo>
                  <a:pt x="1289050" y="2724150"/>
                  <a:pt x="1397000" y="2895600"/>
                  <a:pt x="1397000" y="2959100"/>
                </a:cubicBezTo>
                <a:cubicBezTo>
                  <a:pt x="1397000" y="3016250"/>
                  <a:pt x="1327150" y="3035300"/>
                  <a:pt x="1301750" y="3035300"/>
                </a:cubicBezTo>
                <a:cubicBezTo>
                  <a:pt x="1162050" y="3035300"/>
                  <a:pt x="1149350" y="2901950"/>
                  <a:pt x="1085850" y="2787650"/>
                </a:cubicBezTo>
                <a:cubicBezTo>
                  <a:pt x="1054100" y="2724150"/>
                  <a:pt x="984250" y="2692400"/>
                  <a:pt x="933450" y="2679700"/>
                </a:cubicBezTo>
                <a:cubicBezTo>
                  <a:pt x="889000" y="2673350"/>
                  <a:pt x="812800" y="2660650"/>
                  <a:pt x="793750" y="2660650"/>
                </a:cubicBezTo>
                <a:cubicBezTo>
                  <a:pt x="781050" y="2660650"/>
                  <a:pt x="698500" y="2667000"/>
                  <a:pt x="660400" y="2679700"/>
                </a:cubicBezTo>
                <a:cubicBezTo>
                  <a:pt x="615950" y="2686050"/>
                  <a:pt x="577850" y="2705100"/>
                  <a:pt x="546100" y="2711450"/>
                </a:cubicBezTo>
                <a:cubicBezTo>
                  <a:pt x="444500" y="2736850"/>
                  <a:pt x="336550" y="2768600"/>
                  <a:pt x="241300" y="2806700"/>
                </a:cubicBezTo>
                <a:cubicBezTo>
                  <a:pt x="165100" y="2832100"/>
                  <a:pt x="38100" y="2895600"/>
                  <a:pt x="19050" y="2895600"/>
                </a:cubicBezTo>
                <a:lnTo>
                  <a:pt x="0" y="2895600"/>
                </a:lnTo>
                <a:cubicBezTo>
                  <a:pt x="69850" y="2832100"/>
                  <a:pt x="184150" y="2774950"/>
                  <a:pt x="266700" y="2755900"/>
                </a:cubicBezTo>
                <a:cubicBezTo>
                  <a:pt x="393700" y="2717800"/>
                  <a:pt x="533400" y="2698750"/>
                  <a:pt x="666750" y="2654300"/>
                </a:cubicBezTo>
                <a:cubicBezTo>
                  <a:pt x="692150" y="2647950"/>
                  <a:pt x="755650" y="2616200"/>
                  <a:pt x="781050" y="2565400"/>
                </a:cubicBezTo>
                <a:cubicBezTo>
                  <a:pt x="806450" y="2520950"/>
                  <a:pt x="825500" y="2470150"/>
                  <a:pt x="838200" y="2432050"/>
                </a:cubicBezTo>
                <a:cubicBezTo>
                  <a:pt x="863600" y="2368550"/>
                  <a:pt x="882650" y="2292350"/>
                  <a:pt x="914400" y="2228850"/>
                </a:cubicBezTo>
                <a:cubicBezTo>
                  <a:pt x="927100" y="2203450"/>
                  <a:pt x="952500" y="2190750"/>
                  <a:pt x="971550" y="2190750"/>
                </a:cubicBezTo>
                <a:cubicBezTo>
                  <a:pt x="1022350" y="2190750"/>
                  <a:pt x="1028700" y="2247900"/>
                  <a:pt x="1028700" y="2266950"/>
                </a:cubicBezTo>
                <a:cubicBezTo>
                  <a:pt x="1028700" y="2387600"/>
                  <a:pt x="952500" y="2451100"/>
                  <a:pt x="838200" y="2584450"/>
                </a:cubicBezTo>
                <a:cubicBezTo>
                  <a:pt x="844550" y="2590800"/>
                  <a:pt x="838200" y="2590800"/>
                  <a:pt x="850900" y="2590800"/>
                </a:cubicBezTo>
                <a:cubicBezTo>
                  <a:pt x="990600" y="2590800"/>
                  <a:pt x="1593850" y="2209800"/>
                  <a:pt x="1593850" y="2108200"/>
                </a:cubicBezTo>
                <a:cubicBezTo>
                  <a:pt x="1593850" y="2019300"/>
                  <a:pt x="1435100" y="2000250"/>
                  <a:pt x="1403350" y="2000250"/>
                </a:cubicBezTo>
                <a:cubicBezTo>
                  <a:pt x="1244600" y="2000250"/>
                  <a:pt x="1130300" y="2120900"/>
                  <a:pt x="984250" y="2120900"/>
                </a:cubicBezTo>
                <a:cubicBezTo>
                  <a:pt x="946150" y="2120900"/>
                  <a:pt x="869950" y="2101850"/>
                  <a:pt x="869950" y="2044700"/>
                </a:cubicBezTo>
                <a:cubicBezTo>
                  <a:pt x="869950" y="1885950"/>
                  <a:pt x="1155700" y="1860550"/>
                  <a:pt x="1225550" y="1860550"/>
                </a:cubicBezTo>
                <a:cubicBezTo>
                  <a:pt x="1397000" y="1860550"/>
                  <a:pt x="1574800" y="1949450"/>
                  <a:pt x="1612900" y="2108200"/>
                </a:cubicBezTo>
                <a:cubicBezTo>
                  <a:pt x="1651000" y="2076450"/>
                  <a:pt x="1657350" y="2057400"/>
                  <a:pt x="1657350" y="2025650"/>
                </a:cubicBezTo>
                <a:cubicBezTo>
                  <a:pt x="1657350" y="1981200"/>
                  <a:pt x="1631950" y="1924050"/>
                  <a:pt x="1606550" y="1885950"/>
                </a:cubicBezTo>
                <a:cubicBezTo>
                  <a:pt x="1498600" y="1727200"/>
                  <a:pt x="1200150" y="1746250"/>
                  <a:pt x="1200150" y="1517650"/>
                </a:cubicBezTo>
                <a:cubicBezTo>
                  <a:pt x="1200150" y="1441450"/>
                  <a:pt x="1263650" y="1428750"/>
                  <a:pt x="1308100" y="1428750"/>
                </a:cubicBezTo>
                <a:cubicBezTo>
                  <a:pt x="1530350" y="1428750"/>
                  <a:pt x="1676400" y="1746250"/>
                  <a:pt x="1701800" y="1911350"/>
                </a:cubicBezTo>
                <a:lnTo>
                  <a:pt x="1708150" y="2032000"/>
                </a:lnTo>
                <a:cubicBezTo>
                  <a:pt x="1816100" y="1936750"/>
                  <a:pt x="1917700" y="1835150"/>
                  <a:pt x="1917700" y="1746250"/>
                </a:cubicBezTo>
                <a:cubicBezTo>
                  <a:pt x="1917700" y="1403350"/>
                  <a:pt x="1612900" y="1301750"/>
                  <a:pt x="1612900" y="1079500"/>
                </a:cubicBezTo>
                <a:cubicBezTo>
                  <a:pt x="1612900" y="1016000"/>
                  <a:pt x="1638300" y="971550"/>
                  <a:pt x="1695450" y="971550"/>
                </a:cubicBezTo>
                <a:cubicBezTo>
                  <a:pt x="1733550" y="971550"/>
                  <a:pt x="1809750" y="1022350"/>
                  <a:pt x="1828800" y="1054100"/>
                </a:cubicBezTo>
                <a:cubicBezTo>
                  <a:pt x="1943100" y="1206500"/>
                  <a:pt x="1981200" y="1308100"/>
                  <a:pt x="1981200" y="1454150"/>
                </a:cubicBezTo>
                <a:cubicBezTo>
                  <a:pt x="1981200" y="1466850"/>
                  <a:pt x="1968500" y="1612900"/>
                  <a:pt x="1962150" y="1695450"/>
                </a:cubicBezTo>
                <a:cubicBezTo>
                  <a:pt x="1962150" y="1695450"/>
                  <a:pt x="1962150" y="1701800"/>
                  <a:pt x="1968500" y="1708150"/>
                </a:cubicBezTo>
                <a:cubicBezTo>
                  <a:pt x="2032000" y="1587500"/>
                  <a:pt x="2165350" y="1454150"/>
                  <a:pt x="2165350" y="1333500"/>
                </a:cubicBezTo>
                <a:cubicBezTo>
                  <a:pt x="2165350" y="1054100"/>
                  <a:pt x="1898650" y="927100"/>
                  <a:pt x="1898650" y="704850"/>
                </a:cubicBezTo>
                <a:cubicBezTo>
                  <a:pt x="1898650" y="666750"/>
                  <a:pt x="1917700" y="628650"/>
                  <a:pt x="1955800" y="628650"/>
                </a:cubicBezTo>
                <a:cubicBezTo>
                  <a:pt x="2133600" y="628650"/>
                  <a:pt x="2216150" y="1123950"/>
                  <a:pt x="2216150" y="1174750"/>
                </a:cubicBezTo>
                <a:cubicBezTo>
                  <a:pt x="2216150" y="1187450"/>
                  <a:pt x="2209800" y="1244600"/>
                  <a:pt x="2203450" y="1282700"/>
                </a:cubicBezTo>
                <a:cubicBezTo>
                  <a:pt x="2203450" y="1282700"/>
                  <a:pt x="2203450" y="1289050"/>
                  <a:pt x="2209800" y="1295400"/>
                </a:cubicBezTo>
                <a:cubicBezTo>
                  <a:pt x="2273300" y="1174750"/>
                  <a:pt x="2317750" y="1098550"/>
                  <a:pt x="2317750" y="990600"/>
                </a:cubicBezTo>
                <a:cubicBezTo>
                  <a:pt x="2317750" y="749300"/>
                  <a:pt x="2171700" y="565150"/>
                  <a:pt x="2171700" y="406400"/>
                </a:cubicBezTo>
                <a:cubicBezTo>
                  <a:pt x="2171700" y="368300"/>
                  <a:pt x="2171700" y="304800"/>
                  <a:pt x="2235200" y="304800"/>
                </a:cubicBezTo>
                <a:cubicBezTo>
                  <a:pt x="2336800" y="304800"/>
                  <a:pt x="2381250" y="520700"/>
                  <a:pt x="2381250" y="527050"/>
                </a:cubicBezTo>
                <a:cubicBezTo>
                  <a:pt x="2381250" y="762000"/>
                  <a:pt x="2374900" y="781050"/>
                  <a:pt x="2381250" y="800100"/>
                </a:cubicBezTo>
                <a:cubicBezTo>
                  <a:pt x="2432050" y="673100"/>
                  <a:pt x="2463800" y="546100"/>
                  <a:pt x="2482850" y="419100"/>
                </a:cubicBezTo>
                <a:lnTo>
                  <a:pt x="2489200" y="120650"/>
                </a:lnTo>
                <a:cubicBezTo>
                  <a:pt x="2495550" y="88900"/>
                  <a:pt x="2514600" y="0"/>
                  <a:pt x="2571750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A63C34B-EE09-28A9-8103-A2290E65E087}"/>
              </a:ext>
            </a:extLst>
          </p:cNvPr>
          <p:cNvSpPr/>
          <p:nvPr userDrawn="1"/>
        </p:nvSpPr>
        <p:spPr>
          <a:xfrm>
            <a:off x="8737600" y="6391831"/>
            <a:ext cx="3183193" cy="2107643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63E86F0-5697-9A82-A20F-CE3664F0F0A8}"/>
              </a:ext>
            </a:extLst>
          </p:cNvPr>
          <p:cNvSpPr/>
          <p:nvPr userDrawn="1"/>
        </p:nvSpPr>
        <p:spPr>
          <a:xfrm>
            <a:off x="1235375" y="-892944"/>
            <a:ext cx="2116061" cy="140107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0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push dir="u"/>
      </p:transition>
    </mc:Choice>
    <mc:Fallback xmlns="">
      <p:transition spd="slow" advClick="0" advTm="3000">
        <p:push dir="u"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3716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54FC70-C2AB-048C-7497-6DB196087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8267C3-D1E2-551C-25D3-DD9E10D00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89244B-11FE-945D-B36D-DF2C65F9EE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86B69-92E7-41A5-9E2C-EDFED1FAFB70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872160-DF28-647C-7B2A-A29947BA93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155DED-151D-20D6-D76E-69F1B554E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D1CD9-86CC-45A9-952D-CEE7B05AEB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712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27714E25-9806-F436-8543-1CBEED07EDDB}"/>
              </a:ext>
            </a:extLst>
          </p:cNvPr>
          <p:cNvSpPr/>
          <p:nvPr/>
        </p:nvSpPr>
        <p:spPr>
          <a:xfrm rot="1556835">
            <a:off x="179109" y="-251228"/>
            <a:ext cx="11437541" cy="7572979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5617E09-D2BB-E376-AC2C-43DA769374DE}"/>
              </a:ext>
            </a:extLst>
          </p:cNvPr>
          <p:cNvSpPr/>
          <p:nvPr/>
        </p:nvSpPr>
        <p:spPr>
          <a:xfrm>
            <a:off x="7472252" y="1"/>
            <a:ext cx="4719748" cy="1735215"/>
          </a:xfrm>
          <a:custGeom>
            <a:avLst/>
            <a:gdLst>
              <a:gd name="connsiteX0" fmla="*/ 0 w 4719748"/>
              <a:gd name="connsiteY0" fmla="*/ 0 h 1735215"/>
              <a:gd name="connsiteX1" fmla="*/ 4719748 w 4719748"/>
              <a:gd name="connsiteY1" fmla="*/ 0 h 1735215"/>
              <a:gd name="connsiteX2" fmla="*/ 4719748 w 4719748"/>
              <a:gd name="connsiteY2" fmla="*/ 1601966 h 1735215"/>
              <a:gd name="connsiteX3" fmla="*/ 4426854 w 4719748"/>
              <a:gd name="connsiteY3" fmla="*/ 1663303 h 1735215"/>
              <a:gd name="connsiteX4" fmla="*/ 2833798 w 4719748"/>
              <a:gd name="connsiteY4" fmla="*/ 1638300 h 1735215"/>
              <a:gd name="connsiteX5" fmla="*/ 83901 w 4719748"/>
              <a:gd name="connsiteY5" fmla="*/ 59085 h 173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748" h="1735215">
                <a:moveTo>
                  <a:pt x="0" y="0"/>
                </a:moveTo>
                <a:lnTo>
                  <a:pt x="4719748" y="0"/>
                </a:lnTo>
                <a:lnTo>
                  <a:pt x="4719748" y="1601966"/>
                </a:lnTo>
                <a:lnTo>
                  <a:pt x="4426854" y="1663303"/>
                </a:lnTo>
                <a:cubicBezTo>
                  <a:pt x="3905360" y="1754981"/>
                  <a:pt x="3376723" y="1771650"/>
                  <a:pt x="2833798" y="1638300"/>
                </a:cubicBezTo>
                <a:cubicBezTo>
                  <a:pt x="2019410" y="1438275"/>
                  <a:pt x="860337" y="607814"/>
                  <a:pt x="83901" y="59085"/>
                </a:cubicBez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6DCBF11-220D-1802-88D1-C6D3C06894CB}"/>
              </a:ext>
            </a:extLst>
          </p:cNvPr>
          <p:cNvSpPr/>
          <p:nvPr/>
        </p:nvSpPr>
        <p:spPr>
          <a:xfrm>
            <a:off x="-3429000" y="4878987"/>
            <a:ext cx="11029950" cy="2398113"/>
          </a:xfrm>
          <a:custGeom>
            <a:avLst/>
            <a:gdLst>
              <a:gd name="connsiteX0" fmla="*/ 0 w 11029950"/>
              <a:gd name="connsiteY0" fmla="*/ 207363 h 2398113"/>
              <a:gd name="connsiteX1" fmla="*/ 4819650 w 11029950"/>
              <a:gd name="connsiteY1" fmla="*/ 74013 h 2398113"/>
              <a:gd name="connsiteX2" fmla="*/ 6858000 w 11029950"/>
              <a:gd name="connsiteY2" fmla="*/ 1217013 h 2398113"/>
              <a:gd name="connsiteX3" fmla="*/ 9182100 w 11029950"/>
              <a:gd name="connsiteY3" fmla="*/ 1255113 h 2398113"/>
              <a:gd name="connsiteX4" fmla="*/ 11029950 w 11029950"/>
              <a:gd name="connsiteY4" fmla="*/ 2398113 h 23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950" h="2398113">
                <a:moveTo>
                  <a:pt x="0" y="207363"/>
                </a:moveTo>
                <a:cubicBezTo>
                  <a:pt x="1838325" y="56550"/>
                  <a:pt x="3676650" y="-94262"/>
                  <a:pt x="4819650" y="74013"/>
                </a:cubicBezTo>
                <a:cubicBezTo>
                  <a:pt x="5962650" y="242288"/>
                  <a:pt x="6130925" y="1020163"/>
                  <a:pt x="6858000" y="1217013"/>
                </a:cubicBezTo>
                <a:cubicBezTo>
                  <a:pt x="7585075" y="1413863"/>
                  <a:pt x="8486775" y="1058263"/>
                  <a:pt x="9182100" y="1255113"/>
                </a:cubicBezTo>
                <a:cubicBezTo>
                  <a:pt x="9877425" y="1451963"/>
                  <a:pt x="10453687" y="1925038"/>
                  <a:pt x="11029950" y="2398113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1">
            <a:extLst>
              <a:ext uri="{FF2B5EF4-FFF2-40B4-BE49-F238E27FC236}">
                <a16:creationId xmlns:a16="http://schemas.microsoft.com/office/drawing/2014/main" id="{1DABFA02-674E-1750-15C9-8F04C1A63171}"/>
              </a:ext>
            </a:extLst>
          </p:cNvPr>
          <p:cNvSpPr/>
          <p:nvPr/>
        </p:nvSpPr>
        <p:spPr>
          <a:xfrm rot="12224786">
            <a:off x="8334183" y="4458894"/>
            <a:ext cx="6293294" cy="5604001"/>
          </a:xfrm>
          <a:custGeom>
            <a:avLst/>
            <a:gdLst>
              <a:gd name="connsiteX0" fmla="*/ 4187444 w 6293294"/>
              <a:gd name="connsiteY0" fmla="*/ 5604002 h 5604001"/>
              <a:gd name="connsiteX1" fmla="*/ 4180523 w 6293294"/>
              <a:gd name="connsiteY1" fmla="*/ 5597081 h 5604001"/>
              <a:gd name="connsiteX2" fmla="*/ 4187444 w 6293294"/>
              <a:gd name="connsiteY2" fmla="*/ 5593588 h 5604001"/>
              <a:gd name="connsiteX3" fmla="*/ 4187444 w 6293294"/>
              <a:gd name="connsiteY3" fmla="*/ 5604002 h 5604001"/>
              <a:gd name="connsiteX4" fmla="*/ 3962336 w 6293294"/>
              <a:gd name="connsiteY4" fmla="*/ 5500116 h 5604001"/>
              <a:gd name="connsiteX5" fmla="*/ 3965765 w 6293294"/>
              <a:gd name="connsiteY5" fmla="*/ 5489702 h 5604001"/>
              <a:gd name="connsiteX6" fmla="*/ 3962336 w 6293294"/>
              <a:gd name="connsiteY6" fmla="*/ 5500116 h 5604001"/>
              <a:gd name="connsiteX7" fmla="*/ 1898015 w 6293294"/>
              <a:gd name="connsiteY7" fmla="*/ 4336352 h 5604001"/>
              <a:gd name="connsiteX8" fmla="*/ 1801051 w 6293294"/>
              <a:gd name="connsiteY8" fmla="*/ 4454081 h 5604001"/>
              <a:gd name="connsiteX9" fmla="*/ 1783715 w 6293294"/>
              <a:gd name="connsiteY9" fmla="*/ 4467987 h 5604001"/>
              <a:gd name="connsiteX10" fmla="*/ 1863408 w 6293294"/>
              <a:gd name="connsiteY10" fmla="*/ 4357116 h 5604001"/>
              <a:gd name="connsiteX11" fmla="*/ 1894586 w 6293294"/>
              <a:gd name="connsiteY11" fmla="*/ 4298252 h 5604001"/>
              <a:gd name="connsiteX12" fmla="*/ 1939608 w 6293294"/>
              <a:gd name="connsiteY12" fmla="*/ 4190873 h 5604001"/>
              <a:gd name="connsiteX13" fmla="*/ 1898015 w 6293294"/>
              <a:gd name="connsiteY13" fmla="*/ 4336352 h 5604001"/>
              <a:gd name="connsiteX14" fmla="*/ 5243830 w 6293294"/>
              <a:gd name="connsiteY14" fmla="*/ 3951923 h 5604001"/>
              <a:gd name="connsiteX15" fmla="*/ 5202237 w 6293294"/>
              <a:gd name="connsiteY15" fmla="*/ 4076573 h 5604001"/>
              <a:gd name="connsiteX16" fmla="*/ 5240337 w 6293294"/>
              <a:gd name="connsiteY16" fmla="*/ 3941509 h 5604001"/>
              <a:gd name="connsiteX17" fmla="*/ 5243830 w 6293294"/>
              <a:gd name="connsiteY17" fmla="*/ 3951923 h 5604001"/>
              <a:gd name="connsiteX18" fmla="*/ 5399659 w 6293294"/>
              <a:gd name="connsiteY18" fmla="*/ 4038473 h 5604001"/>
              <a:gd name="connsiteX19" fmla="*/ 5299266 w 6293294"/>
              <a:gd name="connsiteY19" fmla="*/ 3903409 h 5604001"/>
              <a:gd name="connsiteX20" fmla="*/ 5399659 w 6293294"/>
              <a:gd name="connsiteY20" fmla="*/ 4038473 h 5604001"/>
              <a:gd name="connsiteX21" fmla="*/ 654621 w 6293294"/>
              <a:gd name="connsiteY21" fmla="*/ 4017709 h 5604001"/>
              <a:gd name="connsiteX22" fmla="*/ 772414 w 6293294"/>
              <a:gd name="connsiteY22" fmla="*/ 3802951 h 5604001"/>
              <a:gd name="connsiteX23" fmla="*/ 654621 w 6293294"/>
              <a:gd name="connsiteY23" fmla="*/ 4017709 h 5604001"/>
              <a:gd name="connsiteX24" fmla="*/ 2168208 w 6293294"/>
              <a:gd name="connsiteY24" fmla="*/ 3861816 h 5604001"/>
              <a:gd name="connsiteX25" fmla="*/ 2175129 w 6293294"/>
              <a:gd name="connsiteY25" fmla="*/ 3920744 h 5604001"/>
              <a:gd name="connsiteX26" fmla="*/ 2137029 w 6293294"/>
              <a:gd name="connsiteY26" fmla="*/ 3789109 h 5604001"/>
              <a:gd name="connsiteX27" fmla="*/ 2137029 w 6293294"/>
              <a:gd name="connsiteY27" fmla="*/ 3771773 h 5604001"/>
              <a:gd name="connsiteX28" fmla="*/ 2168208 w 6293294"/>
              <a:gd name="connsiteY28" fmla="*/ 3861816 h 5604001"/>
              <a:gd name="connsiteX29" fmla="*/ 5171059 w 6293294"/>
              <a:gd name="connsiteY29" fmla="*/ 3844544 h 5604001"/>
              <a:gd name="connsiteX30" fmla="*/ 5143374 w 6293294"/>
              <a:gd name="connsiteY30" fmla="*/ 3979609 h 5604001"/>
              <a:gd name="connsiteX31" fmla="*/ 5164137 w 6293294"/>
              <a:gd name="connsiteY31" fmla="*/ 3837623 h 5604001"/>
              <a:gd name="connsiteX32" fmla="*/ 5150295 w 6293294"/>
              <a:gd name="connsiteY32" fmla="*/ 3754501 h 5604001"/>
              <a:gd name="connsiteX33" fmla="*/ 5171059 w 6293294"/>
              <a:gd name="connsiteY33" fmla="*/ 3844544 h 5604001"/>
              <a:gd name="connsiteX34" fmla="*/ 5351209 w 6293294"/>
              <a:gd name="connsiteY34" fmla="*/ 3903409 h 5604001"/>
              <a:gd name="connsiteX35" fmla="*/ 5202237 w 6293294"/>
              <a:gd name="connsiteY35" fmla="*/ 3705987 h 5604001"/>
              <a:gd name="connsiteX36" fmla="*/ 5351209 w 6293294"/>
              <a:gd name="connsiteY36" fmla="*/ 3903409 h 5604001"/>
              <a:gd name="connsiteX37" fmla="*/ 2130108 w 6293294"/>
              <a:gd name="connsiteY37" fmla="*/ 3931095 h 5604001"/>
              <a:gd name="connsiteX38" fmla="*/ 2126615 w 6293294"/>
              <a:gd name="connsiteY38" fmla="*/ 3986530 h 5604001"/>
              <a:gd name="connsiteX39" fmla="*/ 2112772 w 6293294"/>
              <a:gd name="connsiteY39" fmla="*/ 3955351 h 5604001"/>
              <a:gd name="connsiteX40" fmla="*/ 2078164 w 6293294"/>
              <a:gd name="connsiteY40" fmla="*/ 3747516 h 5604001"/>
              <a:gd name="connsiteX41" fmla="*/ 2046986 w 6293294"/>
              <a:gd name="connsiteY41" fmla="*/ 3702495 h 5604001"/>
              <a:gd name="connsiteX42" fmla="*/ 2043494 w 6293294"/>
              <a:gd name="connsiteY42" fmla="*/ 3709416 h 5604001"/>
              <a:gd name="connsiteX43" fmla="*/ 2043494 w 6293294"/>
              <a:gd name="connsiteY43" fmla="*/ 3688651 h 5604001"/>
              <a:gd name="connsiteX44" fmla="*/ 2130108 w 6293294"/>
              <a:gd name="connsiteY44" fmla="*/ 3931095 h 5604001"/>
              <a:gd name="connsiteX45" fmla="*/ 505714 w 6293294"/>
              <a:gd name="connsiteY45" fmla="*/ 3740595 h 5604001"/>
              <a:gd name="connsiteX46" fmla="*/ 453771 w 6293294"/>
              <a:gd name="connsiteY46" fmla="*/ 3726751 h 5604001"/>
              <a:gd name="connsiteX47" fmla="*/ 751586 w 6293294"/>
              <a:gd name="connsiteY47" fmla="*/ 3685223 h 5604001"/>
              <a:gd name="connsiteX48" fmla="*/ 505714 w 6293294"/>
              <a:gd name="connsiteY48" fmla="*/ 3740595 h 5604001"/>
              <a:gd name="connsiteX49" fmla="*/ 1111821 w 6293294"/>
              <a:gd name="connsiteY49" fmla="*/ 3685223 h 5604001"/>
              <a:gd name="connsiteX50" fmla="*/ 987108 w 6293294"/>
              <a:gd name="connsiteY50" fmla="*/ 3785616 h 5604001"/>
              <a:gd name="connsiteX51" fmla="*/ 841692 w 6293294"/>
              <a:gd name="connsiteY51" fmla="*/ 3986530 h 5604001"/>
              <a:gd name="connsiteX52" fmla="*/ 1111821 w 6293294"/>
              <a:gd name="connsiteY52" fmla="*/ 3681730 h 5604001"/>
              <a:gd name="connsiteX53" fmla="*/ 1111821 w 6293294"/>
              <a:gd name="connsiteY53" fmla="*/ 3685223 h 5604001"/>
              <a:gd name="connsiteX54" fmla="*/ 3415094 w 6293294"/>
              <a:gd name="connsiteY54" fmla="*/ 3615944 h 5604001"/>
              <a:gd name="connsiteX55" fmla="*/ 3806444 w 6293294"/>
              <a:gd name="connsiteY55" fmla="*/ 3834130 h 5604001"/>
              <a:gd name="connsiteX56" fmla="*/ 3906901 w 6293294"/>
              <a:gd name="connsiteY56" fmla="*/ 3802951 h 5604001"/>
              <a:gd name="connsiteX57" fmla="*/ 3771837 w 6293294"/>
              <a:gd name="connsiteY57" fmla="*/ 3851466 h 5604001"/>
              <a:gd name="connsiteX58" fmla="*/ 3401187 w 6293294"/>
              <a:gd name="connsiteY58" fmla="*/ 3612451 h 5604001"/>
              <a:gd name="connsiteX59" fmla="*/ 3415094 w 6293294"/>
              <a:gd name="connsiteY59" fmla="*/ 3615944 h 5604001"/>
              <a:gd name="connsiteX60" fmla="*/ 2123186 w 6293294"/>
              <a:gd name="connsiteY60" fmla="*/ 3699066 h 5604001"/>
              <a:gd name="connsiteX61" fmla="*/ 2164715 w 6293294"/>
              <a:gd name="connsiteY61" fmla="*/ 3757930 h 5604001"/>
              <a:gd name="connsiteX62" fmla="*/ 2220151 w 6293294"/>
              <a:gd name="connsiteY62" fmla="*/ 3827209 h 5604001"/>
              <a:gd name="connsiteX63" fmla="*/ 2424494 w 6293294"/>
              <a:gd name="connsiteY63" fmla="*/ 3903409 h 5604001"/>
              <a:gd name="connsiteX64" fmla="*/ 2590737 w 6293294"/>
              <a:gd name="connsiteY64" fmla="*/ 3778695 h 5604001"/>
              <a:gd name="connsiteX65" fmla="*/ 2632329 w 6293294"/>
              <a:gd name="connsiteY65" fmla="*/ 3789109 h 5604001"/>
              <a:gd name="connsiteX66" fmla="*/ 2739708 w 6293294"/>
              <a:gd name="connsiteY66" fmla="*/ 3688651 h 5604001"/>
              <a:gd name="connsiteX67" fmla="*/ 2750058 w 6293294"/>
              <a:gd name="connsiteY67" fmla="*/ 3751009 h 5604001"/>
              <a:gd name="connsiteX68" fmla="*/ 2642680 w 6293294"/>
              <a:gd name="connsiteY68" fmla="*/ 3903409 h 5604001"/>
              <a:gd name="connsiteX69" fmla="*/ 2587308 w 6293294"/>
              <a:gd name="connsiteY69" fmla="*/ 3955351 h 5604001"/>
              <a:gd name="connsiteX70" fmla="*/ 2587308 w 6293294"/>
              <a:gd name="connsiteY70" fmla="*/ 4028123 h 5604001"/>
              <a:gd name="connsiteX71" fmla="*/ 2493772 w 6293294"/>
              <a:gd name="connsiteY71" fmla="*/ 4125087 h 5604001"/>
              <a:gd name="connsiteX72" fmla="*/ 2434908 w 6293294"/>
              <a:gd name="connsiteY72" fmla="*/ 4111244 h 5604001"/>
              <a:gd name="connsiteX73" fmla="*/ 2324037 w 6293294"/>
              <a:gd name="connsiteY73" fmla="*/ 4180459 h 5604001"/>
              <a:gd name="connsiteX74" fmla="*/ 2202815 w 6293294"/>
              <a:gd name="connsiteY74" fmla="*/ 4152773 h 5604001"/>
              <a:gd name="connsiteX75" fmla="*/ 2078164 w 6293294"/>
              <a:gd name="connsiteY75" fmla="*/ 4197795 h 5604001"/>
              <a:gd name="connsiteX76" fmla="*/ 2022729 w 6293294"/>
              <a:gd name="connsiteY76" fmla="*/ 4152773 h 5604001"/>
              <a:gd name="connsiteX77" fmla="*/ 2036572 w 6293294"/>
              <a:gd name="connsiteY77" fmla="*/ 4093909 h 5604001"/>
              <a:gd name="connsiteX78" fmla="*/ 2029651 w 6293294"/>
              <a:gd name="connsiteY78" fmla="*/ 4086987 h 5604001"/>
              <a:gd name="connsiteX79" fmla="*/ 2033143 w 6293294"/>
              <a:gd name="connsiteY79" fmla="*/ 4059238 h 5604001"/>
              <a:gd name="connsiteX80" fmla="*/ 1970786 w 6293294"/>
              <a:gd name="connsiteY80" fmla="*/ 3944938 h 5604001"/>
              <a:gd name="connsiteX81" fmla="*/ 1956943 w 6293294"/>
              <a:gd name="connsiteY81" fmla="*/ 3841051 h 5604001"/>
              <a:gd name="connsiteX82" fmla="*/ 1977708 w 6293294"/>
              <a:gd name="connsiteY82" fmla="*/ 3796030 h 5604001"/>
              <a:gd name="connsiteX83" fmla="*/ 1950021 w 6293294"/>
              <a:gd name="connsiteY83" fmla="*/ 3702495 h 5604001"/>
              <a:gd name="connsiteX84" fmla="*/ 1974215 w 6293294"/>
              <a:gd name="connsiteY84" fmla="*/ 3633280 h 5604001"/>
              <a:gd name="connsiteX85" fmla="*/ 1974215 w 6293294"/>
              <a:gd name="connsiteY85" fmla="*/ 3581273 h 5604001"/>
              <a:gd name="connsiteX86" fmla="*/ 2123186 w 6293294"/>
              <a:gd name="connsiteY86" fmla="*/ 3699066 h 5604001"/>
              <a:gd name="connsiteX87" fmla="*/ 1496251 w 6293294"/>
              <a:gd name="connsiteY87" fmla="*/ 3553587 h 5604001"/>
              <a:gd name="connsiteX88" fmla="*/ 1513586 w 6293294"/>
              <a:gd name="connsiteY88" fmla="*/ 3612451 h 5604001"/>
              <a:gd name="connsiteX89" fmla="*/ 1475486 w 6293294"/>
              <a:gd name="connsiteY89" fmla="*/ 3695573 h 5604001"/>
              <a:gd name="connsiteX90" fmla="*/ 1503172 w 6293294"/>
              <a:gd name="connsiteY90" fmla="*/ 3609023 h 5604001"/>
              <a:gd name="connsiteX91" fmla="*/ 1485900 w 6293294"/>
              <a:gd name="connsiteY91" fmla="*/ 3553587 h 5604001"/>
              <a:gd name="connsiteX92" fmla="*/ 1496251 w 6293294"/>
              <a:gd name="connsiteY92" fmla="*/ 3553587 h 5604001"/>
              <a:gd name="connsiteX93" fmla="*/ 5053330 w 6293294"/>
              <a:gd name="connsiteY93" fmla="*/ 3550095 h 5604001"/>
              <a:gd name="connsiteX94" fmla="*/ 5001387 w 6293294"/>
              <a:gd name="connsiteY94" fmla="*/ 3609023 h 5604001"/>
              <a:gd name="connsiteX95" fmla="*/ 5042916 w 6293294"/>
              <a:gd name="connsiteY95" fmla="*/ 3550095 h 5604001"/>
              <a:gd name="connsiteX96" fmla="*/ 5053330 w 6293294"/>
              <a:gd name="connsiteY96" fmla="*/ 3550095 h 5604001"/>
              <a:gd name="connsiteX97" fmla="*/ 1115314 w 6293294"/>
              <a:gd name="connsiteY97" fmla="*/ 3560509 h 5604001"/>
              <a:gd name="connsiteX98" fmla="*/ 949008 w 6293294"/>
              <a:gd name="connsiteY98" fmla="*/ 3560509 h 5604001"/>
              <a:gd name="connsiteX99" fmla="*/ 644271 w 6293294"/>
              <a:gd name="connsiteY99" fmla="*/ 3636709 h 5604001"/>
              <a:gd name="connsiteX100" fmla="*/ 1004443 w 6293294"/>
              <a:gd name="connsiteY100" fmla="*/ 3550095 h 5604001"/>
              <a:gd name="connsiteX101" fmla="*/ 1115314 w 6293294"/>
              <a:gd name="connsiteY101" fmla="*/ 3560509 h 5604001"/>
              <a:gd name="connsiteX102" fmla="*/ 3879215 w 6293294"/>
              <a:gd name="connsiteY102" fmla="*/ 3709416 h 5604001"/>
              <a:gd name="connsiteX103" fmla="*/ 3958844 w 6293294"/>
              <a:gd name="connsiteY103" fmla="*/ 3712909 h 5604001"/>
              <a:gd name="connsiteX104" fmla="*/ 4041965 w 6293294"/>
              <a:gd name="connsiteY104" fmla="*/ 3702495 h 5604001"/>
              <a:gd name="connsiteX105" fmla="*/ 4121658 w 6293294"/>
              <a:gd name="connsiteY105" fmla="*/ 3685223 h 5604001"/>
              <a:gd name="connsiteX106" fmla="*/ 4197858 w 6293294"/>
              <a:gd name="connsiteY106" fmla="*/ 3660966 h 5604001"/>
              <a:gd name="connsiteX107" fmla="*/ 4242880 w 6293294"/>
              <a:gd name="connsiteY107" fmla="*/ 3751009 h 5604001"/>
              <a:gd name="connsiteX108" fmla="*/ 4246309 w 6293294"/>
              <a:gd name="connsiteY108" fmla="*/ 3778695 h 5604001"/>
              <a:gd name="connsiteX109" fmla="*/ 4277487 w 6293294"/>
              <a:gd name="connsiteY109" fmla="*/ 3841051 h 5604001"/>
              <a:gd name="connsiteX110" fmla="*/ 4222051 w 6293294"/>
              <a:gd name="connsiteY110" fmla="*/ 3927666 h 5604001"/>
              <a:gd name="connsiteX111" fmla="*/ 4228974 w 6293294"/>
              <a:gd name="connsiteY111" fmla="*/ 3969195 h 5604001"/>
              <a:gd name="connsiteX112" fmla="*/ 4183951 w 6293294"/>
              <a:gd name="connsiteY112" fmla="*/ 4080066 h 5604001"/>
              <a:gd name="connsiteX113" fmla="*/ 4152836 w 6293294"/>
              <a:gd name="connsiteY113" fmla="*/ 4097338 h 5604001"/>
              <a:gd name="connsiteX114" fmla="*/ 4128580 w 6293294"/>
              <a:gd name="connsiteY114" fmla="*/ 4100830 h 5604001"/>
              <a:gd name="connsiteX115" fmla="*/ 4100830 w 6293294"/>
              <a:gd name="connsiteY115" fmla="*/ 4149344 h 5604001"/>
              <a:gd name="connsiteX116" fmla="*/ 4021201 w 6293294"/>
              <a:gd name="connsiteY116" fmla="*/ 4242816 h 5604001"/>
              <a:gd name="connsiteX117" fmla="*/ 3976180 w 6293294"/>
              <a:gd name="connsiteY117" fmla="*/ 4253230 h 5604001"/>
              <a:gd name="connsiteX118" fmla="*/ 3899980 w 6293294"/>
              <a:gd name="connsiteY118" fmla="*/ 4215130 h 5604001"/>
              <a:gd name="connsiteX119" fmla="*/ 3799522 w 6293294"/>
              <a:gd name="connsiteY119" fmla="*/ 4305173 h 5604001"/>
              <a:gd name="connsiteX120" fmla="*/ 3699065 w 6293294"/>
              <a:gd name="connsiteY120" fmla="*/ 4270566 h 5604001"/>
              <a:gd name="connsiteX121" fmla="*/ 3761422 w 6293294"/>
              <a:gd name="connsiteY121" fmla="*/ 4253230 h 5604001"/>
              <a:gd name="connsiteX122" fmla="*/ 3754501 w 6293294"/>
              <a:gd name="connsiteY122" fmla="*/ 4249738 h 5604001"/>
              <a:gd name="connsiteX123" fmla="*/ 3692144 w 6293294"/>
              <a:gd name="connsiteY123" fmla="*/ 4260152 h 5604001"/>
              <a:gd name="connsiteX124" fmla="*/ 3615944 w 6293294"/>
              <a:gd name="connsiteY124" fmla="*/ 4159695 h 5604001"/>
              <a:gd name="connsiteX125" fmla="*/ 3577844 w 6293294"/>
              <a:gd name="connsiteY125" fmla="*/ 4010787 h 5604001"/>
              <a:gd name="connsiteX126" fmla="*/ 3480880 w 6293294"/>
              <a:gd name="connsiteY126" fmla="*/ 3910330 h 5604001"/>
              <a:gd name="connsiteX127" fmla="*/ 3397758 w 6293294"/>
              <a:gd name="connsiteY127" fmla="*/ 3882644 h 5604001"/>
              <a:gd name="connsiteX128" fmla="*/ 3331972 w 6293294"/>
              <a:gd name="connsiteY128" fmla="*/ 3889566 h 5604001"/>
              <a:gd name="connsiteX129" fmla="*/ 3293872 w 6293294"/>
              <a:gd name="connsiteY129" fmla="*/ 3858387 h 5604001"/>
              <a:gd name="connsiteX130" fmla="*/ 3092958 w 6293294"/>
              <a:gd name="connsiteY130" fmla="*/ 3692144 h 5604001"/>
              <a:gd name="connsiteX131" fmla="*/ 3002915 w 6293294"/>
              <a:gd name="connsiteY131" fmla="*/ 3605530 h 5604001"/>
              <a:gd name="connsiteX132" fmla="*/ 2971737 w 6293294"/>
              <a:gd name="connsiteY132" fmla="*/ 3518980 h 5604001"/>
              <a:gd name="connsiteX133" fmla="*/ 3092958 w 6293294"/>
              <a:gd name="connsiteY133" fmla="*/ 3574351 h 5604001"/>
              <a:gd name="connsiteX134" fmla="*/ 3141472 w 6293294"/>
              <a:gd name="connsiteY134" fmla="*/ 3567430 h 5604001"/>
              <a:gd name="connsiteX135" fmla="*/ 3162237 w 6293294"/>
              <a:gd name="connsiteY135" fmla="*/ 3595180 h 5604001"/>
              <a:gd name="connsiteX136" fmla="*/ 3137980 w 6293294"/>
              <a:gd name="connsiteY136" fmla="*/ 3622866 h 5604001"/>
              <a:gd name="connsiteX137" fmla="*/ 3290380 w 6293294"/>
              <a:gd name="connsiteY137" fmla="*/ 3747516 h 5604001"/>
              <a:gd name="connsiteX138" fmla="*/ 3352737 w 6293294"/>
              <a:gd name="connsiteY138" fmla="*/ 3716401 h 5604001"/>
              <a:gd name="connsiteX139" fmla="*/ 3442780 w 6293294"/>
              <a:gd name="connsiteY139" fmla="*/ 3789109 h 5604001"/>
              <a:gd name="connsiteX140" fmla="*/ 3574415 w 6293294"/>
              <a:gd name="connsiteY140" fmla="*/ 3854895 h 5604001"/>
              <a:gd name="connsiteX141" fmla="*/ 3588258 w 6293294"/>
              <a:gd name="connsiteY141" fmla="*/ 3851466 h 5604001"/>
              <a:gd name="connsiteX142" fmla="*/ 3359658 w 6293294"/>
              <a:gd name="connsiteY142" fmla="*/ 3709416 h 5604001"/>
              <a:gd name="connsiteX143" fmla="*/ 3394265 w 6293294"/>
              <a:gd name="connsiteY143" fmla="*/ 3602101 h 5604001"/>
              <a:gd name="connsiteX144" fmla="*/ 3512058 w 6293294"/>
              <a:gd name="connsiteY144" fmla="*/ 3501644 h 5604001"/>
              <a:gd name="connsiteX145" fmla="*/ 3879215 w 6293294"/>
              <a:gd name="connsiteY145" fmla="*/ 3709416 h 5604001"/>
              <a:gd name="connsiteX146" fmla="*/ 5437759 w 6293294"/>
              <a:gd name="connsiteY146" fmla="*/ 3543173 h 5604001"/>
              <a:gd name="connsiteX147" fmla="*/ 5365051 w 6293294"/>
              <a:gd name="connsiteY147" fmla="*/ 3473895 h 5604001"/>
              <a:gd name="connsiteX148" fmla="*/ 5365051 w 6293294"/>
              <a:gd name="connsiteY148" fmla="*/ 3439287 h 5604001"/>
              <a:gd name="connsiteX149" fmla="*/ 5437759 w 6293294"/>
              <a:gd name="connsiteY149" fmla="*/ 3543173 h 5604001"/>
              <a:gd name="connsiteX150" fmla="*/ 4429887 w 6293294"/>
              <a:gd name="connsiteY150" fmla="*/ 3460051 h 5604001"/>
              <a:gd name="connsiteX151" fmla="*/ 4499166 w 6293294"/>
              <a:gd name="connsiteY151" fmla="*/ 3508566 h 5604001"/>
              <a:gd name="connsiteX152" fmla="*/ 4533774 w 6293294"/>
              <a:gd name="connsiteY152" fmla="*/ 3577844 h 5604001"/>
              <a:gd name="connsiteX153" fmla="*/ 4582287 w 6293294"/>
              <a:gd name="connsiteY153" fmla="*/ 3598609 h 5604001"/>
              <a:gd name="connsiteX154" fmla="*/ 4648074 w 6293294"/>
              <a:gd name="connsiteY154" fmla="*/ 3543173 h 5604001"/>
              <a:gd name="connsiteX155" fmla="*/ 4700016 w 6293294"/>
              <a:gd name="connsiteY155" fmla="*/ 3529330 h 5604001"/>
              <a:gd name="connsiteX156" fmla="*/ 4765866 w 6293294"/>
              <a:gd name="connsiteY156" fmla="*/ 3480880 h 5604001"/>
              <a:gd name="connsiteX157" fmla="*/ 4894009 w 6293294"/>
              <a:gd name="connsiteY157" fmla="*/ 3446209 h 5604001"/>
              <a:gd name="connsiteX158" fmla="*/ 4887087 w 6293294"/>
              <a:gd name="connsiteY158" fmla="*/ 3463544 h 5604001"/>
              <a:gd name="connsiteX159" fmla="*/ 4855909 w 6293294"/>
              <a:gd name="connsiteY159" fmla="*/ 3494723 h 5604001"/>
              <a:gd name="connsiteX160" fmla="*/ 4814316 w 6293294"/>
              <a:gd name="connsiteY160" fmla="*/ 3532823 h 5604001"/>
              <a:gd name="connsiteX161" fmla="*/ 4828223 w 6293294"/>
              <a:gd name="connsiteY161" fmla="*/ 3570923 h 5604001"/>
              <a:gd name="connsiteX162" fmla="*/ 4765866 w 6293294"/>
              <a:gd name="connsiteY162" fmla="*/ 3609023 h 5604001"/>
              <a:gd name="connsiteX163" fmla="*/ 4752023 w 6293294"/>
              <a:gd name="connsiteY163" fmla="*/ 3591687 h 5604001"/>
              <a:gd name="connsiteX164" fmla="*/ 4727766 w 6293294"/>
              <a:gd name="connsiteY164" fmla="*/ 3626295 h 5604001"/>
              <a:gd name="connsiteX165" fmla="*/ 4606544 w 6293294"/>
              <a:gd name="connsiteY165" fmla="*/ 3685223 h 5604001"/>
              <a:gd name="connsiteX166" fmla="*/ 4568444 w 6293294"/>
              <a:gd name="connsiteY166" fmla="*/ 3678301 h 5604001"/>
              <a:gd name="connsiteX167" fmla="*/ 4537266 w 6293294"/>
              <a:gd name="connsiteY167" fmla="*/ 3664395 h 5604001"/>
              <a:gd name="connsiteX168" fmla="*/ 4519930 w 6293294"/>
              <a:gd name="connsiteY168" fmla="*/ 3612451 h 5604001"/>
              <a:gd name="connsiteX169" fmla="*/ 4457574 w 6293294"/>
              <a:gd name="connsiteY169" fmla="*/ 3567430 h 5604001"/>
              <a:gd name="connsiteX170" fmla="*/ 4412551 w 6293294"/>
              <a:gd name="connsiteY170" fmla="*/ 3574351 h 5604001"/>
              <a:gd name="connsiteX171" fmla="*/ 4384866 w 6293294"/>
              <a:gd name="connsiteY171" fmla="*/ 3550095 h 5604001"/>
              <a:gd name="connsiteX172" fmla="*/ 4280980 w 6293294"/>
              <a:gd name="connsiteY172" fmla="*/ 3536251 h 5604001"/>
              <a:gd name="connsiteX173" fmla="*/ 4332923 w 6293294"/>
              <a:gd name="connsiteY173" fmla="*/ 3515487 h 5604001"/>
              <a:gd name="connsiteX174" fmla="*/ 4353687 w 6293294"/>
              <a:gd name="connsiteY174" fmla="*/ 3484309 h 5604001"/>
              <a:gd name="connsiteX175" fmla="*/ 4419474 w 6293294"/>
              <a:gd name="connsiteY175" fmla="*/ 3421951 h 5604001"/>
              <a:gd name="connsiteX176" fmla="*/ 4426395 w 6293294"/>
              <a:gd name="connsiteY176" fmla="*/ 3404680 h 5604001"/>
              <a:gd name="connsiteX177" fmla="*/ 4429887 w 6293294"/>
              <a:gd name="connsiteY177" fmla="*/ 3460051 h 5604001"/>
              <a:gd name="connsiteX178" fmla="*/ 3924236 w 6293294"/>
              <a:gd name="connsiteY178" fmla="*/ 3615944 h 5604001"/>
              <a:gd name="connsiteX179" fmla="*/ 4000436 w 6293294"/>
              <a:gd name="connsiteY179" fmla="*/ 3619373 h 5604001"/>
              <a:gd name="connsiteX180" fmla="*/ 4097401 w 6293294"/>
              <a:gd name="connsiteY180" fmla="*/ 3605530 h 5604001"/>
              <a:gd name="connsiteX181" fmla="*/ 4183951 w 6293294"/>
              <a:gd name="connsiteY181" fmla="*/ 3581273 h 5604001"/>
              <a:gd name="connsiteX182" fmla="*/ 4263644 w 6293294"/>
              <a:gd name="connsiteY182" fmla="*/ 3550095 h 5604001"/>
              <a:gd name="connsiteX183" fmla="*/ 4343274 w 6293294"/>
              <a:gd name="connsiteY183" fmla="*/ 3557080 h 5604001"/>
              <a:gd name="connsiteX184" fmla="*/ 4377944 w 6293294"/>
              <a:gd name="connsiteY184" fmla="*/ 3577844 h 5604001"/>
              <a:gd name="connsiteX185" fmla="*/ 3938080 w 6293294"/>
              <a:gd name="connsiteY185" fmla="*/ 3674809 h 5604001"/>
              <a:gd name="connsiteX186" fmla="*/ 3719894 w 6293294"/>
              <a:gd name="connsiteY186" fmla="*/ 3622866 h 5604001"/>
              <a:gd name="connsiteX187" fmla="*/ 3529394 w 6293294"/>
              <a:gd name="connsiteY187" fmla="*/ 3498151 h 5604001"/>
              <a:gd name="connsiteX188" fmla="*/ 3494722 w 6293294"/>
              <a:gd name="connsiteY188" fmla="*/ 3421951 h 5604001"/>
              <a:gd name="connsiteX189" fmla="*/ 3557080 w 6293294"/>
              <a:gd name="connsiteY189" fmla="*/ 3404680 h 5604001"/>
              <a:gd name="connsiteX190" fmla="*/ 3924236 w 6293294"/>
              <a:gd name="connsiteY190" fmla="*/ 3615944 h 5604001"/>
              <a:gd name="connsiteX191" fmla="*/ 1911921 w 6293294"/>
              <a:gd name="connsiteY191" fmla="*/ 3460051 h 5604001"/>
              <a:gd name="connsiteX192" fmla="*/ 1956943 w 6293294"/>
              <a:gd name="connsiteY192" fmla="*/ 3577844 h 5604001"/>
              <a:gd name="connsiteX193" fmla="*/ 1946529 w 6293294"/>
              <a:gd name="connsiteY193" fmla="*/ 3650551 h 5604001"/>
              <a:gd name="connsiteX194" fmla="*/ 1922272 w 6293294"/>
              <a:gd name="connsiteY194" fmla="*/ 3705987 h 5604001"/>
              <a:gd name="connsiteX195" fmla="*/ 1946529 w 6293294"/>
              <a:gd name="connsiteY195" fmla="*/ 3785616 h 5604001"/>
              <a:gd name="connsiteX196" fmla="*/ 1863408 w 6293294"/>
              <a:gd name="connsiteY196" fmla="*/ 3692144 h 5604001"/>
              <a:gd name="connsiteX197" fmla="*/ 1832229 w 6293294"/>
              <a:gd name="connsiteY197" fmla="*/ 3529330 h 5604001"/>
              <a:gd name="connsiteX198" fmla="*/ 1832229 w 6293294"/>
              <a:gd name="connsiteY198" fmla="*/ 3470466 h 5604001"/>
              <a:gd name="connsiteX199" fmla="*/ 1898015 w 6293294"/>
              <a:gd name="connsiteY199" fmla="*/ 3383851 h 5604001"/>
              <a:gd name="connsiteX200" fmla="*/ 1911921 w 6293294"/>
              <a:gd name="connsiteY200" fmla="*/ 3460051 h 5604001"/>
              <a:gd name="connsiteX201" fmla="*/ 4772787 w 6293294"/>
              <a:gd name="connsiteY201" fmla="*/ 3383851 h 5604001"/>
              <a:gd name="connsiteX202" fmla="*/ 4755451 w 6293294"/>
              <a:gd name="connsiteY202" fmla="*/ 3383851 h 5604001"/>
              <a:gd name="connsiteX203" fmla="*/ 4620387 w 6293294"/>
              <a:gd name="connsiteY203" fmla="*/ 3466973 h 5604001"/>
              <a:gd name="connsiteX204" fmla="*/ 4741609 w 6293294"/>
              <a:gd name="connsiteY204" fmla="*/ 3380423 h 5604001"/>
              <a:gd name="connsiteX205" fmla="*/ 4772787 w 6293294"/>
              <a:gd name="connsiteY205" fmla="*/ 3383851 h 5604001"/>
              <a:gd name="connsiteX206" fmla="*/ 4700016 w 6293294"/>
              <a:gd name="connsiteY206" fmla="*/ 3380423 h 5604001"/>
              <a:gd name="connsiteX207" fmla="*/ 4627309 w 6293294"/>
              <a:gd name="connsiteY207" fmla="*/ 3421951 h 5604001"/>
              <a:gd name="connsiteX208" fmla="*/ 4689666 w 6293294"/>
              <a:gd name="connsiteY208" fmla="*/ 3380423 h 5604001"/>
              <a:gd name="connsiteX209" fmla="*/ 4700016 w 6293294"/>
              <a:gd name="connsiteY209" fmla="*/ 3380423 h 5604001"/>
              <a:gd name="connsiteX210" fmla="*/ 2919794 w 6293294"/>
              <a:gd name="connsiteY210" fmla="*/ 3480880 h 5604001"/>
              <a:gd name="connsiteX211" fmla="*/ 2968308 w 6293294"/>
              <a:gd name="connsiteY211" fmla="*/ 3577844 h 5604001"/>
              <a:gd name="connsiteX212" fmla="*/ 3030601 w 6293294"/>
              <a:gd name="connsiteY212" fmla="*/ 3695573 h 5604001"/>
              <a:gd name="connsiteX213" fmla="*/ 3086037 w 6293294"/>
              <a:gd name="connsiteY213" fmla="*/ 3723323 h 5604001"/>
              <a:gd name="connsiteX214" fmla="*/ 3221101 w 6293294"/>
              <a:gd name="connsiteY214" fmla="*/ 3792601 h 5604001"/>
              <a:gd name="connsiteX215" fmla="*/ 3273044 w 6293294"/>
              <a:gd name="connsiteY215" fmla="*/ 3896487 h 5604001"/>
              <a:gd name="connsiteX216" fmla="*/ 3331972 w 6293294"/>
              <a:gd name="connsiteY216" fmla="*/ 3920744 h 5604001"/>
              <a:gd name="connsiteX217" fmla="*/ 3401187 w 6293294"/>
              <a:gd name="connsiteY217" fmla="*/ 3913823 h 5604001"/>
              <a:gd name="connsiteX218" fmla="*/ 3550158 w 6293294"/>
              <a:gd name="connsiteY218" fmla="*/ 4024630 h 5604001"/>
              <a:gd name="connsiteX219" fmla="*/ 3629787 w 6293294"/>
              <a:gd name="connsiteY219" fmla="*/ 4253230 h 5604001"/>
              <a:gd name="connsiteX220" fmla="*/ 3615944 w 6293294"/>
              <a:gd name="connsiteY220" fmla="*/ 4253230 h 5604001"/>
              <a:gd name="connsiteX221" fmla="*/ 3137980 w 6293294"/>
              <a:gd name="connsiteY221" fmla="*/ 3896487 h 5604001"/>
              <a:gd name="connsiteX222" fmla="*/ 2819337 w 6293294"/>
              <a:gd name="connsiteY222" fmla="*/ 3345751 h 5604001"/>
              <a:gd name="connsiteX223" fmla="*/ 2919794 w 6293294"/>
              <a:gd name="connsiteY223" fmla="*/ 3480880 h 5604001"/>
              <a:gd name="connsiteX224" fmla="*/ 5091430 w 6293294"/>
              <a:gd name="connsiteY224" fmla="*/ 3342323 h 5604001"/>
              <a:gd name="connsiteX225" fmla="*/ 5164137 w 6293294"/>
              <a:gd name="connsiteY225" fmla="*/ 3466973 h 5604001"/>
              <a:gd name="connsiteX226" fmla="*/ 5153787 w 6293294"/>
              <a:gd name="connsiteY226" fmla="*/ 3494723 h 5604001"/>
              <a:gd name="connsiteX227" fmla="*/ 5209159 w 6293294"/>
              <a:gd name="connsiteY227" fmla="*/ 3550095 h 5604001"/>
              <a:gd name="connsiteX228" fmla="*/ 5209159 w 6293294"/>
              <a:gd name="connsiteY228" fmla="*/ 3577844 h 5604001"/>
              <a:gd name="connsiteX229" fmla="*/ 5191887 w 6293294"/>
              <a:gd name="connsiteY229" fmla="*/ 3577844 h 5604001"/>
              <a:gd name="connsiteX230" fmla="*/ 5101844 w 6293294"/>
              <a:gd name="connsiteY230" fmla="*/ 3435858 h 5604001"/>
              <a:gd name="connsiteX231" fmla="*/ 5067174 w 6293294"/>
              <a:gd name="connsiteY231" fmla="*/ 3331909 h 5604001"/>
              <a:gd name="connsiteX232" fmla="*/ 5091430 w 6293294"/>
              <a:gd name="connsiteY232" fmla="*/ 3342323 h 5604001"/>
              <a:gd name="connsiteX233" fmla="*/ 5645595 w 6293294"/>
              <a:gd name="connsiteY233" fmla="*/ 3331909 h 5604001"/>
              <a:gd name="connsiteX234" fmla="*/ 5524374 w 6293294"/>
              <a:gd name="connsiteY234" fmla="*/ 3290380 h 5604001"/>
              <a:gd name="connsiteX235" fmla="*/ 5645595 w 6293294"/>
              <a:gd name="connsiteY235" fmla="*/ 3331909 h 5604001"/>
              <a:gd name="connsiteX236" fmla="*/ 5042916 w 6293294"/>
              <a:gd name="connsiteY236" fmla="*/ 3314573 h 5604001"/>
              <a:gd name="connsiteX237" fmla="*/ 5029074 w 6293294"/>
              <a:gd name="connsiteY237" fmla="*/ 3380423 h 5604001"/>
              <a:gd name="connsiteX238" fmla="*/ 5091430 w 6293294"/>
              <a:gd name="connsiteY238" fmla="*/ 3591687 h 5604001"/>
              <a:gd name="connsiteX239" fmla="*/ 5067174 w 6293294"/>
              <a:gd name="connsiteY239" fmla="*/ 3647123 h 5604001"/>
              <a:gd name="connsiteX240" fmla="*/ 5053330 w 6293294"/>
              <a:gd name="connsiteY240" fmla="*/ 3726751 h 5604001"/>
              <a:gd name="connsiteX241" fmla="*/ 5056759 w 6293294"/>
              <a:gd name="connsiteY241" fmla="*/ 3733673 h 5604001"/>
              <a:gd name="connsiteX242" fmla="*/ 5094859 w 6293294"/>
              <a:gd name="connsiteY242" fmla="*/ 3605530 h 5604001"/>
              <a:gd name="connsiteX243" fmla="*/ 5261166 w 6293294"/>
              <a:gd name="connsiteY243" fmla="*/ 3917251 h 5604001"/>
              <a:gd name="connsiteX244" fmla="*/ 5333874 w 6293294"/>
              <a:gd name="connsiteY244" fmla="*/ 4187444 h 5604001"/>
              <a:gd name="connsiteX245" fmla="*/ 5340795 w 6293294"/>
              <a:gd name="connsiteY245" fmla="*/ 4163187 h 5604001"/>
              <a:gd name="connsiteX246" fmla="*/ 5306187 w 6293294"/>
              <a:gd name="connsiteY246" fmla="*/ 4024630 h 5604001"/>
              <a:gd name="connsiteX247" fmla="*/ 5219574 w 6293294"/>
              <a:gd name="connsiteY247" fmla="*/ 3813366 h 5604001"/>
              <a:gd name="connsiteX248" fmla="*/ 5042916 w 6293294"/>
              <a:gd name="connsiteY248" fmla="*/ 3394266 h 5604001"/>
              <a:gd name="connsiteX249" fmla="*/ 5049837 w 6293294"/>
              <a:gd name="connsiteY249" fmla="*/ 3318066 h 5604001"/>
              <a:gd name="connsiteX250" fmla="*/ 5056759 w 6293294"/>
              <a:gd name="connsiteY250" fmla="*/ 3328480 h 5604001"/>
              <a:gd name="connsiteX251" fmla="*/ 5084509 w 6293294"/>
              <a:gd name="connsiteY251" fmla="*/ 3470466 h 5604001"/>
              <a:gd name="connsiteX252" fmla="*/ 5101844 w 6293294"/>
              <a:gd name="connsiteY252" fmla="*/ 3529330 h 5604001"/>
              <a:gd name="connsiteX253" fmla="*/ 5184966 w 6293294"/>
              <a:gd name="connsiteY253" fmla="*/ 3595180 h 5604001"/>
              <a:gd name="connsiteX254" fmla="*/ 5205730 w 6293294"/>
              <a:gd name="connsiteY254" fmla="*/ 3602101 h 5604001"/>
              <a:gd name="connsiteX255" fmla="*/ 5233416 w 6293294"/>
              <a:gd name="connsiteY255" fmla="*/ 3591687 h 5604001"/>
              <a:gd name="connsiteX256" fmla="*/ 5354637 w 6293294"/>
              <a:gd name="connsiteY256" fmla="*/ 3678301 h 5604001"/>
              <a:gd name="connsiteX257" fmla="*/ 5371974 w 6293294"/>
              <a:gd name="connsiteY257" fmla="*/ 3702495 h 5604001"/>
              <a:gd name="connsiteX258" fmla="*/ 5406581 w 6293294"/>
              <a:gd name="connsiteY258" fmla="*/ 3768344 h 5604001"/>
              <a:gd name="connsiteX259" fmla="*/ 5392737 w 6293294"/>
              <a:gd name="connsiteY259" fmla="*/ 3802951 h 5604001"/>
              <a:gd name="connsiteX260" fmla="*/ 5441251 w 6293294"/>
              <a:gd name="connsiteY260" fmla="*/ 3861816 h 5604001"/>
              <a:gd name="connsiteX261" fmla="*/ 5486274 w 6293294"/>
              <a:gd name="connsiteY261" fmla="*/ 3948430 h 5604001"/>
              <a:gd name="connsiteX262" fmla="*/ 5462016 w 6293294"/>
              <a:gd name="connsiteY262" fmla="*/ 3955351 h 5604001"/>
              <a:gd name="connsiteX263" fmla="*/ 5496687 w 6293294"/>
              <a:gd name="connsiteY263" fmla="*/ 4028123 h 5604001"/>
              <a:gd name="connsiteX264" fmla="*/ 5496687 w 6293294"/>
              <a:gd name="connsiteY264" fmla="*/ 4100830 h 5604001"/>
              <a:gd name="connsiteX265" fmla="*/ 5468937 w 6293294"/>
              <a:gd name="connsiteY265" fmla="*/ 4125087 h 5604001"/>
              <a:gd name="connsiteX266" fmla="*/ 5486274 w 6293294"/>
              <a:gd name="connsiteY266" fmla="*/ 4204716 h 5604001"/>
              <a:gd name="connsiteX267" fmla="*/ 5462016 w 6293294"/>
              <a:gd name="connsiteY267" fmla="*/ 4246309 h 5604001"/>
              <a:gd name="connsiteX268" fmla="*/ 5472430 w 6293294"/>
              <a:gd name="connsiteY268" fmla="*/ 4312095 h 5604001"/>
              <a:gd name="connsiteX269" fmla="*/ 5458587 w 6293294"/>
              <a:gd name="connsiteY269" fmla="*/ 4280916 h 5604001"/>
              <a:gd name="connsiteX270" fmla="*/ 5420487 w 6293294"/>
              <a:gd name="connsiteY270" fmla="*/ 4242816 h 5604001"/>
              <a:gd name="connsiteX271" fmla="*/ 5385816 w 6293294"/>
              <a:gd name="connsiteY271" fmla="*/ 4284409 h 5604001"/>
              <a:gd name="connsiteX272" fmla="*/ 5344287 w 6293294"/>
              <a:gd name="connsiteY272" fmla="*/ 4239387 h 5604001"/>
              <a:gd name="connsiteX273" fmla="*/ 5292281 w 6293294"/>
              <a:gd name="connsiteY273" fmla="*/ 4156266 h 5604001"/>
              <a:gd name="connsiteX274" fmla="*/ 5257674 w 6293294"/>
              <a:gd name="connsiteY274" fmla="*/ 4180459 h 5604001"/>
              <a:gd name="connsiteX275" fmla="*/ 5153787 w 6293294"/>
              <a:gd name="connsiteY275" fmla="*/ 4073144 h 5604001"/>
              <a:gd name="connsiteX276" fmla="*/ 5132959 w 6293294"/>
              <a:gd name="connsiteY276" fmla="*/ 4080066 h 5604001"/>
              <a:gd name="connsiteX277" fmla="*/ 5056759 w 6293294"/>
              <a:gd name="connsiteY277" fmla="*/ 3986530 h 5604001"/>
              <a:gd name="connsiteX278" fmla="*/ 5032566 w 6293294"/>
              <a:gd name="connsiteY278" fmla="*/ 4003866 h 5604001"/>
              <a:gd name="connsiteX279" fmla="*/ 5018659 w 6293294"/>
              <a:gd name="connsiteY279" fmla="*/ 3854895 h 5604001"/>
              <a:gd name="connsiteX280" fmla="*/ 4997895 w 6293294"/>
              <a:gd name="connsiteY280" fmla="*/ 3834130 h 5604001"/>
              <a:gd name="connsiteX281" fmla="*/ 4928616 w 6293294"/>
              <a:gd name="connsiteY281" fmla="*/ 3681730 h 5604001"/>
              <a:gd name="connsiteX282" fmla="*/ 4928616 w 6293294"/>
              <a:gd name="connsiteY282" fmla="*/ 3612451 h 5604001"/>
              <a:gd name="connsiteX283" fmla="*/ 4939030 w 6293294"/>
              <a:gd name="connsiteY283" fmla="*/ 3529330 h 5604001"/>
              <a:gd name="connsiteX284" fmla="*/ 4956366 w 6293294"/>
              <a:gd name="connsiteY284" fmla="*/ 3404680 h 5604001"/>
              <a:gd name="connsiteX285" fmla="*/ 5022151 w 6293294"/>
              <a:gd name="connsiteY285" fmla="*/ 3279966 h 5604001"/>
              <a:gd name="connsiteX286" fmla="*/ 5042916 w 6293294"/>
              <a:gd name="connsiteY286" fmla="*/ 3314573 h 5604001"/>
              <a:gd name="connsiteX287" fmla="*/ 4959795 w 6293294"/>
              <a:gd name="connsiteY287" fmla="*/ 3363087 h 5604001"/>
              <a:gd name="connsiteX288" fmla="*/ 4956366 w 6293294"/>
              <a:gd name="connsiteY288" fmla="*/ 3321558 h 5604001"/>
              <a:gd name="connsiteX289" fmla="*/ 4942523 w 6293294"/>
              <a:gd name="connsiteY289" fmla="*/ 3380423 h 5604001"/>
              <a:gd name="connsiteX290" fmla="*/ 4835144 w 6293294"/>
              <a:gd name="connsiteY290" fmla="*/ 3456623 h 5604001"/>
              <a:gd name="connsiteX291" fmla="*/ 4779709 w 6293294"/>
              <a:gd name="connsiteY291" fmla="*/ 3456623 h 5604001"/>
              <a:gd name="connsiteX292" fmla="*/ 4817809 w 6293294"/>
              <a:gd name="connsiteY292" fmla="*/ 3432366 h 5604001"/>
              <a:gd name="connsiteX293" fmla="*/ 4828223 w 6293294"/>
              <a:gd name="connsiteY293" fmla="*/ 3404680 h 5604001"/>
              <a:gd name="connsiteX294" fmla="*/ 4862830 w 6293294"/>
              <a:gd name="connsiteY294" fmla="*/ 3363087 h 5604001"/>
              <a:gd name="connsiteX295" fmla="*/ 4914774 w 6293294"/>
              <a:gd name="connsiteY295" fmla="*/ 3342323 h 5604001"/>
              <a:gd name="connsiteX296" fmla="*/ 5015230 w 6293294"/>
              <a:gd name="connsiteY296" fmla="*/ 3273044 h 5604001"/>
              <a:gd name="connsiteX297" fmla="*/ 4959795 w 6293294"/>
              <a:gd name="connsiteY297" fmla="*/ 3363087 h 5604001"/>
              <a:gd name="connsiteX298" fmla="*/ 1818386 w 6293294"/>
              <a:gd name="connsiteY298" fmla="*/ 3397758 h 5604001"/>
              <a:gd name="connsiteX299" fmla="*/ 1804543 w 6293294"/>
              <a:gd name="connsiteY299" fmla="*/ 3477387 h 5604001"/>
              <a:gd name="connsiteX300" fmla="*/ 1624394 w 6293294"/>
              <a:gd name="connsiteY300" fmla="*/ 3705987 h 5604001"/>
              <a:gd name="connsiteX301" fmla="*/ 1371600 w 6293294"/>
              <a:gd name="connsiteY301" fmla="*/ 3934587 h 5604001"/>
              <a:gd name="connsiteX302" fmla="*/ 1298829 w 6293294"/>
              <a:gd name="connsiteY302" fmla="*/ 3941509 h 5604001"/>
              <a:gd name="connsiteX303" fmla="*/ 1219200 w 6293294"/>
              <a:gd name="connsiteY303" fmla="*/ 3965766 h 5604001"/>
              <a:gd name="connsiteX304" fmla="*/ 1170686 w 6293294"/>
              <a:gd name="connsiteY304" fmla="*/ 3965766 h 5604001"/>
              <a:gd name="connsiteX305" fmla="*/ 1132586 w 6293294"/>
              <a:gd name="connsiteY305" fmla="*/ 3983038 h 5604001"/>
              <a:gd name="connsiteX306" fmla="*/ 952500 w 6293294"/>
              <a:gd name="connsiteY306" fmla="*/ 4138930 h 5604001"/>
              <a:gd name="connsiteX307" fmla="*/ 924814 w 6293294"/>
              <a:gd name="connsiteY307" fmla="*/ 4083495 h 5604001"/>
              <a:gd name="connsiteX308" fmla="*/ 869378 w 6293294"/>
              <a:gd name="connsiteY308" fmla="*/ 4097338 h 5604001"/>
              <a:gd name="connsiteX309" fmla="*/ 737743 w 6293294"/>
              <a:gd name="connsiteY309" fmla="*/ 4118166 h 5604001"/>
              <a:gd name="connsiteX310" fmla="*/ 689292 w 6293294"/>
              <a:gd name="connsiteY310" fmla="*/ 4062730 h 5604001"/>
              <a:gd name="connsiteX311" fmla="*/ 519557 w 6293294"/>
              <a:gd name="connsiteY311" fmla="*/ 4090416 h 5604001"/>
              <a:gd name="connsiteX312" fmla="*/ 415671 w 6293294"/>
              <a:gd name="connsiteY312" fmla="*/ 4003866 h 5604001"/>
              <a:gd name="connsiteX313" fmla="*/ 273621 w 6293294"/>
              <a:gd name="connsiteY313" fmla="*/ 4045395 h 5604001"/>
              <a:gd name="connsiteX314" fmla="*/ 190500 w 6293294"/>
              <a:gd name="connsiteY314" fmla="*/ 4048887 h 5604001"/>
              <a:gd name="connsiteX315" fmla="*/ 162814 w 6293294"/>
              <a:gd name="connsiteY315" fmla="*/ 4017709 h 5604001"/>
              <a:gd name="connsiteX316" fmla="*/ 183578 w 6293294"/>
              <a:gd name="connsiteY316" fmla="*/ 3965766 h 5604001"/>
              <a:gd name="connsiteX317" fmla="*/ 155892 w 6293294"/>
              <a:gd name="connsiteY317" fmla="*/ 3948430 h 5604001"/>
              <a:gd name="connsiteX318" fmla="*/ 83121 w 6293294"/>
              <a:gd name="connsiteY318" fmla="*/ 3951923 h 5604001"/>
              <a:gd name="connsiteX319" fmla="*/ 31178 w 6293294"/>
              <a:gd name="connsiteY319" fmla="*/ 3979609 h 5604001"/>
              <a:gd name="connsiteX320" fmla="*/ 31178 w 6293294"/>
              <a:gd name="connsiteY320" fmla="*/ 3969195 h 5604001"/>
              <a:gd name="connsiteX321" fmla="*/ 121221 w 6293294"/>
              <a:gd name="connsiteY321" fmla="*/ 3899916 h 5604001"/>
              <a:gd name="connsiteX322" fmla="*/ 121221 w 6293294"/>
              <a:gd name="connsiteY322" fmla="*/ 3861816 h 5604001"/>
              <a:gd name="connsiteX323" fmla="*/ 277114 w 6293294"/>
              <a:gd name="connsiteY323" fmla="*/ 3716401 h 5604001"/>
              <a:gd name="connsiteX324" fmla="*/ 259778 w 6293294"/>
              <a:gd name="connsiteY324" fmla="*/ 3685223 h 5604001"/>
              <a:gd name="connsiteX325" fmla="*/ 335978 w 6293294"/>
              <a:gd name="connsiteY325" fmla="*/ 3602101 h 5604001"/>
              <a:gd name="connsiteX326" fmla="*/ 398335 w 6293294"/>
              <a:gd name="connsiteY326" fmla="*/ 3570923 h 5604001"/>
              <a:gd name="connsiteX327" fmla="*/ 477964 w 6293294"/>
              <a:gd name="connsiteY327" fmla="*/ 3550095 h 5604001"/>
              <a:gd name="connsiteX328" fmla="*/ 488378 w 6293294"/>
              <a:gd name="connsiteY328" fmla="*/ 3536251 h 5604001"/>
              <a:gd name="connsiteX329" fmla="*/ 457200 w 6293294"/>
              <a:gd name="connsiteY329" fmla="*/ 3511995 h 5604001"/>
              <a:gd name="connsiteX330" fmla="*/ 696214 w 6293294"/>
              <a:gd name="connsiteY330" fmla="*/ 3442780 h 5604001"/>
              <a:gd name="connsiteX331" fmla="*/ 723900 w 6293294"/>
              <a:gd name="connsiteY331" fmla="*/ 3442780 h 5604001"/>
              <a:gd name="connsiteX332" fmla="*/ 741235 w 6293294"/>
              <a:gd name="connsiteY332" fmla="*/ 3453130 h 5604001"/>
              <a:gd name="connsiteX333" fmla="*/ 762000 w 6293294"/>
              <a:gd name="connsiteY333" fmla="*/ 3418523 h 5604001"/>
              <a:gd name="connsiteX334" fmla="*/ 810514 w 6293294"/>
              <a:gd name="connsiteY334" fmla="*/ 3363087 h 5604001"/>
              <a:gd name="connsiteX335" fmla="*/ 942086 w 6293294"/>
              <a:gd name="connsiteY335" fmla="*/ 3338830 h 5604001"/>
              <a:gd name="connsiteX336" fmla="*/ 1125664 w 6293294"/>
              <a:gd name="connsiteY336" fmla="*/ 3380423 h 5604001"/>
              <a:gd name="connsiteX337" fmla="*/ 1205357 w 6293294"/>
              <a:gd name="connsiteY337" fmla="*/ 3370009 h 5604001"/>
              <a:gd name="connsiteX338" fmla="*/ 1222629 w 6293294"/>
              <a:gd name="connsiteY338" fmla="*/ 3421951 h 5604001"/>
              <a:gd name="connsiteX339" fmla="*/ 1229551 w 6293294"/>
              <a:gd name="connsiteY339" fmla="*/ 3425444 h 5604001"/>
              <a:gd name="connsiteX340" fmla="*/ 1236535 w 6293294"/>
              <a:gd name="connsiteY340" fmla="*/ 3418523 h 5604001"/>
              <a:gd name="connsiteX341" fmla="*/ 1274635 w 6293294"/>
              <a:gd name="connsiteY341" fmla="*/ 3446209 h 5604001"/>
              <a:gd name="connsiteX342" fmla="*/ 1388872 w 6293294"/>
              <a:gd name="connsiteY342" fmla="*/ 3470466 h 5604001"/>
              <a:gd name="connsiteX343" fmla="*/ 1593278 w 6293294"/>
              <a:gd name="connsiteY343" fmla="*/ 3373501 h 5604001"/>
              <a:gd name="connsiteX344" fmla="*/ 1752600 w 6293294"/>
              <a:gd name="connsiteY344" fmla="*/ 3269551 h 5604001"/>
              <a:gd name="connsiteX345" fmla="*/ 1787208 w 6293294"/>
              <a:gd name="connsiteY345" fmla="*/ 3269551 h 5604001"/>
              <a:gd name="connsiteX346" fmla="*/ 1447800 w 6293294"/>
              <a:gd name="connsiteY346" fmla="*/ 3505073 h 5604001"/>
              <a:gd name="connsiteX347" fmla="*/ 1032129 w 6293294"/>
              <a:gd name="connsiteY347" fmla="*/ 3650551 h 5604001"/>
              <a:gd name="connsiteX348" fmla="*/ 955992 w 6293294"/>
              <a:gd name="connsiteY348" fmla="*/ 3674809 h 5604001"/>
              <a:gd name="connsiteX349" fmla="*/ 949008 w 6293294"/>
              <a:gd name="connsiteY349" fmla="*/ 3667887 h 5604001"/>
              <a:gd name="connsiteX350" fmla="*/ 890143 w 6293294"/>
              <a:gd name="connsiteY350" fmla="*/ 3692144 h 5604001"/>
              <a:gd name="connsiteX351" fmla="*/ 768921 w 6293294"/>
              <a:gd name="connsiteY351" fmla="*/ 3730244 h 5604001"/>
              <a:gd name="connsiteX352" fmla="*/ 654621 w 6293294"/>
              <a:gd name="connsiteY352" fmla="*/ 3789109 h 5604001"/>
              <a:gd name="connsiteX353" fmla="*/ 363728 w 6293294"/>
              <a:gd name="connsiteY353" fmla="*/ 3972687 h 5604001"/>
              <a:gd name="connsiteX354" fmla="*/ 349821 w 6293294"/>
              <a:gd name="connsiteY354" fmla="*/ 4007295 h 5604001"/>
              <a:gd name="connsiteX355" fmla="*/ 381000 w 6293294"/>
              <a:gd name="connsiteY355" fmla="*/ 3969195 h 5604001"/>
              <a:gd name="connsiteX356" fmla="*/ 654621 w 6293294"/>
              <a:gd name="connsiteY356" fmla="*/ 3806444 h 5604001"/>
              <a:gd name="connsiteX357" fmla="*/ 779335 w 6293294"/>
              <a:gd name="connsiteY357" fmla="*/ 3740595 h 5604001"/>
              <a:gd name="connsiteX358" fmla="*/ 935164 w 6293294"/>
              <a:gd name="connsiteY358" fmla="*/ 3702495 h 5604001"/>
              <a:gd name="connsiteX359" fmla="*/ 1056386 w 6293294"/>
              <a:gd name="connsiteY359" fmla="*/ 3671316 h 5604001"/>
              <a:gd name="connsiteX360" fmla="*/ 1371600 w 6293294"/>
              <a:gd name="connsiteY360" fmla="*/ 3564001 h 5604001"/>
              <a:gd name="connsiteX361" fmla="*/ 1336929 w 6293294"/>
              <a:gd name="connsiteY361" fmla="*/ 3629787 h 5604001"/>
              <a:gd name="connsiteX362" fmla="*/ 1257300 w 6293294"/>
              <a:gd name="connsiteY362" fmla="*/ 3785616 h 5604001"/>
              <a:gd name="connsiteX363" fmla="*/ 1364678 w 6293294"/>
              <a:gd name="connsiteY363" fmla="*/ 3619373 h 5604001"/>
              <a:gd name="connsiteX364" fmla="*/ 1388872 w 6293294"/>
              <a:gd name="connsiteY364" fmla="*/ 3557080 h 5604001"/>
              <a:gd name="connsiteX365" fmla="*/ 1773364 w 6293294"/>
              <a:gd name="connsiteY365" fmla="*/ 3307651 h 5604001"/>
              <a:gd name="connsiteX366" fmla="*/ 1794129 w 6293294"/>
              <a:gd name="connsiteY366" fmla="*/ 3269551 h 5604001"/>
              <a:gd name="connsiteX367" fmla="*/ 1863408 w 6293294"/>
              <a:gd name="connsiteY367" fmla="*/ 3248787 h 5604001"/>
              <a:gd name="connsiteX368" fmla="*/ 1818386 w 6293294"/>
              <a:gd name="connsiteY368" fmla="*/ 3397758 h 5604001"/>
              <a:gd name="connsiteX369" fmla="*/ 1894586 w 6293294"/>
              <a:gd name="connsiteY369" fmla="*/ 3370009 h 5604001"/>
              <a:gd name="connsiteX370" fmla="*/ 1835721 w 6293294"/>
              <a:gd name="connsiteY370" fmla="*/ 3442780 h 5604001"/>
              <a:gd name="connsiteX371" fmla="*/ 1884172 w 6293294"/>
              <a:gd name="connsiteY371" fmla="*/ 3241866 h 5604001"/>
              <a:gd name="connsiteX372" fmla="*/ 1894586 w 6293294"/>
              <a:gd name="connsiteY372" fmla="*/ 3370009 h 5604001"/>
              <a:gd name="connsiteX373" fmla="*/ 1749108 w 6293294"/>
              <a:gd name="connsiteY373" fmla="*/ 3266123 h 5604001"/>
              <a:gd name="connsiteX374" fmla="*/ 1392364 w 6293294"/>
              <a:gd name="connsiteY374" fmla="*/ 3435858 h 5604001"/>
              <a:gd name="connsiteX375" fmla="*/ 1260729 w 6293294"/>
              <a:gd name="connsiteY375" fmla="*/ 3387344 h 5604001"/>
              <a:gd name="connsiteX376" fmla="*/ 1330008 w 6293294"/>
              <a:gd name="connsiteY376" fmla="*/ 3352673 h 5604001"/>
              <a:gd name="connsiteX377" fmla="*/ 1399286 w 6293294"/>
              <a:gd name="connsiteY377" fmla="*/ 3359658 h 5604001"/>
              <a:gd name="connsiteX378" fmla="*/ 1426972 w 6293294"/>
              <a:gd name="connsiteY378" fmla="*/ 3356166 h 5604001"/>
              <a:gd name="connsiteX379" fmla="*/ 1440878 w 6293294"/>
              <a:gd name="connsiteY379" fmla="*/ 3321558 h 5604001"/>
              <a:gd name="connsiteX380" fmla="*/ 1461643 w 6293294"/>
              <a:gd name="connsiteY380" fmla="*/ 3300730 h 5604001"/>
              <a:gd name="connsiteX381" fmla="*/ 1534351 w 6293294"/>
              <a:gd name="connsiteY381" fmla="*/ 3273044 h 5604001"/>
              <a:gd name="connsiteX382" fmla="*/ 1600200 w 6293294"/>
              <a:gd name="connsiteY382" fmla="*/ 3283458 h 5604001"/>
              <a:gd name="connsiteX383" fmla="*/ 1693672 w 6293294"/>
              <a:gd name="connsiteY383" fmla="*/ 3241866 h 5604001"/>
              <a:gd name="connsiteX384" fmla="*/ 1749108 w 6293294"/>
              <a:gd name="connsiteY384" fmla="*/ 3266123 h 5604001"/>
              <a:gd name="connsiteX385" fmla="*/ 3820287 w 6293294"/>
              <a:gd name="connsiteY385" fmla="*/ 3300730 h 5604001"/>
              <a:gd name="connsiteX386" fmla="*/ 3640201 w 6293294"/>
              <a:gd name="connsiteY386" fmla="*/ 3262630 h 5604001"/>
              <a:gd name="connsiteX387" fmla="*/ 3803015 w 6293294"/>
              <a:gd name="connsiteY387" fmla="*/ 3290380 h 5604001"/>
              <a:gd name="connsiteX388" fmla="*/ 4038536 w 6293294"/>
              <a:gd name="connsiteY388" fmla="*/ 3231451 h 5604001"/>
              <a:gd name="connsiteX389" fmla="*/ 3820287 w 6293294"/>
              <a:gd name="connsiteY389" fmla="*/ 3300730 h 5604001"/>
              <a:gd name="connsiteX390" fmla="*/ 5015230 w 6293294"/>
              <a:gd name="connsiteY390" fmla="*/ 3248787 h 5604001"/>
              <a:gd name="connsiteX391" fmla="*/ 4973637 w 6293294"/>
              <a:gd name="connsiteY391" fmla="*/ 3286887 h 5604001"/>
              <a:gd name="connsiteX392" fmla="*/ 4797044 w 6293294"/>
              <a:gd name="connsiteY392" fmla="*/ 3356166 h 5604001"/>
              <a:gd name="connsiteX393" fmla="*/ 4752023 w 6293294"/>
              <a:gd name="connsiteY393" fmla="*/ 3352673 h 5604001"/>
              <a:gd name="connsiteX394" fmla="*/ 4752023 w 6293294"/>
              <a:gd name="connsiteY394" fmla="*/ 3314573 h 5604001"/>
              <a:gd name="connsiteX395" fmla="*/ 4876674 w 6293294"/>
              <a:gd name="connsiteY395" fmla="*/ 3262630 h 5604001"/>
              <a:gd name="connsiteX396" fmla="*/ 4866323 w 6293294"/>
              <a:gd name="connsiteY396" fmla="*/ 3234944 h 5604001"/>
              <a:gd name="connsiteX397" fmla="*/ 4887087 w 6293294"/>
              <a:gd name="connsiteY397" fmla="*/ 3221101 h 5604001"/>
              <a:gd name="connsiteX398" fmla="*/ 4928616 w 6293294"/>
              <a:gd name="connsiteY398" fmla="*/ 3231451 h 5604001"/>
              <a:gd name="connsiteX399" fmla="*/ 4997895 w 6293294"/>
              <a:gd name="connsiteY399" fmla="*/ 3203766 h 5604001"/>
              <a:gd name="connsiteX400" fmla="*/ 5015230 w 6293294"/>
              <a:gd name="connsiteY400" fmla="*/ 3248787 h 5604001"/>
              <a:gd name="connsiteX401" fmla="*/ 2033143 w 6293294"/>
              <a:gd name="connsiteY401" fmla="*/ 3300730 h 5604001"/>
              <a:gd name="connsiteX402" fmla="*/ 2116264 w 6293294"/>
              <a:gd name="connsiteY402" fmla="*/ 3373501 h 5604001"/>
              <a:gd name="connsiteX403" fmla="*/ 2060829 w 6293294"/>
              <a:gd name="connsiteY403" fmla="*/ 3435858 h 5604001"/>
              <a:gd name="connsiteX404" fmla="*/ 2161286 w 6293294"/>
              <a:gd name="connsiteY404" fmla="*/ 3605530 h 5604001"/>
              <a:gd name="connsiteX405" fmla="*/ 2112772 w 6293294"/>
              <a:gd name="connsiteY405" fmla="*/ 3678301 h 5604001"/>
              <a:gd name="connsiteX406" fmla="*/ 1946529 w 6293294"/>
              <a:gd name="connsiteY406" fmla="*/ 3473895 h 5604001"/>
              <a:gd name="connsiteX407" fmla="*/ 1898015 w 6293294"/>
              <a:gd name="connsiteY407" fmla="*/ 3241866 h 5604001"/>
              <a:gd name="connsiteX408" fmla="*/ 1984629 w 6293294"/>
              <a:gd name="connsiteY408" fmla="*/ 3186430 h 5604001"/>
              <a:gd name="connsiteX409" fmla="*/ 2033143 w 6293294"/>
              <a:gd name="connsiteY409" fmla="*/ 3300730 h 5604001"/>
              <a:gd name="connsiteX410" fmla="*/ 5593651 w 6293294"/>
              <a:gd name="connsiteY410" fmla="*/ 3176080 h 5604001"/>
              <a:gd name="connsiteX411" fmla="*/ 5652516 w 6293294"/>
              <a:gd name="connsiteY411" fmla="*/ 3189923 h 5604001"/>
              <a:gd name="connsiteX412" fmla="*/ 5676774 w 6293294"/>
              <a:gd name="connsiteY412" fmla="*/ 3238437 h 5604001"/>
              <a:gd name="connsiteX413" fmla="*/ 5701030 w 6293294"/>
              <a:gd name="connsiteY413" fmla="*/ 3349244 h 5604001"/>
              <a:gd name="connsiteX414" fmla="*/ 5673281 w 6293294"/>
              <a:gd name="connsiteY414" fmla="*/ 3421951 h 5604001"/>
              <a:gd name="connsiteX415" fmla="*/ 5652516 w 6293294"/>
              <a:gd name="connsiteY415" fmla="*/ 3415030 h 5604001"/>
              <a:gd name="connsiteX416" fmla="*/ 5642102 w 6293294"/>
              <a:gd name="connsiteY416" fmla="*/ 3442780 h 5604001"/>
              <a:gd name="connsiteX417" fmla="*/ 5642102 w 6293294"/>
              <a:gd name="connsiteY417" fmla="*/ 3511995 h 5604001"/>
              <a:gd name="connsiteX418" fmla="*/ 5527802 w 6293294"/>
              <a:gd name="connsiteY418" fmla="*/ 3619373 h 5604001"/>
              <a:gd name="connsiteX419" fmla="*/ 5465509 w 6293294"/>
              <a:gd name="connsiteY419" fmla="*/ 3595180 h 5604001"/>
              <a:gd name="connsiteX420" fmla="*/ 5399659 w 6293294"/>
              <a:gd name="connsiteY420" fmla="*/ 3671316 h 5604001"/>
              <a:gd name="connsiteX421" fmla="*/ 5333874 w 6293294"/>
              <a:gd name="connsiteY421" fmla="*/ 3640201 h 5604001"/>
              <a:gd name="connsiteX422" fmla="*/ 5320030 w 6293294"/>
              <a:gd name="connsiteY422" fmla="*/ 3636709 h 5604001"/>
              <a:gd name="connsiteX423" fmla="*/ 5250751 w 6293294"/>
              <a:gd name="connsiteY423" fmla="*/ 3570923 h 5604001"/>
              <a:gd name="connsiteX424" fmla="*/ 5226495 w 6293294"/>
              <a:gd name="connsiteY424" fmla="*/ 3570923 h 5604001"/>
              <a:gd name="connsiteX425" fmla="*/ 5178044 w 6293294"/>
              <a:gd name="connsiteY425" fmla="*/ 3473895 h 5604001"/>
              <a:gd name="connsiteX426" fmla="*/ 5164137 w 6293294"/>
              <a:gd name="connsiteY426" fmla="*/ 3425444 h 5604001"/>
              <a:gd name="connsiteX427" fmla="*/ 5205730 w 6293294"/>
              <a:gd name="connsiteY427" fmla="*/ 3415030 h 5604001"/>
              <a:gd name="connsiteX428" fmla="*/ 5264595 w 6293294"/>
              <a:gd name="connsiteY428" fmla="*/ 3449701 h 5604001"/>
              <a:gd name="connsiteX429" fmla="*/ 5288851 w 6293294"/>
              <a:gd name="connsiteY429" fmla="*/ 3442780 h 5604001"/>
              <a:gd name="connsiteX430" fmla="*/ 5281930 w 6293294"/>
              <a:gd name="connsiteY430" fmla="*/ 3498151 h 5604001"/>
              <a:gd name="connsiteX431" fmla="*/ 5313109 w 6293294"/>
              <a:gd name="connsiteY431" fmla="*/ 3574351 h 5604001"/>
              <a:gd name="connsiteX432" fmla="*/ 5320030 w 6293294"/>
              <a:gd name="connsiteY432" fmla="*/ 3570923 h 5604001"/>
              <a:gd name="connsiteX433" fmla="*/ 5292281 w 6293294"/>
              <a:gd name="connsiteY433" fmla="*/ 3498151 h 5604001"/>
              <a:gd name="connsiteX434" fmla="*/ 5351209 w 6293294"/>
              <a:gd name="connsiteY434" fmla="*/ 3366580 h 5604001"/>
              <a:gd name="connsiteX435" fmla="*/ 5389309 w 6293294"/>
              <a:gd name="connsiteY435" fmla="*/ 3373501 h 5604001"/>
              <a:gd name="connsiteX436" fmla="*/ 5472430 w 6293294"/>
              <a:gd name="connsiteY436" fmla="*/ 3324987 h 5604001"/>
              <a:gd name="connsiteX437" fmla="*/ 5600574 w 6293294"/>
              <a:gd name="connsiteY437" fmla="*/ 3408109 h 5604001"/>
              <a:gd name="connsiteX438" fmla="*/ 5486274 w 6293294"/>
              <a:gd name="connsiteY438" fmla="*/ 3321558 h 5604001"/>
              <a:gd name="connsiteX439" fmla="*/ 5472430 w 6293294"/>
              <a:gd name="connsiteY439" fmla="*/ 3262630 h 5604001"/>
              <a:gd name="connsiteX440" fmla="*/ 5510530 w 6293294"/>
              <a:gd name="connsiteY440" fmla="*/ 3203766 h 5604001"/>
              <a:gd name="connsiteX441" fmla="*/ 5500116 w 6293294"/>
              <a:gd name="connsiteY441" fmla="*/ 3137980 h 5604001"/>
              <a:gd name="connsiteX442" fmla="*/ 5593651 w 6293294"/>
              <a:gd name="connsiteY442" fmla="*/ 3176080 h 5604001"/>
              <a:gd name="connsiteX443" fmla="*/ 4422966 w 6293294"/>
              <a:gd name="connsiteY443" fmla="*/ 3165666 h 5604001"/>
              <a:gd name="connsiteX444" fmla="*/ 4395280 w 6293294"/>
              <a:gd name="connsiteY444" fmla="*/ 3141409 h 5604001"/>
              <a:gd name="connsiteX445" fmla="*/ 4433380 w 6293294"/>
              <a:gd name="connsiteY445" fmla="*/ 3124137 h 5604001"/>
              <a:gd name="connsiteX446" fmla="*/ 4422966 w 6293294"/>
              <a:gd name="connsiteY446" fmla="*/ 3165666 h 5604001"/>
              <a:gd name="connsiteX447" fmla="*/ 4481830 w 6293294"/>
              <a:gd name="connsiteY447" fmla="*/ 3148330 h 5604001"/>
              <a:gd name="connsiteX448" fmla="*/ 4516501 w 6293294"/>
              <a:gd name="connsiteY448" fmla="*/ 3200337 h 5604001"/>
              <a:gd name="connsiteX449" fmla="*/ 4506087 w 6293294"/>
              <a:gd name="connsiteY449" fmla="*/ 3252280 h 5604001"/>
              <a:gd name="connsiteX450" fmla="*/ 4648074 w 6293294"/>
              <a:gd name="connsiteY450" fmla="*/ 3366580 h 5604001"/>
              <a:gd name="connsiteX451" fmla="*/ 4731195 w 6293294"/>
              <a:gd name="connsiteY451" fmla="*/ 3356166 h 5604001"/>
              <a:gd name="connsiteX452" fmla="*/ 4800474 w 6293294"/>
              <a:gd name="connsiteY452" fmla="*/ 3373501 h 5604001"/>
              <a:gd name="connsiteX453" fmla="*/ 4842066 w 6293294"/>
              <a:gd name="connsiteY453" fmla="*/ 3366580 h 5604001"/>
              <a:gd name="connsiteX454" fmla="*/ 4814316 w 6293294"/>
              <a:gd name="connsiteY454" fmla="*/ 3397758 h 5604001"/>
              <a:gd name="connsiteX455" fmla="*/ 4800474 w 6293294"/>
              <a:gd name="connsiteY455" fmla="*/ 3425444 h 5604001"/>
              <a:gd name="connsiteX456" fmla="*/ 4748530 w 6293294"/>
              <a:gd name="connsiteY456" fmla="*/ 3477387 h 5604001"/>
              <a:gd name="connsiteX457" fmla="*/ 4703509 w 6293294"/>
              <a:gd name="connsiteY457" fmla="*/ 3508566 h 5604001"/>
              <a:gd name="connsiteX458" fmla="*/ 4648074 w 6293294"/>
              <a:gd name="connsiteY458" fmla="*/ 3522409 h 5604001"/>
              <a:gd name="connsiteX459" fmla="*/ 4578795 w 6293294"/>
              <a:gd name="connsiteY459" fmla="*/ 3577844 h 5604001"/>
              <a:gd name="connsiteX460" fmla="*/ 4551109 w 6293294"/>
              <a:gd name="connsiteY460" fmla="*/ 3564001 h 5604001"/>
              <a:gd name="connsiteX461" fmla="*/ 4513009 w 6293294"/>
              <a:gd name="connsiteY461" fmla="*/ 3494723 h 5604001"/>
              <a:gd name="connsiteX462" fmla="*/ 4447223 w 6293294"/>
              <a:gd name="connsiteY462" fmla="*/ 3432366 h 5604001"/>
              <a:gd name="connsiteX463" fmla="*/ 4457574 w 6293294"/>
              <a:gd name="connsiteY463" fmla="*/ 3418523 h 5604001"/>
              <a:gd name="connsiteX464" fmla="*/ 4443730 w 6293294"/>
              <a:gd name="connsiteY464" fmla="*/ 3394266 h 5604001"/>
              <a:gd name="connsiteX465" fmla="*/ 4412551 w 6293294"/>
              <a:gd name="connsiteY465" fmla="*/ 3370009 h 5604001"/>
              <a:gd name="connsiteX466" fmla="*/ 4409123 w 6293294"/>
              <a:gd name="connsiteY466" fmla="*/ 3311144 h 5604001"/>
              <a:gd name="connsiteX467" fmla="*/ 4450651 w 6293294"/>
              <a:gd name="connsiteY467" fmla="*/ 3255709 h 5604001"/>
              <a:gd name="connsiteX468" fmla="*/ 4443730 w 6293294"/>
              <a:gd name="connsiteY468" fmla="*/ 3228023 h 5604001"/>
              <a:gd name="connsiteX469" fmla="*/ 4443730 w 6293294"/>
              <a:gd name="connsiteY469" fmla="*/ 3151823 h 5604001"/>
              <a:gd name="connsiteX470" fmla="*/ 4488751 w 6293294"/>
              <a:gd name="connsiteY470" fmla="*/ 3103309 h 5604001"/>
              <a:gd name="connsiteX471" fmla="*/ 4481830 w 6293294"/>
              <a:gd name="connsiteY471" fmla="*/ 3148330 h 5604001"/>
              <a:gd name="connsiteX472" fmla="*/ 2490280 w 6293294"/>
              <a:gd name="connsiteY472" fmla="*/ 3370009 h 5604001"/>
              <a:gd name="connsiteX473" fmla="*/ 2497264 w 6293294"/>
              <a:gd name="connsiteY473" fmla="*/ 3401187 h 5604001"/>
              <a:gd name="connsiteX474" fmla="*/ 2324037 w 6293294"/>
              <a:gd name="connsiteY474" fmla="*/ 3096387 h 5604001"/>
              <a:gd name="connsiteX475" fmla="*/ 2490280 w 6293294"/>
              <a:gd name="connsiteY475" fmla="*/ 3370009 h 5604001"/>
              <a:gd name="connsiteX476" fmla="*/ 2995994 w 6293294"/>
              <a:gd name="connsiteY476" fmla="*/ 3266123 h 5604001"/>
              <a:gd name="connsiteX477" fmla="*/ 3127629 w 6293294"/>
              <a:gd name="connsiteY477" fmla="*/ 3421951 h 5604001"/>
              <a:gd name="connsiteX478" fmla="*/ 3113722 w 6293294"/>
              <a:gd name="connsiteY478" fmla="*/ 3484309 h 5604001"/>
              <a:gd name="connsiteX479" fmla="*/ 3144901 w 6293294"/>
              <a:gd name="connsiteY479" fmla="*/ 3557080 h 5604001"/>
              <a:gd name="connsiteX480" fmla="*/ 3110294 w 6293294"/>
              <a:gd name="connsiteY480" fmla="*/ 3557080 h 5604001"/>
              <a:gd name="connsiteX481" fmla="*/ 2843594 w 6293294"/>
              <a:gd name="connsiteY481" fmla="*/ 3356166 h 5604001"/>
              <a:gd name="connsiteX482" fmla="*/ 2791651 w 6293294"/>
              <a:gd name="connsiteY482" fmla="*/ 3269551 h 5604001"/>
              <a:gd name="connsiteX483" fmla="*/ 2739708 w 6293294"/>
              <a:gd name="connsiteY483" fmla="*/ 3089466 h 5604001"/>
              <a:gd name="connsiteX484" fmla="*/ 2739708 w 6293294"/>
              <a:gd name="connsiteY484" fmla="*/ 3079051 h 5604001"/>
              <a:gd name="connsiteX485" fmla="*/ 2760472 w 6293294"/>
              <a:gd name="connsiteY485" fmla="*/ 3072130 h 5604001"/>
              <a:gd name="connsiteX486" fmla="*/ 2995994 w 6293294"/>
              <a:gd name="connsiteY486" fmla="*/ 3266123 h 5604001"/>
              <a:gd name="connsiteX487" fmla="*/ 2310194 w 6293294"/>
              <a:gd name="connsiteY487" fmla="*/ 3196844 h 5604001"/>
              <a:gd name="connsiteX488" fmla="*/ 2362137 w 6293294"/>
              <a:gd name="connsiteY488" fmla="*/ 3370009 h 5604001"/>
              <a:gd name="connsiteX489" fmla="*/ 2369058 w 6293294"/>
              <a:gd name="connsiteY489" fmla="*/ 3418523 h 5604001"/>
              <a:gd name="connsiteX490" fmla="*/ 2376043 w 6293294"/>
              <a:gd name="connsiteY490" fmla="*/ 3484309 h 5604001"/>
              <a:gd name="connsiteX491" fmla="*/ 2379472 w 6293294"/>
              <a:gd name="connsiteY491" fmla="*/ 3581273 h 5604001"/>
              <a:gd name="connsiteX492" fmla="*/ 2379472 w 6293294"/>
              <a:gd name="connsiteY492" fmla="*/ 3570923 h 5604001"/>
              <a:gd name="connsiteX493" fmla="*/ 2379472 w 6293294"/>
              <a:gd name="connsiteY493" fmla="*/ 3681730 h 5604001"/>
              <a:gd name="connsiteX494" fmla="*/ 2258251 w 6293294"/>
              <a:gd name="connsiteY494" fmla="*/ 3127566 h 5604001"/>
              <a:gd name="connsiteX495" fmla="*/ 2223643 w 6293294"/>
              <a:gd name="connsiteY495" fmla="*/ 3065209 h 5604001"/>
              <a:gd name="connsiteX496" fmla="*/ 2310194 w 6293294"/>
              <a:gd name="connsiteY496" fmla="*/ 3196844 h 5604001"/>
              <a:gd name="connsiteX497" fmla="*/ 4952874 w 6293294"/>
              <a:gd name="connsiteY497" fmla="*/ 3058287 h 5604001"/>
              <a:gd name="connsiteX498" fmla="*/ 4651566 w 6293294"/>
              <a:gd name="connsiteY498" fmla="*/ 3234944 h 5604001"/>
              <a:gd name="connsiteX499" fmla="*/ 4939030 w 6293294"/>
              <a:gd name="connsiteY499" fmla="*/ 3054858 h 5604001"/>
              <a:gd name="connsiteX500" fmla="*/ 4952874 w 6293294"/>
              <a:gd name="connsiteY500" fmla="*/ 3058287 h 5604001"/>
              <a:gd name="connsiteX501" fmla="*/ 5229987 w 6293294"/>
              <a:gd name="connsiteY501" fmla="*/ 3238437 h 5604001"/>
              <a:gd name="connsiteX502" fmla="*/ 5178044 w 6293294"/>
              <a:gd name="connsiteY502" fmla="*/ 3106801 h 5604001"/>
              <a:gd name="connsiteX503" fmla="*/ 5181474 w 6293294"/>
              <a:gd name="connsiteY503" fmla="*/ 3047937 h 5604001"/>
              <a:gd name="connsiteX504" fmla="*/ 5229987 w 6293294"/>
              <a:gd name="connsiteY504" fmla="*/ 3238437 h 5604001"/>
              <a:gd name="connsiteX505" fmla="*/ 4710430 w 6293294"/>
              <a:gd name="connsiteY505" fmla="*/ 3079051 h 5604001"/>
              <a:gd name="connsiteX506" fmla="*/ 4894009 w 6293294"/>
              <a:gd name="connsiteY506" fmla="*/ 3030601 h 5604001"/>
              <a:gd name="connsiteX507" fmla="*/ 4710430 w 6293294"/>
              <a:gd name="connsiteY507" fmla="*/ 3079051 h 5604001"/>
              <a:gd name="connsiteX508" fmla="*/ 1094486 w 6293294"/>
              <a:gd name="connsiteY508" fmla="*/ 3096387 h 5604001"/>
              <a:gd name="connsiteX509" fmla="*/ 1014857 w 6293294"/>
              <a:gd name="connsiteY509" fmla="*/ 3065209 h 5604001"/>
              <a:gd name="connsiteX510" fmla="*/ 1091057 w 6293294"/>
              <a:gd name="connsiteY510" fmla="*/ 3086037 h 5604001"/>
              <a:gd name="connsiteX511" fmla="*/ 1260729 w 6293294"/>
              <a:gd name="connsiteY511" fmla="*/ 3013266 h 5604001"/>
              <a:gd name="connsiteX512" fmla="*/ 1094486 w 6293294"/>
              <a:gd name="connsiteY512" fmla="*/ 3096387 h 5604001"/>
              <a:gd name="connsiteX513" fmla="*/ 5780659 w 6293294"/>
              <a:gd name="connsiteY513" fmla="*/ 3037523 h 5604001"/>
              <a:gd name="connsiteX514" fmla="*/ 5704459 w 6293294"/>
              <a:gd name="connsiteY514" fmla="*/ 2992501 h 5604001"/>
              <a:gd name="connsiteX515" fmla="*/ 5780659 w 6293294"/>
              <a:gd name="connsiteY515" fmla="*/ 3037523 h 5604001"/>
              <a:gd name="connsiteX516" fmla="*/ 5423916 w 6293294"/>
              <a:gd name="connsiteY516" fmla="*/ 3037523 h 5604001"/>
              <a:gd name="connsiteX517" fmla="*/ 5448174 w 6293294"/>
              <a:gd name="connsiteY517" fmla="*/ 3020187 h 5604001"/>
              <a:gd name="connsiteX518" fmla="*/ 5486274 w 6293294"/>
              <a:gd name="connsiteY518" fmla="*/ 3009837 h 5604001"/>
              <a:gd name="connsiteX519" fmla="*/ 5565902 w 6293294"/>
              <a:gd name="connsiteY519" fmla="*/ 3058287 h 5604001"/>
              <a:gd name="connsiteX520" fmla="*/ 5607495 w 6293294"/>
              <a:gd name="connsiteY520" fmla="*/ 3034030 h 5604001"/>
              <a:gd name="connsiteX521" fmla="*/ 5711381 w 6293294"/>
              <a:gd name="connsiteY521" fmla="*/ 3082544 h 5604001"/>
              <a:gd name="connsiteX522" fmla="*/ 5746051 w 6293294"/>
              <a:gd name="connsiteY522" fmla="*/ 3075623 h 5604001"/>
              <a:gd name="connsiteX523" fmla="*/ 5794502 w 6293294"/>
              <a:gd name="connsiteY523" fmla="*/ 3127566 h 5604001"/>
              <a:gd name="connsiteX524" fmla="*/ 5773737 w 6293294"/>
              <a:gd name="connsiteY524" fmla="*/ 3193351 h 5604001"/>
              <a:gd name="connsiteX525" fmla="*/ 5735637 w 6293294"/>
              <a:gd name="connsiteY525" fmla="*/ 3120644 h 5604001"/>
              <a:gd name="connsiteX526" fmla="*/ 5732209 w 6293294"/>
              <a:gd name="connsiteY526" fmla="*/ 3127566 h 5604001"/>
              <a:gd name="connsiteX527" fmla="*/ 5752974 w 6293294"/>
              <a:gd name="connsiteY527" fmla="*/ 3196844 h 5604001"/>
              <a:gd name="connsiteX528" fmla="*/ 5358130 w 6293294"/>
              <a:gd name="connsiteY528" fmla="*/ 2992501 h 5604001"/>
              <a:gd name="connsiteX529" fmla="*/ 5423916 w 6293294"/>
              <a:gd name="connsiteY529" fmla="*/ 3037523 h 5604001"/>
              <a:gd name="connsiteX530" fmla="*/ 4073144 w 6293294"/>
              <a:gd name="connsiteY530" fmla="*/ 3047937 h 5604001"/>
              <a:gd name="connsiteX531" fmla="*/ 3792601 w 6293294"/>
              <a:gd name="connsiteY531" fmla="*/ 3176080 h 5604001"/>
              <a:gd name="connsiteX532" fmla="*/ 3560572 w 6293294"/>
              <a:gd name="connsiteY532" fmla="*/ 3089466 h 5604001"/>
              <a:gd name="connsiteX533" fmla="*/ 3633280 w 6293294"/>
              <a:gd name="connsiteY533" fmla="*/ 3106801 h 5604001"/>
              <a:gd name="connsiteX534" fmla="*/ 3688715 w 6293294"/>
              <a:gd name="connsiteY534" fmla="*/ 3082544 h 5604001"/>
              <a:gd name="connsiteX535" fmla="*/ 3751008 w 6293294"/>
              <a:gd name="connsiteY535" fmla="*/ 3099880 h 5604001"/>
              <a:gd name="connsiteX536" fmla="*/ 3789108 w 6293294"/>
              <a:gd name="connsiteY536" fmla="*/ 3137980 h 5604001"/>
              <a:gd name="connsiteX537" fmla="*/ 3803015 w 6293294"/>
              <a:gd name="connsiteY537" fmla="*/ 3106801 h 5604001"/>
              <a:gd name="connsiteX538" fmla="*/ 3903409 w 6293294"/>
              <a:gd name="connsiteY538" fmla="*/ 3044444 h 5604001"/>
              <a:gd name="connsiteX539" fmla="*/ 3896487 w 6293294"/>
              <a:gd name="connsiteY539" fmla="*/ 3027109 h 5604001"/>
              <a:gd name="connsiteX540" fmla="*/ 3899980 w 6293294"/>
              <a:gd name="connsiteY540" fmla="*/ 2982087 h 5604001"/>
              <a:gd name="connsiteX541" fmla="*/ 4073144 w 6293294"/>
              <a:gd name="connsiteY541" fmla="*/ 3047937 h 5604001"/>
              <a:gd name="connsiteX542" fmla="*/ 5361559 w 6293294"/>
              <a:gd name="connsiteY542" fmla="*/ 3234944 h 5604001"/>
              <a:gd name="connsiteX543" fmla="*/ 5209159 w 6293294"/>
              <a:gd name="connsiteY543" fmla="*/ 3037523 h 5604001"/>
              <a:gd name="connsiteX544" fmla="*/ 5209159 w 6293294"/>
              <a:gd name="connsiteY544" fmla="*/ 2964815 h 5604001"/>
              <a:gd name="connsiteX545" fmla="*/ 5361559 w 6293294"/>
              <a:gd name="connsiteY545" fmla="*/ 3234944 h 5604001"/>
              <a:gd name="connsiteX546" fmla="*/ 2507615 w 6293294"/>
              <a:gd name="connsiteY546" fmla="*/ 3092958 h 5604001"/>
              <a:gd name="connsiteX547" fmla="*/ 2611501 w 6293294"/>
              <a:gd name="connsiteY547" fmla="*/ 3051366 h 5604001"/>
              <a:gd name="connsiteX548" fmla="*/ 2601151 w 6293294"/>
              <a:gd name="connsiteY548" fmla="*/ 3075623 h 5604001"/>
              <a:gd name="connsiteX549" fmla="*/ 2573464 w 6293294"/>
              <a:gd name="connsiteY549" fmla="*/ 3082544 h 5604001"/>
              <a:gd name="connsiteX550" fmla="*/ 2601151 w 6293294"/>
              <a:gd name="connsiteY550" fmla="*/ 3092958 h 5604001"/>
              <a:gd name="connsiteX551" fmla="*/ 2597658 w 6293294"/>
              <a:gd name="connsiteY551" fmla="*/ 3120644 h 5604001"/>
              <a:gd name="connsiteX552" fmla="*/ 2656586 w 6293294"/>
              <a:gd name="connsiteY552" fmla="*/ 3390773 h 5604001"/>
              <a:gd name="connsiteX553" fmla="*/ 2691194 w 6293294"/>
              <a:gd name="connsiteY553" fmla="*/ 3473895 h 5604001"/>
              <a:gd name="connsiteX554" fmla="*/ 2732786 w 6293294"/>
              <a:gd name="connsiteY554" fmla="*/ 3550095 h 5604001"/>
              <a:gd name="connsiteX555" fmla="*/ 2736215 w 6293294"/>
              <a:gd name="connsiteY555" fmla="*/ 3577844 h 5604001"/>
              <a:gd name="connsiteX556" fmla="*/ 2732786 w 6293294"/>
              <a:gd name="connsiteY556" fmla="*/ 3622866 h 5604001"/>
              <a:gd name="connsiteX557" fmla="*/ 2722372 w 6293294"/>
              <a:gd name="connsiteY557" fmla="*/ 3619373 h 5604001"/>
              <a:gd name="connsiteX558" fmla="*/ 2718880 w 6293294"/>
              <a:gd name="connsiteY558" fmla="*/ 3654044 h 5604001"/>
              <a:gd name="connsiteX559" fmla="*/ 2628837 w 6293294"/>
              <a:gd name="connsiteY559" fmla="*/ 3754501 h 5604001"/>
              <a:gd name="connsiteX560" fmla="*/ 2583815 w 6293294"/>
              <a:gd name="connsiteY560" fmla="*/ 3740595 h 5604001"/>
              <a:gd name="connsiteX561" fmla="*/ 2417572 w 6293294"/>
              <a:gd name="connsiteY561" fmla="*/ 3865309 h 5604001"/>
              <a:gd name="connsiteX562" fmla="*/ 2240915 w 6293294"/>
              <a:gd name="connsiteY562" fmla="*/ 3802951 h 5604001"/>
              <a:gd name="connsiteX563" fmla="*/ 2154364 w 6293294"/>
              <a:gd name="connsiteY563" fmla="*/ 3702495 h 5604001"/>
              <a:gd name="connsiteX564" fmla="*/ 2178558 w 6293294"/>
              <a:gd name="connsiteY564" fmla="*/ 3695573 h 5604001"/>
              <a:gd name="connsiteX565" fmla="*/ 2147443 w 6293294"/>
              <a:gd name="connsiteY565" fmla="*/ 3692144 h 5604001"/>
              <a:gd name="connsiteX566" fmla="*/ 2140521 w 6293294"/>
              <a:gd name="connsiteY566" fmla="*/ 3681730 h 5604001"/>
              <a:gd name="connsiteX567" fmla="*/ 2188972 w 6293294"/>
              <a:gd name="connsiteY567" fmla="*/ 3605530 h 5604001"/>
              <a:gd name="connsiteX568" fmla="*/ 2088515 w 6293294"/>
              <a:gd name="connsiteY568" fmla="*/ 3446209 h 5604001"/>
              <a:gd name="connsiteX569" fmla="*/ 2088515 w 6293294"/>
              <a:gd name="connsiteY569" fmla="*/ 3435858 h 5604001"/>
              <a:gd name="connsiteX570" fmla="*/ 2143951 w 6293294"/>
              <a:gd name="connsiteY570" fmla="*/ 3376930 h 5604001"/>
              <a:gd name="connsiteX571" fmla="*/ 2064321 w 6293294"/>
              <a:gd name="connsiteY571" fmla="*/ 3297301 h 5604001"/>
              <a:gd name="connsiteX572" fmla="*/ 1995043 w 6293294"/>
              <a:gd name="connsiteY572" fmla="*/ 3176080 h 5604001"/>
              <a:gd name="connsiteX573" fmla="*/ 2095437 w 6293294"/>
              <a:gd name="connsiteY573" fmla="*/ 3068701 h 5604001"/>
              <a:gd name="connsiteX574" fmla="*/ 2192464 w 6293294"/>
              <a:gd name="connsiteY574" fmla="*/ 2975166 h 5604001"/>
              <a:gd name="connsiteX575" fmla="*/ 2216658 w 6293294"/>
              <a:gd name="connsiteY575" fmla="*/ 2982087 h 5604001"/>
              <a:gd name="connsiteX576" fmla="*/ 2265172 w 6293294"/>
              <a:gd name="connsiteY576" fmla="*/ 2989009 h 5604001"/>
              <a:gd name="connsiteX577" fmla="*/ 2372551 w 6293294"/>
              <a:gd name="connsiteY577" fmla="*/ 2964815 h 5604001"/>
              <a:gd name="connsiteX578" fmla="*/ 2507615 w 6293294"/>
              <a:gd name="connsiteY578" fmla="*/ 3092958 h 5604001"/>
              <a:gd name="connsiteX579" fmla="*/ 5929630 w 6293294"/>
              <a:gd name="connsiteY579" fmla="*/ 3058287 h 5604001"/>
              <a:gd name="connsiteX580" fmla="*/ 5701030 w 6293294"/>
              <a:gd name="connsiteY580" fmla="*/ 2919730 h 5604001"/>
              <a:gd name="connsiteX581" fmla="*/ 5725224 w 6293294"/>
              <a:gd name="connsiteY581" fmla="*/ 2916301 h 5604001"/>
              <a:gd name="connsiteX582" fmla="*/ 5929630 w 6293294"/>
              <a:gd name="connsiteY582" fmla="*/ 3058287 h 5604001"/>
              <a:gd name="connsiteX583" fmla="*/ 4183951 w 6293294"/>
              <a:gd name="connsiteY583" fmla="*/ 2971737 h 5604001"/>
              <a:gd name="connsiteX584" fmla="*/ 4249801 w 6293294"/>
              <a:gd name="connsiteY584" fmla="*/ 2947480 h 5604001"/>
              <a:gd name="connsiteX585" fmla="*/ 4381374 w 6293294"/>
              <a:gd name="connsiteY585" fmla="*/ 2989009 h 5604001"/>
              <a:gd name="connsiteX586" fmla="*/ 4443730 w 6293294"/>
              <a:gd name="connsiteY586" fmla="*/ 2961323 h 5604001"/>
              <a:gd name="connsiteX587" fmla="*/ 4481830 w 6293294"/>
              <a:gd name="connsiteY587" fmla="*/ 2947480 h 5604001"/>
              <a:gd name="connsiteX588" fmla="*/ 4596130 w 6293294"/>
              <a:gd name="connsiteY588" fmla="*/ 2930144 h 5604001"/>
              <a:gd name="connsiteX589" fmla="*/ 4149344 w 6293294"/>
              <a:gd name="connsiteY589" fmla="*/ 3027109 h 5604001"/>
              <a:gd name="connsiteX590" fmla="*/ 3906901 w 6293294"/>
              <a:gd name="connsiteY590" fmla="*/ 2971737 h 5604001"/>
              <a:gd name="connsiteX591" fmla="*/ 3938080 w 6293294"/>
              <a:gd name="connsiteY591" fmla="*/ 2957830 h 5604001"/>
              <a:gd name="connsiteX592" fmla="*/ 4031551 w 6293294"/>
              <a:gd name="connsiteY592" fmla="*/ 2905887 h 5604001"/>
              <a:gd name="connsiteX593" fmla="*/ 4059301 w 6293294"/>
              <a:gd name="connsiteY593" fmla="*/ 2905887 h 5604001"/>
              <a:gd name="connsiteX594" fmla="*/ 4183951 w 6293294"/>
              <a:gd name="connsiteY594" fmla="*/ 2971737 h 5604001"/>
              <a:gd name="connsiteX595" fmla="*/ 4880166 w 6293294"/>
              <a:gd name="connsiteY595" fmla="*/ 2975166 h 5604001"/>
              <a:gd name="connsiteX596" fmla="*/ 4932109 w 6293294"/>
              <a:gd name="connsiteY596" fmla="*/ 2957830 h 5604001"/>
              <a:gd name="connsiteX597" fmla="*/ 5004816 w 6293294"/>
              <a:gd name="connsiteY597" fmla="*/ 3079051 h 5604001"/>
              <a:gd name="connsiteX598" fmla="*/ 5001387 w 6293294"/>
              <a:gd name="connsiteY598" fmla="*/ 3193351 h 5604001"/>
              <a:gd name="connsiteX599" fmla="*/ 4932109 w 6293294"/>
              <a:gd name="connsiteY599" fmla="*/ 3214180 h 5604001"/>
              <a:gd name="connsiteX600" fmla="*/ 4883595 w 6293294"/>
              <a:gd name="connsiteY600" fmla="*/ 3203766 h 5604001"/>
              <a:gd name="connsiteX601" fmla="*/ 4848987 w 6293294"/>
              <a:gd name="connsiteY601" fmla="*/ 3234944 h 5604001"/>
              <a:gd name="connsiteX602" fmla="*/ 4855909 w 6293294"/>
              <a:gd name="connsiteY602" fmla="*/ 3262630 h 5604001"/>
              <a:gd name="connsiteX603" fmla="*/ 4734687 w 6293294"/>
              <a:gd name="connsiteY603" fmla="*/ 3338830 h 5604001"/>
              <a:gd name="connsiteX604" fmla="*/ 4720844 w 6293294"/>
              <a:gd name="connsiteY604" fmla="*/ 3331909 h 5604001"/>
              <a:gd name="connsiteX605" fmla="*/ 4720844 w 6293294"/>
              <a:gd name="connsiteY605" fmla="*/ 3342323 h 5604001"/>
              <a:gd name="connsiteX606" fmla="*/ 4651566 w 6293294"/>
              <a:gd name="connsiteY606" fmla="*/ 3349244 h 5604001"/>
              <a:gd name="connsiteX607" fmla="*/ 4530344 w 6293294"/>
              <a:gd name="connsiteY607" fmla="*/ 3252280 h 5604001"/>
              <a:gd name="connsiteX608" fmla="*/ 4537266 w 6293294"/>
              <a:gd name="connsiteY608" fmla="*/ 3200337 h 5604001"/>
              <a:gd name="connsiteX609" fmla="*/ 4502595 w 6293294"/>
              <a:gd name="connsiteY609" fmla="*/ 3148330 h 5604001"/>
              <a:gd name="connsiteX610" fmla="*/ 4506087 w 6293294"/>
              <a:gd name="connsiteY610" fmla="*/ 3127566 h 5604001"/>
              <a:gd name="connsiteX611" fmla="*/ 4513009 w 6293294"/>
              <a:gd name="connsiteY611" fmla="*/ 3096387 h 5604001"/>
              <a:gd name="connsiteX612" fmla="*/ 4523423 w 6293294"/>
              <a:gd name="connsiteY612" fmla="*/ 3082544 h 5604001"/>
              <a:gd name="connsiteX613" fmla="*/ 4526851 w 6293294"/>
              <a:gd name="connsiteY613" fmla="*/ 3068701 h 5604001"/>
              <a:gd name="connsiteX614" fmla="*/ 4547680 w 6293294"/>
              <a:gd name="connsiteY614" fmla="*/ 3047937 h 5604001"/>
              <a:gd name="connsiteX615" fmla="*/ 4599623 w 6293294"/>
              <a:gd name="connsiteY615" fmla="*/ 3030601 h 5604001"/>
              <a:gd name="connsiteX616" fmla="*/ 4693095 w 6293294"/>
              <a:gd name="connsiteY616" fmla="*/ 2992501 h 5604001"/>
              <a:gd name="connsiteX617" fmla="*/ 4790123 w 6293294"/>
              <a:gd name="connsiteY617" fmla="*/ 2916301 h 5604001"/>
              <a:gd name="connsiteX618" fmla="*/ 4797044 w 6293294"/>
              <a:gd name="connsiteY618" fmla="*/ 2919730 h 5604001"/>
              <a:gd name="connsiteX619" fmla="*/ 4800474 w 6293294"/>
              <a:gd name="connsiteY619" fmla="*/ 2895537 h 5604001"/>
              <a:gd name="connsiteX620" fmla="*/ 4880166 w 6293294"/>
              <a:gd name="connsiteY620" fmla="*/ 2975166 h 5604001"/>
              <a:gd name="connsiteX621" fmla="*/ 5728716 w 6293294"/>
              <a:gd name="connsiteY621" fmla="*/ 2867787 h 5604001"/>
              <a:gd name="connsiteX622" fmla="*/ 5811837 w 6293294"/>
              <a:gd name="connsiteY622" fmla="*/ 2895537 h 5604001"/>
              <a:gd name="connsiteX623" fmla="*/ 5711381 w 6293294"/>
              <a:gd name="connsiteY623" fmla="*/ 2867787 h 5604001"/>
              <a:gd name="connsiteX624" fmla="*/ 5728716 w 6293294"/>
              <a:gd name="connsiteY624" fmla="*/ 2867787 h 5604001"/>
              <a:gd name="connsiteX625" fmla="*/ 4776216 w 6293294"/>
              <a:gd name="connsiteY625" fmla="*/ 2905887 h 5604001"/>
              <a:gd name="connsiteX626" fmla="*/ 4547680 w 6293294"/>
              <a:gd name="connsiteY626" fmla="*/ 3023680 h 5604001"/>
              <a:gd name="connsiteX627" fmla="*/ 4495674 w 6293294"/>
              <a:gd name="connsiteY627" fmla="*/ 3079051 h 5604001"/>
              <a:gd name="connsiteX628" fmla="*/ 4450651 w 6293294"/>
              <a:gd name="connsiteY628" fmla="*/ 3106801 h 5604001"/>
              <a:gd name="connsiteX629" fmla="*/ 4398709 w 6293294"/>
              <a:gd name="connsiteY629" fmla="*/ 3120644 h 5604001"/>
              <a:gd name="connsiteX630" fmla="*/ 4405630 w 6293294"/>
              <a:gd name="connsiteY630" fmla="*/ 3086037 h 5604001"/>
              <a:gd name="connsiteX631" fmla="*/ 4391787 w 6293294"/>
              <a:gd name="connsiteY631" fmla="*/ 3030601 h 5604001"/>
              <a:gd name="connsiteX632" fmla="*/ 4374451 w 6293294"/>
              <a:gd name="connsiteY632" fmla="*/ 3030601 h 5604001"/>
              <a:gd name="connsiteX633" fmla="*/ 4371023 w 6293294"/>
              <a:gd name="connsiteY633" fmla="*/ 3037523 h 5604001"/>
              <a:gd name="connsiteX634" fmla="*/ 4377944 w 6293294"/>
              <a:gd name="connsiteY634" fmla="*/ 3079051 h 5604001"/>
              <a:gd name="connsiteX635" fmla="*/ 4364101 w 6293294"/>
              <a:gd name="connsiteY635" fmla="*/ 3148330 h 5604001"/>
              <a:gd name="connsiteX636" fmla="*/ 4422966 w 6293294"/>
              <a:gd name="connsiteY636" fmla="*/ 3200337 h 5604001"/>
              <a:gd name="connsiteX637" fmla="*/ 4429887 w 6293294"/>
              <a:gd name="connsiteY637" fmla="*/ 3252280 h 5604001"/>
              <a:gd name="connsiteX638" fmla="*/ 4391787 w 6293294"/>
              <a:gd name="connsiteY638" fmla="*/ 3300730 h 5604001"/>
              <a:gd name="connsiteX639" fmla="*/ 4391787 w 6293294"/>
              <a:gd name="connsiteY639" fmla="*/ 3359658 h 5604001"/>
              <a:gd name="connsiteX640" fmla="*/ 4381374 w 6293294"/>
              <a:gd name="connsiteY640" fmla="*/ 3331909 h 5604001"/>
              <a:gd name="connsiteX641" fmla="*/ 4364101 w 6293294"/>
              <a:gd name="connsiteY641" fmla="*/ 3356166 h 5604001"/>
              <a:gd name="connsiteX642" fmla="*/ 4388295 w 6293294"/>
              <a:gd name="connsiteY642" fmla="*/ 3411601 h 5604001"/>
              <a:gd name="connsiteX643" fmla="*/ 4339844 w 6293294"/>
              <a:gd name="connsiteY643" fmla="*/ 3456623 h 5604001"/>
              <a:gd name="connsiteX644" fmla="*/ 4322509 w 6293294"/>
              <a:gd name="connsiteY644" fmla="*/ 3487801 h 5604001"/>
              <a:gd name="connsiteX645" fmla="*/ 4218623 w 6293294"/>
              <a:gd name="connsiteY645" fmla="*/ 3505073 h 5604001"/>
              <a:gd name="connsiteX646" fmla="*/ 4215130 w 6293294"/>
              <a:gd name="connsiteY646" fmla="*/ 3515487 h 5604001"/>
              <a:gd name="connsiteX647" fmla="*/ 4228974 w 6293294"/>
              <a:gd name="connsiteY647" fmla="*/ 3532823 h 5604001"/>
              <a:gd name="connsiteX648" fmla="*/ 3983101 w 6293294"/>
              <a:gd name="connsiteY648" fmla="*/ 3581273 h 5604001"/>
              <a:gd name="connsiteX649" fmla="*/ 3633280 w 6293294"/>
              <a:gd name="connsiteY649" fmla="*/ 3463544 h 5604001"/>
              <a:gd name="connsiteX650" fmla="*/ 3570922 w 6293294"/>
              <a:gd name="connsiteY650" fmla="*/ 3394266 h 5604001"/>
              <a:gd name="connsiteX651" fmla="*/ 3602101 w 6293294"/>
              <a:gd name="connsiteY651" fmla="*/ 3321558 h 5604001"/>
              <a:gd name="connsiteX652" fmla="*/ 3934587 w 6293294"/>
              <a:gd name="connsiteY652" fmla="*/ 3446209 h 5604001"/>
              <a:gd name="connsiteX653" fmla="*/ 4111244 w 6293294"/>
              <a:gd name="connsiteY653" fmla="*/ 3356166 h 5604001"/>
              <a:gd name="connsiteX654" fmla="*/ 3945001 w 6293294"/>
              <a:gd name="connsiteY654" fmla="*/ 3418523 h 5604001"/>
              <a:gd name="connsiteX655" fmla="*/ 3605594 w 6293294"/>
              <a:gd name="connsiteY655" fmla="*/ 3304223 h 5604001"/>
              <a:gd name="connsiteX656" fmla="*/ 3602101 w 6293294"/>
              <a:gd name="connsiteY656" fmla="*/ 3255709 h 5604001"/>
              <a:gd name="connsiteX657" fmla="*/ 3591687 w 6293294"/>
              <a:gd name="connsiteY657" fmla="*/ 3234944 h 5604001"/>
              <a:gd name="connsiteX658" fmla="*/ 3602101 w 6293294"/>
              <a:gd name="connsiteY658" fmla="*/ 3183001 h 5604001"/>
              <a:gd name="connsiteX659" fmla="*/ 3602101 w 6293294"/>
              <a:gd name="connsiteY659" fmla="*/ 3165666 h 5604001"/>
              <a:gd name="connsiteX660" fmla="*/ 3806444 w 6293294"/>
              <a:gd name="connsiteY660" fmla="*/ 3210687 h 5604001"/>
              <a:gd name="connsiteX661" fmla="*/ 4125087 w 6293294"/>
              <a:gd name="connsiteY661" fmla="*/ 3051366 h 5604001"/>
              <a:gd name="connsiteX662" fmla="*/ 4201287 w 6293294"/>
              <a:gd name="connsiteY662" fmla="*/ 3051366 h 5604001"/>
              <a:gd name="connsiteX663" fmla="*/ 4741609 w 6293294"/>
              <a:gd name="connsiteY663" fmla="*/ 2864358 h 5604001"/>
              <a:gd name="connsiteX664" fmla="*/ 4776216 w 6293294"/>
              <a:gd name="connsiteY664" fmla="*/ 2905887 h 5604001"/>
              <a:gd name="connsiteX665" fmla="*/ 4222051 w 6293294"/>
              <a:gd name="connsiteY665" fmla="*/ 2857437 h 5604001"/>
              <a:gd name="connsiteX666" fmla="*/ 4100830 w 6293294"/>
              <a:gd name="connsiteY666" fmla="*/ 2833180 h 5604001"/>
              <a:gd name="connsiteX667" fmla="*/ 4222051 w 6293294"/>
              <a:gd name="connsiteY667" fmla="*/ 2857437 h 5604001"/>
              <a:gd name="connsiteX668" fmla="*/ 4679251 w 6293294"/>
              <a:gd name="connsiteY668" fmla="*/ 2850515 h 5604001"/>
              <a:gd name="connsiteX669" fmla="*/ 4734687 w 6293294"/>
              <a:gd name="connsiteY669" fmla="*/ 2843594 h 5604001"/>
              <a:gd name="connsiteX670" fmla="*/ 4738116 w 6293294"/>
              <a:gd name="connsiteY670" fmla="*/ 2850515 h 5604001"/>
              <a:gd name="connsiteX671" fmla="*/ 4513009 w 6293294"/>
              <a:gd name="connsiteY671" fmla="*/ 2926715 h 5604001"/>
              <a:gd name="connsiteX672" fmla="*/ 4384866 w 6293294"/>
              <a:gd name="connsiteY672" fmla="*/ 2885123 h 5604001"/>
              <a:gd name="connsiteX673" fmla="*/ 4419474 w 6293294"/>
              <a:gd name="connsiteY673" fmla="*/ 2867787 h 5604001"/>
              <a:gd name="connsiteX674" fmla="*/ 4436809 w 6293294"/>
              <a:gd name="connsiteY674" fmla="*/ 2840101 h 5604001"/>
              <a:gd name="connsiteX675" fmla="*/ 4495674 w 6293294"/>
              <a:gd name="connsiteY675" fmla="*/ 2808923 h 5604001"/>
              <a:gd name="connsiteX676" fmla="*/ 4679251 w 6293294"/>
              <a:gd name="connsiteY676" fmla="*/ 2850515 h 5604001"/>
              <a:gd name="connsiteX677" fmla="*/ 5416995 w 6293294"/>
              <a:gd name="connsiteY677" fmla="*/ 2864358 h 5604001"/>
              <a:gd name="connsiteX678" fmla="*/ 5406581 w 6293294"/>
              <a:gd name="connsiteY678" fmla="*/ 2867787 h 5604001"/>
              <a:gd name="connsiteX679" fmla="*/ 5330381 w 6293294"/>
              <a:gd name="connsiteY679" fmla="*/ 2795080 h 5604001"/>
              <a:gd name="connsiteX680" fmla="*/ 5416995 w 6293294"/>
              <a:gd name="connsiteY680" fmla="*/ 2864358 h 5604001"/>
              <a:gd name="connsiteX681" fmla="*/ 1936115 w 6293294"/>
              <a:gd name="connsiteY681" fmla="*/ 2788158 h 5604001"/>
              <a:gd name="connsiteX682" fmla="*/ 1676400 w 6293294"/>
              <a:gd name="connsiteY682" fmla="*/ 2950909 h 5604001"/>
              <a:gd name="connsiteX683" fmla="*/ 1652143 w 6293294"/>
              <a:gd name="connsiteY683" fmla="*/ 2933637 h 5604001"/>
              <a:gd name="connsiteX684" fmla="*/ 1665986 w 6293294"/>
              <a:gd name="connsiteY684" fmla="*/ 2947480 h 5604001"/>
              <a:gd name="connsiteX685" fmla="*/ 1970786 w 6293294"/>
              <a:gd name="connsiteY685" fmla="*/ 2746566 h 5604001"/>
              <a:gd name="connsiteX686" fmla="*/ 1936115 w 6293294"/>
              <a:gd name="connsiteY686" fmla="*/ 2788158 h 5604001"/>
              <a:gd name="connsiteX687" fmla="*/ 5008309 w 6293294"/>
              <a:gd name="connsiteY687" fmla="*/ 2836609 h 5604001"/>
              <a:gd name="connsiteX688" fmla="*/ 4907851 w 6293294"/>
              <a:gd name="connsiteY688" fmla="*/ 2739644 h 5604001"/>
              <a:gd name="connsiteX689" fmla="*/ 5008309 w 6293294"/>
              <a:gd name="connsiteY689" fmla="*/ 2836609 h 5604001"/>
              <a:gd name="connsiteX690" fmla="*/ 3193415 w 6293294"/>
              <a:gd name="connsiteY690" fmla="*/ 2777744 h 5604001"/>
              <a:gd name="connsiteX691" fmla="*/ 3269615 w 6293294"/>
              <a:gd name="connsiteY691" fmla="*/ 2770823 h 5604001"/>
              <a:gd name="connsiteX692" fmla="*/ 3311144 w 6293294"/>
              <a:gd name="connsiteY692" fmla="*/ 2763901 h 5604001"/>
              <a:gd name="connsiteX693" fmla="*/ 3397758 w 6293294"/>
              <a:gd name="connsiteY693" fmla="*/ 2798509 h 5604001"/>
              <a:gd name="connsiteX694" fmla="*/ 3591687 w 6293294"/>
              <a:gd name="connsiteY694" fmla="*/ 2826258 h 5604001"/>
              <a:gd name="connsiteX695" fmla="*/ 3733737 w 6293294"/>
              <a:gd name="connsiteY695" fmla="*/ 2815844 h 5604001"/>
              <a:gd name="connsiteX696" fmla="*/ 3792601 w 6293294"/>
              <a:gd name="connsiteY696" fmla="*/ 2857437 h 5604001"/>
              <a:gd name="connsiteX697" fmla="*/ 3782187 w 6293294"/>
              <a:gd name="connsiteY697" fmla="*/ 2898966 h 5604001"/>
              <a:gd name="connsiteX698" fmla="*/ 3796030 w 6293294"/>
              <a:gd name="connsiteY698" fmla="*/ 2937066 h 5604001"/>
              <a:gd name="connsiteX699" fmla="*/ 3730244 w 6293294"/>
              <a:gd name="connsiteY699" fmla="*/ 2937066 h 5604001"/>
              <a:gd name="connsiteX700" fmla="*/ 3439287 w 6293294"/>
              <a:gd name="connsiteY700" fmla="*/ 2874709 h 5604001"/>
              <a:gd name="connsiteX701" fmla="*/ 3726815 w 6293294"/>
              <a:gd name="connsiteY701" fmla="*/ 2947480 h 5604001"/>
              <a:gd name="connsiteX702" fmla="*/ 3799522 w 6293294"/>
              <a:gd name="connsiteY702" fmla="*/ 2940558 h 5604001"/>
              <a:gd name="connsiteX703" fmla="*/ 3872230 w 6293294"/>
              <a:gd name="connsiteY703" fmla="*/ 2968244 h 5604001"/>
              <a:gd name="connsiteX704" fmla="*/ 3865309 w 6293294"/>
              <a:gd name="connsiteY704" fmla="*/ 3034030 h 5604001"/>
              <a:gd name="connsiteX705" fmla="*/ 3778758 w 6293294"/>
              <a:gd name="connsiteY705" fmla="*/ 3086037 h 5604001"/>
              <a:gd name="connsiteX706" fmla="*/ 3688715 w 6293294"/>
              <a:gd name="connsiteY706" fmla="*/ 3054858 h 5604001"/>
              <a:gd name="connsiteX707" fmla="*/ 3633280 w 6293294"/>
              <a:gd name="connsiteY707" fmla="*/ 3079051 h 5604001"/>
              <a:gd name="connsiteX708" fmla="*/ 3595180 w 6293294"/>
              <a:gd name="connsiteY708" fmla="*/ 3065209 h 5604001"/>
              <a:gd name="connsiteX709" fmla="*/ 3532822 w 6293294"/>
              <a:gd name="connsiteY709" fmla="*/ 3058287 h 5604001"/>
              <a:gd name="connsiteX710" fmla="*/ 3508565 w 6293294"/>
              <a:gd name="connsiteY710" fmla="*/ 3037523 h 5604001"/>
              <a:gd name="connsiteX711" fmla="*/ 3498215 w 6293294"/>
              <a:gd name="connsiteY711" fmla="*/ 2989009 h 5604001"/>
              <a:gd name="connsiteX712" fmla="*/ 3387344 w 6293294"/>
              <a:gd name="connsiteY712" fmla="*/ 2888615 h 5604001"/>
              <a:gd name="connsiteX713" fmla="*/ 3224594 w 6293294"/>
              <a:gd name="connsiteY713" fmla="*/ 2784666 h 5604001"/>
              <a:gd name="connsiteX714" fmla="*/ 3217672 w 6293294"/>
              <a:gd name="connsiteY714" fmla="*/ 2784666 h 5604001"/>
              <a:gd name="connsiteX715" fmla="*/ 3262694 w 6293294"/>
              <a:gd name="connsiteY715" fmla="*/ 2815844 h 5604001"/>
              <a:gd name="connsiteX716" fmla="*/ 3363151 w 6293294"/>
              <a:gd name="connsiteY716" fmla="*/ 2905887 h 5604001"/>
              <a:gd name="connsiteX717" fmla="*/ 3477387 w 6293294"/>
              <a:gd name="connsiteY717" fmla="*/ 3013266 h 5604001"/>
              <a:gd name="connsiteX718" fmla="*/ 3480880 w 6293294"/>
              <a:gd name="connsiteY718" fmla="*/ 3047937 h 5604001"/>
              <a:gd name="connsiteX719" fmla="*/ 3505137 w 6293294"/>
              <a:gd name="connsiteY719" fmla="*/ 3089466 h 5604001"/>
              <a:gd name="connsiteX720" fmla="*/ 3574415 w 6293294"/>
              <a:gd name="connsiteY720" fmla="*/ 3186430 h 5604001"/>
              <a:gd name="connsiteX721" fmla="*/ 3560572 w 6293294"/>
              <a:gd name="connsiteY721" fmla="*/ 3238437 h 5604001"/>
              <a:gd name="connsiteX722" fmla="*/ 3570922 w 6293294"/>
              <a:gd name="connsiteY722" fmla="*/ 3262630 h 5604001"/>
              <a:gd name="connsiteX723" fmla="*/ 3574415 w 6293294"/>
              <a:gd name="connsiteY723" fmla="*/ 3283458 h 5604001"/>
              <a:gd name="connsiteX724" fmla="*/ 3491294 w 6293294"/>
              <a:gd name="connsiteY724" fmla="*/ 3394266 h 5604001"/>
              <a:gd name="connsiteX725" fmla="*/ 3435858 w 6293294"/>
              <a:gd name="connsiteY725" fmla="*/ 3383851 h 5604001"/>
              <a:gd name="connsiteX726" fmla="*/ 3418522 w 6293294"/>
              <a:gd name="connsiteY726" fmla="*/ 3401187 h 5604001"/>
              <a:gd name="connsiteX727" fmla="*/ 3484372 w 6293294"/>
              <a:gd name="connsiteY727" fmla="*/ 3477387 h 5604001"/>
              <a:gd name="connsiteX728" fmla="*/ 3411601 w 6293294"/>
              <a:gd name="connsiteY728" fmla="*/ 3577844 h 5604001"/>
              <a:gd name="connsiteX729" fmla="*/ 3373501 w 6293294"/>
              <a:gd name="connsiteY729" fmla="*/ 3570923 h 5604001"/>
              <a:gd name="connsiteX730" fmla="*/ 3356165 w 6293294"/>
              <a:gd name="connsiteY730" fmla="*/ 3584766 h 5604001"/>
              <a:gd name="connsiteX731" fmla="*/ 3363151 w 6293294"/>
              <a:gd name="connsiteY731" fmla="*/ 3615944 h 5604001"/>
              <a:gd name="connsiteX732" fmla="*/ 3286951 w 6293294"/>
              <a:gd name="connsiteY732" fmla="*/ 3716401 h 5604001"/>
              <a:gd name="connsiteX733" fmla="*/ 3158744 w 6293294"/>
              <a:gd name="connsiteY733" fmla="*/ 3640201 h 5604001"/>
              <a:gd name="connsiteX734" fmla="*/ 3196844 w 6293294"/>
              <a:gd name="connsiteY734" fmla="*/ 3595180 h 5604001"/>
              <a:gd name="connsiteX735" fmla="*/ 3148394 w 6293294"/>
              <a:gd name="connsiteY735" fmla="*/ 3484309 h 5604001"/>
              <a:gd name="connsiteX736" fmla="*/ 3162237 w 6293294"/>
              <a:gd name="connsiteY736" fmla="*/ 3453130 h 5604001"/>
              <a:gd name="connsiteX737" fmla="*/ 3162237 w 6293294"/>
              <a:gd name="connsiteY737" fmla="*/ 3387344 h 5604001"/>
              <a:gd name="connsiteX738" fmla="*/ 3006344 w 6293294"/>
              <a:gd name="connsiteY738" fmla="*/ 3234944 h 5604001"/>
              <a:gd name="connsiteX739" fmla="*/ 2975229 w 6293294"/>
              <a:gd name="connsiteY739" fmla="*/ 3221101 h 5604001"/>
              <a:gd name="connsiteX740" fmla="*/ 2774315 w 6293294"/>
              <a:gd name="connsiteY740" fmla="*/ 3072130 h 5604001"/>
              <a:gd name="connsiteX741" fmla="*/ 2854008 w 6293294"/>
              <a:gd name="connsiteY741" fmla="*/ 3027109 h 5604001"/>
              <a:gd name="connsiteX742" fmla="*/ 2923222 w 6293294"/>
              <a:gd name="connsiteY742" fmla="*/ 2940558 h 5604001"/>
              <a:gd name="connsiteX743" fmla="*/ 3013329 w 6293294"/>
              <a:gd name="connsiteY743" fmla="*/ 3137980 h 5604001"/>
              <a:gd name="connsiteX744" fmla="*/ 3151822 w 6293294"/>
              <a:gd name="connsiteY744" fmla="*/ 3241866 h 5604001"/>
              <a:gd name="connsiteX745" fmla="*/ 2933637 w 6293294"/>
              <a:gd name="connsiteY745" fmla="*/ 2923223 h 5604001"/>
              <a:gd name="connsiteX746" fmla="*/ 2961322 w 6293294"/>
              <a:gd name="connsiteY746" fmla="*/ 2850515 h 5604001"/>
              <a:gd name="connsiteX747" fmla="*/ 3186494 w 6293294"/>
              <a:gd name="connsiteY747" fmla="*/ 3099880 h 5604001"/>
              <a:gd name="connsiteX748" fmla="*/ 3200337 w 6293294"/>
              <a:gd name="connsiteY748" fmla="*/ 3096387 h 5604001"/>
              <a:gd name="connsiteX749" fmla="*/ 3034094 w 6293294"/>
              <a:gd name="connsiteY749" fmla="*/ 2947480 h 5604001"/>
              <a:gd name="connsiteX750" fmla="*/ 2964815 w 6293294"/>
              <a:gd name="connsiteY750" fmla="*/ 2833180 h 5604001"/>
              <a:gd name="connsiteX751" fmla="*/ 2971737 w 6293294"/>
              <a:gd name="connsiteY751" fmla="*/ 2795080 h 5604001"/>
              <a:gd name="connsiteX752" fmla="*/ 2971737 w 6293294"/>
              <a:gd name="connsiteY752" fmla="*/ 2756980 h 5604001"/>
              <a:gd name="connsiteX753" fmla="*/ 3193415 w 6293294"/>
              <a:gd name="connsiteY753" fmla="*/ 3006344 h 5604001"/>
              <a:gd name="connsiteX754" fmla="*/ 3203765 w 6293294"/>
              <a:gd name="connsiteY754" fmla="*/ 3009837 h 5604001"/>
              <a:gd name="connsiteX755" fmla="*/ 3158744 w 6293294"/>
              <a:gd name="connsiteY755" fmla="*/ 2923223 h 5604001"/>
              <a:gd name="connsiteX756" fmla="*/ 2975229 w 6293294"/>
              <a:gd name="connsiteY756" fmla="*/ 2739644 h 5604001"/>
              <a:gd name="connsiteX757" fmla="*/ 2968308 w 6293294"/>
              <a:gd name="connsiteY757" fmla="*/ 2729294 h 5604001"/>
              <a:gd name="connsiteX758" fmla="*/ 3193415 w 6293294"/>
              <a:gd name="connsiteY758" fmla="*/ 2777744 h 5604001"/>
              <a:gd name="connsiteX759" fmla="*/ 2556129 w 6293294"/>
              <a:gd name="connsiteY759" fmla="*/ 2743137 h 5604001"/>
              <a:gd name="connsiteX760" fmla="*/ 2673858 w 6293294"/>
              <a:gd name="connsiteY760" fmla="*/ 2729294 h 5604001"/>
              <a:gd name="connsiteX761" fmla="*/ 2552637 w 6293294"/>
              <a:gd name="connsiteY761" fmla="*/ 2753487 h 5604001"/>
              <a:gd name="connsiteX762" fmla="*/ 2424494 w 6293294"/>
              <a:gd name="connsiteY762" fmla="*/ 2725801 h 5604001"/>
              <a:gd name="connsiteX763" fmla="*/ 2556129 w 6293294"/>
              <a:gd name="connsiteY763" fmla="*/ 2743137 h 5604001"/>
              <a:gd name="connsiteX764" fmla="*/ 2957894 w 6293294"/>
              <a:gd name="connsiteY764" fmla="*/ 2767394 h 5604001"/>
              <a:gd name="connsiteX765" fmla="*/ 2905951 w 6293294"/>
              <a:gd name="connsiteY765" fmla="*/ 2916301 h 5604001"/>
              <a:gd name="connsiteX766" fmla="*/ 2808922 w 6293294"/>
              <a:gd name="connsiteY766" fmla="*/ 3020187 h 5604001"/>
              <a:gd name="connsiteX767" fmla="*/ 2639251 w 6293294"/>
              <a:gd name="connsiteY767" fmla="*/ 3072130 h 5604001"/>
              <a:gd name="connsiteX768" fmla="*/ 2625408 w 6293294"/>
              <a:gd name="connsiteY768" fmla="*/ 3072130 h 5604001"/>
              <a:gd name="connsiteX769" fmla="*/ 2621915 w 6293294"/>
              <a:gd name="connsiteY769" fmla="*/ 3051366 h 5604001"/>
              <a:gd name="connsiteX770" fmla="*/ 2649601 w 6293294"/>
              <a:gd name="connsiteY770" fmla="*/ 2985580 h 5604001"/>
              <a:gd name="connsiteX771" fmla="*/ 2826258 w 6293294"/>
              <a:gd name="connsiteY771" fmla="*/ 2885123 h 5604001"/>
              <a:gd name="connsiteX772" fmla="*/ 2819337 w 6293294"/>
              <a:gd name="connsiteY772" fmla="*/ 2857437 h 5604001"/>
              <a:gd name="connsiteX773" fmla="*/ 2871280 w 6293294"/>
              <a:gd name="connsiteY773" fmla="*/ 2808923 h 5604001"/>
              <a:gd name="connsiteX774" fmla="*/ 2905951 w 6293294"/>
              <a:gd name="connsiteY774" fmla="*/ 2715387 h 5604001"/>
              <a:gd name="connsiteX775" fmla="*/ 2957894 w 6293294"/>
              <a:gd name="connsiteY775" fmla="*/ 2767394 h 5604001"/>
              <a:gd name="connsiteX776" fmla="*/ 4883595 w 6293294"/>
              <a:gd name="connsiteY776" fmla="*/ 2736215 h 5604001"/>
              <a:gd name="connsiteX777" fmla="*/ 5067174 w 6293294"/>
              <a:gd name="connsiteY777" fmla="*/ 2926715 h 5604001"/>
              <a:gd name="connsiteX778" fmla="*/ 4880166 w 6293294"/>
              <a:gd name="connsiteY778" fmla="*/ 2753487 h 5604001"/>
              <a:gd name="connsiteX779" fmla="*/ 4883595 w 6293294"/>
              <a:gd name="connsiteY779" fmla="*/ 2708466 h 5604001"/>
              <a:gd name="connsiteX780" fmla="*/ 4883595 w 6293294"/>
              <a:gd name="connsiteY780" fmla="*/ 2736215 h 5604001"/>
              <a:gd name="connsiteX781" fmla="*/ 6047359 w 6293294"/>
              <a:gd name="connsiteY781" fmla="*/ 2767394 h 5604001"/>
              <a:gd name="connsiteX782" fmla="*/ 5849937 w 6293294"/>
              <a:gd name="connsiteY782" fmla="*/ 2705037 h 5604001"/>
              <a:gd name="connsiteX783" fmla="*/ 5884545 w 6293294"/>
              <a:gd name="connsiteY783" fmla="*/ 2694623 h 5604001"/>
              <a:gd name="connsiteX784" fmla="*/ 6047359 w 6293294"/>
              <a:gd name="connsiteY784" fmla="*/ 2767394 h 5604001"/>
              <a:gd name="connsiteX785" fmla="*/ 2493772 w 6293294"/>
              <a:gd name="connsiteY785" fmla="*/ 2853944 h 5604001"/>
              <a:gd name="connsiteX786" fmla="*/ 2244408 w 6293294"/>
              <a:gd name="connsiteY786" fmla="*/ 2763901 h 5604001"/>
              <a:gd name="connsiteX787" fmla="*/ 2483358 w 6293294"/>
              <a:gd name="connsiteY787" fmla="*/ 2836609 h 5604001"/>
              <a:gd name="connsiteX788" fmla="*/ 2756980 w 6293294"/>
              <a:gd name="connsiteY788" fmla="*/ 2694623 h 5604001"/>
              <a:gd name="connsiteX789" fmla="*/ 2493772 w 6293294"/>
              <a:gd name="connsiteY789" fmla="*/ 2853944 h 5604001"/>
              <a:gd name="connsiteX790" fmla="*/ 4253230 w 6293294"/>
              <a:gd name="connsiteY790" fmla="*/ 2802001 h 5604001"/>
              <a:gd name="connsiteX791" fmla="*/ 4197858 w 6293294"/>
              <a:gd name="connsiteY791" fmla="*/ 2805494 h 5604001"/>
              <a:gd name="connsiteX792" fmla="*/ 3979609 w 6293294"/>
              <a:gd name="connsiteY792" fmla="*/ 2687701 h 5604001"/>
              <a:gd name="connsiteX793" fmla="*/ 4253230 w 6293294"/>
              <a:gd name="connsiteY793" fmla="*/ 2802001 h 5604001"/>
              <a:gd name="connsiteX794" fmla="*/ 5101844 w 6293294"/>
              <a:gd name="connsiteY794" fmla="*/ 2753487 h 5604001"/>
              <a:gd name="connsiteX795" fmla="*/ 5074095 w 6293294"/>
              <a:gd name="connsiteY795" fmla="*/ 2743137 h 5604001"/>
              <a:gd name="connsiteX796" fmla="*/ 5229987 w 6293294"/>
              <a:gd name="connsiteY796" fmla="*/ 2673858 h 5604001"/>
              <a:gd name="connsiteX797" fmla="*/ 5101844 w 6293294"/>
              <a:gd name="connsiteY797" fmla="*/ 2753487 h 5604001"/>
              <a:gd name="connsiteX798" fmla="*/ 5998845 w 6293294"/>
              <a:gd name="connsiteY798" fmla="*/ 2687701 h 5604001"/>
              <a:gd name="connsiteX799" fmla="*/ 5936551 w 6293294"/>
              <a:gd name="connsiteY799" fmla="*/ 2673858 h 5604001"/>
              <a:gd name="connsiteX800" fmla="*/ 5836095 w 6293294"/>
              <a:gd name="connsiteY800" fmla="*/ 2691194 h 5604001"/>
              <a:gd name="connsiteX801" fmla="*/ 5929630 w 6293294"/>
              <a:gd name="connsiteY801" fmla="*/ 2670366 h 5604001"/>
              <a:gd name="connsiteX802" fmla="*/ 5998845 w 6293294"/>
              <a:gd name="connsiteY802" fmla="*/ 2687701 h 5604001"/>
              <a:gd name="connsiteX803" fmla="*/ 5507037 w 6293294"/>
              <a:gd name="connsiteY803" fmla="*/ 2666937 h 5604001"/>
              <a:gd name="connsiteX804" fmla="*/ 5604002 w 6293294"/>
              <a:gd name="connsiteY804" fmla="*/ 2680780 h 5604001"/>
              <a:gd name="connsiteX805" fmla="*/ 5690616 w 6293294"/>
              <a:gd name="connsiteY805" fmla="*/ 2770823 h 5604001"/>
              <a:gd name="connsiteX806" fmla="*/ 5763324 w 6293294"/>
              <a:gd name="connsiteY806" fmla="*/ 2774315 h 5604001"/>
              <a:gd name="connsiteX807" fmla="*/ 5815330 w 6293294"/>
              <a:gd name="connsiteY807" fmla="*/ 2833180 h 5604001"/>
              <a:gd name="connsiteX808" fmla="*/ 5950395 w 6293294"/>
              <a:gd name="connsiteY808" fmla="*/ 2916301 h 5604001"/>
              <a:gd name="connsiteX809" fmla="*/ 6016181 w 6293294"/>
              <a:gd name="connsiteY809" fmla="*/ 2919730 h 5604001"/>
              <a:gd name="connsiteX810" fmla="*/ 6061202 w 6293294"/>
              <a:gd name="connsiteY810" fmla="*/ 2985580 h 5604001"/>
              <a:gd name="connsiteX811" fmla="*/ 6075045 w 6293294"/>
              <a:gd name="connsiteY811" fmla="*/ 2995930 h 5604001"/>
              <a:gd name="connsiteX812" fmla="*/ 6085459 w 6293294"/>
              <a:gd name="connsiteY812" fmla="*/ 3016758 h 5604001"/>
              <a:gd name="connsiteX813" fmla="*/ 6095874 w 6293294"/>
              <a:gd name="connsiteY813" fmla="*/ 3065209 h 5604001"/>
              <a:gd name="connsiteX814" fmla="*/ 6075045 w 6293294"/>
              <a:gd name="connsiteY814" fmla="*/ 3103309 h 5604001"/>
              <a:gd name="connsiteX815" fmla="*/ 6095874 w 6293294"/>
              <a:gd name="connsiteY815" fmla="*/ 3158744 h 5604001"/>
              <a:gd name="connsiteX816" fmla="*/ 6033516 w 6293294"/>
              <a:gd name="connsiteY816" fmla="*/ 3221101 h 5604001"/>
              <a:gd name="connsiteX817" fmla="*/ 6040437 w 6293294"/>
              <a:gd name="connsiteY817" fmla="*/ 3238437 h 5604001"/>
              <a:gd name="connsiteX818" fmla="*/ 5964237 w 6293294"/>
              <a:gd name="connsiteY818" fmla="*/ 3283458 h 5604001"/>
              <a:gd name="connsiteX819" fmla="*/ 5908802 w 6293294"/>
              <a:gd name="connsiteY819" fmla="*/ 3255709 h 5604001"/>
              <a:gd name="connsiteX820" fmla="*/ 5919216 w 6293294"/>
              <a:gd name="connsiteY820" fmla="*/ 3269551 h 5604001"/>
              <a:gd name="connsiteX821" fmla="*/ 5898451 w 6293294"/>
              <a:gd name="connsiteY821" fmla="*/ 3273044 h 5604001"/>
              <a:gd name="connsiteX822" fmla="*/ 5777230 w 6293294"/>
              <a:gd name="connsiteY822" fmla="*/ 3203766 h 5604001"/>
              <a:gd name="connsiteX823" fmla="*/ 5811837 w 6293294"/>
              <a:gd name="connsiteY823" fmla="*/ 3120644 h 5604001"/>
              <a:gd name="connsiteX824" fmla="*/ 5746051 w 6293294"/>
              <a:gd name="connsiteY824" fmla="*/ 3058287 h 5604001"/>
              <a:gd name="connsiteX825" fmla="*/ 5711381 w 6293294"/>
              <a:gd name="connsiteY825" fmla="*/ 3068701 h 5604001"/>
              <a:gd name="connsiteX826" fmla="*/ 5687124 w 6293294"/>
              <a:gd name="connsiteY826" fmla="*/ 3044444 h 5604001"/>
              <a:gd name="connsiteX827" fmla="*/ 5610924 w 6293294"/>
              <a:gd name="connsiteY827" fmla="*/ 3020187 h 5604001"/>
              <a:gd name="connsiteX828" fmla="*/ 5562474 w 6293294"/>
              <a:gd name="connsiteY828" fmla="*/ 3037523 h 5604001"/>
              <a:gd name="connsiteX829" fmla="*/ 5482781 w 6293294"/>
              <a:gd name="connsiteY829" fmla="*/ 2992501 h 5604001"/>
              <a:gd name="connsiteX830" fmla="*/ 5423916 w 6293294"/>
              <a:gd name="connsiteY830" fmla="*/ 3020187 h 5604001"/>
              <a:gd name="connsiteX831" fmla="*/ 5368481 w 6293294"/>
              <a:gd name="connsiteY831" fmla="*/ 2978658 h 5604001"/>
              <a:gd name="connsiteX832" fmla="*/ 5340795 w 6293294"/>
              <a:gd name="connsiteY832" fmla="*/ 2971737 h 5604001"/>
              <a:gd name="connsiteX833" fmla="*/ 5337366 w 6293294"/>
              <a:gd name="connsiteY833" fmla="*/ 2982087 h 5604001"/>
              <a:gd name="connsiteX834" fmla="*/ 5330381 w 6293294"/>
              <a:gd name="connsiteY834" fmla="*/ 3006344 h 5604001"/>
              <a:gd name="connsiteX835" fmla="*/ 5347716 w 6293294"/>
              <a:gd name="connsiteY835" fmla="*/ 2995930 h 5604001"/>
              <a:gd name="connsiteX836" fmla="*/ 5427409 w 6293294"/>
              <a:gd name="connsiteY836" fmla="*/ 3092958 h 5604001"/>
              <a:gd name="connsiteX837" fmla="*/ 5482781 w 6293294"/>
              <a:gd name="connsiteY837" fmla="*/ 3131058 h 5604001"/>
              <a:gd name="connsiteX838" fmla="*/ 5500116 w 6293294"/>
              <a:gd name="connsiteY838" fmla="*/ 3203766 h 5604001"/>
              <a:gd name="connsiteX839" fmla="*/ 5451602 w 6293294"/>
              <a:gd name="connsiteY839" fmla="*/ 3255709 h 5604001"/>
              <a:gd name="connsiteX840" fmla="*/ 5465509 w 6293294"/>
              <a:gd name="connsiteY840" fmla="*/ 3297301 h 5604001"/>
              <a:gd name="connsiteX841" fmla="*/ 5389309 w 6293294"/>
              <a:gd name="connsiteY841" fmla="*/ 3356166 h 5604001"/>
              <a:gd name="connsiteX842" fmla="*/ 5351209 w 6293294"/>
              <a:gd name="connsiteY842" fmla="*/ 3349244 h 5604001"/>
              <a:gd name="connsiteX843" fmla="*/ 5264595 w 6293294"/>
              <a:gd name="connsiteY843" fmla="*/ 3428873 h 5604001"/>
              <a:gd name="connsiteX844" fmla="*/ 5205730 w 6293294"/>
              <a:gd name="connsiteY844" fmla="*/ 3397758 h 5604001"/>
              <a:gd name="connsiteX845" fmla="*/ 5174551 w 6293294"/>
              <a:gd name="connsiteY845" fmla="*/ 3408109 h 5604001"/>
              <a:gd name="connsiteX846" fmla="*/ 5112195 w 6293294"/>
              <a:gd name="connsiteY846" fmla="*/ 3352673 h 5604001"/>
              <a:gd name="connsiteX847" fmla="*/ 5108766 w 6293294"/>
              <a:gd name="connsiteY847" fmla="*/ 3331909 h 5604001"/>
              <a:gd name="connsiteX848" fmla="*/ 5105274 w 6293294"/>
              <a:gd name="connsiteY848" fmla="*/ 3324987 h 5604001"/>
              <a:gd name="connsiteX849" fmla="*/ 5074095 w 6293294"/>
              <a:gd name="connsiteY849" fmla="*/ 3314573 h 5604001"/>
              <a:gd name="connsiteX850" fmla="*/ 5018659 w 6293294"/>
              <a:gd name="connsiteY850" fmla="*/ 3189923 h 5604001"/>
              <a:gd name="connsiteX851" fmla="*/ 5022151 w 6293294"/>
              <a:gd name="connsiteY851" fmla="*/ 3086037 h 5604001"/>
              <a:gd name="connsiteX852" fmla="*/ 5011737 w 6293294"/>
              <a:gd name="connsiteY852" fmla="*/ 3037523 h 5604001"/>
              <a:gd name="connsiteX853" fmla="*/ 5046409 w 6293294"/>
              <a:gd name="connsiteY853" fmla="*/ 3041015 h 5604001"/>
              <a:gd name="connsiteX854" fmla="*/ 5087937 w 6293294"/>
              <a:gd name="connsiteY854" fmla="*/ 3106801 h 5604001"/>
              <a:gd name="connsiteX855" fmla="*/ 5094859 w 6293294"/>
              <a:gd name="connsiteY855" fmla="*/ 3137980 h 5604001"/>
              <a:gd name="connsiteX856" fmla="*/ 5081016 w 6293294"/>
              <a:gd name="connsiteY856" fmla="*/ 3176080 h 5604001"/>
              <a:gd name="connsiteX857" fmla="*/ 5105274 w 6293294"/>
              <a:gd name="connsiteY857" fmla="*/ 3228023 h 5604001"/>
              <a:gd name="connsiteX858" fmla="*/ 5081016 w 6293294"/>
              <a:gd name="connsiteY858" fmla="*/ 3297301 h 5604001"/>
              <a:gd name="connsiteX859" fmla="*/ 5087937 w 6293294"/>
              <a:gd name="connsiteY859" fmla="*/ 3300730 h 5604001"/>
              <a:gd name="connsiteX860" fmla="*/ 5122609 w 6293294"/>
              <a:gd name="connsiteY860" fmla="*/ 3228023 h 5604001"/>
              <a:gd name="connsiteX861" fmla="*/ 5101844 w 6293294"/>
              <a:gd name="connsiteY861" fmla="*/ 3176080 h 5604001"/>
              <a:gd name="connsiteX862" fmla="*/ 5115687 w 6293294"/>
              <a:gd name="connsiteY862" fmla="*/ 3141409 h 5604001"/>
              <a:gd name="connsiteX863" fmla="*/ 5060251 w 6293294"/>
              <a:gd name="connsiteY863" fmla="*/ 3041015 h 5604001"/>
              <a:gd name="connsiteX864" fmla="*/ 5101844 w 6293294"/>
              <a:gd name="connsiteY864" fmla="*/ 2985580 h 5604001"/>
              <a:gd name="connsiteX865" fmla="*/ 5132959 w 6293294"/>
              <a:gd name="connsiteY865" fmla="*/ 2992501 h 5604001"/>
              <a:gd name="connsiteX866" fmla="*/ 5223066 w 6293294"/>
              <a:gd name="connsiteY866" fmla="*/ 2898966 h 5604001"/>
              <a:gd name="connsiteX867" fmla="*/ 5292281 w 6293294"/>
              <a:gd name="connsiteY867" fmla="*/ 2937066 h 5604001"/>
              <a:gd name="connsiteX868" fmla="*/ 5347716 w 6293294"/>
              <a:gd name="connsiteY868" fmla="*/ 2923223 h 5604001"/>
              <a:gd name="connsiteX869" fmla="*/ 5434330 w 6293294"/>
              <a:gd name="connsiteY869" fmla="*/ 2968244 h 5604001"/>
              <a:gd name="connsiteX870" fmla="*/ 5496687 w 6293294"/>
              <a:gd name="connsiteY870" fmla="*/ 2943987 h 5604001"/>
              <a:gd name="connsiteX871" fmla="*/ 5552059 w 6293294"/>
              <a:gd name="connsiteY871" fmla="*/ 2964815 h 5604001"/>
              <a:gd name="connsiteX872" fmla="*/ 5610924 w 6293294"/>
              <a:gd name="connsiteY872" fmla="*/ 2975166 h 5604001"/>
              <a:gd name="connsiteX873" fmla="*/ 5669851 w 6293294"/>
              <a:gd name="connsiteY873" fmla="*/ 2902458 h 5604001"/>
              <a:gd name="connsiteX874" fmla="*/ 5500116 w 6293294"/>
              <a:gd name="connsiteY874" fmla="*/ 2666937 h 5604001"/>
              <a:gd name="connsiteX875" fmla="*/ 5507037 w 6293294"/>
              <a:gd name="connsiteY875" fmla="*/ 2666937 h 5604001"/>
              <a:gd name="connsiteX876" fmla="*/ 5077587 w 6293294"/>
              <a:gd name="connsiteY876" fmla="*/ 2708466 h 5604001"/>
              <a:gd name="connsiteX877" fmla="*/ 5067174 w 6293294"/>
              <a:gd name="connsiteY877" fmla="*/ 2705037 h 5604001"/>
              <a:gd name="connsiteX878" fmla="*/ 5150295 w 6293294"/>
              <a:gd name="connsiteY878" fmla="*/ 2639187 h 5604001"/>
              <a:gd name="connsiteX879" fmla="*/ 5077587 w 6293294"/>
              <a:gd name="connsiteY879" fmla="*/ 2708466 h 5604001"/>
              <a:gd name="connsiteX880" fmla="*/ 5420487 w 6293294"/>
              <a:gd name="connsiteY880" fmla="*/ 2763901 h 5604001"/>
              <a:gd name="connsiteX881" fmla="*/ 5486274 w 6293294"/>
              <a:gd name="connsiteY881" fmla="*/ 2788158 h 5604001"/>
              <a:gd name="connsiteX882" fmla="*/ 5524374 w 6293294"/>
              <a:gd name="connsiteY882" fmla="*/ 2840101 h 5604001"/>
              <a:gd name="connsiteX883" fmla="*/ 5579809 w 6293294"/>
              <a:gd name="connsiteY883" fmla="*/ 2892044 h 5604001"/>
              <a:gd name="connsiteX884" fmla="*/ 5624830 w 6293294"/>
              <a:gd name="connsiteY884" fmla="*/ 2912809 h 5604001"/>
              <a:gd name="connsiteX885" fmla="*/ 5659437 w 6293294"/>
              <a:gd name="connsiteY885" fmla="*/ 2905887 h 5604001"/>
              <a:gd name="connsiteX886" fmla="*/ 5659437 w 6293294"/>
              <a:gd name="connsiteY886" fmla="*/ 2916301 h 5604001"/>
              <a:gd name="connsiteX887" fmla="*/ 5610924 w 6293294"/>
              <a:gd name="connsiteY887" fmla="*/ 2961323 h 5604001"/>
              <a:gd name="connsiteX888" fmla="*/ 5496687 w 6293294"/>
              <a:gd name="connsiteY888" fmla="*/ 2930144 h 5604001"/>
              <a:gd name="connsiteX889" fmla="*/ 5430837 w 6293294"/>
              <a:gd name="connsiteY889" fmla="*/ 2954401 h 5604001"/>
              <a:gd name="connsiteX890" fmla="*/ 5347716 w 6293294"/>
              <a:gd name="connsiteY890" fmla="*/ 2909380 h 5604001"/>
              <a:gd name="connsiteX891" fmla="*/ 5292281 w 6293294"/>
              <a:gd name="connsiteY891" fmla="*/ 2923223 h 5604001"/>
              <a:gd name="connsiteX892" fmla="*/ 5171059 w 6293294"/>
              <a:gd name="connsiteY892" fmla="*/ 2840101 h 5604001"/>
              <a:gd name="connsiteX893" fmla="*/ 5139944 w 6293294"/>
              <a:gd name="connsiteY893" fmla="*/ 2808923 h 5604001"/>
              <a:gd name="connsiteX894" fmla="*/ 5191887 w 6293294"/>
              <a:gd name="connsiteY894" fmla="*/ 2815844 h 5604001"/>
              <a:gd name="connsiteX895" fmla="*/ 5268087 w 6293294"/>
              <a:gd name="connsiteY895" fmla="*/ 2795080 h 5604001"/>
              <a:gd name="connsiteX896" fmla="*/ 5451602 w 6293294"/>
              <a:gd name="connsiteY896" fmla="*/ 2916301 h 5604001"/>
              <a:gd name="connsiteX897" fmla="*/ 5482781 w 6293294"/>
              <a:gd name="connsiteY897" fmla="*/ 2912809 h 5604001"/>
              <a:gd name="connsiteX898" fmla="*/ 5281930 w 6293294"/>
              <a:gd name="connsiteY898" fmla="*/ 2791587 h 5604001"/>
              <a:gd name="connsiteX899" fmla="*/ 5337366 w 6293294"/>
              <a:gd name="connsiteY899" fmla="*/ 2718880 h 5604001"/>
              <a:gd name="connsiteX900" fmla="*/ 5316537 w 6293294"/>
              <a:gd name="connsiteY900" fmla="*/ 2649601 h 5604001"/>
              <a:gd name="connsiteX901" fmla="*/ 5344287 w 6293294"/>
              <a:gd name="connsiteY901" fmla="*/ 2635758 h 5604001"/>
              <a:gd name="connsiteX902" fmla="*/ 5420487 w 6293294"/>
              <a:gd name="connsiteY902" fmla="*/ 2763901 h 5604001"/>
              <a:gd name="connsiteX903" fmla="*/ 5053330 w 6293294"/>
              <a:gd name="connsiteY903" fmla="*/ 2649601 h 5604001"/>
              <a:gd name="connsiteX904" fmla="*/ 5025644 w 6293294"/>
              <a:gd name="connsiteY904" fmla="*/ 2708466 h 5604001"/>
              <a:gd name="connsiteX905" fmla="*/ 5070666 w 6293294"/>
              <a:gd name="connsiteY905" fmla="*/ 2632266 h 5604001"/>
              <a:gd name="connsiteX906" fmla="*/ 5053330 w 6293294"/>
              <a:gd name="connsiteY906" fmla="*/ 2649601 h 5604001"/>
              <a:gd name="connsiteX907" fmla="*/ 4817809 w 6293294"/>
              <a:gd name="connsiteY907" fmla="*/ 2639187 h 5604001"/>
              <a:gd name="connsiteX908" fmla="*/ 4793551 w 6293294"/>
              <a:gd name="connsiteY908" fmla="*/ 2729294 h 5604001"/>
              <a:gd name="connsiteX909" fmla="*/ 4772787 w 6293294"/>
              <a:gd name="connsiteY909" fmla="*/ 2767394 h 5604001"/>
              <a:gd name="connsiteX910" fmla="*/ 4810887 w 6293294"/>
              <a:gd name="connsiteY910" fmla="*/ 2850515 h 5604001"/>
              <a:gd name="connsiteX911" fmla="*/ 4800474 w 6293294"/>
              <a:gd name="connsiteY911" fmla="*/ 2892044 h 5604001"/>
              <a:gd name="connsiteX912" fmla="*/ 4786630 w 6293294"/>
              <a:gd name="connsiteY912" fmla="*/ 2895537 h 5604001"/>
              <a:gd name="connsiteX913" fmla="*/ 4727766 w 6293294"/>
              <a:gd name="connsiteY913" fmla="*/ 2767394 h 5604001"/>
              <a:gd name="connsiteX914" fmla="*/ 4797044 w 6293294"/>
              <a:gd name="connsiteY914" fmla="*/ 2625344 h 5604001"/>
              <a:gd name="connsiteX915" fmla="*/ 4817809 w 6293294"/>
              <a:gd name="connsiteY915" fmla="*/ 2639187 h 5604001"/>
              <a:gd name="connsiteX916" fmla="*/ 1648651 w 6293294"/>
              <a:gd name="connsiteY916" fmla="*/ 2802001 h 5604001"/>
              <a:gd name="connsiteX917" fmla="*/ 1496251 w 6293294"/>
              <a:gd name="connsiteY917" fmla="*/ 2774315 h 5604001"/>
              <a:gd name="connsiteX918" fmla="*/ 1603629 w 6293294"/>
              <a:gd name="connsiteY918" fmla="*/ 2788158 h 5604001"/>
              <a:gd name="connsiteX919" fmla="*/ 2026221 w 6293294"/>
              <a:gd name="connsiteY919" fmla="*/ 2625344 h 5604001"/>
              <a:gd name="connsiteX920" fmla="*/ 1648651 w 6293294"/>
              <a:gd name="connsiteY920" fmla="*/ 2802001 h 5604001"/>
              <a:gd name="connsiteX921" fmla="*/ 5416995 w 6293294"/>
              <a:gd name="connsiteY921" fmla="*/ 2625344 h 5604001"/>
              <a:gd name="connsiteX922" fmla="*/ 5656009 w 6293294"/>
              <a:gd name="connsiteY922" fmla="*/ 2895537 h 5604001"/>
              <a:gd name="connsiteX923" fmla="*/ 5631751 w 6293294"/>
              <a:gd name="connsiteY923" fmla="*/ 2898966 h 5604001"/>
              <a:gd name="connsiteX924" fmla="*/ 5548630 w 6293294"/>
              <a:gd name="connsiteY924" fmla="*/ 2847023 h 5604001"/>
              <a:gd name="connsiteX925" fmla="*/ 5503609 w 6293294"/>
              <a:gd name="connsiteY925" fmla="*/ 2777744 h 5604001"/>
              <a:gd name="connsiteX926" fmla="*/ 5444681 w 6293294"/>
              <a:gd name="connsiteY926" fmla="*/ 2760409 h 5604001"/>
              <a:gd name="connsiteX927" fmla="*/ 5354637 w 6293294"/>
              <a:gd name="connsiteY927" fmla="*/ 2632266 h 5604001"/>
              <a:gd name="connsiteX928" fmla="*/ 5385816 w 6293294"/>
              <a:gd name="connsiteY928" fmla="*/ 2608072 h 5604001"/>
              <a:gd name="connsiteX929" fmla="*/ 5416995 w 6293294"/>
              <a:gd name="connsiteY929" fmla="*/ 2625344 h 5604001"/>
              <a:gd name="connsiteX930" fmla="*/ 6068124 w 6293294"/>
              <a:gd name="connsiteY930" fmla="*/ 2566480 h 5604001"/>
              <a:gd name="connsiteX931" fmla="*/ 6078537 w 6293294"/>
              <a:gd name="connsiteY931" fmla="*/ 2566480 h 5604001"/>
              <a:gd name="connsiteX932" fmla="*/ 6068124 w 6293294"/>
              <a:gd name="connsiteY932" fmla="*/ 2566480 h 5604001"/>
              <a:gd name="connsiteX933" fmla="*/ 6023102 w 6293294"/>
              <a:gd name="connsiteY933" fmla="*/ 2594166 h 5604001"/>
              <a:gd name="connsiteX934" fmla="*/ 6064695 w 6293294"/>
              <a:gd name="connsiteY934" fmla="*/ 2569972 h 5604001"/>
              <a:gd name="connsiteX935" fmla="*/ 6140895 w 6293294"/>
              <a:gd name="connsiteY935" fmla="*/ 2684209 h 5604001"/>
              <a:gd name="connsiteX936" fmla="*/ 6116637 w 6293294"/>
              <a:gd name="connsiteY936" fmla="*/ 2725801 h 5604001"/>
              <a:gd name="connsiteX937" fmla="*/ 6161659 w 6293294"/>
              <a:gd name="connsiteY937" fmla="*/ 2777744 h 5604001"/>
              <a:gd name="connsiteX938" fmla="*/ 6175502 w 6293294"/>
              <a:gd name="connsiteY938" fmla="*/ 2829687 h 5604001"/>
              <a:gd name="connsiteX939" fmla="*/ 6123559 w 6293294"/>
              <a:gd name="connsiteY939" fmla="*/ 2898966 h 5604001"/>
              <a:gd name="connsiteX940" fmla="*/ 6120067 w 6293294"/>
              <a:gd name="connsiteY940" fmla="*/ 2909380 h 5604001"/>
              <a:gd name="connsiteX941" fmla="*/ 6133974 w 6293294"/>
              <a:gd name="connsiteY941" fmla="*/ 2937066 h 5604001"/>
              <a:gd name="connsiteX942" fmla="*/ 6095874 w 6293294"/>
              <a:gd name="connsiteY942" fmla="*/ 2975166 h 5604001"/>
              <a:gd name="connsiteX943" fmla="*/ 6071616 w 6293294"/>
              <a:gd name="connsiteY943" fmla="*/ 2968244 h 5604001"/>
              <a:gd name="connsiteX944" fmla="*/ 6012751 w 6293294"/>
              <a:gd name="connsiteY944" fmla="*/ 2881630 h 5604001"/>
              <a:gd name="connsiteX945" fmla="*/ 5725224 w 6293294"/>
              <a:gd name="connsiteY945" fmla="*/ 2677287 h 5604001"/>
              <a:gd name="connsiteX946" fmla="*/ 5707951 w 6293294"/>
              <a:gd name="connsiteY946" fmla="*/ 2680780 h 5604001"/>
              <a:gd name="connsiteX947" fmla="*/ 6009259 w 6293294"/>
              <a:gd name="connsiteY947" fmla="*/ 2912809 h 5604001"/>
              <a:gd name="connsiteX948" fmla="*/ 5988495 w 6293294"/>
              <a:gd name="connsiteY948" fmla="*/ 2912809 h 5604001"/>
              <a:gd name="connsiteX949" fmla="*/ 5832602 w 6293294"/>
              <a:gd name="connsiteY949" fmla="*/ 2829687 h 5604001"/>
              <a:gd name="connsiteX950" fmla="*/ 5770309 w 6293294"/>
              <a:gd name="connsiteY950" fmla="*/ 2760409 h 5604001"/>
              <a:gd name="connsiteX951" fmla="*/ 5707951 w 6293294"/>
              <a:gd name="connsiteY951" fmla="*/ 2760409 h 5604001"/>
              <a:gd name="connsiteX952" fmla="*/ 5621337 w 6293294"/>
              <a:gd name="connsiteY952" fmla="*/ 2680780 h 5604001"/>
              <a:gd name="connsiteX953" fmla="*/ 5683695 w 6293294"/>
              <a:gd name="connsiteY953" fmla="*/ 2680780 h 5604001"/>
              <a:gd name="connsiteX954" fmla="*/ 5978081 w 6293294"/>
              <a:gd name="connsiteY954" fmla="*/ 2562987 h 5604001"/>
              <a:gd name="connsiteX955" fmla="*/ 6023102 w 6293294"/>
              <a:gd name="connsiteY955" fmla="*/ 2594166 h 5604001"/>
              <a:gd name="connsiteX956" fmla="*/ 5004816 w 6293294"/>
              <a:gd name="connsiteY956" fmla="*/ 2573401 h 5604001"/>
              <a:gd name="connsiteX957" fmla="*/ 5032566 w 6293294"/>
              <a:gd name="connsiteY957" fmla="*/ 2552637 h 5604001"/>
              <a:gd name="connsiteX958" fmla="*/ 5112195 w 6293294"/>
              <a:gd name="connsiteY958" fmla="*/ 2597658 h 5604001"/>
              <a:gd name="connsiteX959" fmla="*/ 5153787 w 6293294"/>
              <a:gd name="connsiteY959" fmla="*/ 2573401 h 5604001"/>
              <a:gd name="connsiteX960" fmla="*/ 5202237 w 6293294"/>
              <a:gd name="connsiteY960" fmla="*/ 2594166 h 5604001"/>
              <a:gd name="connsiteX961" fmla="*/ 5236909 w 6293294"/>
              <a:gd name="connsiteY961" fmla="*/ 2632266 h 5604001"/>
              <a:gd name="connsiteX962" fmla="*/ 5278437 w 6293294"/>
              <a:gd name="connsiteY962" fmla="*/ 2635758 h 5604001"/>
              <a:gd name="connsiteX963" fmla="*/ 5323459 w 6293294"/>
              <a:gd name="connsiteY963" fmla="*/ 2708466 h 5604001"/>
              <a:gd name="connsiteX964" fmla="*/ 5191887 w 6293294"/>
              <a:gd name="connsiteY964" fmla="*/ 2795080 h 5604001"/>
              <a:gd name="connsiteX965" fmla="*/ 5049837 w 6293294"/>
              <a:gd name="connsiteY965" fmla="*/ 2760409 h 5604001"/>
              <a:gd name="connsiteX966" fmla="*/ 4966716 w 6293294"/>
              <a:gd name="connsiteY966" fmla="*/ 2718880 h 5604001"/>
              <a:gd name="connsiteX967" fmla="*/ 4852416 w 6293294"/>
              <a:gd name="connsiteY967" fmla="*/ 2576894 h 5604001"/>
              <a:gd name="connsiteX968" fmla="*/ 4873244 w 6293294"/>
              <a:gd name="connsiteY968" fmla="*/ 2556066 h 5604001"/>
              <a:gd name="connsiteX969" fmla="*/ 4900930 w 6293294"/>
              <a:gd name="connsiteY969" fmla="*/ 2569972 h 5604001"/>
              <a:gd name="connsiteX970" fmla="*/ 4894009 w 6293294"/>
              <a:gd name="connsiteY970" fmla="*/ 2601087 h 5604001"/>
              <a:gd name="connsiteX971" fmla="*/ 5011737 w 6293294"/>
              <a:gd name="connsiteY971" fmla="*/ 2739644 h 5604001"/>
              <a:gd name="connsiteX972" fmla="*/ 4904423 w 6293294"/>
              <a:gd name="connsiteY972" fmla="*/ 2611501 h 5604001"/>
              <a:gd name="connsiteX973" fmla="*/ 4904423 w 6293294"/>
              <a:gd name="connsiteY973" fmla="*/ 2573401 h 5604001"/>
              <a:gd name="connsiteX974" fmla="*/ 4952874 w 6293294"/>
              <a:gd name="connsiteY974" fmla="*/ 2549144 h 5604001"/>
              <a:gd name="connsiteX975" fmla="*/ 5004816 w 6293294"/>
              <a:gd name="connsiteY975" fmla="*/ 2573401 h 5604001"/>
              <a:gd name="connsiteX976" fmla="*/ 1239964 w 6293294"/>
              <a:gd name="connsiteY976" fmla="*/ 2649601 h 5604001"/>
              <a:gd name="connsiteX977" fmla="*/ 1021778 w 6293294"/>
              <a:gd name="connsiteY977" fmla="*/ 2542223 h 5604001"/>
              <a:gd name="connsiteX978" fmla="*/ 1239964 w 6293294"/>
              <a:gd name="connsiteY978" fmla="*/ 2649601 h 5604001"/>
              <a:gd name="connsiteX979" fmla="*/ 4135501 w 6293294"/>
              <a:gd name="connsiteY979" fmla="*/ 2698115 h 5604001"/>
              <a:gd name="connsiteX980" fmla="*/ 4180523 w 6293294"/>
              <a:gd name="connsiteY980" fmla="*/ 2711958 h 5604001"/>
              <a:gd name="connsiteX981" fmla="*/ 4253230 w 6293294"/>
              <a:gd name="connsiteY981" fmla="*/ 2711958 h 5604001"/>
              <a:gd name="connsiteX982" fmla="*/ 4239387 w 6293294"/>
              <a:gd name="connsiteY982" fmla="*/ 2756980 h 5604001"/>
              <a:gd name="connsiteX983" fmla="*/ 4260151 w 6293294"/>
              <a:gd name="connsiteY983" fmla="*/ 2802001 h 5604001"/>
              <a:gd name="connsiteX984" fmla="*/ 4228974 w 6293294"/>
              <a:gd name="connsiteY984" fmla="*/ 2860866 h 5604001"/>
              <a:gd name="connsiteX985" fmla="*/ 4315587 w 6293294"/>
              <a:gd name="connsiteY985" fmla="*/ 2926715 h 5604001"/>
              <a:gd name="connsiteX986" fmla="*/ 4357180 w 6293294"/>
              <a:gd name="connsiteY986" fmla="*/ 2909380 h 5604001"/>
              <a:gd name="connsiteX987" fmla="*/ 4357180 w 6293294"/>
              <a:gd name="connsiteY987" fmla="*/ 2895537 h 5604001"/>
              <a:gd name="connsiteX988" fmla="*/ 4360609 w 6293294"/>
              <a:gd name="connsiteY988" fmla="*/ 2888615 h 5604001"/>
              <a:gd name="connsiteX989" fmla="*/ 4374451 w 6293294"/>
              <a:gd name="connsiteY989" fmla="*/ 2885123 h 5604001"/>
              <a:gd name="connsiteX990" fmla="*/ 4464495 w 6293294"/>
              <a:gd name="connsiteY990" fmla="*/ 2937066 h 5604001"/>
              <a:gd name="connsiteX991" fmla="*/ 4433380 w 6293294"/>
              <a:gd name="connsiteY991" fmla="*/ 2947480 h 5604001"/>
              <a:gd name="connsiteX992" fmla="*/ 4384866 w 6293294"/>
              <a:gd name="connsiteY992" fmla="*/ 2968244 h 5604001"/>
              <a:gd name="connsiteX993" fmla="*/ 4249801 w 6293294"/>
              <a:gd name="connsiteY993" fmla="*/ 2926715 h 5604001"/>
              <a:gd name="connsiteX994" fmla="*/ 4183951 w 6293294"/>
              <a:gd name="connsiteY994" fmla="*/ 2950909 h 5604001"/>
              <a:gd name="connsiteX995" fmla="*/ 4138930 w 6293294"/>
              <a:gd name="connsiteY995" fmla="*/ 2902458 h 5604001"/>
              <a:gd name="connsiteX996" fmla="*/ 4059301 w 6293294"/>
              <a:gd name="connsiteY996" fmla="*/ 2885123 h 5604001"/>
              <a:gd name="connsiteX997" fmla="*/ 3910330 w 6293294"/>
              <a:gd name="connsiteY997" fmla="*/ 2943987 h 5604001"/>
              <a:gd name="connsiteX998" fmla="*/ 3889565 w 6293294"/>
              <a:gd name="connsiteY998" fmla="*/ 2937066 h 5604001"/>
              <a:gd name="connsiteX999" fmla="*/ 3882644 w 6293294"/>
              <a:gd name="connsiteY999" fmla="*/ 2947480 h 5604001"/>
              <a:gd name="connsiteX1000" fmla="*/ 3854958 w 6293294"/>
              <a:gd name="connsiteY1000" fmla="*/ 2926715 h 5604001"/>
              <a:gd name="connsiteX1001" fmla="*/ 3865309 w 6293294"/>
              <a:gd name="connsiteY1001" fmla="*/ 2943987 h 5604001"/>
              <a:gd name="connsiteX1002" fmla="*/ 3806444 w 6293294"/>
              <a:gd name="connsiteY1002" fmla="*/ 2888615 h 5604001"/>
              <a:gd name="connsiteX1003" fmla="*/ 3813365 w 6293294"/>
              <a:gd name="connsiteY1003" fmla="*/ 2843594 h 5604001"/>
              <a:gd name="connsiteX1004" fmla="*/ 3782187 w 6293294"/>
              <a:gd name="connsiteY1004" fmla="*/ 2836609 h 5604001"/>
              <a:gd name="connsiteX1005" fmla="*/ 3754501 w 6293294"/>
              <a:gd name="connsiteY1005" fmla="*/ 2802001 h 5604001"/>
              <a:gd name="connsiteX1006" fmla="*/ 3747580 w 6293294"/>
              <a:gd name="connsiteY1006" fmla="*/ 2774315 h 5604001"/>
              <a:gd name="connsiteX1007" fmla="*/ 3768344 w 6293294"/>
              <a:gd name="connsiteY1007" fmla="*/ 2711958 h 5604001"/>
              <a:gd name="connsiteX1008" fmla="*/ 3751008 w 6293294"/>
              <a:gd name="connsiteY1008" fmla="*/ 2666937 h 5604001"/>
              <a:gd name="connsiteX1009" fmla="*/ 3751008 w 6293294"/>
              <a:gd name="connsiteY1009" fmla="*/ 2653094 h 5604001"/>
              <a:gd name="connsiteX1010" fmla="*/ 3799522 w 6293294"/>
              <a:gd name="connsiteY1010" fmla="*/ 2583815 h 5604001"/>
              <a:gd name="connsiteX1011" fmla="*/ 3799522 w 6293294"/>
              <a:gd name="connsiteY1011" fmla="*/ 2559558 h 5604001"/>
              <a:gd name="connsiteX1012" fmla="*/ 3803015 w 6293294"/>
              <a:gd name="connsiteY1012" fmla="*/ 2549144 h 5604001"/>
              <a:gd name="connsiteX1013" fmla="*/ 3913823 w 6293294"/>
              <a:gd name="connsiteY1013" fmla="*/ 2500694 h 5604001"/>
              <a:gd name="connsiteX1014" fmla="*/ 4135501 w 6293294"/>
              <a:gd name="connsiteY1014" fmla="*/ 2698115 h 5604001"/>
              <a:gd name="connsiteX1015" fmla="*/ 5953824 w 6293294"/>
              <a:gd name="connsiteY1015" fmla="*/ 2521458 h 5604001"/>
              <a:gd name="connsiteX1016" fmla="*/ 5974651 w 6293294"/>
              <a:gd name="connsiteY1016" fmla="*/ 2556066 h 5604001"/>
              <a:gd name="connsiteX1017" fmla="*/ 5628259 w 6293294"/>
              <a:gd name="connsiteY1017" fmla="*/ 2660015 h 5604001"/>
              <a:gd name="connsiteX1018" fmla="*/ 5531295 w 6293294"/>
              <a:gd name="connsiteY1018" fmla="*/ 2649601 h 5604001"/>
              <a:gd name="connsiteX1019" fmla="*/ 5558981 w 6293294"/>
              <a:gd name="connsiteY1019" fmla="*/ 2642680 h 5604001"/>
              <a:gd name="connsiteX1020" fmla="*/ 5610924 w 6293294"/>
              <a:gd name="connsiteY1020" fmla="*/ 2653094 h 5604001"/>
              <a:gd name="connsiteX1021" fmla="*/ 5666359 w 6293294"/>
              <a:gd name="connsiteY1021" fmla="*/ 2576894 h 5604001"/>
              <a:gd name="connsiteX1022" fmla="*/ 5711381 w 6293294"/>
              <a:gd name="connsiteY1022" fmla="*/ 2587244 h 5604001"/>
              <a:gd name="connsiteX1023" fmla="*/ 5797995 w 6293294"/>
              <a:gd name="connsiteY1023" fmla="*/ 2507615 h 5604001"/>
              <a:gd name="connsiteX1024" fmla="*/ 5846445 w 6293294"/>
              <a:gd name="connsiteY1024" fmla="*/ 2517966 h 5604001"/>
              <a:gd name="connsiteX1025" fmla="*/ 5898451 w 6293294"/>
              <a:gd name="connsiteY1025" fmla="*/ 2493772 h 5604001"/>
              <a:gd name="connsiteX1026" fmla="*/ 5953824 w 6293294"/>
              <a:gd name="connsiteY1026" fmla="*/ 2521458 h 5604001"/>
              <a:gd name="connsiteX1027" fmla="*/ 3782187 w 6293294"/>
              <a:gd name="connsiteY1027" fmla="*/ 2542223 h 5604001"/>
              <a:gd name="connsiteX1028" fmla="*/ 3782187 w 6293294"/>
              <a:gd name="connsiteY1028" fmla="*/ 2549144 h 5604001"/>
              <a:gd name="connsiteX1029" fmla="*/ 3775265 w 6293294"/>
              <a:gd name="connsiteY1029" fmla="*/ 2583815 h 5604001"/>
              <a:gd name="connsiteX1030" fmla="*/ 3730244 w 6293294"/>
              <a:gd name="connsiteY1030" fmla="*/ 2680780 h 5604001"/>
              <a:gd name="connsiteX1031" fmla="*/ 3671380 w 6293294"/>
              <a:gd name="connsiteY1031" fmla="*/ 2684209 h 5604001"/>
              <a:gd name="connsiteX1032" fmla="*/ 3612515 w 6293294"/>
              <a:gd name="connsiteY1032" fmla="*/ 2677287 h 5604001"/>
              <a:gd name="connsiteX1033" fmla="*/ 3570922 w 6293294"/>
              <a:gd name="connsiteY1033" fmla="*/ 2670366 h 5604001"/>
              <a:gd name="connsiteX1034" fmla="*/ 3640201 w 6293294"/>
              <a:gd name="connsiteY1034" fmla="*/ 2698115 h 5604001"/>
              <a:gd name="connsiteX1035" fmla="*/ 3716401 w 6293294"/>
              <a:gd name="connsiteY1035" fmla="*/ 2698115 h 5604001"/>
              <a:gd name="connsiteX1036" fmla="*/ 3730244 w 6293294"/>
              <a:gd name="connsiteY1036" fmla="*/ 2694623 h 5604001"/>
              <a:gd name="connsiteX1037" fmla="*/ 3744087 w 6293294"/>
              <a:gd name="connsiteY1037" fmla="*/ 2711958 h 5604001"/>
              <a:gd name="connsiteX1038" fmla="*/ 3726815 w 6293294"/>
              <a:gd name="connsiteY1038" fmla="*/ 2791587 h 5604001"/>
              <a:gd name="connsiteX1039" fmla="*/ 3567494 w 6293294"/>
              <a:gd name="connsiteY1039" fmla="*/ 2805494 h 5604001"/>
              <a:gd name="connsiteX1040" fmla="*/ 3328480 w 6293294"/>
              <a:gd name="connsiteY1040" fmla="*/ 2756980 h 5604001"/>
              <a:gd name="connsiteX1041" fmla="*/ 3692144 w 6293294"/>
              <a:gd name="connsiteY1041" fmla="*/ 2476437 h 5604001"/>
              <a:gd name="connsiteX1042" fmla="*/ 3782187 w 6293294"/>
              <a:gd name="connsiteY1042" fmla="*/ 2542223 h 5604001"/>
              <a:gd name="connsiteX1043" fmla="*/ 6144324 w 6293294"/>
              <a:gd name="connsiteY1043" fmla="*/ 2452180 h 5604001"/>
              <a:gd name="connsiteX1044" fmla="*/ 5825681 w 6293294"/>
              <a:gd name="connsiteY1044" fmla="*/ 2469515 h 5604001"/>
              <a:gd name="connsiteX1045" fmla="*/ 5832602 w 6293294"/>
              <a:gd name="connsiteY1045" fmla="*/ 2469515 h 5604001"/>
              <a:gd name="connsiteX1046" fmla="*/ 5808345 w 6293294"/>
              <a:gd name="connsiteY1046" fmla="*/ 2469515 h 5604001"/>
              <a:gd name="connsiteX1047" fmla="*/ 5884545 w 6293294"/>
              <a:gd name="connsiteY1047" fmla="*/ 2452180 h 5604001"/>
              <a:gd name="connsiteX1048" fmla="*/ 5974651 w 6293294"/>
              <a:gd name="connsiteY1048" fmla="*/ 2445258 h 5604001"/>
              <a:gd name="connsiteX1049" fmla="*/ 6071616 w 6293294"/>
              <a:gd name="connsiteY1049" fmla="*/ 2441766 h 5604001"/>
              <a:gd name="connsiteX1050" fmla="*/ 6144324 w 6293294"/>
              <a:gd name="connsiteY1050" fmla="*/ 2452180 h 5604001"/>
              <a:gd name="connsiteX1051" fmla="*/ 5195316 w 6293294"/>
              <a:gd name="connsiteY1051" fmla="*/ 2441766 h 5604001"/>
              <a:gd name="connsiteX1052" fmla="*/ 5184966 w 6293294"/>
              <a:gd name="connsiteY1052" fmla="*/ 2438337 h 5604001"/>
              <a:gd name="connsiteX1053" fmla="*/ 5195316 w 6293294"/>
              <a:gd name="connsiteY1053" fmla="*/ 2441766 h 5604001"/>
              <a:gd name="connsiteX1054" fmla="*/ 3183001 w 6293294"/>
              <a:gd name="connsiteY1054" fmla="*/ 2756980 h 5604001"/>
              <a:gd name="connsiteX1055" fmla="*/ 2954401 w 6293294"/>
              <a:gd name="connsiteY1055" fmla="*/ 2715387 h 5604001"/>
              <a:gd name="connsiteX1056" fmla="*/ 3037522 w 6293294"/>
              <a:gd name="connsiteY1056" fmla="*/ 2673858 h 5604001"/>
              <a:gd name="connsiteX1057" fmla="*/ 3148394 w 6293294"/>
              <a:gd name="connsiteY1057" fmla="*/ 2725801 h 5604001"/>
              <a:gd name="connsiteX1058" fmla="*/ 3331972 w 6293294"/>
              <a:gd name="connsiteY1058" fmla="*/ 2528380 h 5604001"/>
              <a:gd name="connsiteX1059" fmla="*/ 3394265 w 6293294"/>
              <a:gd name="connsiteY1059" fmla="*/ 2549144 h 5604001"/>
              <a:gd name="connsiteX1060" fmla="*/ 3564001 w 6293294"/>
              <a:gd name="connsiteY1060" fmla="*/ 2441766 h 5604001"/>
              <a:gd name="connsiteX1061" fmla="*/ 3667887 w 6293294"/>
              <a:gd name="connsiteY1061" fmla="*/ 2441766 h 5604001"/>
              <a:gd name="connsiteX1062" fmla="*/ 3695637 w 6293294"/>
              <a:gd name="connsiteY1062" fmla="*/ 2434844 h 5604001"/>
              <a:gd name="connsiteX1063" fmla="*/ 3183001 w 6293294"/>
              <a:gd name="connsiteY1063" fmla="*/ 2756980 h 5604001"/>
              <a:gd name="connsiteX1064" fmla="*/ 3906901 w 6293294"/>
              <a:gd name="connsiteY1064" fmla="*/ 2483358 h 5604001"/>
              <a:gd name="connsiteX1065" fmla="*/ 3830701 w 6293294"/>
              <a:gd name="connsiteY1065" fmla="*/ 2511044 h 5604001"/>
              <a:gd name="connsiteX1066" fmla="*/ 3813365 w 6293294"/>
              <a:gd name="connsiteY1066" fmla="*/ 2514537 h 5604001"/>
              <a:gd name="connsiteX1067" fmla="*/ 3792601 w 6293294"/>
              <a:gd name="connsiteY1067" fmla="*/ 2524887 h 5604001"/>
              <a:gd name="connsiteX1068" fmla="*/ 3699065 w 6293294"/>
              <a:gd name="connsiteY1068" fmla="*/ 2462594 h 5604001"/>
              <a:gd name="connsiteX1069" fmla="*/ 3716401 w 6293294"/>
              <a:gd name="connsiteY1069" fmla="*/ 2427923 h 5604001"/>
              <a:gd name="connsiteX1070" fmla="*/ 3796030 w 6293294"/>
              <a:gd name="connsiteY1070" fmla="*/ 2441766 h 5604001"/>
              <a:gd name="connsiteX1071" fmla="*/ 3868801 w 6293294"/>
              <a:gd name="connsiteY1071" fmla="*/ 2417572 h 5604001"/>
              <a:gd name="connsiteX1072" fmla="*/ 3906901 w 6293294"/>
              <a:gd name="connsiteY1072" fmla="*/ 2483358 h 5604001"/>
              <a:gd name="connsiteX1073" fmla="*/ 5191887 w 6293294"/>
              <a:gd name="connsiteY1073" fmla="*/ 2421001 h 5604001"/>
              <a:gd name="connsiteX1074" fmla="*/ 5178044 w 6293294"/>
              <a:gd name="connsiteY1074" fmla="*/ 2414080 h 5604001"/>
              <a:gd name="connsiteX1075" fmla="*/ 5191887 w 6293294"/>
              <a:gd name="connsiteY1075" fmla="*/ 2421001 h 5604001"/>
              <a:gd name="connsiteX1076" fmla="*/ 4987544 w 6293294"/>
              <a:gd name="connsiteY1076" fmla="*/ 2427923 h 5604001"/>
              <a:gd name="connsiteX1077" fmla="*/ 4984051 w 6293294"/>
              <a:gd name="connsiteY1077" fmla="*/ 2421001 h 5604001"/>
              <a:gd name="connsiteX1078" fmla="*/ 4994466 w 6293294"/>
              <a:gd name="connsiteY1078" fmla="*/ 2414080 h 5604001"/>
              <a:gd name="connsiteX1079" fmla="*/ 4987544 w 6293294"/>
              <a:gd name="connsiteY1079" fmla="*/ 2427923 h 5604001"/>
              <a:gd name="connsiteX1080" fmla="*/ 4301744 w 6293294"/>
              <a:gd name="connsiteY1080" fmla="*/ 2562987 h 5604001"/>
              <a:gd name="connsiteX1081" fmla="*/ 4156265 w 6293294"/>
              <a:gd name="connsiteY1081" fmla="*/ 2414080 h 5604001"/>
              <a:gd name="connsiteX1082" fmla="*/ 4156265 w 6293294"/>
              <a:gd name="connsiteY1082" fmla="*/ 2403666 h 5604001"/>
              <a:gd name="connsiteX1083" fmla="*/ 4301744 w 6293294"/>
              <a:gd name="connsiteY1083" fmla="*/ 2562987 h 5604001"/>
              <a:gd name="connsiteX1084" fmla="*/ 3951923 w 6293294"/>
              <a:gd name="connsiteY1084" fmla="*/ 2479866 h 5604001"/>
              <a:gd name="connsiteX1085" fmla="*/ 4232466 w 6293294"/>
              <a:gd name="connsiteY1085" fmla="*/ 2663444 h 5604001"/>
              <a:gd name="connsiteX1086" fmla="*/ 4277487 w 6293294"/>
              <a:gd name="connsiteY1086" fmla="*/ 2656523 h 5604001"/>
              <a:gd name="connsiteX1087" fmla="*/ 4294823 w 6293294"/>
              <a:gd name="connsiteY1087" fmla="*/ 2687701 h 5604001"/>
              <a:gd name="connsiteX1088" fmla="*/ 4242880 w 6293294"/>
              <a:gd name="connsiteY1088" fmla="*/ 2701544 h 5604001"/>
              <a:gd name="connsiteX1089" fmla="*/ 4083558 w 6293294"/>
              <a:gd name="connsiteY1089" fmla="*/ 2660015 h 5604001"/>
              <a:gd name="connsiteX1090" fmla="*/ 3875723 w 6293294"/>
              <a:gd name="connsiteY1090" fmla="*/ 2393315 h 5604001"/>
              <a:gd name="connsiteX1091" fmla="*/ 3951923 w 6293294"/>
              <a:gd name="connsiteY1091" fmla="*/ 2479866 h 5604001"/>
              <a:gd name="connsiteX1092" fmla="*/ 2614994 w 6293294"/>
              <a:gd name="connsiteY1092" fmla="*/ 2438337 h 5604001"/>
              <a:gd name="connsiteX1093" fmla="*/ 2563051 w 6293294"/>
              <a:gd name="connsiteY1093" fmla="*/ 2549144 h 5604001"/>
              <a:gd name="connsiteX1094" fmla="*/ 2601151 w 6293294"/>
              <a:gd name="connsiteY1094" fmla="*/ 2427923 h 5604001"/>
              <a:gd name="connsiteX1095" fmla="*/ 2594229 w 6293294"/>
              <a:gd name="connsiteY1095" fmla="*/ 2389823 h 5604001"/>
              <a:gd name="connsiteX1096" fmla="*/ 2614994 w 6293294"/>
              <a:gd name="connsiteY1096" fmla="*/ 2438337 h 5604001"/>
              <a:gd name="connsiteX1097" fmla="*/ 5250751 w 6293294"/>
              <a:gd name="connsiteY1097" fmla="*/ 2386394 h 5604001"/>
              <a:gd name="connsiteX1098" fmla="*/ 5240337 w 6293294"/>
              <a:gd name="connsiteY1098" fmla="*/ 2403666 h 5604001"/>
              <a:gd name="connsiteX1099" fmla="*/ 5223066 w 6293294"/>
              <a:gd name="connsiteY1099" fmla="*/ 2400237 h 5604001"/>
              <a:gd name="connsiteX1100" fmla="*/ 5236909 w 6293294"/>
              <a:gd name="connsiteY1100" fmla="*/ 2386394 h 5604001"/>
              <a:gd name="connsiteX1101" fmla="*/ 5250751 w 6293294"/>
              <a:gd name="connsiteY1101" fmla="*/ 2386394 h 5604001"/>
              <a:gd name="connsiteX1102" fmla="*/ 4537266 w 6293294"/>
              <a:gd name="connsiteY1102" fmla="*/ 2486787 h 5604001"/>
              <a:gd name="connsiteX1103" fmla="*/ 4367530 w 6293294"/>
              <a:gd name="connsiteY1103" fmla="*/ 2369058 h 5604001"/>
              <a:gd name="connsiteX1104" fmla="*/ 4537266 w 6293294"/>
              <a:gd name="connsiteY1104" fmla="*/ 2486787 h 5604001"/>
              <a:gd name="connsiteX1105" fmla="*/ 5347716 w 6293294"/>
              <a:gd name="connsiteY1105" fmla="*/ 2365566 h 5604001"/>
              <a:gd name="connsiteX1106" fmla="*/ 5351209 w 6293294"/>
              <a:gd name="connsiteY1106" fmla="*/ 2372551 h 5604001"/>
              <a:gd name="connsiteX1107" fmla="*/ 5299266 w 6293294"/>
              <a:gd name="connsiteY1107" fmla="*/ 2414080 h 5604001"/>
              <a:gd name="connsiteX1108" fmla="*/ 5302695 w 6293294"/>
              <a:gd name="connsiteY1108" fmla="*/ 2407158 h 5604001"/>
              <a:gd name="connsiteX1109" fmla="*/ 5306187 w 6293294"/>
              <a:gd name="connsiteY1109" fmla="*/ 2400237 h 5604001"/>
              <a:gd name="connsiteX1110" fmla="*/ 5299266 w 6293294"/>
              <a:gd name="connsiteY1110" fmla="*/ 2393315 h 5604001"/>
              <a:gd name="connsiteX1111" fmla="*/ 5333874 w 6293294"/>
              <a:gd name="connsiteY1111" fmla="*/ 2365566 h 5604001"/>
              <a:gd name="connsiteX1112" fmla="*/ 5347716 w 6293294"/>
              <a:gd name="connsiteY1112" fmla="*/ 2365566 h 5604001"/>
              <a:gd name="connsiteX1113" fmla="*/ 3861880 w 6293294"/>
              <a:gd name="connsiteY1113" fmla="*/ 2396744 h 5604001"/>
              <a:gd name="connsiteX1114" fmla="*/ 3837623 w 6293294"/>
              <a:gd name="connsiteY1114" fmla="*/ 2407158 h 5604001"/>
              <a:gd name="connsiteX1115" fmla="*/ 3792601 w 6293294"/>
              <a:gd name="connsiteY1115" fmla="*/ 2414080 h 5604001"/>
              <a:gd name="connsiteX1116" fmla="*/ 3740658 w 6293294"/>
              <a:gd name="connsiteY1116" fmla="*/ 2410651 h 5604001"/>
              <a:gd name="connsiteX1117" fmla="*/ 3757994 w 6293294"/>
              <a:gd name="connsiteY1117" fmla="*/ 2375980 h 5604001"/>
              <a:gd name="connsiteX1118" fmla="*/ 3775265 w 6293294"/>
              <a:gd name="connsiteY1118" fmla="*/ 2382901 h 5604001"/>
              <a:gd name="connsiteX1119" fmla="*/ 3813365 w 6293294"/>
              <a:gd name="connsiteY1119" fmla="*/ 2365566 h 5604001"/>
              <a:gd name="connsiteX1120" fmla="*/ 3861880 w 6293294"/>
              <a:gd name="connsiteY1120" fmla="*/ 2396744 h 5604001"/>
              <a:gd name="connsiteX1121" fmla="*/ 1347343 w 6293294"/>
              <a:gd name="connsiteY1121" fmla="*/ 2455672 h 5604001"/>
              <a:gd name="connsiteX1122" fmla="*/ 1451229 w 6293294"/>
              <a:gd name="connsiteY1122" fmla="*/ 2490280 h 5604001"/>
              <a:gd name="connsiteX1123" fmla="*/ 1316164 w 6293294"/>
              <a:gd name="connsiteY1123" fmla="*/ 2632266 h 5604001"/>
              <a:gd name="connsiteX1124" fmla="*/ 1326578 w 6293294"/>
              <a:gd name="connsiteY1124" fmla="*/ 2673858 h 5604001"/>
              <a:gd name="connsiteX1125" fmla="*/ 1181100 w 6293294"/>
              <a:gd name="connsiteY1125" fmla="*/ 2736215 h 5604001"/>
              <a:gd name="connsiteX1126" fmla="*/ 997521 w 6293294"/>
              <a:gd name="connsiteY1126" fmla="*/ 2694623 h 5604001"/>
              <a:gd name="connsiteX1127" fmla="*/ 987108 w 6293294"/>
              <a:gd name="connsiteY1127" fmla="*/ 2698115 h 5604001"/>
              <a:gd name="connsiteX1128" fmla="*/ 1184529 w 6293294"/>
              <a:gd name="connsiteY1128" fmla="*/ 2760409 h 5604001"/>
              <a:gd name="connsiteX1129" fmla="*/ 1250378 w 6293294"/>
              <a:gd name="connsiteY1129" fmla="*/ 2753487 h 5604001"/>
              <a:gd name="connsiteX1130" fmla="*/ 1243457 w 6293294"/>
              <a:gd name="connsiteY1130" fmla="*/ 2795080 h 5604001"/>
              <a:gd name="connsiteX1131" fmla="*/ 1347343 w 6293294"/>
              <a:gd name="connsiteY1131" fmla="*/ 2957830 h 5604001"/>
              <a:gd name="connsiteX1132" fmla="*/ 1330008 w 6293294"/>
              <a:gd name="connsiteY1132" fmla="*/ 2995930 h 5604001"/>
              <a:gd name="connsiteX1133" fmla="*/ 1316164 w 6293294"/>
              <a:gd name="connsiteY1133" fmla="*/ 3075623 h 5604001"/>
              <a:gd name="connsiteX1134" fmla="*/ 1323086 w 6293294"/>
              <a:gd name="connsiteY1134" fmla="*/ 3110230 h 5604001"/>
              <a:gd name="connsiteX1135" fmla="*/ 1295400 w 6293294"/>
              <a:gd name="connsiteY1135" fmla="*/ 3148330 h 5604001"/>
              <a:gd name="connsiteX1136" fmla="*/ 1188021 w 6293294"/>
              <a:gd name="connsiteY1136" fmla="*/ 3238437 h 5604001"/>
              <a:gd name="connsiteX1137" fmla="*/ 1143000 w 6293294"/>
              <a:gd name="connsiteY1137" fmla="*/ 3245358 h 5604001"/>
              <a:gd name="connsiteX1138" fmla="*/ 1136078 w 6293294"/>
              <a:gd name="connsiteY1138" fmla="*/ 3259201 h 5604001"/>
              <a:gd name="connsiteX1139" fmla="*/ 1149921 w 6293294"/>
              <a:gd name="connsiteY1139" fmla="*/ 3266123 h 5604001"/>
              <a:gd name="connsiteX1140" fmla="*/ 1330008 w 6293294"/>
              <a:gd name="connsiteY1140" fmla="*/ 3124137 h 5604001"/>
              <a:gd name="connsiteX1141" fmla="*/ 1437386 w 6293294"/>
              <a:gd name="connsiteY1141" fmla="*/ 3203766 h 5604001"/>
              <a:gd name="connsiteX1142" fmla="*/ 1468564 w 6293294"/>
              <a:gd name="connsiteY1142" fmla="*/ 3196844 h 5604001"/>
              <a:gd name="connsiteX1143" fmla="*/ 1517078 w 6293294"/>
              <a:gd name="connsiteY1143" fmla="*/ 3262630 h 5604001"/>
              <a:gd name="connsiteX1144" fmla="*/ 1437386 w 6293294"/>
              <a:gd name="connsiteY1144" fmla="*/ 3293809 h 5604001"/>
              <a:gd name="connsiteX1145" fmla="*/ 1413129 w 6293294"/>
              <a:gd name="connsiteY1145" fmla="*/ 3331909 h 5604001"/>
              <a:gd name="connsiteX1146" fmla="*/ 1392364 w 6293294"/>
              <a:gd name="connsiteY1146" fmla="*/ 3335401 h 5604001"/>
              <a:gd name="connsiteX1147" fmla="*/ 1330008 w 6293294"/>
              <a:gd name="connsiteY1147" fmla="*/ 3328480 h 5604001"/>
              <a:gd name="connsiteX1148" fmla="*/ 1250378 w 6293294"/>
              <a:gd name="connsiteY1148" fmla="*/ 3366580 h 5604001"/>
              <a:gd name="connsiteX1149" fmla="*/ 1205357 w 6293294"/>
              <a:gd name="connsiteY1149" fmla="*/ 3335401 h 5604001"/>
              <a:gd name="connsiteX1150" fmla="*/ 1122235 w 6293294"/>
              <a:gd name="connsiteY1150" fmla="*/ 3342323 h 5604001"/>
              <a:gd name="connsiteX1151" fmla="*/ 1039114 w 6293294"/>
              <a:gd name="connsiteY1151" fmla="*/ 3328480 h 5604001"/>
              <a:gd name="connsiteX1152" fmla="*/ 1028700 w 6293294"/>
              <a:gd name="connsiteY1152" fmla="*/ 3318066 h 5604001"/>
              <a:gd name="connsiteX1153" fmla="*/ 890143 w 6293294"/>
              <a:gd name="connsiteY1153" fmla="*/ 3214180 h 5604001"/>
              <a:gd name="connsiteX1154" fmla="*/ 924814 w 6293294"/>
              <a:gd name="connsiteY1154" fmla="*/ 3110230 h 5604001"/>
              <a:gd name="connsiteX1155" fmla="*/ 914400 w 6293294"/>
              <a:gd name="connsiteY1155" fmla="*/ 3092958 h 5604001"/>
              <a:gd name="connsiteX1156" fmla="*/ 879792 w 6293294"/>
              <a:gd name="connsiteY1156" fmla="*/ 3086037 h 5604001"/>
              <a:gd name="connsiteX1157" fmla="*/ 827786 w 6293294"/>
              <a:gd name="connsiteY1157" fmla="*/ 3061780 h 5604001"/>
              <a:gd name="connsiteX1158" fmla="*/ 751586 w 6293294"/>
              <a:gd name="connsiteY1158" fmla="*/ 2950909 h 5604001"/>
              <a:gd name="connsiteX1159" fmla="*/ 751586 w 6293294"/>
              <a:gd name="connsiteY1159" fmla="*/ 2888615 h 5604001"/>
              <a:gd name="connsiteX1160" fmla="*/ 813943 w 6293294"/>
              <a:gd name="connsiteY1160" fmla="*/ 2763901 h 5604001"/>
              <a:gd name="connsiteX1161" fmla="*/ 917892 w 6293294"/>
              <a:gd name="connsiteY1161" fmla="*/ 2656523 h 5604001"/>
              <a:gd name="connsiteX1162" fmla="*/ 872808 w 6293294"/>
              <a:gd name="connsiteY1162" fmla="*/ 2604580 h 5604001"/>
              <a:gd name="connsiteX1163" fmla="*/ 928243 w 6293294"/>
              <a:gd name="connsiteY1163" fmla="*/ 2504123 h 5604001"/>
              <a:gd name="connsiteX1164" fmla="*/ 1184529 w 6293294"/>
              <a:gd name="connsiteY1164" fmla="*/ 2365566 h 5604001"/>
              <a:gd name="connsiteX1165" fmla="*/ 1347343 w 6293294"/>
              <a:gd name="connsiteY1165" fmla="*/ 2455672 h 5604001"/>
              <a:gd name="connsiteX1166" fmla="*/ 4949444 w 6293294"/>
              <a:gd name="connsiteY1166" fmla="*/ 2382901 h 5604001"/>
              <a:gd name="connsiteX1167" fmla="*/ 4942523 w 6293294"/>
              <a:gd name="connsiteY1167" fmla="*/ 2379472 h 5604001"/>
              <a:gd name="connsiteX1168" fmla="*/ 4959795 w 6293294"/>
              <a:gd name="connsiteY1168" fmla="*/ 2358644 h 5604001"/>
              <a:gd name="connsiteX1169" fmla="*/ 4949444 w 6293294"/>
              <a:gd name="connsiteY1169" fmla="*/ 2382901 h 5604001"/>
              <a:gd name="connsiteX1170" fmla="*/ 5905374 w 6293294"/>
              <a:gd name="connsiteY1170" fmla="*/ 2427923 h 5604001"/>
              <a:gd name="connsiteX1171" fmla="*/ 5884545 w 6293294"/>
              <a:gd name="connsiteY1171" fmla="*/ 2424494 h 5604001"/>
              <a:gd name="connsiteX1172" fmla="*/ 6120067 w 6293294"/>
              <a:gd name="connsiteY1172" fmla="*/ 2341372 h 5604001"/>
              <a:gd name="connsiteX1173" fmla="*/ 5905374 w 6293294"/>
              <a:gd name="connsiteY1173" fmla="*/ 2427923 h 5604001"/>
              <a:gd name="connsiteX1174" fmla="*/ 5098351 w 6293294"/>
              <a:gd name="connsiteY1174" fmla="*/ 2306701 h 5604001"/>
              <a:gd name="connsiteX1175" fmla="*/ 5101844 w 6293294"/>
              <a:gd name="connsiteY1175" fmla="*/ 2313623 h 5604001"/>
              <a:gd name="connsiteX1176" fmla="*/ 5091430 w 6293294"/>
              <a:gd name="connsiteY1176" fmla="*/ 2344801 h 5604001"/>
              <a:gd name="connsiteX1177" fmla="*/ 5108766 w 6293294"/>
              <a:gd name="connsiteY1177" fmla="*/ 2337880 h 5604001"/>
              <a:gd name="connsiteX1178" fmla="*/ 5112195 w 6293294"/>
              <a:gd name="connsiteY1178" fmla="*/ 2348294 h 5604001"/>
              <a:gd name="connsiteX1179" fmla="*/ 5077587 w 6293294"/>
              <a:gd name="connsiteY1179" fmla="*/ 2372551 h 5604001"/>
              <a:gd name="connsiteX1180" fmla="*/ 5063744 w 6293294"/>
              <a:gd name="connsiteY1180" fmla="*/ 2369058 h 5604001"/>
              <a:gd name="connsiteX1181" fmla="*/ 5060251 w 6293294"/>
              <a:gd name="connsiteY1181" fmla="*/ 2362137 h 5604001"/>
              <a:gd name="connsiteX1182" fmla="*/ 5105274 w 6293294"/>
              <a:gd name="connsiteY1182" fmla="*/ 2348294 h 5604001"/>
              <a:gd name="connsiteX1183" fmla="*/ 5094859 w 6293294"/>
              <a:gd name="connsiteY1183" fmla="*/ 2344801 h 5604001"/>
              <a:gd name="connsiteX1184" fmla="*/ 5074095 w 6293294"/>
              <a:gd name="connsiteY1184" fmla="*/ 2351723 h 5604001"/>
              <a:gd name="connsiteX1185" fmla="*/ 5087937 w 6293294"/>
              <a:gd name="connsiteY1185" fmla="*/ 2327466 h 5604001"/>
              <a:gd name="connsiteX1186" fmla="*/ 5084509 w 6293294"/>
              <a:gd name="connsiteY1186" fmla="*/ 2320544 h 5604001"/>
              <a:gd name="connsiteX1187" fmla="*/ 5060251 w 6293294"/>
              <a:gd name="connsiteY1187" fmla="*/ 2344801 h 5604001"/>
              <a:gd name="connsiteX1188" fmla="*/ 5087937 w 6293294"/>
              <a:gd name="connsiteY1188" fmla="*/ 2306701 h 5604001"/>
              <a:gd name="connsiteX1189" fmla="*/ 5098351 w 6293294"/>
              <a:gd name="connsiteY1189" fmla="*/ 2306701 h 5604001"/>
              <a:gd name="connsiteX1190" fmla="*/ 2493772 w 6293294"/>
              <a:gd name="connsiteY1190" fmla="*/ 2369058 h 5604001"/>
              <a:gd name="connsiteX1191" fmla="*/ 2524951 w 6293294"/>
              <a:gd name="connsiteY1191" fmla="*/ 2490280 h 5604001"/>
              <a:gd name="connsiteX1192" fmla="*/ 2479929 w 6293294"/>
              <a:gd name="connsiteY1192" fmla="*/ 2393315 h 5604001"/>
              <a:gd name="connsiteX1193" fmla="*/ 2497264 w 6293294"/>
              <a:gd name="connsiteY1193" fmla="*/ 2303272 h 5604001"/>
              <a:gd name="connsiteX1194" fmla="*/ 2493772 w 6293294"/>
              <a:gd name="connsiteY1194" fmla="*/ 2369058 h 5604001"/>
              <a:gd name="connsiteX1195" fmla="*/ 5441251 w 6293294"/>
              <a:gd name="connsiteY1195" fmla="*/ 2441766 h 5604001"/>
              <a:gd name="connsiteX1196" fmla="*/ 5396230 w 6293294"/>
              <a:gd name="connsiteY1196" fmla="*/ 2562987 h 5604001"/>
              <a:gd name="connsiteX1197" fmla="*/ 5385816 w 6293294"/>
              <a:gd name="connsiteY1197" fmla="*/ 2583815 h 5604001"/>
              <a:gd name="connsiteX1198" fmla="*/ 5344287 w 6293294"/>
              <a:gd name="connsiteY1198" fmla="*/ 2556066 h 5604001"/>
              <a:gd name="connsiteX1199" fmla="*/ 5375466 w 6293294"/>
              <a:gd name="connsiteY1199" fmla="*/ 2590737 h 5604001"/>
              <a:gd name="connsiteX1200" fmla="*/ 5309616 w 6293294"/>
              <a:gd name="connsiteY1200" fmla="*/ 2635758 h 5604001"/>
              <a:gd name="connsiteX1201" fmla="*/ 5281930 w 6293294"/>
              <a:gd name="connsiteY1201" fmla="*/ 2618423 h 5604001"/>
              <a:gd name="connsiteX1202" fmla="*/ 5240337 w 6293294"/>
              <a:gd name="connsiteY1202" fmla="*/ 2614994 h 5604001"/>
              <a:gd name="connsiteX1203" fmla="*/ 5153787 w 6293294"/>
              <a:gd name="connsiteY1203" fmla="*/ 2559558 h 5604001"/>
              <a:gd name="connsiteX1204" fmla="*/ 5112195 w 6293294"/>
              <a:gd name="connsiteY1204" fmla="*/ 2580323 h 5604001"/>
              <a:gd name="connsiteX1205" fmla="*/ 5032566 w 6293294"/>
              <a:gd name="connsiteY1205" fmla="*/ 2535301 h 5604001"/>
              <a:gd name="connsiteX1206" fmla="*/ 5001387 w 6293294"/>
              <a:gd name="connsiteY1206" fmla="*/ 2556066 h 5604001"/>
              <a:gd name="connsiteX1207" fmla="*/ 4949444 w 6293294"/>
              <a:gd name="connsiteY1207" fmla="*/ 2535301 h 5604001"/>
              <a:gd name="connsiteX1208" fmla="*/ 4911344 w 6293294"/>
              <a:gd name="connsiteY1208" fmla="*/ 2556066 h 5604001"/>
              <a:gd name="connsiteX1209" fmla="*/ 4873244 w 6293294"/>
              <a:gd name="connsiteY1209" fmla="*/ 2538794 h 5604001"/>
              <a:gd name="connsiteX1210" fmla="*/ 4848987 w 6293294"/>
              <a:gd name="connsiteY1210" fmla="*/ 2549144 h 5604001"/>
              <a:gd name="connsiteX1211" fmla="*/ 4828223 w 6293294"/>
              <a:gd name="connsiteY1211" fmla="*/ 2507615 h 5604001"/>
              <a:gd name="connsiteX1212" fmla="*/ 4852416 w 6293294"/>
              <a:gd name="connsiteY1212" fmla="*/ 2476437 h 5604001"/>
              <a:gd name="connsiteX1213" fmla="*/ 4855909 w 6293294"/>
              <a:gd name="connsiteY1213" fmla="*/ 2466023 h 5604001"/>
              <a:gd name="connsiteX1214" fmla="*/ 4855909 w 6293294"/>
              <a:gd name="connsiteY1214" fmla="*/ 2455672 h 5604001"/>
              <a:gd name="connsiteX1215" fmla="*/ 4921695 w 6293294"/>
              <a:gd name="connsiteY1215" fmla="*/ 2389823 h 5604001"/>
              <a:gd name="connsiteX1216" fmla="*/ 4980623 w 6293294"/>
              <a:gd name="connsiteY1216" fmla="*/ 2438337 h 5604001"/>
              <a:gd name="connsiteX1217" fmla="*/ 4997895 w 6293294"/>
              <a:gd name="connsiteY1217" fmla="*/ 2483358 h 5604001"/>
              <a:gd name="connsiteX1218" fmla="*/ 5039487 w 6293294"/>
              <a:gd name="connsiteY1218" fmla="*/ 2403666 h 5604001"/>
              <a:gd name="connsiteX1219" fmla="*/ 5087937 w 6293294"/>
              <a:gd name="connsiteY1219" fmla="*/ 2448751 h 5604001"/>
              <a:gd name="connsiteX1220" fmla="*/ 5126037 w 6293294"/>
              <a:gd name="connsiteY1220" fmla="*/ 2431415 h 5604001"/>
              <a:gd name="connsiteX1221" fmla="*/ 5191887 w 6293294"/>
              <a:gd name="connsiteY1221" fmla="*/ 2462594 h 5604001"/>
              <a:gd name="connsiteX1222" fmla="*/ 5250751 w 6293294"/>
              <a:gd name="connsiteY1222" fmla="*/ 2434844 h 5604001"/>
              <a:gd name="connsiteX1223" fmla="*/ 5271516 w 6293294"/>
              <a:gd name="connsiteY1223" fmla="*/ 2438337 h 5604001"/>
              <a:gd name="connsiteX1224" fmla="*/ 5295774 w 6293294"/>
              <a:gd name="connsiteY1224" fmla="*/ 2462594 h 5604001"/>
              <a:gd name="connsiteX1225" fmla="*/ 5323459 w 6293294"/>
              <a:gd name="connsiteY1225" fmla="*/ 2521458 h 5604001"/>
              <a:gd name="connsiteX1226" fmla="*/ 5240337 w 6293294"/>
              <a:gd name="connsiteY1226" fmla="*/ 2576894 h 5604001"/>
              <a:gd name="connsiteX1227" fmla="*/ 5240337 w 6293294"/>
              <a:gd name="connsiteY1227" fmla="*/ 2601087 h 5604001"/>
              <a:gd name="connsiteX1228" fmla="*/ 5247259 w 6293294"/>
              <a:gd name="connsiteY1228" fmla="*/ 2608072 h 5604001"/>
              <a:gd name="connsiteX1229" fmla="*/ 5254181 w 6293294"/>
              <a:gd name="connsiteY1229" fmla="*/ 2580323 h 5604001"/>
              <a:gd name="connsiteX1230" fmla="*/ 5340795 w 6293294"/>
              <a:gd name="connsiteY1230" fmla="*/ 2517966 h 5604001"/>
              <a:gd name="connsiteX1231" fmla="*/ 5323459 w 6293294"/>
              <a:gd name="connsiteY1231" fmla="*/ 2469515 h 5604001"/>
              <a:gd name="connsiteX1232" fmla="*/ 5382387 w 6293294"/>
              <a:gd name="connsiteY1232" fmla="*/ 2358644 h 5604001"/>
              <a:gd name="connsiteX1233" fmla="*/ 5375466 w 6293294"/>
              <a:gd name="connsiteY1233" fmla="*/ 2317115 h 5604001"/>
              <a:gd name="connsiteX1234" fmla="*/ 5413502 w 6293294"/>
              <a:gd name="connsiteY1234" fmla="*/ 2285937 h 5604001"/>
              <a:gd name="connsiteX1235" fmla="*/ 5441251 w 6293294"/>
              <a:gd name="connsiteY1235" fmla="*/ 2441766 h 5604001"/>
              <a:gd name="connsiteX1236" fmla="*/ 4561523 w 6293294"/>
              <a:gd name="connsiteY1236" fmla="*/ 2348294 h 5604001"/>
              <a:gd name="connsiteX1237" fmla="*/ 4474909 w 6293294"/>
              <a:gd name="connsiteY1237" fmla="*/ 2258251 h 5604001"/>
              <a:gd name="connsiteX1238" fmla="*/ 4561523 w 6293294"/>
              <a:gd name="connsiteY1238" fmla="*/ 2348294 h 5604001"/>
              <a:gd name="connsiteX1239" fmla="*/ 5649024 w 6293294"/>
              <a:gd name="connsiteY1239" fmla="*/ 2261680 h 5604001"/>
              <a:gd name="connsiteX1240" fmla="*/ 5621337 w 6293294"/>
              <a:gd name="connsiteY1240" fmla="*/ 2261680 h 5604001"/>
              <a:gd name="connsiteX1241" fmla="*/ 5531295 w 6293294"/>
              <a:gd name="connsiteY1241" fmla="*/ 2275523 h 5604001"/>
              <a:gd name="connsiteX1242" fmla="*/ 5475859 w 6293294"/>
              <a:gd name="connsiteY1242" fmla="*/ 2303272 h 5604001"/>
              <a:gd name="connsiteX1243" fmla="*/ 5462016 w 6293294"/>
              <a:gd name="connsiteY1243" fmla="*/ 2303272 h 5604001"/>
              <a:gd name="connsiteX1244" fmla="*/ 5597081 w 6293294"/>
              <a:gd name="connsiteY1244" fmla="*/ 2254758 h 5604001"/>
              <a:gd name="connsiteX1245" fmla="*/ 5649024 w 6293294"/>
              <a:gd name="connsiteY1245" fmla="*/ 2261680 h 5604001"/>
              <a:gd name="connsiteX1246" fmla="*/ 5250751 w 6293294"/>
              <a:gd name="connsiteY1246" fmla="*/ 2258251 h 5604001"/>
              <a:gd name="connsiteX1247" fmla="*/ 5243830 w 6293294"/>
              <a:gd name="connsiteY1247" fmla="*/ 2279015 h 5604001"/>
              <a:gd name="connsiteX1248" fmla="*/ 5240337 w 6293294"/>
              <a:gd name="connsiteY1248" fmla="*/ 2254758 h 5604001"/>
              <a:gd name="connsiteX1249" fmla="*/ 5247259 w 6293294"/>
              <a:gd name="connsiteY1249" fmla="*/ 2251329 h 5604001"/>
              <a:gd name="connsiteX1250" fmla="*/ 5250751 w 6293294"/>
              <a:gd name="connsiteY1250" fmla="*/ 2258251 h 5604001"/>
              <a:gd name="connsiteX1251" fmla="*/ 5167630 w 6293294"/>
              <a:gd name="connsiteY1251" fmla="*/ 2258251 h 5604001"/>
              <a:gd name="connsiteX1252" fmla="*/ 5160709 w 6293294"/>
              <a:gd name="connsiteY1252" fmla="*/ 2272094 h 5604001"/>
              <a:gd name="connsiteX1253" fmla="*/ 5198809 w 6293294"/>
              <a:gd name="connsiteY1253" fmla="*/ 2306701 h 5604001"/>
              <a:gd name="connsiteX1254" fmla="*/ 5191887 w 6293294"/>
              <a:gd name="connsiteY1254" fmla="*/ 2330958 h 5604001"/>
              <a:gd name="connsiteX1255" fmla="*/ 5181474 w 6293294"/>
              <a:gd name="connsiteY1255" fmla="*/ 2330958 h 5604001"/>
              <a:gd name="connsiteX1256" fmla="*/ 5191887 w 6293294"/>
              <a:gd name="connsiteY1256" fmla="*/ 2317115 h 5604001"/>
              <a:gd name="connsiteX1257" fmla="*/ 5188395 w 6293294"/>
              <a:gd name="connsiteY1257" fmla="*/ 2303272 h 5604001"/>
              <a:gd name="connsiteX1258" fmla="*/ 5174551 w 6293294"/>
              <a:gd name="connsiteY1258" fmla="*/ 2341372 h 5604001"/>
              <a:gd name="connsiteX1259" fmla="*/ 5160709 w 6293294"/>
              <a:gd name="connsiteY1259" fmla="*/ 2348294 h 5604001"/>
              <a:gd name="connsiteX1260" fmla="*/ 5157216 w 6293294"/>
              <a:gd name="connsiteY1260" fmla="*/ 2337880 h 5604001"/>
              <a:gd name="connsiteX1261" fmla="*/ 5171059 w 6293294"/>
              <a:gd name="connsiteY1261" fmla="*/ 2303272 h 5604001"/>
              <a:gd name="connsiteX1262" fmla="*/ 5150295 w 6293294"/>
              <a:gd name="connsiteY1262" fmla="*/ 2299780 h 5604001"/>
              <a:gd name="connsiteX1263" fmla="*/ 5143374 w 6293294"/>
              <a:gd name="connsiteY1263" fmla="*/ 2292858 h 5604001"/>
              <a:gd name="connsiteX1264" fmla="*/ 5157216 w 6293294"/>
              <a:gd name="connsiteY1264" fmla="*/ 2282444 h 5604001"/>
              <a:gd name="connsiteX1265" fmla="*/ 5146866 w 6293294"/>
              <a:gd name="connsiteY1265" fmla="*/ 2282444 h 5604001"/>
              <a:gd name="connsiteX1266" fmla="*/ 5143374 w 6293294"/>
              <a:gd name="connsiteY1266" fmla="*/ 2275523 h 5604001"/>
              <a:gd name="connsiteX1267" fmla="*/ 5126037 w 6293294"/>
              <a:gd name="connsiteY1267" fmla="*/ 2296351 h 5604001"/>
              <a:gd name="connsiteX1268" fmla="*/ 5164137 w 6293294"/>
              <a:gd name="connsiteY1268" fmla="*/ 2251329 h 5604001"/>
              <a:gd name="connsiteX1269" fmla="*/ 5167630 w 6293294"/>
              <a:gd name="connsiteY1269" fmla="*/ 2258251 h 5604001"/>
              <a:gd name="connsiteX1270" fmla="*/ 2085086 w 6293294"/>
              <a:gd name="connsiteY1270" fmla="*/ 2275523 h 5604001"/>
              <a:gd name="connsiteX1271" fmla="*/ 1995043 w 6293294"/>
              <a:gd name="connsiteY1271" fmla="*/ 2292858 h 5604001"/>
              <a:gd name="connsiteX1272" fmla="*/ 1887664 w 6293294"/>
              <a:gd name="connsiteY1272" fmla="*/ 2254758 h 5604001"/>
              <a:gd name="connsiteX1273" fmla="*/ 1970786 w 6293294"/>
              <a:gd name="connsiteY1273" fmla="*/ 2279015 h 5604001"/>
              <a:gd name="connsiteX1274" fmla="*/ 2085086 w 6293294"/>
              <a:gd name="connsiteY1274" fmla="*/ 2275523 h 5604001"/>
              <a:gd name="connsiteX1275" fmla="*/ 5257674 w 6293294"/>
              <a:gd name="connsiteY1275" fmla="*/ 2258251 h 5604001"/>
              <a:gd name="connsiteX1276" fmla="*/ 5236909 w 6293294"/>
              <a:gd name="connsiteY1276" fmla="*/ 2292858 h 5604001"/>
              <a:gd name="connsiteX1277" fmla="*/ 5226495 w 6293294"/>
              <a:gd name="connsiteY1277" fmla="*/ 2292858 h 5604001"/>
              <a:gd name="connsiteX1278" fmla="*/ 5223066 w 6293294"/>
              <a:gd name="connsiteY1278" fmla="*/ 2275523 h 5604001"/>
              <a:gd name="connsiteX1279" fmla="*/ 5243830 w 6293294"/>
              <a:gd name="connsiteY1279" fmla="*/ 2240915 h 5604001"/>
              <a:gd name="connsiteX1280" fmla="*/ 5257674 w 6293294"/>
              <a:gd name="connsiteY1280" fmla="*/ 2258251 h 5604001"/>
              <a:gd name="connsiteX1281" fmla="*/ 2355215 w 6293294"/>
              <a:gd name="connsiteY1281" fmla="*/ 2285937 h 5604001"/>
              <a:gd name="connsiteX1282" fmla="*/ 2462594 w 6293294"/>
              <a:gd name="connsiteY1282" fmla="*/ 2528380 h 5604001"/>
              <a:gd name="connsiteX1283" fmla="*/ 2348294 w 6293294"/>
              <a:gd name="connsiteY1283" fmla="*/ 2317115 h 5604001"/>
              <a:gd name="connsiteX1284" fmla="*/ 2358708 w 6293294"/>
              <a:gd name="connsiteY1284" fmla="*/ 2233994 h 5604001"/>
              <a:gd name="connsiteX1285" fmla="*/ 2355215 w 6293294"/>
              <a:gd name="connsiteY1285" fmla="*/ 2285937 h 5604001"/>
              <a:gd name="connsiteX1286" fmla="*/ 5849937 w 6293294"/>
              <a:gd name="connsiteY1286" fmla="*/ 2240915 h 5604001"/>
              <a:gd name="connsiteX1287" fmla="*/ 5763324 w 6293294"/>
              <a:gd name="connsiteY1287" fmla="*/ 2268601 h 5604001"/>
              <a:gd name="connsiteX1288" fmla="*/ 5742559 w 6293294"/>
              <a:gd name="connsiteY1288" fmla="*/ 2261680 h 5604001"/>
              <a:gd name="connsiteX1289" fmla="*/ 5870702 w 6293294"/>
              <a:gd name="connsiteY1289" fmla="*/ 2220151 h 5604001"/>
              <a:gd name="connsiteX1290" fmla="*/ 5849937 w 6293294"/>
              <a:gd name="connsiteY1290" fmla="*/ 2240915 h 5604001"/>
              <a:gd name="connsiteX1291" fmla="*/ 4668901 w 6293294"/>
              <a:gd name="connsiteY1291" fmla="*/ 2279015 h 5604001"/>
              <a:gd name="connsiteX1292" fmla="*/ 4661916 w 6293294"/>
              <a:gd name="connsiteY1292" fmla="*/ 2313623 h 5604001"/>
              <a:gd name="connsiteX1293" fmla="*/ 4720844 w 6293294"/>
              <a:gd name="connsiteY1293" fmla="*/ 2389823 h 5604001"/>
              <a:gd name="connsiteX1294" fmla="*/ 4696587 w 6293294"/>
              <a:gd name="connsiteY1294" fmla="*/ 2476437 h 5604001"/>
              <a:gd name="connsiteX1295" fmla="*/ 4731195 w 6293294"/>
              <a:gd name="connsiteY1295" fmla="*/ 2552637 h 5604001"/>
              <a:gd name="connsiteX1296" fmla="*/ 4779709 w 6293294"/>
              <a:gd name="connsiteY1296" fmla="*/ 2566480 h 5604001"/>
              <a:gd name="connsiteX1297" fmla="*/ 4797044 w 6293294"/>
              <a:gd name="connsiteY1297" fmla="*/ 2618423 h 5604001"/>
              <a:gd name="connsiteX1298" fmla="*/ 4755451 w 6293294"/>
              <a:gd name="connsiteY1298" fmla="*/ 2590737 h 5604001"/>
              <a:gd name="connsiteX1299" fmla="*/ 4668901 w 6293294"/>
              <a:gd name="connsiteY1299" fmla="*/ 2521458 h 5604001"/>
              <a:gd name="connsiteX1300" fmla="*/ 4599623 w 6293294"/>
              <a:gd name="connsiteY1300" fmla="*/ 2337880 h 5604001"/>
              <a:gd name="connsiteX1301" fmla="*/ 4599623 w 6293294"/>
              <a:gd name="connsiteY1301" fmla="*/ 2258251 h 5604001"/>
              <a:gd name="connsiteX1302" fmla="*/ 4613466 w 6293294"/>
              <a:gd name="connsiteY1302" fmla="*/ 2209737 h 5604001"/>
              <a:gd name="connsiteX1303" fmla="*/ 4668901 w 6293294"/>
              <a:gd name="connsiteY1303" fmla="*/ 2279015 h 5604001"/>
              <a:gd name="connsiteX1304" fmla="*/ 5240337 w 6293294"/>
              <a:gd name="connsiteY1304" fmla="*/ 2202815 h 5604001"/>
              <a:gd name="connsiteX1305" fmla="*/ 5205730 w 6293294"/>
              <a:gd name="connsiteY1305" fmla="*/ 2247837 h 5604001"/>
              <a:gd name="connsiteX1306" fmla="*/ 5226495 w 6293294"/>
              <a:gd name="connsiteY1306" fmla="*/ 2202815 h 5604001"/>
              <a:gd name="connsiteX1307" fmla="*/ 5198809 w 6293294"/>
              <a:gd name="connsiteY1307" fmla="*/ 2233994 h 5604001"/>
              <a:gd name="connsiteX1308" fmla="*/ 5195316 w 6293294"/>
              <a:gd name="connsiteY1308" fmla="*/ 2223580 h 5604001"/>
              <a:gd name="connsiteX1309" fmla="*/ 5226495 w 6293294"/>
              <a:gd name="connsiteY1309" fmla="*/ 2192401 h 5604001"/>
              <a:gd name="connsiteX1310" fmla="*/ 5240337 w 6293294"/>
              <a:gd name="connsiteY1310" fmla="*/ 2202815 h 5604001"/>
              <a:gd name="connsiteX1311" fmla="*/ 5482781 w 6293294"/>
              <a:gd name="connsiteY1311" fmla="*/ 2254758 h 5604001"/>
              <a:gd name="connsiteX1312" fmla="*/ 5465509 w 6293294"/>
              <a:gd name="connsiteY1312" fmla="*/ 2254758 h 5604001"/>
              <a:gd name="connsiteX1313" fmla="*/ 5590159 w 6293294"/>
              <a:gd name="connsiteY1313" fmla="*/ 2188972 h 5604001"/>
              <a:gd name="connsiteX1314" fmla="*/ 5482781 w 6293294"/>
              <a:gd name="connsiteY1314" fmla="*/ 2254758 h 5604001"/>
              <a:gd name="connsiteX1315" fmla="*/ 4163187 w 6293294"/>
              <a:gd name="connsiteY1315" fmla="*/ 2178558 h 5604001"/>
              <a:gd name="connsiteX1316" fmla="*/ 4194366 w 6293294"/>
              <a:gd name="connsiteY1316" fmla="*/ 2351723 h 5604001"/>
              <a:gd name="connsiteX1317" fmla="*/ 4235958 w 6293294"/>
              <a:gd name="connsiteY1317" fmla="*/ 2455672 h 5604001"/>
              <a:gd name="connsiteX1318" fmla="*/ 4353687 w 6293294"/>
              <a:gd name="connsiteY1318" fmla="*/ 2538794 h 5604001"/>
              <a:gd name="connsiteX1319" fmla="*/ 4294823 w 6293294"/>
              <a:gd name="connsiteY1319" fmla="*/ 2594166 h 5604001"/>
              <a:gd name="connsiteX1320" fmla="*/ 4138930 w 6293294"/>
              <a:gd name="connsiteY1320" fmla="*/ 2521458 h 5604001"/>
              <a:gd name="connsiteX1321" fmla="*/ 4073144 w 6293294"/>
              <a:gd name="connsiteY1321" fmla="*/ 2421001 h 5604001"/>
              <a:gd name="connsiteX1322" fmla="*/ 4069651 w 6293294"/>
              <a:gd name="connsiteY1322" fmla="*/ 2431415 h 5604001"/>
              <a:gd name="connsiteX1323" fmla="*/ 4291330 w 6293294"/>
              <a:gd name="connsiteY1323" fmla="*/ 2604580 h 5604001"/>
              <a:gd name="connsiteX1324" fmla="*/ 4242880 w 6293294"/>
              <a:gd name="connsiteY1324" fmla="*/ 2649601 h 5604001"/>
              <a:gd name="connsiteX1325" fmla="*/ 4149344 w 6293294"/>
              <a:gd name="connsiteY1325" fmla="*/ 2625344 h 5604001"/>
              <a:gd name="connsiteX1326" fmla="*/ 3955415 w 6293294"/>
              <a:gd name="connsiteY1326" fmla="*/ 2438337 h 5604001"/>
              <a:gd name="connsiteX1327" fmla="*/ 3969258 w 6293294"/>
              <a:gd name="connsiteY1327" fmla="*/ 2431415 h 5604001"/>
              <a:gd name="connsiteX1328" fmla="*/ 3934587 w 6293294"/>
              <a:gd name="connsiteY1328" fmla="*/ 2379472 h 5604001"/>
              <a:gd name="connsiteX1329" fmla="*/ 3941509 w 6293294"/>
              <a:gd name="connsiteY1329" fmla="*/ 2358644 h 5604001"/>
              <a:gd name="connsiteX1330" fmla="*/ 3931158 w 6293294"/>
              <a:gd name="connsiteY1330" fmla="*/ 2330958 h 5604001"/>
              <a:gd name="connsiteX1331" fmla="*/ 3976180 w 6293294"/>
              <a:gd name="connsiteY1331" fmla="*/ 2292858 h 5604001"/>
              <a:gd name="connsiteX1332" fmla="*/ 3969258 w 6293294"/>
              <a:gd name="connsiteY1332" fmla="*/ 2251329 h 5604001"/>
              <a:gd name="connsiteX1333" fmla="*/ 4000436 w 6293294"/>
              <a:gd name="connsiteY1333" fmla="*/ 2220151 h 5604001"/>
              <a:gd name="connsiteX1334" fmla="*/ 4038536 w 6293294"/>
              <a:gd name="connsiteY1334" fmla="*/ 2230501 h 5604001"/>
              <a:gd name="connsiteX1335" fmla="*/ 4121658 w 6293294"/>
              <a:gd name="connsiteY1335" fmla="*/ 2171637 h 5604001"/>
              <a:gd name="connsiteX1336" fmla="*/ 4163187 w 6293294"/>
              <a:gd name="connsiteY1336" fmla="*/ 2178558 h 5604001"/>
              <a:gd name="connsiteX1337" fmla="*/ 6144324 w 6293294"/>
              <a:gd name="connsiteY1337" fmla="*/ 2188972 h 5604001"/>
              <a:gd name="connsiteX1338" fmla="*/ 6178995 w 6293294"/>
              <a:gd name="connsiteY1338" fmla="*/ 2233994 h 5604001"/>
              <a:gd name="connsiteX1339" fmla="*/ 6255195 w 6293294"/>
              <a:gd name="connsiteY1339" fmla="*/ 2327466 h 5604001"/>
              <a:gd name="connsiteX1340" fmla="*/ 6279388 w 6293294"/>
              <a:gd name="connsiteY1340" fmla="*/ 2379472 h 5604001"/>
              <a:gd name="connsiteX1341" fmla="*/ 6255195 w 6293294"/>
              <a:gd name="connsiteY1341" fmla="*/ 2427923 h 5604001"/>
              <a:gd name="connsiteX1342" fmla="*/ 6269037 w 6293294"/>
              <a:gd name="connsiteY1342" fmla="*/ 2476437 h 5604001"/>
              <a:gd name="connsiteX1343" fmla="*/ 6230937 w 6293294"/>
              <a:gd name="connsiteY1343" fmla="*/ 2517966 h 5604001"/>
              <a:gd name="connsiteX1344" fmla="*/ 6210174 w 6293294"/>
              <a:gd name="connsiteY1344" fmla="*/ 2511044 h 5604001"/>
              <a:gd name="connsiteX1345" fmla="*/ 6140895 w 6293294"/>
              <a:gd name="connsiteY1345" fmla="*/ 2580323 h 5604001"/>
              <a:gd name="connsiteX1346" fmla="*/ 6075045 w 6293294"/>
              <a:gd name="connsiteY1346" fmla="*/ 2542223 h 5604001"/>
              <a:gd name="connsiteX1347" fmla="*/ 6023102 w 6293294"/>
              <a:gd name="connsiteY1347" fmla="*/ 2576894 h 5604001"/>
              <a:gd name="connsiteX1348" fmla="*/ 5964237 w 6293294"/>
              <a:gd name="connsiteY1348" fmla="*/ 2504123 h 5604001"/>
              <a:gd name="connsiteX1349" fmla="*/ 5933059 w 6293294"/>
              <a:gd name="connsiteY1349" fmla="*/ 2497201 h 5604001"/>
              <a:gd name="connsiteX1350" fmla="*/ 5898451 w 6293294"/>
              <a:gd name="connsiteY1350" fmla="*/ 2476437 h 5604001"/>
              <a:gd name="connsiteX1351" fmla="*/ 5843016 w 6293294"/>
              <a:gd name="connsiteY1351" fmla="*/ 2497201 h 5604001"/>
              <a:gd name="connsiteX1352" fmla="*/ 5797995 w 6293294"/>
              <a:gd name="connsiteY1352" fmla="*/ 2490280 h 5604001"/>
              <a:gd name="connsiteX1353" fmla="*/ 5707951 w 6293294"/>
              <a:gd name="connsiteY1353" fmla="*/ 2566480 h 5604001"/>
              <a:gd name="connsiteX1354" fmla="*/ 5666359 w 6293294"/>
              <a:gd name="connsiteY1354" fmla="*/ 2556066 h 5604001"/>
              <a:gd name="connsiteX1355" fmla="*/ 5614416 w 6293294"/>
              <a:gd name="connsiteY1355" fmla="*/ 2635758 h 5604001"/>
              <a:gd name="connsiteX1356" fmla="*/ 5558981 w 6293294"/>
              <a:gd name="connsiteY1356" fmla="*/ 2621915 h 5604001"/>
              <a:gd name="connsiteX1357" fmla="*/ 5503609 w 6293294"/>
              <a:gd name="connsiteY1357" fmla="*/ 2646172 h 5604001"/>
              <a:gd name="connsiteX1358" fmla="*/ 5399659 w 6293294"/>
              <a:gd name="connsiteY1358" fmla="*/ 2594166 h 5604001"/>
              <a:gd name="connsiteX1359" fmla="*/ 5423916 w 6293294"/>
              <a:gd name="connsiteY1359" fmla="*/ 2569972 h 5604001"/>
              <a:gd name="connsiteX1360" fmla="*/ 5465509 w 6293294"/>
              <a:gd name="connsiteY1360" fmla="*/ 2576894 h 5604001"/>
              <a:gd name="connsiteX1361" fmla="*/ 5534787 w 6293294"/>
              <a:gd name="connsiteY1361" fmla="*/ 2566480 h 5604001"/>
              <a:gd name="connsiteX1362" fmla="*/ 5818759 w 6293294"/>
              <a:gd name="connsiteY1362" fmla="*/ 2393315 h 5604001"/>
              <a:gd name="connsiteX1363" fmla="*/ 6133974 w 6293294"/>
              <a:gd name="connsiteY1363" fmla="*/ 2258251 h 5604001"/>
              <a:gd name="connsiteX1364" fmla="*/ 6127051 w 6293294"/>
              <a:gd name="connsiteY1364" fmla="*/ 2254758 h 5604001"/>
              <a:gd name="connsiteX1365" fmla="*/ 6019674 w 6293294"/>
              <a:gd name="connsiteY1365" fmla="*/ 2317115 h 5604001"/>
              <a:gd name="connsiteX1366" fmla="*/ 5839524 w 6293294"/>
              <a:gd name="connsiteY1366" fmla="*/ 2386394 h 5604001"/>
              <a:gd name="connsiteX1367" fmla="*/ 5825681 w 6293294"/>
              <a:gd name="connsiteY1367" fmla="*/ 2386394 h 5604001"/>
              <a:gd name="connsiteX1368" fmla="*/ 5877624 w 6293294"/>
              <a:gd name="connsiteY1368" fmla="*/ 2299780 h 5604001"/>
              <a:gd name="connsiteX1369" fmla="*/ 5922645 w 6293294"/>
              <a:gd name="connsiteY1369" fmla="*/ 2289366 h 5604001"/>
              <a:gd name="connsiteX1370" fmla="*/ 5950395 w 6293294"/>
              <a:gd name="connsiteY1370" fmla="*/ 2254758 h 5604001"/>
              <a:gd name="connsiteX1371" fmla="*/ 6057774 w 6293294"/>
              <a:gd name="connsiteY1371" fmla="*/ 2164715 h 5604001"/>
              <a:gd name="connsiteX1372" fmla="*/ 6144324 w 6293294"/>
              <a:gd name="connsiteY1372" fmla="*/ 2188972 h 5604001"/>
              <a:gd name="connsiteX1373" fmla="*/ 5746051 w 6293294"/>
              <a:gd name="connsiteY1373" fmla="*/ 2199323 h 5604001"/>
              <a:gd name="connsiteX1374" fmla="*/ 5836095 w 6293294"/>
              <a:gd name="connsiteY1374" fmla="*/ 2143951 h 5604001"/>
              <a:gd name="connsiteX1375" fmla="*/ 5746051 w 6293294"/>
              <a:gd name="connsiteY1375" fmla="*/ 2199323 h 5604001"/>
              <a:gd name="connsiteX1376" fmla="*/ 2410651 w 6293294"/>
              <a:gd name="connsiteY1376" fmla="*/ 2195894 h 5604001"/>
              <a:gd name="connsiteX1377" fmla="*/ 2483358 w 6293294"/>
              <a:gd name="connsiteY1377" fmla="*/ 2182051 h 5604001"/>
              <a:gd name="connsiteX1378" fmla="*/ 2583815 w 6293294"/>
              <a:gd name="connsiteY1378" fmla="*/ 2237423 h 5604001"/>
              <a:gd name="connsiteX1379" fmla="*/ 2590737 w 6293294"/>
              <a:gd name="connsiteY1379" fmla="*/ 2296351 h 5604001"/>
              <a:gd name="connsiteX1380" fmla="*/ 2604580 w 6293294"/>
              <a:gd name="connsiteY1380" fmla="*/ 2303272 h 5604001"/>
              <a:gd name="connsiteX1381" fmla="*/ 2760472 w 6293294"/>
              <a:gd name="connsiteY1381" fmla="*/ 2365566 h 5604001"/>
              <a:gd name="connsiteX1382" fmla="*/ 2753551 w 6293294"/>
              <a:gd name="connsiteY1382" fmla="*/ 2393315 h 5604001"/>
              <a:gd name="connsiteX1383" fmla="*/ 2760472 w 6293294"/>
              <a:gd name="connsiteY1383" fmla="*/ 2403666 h 5604001"/>
              <a:gd name="connsiteX1384" fmla="*/ 2822829 w 6293294"/>
              <a:gd name="connsiteY1384" fmla="*/ 2417572 h 5604001"/>
              <a:gd name="connsiteX1385" fmla="*/ 2867851 w 6293294"/>
              <a:gd name="connsiteY1385" fmla="*/ 2479866 h 5604001"/>
              <a:gd name="connsiteX1386" fmla="*/ 2860929 w 6293294"/>
              <a:gd name="connsiteY1386" fmla="*/ 2507615 h 5604001"/>
              <a:gd name="connsiteX1387" fmla="*/ 2885122 w 6293294"/>
              <a:gd name="connsiteY1387" fmla="*/ 2524887 h 5604001"/>
              <a:gd name="connsiteX1388" fmla="*/ 2705037 w 6293294"/>
              <a:gd name="connsiteY1388" fmla="*/ 2614994 h 5604001"/>
              <a:gd name="connsiteX1389" fmla="*/ 2549208 w 6293294"/>
              <a:gd name="connsiteY1389" fmla="*/ 2597658 h 5604001"/>
              <a:gd name="connsiteX1390" fmla="*/ 2542286 w 6293294"/>
              <a:gd name="connsiteY1390" fmla="*/ 2604580 h 5604001"/>
              <a:gd name="connsiteX1391" fmla="*/ 2711958 w 6293294"/>
              <a:gd name="connsiteY1391" fmla="*/ 2635758 h 5604001"/>
              <a:gd name="connsiteX1392" fmla="*/ 2888615 w 6293294"/>
              <a:gd name="connsiteY1392" fmla="*/ 2528380 h 5604001"/>
              <a:gd name="connsiteX1393" fmla="*/ 2899029 w 6293294"/>
              <a:gd name="connsiteY1393" fmla="*/ 2524887 h 5604001"/>
              <a:gd name="connsiteX1394" fmla="*/ 2950972 w 6293294"/>
              <a:gd name="connsiteY1394" fmla="*/ 2552637 h 5604001"/>
              <a:gd name="connsiteX1395" fmla="*/ 2950972 w 6293294"/>
              <a:gd name="connsiteY1395" fmla="*/ 2566480 h 5604001"/>
              <a:gd name="connsiteX1396" fmla="*/ 2937129 w 6293294"/>
              <a:gd name="connsiteY1396" fmla="*/ 2566480 h 5604001"/>
              <a:gd name="connsiteX1397" fmla="*/ 2950972 w 6293294"/>
              <a:gd name="connsiteY1397" fmla="*/ 2580323 h 5604001"/>
              <a:gd name="connsiteX1398" fmla="*/ 2940558 w 6293294"/>
              <a:gd name="connsiteY1398" fmla="*/ 2597658 h 5604001"/>
              <a:gd name="connsiteX1399" fmla="*/ 2812415 w 6293294"/>
              <a:gd name="connsiteY1399" fmla="*/ 2628837 h 5604001"/>
              <a:gd name="connsiteX1400" fmla="*/ 2705037 w 6293294"/>
              <a:gd name="connsiteY1400" fmla="*/ 2639187 h 5604001"/>
              <a:gd name="connsiteX1401" fmla="*/ 2569972 w 6293294"/>
              <a:gd name="connsiteY1401" fmla="*/ 2621915 h 5604001"/>
              <a:gd name="connsiteX1402" fmla="*/ 2185543 w 6293294"/>
              <a:gd name="connsiteY1402" fmla="*/ 2317115 h 5604001"/>
              <a:gd name="connsiteX1403" fmla="*/ 2175129 w 6293294"/>
              <a:gd name="connsiteY1403" fmla="*/ 2306701 h 5604001"/>
              <a:gd name="connsiteX1404" fmla="*/ 2164715 w 6293294"/>
              <a:gd name="connsiteY1404" fmla="*/ 2244344 h 5604001"/>
              <a:gd name="connsiteX1405" fmla="*/ 2195894 w 6293294"/>
              <a:gd name="connsiteY1405" fmla="*/ 2171637 h 5604001"/>
              <a:gd name="connsiteX1406" fmla="*/ 2227072 w 6293294"/>
              <a:gd name="connsiteY1406" fmla="*/ 2157794 h 5604001"/>
              <a:gd name="connsiteX1407" fmla="*/ 2306764 w 6293294"/>
              <a:gd name="connsiteY1407" fmla="*/ 2137029 h 5604001"/>
              <a:gd name="connsiteX1408" fmla="*/ 2410651 w 6293294"/>
              <a:gd name="connsiteY1408" fmla="*/ 2195894 h 5604001"/>
              <a:gd name="connsiteX1409" fmla="*/ 5351209 w 6293294"/>
              <a:gd name="connsiteY1409" fmla="*/ 2182051 h 5604001"/>
              <a:gd name="connsiteX1410" fmla="*/ 5330381 w 6293294"/>
              <a:gd name="connsiteY1410" fmla="*/ 2171637 h 5604001"/>
              <a:gd name="connsiteX1411" fmla="*/ 5441251 w 6293294"/>
              <a:gd name="connsiteY1411" fmla="*/ 2116201 h 5604001"/>
              <a:gd name="connsiteX1412" fmla="*/ 5351209 w 6293294"/>
              <a:gd name="connsiteY1412" fmla="*/ 2182051 h 5604001"/>
              <a:gd name="connsiteX1413" fmla="*/ 4263644 w 6293294"/>
              <a:gd name="connsiteY1413" fmla="*/ 2199323 h 5604001"/>
              <a:gd name="connsiteX1414" fmla="*/ 4270566 w 6293294"/>
              <a:gd name="connsiteY1414" fmla="*/ 2230501 h 5604001"/>
              <a:gd name="connsiteX1415" fmla="*/ 4305174 w 6293294"/>
              <a:gd name="connsiteY1415" fmla="*/ 2258251 h 5604001"/>
              <a:gd name="connsiteX1416" fmla="*/ 4322509 w 6293294"/>
              <a:gd name="connsiteY1416" fmla="*/ 2292858 h 5604001"/>
              <a:gd name="connsiteX1417" fmla="*/ 4277487 w 6293294"/>
              <a:gd name="connsiteY1417" fmla="*/ 2375980 h 5604001"/>
              <a:gd name="connsiteX1418" fmla="*/ 4301744 w 6293294"/>
              <a:gd name="connsiteY1418" fmla="*/ 2427923 h 5604001"/>
              <a:gd name="connsiteX1419" fmla="*/ 4287901 w 6293294"/>
              <a:gd name="connsiteY1419" fmla="*/ 2445258 h 5604001"/>
              <a:gd name="connsiteX1420" fmla="*/ 4312158 w 6293294"/>
              <a:gd name="connsiteY1420" fmla="*/ 2452180 h 5604001"/>
              <a:gd name="connsiteX1421" fmla="*/ 4353687 w 6293294"/>
              <a:gd name="connsiteY1421" fmla="*/ 2476437 h 5604001"/>
              <a:gd name="connsiteX1422" fmla="*/ 4360609 w 6293294"/>
              <a:gd name="connsiteY1422" fmla="*/ 2497201 h 5604001"/>
              <a:gd name="connsiteX1423" fmla="*/ 4398709 w 6293294"/>
              <a:gd name="connsiteY1423" fmla="*/ 2524887 h 5604001"/>
              <a:gd name="connsiteX1424" fmla="*/ 4377944 w 6293294"/>
              <a:gd name="connsiteY1424" fmla="*/ 2531872 h 5604001"/>
              <a:gd name="connsiteX1425" fmla="*/ 4256723 w 6293294"/>
              <a:gd name="connsiteY1425" fmla="*/ 2448751 h 5604001"/>
              <a:gd name="connsiteX1426" fmla="*/ 4159758 w 6293294"/>
              <a:gd name="connsiteY1426" fmla="*/ 2116201 h 5604001"/>
              <a:gd name="connsiteX1427" fmla="*/ 4263644 w 6293294"/>
              <a:gd name="connsiteY1427" fmla="*/ 2199323 h 5604001"/>
              <a:gd name="connsiteX1428" fmla="*/ 5628259 w 6293294"/>
              <a:gd name="connsiteY1428" fmla="*/ 2130044 h 5604001"/>
              <a:gd name="connsiteX1429" fmla="*/ 5666359 w 6293294"/>
              <a:gd name="connsiteY1429" fmla="*/ 2140458 h 5604001"/>
              <a:gd name="connsiteX1430" fmla="*/ 5694109 w 6293294"/>
              <a:gd name="connsiteY1430" fmla="*/ 2192401 h 5604001"/>
              <a:gd name="connsiteX1431" fmla="*/ 5683695 w 6293294"/>
              <a:gd name="connsiteY1431" fmla="*/ 2237423 h 5604001"/>
              <a:gd name="connsiteX1432" fmla="*/ 5697537 w 6293294"/>
              <a:gd name="connsiteY1432" fmla="*/ 2275523 h 5604001"/>
              <a:gd name="connsiteX1433" fmla="*/ 5628259 w 6293294"/>
              <a:gd name="connsiteY1433" fmla="*/ 2324037 h 5604001"/>
              <a:gd name="connsiteX1434" fmla="*/ 5569395 w 6293294"/>
              <a:gd name="connsiteY1434" fmla="*/ 2299780 h 5604001"/>
              <a:gd name="connsiteX1435" fmla="*/ 5507037 w 6293294"/>
              <a:gd name="connsiteY1435" fmla="*/ 2337880 h 5604001"/>
              <a:gd name="connsiteX1436" fmla="*/ 5468937 w 6293294"/>
              <a:gd name="connsiteY1436" fmla="*/ 2324037 h 5604001"/>
              <a:gd name="connsiteX1437" fmla="*/ 5437759 w 6293294"/>
              <a:gd name="connsiteY1437" fmla="*/ 2341372 h 5604001"/>
              <a:gd name="connsiteX1438" fmla="*/ 5423916 w 6293294"/>
              <a:gd name="connsiteY1438" fmla="*/ 2292858 h 5604001"/>
              <a:gd name="connsiteX1439" fmla="*/ 5448174 w 6293294"/>
              <a:gd name="connsiteY1439" fmla="*/ 2258251 h 5604001"/>
              <a:gd name="connsiteX1440" fmla="*/ 5479351 w 6293294"/>
              <a:gd name="connsiteY1440" fmla="*/ 2209737 h 5604001"/>
              <a:gd name="connsiteX1441" fmla="*/ 5475859 w 6293294"/>
              <a:gd name="connsiteY1441" fmla="*/ 2178558 h 5604001"/>
              <a:gd name="connsiteX1442" fmla="*/ 5496687 w 6293294"/>
              <a:gd name="connsiteY1442" fmla="*/ 2130044 h 5604001"/>
              <a:gd name="connsiteX1443" fmla="*/ 5558981 w 6293294"/>
              <a:gd name="connsiteY1443" fmla="*/ 2091944 h 5604001"/>
              <a:gd name="connsiteX1444" fmla="*/ 5628259 w 6293294"/>
              <a:gd name="connsiteY1444" fmla="*/ 2130044 h 5604001"/>
              <a:gd name="connsiteX1445" fmla="*/ 1229551 w 6293294"/>
              <a:gd name="connsiteY1445" fmla="*/ 2116201 h 5604001"/>
              <a:gd name="connsiteX1446" fmla="*/ 1257300 w 6293294"/>
              <a:gd name="connsiteY1446" fmla="*/ 2161223 h 5604001"/>
              <a:gd name="connsiteX1447" fmla="*/ 1312735 w 6293294"/>
              <a:gd name="connsiteY1447" fmla="*/ 2164715 h 5604001"/>
              <a:gd name="connsiteX1448" fmla="*/ 1399286 w 6293294"/>
              <a:gd name="connsiteY1448" fmla="*/ 2192401 h 5604001"/>
              <a:gd name="connsiteX1449" fmla="*/ 1454721 w 6293294"/>
              <a:gd name="connsiteY1449" fmla="*/ 2247837 h 5604001"/>
              <a:gd name="connsiteX1450" fmla="*/ 1468564 w 6293294"/>
              <a:gd name="connsiteY1450" fmla="*/ 2306701 h 5604001"/>
              <a:gd name="connsiteX1451" fmla="*/ 1565529 w 6293294"/>
              <a:gd name="connsiteY1451" fmla="*/ 2313623 h 5604001"/>
              <a:gd name="connsiteX1452" fmla="*/ 1631378 w 6293294"/>
              <a:gd name="connsiteY1452" fmla="*/ 2355215 h 5604001"/>
              <a:gd name="connsiteX1453" fmla="*/ 1659064 w 6293294"/>
              <a:gd name="connsiteY1453" fmla="*/ 2452180 h 5604001"/>
              <a:gd name="connsiteX1454" fmla="*/ 1672908 w 6293294"/>
              <a:gd name="connsiteY1454" fmla="*/ 2459101 h 5604001"/>
              <a:gd name="connsiteX1455" fmla="*/ 1804543 w 6293294"/>
              <a:gd name="connsiteY1455" fmla="*/ 2490280 h 5604001"/>
              <a:gd name="connsiteX1456" fmla="*/ 1672908 w 6293294"/>
              <a:gd name="connsiteY1456" fmla="*/ 2500694 h 5604001"/>
              <a:gd name="connsiteX1457" fmla="*/ 1354264 w 6293294"/>
              <a:gd name="connsiteY1457" fmla="*/ 2427923 h 5604001"/>
              <a:gd name="connsiteX1458" fmla="*/ 1056386 w 6293294"/>
              <a:gd name="connsiteY1458" fmla="*/ 2251329 h 5604001"/>
              <a:gd name="connsiteX1459" fmla="*/ 1170686 w 6293294"/>
              <a:gd name="connsiteY1459" fmla="*/ 2178558 h 5604001"/>
              <a:gd name="connsiteX1460" fmla="*/ 1039114 w 6293294"/>
              <a:gd name="connsiteY1460" fmla="*/ 2227072 h 5604001"/>
              <a:gd name="connsiteX1461" fmla="*/ 1039114 w 6293294"/>
              <a:gd name="connsiteY1461" fmla="*/ 2199323 h 5604001"/>
              <a:gd name="connsiteX1462" fmla="*/ 1160335 w 6293294"/>
              <a:gd name="connsiteY1462" fmla="*/ 2078101 h 5604001"/>
              <a:gd name="connsiteX1463" fmla="*/ 1229551 w 6293294"/>
              <a:gd name="connsiteY1463" fmla="*/ 2116201 h 5604001"/>
              <a:gd name="connsiteX1464" fmla="*/ 4762374 w 6293294"/>
              <a:gd name="connsiteY1464" fmla="*/ 2112772 h 5604001"/>
              <a:gd name="connsiteX1465" fmla="*/ 4821237 w 6293294"/>
              <a:gd name="connsiteY1465" fmla="*/ 2126615 h 5604001"/>
              <a:gd name="connsiteX1466" fmla="*/ 4855909 w 6293294"/>
              <a:gd name="connsiteY1466" fmla="*/ 2209737 h 5604001"/>
              <a:gd name="connsiteX1467" fmla="*/ 4845495 w 6293294"/>
              <a:gd name="connsiteY1467" fmla="*/ 2320544 h 5604001"/>
              <a:gd name="connsiteX1468" fmla="*/ 4859337 w 6293294"/>
              <a:gd name="connsiteY1468" fmla="*/ 2372551 h 5604001"/>
              <a:gd name="connsiteX1469" fmla="*/ 4866323 w 6293294"/>
              <a:gd name="connsiteY1469" fmla="*/ 2369058 h 5604001"/>
              <a:gd name="connsiteX1470" fmla="*/ 4859337 w 6293294"/>
              <a:gd name="connsiteY1470" fmla="*/ 2341372 h 5604001"/>
              <a:gd name="connsiteX1471" fmla="*/ 4900930 w 6293294"/>
              <a:gd name="connsiteY1471" fmla="*/ 2358644 h 5604001"/>
              <a:gd name="connsiteX1472" fmla="*/ 4945951 w 6293294"/>
              <a:gd name="connsiteY1472" fmla="*/ 2341372 h 5604001"/>
              <a:gd name="connsiteX1473" fmla="*/ 4970209 w 6293294"/>
              <a:gd name="connsiteY1473" fmla="*/ 2313623 h 5604001"/>
              <a:gd name="connsiteX1474" fmla="*/ 5042916 w 6293294"/>
              <a:gd name="connsiteY1474" fmla="*/ 2282444 h 5604001"/>
              <a:gd name="connsiteX1475" fmla="*/ 5087937 w 6293294"/>
              <a:gd name="connsiteY1475" fmla="*/ 2303272 h 5604001"/>
              <a:gd name="connsiteX1476" fmla="*/ 5136451 w 6293294"/>
              <a:gd name="connsiteY1476" fmla="*/ 2223580 h 5604001"/>
              <a:gd name="connsiteX1477" fmla="*/ 5167630 w 6293294"/>
              <a:gd name="connsiteY1477" fmla="*/ 2237423 h 5604001"/>
              <a:gd name="connsiteX1478" fmla="*/ 5212651 w 6293294"/>
              <a:gd name="connsiteY1478" fmla="*/ 2164715 h 5604001"/>
              <a:gd name="connsiteX1479" fmla="*/ 5226495 w 6293294"/>
              <a:gd name="connsiteY1479" fmla="*/ 2171637 h 5604001"/>
              <a:gd name="connsiteX1480" fmla="*/ 5247259 w 6293294"/>
              <a:gd name="connsiteY1480" fmla="*/ 2126615 h 5604001"/>
              <a:gd name="connsiteX1481" fmla="*/ 5278437 w 6293294"/>
              <a:gd name="connsiteY1481" fmla="*/ 2171637 h 5604001"/>
              <a:gd name="connsiteX1482" fmla="*/ 5309616 w 6293294"/>
              <a:gd name="connsiteY1482" fmla="*/ 2192401 h 5604001"/>
              <a:gd name="connsiteX1483" fmla="*/ 5320030 w 6293294"/>
              <a:gd name="connsiteY1483" fmla="*/ 2230501 h 5604001"/>
              <a:gd name="connsiteX1484" fmla="*/ 5299266 w 6293294"/>
              <a:gd name="connsiteY1484" fmla="*/ 2275523 h 5604001"/>
              <a:gd name="connsiteX1485" fmla="*/ 5285359 w 6293294"/>
              <a:gd name="connsiteY1485" fmla="*/ 2265172 h 5604001"/>
              <a:gd name="connsiteX1486" fmla="*/ 5236909 w 6293294"/>
              <a:gd name="connsiteY1486" fmla="*/ 2306701 h 5604001"/>
              <a:gd name="connsiteX1487" fmla="*/ 5257674 w 6293294"/>
              <a:gd name="connsiteY1487" fmla="*/ 2320544 h 5604001"/>
              <a:gd name="connsiteX1488" fmla="*/ 5309616 w 6293294"/>
              <a:gd name="connsiteY1488" fmla="*/ 2282444 h 5604001"/>
              <a:gd name="connsiteX1489" fmla="*/ 5368481 w 6293294"/>
              <a:gd name="connsiteY1489" fmla="*/ 2296351 h 5604001"/>
              <a:gd name="connsiteX1490" fmla="*/ 5361559 w 6293294"/>
              <a:gd name="connsiteY1490" fmla="*/ 2317115 h 5604001"/>
              <a:gd name="connsiteX1491" fmla="*/ 5368481 w 6293294"/>
              <a:gd name="connsiteY1491" fmla="*/ 2355215 h 5604001"/>
              <a:gd name="connsiteX1492" fmla="*/ 5340795 w 6293294"/>
              <a:gd name="connsiteY1492" fmla="*/ 2414080 h 5604001"/>
              <a:gd name="connsiteX1493" fmla="*/ 5333874 w 6293294"/>
              <a:gd name="connsiteY1493" fmla="*/ 2403666 h 5604001"/>
              <a:gd name="connsiteX1494" fmla="*/ 5309616 w 6293294"/>
              <a:gd name="connsiteY1494" fmla="*/ 2448751 h 5604001"/>
              <a:gd name="connsiteX1495" fmla="*/ 5250751 w 6293294"/>
              <a:gd name="connsiteY1495" fmla="*/ 2417572 h 5604001"/>
              <a:gd name="connsiteX1496" fmla="*/ 5264595 w 6293294"/>
              <a:gd name="connsiteY1496" fmla="*/ 2393315 h 5604001"/>
              <a:gd name="connsiteX1497" fmla="*/ 5250751 w 6293294"/>
              <a:gd name="connsiteY1497" fmla="*/ 2369058 h 5604001"/>
              <a:gd name="connsiteX1498" fmla="*/ 5254181 w 6293294"/>
              <a:gd name="connsiteY1498" fmla="*/ 2362137 h 5604001"/>
              <a:gd name="connsiteX1499" fmla="*/ 5268087 w 6293294"/>
              <a:gd name="connsiteY1499" fmla="*/ 2334451 h 5604001"/>
              <a:gd name="connsiteX1500" fmla="*/ 5281930 w 6293294"/>
              <a:gd name="connsiteY1500" fmla="*/ 2334451 h 5604001"/>
              <a:gd name="connsiteX1501" fmla="*/ 5288851 w 6293294"/>
              <a:gd name="connsiteY1501" fmla="*/ 2344801 h 5604001"/>
              <a:gd name="connsiteX1502" fmla="*/ 5268087 w 6293294"/>
              <a:gd name="connsiteY1502" fmla="*/ 2344801 h 5604001"/>
              <a:gd name="connsiteX1503" fmla="*/ 5261166 w 6293294"/>
              <a:gd name="connsiteY1503" fmla="*/ 2355215 h 5604001"/>
              <a:gd name="connsiteX1504" fmla="*/ 5278437 w 6293294"/>
              <a:gd name="connsiteY1504" fmla="*/ 2369058 h 5604001"/>
              <a:gd name="connsiteX1505" fmla="*/ 5306187 w 6293294"/>
              <a:gd name="connsiteY1505" fmla="*/ 2348294 h 5604001"/>
              <a:gd name="connsiteX1506" fmla="*/ 5340795 w 6293294"/>
              <a:gd name="connsiteY1506" fmla="*/ 2320544 h 5604001"/>
              <a:gd name="connsiteX1507" fmla="*/ 5330381 w 6293294"/>
              <a:gd name="connsiteY1507" fmla="*/ 2299780 h 5604001"/>
              <a:gd name="connsiteX1508" fmla="*/ 5309616 w 6293294"/>
              <a:gd name="connsiteY1508" fmla="*/ 2299780 h 5604001"/>
              <a:gd name="connsiteX1509" fmla="*/ 5302695 w 6293294"/>
              <a:gd name="connsiteY1509" fmla="*/ 2310194 h 5604001"/>
              <a:gd name="connsiteX1510" fmla="*/ 5323459 w 6293294"/>
              <a:gd name="connsiteY1510" fmla="*/ 2313623 h 5604001"/>
              <a:gd name="connsiteX1511" fmla="*/ 5326951 w 6293294"/>
              <a:gd name="connsiteY1511" fmla="*/ 2324037 h 5604001"/>
              <a:gd name="connsiteX1512" fmla="*/ 5313109 w 6293294"/>
              <a:gd name="connsiteY1512" fmla="*/ 2337880 h 5604001"/>
              <a:gd name="connsiteX1513" fmla="*/ 5278437 w 6293294"/>
              <a:gd name="connsiteY1513" fmla="*/ 2320544 h 5604001"/>
              <a:gd name="connsiteX1514" fmla="*/ 5226495 w 6293294"/>
              <a:gd name="connsiteY1514" fmla="*/ 2341372 h 5604001"/>
              <a:gd name="connsiteX1515" fmla="*/ 5209159 w 6293294"/>
              <a:gd name="connsiteY1515" fmla="*/ 2330958 h 5604001"/>
              <a:gd name="connsiteX1516" fmla="*/ 5188395 w 6293294"/>
              <a:gd name="connsiteY1516" fmla="*/ 2341372 h 5604001"/>
              <a:gd name="connsiteX1517" fmla="*/ 5195316 w 6293294"/>
              <a:gd name="connsiteY1517" fmla="*/ 2348294 h 5604001"/>
              <a:gd name="connsiteX1518" fmla="*/ 5188395 w 6293294"/>
              <a:gd name="connsiteY1518" fmla="*/ 2362137 h 5604001"/>
              <a:gd name="connsiteX1519" fmla="*/ 5195316 w 6293294"/>
              <a:gd name="connsiteY1519" fmla="*/ 2365566 h 5604001"/>
              <a:gd name="connsiteX1520" fmla="*/ 5209159 w 6293294"/>
              <a:gd name="connsiteY1520" fmla="*/ 2358644 h 5604001"/>
              <a:gd name="connsiteX1521" fmla="*/ 5191887 w 6293294"/>
              <a:gd name="connsiteY1521" fmla="*/ 2382901 h 5604001"/>
              <a:gd name="connsiteX1522" fmla="*/ 5191887 w 6293294"/>
              <a:gd name="connsiteY1522" fmla="*/ 2393315 h 5604001"/>
              <a:gd name="connsiteX1523" fmla="*/ 5198809 w 6293294"/>
              <a:gd name="connsiteY1523" fmla="*/ 2396744 h 5604001"/>
              <a:gd name="connsiteX1524" fmla="*/ 5240337 w 6293294"/>
              <a:gd name="connsiteY1524" fmla="*/ 2355215 h 5604001"/>
              <a:gd name="connsiteX1525" fmla="*/ 5209159 w 6293294"/>
              <a:gd name="connsiteY1525" fmla="*/ 2396744 h 5604001"/>
              <a:gd name="connsiteX1526" fmla="*/ 5233416 w 6293294"/>
              <a:gd name="connsiteY1526" fmla="*/ 2421001 h 5604001"/>
              <a:gd name="connsiteX1527" fmla="*/ 5209159 w 6293294"/>
              <a:gd name="connsiteY1527" fmla="*/ 2431415 h 5604001"/>
              <a:gd name="connsiteX1528" fmla="*/ 5164137 w 6293294"/>
              <a:gd name="connsiteY1528" fmla="*/ 2407158 h 5604001"/>
              <a:gd name="connsiteX1529" fmla="*/ 5178044 w 6293294"/>
              <a:gd name="connsiteY1529" fmla="*/ 2375980 h 5604001"/>
              <a:gd name="connsiteX1530" fmla="*/ 5171059 w 6293294"/>
              <a:gd name="connsiteY1530" fmla="*/ 2382901 h 5604001"/>
              <a:gd name="connsiteX1531" fmla="*/ 5171059 w 6293294"/>
              <a:gd name="connsiteY1531" fmla="*/ 2369058 h 5604001"/>
              <a:gd name="connsiteX1532" fmla="*/ 5157216 w 6293294"/>
              <a:gd name="connsiteY1532" fmla="*/ 2382901 h 5604001"/>
              <a:gd name="connsiteX1533" fmla="*/ 5139944 w 6293294"/>
              <a:gd name="connsiteY1533" fmla="*/ 2351723 h 5604001"/>
              <a:gd name="connsiteX1534" fmla="*/ 5105274 w 6293294"/>
              <a:gd name="connsiteY1534" fmla="*/ 2386394 h 5604001"/>
              <a:gd name="connsiteX1535" fmla="*/ 5105274 w 6293294"/>
              <a:gd name="connsiteY1535" fmla="*/ 2403666 h 5604001"/>
              <a:gd name="connsiteX1536" fmla="*/ 5112195 w 6293294"/>
              <a:gd name="connsiteY1536" fmla="*/ 2410651 h 5604001"/>
              <a:gd name="connsiteX1537" fmla="*/ 5136451 w 6293294"/>
              <a:gd name="connsiteY1537" fmla="*/ 2365566 h 5604001"/>
              <a:gd name="connsiteX1538" fmla="*/ 5146866 w 6293294"/>
              <a:gd name="connsiteY1538" fmla="*/ 2365566 h 5604001"/>
              <a:gd name="connsiteX1539" fmla="*/ 5150295 w 6293294"/>
              <a:gd name="connsiteY1539" fmla="*/ 2382901 h 5604001"/>
              <a:gd name="connsiteX1540" fmla="*/ 5136451 w 6293294"/>
              <a:gd name="connsiteY1540" fmla="*/ 2400237 h 5604001"/>
              <a:gd name="connsiteX1541" fmla="*/ 5174551 w 6293294"/>
              <a:gd name="connsiteY1541" fmla="*/ 2414080 h 5604001"/>
              <a:gd name="connsiteX1542" fmla="*/ 5178044 w 6293294"/>
              <a:gd name="connsiteY1542" fmla="*/ 2431415 h 5604001"/>
              <a:gd name="connsiteX1543" fmla="*/ 5129530 w 6293294"/>
              <a:gd name="connsiteY1543" fmla="*/ 2417572 h 5604001"/>
              <a:gd name="connsiteX1544" fmla="*/ 5087937 w 6293294"/>
              <a:gd name="connsiteY1544" fmla="*/ 2431415 h 5604001"/>
              <a:gd name="connsiteX1545" fmla="*/ 5035995 w 6293294"/>
              <a:gd name="connsiteY1545" fmla="*/ 2389823 h 5604001"/>
              <a:gd name="connsiteX1546" fmla="*/ 5008309 w 6293294"/>
              <a:gd name="connsiteY1546" fmla="*/ 2400237 h 5604001"/>
              <a:gd name="connsiteX1547" fmla="*/ 5018659 w 6293294"/>
              <a:gd name="connsiteY1547" fmla="*/ 2386394 h 5604001"/>
              <a:gd name="connsiteX1548" fmla="*/ 4994466 w 6293294"/>
              <a:gd name="connsiteY1548" fmla="*/ 2344801 h 5604001"/>
              <a:gd name="connsiteX1549" fmla="*/ 5004816 w 6293294"/>
              <a:gd name="connsiteY1549" fmla="*/ 2337880 h 5604001"/>
              <a:gd name="connsiteX1550" fmla="*/ 5004816 w 6293294"/>
              <a:gd name="connsiteY1550" fmla="*/ 2351723 h 5604001"/>
              <a:gd name="connsiteX1551" fmla="*/ 5018659 w 6293294"/>
              <a:gd name="connsiteY1551" fmla="*/ 2337880 h 5604001"/>
              <a:gd name="connsiteX1552" fmla="*/ 5022151 w 6293294"/>
              <a:gd name="connsiteY1552" fmla="*/ 2344801 h 5604001"/>
              <a:gd name="connsiteX1553" fmla="*/ 5035995 w 6293294"/>
              <a:gd name="connsiteY1553" fmla="*/ 2337880 h 5604001"/>
              <a:gd name="connsiteX1554" fmla="*/ 5004816 w 6293294"/>
              <a:gd name="connsiteY1554" fmla="*/ 2355215 h 5604001"/>
              <a:gd name="connsiteX1555" fmla="*/ 5018659 w 6293294"/>
              <a:gd name="connsiteY1555" fmla="*/ 2365566 h 5604001"/>
              <a:gd name="connsiteX1556" fmla="*/ 5049837 w 6293294"/>
              <a:gd name="connsiteY1556" fmla="*/ 2337880 h 5604001"/>
              <a:gd name="connsiteX1557" fmla="*/ 5025644 w 6293294"/>
              <a:gd name="connsiteY1557" fmla="*/ 2310194 h 5604001"/>
              <a:gd name="connsiteX1558" fmla="*/ 4977130 w 6293294"/>
              <a:gd name="connsiteY1558" fmla="*/ 2355215 h 5604001"/>
              <a:gd name="connsiteX1559" fmla="*/ 4980623 w 6293294"/>
              <a:gd name="connsiteY1559" fmla="*/ 2358644 h 5604001"/>
              <a:gd name="connsiteX1560" fmla="*/ 4990974 w 6293294"/>
              <a:gd name="connsiteY1560" fmla="*/ 2375980 h 5604001"/>
              <a:gd name="connsiteX1561" fmla="*/ 4973637 w 6293294"/>
              <a:gd name="connsiteY1561" fmla="*/ 2393315 h 5604001"/>
              <a:gd name="connsiteX1562" fmla="*/ 4994466 w 6293294"/>
              <a:gd name="connsiteY1562" fmla="*/ 2396744 h 5604001"/>
              <a:gd name="connsiteX1563" fmla="*/ 4984051 w 6293294"/>
              <a:gd name="connsiteY1563" fmla="*/ 2403666 h 5604001"/>
              <a:gd name="connsiteX1564" fmla="*/ 4956366 w 6293294"/>
              <a:gd name="connsiteY1564" fmla="*/ 2386394 h 5604001"/>
              <a:gd name="connsiteX1565" fmla="*/ 4977130 w 6293294"/>
              <a:gd name="connsiteY1565" fmla="*/ 2351723 h 5604001"/>
              <a:gd name="connsiteX1566" fmla="*/ 4963287 w 6293294"/>
              <a:gd name="connsiteY1566" fmla="*/ 2337880 h 5604001"/>
              <a:gd name="connsiteX1567" fmla="*/ 4932109 w 6293294"/>
              <a:gd name="connsiteY1567" fmla="*/ 2375980 h 5604001"/>
              <a:gd name="connsiteX1568" fmla="*/ 4907851 w 6293294"/>
              <a:gd name="connsiteY1568" fmla="*/ 2372551 h 5604001"/>
              <a:gd name="connsiteX1569" fmla="*/ 4838574 w 6293294"/>
              <a:gd name="connsiteY1569" fmla="*/ 2462594 h 5604001"/>
              <a:gd name="connsiteX1570" fmla="*/ 4810887 w 6293294"/>
              <a:gd name="connsiteY1570" fmla="*/ 2504123 h 5604001"/>
              <a:gd name="connsiteX1571" fmla="*/ 4835144 w 6293294"/>
              <a:gd name="connsiteY1571" fmla="*/ 2559558 h 5604001"/>
              <a:gd name="connsiteX1572" fmla="*/ 4942523 w 6293294"/>
              <a:gd name="connsiteY1572" fmla="*/ 2722309 h 5604001"/>
              <a:gd name="connsiteX1573" fmla="*/ 5039487 w 6293294"/>
              <a:gd name="connsiteY1573" fmla="*/ 2777744 h 5604001"/>
              <a:gd name="connsiteX1574" fmla="*/ 5119116 w 6293294"/>
              <a:gd name="connsiteY1574" fmla="*/ 2802001 h 5604001"/>
              <a:gd name="connsiteX1575" fmla="*/ 5164137 w 6293294"/>
              <a:gd name="connsiteY1575" fmla="*/ 2853944 h 5604001"/>
              <a:gd name="connsiteX1576" fmla="*/ 5212651 w 6293294"/>
              <a:gd name="connsiteY1576" fmla="*/ 2895537 h 5604001"/>
              <a:gd name="connsiteX1577" fmla="*/ 5198809 w 6293294"/>
              <a:gd name="connsiteY1577" fmla="*/ 2937066 h 5604001"/>
              <a:gd name="connsiteX1578" fmla="*/ 5132959 w 6293294"/>
              <a:gd name="connsiteY1578" fmla="*/ 2975166 h 5604001"/>
              <a:gd name="connsiteX1579" fmla="*/ 5098351 w 6293294"/>
              <a:gd name="connsiteY1579" fmla="*/ 2968244 h 5604001"/>
              <a:gd name="connsiteX1580" fmla="*/ 5042916 w 6293294"/>
              <a:gd name="connsiteY1580" fmla="*/ 3023680 h 5604001"/>
              <a:gd name="connsiteX1581" fmla="*/ 4935537 w 6293294"/>
              <a:gd name="connsiteY1581" fmla="*/ 2940558 h 5604001"/>
              <a:gd name="connsiteX1582" fmla="*/ 4883595 w 6293294"/>
              <a:gd name="connsiteY1582" fmla="*/ 2957830 h 5604001"/>
              <a:gd name="connsiteX1583" fmla="*/ 4821237 w 6293294"/>
              <a:gd name="connsiteY1583" fmla="*/ 2885123 h 5604001"/>
              <a:gd name="connsiteX1584" fmla="*/ 4831651 w 6293294"/>
              <a:gd name="connsiteY1584" fmla="*/ 2853944 h 5604001"/>
              <a:gd name="connsiteX1585" fmla="*/ 4790123 w 6293294"/>
              <a:gd name="connsiteY1585" fmla="*/ 2767394 h 5604001"/>
              <a:gd name="connsiteX1586" fmla="*/ 4814316 w 6293294"/>
              <a:gd name="connsiteY1586" fmla="*/ 2732723 h 5604001"/>
              <a:gd name="connsiteX1587" fmla="*/ 4807395 w 6293294"/>
              <a:gd name="connsiteY1587" fmla="*/ 2705037 h 5604001"/>
              <a:gd name="connsiteX1588" fmla="*/ 4810887 w 6293294"/>
              <a:gd name="connsiteY1588" fmla="*/ 2677287 h 5604001"/>
              <a:gd name="connsiteX1589" fmla="*/ 4848987 w 6293294"/>
              <a:gd name="connsiteY1589" fmla="*/ 2639187 h 5604001"/>
              <a:gd name="connsiteX1590" fmla="*/ 4814316 w 6293294"/>
              <a:gd name="connsiteY1590" fmla="*/ 2614994 h 5604001"/>
              <a:gd name="connsiteX1591" fmla="*/ 4797044 w 6293294"/>
              <a:gd name="connsiteY1591" fmla="*/ 2569972 h 5604001"/>
              <a:gd name="connsiteX1592" fmla="*/ 4779709 w 6293294"/>
              <a:gd name="connsiteY1592" fmla="*/ 2549144 h 5604001"/>
              <a:gd name="connsiteX1593" fmla="*/ 4734687 w 6293294"/>
              <a:gd name="connsiteY1593" fmla="*/ 2535301 h 5604001"/>
              <a:gd name="connsiteX1594" fmla="*/ 4713923 w 6293294"/>
              <a:gd name="connsiteY1594" fmla="*/ 2472944 h 5604001"/>
              <a:gd name="connsiteX1595" fmla="*/ 4738116 w 6293294"/>
              <a:gd name="connsiteY1595" fmla="*/ 2389823 h 5604001"/>
              <a:gd name="connsiteX1596" fmla="*/ 4675823 w 6293294"/>
              <a:gd name="connsiteY1596" fmla="*/ 2317115 h 5604001"/>
              <a:gd name="connsiteX1597" fmla="*/ 4682744 w 6293294"/>
              <a:gd name="connsiteY1597" fmla="*/ 2279015 h 5604001"/>
              <a:gd name="connsiteX1598" fmla="*/ 4620387 w 6293294"/>
              <a:gd name="connsiteY1598" fmla="*/ 2185480 h 5604001"/>
              <a:gd name="connsiteX1599" fmla="*/ 4668901 w 6293294"/>
              <a:gd name="connsiteY1599" fmla="*/ 2112772 h 5604001"/>
              <a:gd name="connsiteX1600" fmla="*/ 4713923 w 6293294"/>
              <a:gd name="connsiteY1600" fmla="*/ 2071180 h 5604001"/>
              <a:gd name="connsiteX1601" fmla="*/ 4762374 w 6293294"/>
              <a:gd name="connsiteY1601" fmla="*/ 2112772 h 5604001"/>
              <a:gd name="connsiteX1602" fmla="*/ 3030601 w 6293294"/>
              <a:gd name="connsiteY1602" fmla="*/ 2071180 h 5604001"/>
              <a:gd name="connsiteX1603" fmla="*/ 3023680 w 6293294"/>
              <a:gd name="connsiteY1603" fmla="*/ 2095437 h 5604001"/>
              <a:gd name="connsiteX1604" fmla="*/ 3020251 w 6293294"/>
              <a:gd name="connsiteY1604" fmla="*/ 2074672 h 5604001"/>
              <a:gd name="connsiteX1605" fmla="*/ 3013329 w 6293294"/>
              <a:gd name="connsiteY1605" fmla="*/ 2071180 h 5604001"/>
              <a:gd name="connsiteX1606" fmla="*/ 3002915 w 6293294"/>
              <a:gd name="connsiteY1606" fmla="*/ 2081593 h 5604001"/>
              <a:gd name="connsiteX1607" fmla="*/ 3023680 w 6293294"/>
              <a:gd name="connsiteY1607" fmla="*/ 2130044 h 5604001"/>
              <a:gd name="connsiteX1608" fmla="*/ 3006344 w 6293294"/>
              <a:gd name="connsiteY1608" fmla="*/ 2130044 h 5604001"/>
              <a:gd name="connsiteX1609" fmla="*/ 2985580 w 6293294"/>
              <a:gd name="connsiteY1609" fmla="*/ 2088515 h 5604001"/>
              <a:gd name="connsiteX1610" fmla="*/ 3009837 w 6293294"/>
              <a:gd name="connsiteY1610" fmla="*/ 2057337 h 5604001"/>
              <a:gd name="connsiteX1611" fmla="*/ 3030601 w 6293294"/>
              <a:gd name="connsiteY1611" fmla="*/ 2071180 h 5604001"/>
              <a:gd name="connsiteX1612" fmla="*/ 5808345 w 6293294"/>
              <a:gd name="connsiteY1612" fmla="*/ 2043493 h 5604001"/>
              <a:gd name="connsiteX1613" fmla="*/ 5635181 w 6293294"/>
              <a:gd name="connsiteY1613" fmla="*/ 2102358 h 5604001"/>
              <a:gd name="connsiteX1614" fmla="*/ 5794502 w 6293294"/>
              <a:gd name="connsiteY1614" fmla="*/ 2040001 h 5604001"/>
              <a:gd name="connsiteX1615" fmla="*/ 5808345 w 6293294"/>
              <a:gd name="connsiteY1615" fmla="*/ 2043493 h 5604001"/>
              <a:gd name="connsiteX1616" fmla="*/ 4163187 w 6293294"/>
              <a:gd name="connsiteY1616" fmla="*/ 2164715 h 5604001"/>
              <a:gd name="connsiteX1617" fmla="*/ 4118165 w 6293294"/>
              <a:gd name="connsiteY1617" fmla="*/ 2154301 h 5604001"/>
              <a:gd name="connsiteX1618" fmla="*/ 4052380 w 6293294"/>
              <a:gd name="connsiteY1618" fmla="*/ 2195894 h 5604001"/>
              <a:gd name="connsiteX1619" fmla="*/ 3941509 w 6293294"/>
              <a:gd name="connsiteY1619" fmla="*/ 2105851 h 5604001"/>
              <a:gd name="connsiteX1620" fmla="*/ 3934587 w 6293294"/>
              <a:gd name="connsiteY1620" fmla="*/ 2109280 h 5604001"/>
              <a:gd name="connsiteX1621" fmla="*/ 4045458 w 6293294"/>
              <a:gd name="connsiteY1621" fmla="*/ 2206244 h 5604001"/>
              <a:gd name="connsiteX1622" fmla="*/ 4041965 w 6293294"/>
              <a:gd name="connsiteY1622" fmla="*/ 2213229 h 5604001"/>
              <a:gd name="connsiteX1623" fmla="*/ 3872230 w 6293294"/>
              <a:gd name="connsiteY1623" fmla="*/ 2137029 h 5604001"/>
              <a:gd name="connsiteX1624" fmla="*/ 3996944 w 6293294"/>
              <a:gd name="connsiteY1624" fmla="*/ 2202815 h 5604001"/>
              <a:gd name="connsiteX1625" fmla="*/ 3951923 w 6293294"/>
              <a:gd name="connsiteY1625" fmla="*/ 2258251 h 5604001"/>
              <a:gd name="connsiteX1626" fmla="*/ 3848036 w 6293294"/>
              <a:gd name="connsiteY1626" fmla="*/ 2202815 h 5604001"/>
              <a:gd name="connsiteX1627" fmla="*/ 3830701 w 6293294"/>
              <a:gd name="connsiteY1627" fmla="*/ 2206244 h 5604001"/>
              <a:gd name="connsiteX1628" fmla="*/ 3955415 w 6293294"/>
              <a:gd name="connsiteY1628" fmla="*/ 2285937 h 5604001"/>
              <a:gd name="connsiteX1629" fmla="*/ 3955415 w 6293294"/>
              <a:gd name="connsiteY1629" fmla="*/ 2296351 h 5604001"/>
              <a:gd name="connsiteX1630" fmla="*/ 3938080 w 6293294"/>
              <a:gd name="connsiteY1630" fmla="*/ 2299780 h 5604001"/>
              <a:gd name="connsiteX1631" fmla="*/ 3858387 w 6293294"/>
              <a:gd name="connsiteY1631" fmla="*/ 2275523 h 5604001"/>
              <a:gd name="connsiteX1632" fmla="*/ 3927665 w 6293294"/>
              <a:gd name="connsiteY1632" fmla="*/ 2306701 h 5604001"/>
              <a:gd name="connsiteX1633" fmla="*/ 3913823 w 6293294"/>
              <a:gd name="connsiteY1633" fmla="*/ 2334451 h 5604001"/>
              <a:gd name="connsiteX1634" fmla="*/ 3924236 w 6293294"/>
              <a:gd name="connsiteY1634" fmla="*/ 2407158 h 5604001"/>
              <a:gd name="connsiteX1635" fmla="*/ 3861880 w 6293294"/>
              <a:gd name="connsiteY1635" fmla="*/ 2372551 h 5604001"/>
              <a:gd name="connsiteX1636" fmla="*/ 3813365 w 6293294"/>
              <a:gd name="connsiteY1636" fmla="*/ 2344801 h 5604001"/>
              <a:gd name="connsiteX1637" fmla="*/ 3771837 w 6293294"/>
              <a:gd name="connsiteY1637" fmla="*/ 2362137 h 5604001"/>
              <a:gd name="connsiteX1638" fmla="*/ 3709480 w 6293294"/>
              <a:gd name="connsiteY1638" fmla="*/ 2289366 h 5604001"/>
              <a:gd name="connsiteX1639" fmla="*/ 3723322 w 6293294"/>
              <a:gd name="connsiteY1639" fmla="*/ 2254758 h 5604001"/>
              <a:gd name="connsiteX1640" fmla="*/ 3705987 w 6293294"/>
              <a:gd name="connsiteY1640" fmla="*/ 2244344 h 5604001"/>
              <a:gd name="connsiteX1641" fmla="*/ 3692144 w 6293294"/>
              <a:gd name="connsiteY1641" fmla="*/ 2216658 h 5604001"/>
              <a:gd name="connsiteX1642" fmla="*/ 3719894 w 6293294"/>
              <a:gd name="connsiteY1642" fmla="*/ 2185480 h 5604001"/>
              <a:gd name="connsiteX1643" fmla="*/ 3712908 w 6293294"/>
              <a:gd name="connsiteY1643" fmla="*/ 2150872 h 5604001"/>
              <a:gd name="connsiteX1644" fmla="*/ 3719894 w 6293294"/>
              <a:gd name="connsiteY1644" fmla="*/ 2133537 h 5604001"/>
              <a:gd name="connsiteX1645" fmla="*/ 3730244 w 6293294"/>
              <a:gd name="connsiteY1645" fmla="*/ 2133537 h 5604001"/>
              <a:gd name="connsiteX1646" fmla="*/ 3768344 w 6293294"/>
              <a:gd name="connsiteY1646" fmla="*/ 2119694 h 5604001"/>
              <a:gd name="connsiteX1647" fmla="*/ 3799522 w 6293294"/>
              <a:gd name="connsiteY1647" fmla="*/ 2067751 h 5604001"/>
              <a:gd name="connsiteX1648" fmla="*/ 3841115 w 6293294"/>
              <a:gd name="connsiteY1648" fmla="*/ 2046923 h 5604001"/>
              <a:gd name="connsiteX1649" fmla="*/ 3903409 w 6293294"/>
              <a:gd name="connsiteY1649" fmla="*/ 2078101 h 5604001"/>
              <a:gd name="connsiteX1650" fmla="*/ 4031551 w 6293294"/>
              <a:gd name="connsiteY1650" fmla="*/ 2012315 h 5604001"/>
              <a:gd name="connsiteX1651" fmla="*/ 4163187 w 6293294"/>
              <a:gd name="connsiteY1651" fmla="*/ 2164715 h 5604001"/>
              <a:gd name="connsiteX1652" fmla="*/ 4014280 w 6293294"/>
              <a:gd name="connsiteY1652" fmla="*/ 2012315 h 5604001"/>
              <a:gd name="connsiteX1653" fmla="*/ 3910330 w 6293294"/>
              <a:gd name="connsiteY1653" fmla="*/ 2060829 h 5604001"/>
              <a:gd name="connsiteX1654" fmla="*/ 3986530 w 6293294"/>
              <a:gd name="connsiteY1654" fmla="*/ 2012315 h 5604001"/>
              <a:gd name="connsiteX1655" fmla="*/ 4014280 w 6293294"/>
              <a:gd name="connsiteY1655" fmla="*/ 2012315 h 5604001"/>
              <a:gd name="connsiteX1656" fmla="*/ 1392364 w 6293294"/>
              <a:gd name="connsiteY1656" fmla="*/ 2064258 h 5604001"/>
              <a:gd name="connsiteX1657" fmla="*/ 1222629 w 6293294"/>
              <a:gd name="connsiteY1657" fmla="*/ 2019237 h 5604001"/>
              <a:gd name="connsiteX1658" fmla="*/ 1246886 w 6293294"/>
              <a:gd name="connsiteY1658" fmla="*/ 2012315 h 5604001"/>
              <a:gd name="connsiteX1659" fmla="*/ 1392364 w 6293294"/>
              <a:gd name="connsiteY1659" fmla="*/ 2064258 h 5604001"/>
              <a:gd name="connsiteX1660" fmla="*/ 1541272 w 6293294"/>
              <a:gd name="connsiteY1660" fmla="*/ 2015808 h 5604001"/>
              <a:gd name="connsiteX1661" fmla="*/ 1721421 w 6293294"/>
              <a:gd name="connsiteY1661" fmla="*/ 2095437 h 5604001"/>
              <a:gd name="connsiteX1662" fmla="*/ 1870329 w 6293294"/>
              <a:gd name="connsiteY1662" fmla="*/ 2067751 h 5604001"/>
              <a:gd name="connsiteX1663" fmla="*/ 1887664 w 6293294"/>
              <a:gd name="connsiteY1663" fmla="*/ 2067751 h 5604001"/>
              <a:gd name="connsiteX1664" fmla="*/ 1970786 w 6293294"/>
              <a:gd name="connsiteY1664" fmla="*/ 2116201 h 5604001"/>
              <a:gd name="connsiteX1665" fmla="*/ 2067751 w 6293294"/>
              <a:gd name="connsiteY1665" fmla="*/ 2133537 h 5604001"/>
              <a:gd name="connsiteX1666" fmla="*/ 2261743 w 6293294"/>
              <a:gd name="connsiteY1666" fmla="*/ 2057337 h 5604001"/>
              <a:gd name="connsiteX1667" fmla="*/ 2279015 w 6293294"/>
              <a:gd name="connsiteY1667" fmla="*/ 2119694 h 5604001"/>
              <a:gd name="connsiteX1668" fmla="*/ 2133537 w 6293294"/>
              <a:gd name="connsiteY1668" fmla="*/ 2254758 h 5604001"/>
              <a:gd name="connsiteX1669" fmla="*/ 2147443 w 6293294"/>
              <a:gd name="connsiteY1669" fmla="*/ 2334451 h 5604001"/>
              <a:gd name="connsiteX1670" fmla="*/ 2123186 w 6293294"/>
              <a:gd name="connsiteY1670" fmla="*/ 2330958 h 5604001"/>
              <a:gd name="connsiteX1671" fmla="*/ 2050415 w 6293294"/>
              <a:gd name="connsiteY1671" fmla="*/ 2337880 h 5604001"/>
              <a:gd name="connsiteX1672" fmla="*/ 1749108 w 6293294"/>
              <a:gd name="connsiteY1672" fmla="*/ 2227072 h 5604001"/>
              <a:gd name="connsiteX1673" fmla="*/ 1745678 w 6293294"/>
              <a:gd name="connsiteY1673" fmla="*/ 2230501 h 5604001"/>
              <a:gd name="connsiteX1674" fmla="*/ 1776794 w 6293294"/>
              <a:gd name="connsiteY1674" fmla="*/ 2265172 h 5604001"/>
              <a:gd name="connsiteX1675" fmla="*/ 2046986 w 6293294"/>
              <a:gd name="connsiteY1675" fmla="*/ 2365566 h 5604001"/>
              <a:gd name="connsiteX1676" fmla="*/ 2154364 w 6293294"/>
              <a:gd name="connsiteY1676" fmla="*/ 2344801 h 5604001"/>
              <a:gd name="connsiteX1677" fmla="*/ 2306764 w 6293294"/>
              <a:gd name="connsiteY1677" fmla="*/ 2528380 h 5604001"/>
              <a:gd name="connsiteX1678" fmla="*/ 2261743 w 6293294"/>
              <a:gd name="connsiteY1678" fmla="*/ 2538794 h 5604001"/>
              <a:gd name="connsiteX1679" fmla="*/ 2147443 w 6293294"/>
              <a:gd name="connsiteY1679" fmla="*/ 2511044 h 5604001"/>
              <a:gd name="connsiteX1680" fmla="*/ 2026221 w 6293294"/>
              <a:gd name="connsiteY1680" fmla="*/ 2511044 h 5604001"/>
              <a:gd name="connsiteX1681" fmla="*/ 1887664 w 6293294"/>
              <a:gd name="connsiteY1681" fmla="*/ 2375980 h 5604001"/>
              <a:gd name="connsiteX1682" fmla="*/ 1759521 w 6293294"/>
              <a:gd name="connsiteY1682" fmla="*/ 2344801 h 5604001"/>
              <a:gd name="connsiteX1683" fmla="*/ 1697164 w 6293294"/>
              <a:gd name="connsiteY1683" fmla="*/ 2230501 h 5604001"/>
              <a:gd name="connsiteX1684" fmla="*/ 1614043 w 6293294"/>
              <a:gd name="connsiteY1684" fmla="*/ 2192401 h 5604001"/>
              <a:gd name="connsiteX1685" fmla="*/ 1565529 w 6293294"/>
              <a:gd name="connsiteY1685" fmla="*/ 2157794 h 5604001"/>
              <a:gd name="connsiteX1686" fmla="*/ 1506664 w 6293294"/>
              <a:gd name="connsiteY1686" fmla="*/ 2078101 h 5604001"/>
              <a:gd name="connsiteX1687" fmla="*/ 1534351 w 6293294"/>
              <a:gd name="connsiteY1687" fmla="*/ 2005393 h 5604001"/>
              <a:gd name="connsiteX1688" fmla="*/ 1541272 w 6293294"/>
              <a:gd name="connsiteY1688" fmla="*/ 2015808 h 5604001"/>
              <a:gd name="connsiteX1689" fmla="*/ 5320030 w 6293294"/>
              <a:gd name="connsiteY1689" fmla="*/ 2015808 h 5604001"/>
              <a:gd name="connsiteX1690" fmla="*/ 5361559 w 6293294"/>
              <a:gd name="connsiteY1690" fmla="*/ 2001901 h 5604001"/>
              <a:gd name="connsiteX1691" fmla="*/ 5416995 w 6293294"/>
              <a:gd name="connsiteY1691" fmla="*/ 2067751 h 5604001"/>
              <a:gd name="connsiteX1692" fmla="*/ 5486274 w 6293294"/>
              <a:gd name="connsiteY1692" fmla="*/ 2112772 h 5604001"/>
              <a:gd name="connsiteX1693" fmla="*/ 5475859 w 6293294"/>
              <a:gd name="connsiteY1693" fmla="*/ 2147380 h 5604001"/>
              <a:gd name="connsiteX1694" fmla="*/ 5458587 w 6293294"/>
              <a:gd name="connsiteY1694" fmla="*/ 2168144 h 5604001"/>
              <a:gd name="connsiteX1695" fmla="*/ 5462016 w 6293294"/>
              <a:gd name="connsiteY1695" fmla="*/ 2202815 h 5604001"/>
              <a:gd name="connsiteX1696" fmla="*/ 5358130 w 6293294"/>
              <a:gd name="connsiteY1696" fmla="*/ 2279015 h 5604001"/>
              <a:gd name="connsiteX1697" fmla="*/ 5323459 w 6293294"/>
              <a:gd name="connsiteY1697" fmla="*/ 2272094 h 5604001"/>
              <a:gd name="connsiteX1698" fmla="*/ 5333874 w 6293294"/>
              <a:gd name="connsiteY1698" fmla="*/ 2230501 h 5604001"/>
              <a:gd name="connsiteX1699" fmla="*/ 5292281 w 6293294"/>
              <a:gd name="connsiteY1699" fmla="*/ 2161223 h 5604001"/>
              <a:gd name="connsiteX1700" fmla="*/ 5302695 w 6293294"/>
              <a:gd name="connsiteY1700" fmla="*/ 2164715 h 5604001"/>
              <a:gd name="connsiteX1701" fmla="*/ 5361559 w 6293294"/>
              <a:gd name="connsiteY1701" fmla="*/ 2067751 h 5604001"/>
              <a:gd name="connsiteX1702" fmla="*/ 5292281 w 6293294"/>
              <a:gd name="connsiteY1702" fmla="*/ 2154301 h 5604001"/>
              <a:gd name="connsiteX1703" fmla="*/ 5247259 w 6293294"/>
              <a:gd name="connsiteY1703" fmla="*/ 2112772 h 5604001"/>
              <a:gd name="connsiteX1704" fmla="*/ 5223066 w 6293294"/>
              <a:gd name="connsiteY1704" fmla="*/ 2154301 h 5604001"/>
              <a:gd name="connsiteX1705" fmla="*/ 5184966 w 6293294"/>
              <a:gd name="connsiteY1705" fmla="*/ 2150872 h 5604001"/>
              <a:gd name="connsiteX1706" fmla="*/ 5188395 w 6293294"/>
              <a:gd name="connsiteY1706" fmla="*/ 2123123 h 5604001"/>
              <a:gd name="connsiteX1707" fmla="*/ 5198809 w 6293294"/>
              <a:gd name="connsiteY1707" fmla="*/ 2112772 h 5604001"/>
              <a:gd name="connsiteX1708" fmla="*/ 5240337 w 6293294"/>
              <a:gd name="connsiteY1708" fmla="*/ 2064258 h 5604001"/>
              <a:gd name="connsiteX1709" fmla="*/ 5261166 w 6293294"/>
              <a:gd name="connsiteY1709" fmla="*/ 2050415 h 5604001"/>
              <a:gd name="connsiteX1710" fmla="*/ 5278437 w 6293294"/>
              <a:gd name="connsiteY1710" fmla="*/ 2001901 h 5604001"/>
              <a:gd name="connsiteX1711" fmla="*/ 5288851 w 6293294"/>
              <a:gd name="connsiteY1711" fmla="*/ 2001901 h 5604001"/>
              <a:gd name="connsiteX1712" fmla="*/ 5320030 w 6293294"/>
              <a:gd name="connsiteY1712" fmla="*/ 2015808 h 5604001"/>
              <a:gd name="connsiteX1713" fmla="*/ 4371023 w 6293294"/>
              <a:gd name="connsiteY1713" fmla="*/ 2046923 h 5604001"/>
              <a:gd name="connsiteX1714" fmla="*/ 4405630 w 6293294"/>
              <a:gd name="connsiteY1714" fmla="*/ 2064258 h 5604001"/>
              <a:gd name="connsiteX1715" fmla="*/ 4457574 w 6293294"/>
              <a:gd name="connsiteY1715" fmla="*/ 2147380 h 5604001"/>
              <a:gd name="connsiteX1716" fmla="*/ 4596130 w 6293294"/>
              <a:gd name="connsiteY1716" fmla="*/ 2227072 h 5604001"/>
              <a:gd name="connsiteX1717" fmla="*/ 4585716 w 6293294"/>
              <a:gd name="connsiteY1717" fmla="*/ 2306701 h 5604001"/>
              <a:gd name="connsiteX1718" fmla="*/ 4630801 w 6293294"/>
              <a:gd name="connsiteY1718" fmla="*/ 2483358 h 5604001"/>
              <a:gd name="connsiteX1719" fmla="*/ 4551109 w 6293294"/>
              <a:gd name="connsiteY1719" fmla="*/ 2438337 h 5604001"/>
              <a:gd name="connsiteX1720" fmla="*/ 4481830 w 6293294"/>
              <a:gd name="connsiteY1720" fmla="*/ 2372551 h 5604001"/>
              <a:gd name="connsiteX1721" fmla="*/ 4405630 w 6293294"/>
              <a:gd name="connsiteY1721" fmla="*/ 2254758 h 5604001"/>
              <a:gd name="connsiteX1722" fmla="*/ 4402201 w 6293294"/>
              <a:gd name="connsiteY1722" fmla="*/ 2254758 h 5604001"/>
              <a:gd name="connsiteX1723" fmla="*/ 4551109 w 6293294"/>
              <a:gd name="connsiteY1723" fmla="*/ 2452180 h 5604001"/>
              <a:gd name="connsiteX1724" fmla="*/ 4630801 w 6293294"/>
              <a:gd name="connsiteY1724" fmla="*/ 2490280 h 5604001"/>
              <a:gd name="connsiteX1725" fmla="*/ 4648074 w 6293294"/>
              <a:gd name="connsiteY1725" fmla="*/ 2517966 h 5604001"/>
              <a:gd name="connsiteX1726" fmla="*/ 4779709 w 6293294"/>
              <a:gd name="connsiteY1726" fmla="*/ 2621915 h 5604001"/>
              <a:gd name="connsiteX1727" fmla="*/ 4693095 w 6293294"/>
              <a:gd name="connsiteY1727" fmla="*/ 2608072 h 5604001"/>
              <a:gd name="connsiteX1728" fmla="*/ 4585716 w 6293294"/>
              <a:gd name="connsiteY1728" fmla="*/ 2635758 h 5604001"/>
              <a:gd name="connsiteX1729" fmla="*/ 4592701 w 6293294"/>
              <a:gd name="connsiteY1729" fmla="*/ 2639187 h 5604001"/>
              <a:gd name="connsiteX1730" fmla="*/ 4693095 w 6293294"/>
              <a:gd name="connsiteY1730" fmla="*/ 2621915 h 5604001"/>
              <a:gd name="connsiteX1731" fmla="*/ 4772787 w 6293294"/>
              <a:gd name="connsiteY1731" fmla="*/ 2628837 h 5604001"/>
              <a:gd name="connsiteX1732" fmla="*/ 4745101 w 6293294"/>
              <a:gd name="connsiteY1732" fmla="*/ 2660015 h 5604001"/>
              <a:gd name="connsiteX1733" fmla="*/ 4620387 w 6293294"/>
              <a:gd name="connsiteY1733" fmla="*/ 2687701 h 5604001"/>
              <a:gd name="connsiteX1734" fmla="*/ 4551109 w 6293294"/>
              <a:gd name="connsiteY1734" fmla="*/ 2680780 h 5604001"/>
              <a:gd name="connsiteX1735" fmla="*/ 4616895 w 6293294"/>
              <a:gd name="connsiteY1735" fmla="*/ 2698115 h 5604001"/>
              <a:gd name="connsiteX1736" fmla="*/ 4741609 w 6293294"/>
              <a:gd name="connsiteY1736" fmla="*/ 2673858 h 5604001"/>
              <a:gd name="connsiteX1737" fmla="*/ 4720844 w 6293294"/>
              <a:gd name="connsiteY1737" fmla="*/ 2708466 h 5604001"/>
              <a:gd name="connsiteX1738" fmla="*/ 4509580 w 6293294"/>
              <a:gd name="connsiteY1738" fmla="*/ 2756980 h 5604001"/>
              <a:gd name="connsiteX1739" fmla="*/ 4568444 w 6293294"/>
              <a:gd name="connsiteY1739" fmla="*/ 2770823 h 5604001"/>
              <a:gd name="connsiteX1740" fmla="*/ 4720844 w 6293294"/>
              <a:gd name="connsiteY1740" fmla="*/ 2725801 h 5604001"/>
              <a:gd name="connsiteX1741" fmla="*/ 4710430 w 6293294"/>
              <a:gd name="connsiteY1741" fmla="*/ 2770823 h 5604001"/>
              <a:gd name="connsiteX1742" fmla="*/ 4727766 w 6293294"/>
              <a:gd name="connsiteY1742" fmla="*/ 2836609 h 5604001"/>
              <a:gd name="connsiteX1743" fmla="*/ 4668901 w 6293294"/>
              <a:gd name="connsiteY1743" fmla="*/ 2836609 h 5604001"/>
              <a:gd name="connsiteX1744" fmla="*/ 4623816 w 6293294"/>
              <a:gd name="connsiteY1744" fmla="*/ 2826258 h 5604001"/>
              <a:gd name="connsiteX1745" fmla="*/ 4499166 w 6293294"/>
              <a:gd name="connsiteY1745" fmla="*/ 2788158 h 5604001"/>
              <a:gd name="connsiteX1746" fmla="*/ 4405630 w 6293294"/>
              <a:gd name="connsiteY1746" fmla="*/ 2850515 h 5604001"/>
              <a:gd name="connsiteX1747" fmla="*/ 4339844 w 6293294"/>
              <a:gd name="connsiteY1747" fmla="*/ 2881630 h 5604001"/>
              <a:gd name="connsiteX1748" fmla="*/ 4336351 w 6293294"/>
              <a:gd name="connsiteY1748" fmla="*/ 2892044 h 5604001"/>
              <a:gd name="connsiteX1749" fmla="*/ 4343274 w 6293294"/>
              <a:gd name="connsiteY1749" fmla="*/ 2909380 h 5604001"/>
              <a:gd name="connsiteX1750" fmla="*/ 4319080 w 6293294"/>
              <a:gd name="connsiteY1750" fmla="*/ 2912809 h 5604001"/>
              <a:gd name="connsiteX1751" fmla="*/ 4249801 w 6293294"/>
              <a:gd name="connsiteY1751" fmla="*/ 2860866 h 5604001"/>
              <a:gd name="connsiteX1752" fmla="*/ 4287901 w 6293294"/>
              <a:gd name="connsiteY1752" fmla="*/ 2805494 h 5604001"/>
              <a:gd name="connsiteX1753" fmla="*/ 4256723 w 6293294"/>
              <a:gd name="connsiteY1753" fmla="*/ 2760409 h 5604001"/>
              <a:gd name="connsiteX1754" fmla="*/ 4298251 w 6293294"/>
              <a:gd name="connsiteY1754" fmla="*/ 2705037 h 5604001"/>
              <a:gd name="connsiteX1755" fmla="*/ 4332923 w 6293294"/>
              <a:gd name="connsiteY1755" fmla="*/ 2711958 h 5604001"/>
              <a:gd name="connsiteX1756" fmla="*/ 4336351 w 6293294"/>
              <a:gd name="connsiteY1756" fmla="*/ 2701544 h 5604001"/>
              <a:gd name="connsiteX1757" fmla="*/ 4294823 w 6293294"/>
              <a:gd name="connsiteY1757" fmla="*/ 2646172 h 5604001"/>
              <a:gd name="connsiteX1758" fmla="*/ 4294823 w 6293294"/>
              <a:gd name="connsiteY1758" fmla="*/ 2635758 h 5604001"/>
              <a:gd name="connsiteX1759" fmla="*/ 4326001 w 6293294"/>
              <a:gd name="connsiteY1759" fmla="*/ 2590737 h 5604001"/>
              <a:gd name="connsiteX1760" fmla="*/ 4339844 w 6293294"/>
              <a:gd name="connsiteY1760" fmla="*/ 2587244 h 5604001"/>
              <a:gd name="connsiteX1761" fmla="*/ 4360609 w 6293294"/>
              <a:gd name="connsiteY1761" fmla="*/ 2556066 h 5604001"/>
              <a:gd name="connsiteX1762" fmla="*/ 4422966 w 6293294"/>
              <a:gd name="connsiteY1762" fmla="*/ 2545715 h 5604001"/>
              <a:gd name="connsiteX1763" fmla="*/ 4495674 w 6293294"/>
              <a:gd name="connsiteY1763" fmla="*/ 2521458 h 5604001"/>
              <a:gd name="connsiteX1764" fmla="*/ 4544187 w 6293294"/>
              <a:gd name="connsiteY1764" fmla="*/ 2531872 h 5604001"/>
              <a:gd name="connsiteX1765" fmla="*/ 4616895 w 6293294"/>
              <a:gd name="connsiteY1765" fmla="*/ 2531872 h 5604001"/>
              <a:gd name="connsiteX1766" fmla="*/ 4658487 w 6293294"/>
              <a:gd name="connsiteY1766" fmla="*/ 2545715 h 5604001"/>
              <a:gd name="connsiteX1767" fmla="*/ 4661916 w 6293294"/>
              <a:gd name="connsiteY1767" fmla="*/ 2538794 h 5604001"/>
              <a:gd name="connsiteX1768" fmla="*/ 4623816 w 6293294"/>
              <a:gd name="connsiteY1768" fmla="*/ 2514537 h 5604001"/>
              <a:gd name="connsiteX1769" fmla="*/ 4551109 w 6293294"/>
              <a:gd name="connsiteY1769" fmla="*/ 2514537 h 5604001"/>
              <a:gd name="connsiteX1770" fmla="*/ 4495674 w 6293294"/>
              <a:gd name="connsiteY1770" fmla="*/ 2504123 h 5604001"/>
              <a:gd name="connsiteX1771" fmla="*/ 4433380 w 6293294"/>
              <a:gd name="connsiteY1771" fmla="*/ 2524887 h 5604001"/>
              <a:gd name="connsiteX1772" fmla="*/ 4377944 w 6293294"/>
              <a:gd name="connsiteY1772" fmla="*/ 2490280 h 5604001"/>
              <a:gd name="connsiteX1773" fmla="*/ 4367530 w 6293294"/>
              <a:gd name="connsiteY1773" fmla="*/ 2466023 h 5604001"/>
              <a:gd name="connsiteX1774" fmla="*/ 4319080 w 6293294"/>
              <a:gd name="connsiteY1774" fmla="*/ 2431415 h 5604001"/>
              <a:gd name="connsiteX1775" fmla="*/ 4305174 w 6293294"/>
              <a:gd name="connsiteY1775" fmla="*/ 2379472 h 5604001"/>
              <a:gd name="connsiteX1776" fmla="*/ 4322509 w 6293294"/>
              <a:gd name="connsiteY1776" fmla="*/ 2355215 h 5604001"/>
              <a:gd name="connsiteX1777" fmla="*/ 4336351 w 6293294"/>
              <a:gd name="connsiteY1777" fmla="*/ 2310194 h 5604001"/>
              <a:gd name="connsiteX1778" fmla="*/ 4339844 w 6293294"/>
              <a:gd name="connsiteY1778" fmla="*/ 2296351 h 5604001"/>
              <a:gd name="connsiteX1779" fmla="*/ 4287901 w 6293294"/>
              <a:gd name="connsiteY1779" fmla="*/ 2227072 h 5604001"/>
              <a:gd name="connsiteX1780" fmla="*/ 4197858 w 6293294"/>
              <a:gd name="connsiteY1780" fmla="*/ 2126615 h 5604001"/>
              <a:gd name="connsiteX1781" fmla="*/ 4145851 w 6293294"/>
              <a:gd name="connsiteY1781" fmla="*/ 2064258 h 5604001"/>
              <a:gd name="connsiteX1782" fmla="*/ 4152836 w 6293294"/>
              <a:gd name="connsiteY1782" fmla="*/ 2050415 h 5604001"/>
              <a:gd name="connsiteX1783" fmla="*/ 4218623 w 6293294"/>
              <a:gd name="connsiteY1783" fmla="*/ 2012315 h 5604001"/>
              <a:gd name="connsiteX1784" fmla="*/ 4256723 w 6293294"/>
              <a:gd name="connsiteY1784" fmla="*/ 2019237 h 5604001"/>
              <a:gd name="connsiteX1785" fmla="*/ 4298251 w 6293294"/>
              <a:gd name="connsiteY1785" fmla="*/ 1988058 h 5604001"/>
              <a:gd name="connsiteX1786" fmla="*/ 4371023 w 6293294"/>
              <a:gd name="connsiteY1786" fmla="*/ 2046923 h 5604001"/>
              <a:gd name="connsiteX1787" fmla="*/ 2725801 w 6293294"/>
              <a:gd name="connsiteY1787" fmla="*/ 1981137 h 5604001"/>
              <a:gd name="connsiteX1788" fmla="*/ 2739708 w 6293294"/>
              <a:gd name="connsiteY1788" fmla="*/ 1991551 h 5604001"/>
              <a:gd name="connsiteX1789" fmla="*/ 2711958 w 6293294"/>
              <a:gd name="connsiteY1789" fmla="*/ 1981137 h 5604001"/>
              <a:gd name="connsiteX1790" fmla="*/ 2725801 w 6293294"/>
              <a:gd name="connsiteY1790" fmla="*/ 1981137 h 5604001"/>
              <a:gd name="connsiteX1791" fmla="*/ 5818759 w 6293294"/>
              <a:gd name="connsiteY1791" fmla="*/ 2008823 h 5604001"/>
              <a:gd name="connsiteX1792" fmla="*/ 5846445 w 6293294"/>
              <a:gd name="connsiteY1792" fmla="*/ 2001901 h 5604001"/>
              <a:gd name="connsiteX1793" fmla="*/ 5881116 w 6293294"/>
              <a:gd name="connsiteY1793" fmla="*/ 2071180 h 5604001"/>
              <a:gd name="connsiteX1794" fmla="*/ 5905374 w 6293294"/>
              <a:gd name="connsiteY1794" fmla="*/ 2119694 h 5604001"/>
              <a:gd name="connsiteX1795" fmla="*/ 5874195 w 6293294"/>
              <a:gd name="connsiteY1795" fmla="*/ 2175129 h 5604001"/>
              <a:gd name="connsiteX1796" fmla="*/ 5884545 w 6293294"/>
              <a:gd name="connsiteY1796" fmla="*/ 2182051 h 5604001"/>
              <a:gd name="connsiteX1797" fmla="*/ 5894959 w 6293294"/>
              <a:gd name="connsiteY1797" fmla="*/ 2175129 h 5604001"/>
              <a:gd name="connsiteX1798" fmla="*/ 5936551 w 6293294"/>
              <a:gd name="connsiteY1798" fmla="*/ 2223580 h 5604001"/>
              <a:gd name="connsiteX1799" fmla="*/ 5905374 w 6293294"/>
              <a:gd name="connsiteY1799" fmla="*/ 2275523 h 5604001"/>
              <a:gd name="connsiteX1800" fmla="*/ 5849937 w 6293294"/>
              <a:gd name="connsiteY1800" fmla="*/ 2279015 h 5604001"/>
              <a:gd name="connsiteX1801" fmla="*/ 5756402 w 6293294"/>
              <a:gd name="connsiteY1801" fmla="*/ 2348294 h 5604001"/>
              <a:gd name="connsiteX1802" fmla="*/ 5683695 w 6293294"/>
              <a:gd name="connsiteY1802" fmla="*/ 2369058 h 5604001"/>
              <a:gd name="connsiteX1803" fmla="*/ 5583237 w 6293294"/>
              <a:gd name="connsiteY1803" fmla="*/ 2441766 h 5604001"/>
              <a:gd name="connsiteX1804" fmla="*/ 5527802 w 6293294"/>
              <a:gd name="connsiteY1804" fmla="*/ 2479866 h 5604001"/>
              <a:gd name="connsiteX1805" fmla="*/ 5538216 w 6293294"/>
              <a:gd name="connsiteY1805" fmla="*/ 2483358 h 5604001"/>
              <a:gd name="connsiteX1806" fmla="*/ 5642102 w 6293294"/>
              <a:gd name="connsiteY1806" fmla="*/ 2407158 h 5604001"/>
              <a:gd name="connsiteX1807" fmla="*/ 5739130 w 6293294"/>
              <a:gd name="connsiteY1807" fmla="*/ 2372551 h 5604001"/>
              <a:gd name="connsiteX1808" fmla="*/ 5794502 w 6293294"/>
              <a:gd name="connsiteY1808" fmla="*/ 2344801 h 5604001"/>
              <a:gd name="connsiteX1809" fmla="*/ 5849937 w 6293294"/>
              <a:gd name="connsiteY1809" fmla="*/ 2299780 h 5604001"/>
              <a:gd name="connsiteX1810" fmla="*/ 5867274 w 6293294"/>
              <a:gd name="connsiteY1810" fmla="*/ 2299780 h 5604001"/>
              <a:gd name="connsiteX1811" fmla="*/ 5444681 w 6293294"/>
              <a:gd name="connsiteY1811" fmla="*/ 2562987 h 5604001"/>
              <a:gd name="connsiteX1812" fmla="*/ 5427409 w 6293294"/>
              <a:gd name="connsiteY1812" fmla="*/ 2562987 h 5604001"/>
              <a:gd name="connsiteX1813" fmla="*/ 5458587 w 6293294"/>
              <a:gd name="connsiteY1813" fmla="*/ 2490280 h 5604001"/>
              <a:gd name="connsiteX1814" fmla="*/ 5458587 w 6293294"/>
              <a:gd name="connsiteY1814" fmla="*/ 2414080 h 5604001"/>
              <a:gd name="connsiteX1815" fmla="*/ 5444681 w 6293294"/>
              <a:gd name="connsiteY1815" fmla="*/ 2358644 h 5604001"/>
              <a:gd name="connsiteX1816" fmla="*/ 5468937 w 6293294"/>
              <a:gd name="connsiteY1816" fmla="*/ 2341372 h 5604001"/>
              <a:gd name="connsiteX1817" fmla="*/ 5507037 w 6293294"/>
              <a:gd name="connsiteY1817" fmla="*/ 2358644 h 5604001"/>
              <a:gd name="connsiteX1818" fmla="*/ 5572887 w 6293294"/>
              <a:gd name="connsiteY1818" fmla="*/ 2317115 h 5604001"/>
              <a:gd name="connsiteX1819" fmla="*/ 5624830 w 6293294"/>
              <a:gd name="connsiteY1819" fmla="*/ 2341372 h 5604001"/>
              <a:gd name="connsiteX1820" fmla="*/ 5513959 w 6293294"/>
              <a:gd name="connsiteY1820" fmla="*/ 2410651 h 5604001"/>
              <a:gd name="connsiteX1821" fmla="*/ 5468937 w 6293294"/>
              <a:gd name="connsiteY1821" fmla="*/ 2403666 h 5604001"/>
              <a:gd name="connsiteX1822" fmla="*/ 5517451 w 6293294"/>
              <a:gd name="connsiteY1822" fmla="*/ 2427923 h 5604001"/>
              <a:gd name="connsiteX1823" fmla="*/ 5617909 w 6293294"/>
              <a:gd name="connsiteY1823" fmla="*/ 2386394 h 5604001"/>
              <a:gd name="connsiteX1824" fmla="*/ 5642102 w 6293294"/>
              <a:gd name="connsiteY1824" fmla="*/ 2334451 h 5604001"/>
              <a:gd name="connsiteX1825" fmla="*/ 5714874 w 6293294"/>
              <a:gd name="connsiteY1825" fmla="*/ 2279015 h 5604001"/>
              <a:gd name="connsiteX1826" fmla="*/ 5701030 w 6293294"/>
              <a:gd name="connsiteY1826" fmla="*/ 2237423 h 5604001"/>
              <a:gd name="connsiteX1827" fmla="*/ 5707951 w 6293294"/>
              <a:gd name="connsiteY1827" fmla="*/ 2192401 h 5604001"/>
              <a:gd name="connsiteX1828" fmla="*/ 5635181 w 6293294"/>
              <a:gd name="connsiteY1828" fmla="*/ 2112772 h 5604001"/>
              <a:gd name="connsiteX1829" fmla="*/ 5545137 w 6293294"/>
              <a:gd name="connsiteY1829" fmla="*/ 2078101 h 5604001"/>
              <a:gd name="connsiteX1830" fmla="*/ 5552059 w 6293294"/>
              <a:gd name="connsiteY1830" fmla="*/ 2064258 h 5604001"/>
              <a:gd name="connsiteX1831" fmla="*/ 5649024 w 6293294"/>
              <a:gd name="connsiteY1831" fmla="*/ 2005393 h 5604001"/>
              <a:gd name="connsiteX1832" fmla="*/ 5680202 w 6293294"/>
              <a:gd name="connsiteY1832" fmla="*/ 1988058 h 5604001"/>
              <a:gd name="connsiteX1833" fmla="*/ 5721795 w 6293294"/>
              <a:gd name="connsiteY1833" fmla="*/ 1977708 h 5604001"/>
              <a:gd name="connsiteX1834" fmla="*/ 5818759 w 6293294"/>
              <a:gd name="connsiteY1834" fmla="*/ 2008823 h 5604001"/>
              <a:gd name="connsiteX1835" fmla="*/ 5053330 w 6293294"/>
              <a:gd name="connsiteY1835" fmla="*/ 2168144 h 5604001"/>
              <a:gd name="connsiteX1836" fmla="*/ 5223066 w 6293294"/>
              <a:gd name="connsiteY1836" fmla="*/ 1977708 h 5604001"/>
              <a:gd name="connsiteX1837" fmla="*/ 5053330 w 6293294"/>
              <a:gd name="connsiteY1837" fmla="*/ 2168144 h 5604001"/>
              <a:gd name="connsiteX1838" fmla="*/ 5046409 w 6293294"/>
              <a:gd name="connsiteY1838" fmla="*/ 2109280 h 5604001"/>
              <a:gd name="connsiteX1839" fmla="*/ 5129530 w 6293294"/>
              <a:gd name="connsiteY1839" fmla="*/ 1977708 h 5604001"/>
              <a:gd name="connsiteX1840" fmla="*/ 5046409 w 6293294"/>
              <a:gd name="connsiteY1840" fmla="*/ 2109280 h 5604001"/>
              <a:gd name="connsiteX1841" fmla="*/ 2985580 w 6293294"/>
              <a:gd name="connsiteY1841" fmla="*/ 1994980 h 5604001"/>
              <a:gd name="connsiteX1842" fmla="*/ 2968308 w 6293294"/>
              <a:gd name="connsiteY1842" fmla="*/ 2057337 h 5604001"/>
              <a:gd name="connsiteX1843" fmla="*/ 2968308 w 6293294"/>
              <a:gd name="connsiteY1843" fmla="*/ 1981137 h 5604001"/>
              <a:gd name="connsiteX1844" fmla="*/ 2937129 w 6293294"/>
              <a:gd name="connsiteY1844" fmla="*/ 2046923 h 5604001"/>
              <a:gd name="connsiteX1845" fmla="*/ 2950972 w 6293294"/>
              <a:gd name="connsiteY1845" fmla="*/ 2067751 h 5604001"/>
              <a:gd name="connsiteX1846" fmla="*/ 2937129 w 6293294"/>
              <a:gd name="connsiteY1846" fmla="*/ 2078101 h 5604001"/>
              <a:gd name="connsiteX1847" fmla="*/ 2892108 w 6293294"/>
              <a:gd name="connsiteY1847" fmla="*/ 2012315 h 5604001"/>
              <a:gd name="connsiteX1848" fmla="*/ 2912872 w 6293294"/>
              <a:gd name="connsiteY1848" fmla="*/ 1988058 h 5604001"/>
              <a:gd name="connsiteX1849" fmla="*/ 2930208 w 6293294"/>
              <a:gd name="connsiteY1849" fmla="*/ 1994980 h 5604001"/>
              <a:gd name="connsiteX1850" fmla="*/ 2930208 w 6293294"/>
              <a:gd name="connsiteY1850" fmla="*/ 2022729 h 5604001"/>
              <a:gd name="connsiteX1851" fmla="*/ 2916301 w 6293294"/>
              <a:gd name="connsiteY1851" fmla="*/ 2001901 h 5604001"/>
              <a:gd name="connsiteX1852" fmla="*/ 2912872 w 6293294"/>
              <a:gd name="connsiteY1852" fmla="*/ 2012315 h 5604001"/>
              <a:gd name="connsiteX1853" fmla="*/ 2937129 w 6293294"/>
              <a:gd name="connsiteY1853" fmla="*/ 2046923 h 5604001"/>
              <a:gd name="connsiteX1854" fmla="*/ 2937129 w 6293294"/>
              <a:gd name="connsiteY1854" fmla="*/ 2026158 h 5604001"/>
              <a:gd name="connsiteX1855" fmla="*/ 2968308 w 6293294"/>
              <a:gd name="connsiteY1855" fmla="*/ 1960372 h 5604001"/>
              <a:gd name="connsiteX1856" fmla="*/ 2985580 w 6293294"/>
              <a:gd name="connsiteY1856" fmla="*/ 1994980 h 5604001"/>
              <a:gd name="connsiteX1857" fmla="*/ 2760472 w 6293294"/>
              <a:gd name="connsiteY1857" fmla="*/ 2005393 h 5604001"/>
              <a:gd name="connsiteX1858" fmla="*/ 2743137 w 6293294"/>
              <a:gd name="connsiteY1858" fmla="*/ 1994980 h 5604001"/>
              <a:gd name="connsiteX1859" fmla="*/ 2708529 w 6293294"/>
              <a:gd name="connsiteY1859" fmla="*/ 2008823 h 5604001"/>
              <a:gd name="connsiteX1860" fmla="*/ 2684272 w 6293294"/>
              <a:gd name="connsiteY1860" fmla="*/ 1988058 h 5604001"/>
              <a:gd name="connsiteX1861" fmla="*/ 2711958 w 6293294"/>
              <a:gd name="connsiteY1861" fmla="*/ 1960372 h 5604001"/>
              <a:gd name="connsiteX1862" fmla="*/ 2760472 w 6293294"/>
              <a:gd name="connsiteY1862" fmla="*/ 2005393 h 5604001"/>
              <a:gd name="connsiteX1863" fmla="*/ 5908802 w 6293294"/>
              <a:gd name="connsiteY1863" fmla="*/ 2015808 h 5604001"/>
              <a:gd name="connsiteX1864" fmla="*/ 6043867 w 6293294"/>
              <a:gd name="connsiteY1864" fmla="*/ 1956880 h 5604001"/>
              <a:gd name="connsiteX1865" fmla="*/ 5908802 w 6293294"/>
              <a:gd name="connsiteY1865" fmla="*/ 2015808 h 5604001"/>
              <a:gd name="connsiteX1866" fmla="*/ 2871280 w 6293294"/>
              <a:gd name="connsiteY1866" fmla="*/ 1998472 h 5604001"/>
              <a:gd name="connsiteX1867" fmla="*/ 2836672 w 6293294"/>
              <a:gd name="connsiteY1867" fmla="*/ 2067751 h 5604001"/>
              <a:gd name="connsiteX1868" fmla="*/ 2826258 w 6293294"/>
              <a:gd name="connsiteY1868" fmla="*/ 2064258 h 5604001"/>
              <a:gd name="connsiteX1869" fmla="*/ 2822829 w 6293294"/>
              <a:gd name="connsiteY1869" fmla="*/ 2053908 h 5604001"/>
              <a:gd name="connsiteX1870" fmla="*/ 2854008 w 6293294"/>
              <a:gd name="connsiteY1870" fmla="*/ 1991551 h 5604001"/>
              <a:gd name="connsiteX1871" fmla="*/ 2840101 w 6293294"/>
              <a:gd name="connsiteY1871" fmla="*/ 1967293 h 5604001"/>
              <a:gd name="connsiteX1872" fmla="*/ 2808922 w 6293294"/>
              <a:gd name="connsiteY1872" fmla="*/ 1994980 h 5604001"/>
              <a:gd name="connsiteX1873" fmla="*/ 2843594 w 6293294"/>
              <a:gd name="connsiteY1873" fmla="*/ 1956880 h 5604001"/>
              <a:gd name="connsiteX1874" fmla="*/ 2871280 w 6293294"/>
              <a:gd name="connsiteY1874" fmla="*/ 1998472 h 5604001"/>
              <a:gd name="connsiteX1875" fmla="*/ 2788158 w 6293294"/>
              <a:gd name="connsiteY1875" fmla="*/ 1988058 h 5604001"/>
              <a:gd name="connsiteX1876" fmla="*/ 2798572 w 6293294"/>
              <a:gd name="connsiteY1876" fmla="*/ 1949958 h 5604001"/>
              <a:gd name="connsiteX1877" fmla="*/ 2798572 w 6293294"/>
              <a:gd name="connsiteY1877" fmla="*/ 1988058 h 5604001"/>
              <a:gd name="connsiteX1878" fmla="*/ 2805494 w 6293294"/>
              <a:gd name="connsiteY1878" fmla="*/ 2026158 h 5604001"/>
              <a:gd name="connsiteX1879" fmla="*/ 2795080 w 6293294"/>
              <a:gd name="connsiteY1879" fmla="*/ 2033080 h 5604001"/>
              <a:gd name="connsiteX1880" fmla="*/ 2770886 w 6293294"/>
              <a:gd name="connsiteY1880" fmla="*/ 1988058 h 5604001"/>
              <a:gd name="connsiteX1881" fmla="*/ 2781237 w 6293294"/>
              <a:gd name="connsiteY1881" fmla="*/ 1943037 h 5604001"/>
              <a:gd name="connsiteX1882" fmla="*/ 2788158 w 6293294"/>
              <a:gd name="connsiteY1882" fmla="*/ 1988058 h 5604001"/>
              <a:gd name="connsiteX1883" fmla="*/ 4360609 w 6293294"/>
              <a:gd name="connsiteY1883" fmla="*/ 1929193 h 5604001"/>
              <a:gd name="connsiteX1884" fmla="*/ 4447223 w 6293294"/>
              <a:gd name="connsiteY1884" fmla="*/ 2005393 h 5604001"/>
              <a:gd name="connsiteX1885" fmla="*/ 4499166 w 6293294"/>
              <a:gd name="connsiteY1885" fmla="*/ 2088515 h 5604001"/>
              <a:gd name="connsiteX1886" fmla="*/ 4540695 w 6293294"/>
              <a:gd name="connsiteY1886" fmla="*/ 2119694 h 5604001"/>
              <a:gd name="connsiteX1887" fmla="*/ 4561523 w 6293294"/>
              <a:gd name="connsiteY1887" fmla="*/ 2161223 h 5604001"/>
              <a:gd name="connsiteX1888" fmla="*/ 4606544 w 6293294"/>
              <a:gd name="connsiteY1888" fmla="*/ 2195894 h 5604001"/>
              <a:gd name="connsiteX1889" fmla="*/ 4585716 w 6293294"/>
              <a:gd name="connsiteY1889" fmla="*/ 2216658 h 5604001"/>
              <a:gd name="connsiteX1890" fmla="*/ 4353687 w 6293294"/>
              <a:gd name="connsiteY1890" fmla="*/ 1929193 h 5604001"/>
              <a:gd name="connsiteX1891" fmla="*/ 4360609 w 6293294"/>
              <a:gd name="connsiteY1891" fmla="*/ 1929193 h 5604001"/>
              <a:gd name="connsiteX1892" fmla="*/ 2240915 w 6293294"/>
              <a:gd name="connsiteY1892" fmla="*/ 1970723 h 5604001"/>
              <a:gd name="connsiteX1893" fmla="*/ 2258251 w 6293294"/>
              <a:gd name="connsiteY1893" fmla="*/ 2033080 h 5604001"/>
              <a:gd name="connsiteX1894" fmla="*/ 2258251 w 6293294"/>
              <a:gd name="connsiteY1894" fmla="*/ 2046923 h 5604001"/>
              <a:gd name="connsiteX1895" fmla="*/ 2064321 w 6293294"/>
              <a:gd name="connsiteY1895" fmla="*/ 2105851 h 5604001"/>
              <a:gd name="connsiteX1896" fmla="*/ 1870329 w 6293294"/>
              <a:gd name="connsiteY1896" fmla="*/ 2040001 h 5604001"/>
              <a:gd name="connsiteX1897" fmla="*/ 1714500 w 6293294"/>
              <a:gd name="connsiteY1897" fmla="*/ 2071180 h 5604001"/>
              <a:gd name="connsiteX1898" fmla="*/ 1551686 w 6293294"/>
              <a:gd name="connsiteY1898" fmla="*/ 2001901 h 5604001"/>
              <a:gd name="connsiteX1899" fmla="*/ 1620964 w 6293294"/>
              <a:gd name="connsiteY1899" fmla="*/ 1967293 h 5604001"/>
              <a:gd name="connsiteX1900" fmla="*/ 1821815 w 6293294"/>
              <a:gd name="connsiteY1900" fmla="*/ 1932623 h 5604001"/>
              <a:gd name="connsiteX1901" fmla="*/ 1998472 w 6293294"/>
              <a:gd name="connsiteY1901" fmla="*/ 1932623 h 5604001"/>
              <a:gd name="connsiteX1902" fmla="*/ 2240915 w 6293294"/>
              <a:gd name="connsiteY1902" fmla="*/ 1970723 h 5604001"/>
              <a:gd name="connsiteX1903" fmla="*/ 4817809 w 6293294"/>
              <a:gd name="connsiteY1903" fmla="*/ 2081593 h 5604001"/>
              <a:gd name="connsiteX1904" fmla="*/ 4897437 w 6293294"/>
              <a:gd name="connsiteY1904" fmla="*/ 1908429 h 5604001"/>
              <a:gd name="connsiteX1905" fmla="*/ 4817809 w 6293294"/>
              <a:gd name="connsiteY1905" fmla="*/ 2081593 h 5604001"/>
              <a:gd name="connsiteX1906" fmla="*/ 4786630 w 6293294"/>
              <a:gd name="connsiteY1906" fmla="*/ 2026158 h 5604001"/>
              <a:gd name="connsiteX1907" fmla="*/ 4835144 w 6293294"/>
              <a:gd name="connsiteY1907" fmla="*/ 1887601 h 5604001"/>
              <a:gd name="connsiteX1908" fmla="*/ 4786630 w 6293294"/>
              <a:gd name="connsiteY1908" fmla="*/ 2026158 h 5604001"/>
              <a:gd name="connsiteX1909" fmla="*/ 4544187 w 6293294"/>
              <a:gd name="connsiteY1909" fmla="*/ 1898015 h 5604001"/>
              <a:gd name="connsiteX1910" fmla="*/ 4544187 w 6293294"/>
              <a:gd name="connsiteY1910" fmla="*/ 1887601 h 5604001"/>
              <a:gd name="connsiteX1911" fmla="*/ 4544187 w 6293294"/>
              <a:gd name="connsiteY1911" fmla="*/ 1898015 h 5604001"/>
              <a:gd name="connsiteX1912" fmla="*/ 5829174 w 6293294"/>
              <a:gd name="connsiteY1912" fmla="*/ 1949958 h 5604001"/>
              <a:gd name="connsiteX1913" fmla="*/ 5960745 w 6293294"/>
              <a:gd name="connsiteY1913" fmla="*/ 1880680 h 5604001"/>
              <a:gd name="connsiteX1914" fmla="*/ 5829174 w 6293294"/>
              <a:gd name="connsiteY1914" fmla="*/ 1949958 h 5604001"/>
              <a:gd name="connsiteX1915" fmla="*/ 5330381 w 6293294"/>
              <a:gd name="connsiteY1915" fmla="*/ 1981137 h 5604001"/>
              <a:gd name="connsiteX1916" fmla="*/ 5399659 w 6293294"/>
              <a:gd name="connsiteY1916" fmla="*/ 1880680 h 5604001"/>
              <a:gd name="connsiteX1917" fmla="*/ 5330381 w 6293294"/>
              <a:gd name="connsiteY1917" fmla="*/ 1981137 h 5604001"/>
              <a:gd name="connsiteX1918" fmla="*/ 5413502 w 6293294"/>
              <a:gd name="connsiteY1918" fmla="*/ 1870329 h 5604001"/>
              <a:gd name="connsiteX1919" fmla="*/ 5434330 w 6293294"/>
              <a:gd name="connsiteY1919" fmla="*/ 1859915 h 5604001"/>
              <a:gd name="connsiteX1920" fmla="*/ 5413502 w 6293294"/>
              <a:gd name="connsiteY1920" fmla="*/ 1870329 h 5604001"/>
              <a:gd name="connsiteX1921" fmla="*/ 5347716 w 6293294"/>
              <a:gd name="connsiteY1921" fmla="*/ 1898015 h 5604001"/>
              <a:gd name="connsiteX1922" fmla="*/ 5306187 w 6293294"/>
              <a:gd name="connsiteY1922" fmla="*/ 1963801 h 5604001"/>
              <a:gd name="connsiteX1923" fmla="*/ 5385816 w 6293294"/>
              <a:gd name="connsiteY1923" fmla="*/ 1856486 h 5604001"/>
              <a:gd name="connsiteX1924" fmla="*/ 5347716 w 6293294"/>
              <a:gd name="connsiteY1924" fmla="*/ 1898015 h 5604001"/>
              <a:gd name="connsiteX1925" fmla="*/ 1482408 w 6293294"/>
              <a:gd name="connsiteY1925" fmla="*/ 1994980 h 5604001"/>
              <a:gd name="connsiteX1926" fmla="*/ 1426972 w 6293294"/>
              <a:gd name="connsiteY1926" fmla="*/ 1939608 h 5604001"/>
              <a:gd name="connsiteX1927" fmla="*/ 1343851 w 6293294"/>
              <a:gd name="connsiteY1927" fmla="*/ 1901508 h 5604001"/>
              <a:gd name="connsiteX1928" fmla="*/ 1014857 w 6293294"/>
              <a:gd name="connsiteY1928" fmla="*/ 1859915 h 5604001"/>
              <a:gd name="connsiteX1929" fmla="*/ 1011364 w 6293294"/>
              <a:gd name="connsiteY1929" fmla="*/ 1859915 h 5604001"/>
              <a:gd name="connsiteX1930" fmla="*/ 1080643 w 6293294"/>
              <a:gd name="connsiteY1930" fmla="*/ 1852993 h 5604001"/>
              <a:gd name="connsiteX1931" fmla="*/ 1482408 w 6293294"/>
              <a:gd name="connsiteY1931" fmla="*/ 1994980 h 5604001"/>
              <a:gd name="connsiteX1932" fmla="*/ 2916301 w 6293294"/>
              <a:gd name="connsiteY1932" fmla="*/ 1859915 h 5604001"/>
              <a:gd name="connsiteX1933" fmla="*/ 2916301 w 6293294"/>
              <a:gd name="connsiteY1933" fmla="*/ 1849501 h 5604001"/>
              <a:gd name="connsiteX1934" fmla="*/ 2916301 w 6293294"/>
              <a:gd name="connsiteY1934" fmla="*/ 1859915 h 5604001"/>
              <a:gd name="connsiteX1935" fmla="*/ 5209159 w 6293294"/>
              <a:gd name="connsiteY1935" fmla="*/ 1894523 h 5604001"/>
              <a:gd name="connsiteX1936" fmla="*/ 5236909 w 6293294"/>
              <a:gd name="connsiteY1936" fmla="*/ 1898015 h 5604001"/>
              <a:gd name="connsiteX1937" fmla="*/ 5236909 w 6293294"/>
              <a:gd name="connsiteY1937" fmla="*/ 1904937 h 5604001"/>
              <a:gd name="connsiteX1938" fmla="*/ 5247259 w 6293294"/>
              <a:gd name="connsiteY1938" fmla="*/ 1911858 h 5604001"/>
              <a:gd name="connsiteX1939" fmla="*/ 5254181 w 6293294"/>
              <a:gd name="connsiteY1939" fmla="*/ 1929193 h 5604001"/>
              <a:gd name="connsiteX1940" fmla="*/ 5243830 w 6293294"/>
              <a:gd name="connsiteY1940" fmla="*/ 1956880 h 5604001"/>
              <a:gd name="connsiteX1941" fmla="*/ 5261166 w 6293294"/>
              <a:gd name="connsiteY1941" fmla="*/ 2008823 h 5604001"/>
              <a:gd name="connsiteX1942" fmla="*/ 5247259 w 6293294"/>
              <a:gd name="connsiteY1942" fmla="*/ 2036572 h 5604001"/>
              <a:gd name="connsiteX1943" fmla="*/ 5223066 w 6293294"/>
              <a:gd name="connsiteY1943" fmla="*/ 2057337 h 5604001"/>
              <a:gd name="connsiteX1944" fmla="*/ 5212651 w 6293294"/>
              <a:gd name="connsiteY1944" fmla="*/ 2085023 h 5604001"/>
              <a:gd name="connsiteX1945" fmla="*/ 5174551 w 6293294"/>
              <a:gd name="connsiteY1945" fmla="*/ 2109280 h 5604001"/>
              <a:gd name="connsiteX1946" fmla="*/ 5174551 w 6293294"/>
              <a:gd name="connsiteY1946" fmla="*/ 2130044 h 5604001"/>
              <a:gd name="connsiteX1947" fmla="*/ 5153787 w 6293294"/>
              <a:gd name="connsiteY1947" fmla="*/ 2150872 h 5604001"/>
              <a:gd name="connsiteX1948" fmla="*/ 4970209 w 6293294"/>
              <a:gd name="connsiteY1948" fmla="*/ 2247837 h 5604001"/>
              <a:gd name="connsiteX1949" fmla="*/ 5178044 w 6293294"/>
              <a:gd name="connsiteY1949" fmla="*/ 2164715 h 5604001"/>
              <a:gd name="connsiteX1950" fmla="*/ 5191887 w 6293294"/>
              <a:gd name="connsiteY1950" fmla="*/ 2164715 h 5604001"/>
              <a:gd name="connsiteX1951" fmla="*/ 5164137 w 6293294"/>
              <a:gd name="connsiteY1951" fmla="*/ 2223580 h 5604001"/>
              <a:gd name="connsiteX1952" fmla="*/ 5136451 w 6293294"/>
              <a:gd name="connsiteY1952" fmla="*/ 2209737 h 5604001"/>
              <a:gd name="connsiteX1953" fmla="*/ 5091430 w 6293294"/>
              <a:gd name="connsiteY1953" fmla="*/ 2285937 h 5604001"/>
              <a:gd name="connsiteX1954" fmla="*/ 5042916 w 6293294"/>
              <a:gd name="connsiteY1954" fmla="*/ 2261680 h 5604001"/>
              <a:gd name="connsiteX1955" fmla="*/ 5015230 w 6293294"/>
              <a:gd name="connsiteY1955" fmla="*/ 2285937 h 5604001"/>
              <a:gd name="connsiteX1956" fmla="*/ 4966716 w 6293294"/>
              <a:gd name="connsiteY1956" fmla="*/ 2296351 h 5604001"/>
              <a:gd name="connsiteX1957" fmla="*/ 4935537 w 6293294"/>
              <a:gd name="connsiteY1957" fmla="*/ 2330958 h 5604001"/>
              <a:gd name="connsiteX1958" fmla="*/ 4904423 w 6293294"/>
              <a:gd name="connsiteY1958" fmla="*/ 2341372 h 5604001"/>
              <a:gd name="connsiteX1959" fmla="*/ 4859337 w 6293294"/>
              <a:gd name="connsiteY1959" fmla="*/ 2317115 h 5604001"/>
              <a:gd name="connsiteX1960" fmla="*/ 4869751 w 6293294"/>
              <a:gd name="connsiteY1960" fmla="*/ 2251329 h 5604001"/>
              <a:gd name="connsiteX1961" fmla="*/ 4984051 w 6293294"/>
              <a:gd name="connsiteY1961" fmla="*/ 1939608 h 5604001"/>
              <a:gd name="connsiteX1962" fmla="*/ 4994466 w 6293294"/>
              <a:gd name="connsiteY1962" fmla="*/ 1925701 h 5604001"/>
              <a:gd name="connsiteX1963" fmla="*/ 5008309 w 6293294"/>
              <a:gd name="connsiteY1963" fmla="*/ 1967293 h 5604001"/>
              <a:gd name="connsiteX1964" fmla="*/ 4987544 w 6293294"/>
              <a:gd name="connsiteY1964" fmla="*/ 2022729 h 5604001"/>
              <a:gd name="connsiteX1965" fmla="*/ 5008309 w 6293294"/>
              <a:gd name="connsiteY1965" fmla="*/ 2088515 h 5604001"/>
              <a:gd name="connsiteX1966" fmla="*/ 4928616 w 6293294"/>
              <a:gd name="connsiteY1966" fmla="*/ 2251329 h 5604001"/>
              <a:gd name="connsiteX1967" fmla="*/ 5025644 w 6293294"/>
              <a:gd name="connsiteY1967" fmla="*/ 2088515 h 5604001"/>
              <a:gd name="connsiteX1968" fmla="*/ 5008309 w 6293294"/>
              <a:gd name="connsiteY1968" fmla="*/ 2022729 h 5604001"/>
              <a:gd name="connsiteX1969" fmla="*/ 5022151 w 6293294"/>
              <a:gd name="connsiteY1969" fmla="*/ 1970723 h 5604001"/>
              <a:gd name="connsiteX1970" fmla="*/ 5001387 w 6293294"/>
              <a:gd name="connsiteY1970" fmla="*/ 1908429 h 5604001"/>
              <a:gd name="connsiteX1971" fmla="*/ 5015230 w 6293294"/>
              <a:gd name="connsiteY1971" fmla="*/ 1870329 h 5604001"/>
              <a:gd name="connsiteX1972" fmla="*/ 5029074 w 6293294"/>
              <a:gd name="connsiteY1972" fmla="*/ 1870329 h 5604001"/>
              <a:gd name="connsiteX1973" fmla="*/ 5070666 w 6293294"/>
              <a:gd name="connsiteY1973" fmla="*/ 1839151 h 5604001"/>
              <a:gd name="connsiteX1974" fmla="*/ 5115687 w 6293294"/>
              <a:gd name="connsiteY1974" fmla="*/ 1835658 h 5604001"/>
              <a:gd name="connsiteX1975" fmla="*/ 5136451 w 6293294"/>
              <a:gd name="connsiteY1975" fmla="*/ 1828737 h 5604001"/>
              <a:gd name="connsiteX1976" fmla="*/ 5209159 w 6293294"/>
              <a:gd name="connsiteY1976" fmla="*/ 1894523 h 5604001"/>
              <a:gd name="connsiteX1977" fmla="*/ 2885122 w 6293294"/>
              <a:gd name="connsiteY1977" fmla="*/ 1842580 h 5604001"/>
              <a:gd name="connsiteX1978" fmla="*/ 2902458 w 6293294"/>
              <a:gd name="connsiteY1978" fmla="*/ 1825308 h 5604001"/>
              <a:gd name="connsiteX1979" fmla="*/ 2937129 w 6293294"/>
              <a:gd name="connsiteY1979" fmla="*/ 1884172 h 5604001"/>
              <a:gd name="connsiteX1980" fmla="*/ 2923222 w 6293294"/>
              <a:gd name="connsiteY1980" fmla="*/ 1887601 h 5604001"/>
              <a:gd name="connsiteX1981" fmla="*/ 2888615 w 6293294"/>
              <a:gd name="connsiteY1981" fmla="*/ 1859915 h 5604001"/>
              <a:gd name="connsiteX1982" fmla="*/ 2847022 w 6293294"/>
              <a:gd name="connsiteY1982" fmla="*/ 1929193 h 5604001"/>
              <a:gd name="connsiteX1983" fmla="*/ 2833180 w 6293294"/>
              <a:gd name="connsiteY1983" fmla="*/ 1915351 h 5604001"/>
              <a:gd name="connsiteX1984" fmla="*/ 2864358 w 6293294"/>
              <a:gd name="connsiteY1984" fmla="*/ 1870329 h 5604001"/>
              <a:gd name="connsiteX1985" fmla="*/ 2860929 w 6293294"/>
              <a:gd name="connsiteY1985" fmla="*/ 1839151 h 5604001"/>
              <a:gd name="connsiteX1986" fmla="*/ 2836672 w 6293294"/>
              <a:gd name="connsiteY1986" fmla="*/ 1877251 h 5604001"/>
              <a:gd name="connsiteX1987" fmla="*/ 2843594 w 6293294"/>
              <a:gd name="connsiteY1987" fmla="*/ 1884172 h 5604001"/>
              <a:gd name="connsiteX1988" fmla="*/ 2836672 w 6293294"/>
              <a:gd name="connsiteY1988" fmla="*/ 1887601 h 5604001"/>
              <a:gd name="connsiteX1989" fmla="*/ 2826258 w 6293294"/>
              <a:gd name="connsiteY1989" fmla="*/ 1873758 h 5604001"/>
              <a:gd name="connsiteX1990" fmla="*/ 2864358 w 6293294"/>
              <a:gd name="connsiteY1990" fmla="*/ 1821815 h 5604001"/>
              <a:gd name="connsiteX1991" fmla="*/ 2885122 w 6293294"/>
              <a:gd name="connsiteY1991" fmla="*/ 1842580 h 5604001"/>
              <a:gd name="connsiteX1992" fmla="*/ 2971737 w 6293294"/>
              <a:gd name="connsiteY1992" fmla="*/ 1856486 h 5604001"/>
              <a:gd name="connsiteX1993" fmla="*/ 2947480 w 6293294"/>
              <a:gd name="connsiteY1993" fmla="*/ 1918780 h 5604001"/>
              <a:gd name="connsiteX1994" fmla="*/ 2954401 w 6293294"/>
              <a:gd name="connsiteY1994" fmla="*/ 1880680 h 5604001"/>
              <a:gd name="connsiteX1995" fmla="*/ 2950972 w 6293294"/>
              <a:gd name="connsiteY1995" fmla="*/ 1832229 h 5604001"/>
              <a:gd name="connsiteX1996" fmla="*/ 2940558 w 6293294"/>
              <a:gd name="connsiteY1996" fmla="*/ 1866837 h 5604001"/>
              <a:gd name="connsiteX1997" fmla="*/ 2937129 w 6293294"/>
              <a:gd name="connsiteY1997" fmla="*/ 1839151 h 5604001"/>
              <a:gd name="connsiteX1998" fmla="*/ 2950972 w 6293294"/>
              <a:gd name="connsiteY1998" fmla="*/ 1807972 h 5604001"/>
              <a:gd name="connsiteX1999" fmla="*/ 2971737 w 6293294"/>
              <a:gd name="connsiteY1999" fmla="*/ 1856486 h 5604001"/>
              <a:gd name="connsiteX2000" fmla="*/ 5867274 w 6293294"/>
              <a:gd name="connsiteY2000" fmla="*/ 1807972 h 5604001"/>
              <a:gd name="connsiteX2001" fmla="*/ 5614416 w 6293294"/>
              <a:gd name="connsiteY2001" fmla="*/ 1977708 h 5604001"/>
              <a:gd name="connsiteX2002" fmla="*/ 5849937 w 6293294"/>
              <a:gd name="connsiteY2002" fmla="*/ 1804480 h 5604001"/>
              <a:gd name="connsiteX2003" fmla="*/ 5867274 w 6293294"/>
              <a:gd name="connsiteY2003" fmla="*/ 1807972 h 5604001"/>
              <a:gd name="connsiteX2004" fmla="*/ 1530921 w 6293294"/>
              <a:gd name="connsiteY2004" fmla="*/ 1901508 h 5604001"/>
              <a:gd name="connsiteX2005" fmla="*/ 1350835 w 6293294"/>
              <a:gd name="connsiteY2005" fmla="*/ 1801051 h 5604001"/>
              <a:gd name="connsiteX2006" fmla="*/ 1530921 w 6293294"/>
              <a:gd name="connsiteY2006" fmla="*/ 1901508 h 5604001"/>
              <a:gd name="connsiteX2007" fmla="*/ 5462016 w 6293294"/>
              <a:gd name="connsiteY2007" fmla="*/ 1870329 h 5604001"/>
              <a:gd name="connsiteX2008" fmla="*/ 5441251 w 6293294"/>
              <a:gd name="connsiteY2008" fmla="*/ 1894523 h 5604001"/>
              <a:gd name="connsiteX2009" fmla="*/ 5437759 w 6293294"/>
              <a:gd name="connsiteY2009" fmla="*/ 1915351 h 5604001"/>
              <a:gd name="connsiteX2010" fmla="*/ 5458587 w 6293294"/>
              <a:gd name="connsiteY2010" fmla="*/ 1970723 h 5604001"/>
              <a:gd name="connsiteX2011" fmla="*/ 5420487 w 6293294"/>
              <a:gd name="connsiteY2011" fmla="*/ 2019237 h 5604001"/>
              <a:gd name="connsiteX2012" fmla="*/ 5361559 w 6293294"/>
              <a:gd name="connsiteY2012" fmla="*/ 1984629 h 5604001"/>
              <a:gd name="connsiteX2013" fmla="*/ 5320030 w 6293294"/>
              <a:gd name="connsiteY2013" fmla="*/ 1998472 h 5604001"/>
              <a:gd name="connsiteX2014" fmla="*/ 5271516 w 6293294"/>
              <a:gd name="connsiteY2014" fmla="*/ 1988058 h 5604001"/>
              <a:gd name="connsiteX2015" fmla="*/ 5261166 w 6293294"/>
              <a:gd name="connsiteY2015" fmla="*/ 1960372 h 5604001"/>
              <a:gd name="connsiteX2016" fmla="*/ 5268087 w 6293294"/>
              <a:gd name="connsiteY2016" fmla="*/ 1932623 h 5604001"/>
              <a:gd name="connsiteX2017" fmla="*/ 5250751 w 6293294"/>
              <a:gd name="connsiteY2017" fmla="*/ 1894523 h 5604001"/>
              <a:gd name="connsiteX2018" fmla="*/ 5365051 w 6293294"/>
              <a:gd name="connsiteY2018" fmla="*/ 1811401 h 5604001"/>
              <a:gd name="connsiteX2019" fmla="*/ 5399659 w 6293294"/>
              <a:gd name="connsiteY2019" fmla="*/ 1801051 h 5604001"/>
              <a:gd name="connsiteX2020" fmla="*/ 5479351 w 6293294"/>
              <a:gd name="connsiteY2020" fmla="*/ 1780286 h 5604001"/>
              <a:gd name="connsiteX2021" fmla="*/ 5462016 w 6293294"/>
              <a:gd name="connsiteY2021" fmla="*/ 1870329 h 5604001"/>
              <a:gd name="connsiteX2022" fmla="*/ 3816858 w 6293294"/>
              <a:gd name="connsiteY2022" fmla="*/ 1769872 h 5604001"/>
              <a:gd name="connsiteX2023" fmla="*/ 3688715 w 6293294"/>
              <a:gd name="connsiteY2023" fmla="*/ 2008823 h 5604001"/>
              <a:gd name="connsiteX2024" fmla="*/ 3813365 w 6293294"/>
              <a:gd name="connsiteY2024" fmla="*/ 1762951 h 5604001"/>
              <a:gd name="connsiteX2025" fmla="*/ 3816858 w 6293294"/>
              <a:gd name="connsiteY2025" fmla="*/ 1769872 h 5604001"/>
              <a:gd name="connsiteX2026" fmla="*/ 5569395 w 6293294"/>
              <a:gd name="connsiteY2026" fmla="*/ 1901508 h 5604001"/>
              <a:gd name="connsiteX2027" fmla="*/ 5489702 w 6293294"/>
              <a:gd name="connsiteY2027" fmla="*/ 2078101 h 5604001"/>
              <a:gd name="connsiteX2028" fmla="*/ 5430837 w 6293294"/>
              <a:gd name="connsiteY2028" fmla="*/ 2050415 h 5604001"/>
              <a:gd name="connsiteX2029" fmla="*/ 5430837 w 6293294"/>
              <a:gd name="connsiteY2029" fmla="*/ 2029651 h 5604001"/>
              <a:gd name="connsiteX2030" fmla="*/ 5475859 w 6293294"/>
              <a:gd name="connsiteY2030" fmla="*/ 1981137 h 5604001"/>
              <a:gd name="connsiteX2031" fmla="*/ 5479351 w 6293294"/>
              <a:gd name="connsiteY2031" fmla="*/ 1977708 h 5604001"/>
              <a:gd name="connsiteX2032" fmla="*/ 5462016 w 6293294"/>
              <a:gd name="connsiteY2032" fmla="*/ 1953451 h 5604001"/>
              <a:gd name="connsiteX2033" fmla="*/ 5455095 w 6293294"/>
              <a:gd name="connsiteY2033" fmla="*/ 1915351 h 5604001"/>
              <a:gd name="connsiteX2034" fmla="*/ 5482781 w 6293294"/>
              <a:gd name="connsiteY2034" fmla="*/ 1863408 h 5604001"/>
              <a:gd name="connsiteX2035" fmla="*/ 5479351 w 6293294"/>
              <a:gd name="connsiteY2035" fmla="*/ 1828737 h 5604001"/>
              <a:gd name="connsiteX2036" fmla="*/ 5531295 w 6293294"/>
              <a:gd name="connsiteY2036" fmla="*/ 1759458 h 5604001"/>
              <a:gd name="connsiteX2037" fmla="*/ 5569395 w 6293294"/>
              <a:gd name="connsiteY2037" fmla="*/ 1901508 h 5604001"/>
              <a:gd name="connsiteX2038" fmla="*/ 2625408 w 6293294"/>
              <a:gd name="connsiteY2038" fmla="*/ 1783715 h 5604001"/>
              <a:gd name="connsiteX2039" fmla="*/ 2597658 w 6293294"/>
              <a:gd name="connsiteY2039" fmla="*/ 1821815 h 5604001"/>
              <a:gd name="connsiteX2040" fmla="*/ 2611501 w 6293294"/>
              <a:gd name="connsiteY2040" fmla="*/ 1832229 h 5604001"/>
              <a:gd name="connsiteX2041" fmla="*/ 2601151 w 6293294"/>
              <a:gd name="connsiteY2041" fmla="*/ 1846072 h 5604001"/>
              <a:gd name="connsiteX2042" fmla="*/ 2569972 w 6293294"/>
              <a:gd name="connsiteY2042" fmla="*/ 1756029 h 5604001"/>
              <a:gd name="connsiteX2043" fmla="*/ 2583815 w 6293294"/>
              <a:gd name="connsiteY2043" fmla="*/ 1721358 h 5604001"/>
              <a:gd name="connsiteX2044" fmla="*/ 2625408 w 6293294"/>
              <a:gd name="connsiteY2044" fmla="*/ 1783715 h 5604001"/>
              <a:gd name="connsiteX2045" fmla="*/ 3716401 w 6293294"/>
              <a:gd name="connsiteY2045" fmla="*/ 1752537 h 5604001"/>
              <a:gd name="connsiteX2046" fmla="*/ 3591687 w 6293294"/>
              <a:gd name="connsiteY2046" fmla="*/ 2033080 h 5604001"/>
              <a:gd name="connsiteX2047" fmla="*/ 3712908 w 6293294"/>
              <a:gd name="connsiteY2047" fmla="*/ 1714437 h 5604001"/>
              <a:gd name="connsiteX2048" fmla="*/ 3716401 w 6293294"/>
              <a:gd name="connsiteY2048" fmla="*/ 1752537 h 5604001"/>
              <a:gd name="connsiteX2049" fmla="*/ 2770886 w 6293294"/>
              <a:gd name="connsiteY2049" fmla="*/ 1728280 h 5604001"/>
              <a:gd name="connsiteX2050" fmla="*/ 2770886 w 6293294"/>
              <a:gd name="connsiteY2050" fmla="*/ 1707515 h 5604001"/>
              <a:gd name="connsiteX2051" fmla="*/ 2770886 w 6293294"/>
              <a:gd name="connsiteY2051" fmla="*/ 1728280 h 5604001"/>
              <a:gd name="connsiteX2052" fmla="*/ 2860929 w 6293294"/>
              <a:gd name="connsiteY2052" fmla="*/ 1704086 h 5604001"/>
              <a:gd name="connsiteX2053" fmla="*/ 2860929 w 6293294"/>
              <a:gd name="connsiteY2053" fmla="*/ 1717929 h 5604001"/>
              <a:gd name="connsiteX2054" fmla="*/ 2826258 w 6293294"/>
              <a:gd name="connsiteY2054" fmla="*/ 1745615 h 5604001"/>
              <a:gd name="connsiteX2055" fmla="*/ 2850515 w 6293294"/>
              <a:gd name="connsiteY2055" fmla="*/ 1704086 h 5604001"/>
              <a:gd name="connsiteX2056" fmla="*/ 2860929 w 6293294"/>
              <a:gd name="connsiteY2056" fmla="*/ 1704086 h 5604001"/>
              <a:gd name="connsiteX2057" fmla="*/ 5441251 w 6293294"/>
              <a:gd name="connsiteY2057" fmla="*/ 1749108 h 5604001"/>
              <a:gd name="connsiteX2058" fmla="*/ 5482781 w 6293294"/>
              <a:gd name="connsiteY2058" fmla="*/ 1742186 h 5604001"/>
              <a:gd name="connsiteX2059" fmla="*/ 5510530 w 6293294"/>
              <a:gd name="connsiteY2059" fmla="*/ 1745615 h 5604001"/>
              <a:gd name="connsiteX2060" fmla="*/ 5462016 w 6293294"/>
              <a:gd name="connsiteY2060" fmla="*/ 1769872 h 5604001"/>
              <a:gd name="connsiteX2061" fmla="*/ 5240337 w 6293294"/>
              <a:gd name="connsiteY2061" fmla="*/ 1887601 h 5604001"/>
              <a:gd name="connsiteX2062" fmla="*/ 5226495 w 6293294"/>
              <a:gd name="connsiteY2062" fmla="*/ 1884172 h 5604001"/>
              <a:gd name="connsiteX2063" fmla="*/ 5240337 w 6293294"/>
              <a:gd name="connsiteY2063" fmla="*/ 1828737 h 5604001"/>
              <a:gd name="connsiteX2064" fmla="*/ 5264595 w 6293294"/>
              <a:gd name="connsiteY2064" fmla="*/ 1811401 h 5604001"/>
              <a:gd name="connsiteX2065" fmla="*/ 5281930 w 6293294"/>
              <a:gd name="connsiteY2065" fmla="*/ 1762951 h 5604001"/>
              <a:gd name="connsiteX2066" fmla="*/ 5326951 w 6293294"/>
              <a:gd name="connsiteY2066" fmla="*/ 1735201 h 5604001"/>
              <a:gd name="connsiteX2067" fmla="*/ 5382387 w 6293294"/>
              <a:gd name="connsiteY2067" fmla="*/ 1693672 h 5604001"/>
              <a:gd name="connsiteX2068" fmla="*/ 5441251 w 6293294"/>
              <a:gd name="connsiteY2068" fmla="*/ 1749108 h 5604001"/>
              <a:gd name="connsiteX2069" fmla="*/ 5025644 w 6293294"/>
              <a:gd name="connsiteY2069" fmla="*/ 1752537 h 5604001"/>
              <a:gd name="connsiteX2070" fmla="*/ 5008309 w 6293294"/>
              <a:gd name="connsiteY2070" fmla="*/ 1801051 h 5604001"/>
              <a:gd name="connsiteX2071" fmla="*/ 4987544 w 6293294"/>
              <a:gd name="connsiteY2071" fmla="*/ 1828737 h 5604001"/>
              <a:gd name="connsiteX2072" fmla="*/ 4984051 w 6293294"/>
              <a:gd name="connsiteY2072" fmla="*/ 1904937 h 5604001"/>
              <a:gd name="connsiteX2073" fmla="*/ 4959795 w 6293294"/>
              <a:gd name="connsiteY2073" fmla="*/ 1943037 h 5604001"/>
              <a:gd name="connsiteX2074" fmla="*/ 4952874 w 6293294"/>
              <a:gd name="connsiteY2074" fmla="*/ 1877251 h 5604001"/>
              <a:gd name="connsiteX2075" fmla="*/ 5008309 w 6293294"/>
              <a:gd name="connsiteY2075" fmla="*/ 1693672 h 5604001"/>
              <a:gd name="connsiteX2076" fmla="*/ 5025644 w 6293294"/>
              <a:gd name="connsiteY2076" fmla="*/ 1752537 h 5604001"/>
              <a:gd name="connsiteX2077" fmla="*/ 2878201 w 6293294"/>
              <a:gd name="connsiteY2077" fmla="*/ 1714437 h 5604001"/>
              <a:gd name="connsiteX2078" fmla="*/ 2829751 w 6293294"/>
              <a:gd name="connsiteY2078" fmla="*/ 1783715 h 5604001"/>
              <a:gd name="connsiteX2079" fmla="*/ 2812415 w 6293294"/>
              <a:gd name="connsiteY2079" fmla="*/ 1745615 h 5604001"/>
              <a:gd name="connsiteX2080" fmla="*/ 2857437 w 6293294"/>
              <a:gd name="connsiteY2080" fmla="*/ 1686751 h 5604001"/>
              <a:gd name="connsiteX2081" fmla="*/ 2878201 w 6293294"/>
              <a:gd name="connsiteY2081" fmla="*/ 1714437 h 5604001"/>
              <a:gd name="connsiteX2082" fmla="*/ 5150295 w 6293294"/>
              <a:gd name="connsiteY2082" fmla="*/ 1776793 h 5604001"/>
              <a:gd name="connsiteX2083" fmla="*/ 5178044 w 6293294"/>
              <a:gd name="connsiteY2083" fmla="*/ 1676337 h 5604001"/>
              <a:gd name="connsiteX2084" fmla="*/ 5150295 w 6293294"/>
              <a:gd name="connsiteY2084" fmla="*/ 1776793 h 5604001"/>
              <a:gd name="connsiteX2085" fmla="*/ 5874195 w 6293294"/>
              <a:gd name="connsiteY2085" fmla="*/ 1697101 h 5604001"/>
              <a:gd name="connsiteX2086" fmla="*/ 5926137 w 6293294"/>
              <a:gd name="connsiteY2086" fmla="*/ 1704086 h 5604001"/>
              <a:gd name="connsiteX2087" fmla="*/ 5953824 w 6293294"/>
              <a:gd name="connsiteY2087" fmla="*/ 1745615 h 5604001"/>
              <a:gd name="connsiteX2088" fmla="*/ 5933059 w 6293294"/>
              <a:gd name="connsiteY2088" fmla="*/ 1773301 h 5604001"/>
              <a:gd name="connsiteX2089" fmla="*/ 5974651 w 6293294"/>
              <a:gd name="connsiteY2089" fmla="*/ 1807972 h 5604001"/>
              <a:gd name="connsiteX2090" fmla="*/ 6040437 w 6293294"/>
              <a:gd name="connsiteY2090" fmla="*/ 1773301 h 5604001"/>
              <a:gd name="connsiteX2091" fmla="*/ 6088951 w 6293294"/>
              <a:gd name="connsiteY2091" fmla="*/ 1832229 h 5604001"/>
              <a:gd name="connsiteX2092" fmla="*/ 6092381 w 6293294"/>
              <a:gd name="connsiteY2092" fmla="*/ 1856486 h 5604001"/>
              <a:gd name="connsiteX2093" fmla="*/ 6085459 w 6293294"/>
              <a:gd name="connsiteY2093" fmla="*/ 1884172 h 5604001"/>
              <a:gd name="connsiteX2094" fmla="*/ 6095874 w 6293294"/>
              <a:gd name="connsiteY2094" fmla="*/ 1894523 h 5604001"/>
              <a:gd name="connsiteX2095" fmla="*/ 6106224 w 6293294"/>
              <a:gd name="connsiteY2095" fmla="*/ 1887601 h 5604001"/>
              <a:gd name="connsiteX2096" fmla="*/ 6133974 w 6293294"/>
              <a:gd name="connsiteY2096" fmla="*/ 1929193 h 5604001"/>
              <a:gd name="connsiteX2097" fmla="*/ 6099302 w 6293294"/>
              <a:gd name="connsiteY2097" fmla="*/ 2001901 h 5604001"/>
              <a:gd name="connsiteX2098" fmla="*/ 6036945 w 6293294"/>
              <a:gd name="connsiteY2098" fmla="*/ 2026158 h 5604001"/>
              <a:gd name="connsiteX2099" fmla="*/ 5908802 w 6293294"/>
              <a:gd name="connsiteY2099" fmla="*/ 2161223 h 5604001"/>
              <a:gd name="connsiteX2100" fmla="*/ 5919216 w 6293294"/>
              <a:gd name="connsiteY2100" fmla="*/ 2164715 h 5604001"/>
              <a:gd name="connsiteX2101" fmla="*/ 6030024 w 6293294"/>
              <a:gd name="connsiteY2101" fmla="*/ 2057337 h 5604001"/>
              <a:gd name="connsiteX2102" fmla="*/ 6075045 w 6293294"/>
              <a:gd name="connsiteY2102" fmla="*/ 2029651 h 5604001"/>
              <a:gd name="connsiteX2103" fmla="*/ 6085459 w 6293294"/>
              <a:gd name="connsiteY2103" fmla="*/ 2029651 h 5604001"/>
              <a:gd name="connsiteX2104" fmla="*/ 6085459 w 6293294"/>
              <a:gd name="connsiteY2104" fmla="*/ 2036572 h 5604001"/>
              <a:gd name="connsiteX2105" fmla="*/ 5950395 w 6293294"/>
              <a:gd name="connsiteY2105" fmla="*/ 2247837 h 5604001"/>
              <a:gd name="connsiteX2106" fmla="*/ 5901881 w 6293294"/>
              <a:gd name="connsiteY2106" fmla="*/ 2164715 h 5604001"/>
              <a:gd name="connsiteX2107" fmla="*/ 5922645 w 6293294"/>
              <a:gd name="connsiteY2107" fmla="*/ 2112772 h 5604001"/>
              <a:gd name="connsiteX2108" fmla="*/ 5898451 w 6293294"/>
              <a:gd name="connsiteY2108" fmla="*/ 2064258 h 5604001"/>
              <a:gd name="connsiteX2109" fmla="*/ 5860351 w 6293294"/>
              <a:gd name="connsiteY2109" fmla="*/ 1984629 h 5604001"/>
              <a:gd name="connsiteX2110" fmla="*/ 5804916 w 6293294"/>
              <a:gd name="connsiteY2110" fmla="*/ 1984629 h 5604001"/>
              <a:gd name="connsiteX2111" fmla="*/ 5725224 w 6293294"/>
              <a:gd name="connsiteY2111" fmla="*/ 1960372 h 5604001"/>
              <a:gd name="connsiteX2112" fmla="*/ 5649024 w 6293294"/>
              <a:gd name="connsiteY2112" fmla="*/ 1988058 h 5604001"/>
              <a:gd name="connsiteX2113" fmla="*/ 5548630 w 6293294"/>
              <a:gd name="connsiteY2113" fmla="*/ 2033080 h 5604001"/>
              <a:gd name="connsiteX2114" fmla="*/ 5531295 w 6293294"/>
              <a:gd name="connsiteY2114" fmla="*/ 2081593 h 5604001"/>
              <a:gd name="connsiteX2115" fmla="*/ 5496687 w 6293294"/>
              <a:gd name="connsiteY2115" fmla="*/ 2109280 h 5604001"/>
              <a:gd name="connsiteX2116" fmla="*/ 5493195 w 6293294"/>
              <a:gd name="connsiteY2116" fmla="*/ 2088515 h 5604001"/>
              <a:gd name="connsiteX2117" fmla="*/ 5534787 w 6293294"/>
              <a:gd name="connsiteY2117" fmla="*/ 2036572 h 5604001"/>
              <a:gd name="connsiteX2118" fmla="*/ 5586730 w 6293294"/>
              <a:gd name="connsiteY2118" fmla="*/ 1894523 h 5604001"/>
              <a:gd name="connsiteX2119" fmla="*/ 5607495 w 6293294"/>
              <a:gd name="connsiteY2119" fmla="*/ 1842580 h 5604001"/>
              <a:gd name="connsiteX2120" fmla="*/ 5676774 w 6293294"/>
              <a:gd name="connsiteY2120" fmla="*/ 1738693 h 5604001"/>
              <a:gd name="connsiteX2121" fmla="*/ 5756402 w 6293294"/>
              <a:gd name="connsiteY2121" fmla="*/ 1721358 h 5604001"/>
              <a:gd name="connsiteX2122" fmla="*/ 5818759 w 6293294"/>
              <a:gd name="connsiteY2122" fmla="*/ 1665986 h 5604001"/>
              <a:gd name="connsiteX2123" fmla="*/ 5874195 w 6293294"/>
              <a:gd name="connsiteY2123" fmla="*/ 1697101 h 5604001"/>
              <a:gd name="connsiteX2124" fmla="*/ 2968308 w 6293294"/>
              <a:gd name="connsiteY2124" fmla="*/ 1693672 h 5604001"/>
              <a:gd name="connsiteX2125" fmla="*/ 2947480 w 6293294"/>
              <a:gd name="connsiteY2125" fmla="*/ 1742186 h 5604001"/>
              <a:gd name="connsiteX2126" fmla="*/ 2930208 w 6293294"/>
              <a:gd name="connsiteY2126" fmla="*/ 1742186 h 5604001"/>
              <a:gd name="connsiteX2127" fmla="*/ 2930208 w 6293294"/>
              <a:gd name="connsiteY2127" fmla="*/ 1728280 h 5604001"/>
              <a:gd name="connsiteX2128" fmla="*/ 2947480 w 6293294"/>
              <a:gd name="connsiteY2128" fmla="*/ 1690180 h 5604001"/>
              <a:gd name="connsiteX2129" fmla="*/ 2940558 w 6293294"/>
              <a:gd name="connsiteY2129" fmla="*/ 1669415 h 5604001"/>
              <a:gd name="connsiteX2130" fmla="*/ 2912872 w 6293294"/>
              <a:gd name="connsiteY2130" fmla="*/ 1752537 h 5604001"/>
              <a:gd name="connsiteX2131" fmla="*/ 2905951 w 6293294"/>
              <a:gd name="connsiteY2131" fmla="*/ 1711008 h 5604001"/>
              <a:gd name="connsiteX2132" fmla="*/ 2937129 w 6293294"/>
              <a:gd name="connsiteY2132" fmla="*/ 1648651 h 5604001"/>
              <a:gd name="connsiteX2133" fmla="*/ 2968308 w 6293294"/>
              <a:gd name="connsiteY2133" fmla="*/ 1693672 h 5604001"/>
              <a:gd name="connsiteX2134" fmla="*/ 5081016 w 6293294"/>
              <a:gd name="connsiteY2134" fmla="*/ 1783715 h 5604001"/>
              <a:gd name="connsiteX2135" fmla="*/ 5077587 w 6293294"/>
              <a:gd name="connsiteY2135" fmla="*/ 1756029 h 5604001"/>
              <a:gd name="connsiteX2136" fmla="*/ 5115687 w 6293294"/>
              <a:gd name="connsiteY2136" fmla="*/ 1645158 h 5604001"/>
              <a:gd name="connsiteX2137" fmla="*/ 5081016 w 6293294"/>
              <a:gd name="connsiteY2137" fmla="*/ 1783715 h 5604001"/>
              <a:gd name="connsiteX2138" fmla="*/ 5496687 w 6293294"/>
              <a:gd name="connsiteY2138" fmla="*/ 1631315 h 5604001"/>
              <a:gd name="connsiteX2139" fmla="*/ 5496687 w 6293294"/>
              <a:gd name="connsiteY2139" fmla="*/ 1652080 h 5604001"/>
              <a:gd name="connsiteX2140" fmla="*/ 5527802 w 6293294"/>
              <a:gd name="connsiteY2140" fmla="*/ 1669415 h 5604001"/>
              <a:gd name="connsiteX2141" fmla="*/ 5538216 w 6293294"/>
              <a:gd name="connsiteY2141" fmla="*/ 1707515 h 5604001"/>
              <a:gd name="connsiteX2142" fmla="*/ 5527802 w 6293294"/>
              <a:gd name="connsiteY2142" fmla="*/ 1735201 h 5604001"/>
              <a:gd name="connsiteX2143" fmla="*/ 5482781 w 6293294"/>
              <a:gd name="connsiteY2143" fmla="*/ 1724851 h 5604001"/>
              <a:gd name="connsiteX2144" fmla="*/ 5434330 w 6293294"/>
              <a:gd name="connsiteY2144" fmla="*/ 1731772 h 5604001"/>
              <a:gd name="connsiteX2145" fmla="*/ 5382387 w 6293294"/>
              <a:gd name="connsiteY2145" fmla="*/ 1679829 h 5604001"/>
              <a:gd name="connsiteX2146" fmla="*/ 5320030 w 6293294"/>
              <a:gd name="connsiteY2146" fmla="*/ 1717929 h 5604001"/>
              <a:gd name="connsiteX2147" fmla="*/ 5268087 w 6293294"/>
              <a:gd name="connsiteY2147" fmla="*/ 1752537 h 5604001"/>
              <a:gd name="connsiteX2148" fmla="*/ 5254181 w 6293294"/>
              <a:gd name="connsiteY2148" fmla="*/ 1801051 h 5604001"/>
              <a:gd name="connsiteX2149" fmla="*/ 5216081 w 6293294"/>
              <a:gd name="connsiteY2149" fmla="*/ 1870329 h 5604001"/>
              <a:gd name="connsiteX2150" fmla="*/ 5178044 w 6293294"/>
              <a:gd name="connsiteY2150" fmla="*/ 1818386 h 5604001"/>
              <a:gd name="connsiteX2151" fmla="*/ 5209159 w 6293294"/>
              <a:gd name="connsiteY2151" fmla="*/ 1728280 h 5604001"/>
              <a:gd name="connsiteX2152" fmla="*/ 5247259 w 6293294"/>
              <a:gd name="connsiteY2152" fmla="*/ 1676337 h 5604001"/>
              <a:gd name="connsiteX2153" fmla="*/ 5167630 w 6293294"/>
              <a:gd name="connsiteY2153" fmla="*/ 1818386 h 5604001"/>
              <a:gd name="connsiteX2154" fmla="*/ 5136451 w 6293294"/>
              <a:gd name="connsiteY2154" fmla="*/ 1811401 h 5604001"/>
              <a:gd name="connsiteX2155" fmla="*/ 5063744 w 6293294"/>
              <a:gd name="connsiteY2155" fmla="*/ 1821815 h 5604001"/>
              <a:gd name="connsiteX2156" fmla="*/ 5022151 w 6293294"/>
              <a:gd name="connsiteY2156" fmla="*/ 1849501 h 5604001"/>
              <a:gd name="connsiteX2157" fmla="*/ 5008309 w 6293294"/>
              <a:gd name="connsiteY2157" fmla="*/ 1856486 h 5604001"/>
              <a:gd name="connsiteX2158" fmla="*/ 5008309 w 6293294"/>
              <a:gd name="connsiteY2158" fmla="*/ 1832229 h 5604001"/>
              <a:gd name="connsiteX2159" fmla="*/ 5046409 w 6293294"/>
              <a:gd name="connsiteY2159" fmla="*/ 1752537 h 5604001"/>
              <a:gd name="connsiteX2160" fmla="*/ 5015230 w 6293294"/>
              <a:gd name="connsiteY2160" fmla="*/ 1676337 h 5604001"/>
              <a:gd name="connsiteX2161" fmla="*/ 5049837 w 6293294"/>
              <a:gd name="connsiteY2161" fmla="*/ 1638237 h 5604001"/>
              <a:gd name="connsiteX2162" fmla="*/ 5067174 w 6293294"/>
              <a:gd name="connsiteY2162" fmla="*/ 1634808 h 5604001"/>
              <a:gd name="connsiteX2163" fmla="*/ 5132959 w 6293294"/>
              <a:gd name="connsiteY2163" fmla="*/ 1607058 h 5604001"/>
              <a:gd name="connsiteX2164" fmla="*/ 5178044 w 6293294"/>
              <a:gd name="connsiteY2164" fmla="*/ 1627886 h 5604001"/>
              <a:gd name="connsiteX2165" fmla="*/ 5212651 w 6293294"/>
              <a:gd name="connsiteY2165" fmla="*/ 1617472 h 5604001"/>
              <a:gd name="connsiteX2166" fmla="*/ 5285359 w 6293294"/>
              <a:gd name="connsiteY2166" fmla="*/ 1683258 h 5604001"/>
              <a:gd name="connsiteX2167" fmla="*/ 5295774 w 6293294"/>
              <a:gd name="connsiteY2167" fmla="*/ 1686751 h 5604001"/>
              <a:gd name="connsiteX2168" fmla="*/ 5320030 w 6293294"/>
              <a:gd name="connsiteY2168" fmla="*/ 1662493 h 5604001"/>
              <a:gd name="connsiteX2169" fmla="*/ 5347716 w 6293294"/>
              <a:gd name="connsiteY2169" fmla="*/ 1662493 h 5604001"/>
              <a:gd name="connsiteX2170" fmla="*/ 5371974 w 6293294"/>
              <a:gd name="connsiteY2170" fmla="*/ 1638237 h 5604001"/>
              <a:gd name="connsiteX2171" fmla="*/ 5396230 w 6293294"/>
              <a:gd name="connsiteY2171" fmla="*/ 1638237 h 5604001"/>
              <a:gd name="connsiteX2172" fmla="*/ 5462016 w 6293294"/>
              <a:gd name="connsiteY2172" fmla="*/ 1603629 h 5604001"/>
              <a:gd name="connsiteX2173" fmla="*/ 5496687 w 6293294"/>
              <a:gd name="connsiteY2173" fmla="*/ 1631315 h 5604001"/>
              <a:gd name="connsiteX2174" fmla="*/ 1378521 w 6293294"/>
              <a:gd name="connsiteY2174" fmla="*/ 1721358 h 5604001"/>
              <a:gd name="connsiteX2175" fmla="*/ 1537843 w 6293294"/>
              <a:gd name="connsiteY2175" fmla="*/ 1700593 h 5604001"/>
              <a:gd name="connsiteX2176" fmla="*/ 1558608 w 6293294"/>
              <a:gd name="connsiteY2176" fmla="*/ 1704086 h 5604001"/>
              <a:gd name="connsiteX2177" fmla="*/ 1627886 w 6293294"/>
              <a:gd name="connsiteY2177" fmla="*/ 1776793 h 5604001"/>
              <a:gd name="connsiteX2178" fmla="*/ 1669478 w 6293294"/>
              <a:gd name="connsiteY2178" fmla="*/ 1801051 h 5604001"/>
              <a:gd name="connsiteX2179" fmla="*/ 1752600 w 6293294"/>
              <a:gd name="connsiteY2179" fmla="*/ 1811401 h 5604001"/>
              <a:gd name="connsiteX2180" fmla="*/ 1811464 w 6293294"/>
              <a:gd name="connsiteY2180" fmla="*/ 1807972 h 5604001"/>
              <a:gd name="connsiteX2181" fmla="*/ 1873821 w 6293294"/>
              <a:gd name="connsiteY2181" fmla="*/ 1794129 h 5604001"/>
              <a:gd name="connsiteX2182" fmla="*/ 2033143 w 6293294"/>
              <a:gd name="connsiteY2182" fmla="*/ 1908429 h 5604001"/>
              <a:gd name="connsiteX2183" fmla="*/ 1901508 w 6293294"/>
              <a:gd name="connsiteY2183" fmla="*/ 1901508 h 5604001"/>
              <a:gd name="connsiteX2184" fmla="*/ 1541272 w 6293294"/>
              <a:gd name="connsiteY2184" fmla="*/ 1974215 h 5604001"/>
              <a:gd name="connsiteX2185" fmla="*/ 1530921 w 6293294"/>
              <a:gd name="connsiteY2185" fmla="*/ 1988058 h 5604001"/>
              <a:gd name="connsiteX2186" fmla="*/ 1485900 w 6293294"/>
              <a:gd name="connsiteY2186" fmla="*/ 2088515 h 5604001"/>
              <a:gd name="connsiteX2187" fmla="*/ 1610551 w 6293294"/>
              <a:gd name="connsiteY2187" fmla="*/ 2216658 h 5604001"/>
              <a:gd name="connsiteX2188" fmla="*/ 1679829 w 6293294"/>
              <a:gd name="connsiteY2188" fmla="*/ 2244344 h 5604001"/>
              <a:gd name="connsiteX2189" fmla="*/ 1704086 w 6293294"/>
              <a:gd name="connsiteY2189" fmla="*/ 2296351 h 5604001"/>
              <a:gd name="connsiteX2190" fmla="*/ 1728343 w 6293294"/>
              <a:gd name="connsiteY2190" fmla="*/ 2348294 h 5604001"/>
              <a:gd name="connsiteX2191" fmla="*/ 1891094 w 6293294"/>
              <a:gd name="connsiteY2191" fmla="*/ 2403666 h 5604001"/>
              <a:gd name="connsiteX2192" fmla="*/ 1918843 w 6293294"/>
              <a:gd name="connsiteY2192" fmla="*/ 2455672 h 5604001"/>
              <a:gd name="connsiteX2193" fmla="*/ 2088515 w 6293294"/>
              <a:gd name="connsiteY2193" fmla="*/ 2538794 h 5604001"/>
              <a:gd name="connsiteX2194" fmla="*/ 2033143 w 6293294"/>
              <a:gd name="connsiteY2194" fmla="*/ 2656523 h 5604001"/>
              <a:gd name="connsiteX2195" fmla="*/ 2130108 w 6293294"/>
              <a:gd name="connsiteY2195" fmla="*/ 2795080 h 5604001"/>
              <a:gd name="connsiteX2196" fmla="*/ 2105851 w 6293294"/>
              <a:gd name="connsiteY2196" fmla="*/ 2822766 h 5604001"/>
              <a:gd name="connsiteX2197" fmla="*/ 2092008 w 6293294"/>
              <a:gd name="connsiteY2197" fmla="*/ 2864358 h 5604001"/>
              <a:gd name="connsiteX2198" fmla="*/ 2116264 w 6293294"/>
              <a:gd name="connsiteY2198" fmla="*/ 2916301 h 5604001"/>
              <a:gd name="connsiteX2199" fmla="*/ 1891094 w 6293294"/>
              <a:gd name="connsiteY2199" fmla="*/ 3034030 h 5604001"/>
              <a:gd name="connsiteX2200" fmla="*/ 1832229 w 6293294"/>
              <a:gd name="connsiteY2200" fmla="*/ 3044444 h 5604001"/>
              <a:gd name="connsiteX2201" fmla="*/ 1745678 w 6293294"/>
              <a:gd name="connsiteY2201" fmla="*/ 3172587 h 5604001"/>
              <a:gd name="connsiteX2202" fmla="*/ 1762951 w 6293294"/>
              <a:gd name="connsiteY2202" fmla="*/ 3203766 h 5604001"/>
              <a:gd name="connsiteX2203" fmla="*/ 1762951 w 6293294"/>
              <a:gd name="connsiteY2203" fmla="*/ 3189923 h 5604001"/>
              <a:gd name="connsiteX2204" fmla="*/ 1828800 w 6293294"/>
              <a:gd name="connsiteY2204" fmla="*/ 3075623 h 5604001"/>
              <a:gd name="connsiteX2205" fmla="*/ 1870329 w 6293294"/>
              <a:gd name="connsiteY2205" fmla="*/ 3061780 h 5604001"/>
              <a:gd name="connsiteX2206" fmla="*/ 1905000 w 6293294"/>
              <a:gd name="connsiteY2206" fmla="*/ 3061780 h 5604001"/>
              <a:gd name="connsiteX2207" fmla="*/ 1922272 w 6293294"/>
              <a:gd name="connsiteY2207" fmla="*/ 3023680 h 5604001"/>
              <a:gd name="connsiteX2208" fmla="*/ 2109343 w 6293294"/>
              <a:gd name="connsiteY2208" fmla="*/ 2930144 h 5604001"/>
              <a:gd name="connsiteX2209" fmla="*/ 2185543 w 6293294"/>
              <a:gd name="connsiteY2209" fmla="*/ 2971737 h 5604001"/>
              <a:gd name="connsiteX2210" fmla="*/ 2112772 w 6293294"/>
              <a:gd name="connsiteY2210" fmla="*/ 3009837 h 5604001"/>
              <a:gd name="connsiteX2211" fmla="*/ 1963864 w 6293294"/>
              <a:gd name="connsiteY2211" fmla="*/ 3158744 h 5604001"/>
              <a:gd name="connsiteX2212" fmla="*/ 1908429 w 6293294"/>
              <a:gd name="connsiteY2212" fmla="*/ 3189923 h 5604001"/>
              <a:gd name="connsiteX2213" fmla="*/ 1773364 w 6293294"/>
              <a:gd name="connsiteY2213" fmla="*/ 3238437 h 5604001"/>
              <a:gd name="connsiteX2214" fmla="*/ 1745678 w 6293294"/>
              <a:gd name="connsiteY2214" fmla="*/ 3234944 h 5604001"/>
              <a:gd name="connsiteX2215" fmla="*/ 1693672 w 6293294"/>
              <a:gd name="connsiteY2215" fmla="*/ 3210687 h 5604001"/>
              <a:gd name="connsiteX2216" fmla="*/ 1662494 w 6293294"/>
              <a:gd name="connsiteY2216" fmla="*/ 3228023 h 5604001"/>
              <a:gd name="connsiteX2217" fmla="*/ 1589786 w 6293294"/>
              <a:gd name="connsiteY2217" fmla="*/ 3248787 h 5604001"/>
              <a:gd name="connsiteX2218" fmla="*/ 1506664 w 6293294"/>
              <a:gd name="connsiteY2218" fmla="*/ 3217609 h 5604001"/>
              <a:gd name="connsiteX2219" fmla="*/ 1482408 w 6293294"/>
              <a:gd name="connsiteY2219" fmla="*/ 3172587 h 5604001"/>
              <a:gd name="connsiteX2220" fmla="*/ 1440878 w 6293294"/>
              <a:gd name="connsiteY2220" fmla="*/ 3169158 h 5604001"/>
              <a:gd name="connsiteX2221" fmla="*/ 1347343 w 6293294"/>
              <a:gd name="connsiteY2221" fmla="*/ 3086037 h 5604001"/>
              <a:gd name="connsiteX2222" fmla="*/ 1354264 w 6293294"/>
              <a:gd name="connsiteY2222" fmla="*/ 3072130 h 5604001"/>
              <a:gd name="connsiteX2223" fmla="*/ 1347343 w 6293294"/>
              <a:gd name="connsiteY2223" fmla="*/ 3054858 h 5604001"/>
              <a:gd name="connsiteX2224" fmla="*/ 1350835 w 6293294"/>
              <a:gd name="connsiteY2224" fmla="*/ 3030601 h 5604001"/>
              <a:gd name="connsiteX2225" fmla="*/ 1378521 w 6293294"/>
              <a:gd name="connsiteY2225" fmla="*/ 2954401 h 5604001"/>
              <a:gd name="connsiteX2226" fmla="*/ 1312735 w 6293294"/>
              <a:gd name="connsiteY2226" fmla="*/ 2895537 h 5604001"/>
              <a:gd name="connsiteX2227" fmla="*/ 1271143 w 6293294"/>
              <a:gd name="connsiteY2227" fmla="*/ 2791587 h 5604001"/>
              <a:gd name="connsiteX2228" fmla="*/ 1274635 w 6293294"/>
              <a:gd name="connsiteY2228" fmla="*/ 2756980 h 5604001"/>
              <a:gd name="connsiteX2229" fmla="*/ 1323086 w 6293294"/>
              <a:gd name="connsiteY2229" fmla="*/ 2705037 h 5604001"/>
              <a:gd name="connsiteX2230" fmla="*/ 1347343 w 6293294"/>
              <a:gd name="connsiteY2230" fmla="*/ 2698115 h 5604001"/>
              <a:gd name="connsiteX2231" fmla="*/ 1357757 w 6293294"/>
              <a:gd name="connsiteY2231" fmla="*/ 2684209 h 5604001"/>
              <a:gd name="connsiteX2232" fmla="*/ 1340421 w 6293294"/>
              <a:gd name="connsiteY2232" fmla="*/ 2628837 h 5604001"/>
              <a:gd name="connsiteX2233" fmla="*/ 1354264 w 6293294"/>
              <a:gd name="connsiteY2233" fmla="*/ 2583815 h 5604001"/>
              <a:gd name="connsiteX2234" fmla="*/ 1472057 w 6293294"/>
              <a:gd name="connsiteY2234" fmla="*/ 2497201 h 5604001"/>
              <a:gd name="connsiteX2235" fmla="*/ 1659064 w 6293294"/>
              <a:gd name="connsiteY2235" fmla="*/ 2531872 h 5604001"/>
              <a:gd name="connsiteX2236" fmla="*/ 1804543 w 6293294"/>
              <a:gd name="connsiteY2236" fmla="*/ 2500694 h 5604001"/>
              <a:gd name="connsiteX2237" fmla="*/ 1825308 w 6293294"/>
              <a:gd name="connsiteY2237" fmla="*/ 2542223 h 5604001"/>
              <a:gd name="connsiteX2238" fmla="*/ 1856486 w 6293294"/>
              <a:gd name="connsiteY2238" fmla="*/ 2483358 h 5604001"/>
              <a:gd name="connsiteX2239" fmla="*/ 1825308 w 6293294"/>
              <a:gd name="connsiteY2239" fmla="*/ 2479866 h 5604001"/>
              <a:gd name="connsiteX2240" fmla="*/ 1804543 w 6293294"/>
              <a:gd name="connsiteY2240" fmla="*/ 2459101 h 5604001"/>
              <a:gd name="connsiteX2241" fmla="*/ 1745678 w 6293294"/>
              <a:gd name="connsiteY2241" fmla="*/ 2438337 h 5604001"/>
              <a:gd name="connsiteX2242" fmla="*/ 1683321 w 6293294"/>
              <a:gd name="connsiteY2242" fmla="*/ 2438337 h 5604001"/>
              <a:gd name="connsiteX2243" fmla="*/ 1558608 w 6293294"/>
              <a:gd name="connsiteY2243" fmla="*/ 2289366 h 5604001"/>
              <a:gd name="connsiteX2244" fmla="*/ 1489329 w 6293294"/>
              <a:gd name="connsiteY2244" fmla="*/ 2289366 h 5604001"/>
              <a:gd name="connsiteX2245" fmla="*/ 1472057 w 6293294"/>
              <a:gd name="connsiteY2245" fmla="*/ 2230501 h 5604001"/>
              <a:gd name="connsiteX2246" fmla="*/ 1326578 w 6293294"/>
              <a:gd name="connsiteY2246" fmla="*/ 2143951 h 5604001"/>
              <a:gd name="connsiteX2247" fmla="*/ 1267651 w 6293294"/>
              <a:gd name="connsiteY2247" fmla="*/ 2137029 h 5604001"/>
              <a:gd name="connsiteX2248" fmla="*/ 1243457 w 6293294"/>
              <a:gd name="connsiteY2248" fmla="*/ 2095437 h 5604001"/>
              <a:gd name="connsiteX2249" fmla="*/ 1184529 w 6293294"/>
              <a:gd name="connsiteY2249" fmla="*/ 2057337 h 5604001"/>
              <a:gd name="connsiteX2250" fmla="*/ 1160335 w 6293294"/>
              <a:gd name="connsiteY2250" fmla="*/ 2057337 h 5604001"/>
              <a:gd name="connsiteX2251" fmla="*/ 1025208 w 6293294"/>
              <a:gd name="connsiteY2251" fmla="*/ 2230501 h 5604001"/>
              <a:gd name="connsiteX2252" fmla="*/ 931735 w 6293294"/>
              <a:gd name="connsiteY2252" fmla="*/ 2230501 h 5604001"/>
              <a:gd name="connsiteX2253" fmla="*/ 762000 w 6293294"/>
              <a:gd name="connsiteY2253" fmla="*/ 2140458 h 5604001"/>
              <a:gd name="connsiteX2254" fmla="*/ 800100 w 6293294"/>
              <a:gd name="connsiteY2254" fmla="*/ 2126615 h 5604001"/>
              <a:gd name="connsiteX2255" fmla="*/ 741235 w 6293294"/>
              <a:gd name="connsiteY2255" fmla="*/ 2109280 h 5604001"/>
              <a:gd name="connsiteX2256" fmla="*/ 727392 w 6293294"/>
              <a:gd name="connsiteY2256" fmla="*/ 2112772 h 5604001"/>
              <a:gd name="connsiteX2257" fmla="*/ 737743 w 6293294"/>
              <a:gd name="connsiteY2257" fmla="*/ 2116201 h 5604001"/>
              <a:gd name="connsiteX2258" fmla="*/ 637286 w 6293294"/>
              <a:gd name="connsiteY2258" fmla="*/ 1984629 h 5604001"/>
              <a:gd name="connsiteX2259" fmla="*/ 685800 w 6293294"/>
              <a:gd name="connsiteY2259" fmla="*/ 1918780 h 5604001"/>
              <a:gd name="connsiteX2260" fmla="*/ 658114 w 6293294"/>
              <a:gd name="connsiteY2260" fmla="*/ 1887601 h 5604001"/>
              <a:gd name="connsiteX2261" fmla="*/ 647700 w 6293294"/>
              <a:gd name="connsiteY2261" fmla="*/ 1849501 h 5604001"/>
              <a:gd name="connsiteX2262" fmla="*/ 696214 w 6293294"/>
              <a:gd name="connsiteY2262" fmla="*/ 1762951 h 5604001"/>
              <a:gd name="connsiteX2263" fmla="*/ 775843 w 6293294"/>
              <a:gd name="connsiteY2263" fmla="*/ 1735201 h 5604001"/>
              <a:gd name="connsiteX2264" fmla="*/ 782764 w 6293294"/>
              <a:gd name="connsiteY2264" fmla="*/ 1686751 h 5604001"/>
              <a:gd name="connsiteX2265" fmla="*/ 914400 w 6293294"/>
              <a:gd name="connsiteY2265" fmla="*/ 1596708 h 5604001"/>
              <a:gd name="connsiteX2266" fmla="*/ 945578 w 6293294"/>
              <a:gd name="connsiteY2266" fmla="*/ 1610551 h 5604001"/>
              <a:gd name="connsiteX2267" fmla="*/ 997521 w 6293294"/>
              <a:gd name="connsiteY2267" fmla="*/ 1593215 h 5604001"/>
              <a:gd name="connsiteX2268" fmla="*/ 1080643 w 6293294"/>
              <a:gd name="connsiteY2268" fmla="*/ 1579372 h 5604001"/>
              <a:gd name="connsiteX2269" fmla="*/ 1378521 w 6293294"/>
              <a:gd name="connsiteY2269" fmla="*/ 1721358 h 5604001"/>
              <a:gd name="connsiteX2270" fmla="*/ 4883595 w 6293294"/>
              <a:gd name="connsiteY2270" fmla="*/ 1721358 h 5604001"/>
              <a:gd name="connsiteX2271" fmla="*/ 4932109 w 6293294"/>
              <a:gd name="connsiteY2271" fmla="*/ 1575880 h 5604001"/>
              <a:gd name="connsiteX2272" fmla="*/ 4883595 w 6293294"/>
              <a:gd name="connsiteY2272" fmla="*/ 1721358 h 5604001"/>
              <a:gd name="connsiteX2273" fmla="*/ 4506087 w 6293294"/>
              <a:gd name="connsiteY2273" fmla="*/ 1589786 h 5604001"/>
              <a:gd name="connsiteX2274" fmla="*/ 4502595 w 6293294"/>
              <a:gd name="connsiteY2274" fmla="*/ 1596708 h 5604001"/>
              <a:gd name="connsiteX2275" fmla="*/ 4467987 w 6293294"/>
              <a:gd name="connsiteY2275" fmla="*/ 1589786 h 5604001"/>
              <a:gd name="connsiteX2276" fmla="*/ 4412551 w 6293294"/>
              <a:gd name="connsiteY2276" fmla="*/ 1655572 h 5604001"/>
              <a:gd name="connsiteX2277" fmla="*/ 4419474 w 6293294"/>
              <a:gd name="connsiteY2277" fmla="*/ 1679829 h 5604001"/>
              <a:gd name="connsiteX2278" fmla="*/ 4377944 w 6293294"/>
              <a:gd name="connsiteY2278" fmla="*/ 1711008 h 5604001"/>
              <a:gd name="connsiteX2279" fmla="*/ 4388295 w 6293294"/>
              <a:gd name="connsiteY2279" fmla="*/ 1749108 h 5604001"/>
              <a:gd name="connsiteX2280" fmla="*/ 4353687 w 6293294"/>
              <a:gd name="connsiteY2280" fmla="*/ 1742186 h 5604001"/>
              <a:gd name="connsiteX2281" fmla="*/ 4308666 w 6293294"/>
              <a:gd name="connsiteY2281" fmla="*/ 1835658 h 5604001"/>
              <a:gd name="connsiteX2282" fmla="*/ 4298251 w 6293294"/>
              <a:gd name="connsiteY2282" fmla="*/ 1859915 h 5604001"/>
              <a:gd name="connsiteX2283" fmla="*/ 4350258 w 6293294"/>
              <a:gd name="connsiteY2283" fmla="*/ 1946529 h 5604001"/>
              <a:gd name="connsiteX2284" fmla="*/ 4402201 w 6293294"/>
              <a:gd name="connsiteY2284" fmla="*/ 2050415 h 5604001"/>
              <a:gd name="connsiteX2285" fmla="*/ 4298251 w 6293294"/>
              <a:gd name="connsiteY2285" fmla="*/ 1970723 h 5604001"/>
              <a:gd name="connsiteX2286" fmla="*/ 4260151 w 6293294"/>
              <a:gd name="connsiteY2286" fmla="*/ 1998472 h 5604001"/>
              <a:gd name="connsiteX2287" fmla="*/ 4218623 w 6293294"/>
              <a:gd name="connsiteY2287" fmla="*/ 1991551 h 5604001"/>
              <a:gd name="connsiteX2288" fmla="*/ 4163187 w 6293294"/>
              <a:gd name="connsiteY2288" fmla="*/ 2026158 h 5604001"/>
              <a:gd name="connsiteX2289" fmla="*/ 4128580 w 6293294"/>
              <a:gd name="connsiteY2289" fmla="*/ 2060829 h 5604001"/>
              <a:gd name="connsiteX2290" fmla="*/ 4093909 w 6293294"/>
              <a:gd name="connsiteY2290" fmla="*/ 2012315 h 5604001"/>
              <a:gd name="connsiteX2291" fmla="*/ 3979609 w 6293294"/>
              <a:gd name="connsiteY2291" fmla="*/ 1991551 h 5604001"/>
              <a:gd name="connsiteX2292" fmla="*/ 3889565 w 6293294"/>
              <a:gd name="connsiteY2292" fmla="*/ 2050415 h 5604001"/>
              <a:gd name="connsiteX2293" fmla="*/ 3841115 w 6293294"/>
              <a:gd name="connsiteY2293" fmla="*/ 2026158 h 5604001"/>
              <a:gd name="connsiteX2294" fmla="*/ 3757994 w 6293294"/>
              <a:gd name="connsiteY2294" fmla="*/ 2098929 h 5604001"/>
              <a:gd name="connsiteX2295" fmla="*/ 3664458 w 6293294"/>
              <a:gd name="connsiteY2295" fmla="*/ 2109280 h 5604001"/>
              <a:gd name="connsiteX2296" fmla="*/ 3515487 w 6293294"/>
              <a:gd name="connsiteY2296" fmla="*/ 2043493 h 5604001"/>
              <a:gd name="connsiteX2297" fmla="*/ 3376994 w 6293294"/>
              <a:gd name="connsiteY2297" fmla="*/ 2112772 h 5604001"/>
              <a:gd name="connsiteX2298" fmla="*/ 3560572 w 6293294"/>
              <a:gd name="connsiteY2298" fmla="*/ 1801051 h 5604001"/>
              <a:gd name="connsiteX2299" fmla="*/ 3584765 w 6293294"/>
              <a:gd name="connsiteY2299" fmla="*/ 1704086 h 5604001"/>
              <a:gd name="connsiteX2300" fmla="*/ 3640201 w 6293294"/>
              <a:gd name="connsiteY2300" fmla="*/ 1672908 h 5604001"/>
              <a:gd name="connsiteX2301" fmla="*/ 3712908 w 6293294"/>
              <a:gd name="connsiteY2301" fmla="*/ 1617472 h 5604001"/>
              <a:gd name="connsiteX2302" fmla="*/ 3733737 w 6293294"/>
              <a:gd name="connsiteY2302" fmla="*/ 1613980 h 5604001"/>
              <a:gd name="connsiteX2303" fmla="*/ 3775265 w 6293294"/>
              <a:gd name="connsiteY2303" fmla="*/ 1652080 h 5604001"/>
              <a:gd name="connsiteX2304" fmla="*/ 3861880 w 6293294"/>
              <a:gd name="connsiteY2304" fmla="*/ 1627886 h 5604001"/>
              <a:gd name="connsiteX2305" fmla="*/ 3906901 w 6293294"/>
              <a:gd name="connsiteY2305" fmla="*/ 1634808 h 5604001"/>
              <a:gd name="connsiteX2306" fmla="*/ 3938080 w 6293294"/>
              <a:gd name="connsiteY2306" fmla="*/ 1662493 h 5604001"/>
              <a:gd name="connsiteX2307" fmla="*/ 3996944 w 6293294"/>
              <a:gd name="connsiteY2307" fmla="*/ 1676337 h 5604001"/>
              <a:gd name="connsiteX2308" fmla="*/ 4041965 w 6293294"/>
              <a:gd name="connsiteY2308" fmla="*/ 1783715 h 5604001"/>
              <a:gd name="connsiteX2309" fmla="*/ 3990023 w 6293294"/>
              <a:gd name="connsiteY2309" fmla="*/ 1891093 h 5604001"/>
              <a:gd name="connsiteX2310" fmla="*/ 3986530 w 6293294"/>
              <a:gd name="connsiteY2310" fmla="*/ 1884172 h 5604001"/>
              <a:gd name="connsiteX2311" fmla="*/ 3955415 w 6293294"/>
              <a:gd name="connsiteY2311" fmla="*/ 1911858 h 5604001"/>
              <a:gd name="connsiteX2312" fmla="*/ 3830701 w 6293294"/>
              <a:gd name="connsiteY2312" fmla="*/ 1960372 h 5604001"/>
              <a:gd name="connsiteX2313" fmla="*/ 3660965 w 6293294"/>
              <a:gd name="connsiteY2313" fmla="*/ 2098929 h 5604001"/>
              <a:gd name="connsiteX2314" fmla="*/ 3955415 w 6293294"/>
              <a:gd name="connsiteY2314" fmla="*/ 1932623 h 5604001"/>
              <a:gd name="connsiteX2315" fmla="*/ 3983101 w 6293294"/>
              <a:gd name="connsiteY2315" fmla="*/ 1908429 h 5604001"/>
              <a:gd name="connsiteX2316" fmla="*/ 4253230 w 6293294"/>
              <a:gd name="connsiteY2316" fmla="*/ 1745615 h 5604001"/>
              <a:gd name="connsiteX2317" fmla="*/ 4301744 w 6293294"/>
              <a:gd name="connsiteY2317" fmla="*/ 1634808 h 5604001"/>
              <a:gd name="connsiteX2318" fmla="*/ 4339844 w 6293294"/>
              <a:gd name="connsiteY2318" fmla="*/ 1558608 h 5604001"/>
              <a:gd name="connsiteX2319" fmla="*/ 4506087 w 6293294"/>
              <a:gd name="connsiteY2319" fmla="*/ 1589786 h 5604001"/>
              <a:gd name="connsiteX2320" fmla="*/ 3016758 w 6293294"/>
              <a:gd name="connsiteY2320" fmla="*/ 1558608 h 5604001"/>
              <a:gd name="connsiteX2321" fmla="*/ 2975229 w 6293294"/>
              <a:gd name="connsiteY2321" fmla="*/ 1620965 h 5604001"/>
              <a:gd name="connsiteX2322" fmla="*/ 3009837 w 6293294"/>
              <a:gd name="connsiteY2322" fmla="*/ 1662493 h 5604001"/>
              <a:gd name="connsiteX2323" fmla="*/ 2968308 w 6293294"/>
              <a:gd name="connsiteY2323" fmla="*/ 1769872 h 5604001"/>
              <a:gd name="connsiteX2324" fmla="*/ 3034094 w 6293294"/>
              <a:gd name="connsiteY2324" fmla="*/ 1821815 h 5604001"/>
              <a:gd name="connsiteX2325" fmla="*/ 2968308 w 6293294"/>
              <a:gd name="connsiteY2325" fmla="*/ 1925701 h 5604001"/>
              <a:gd name="connsiteX2326" fmla="*/ 3068701 w 6293294"/>
              <a:gd name="connsiteY2326" fmla="*/ 1991551 h 5604001"/>
              <a:gd name="connsiteX2327" fmla="*/ 3068701 w 6293294"/>
              <a:gd name="connsiteY2327" fmla="*/ 2053908 h 5604001"/>
              <a:gd name="connsiteX2328" fmla="*/ 3120644 w 6293294"/>
              <a:gd name="connsiteY2328" fmla="*/ 2137029 h 5604001"/>
              <a:gd name="connsiteX2329" fmla="*/ 3113722 w 6293294"/>
              <a:gd name="connsiteY2329" fmla="*/ 2182051 h 5604001"/>
              <a:gd name="connsiteX2330" fmla="*/ 3228022 w 6293294"/>
              <a:gd name="connsiteY2330" fmla="*/ 2296351 h 5604001"/>
              <a:gd name="connsiteX2331" fmla="*/ 3183001 w 6293294"/>
              <a:gd name="connsiteY2331" fmla="*/ 2334451 h 5604001"/>
              <a:gd name="connsiteX2332" fmla="*/ 3200337 w 6293294"/>
              <a:gd name="connsiteY2332" fmla="*/ 2334451 h 5604001"/>
              <a:gd name="connsiteX2333" fmla="*/ 3269615 w 6293294"/>
              <a:gd name="connsiteY2333" fmla="*/ 2282444 h 5604001"/>
              <a:gd name="connsiteX2334" fmla="*/ 3515487 w 6293294"/>
              <a:gd name="connsiteY2334" fmla="*/ 2074672 h 5604001"/>
              <a:gd name="connsiteX2335" fmla="*/ 3626358 w 6293294"/>
              <a:gd name="connsiteY2335" fmla="*/ 2133537 h 5604001"/>
              <a:gd name="connsiteX2336" fmla="*/ 3695637 w 6293294"/>
              <a:gd name="connsiteY2336" fmla="*/ 2133537 h 5604001"/>
              <a:gd name="connsiteX2337" fmla="*/ 3699065 w 6293294"/>
              <a:gd name="connsiteY2337" fmla="*/ 2185480 h 5604001"/>
              <a:gd name="connsiteX2338" fmla="*/ 3671380 w 6293294"/>
              <a:gd name="connsiteY2338" fmla="*/ 2216658 h 5604001"/>
              <a:gd name="connsiteX2339" fmla="*/ 3692144 w 6293294"/>
              <a:gd name="connsiteY2339" fmla="*/ 2265172 h 5604001"/>
              <a:gd name="connsiteX2340" fmla="*/ 3733737 w 6293294"/>
              <a:gd name="connsiteY2340" fmla="*/ 2362137 h 5604001"/>
              <a:gd name="connsiteX2341" fmla="*/ 3650615 w 6293294"/>
              <a:gd name="connsiteY2341" fmla="*/ 2417572 h 5604001"/>
              <a:gd name="connsiteX2342" fmla="*/ 3564001 w 6293294"/>
              <a:gd name="connsiteY2342" fmla="*/ 2417572 h 5604001"/>
              <a:gd name="connsiteX2343" fmla="*/ 3532822 w 6293294"/>
              <a:gd name="connsiteY2343" fmla="*/ 2427923 h 5604001"/>
              <a:gd name="connsiteX2344" fmla="*/ 3487801 w 6293294"/>
              <a:gd name="connsiteY2344" fmla="*/ 2483358 h 5604001"/>
              <a:gd name="connsiteX2345" fmla="*/ 3397758 w 6293294"/>
              <a:gd name="connsiteY2345" fmla="*/ 2521458 h 5604001"/>
              <a:gd name="connsiteX2346" fmla="*/ 3331972 w 6293294"/>
              <a:gd name="connsiteY2346" fmla="*/ 2504123 h 5604001"/>
              <a:gd name="connsiteX2347" fmla="*/ 3314637 w 6293294"/>
              <a:gd name="connsiteY2347" fmla="*/ 2511044 h 5604001"/>
              <a:gd name="connsiteX2348" fmla="*/ 3279965 w 6293294"/>
              <a:gd name="connsiteY2348" fmla="*/ 2594166 h 5604001"/>
              <a:gd name="connsiteX2349" fmla="*/ 3144901 w 6293294"/>
              <a:gd name="connsiteY2349" fmla="*/ 2694623 h 5604001"/>
              <a:gd name="connsiteX2350" fmla="*/ 3037522 w 6293294"/>
              <a:gd name="connsiteY2350" fmla="*/ 2649601 h 5604001"/>
              <a:gd name="connsiteX2351" fmla="*/ 2930208 w 6293294"/>
              <a:gd name="connsiteY2351" fmla="*/ 2691194 h 5604001"/>
              <a:gd name="connsiteX2352" fmla="*/ 2885122 w 6293294"/>
              <a:gd name="connsiteY2352" fmla="*/ 2673858 h 5604001"/>
              <a:gd name="connsiteX2353" fmla="*/ 2871280 w 6293294"/>
              <a:gd name="connsiteY2353" fmla="*/ 2673858 h 5604001"/>
              <a:gd name="connsiteX2354" fmla="*/ 2867851 w 6293294"/>
              <a:gd name="connsiteY2354" fmla="*/ 2684209 h 5604001"/>
              <a:gd name="connsiteX2355" fmla="*/ 2878201 w 6293294"/>
              <a:gd name="connsiteY2355" fmla="*/ 2705037 h 5604001"/>
              <a:gd name="connsiteX2356" fmla="*/ 2881694 w 6293294"/>
              <a:gd name="connsiteY2356" fmla="*/ 2722309 h 5604001"/>
              <a:gd name="connsiteX2357" fmla="*/ 2788158 w 6293294"/>
              <a:gd name="connsiteY2357" fmla="*/ 2850515 h 5604001"/>
              <a:gd name="connsiteX2358" fmla="*/ 2798572 w 6293294"/>
              <a:gd name="connsiteY2358" fmla="*/ 2881630 h 5604001"/>
              <a:gd name="connsiteX2359" fmla="*/ 2628837 w 6293294"/>
              <a:gd name="connsiteY2359" fmla="*/ 2961323 h 5604001"/>
              <a:gd name="connsiteX2360" fmla="*/ 2608072 w 6293294"/>
              <a:gd name="connsiteY2360" fmla="*/ 3009837 h 5604001"/>
              <a:gd name="connsiteX2361" fmla="*/ 2504186 w 6293294"/>
              <a:gd name="connsiteY2361" fmla="*/ 3061780 h 5604001"/>
              <a:gd name="connsiteX2362" fmla="*/ 2396808 w 6293294"/>
              <a:gd name="connsiteY2362" fmla="*/ 2982087 h 5604001"/>
              <a:gd name="connsiteX2363" fmla="*/ 2382964 w 6293294"/>
              <a:gd name="connsiteY2363" fmla="*/ 2940558 h 5604001"/>
              <a:gd name="connsiteX2364" fmla="*/ 2369058 w 6293294"/>
              <a:gd name="connsiteY2364" fmla="*/ 2937066 h 5604001"/>
              <a:gd name="connsiteX2365" fmla="*/ 2265172 w 6293294"/>
              <a:gd name="connsiteY2365" fmla="*/ 2961323 h 5604001"/>
              <a:gd name="connsiteX2366" fmla="*/ 2126615 w 6293294"/>
              <a:gd name="connsiteY2366" fmla="*/ 2892044 h 5604001"/>
              <a:gd name="connsiteX2367" fmla="*/ 2119694 w 6293294"/>
              <a:gd name="connsiteY2367" fmla="*/ 2864358 h 5604001"/>
              <a:gd name="connsiteX2368" fmla="*/ 2161286 w 6293294"/>
              <a:gd name="connsiteY2368" fmla="*/ 2791587 h 5604001"/>
              <a:gd name="connsiteX2369" fmla="*/ 2112772 w 6293294"/>
              <a:gd name="connsiteY2369" fmla="*/ 2753487 h 5604001"/>
              <a:gd name="connsiteX2370" fmla="*/ 2057337 w 6293294"/>
              <a:gd name="connsiteY2370" fmla="*/ 2649601 h 5604001"/>
              <a:gd name="connsiteX2371" fmla="*/ 2057337 w 6293294"/>
              <a:gd name="connsiteY2371" fmla="*/ 2632266 h 5604001"/>
              <a:gd name="connsiteX2372" fmla="*/ 2085086 w 6293294"/>
              <a:gd name="connsiteY2372" fmla="*/ 2566480 h 5604001"/>
              <a:gd name="connsiteX2373" fmla="*/ 2105851 w 6293294"/>
              <a:gd name="connsiteY2373" fmla="*/ 2538794 h 5604001"/>
              <a:gd name="connsiteX2374" fmla="*/ 2126615 w 6293294"/>
              <a:gd name="connsiteY2374" fmla="*/ 2535301 h 5604001"/>
              <a:gd name="connsiteX2375" fmla="*/ 2254758 w 6293294"/>
              <a:gd name="connsiteY2375" fmla="*/ 2562987 h 5604001"/>
              <a:gd name="connsiteX2376" fmla="*/ 2324037 w 6293294"/>
              <a:gd name="connsiteY2376" fmla="*/ 2542223 h 5604001"/>
              <a:gd name="connsiteX2377" fmla="*/ 2369058 w 6293294"/>
              <a:gd name="connsiteY2377" fmla="*/ 2566480 h 5604001"/>
              <a:gd name="connsiteX2378" fmla="*/ 2691194 w 6293294"/>
              <a:gd name="connsiteY2378" fmla="*/ 2666937 h 5604001"/>
              <a:gd name="connsiteX2379" fmla="*/ 2985580 w 6293294"/>
              <a:gd name="connsiteY2379" fmla="*/ 2590737 h 5604001"/>
              <a:gd name="connsiteX2380" fmla="*/ 2985580 w 6293294"/>
              <a:gd name="connsiteY2380" fmla="*/ 2587244 h 5604001"/>
              <a:gd name="connsiteX2381" fmla="*/ 2971737 w 6293294"/>
              <a:gd name="connsiteY2381" fmla="*/ 2587244 h 5604001"/>
              <a:gd name="connsiteX2382" fmla="*/ 3092958 w 6293294"/>
              <a:gd name="connsiteY2382" fmla="*/ 2531872 h 5604001"/>
              <a:gd name="connsiteX2383" fmla="*/ 3086037 w 6293294"/>
              <a:gd name="connsiteY2383" fmla="*/ 2497201 h 5604001"/>
              <a:gd name="connsiteX2384" fmla="*/ 3113722 w 6293294"/>
              <a:gd name="connsiteY2384" fmla="*/ 2459101 h 5604001"/>
              <a:gd name="connsiteX2385" fmla="*/ 3148394 w 6293294"/>
              <a:gd name="connsiteY2385" fmla="*/ 2400237 h 5604001"/>
              <a:gd name="connsiteX2386" fmla="*/ 3148394 w 6293294"/>
              <a:gd name="connsiteY2386" fmla="*/ 2334451 h 5604001"/>
              <a:gd name="connsiteX2387" fmla="*/ 3086037 w 6293294"/>
              <a:gd name="connsiteY2387" fmla="*/ 2247837 h 5604001"/>
              <a:gd name="connsiteX2388" fmla="*/ 3110294 w 6293294"/>
              <a:gd name="connsiteY2388" fmla="*/ 2209737 h 5604001"/>
              <a:gd name="connsiteX2389" fmla="*/ 3082544 w 6293294"/>
              <a:gd name="connsiteY2389" fmla="*/ 2157794 h 5604001"/>
              <a:gd name="connsiteX2390" fmla="*/ 3044444 w 6293294"/>
              <a:gd name="connsiteY2390" fmla="*/ 2223580 h 5604001"/>
              <a:gd name="connsiteX2391" fmla="*/ 3051429 w 6293294"/>
              <a:gd name="connsiteY2391" fmla="*/ 2230501 h 5604001"/>
              <a:gd name="connsiteX2392" fmla="*/ 3079115 w 6293294"/>
              <a:gd name="connsiteY2392" fmla="*/ 2188972 h 5604001"/>
              <a:gd name="connsiteX2393" fmla="*/ 3082544 w 6293294"/>
              <a:gd name="connsiteY2393" fmla="*/ 2202815 h 5604001"/>
              <a:gd name="connsiteX2394" fmla="*/ 3075622 w 6293294"/>
              <a:gd name="connsiteY2394" fmla="*/ 2233994 h 5604001"/>
              <a:gd name="connsiteX2395" fmla="*/ 3082544 w 6293294"/>
              <a:gd name="connsiteY2395" fmla="*/ 2244344 h 5604001"/>
              <a:gd name="connsiteX2396" fmla="*/ 3016758 w 6293294"/>
              <a:gd name="connsiteY2396" fmla="*/ 2227072 h 5604001"/>
              <a:gd name="connsiteX2397" fmla="*/ 2985580 w 6293294"/>
              <a:gd name="connsiteY2397" fmla="*/ 2213229 h 5604001"/>
              <a:gd name="connsiteX2398" fmla="*/ 2985580 w 6293294"/>
              <a:gd name="connsiteY2398" fmla="*/ 2192401 h 5604001"/>
              <a:gd name="connsiteX2399" fmla="*/ 3016758 w 6293294"/>
              <a:gd name="connsiteY2399" fmla="*/ 2213229 h 5604001"/>
              <a:gd name="connsiteX2400" fmla="*/ 3009837 w 6293294"/>
              <a:gd name="connsiteY2400" fmla="*/ 2192401 h 5604001"/>
              <a:gd name="connsiteX2401" fmla="*/ 3041015 w 6293294"/>
              <a:gd name="connsiteY2401" fmla="*/ 2164715 h 5604001"/>
              <a:gd name="connsiteX2402" fmla="*/ 3051429 w 6293294"/>
              <a:gd name="connsiteY2402" fmla="*/ 2171637 h 5604001"/>
              <a:gd name="connsiteX2403" fmla="*/ 3072194 w 6293294"/>
              <a:gd name="connsiteY2403" fmla="*/ 2112772 h 5604001"/>
              <a:gd name="connsiteX2404" fmla="*/ 3054858 w 6293294"/>
              <a:gd name="connsiteY2404" fmla="*/ 2053908 h 5604001"/>
              <a:gd name="connsiteX2405" fmla="*/ 3027172 w 6293294"/>
              <a:gd name="connsiteY2405" fmla="*/ 2119694 h 5604001"/>
              <a:gd name="connsiteX2406" fmla="*/ 3034094 w 6293294"/>
              <a:gd name="connsiteY2406" fmla="*/ 2126615 h 5604001"/>
              <a:gd name="connsiteX2407" fmla="*/ 3047937 w 6293294"/>
              <a:gd name="connsiteY2407" fmla="*/ 2102358 h 5604001"/>
              <a:gd name="connsiteX2408" fmla="*/ 3047937 w 6293294"/>
              <a:gd name="connsiteY2408" fmla="*/ 2147380 h 5604001"/>
              <a:gd name="connsiteX2409" fmla="*/ 3030601 w 6293294"/>
              <a:gd name="connsiteY2409" fmla="*/ 2140458 h 5604001"/>
              <a:gd name="connsiteX2410" fmla="*/ 2992501 w 6293294"/>
              <a:gd name="connsiteY2410" fmla="*/ 2185480 h 5604001"/>
              <a:gd name="connsiteX2411" fmla="*/ 2982151 w 6293294"/>
              <a:gd name="connsiteY2411" fmla="*/ 2147380 h 5604001"/>
              <a:gd name="connsiteX2412" fmla="*/ 2968308 w 6293294"/>
              <a:gd name="connsiteY2412" fmla="*/ 2161223 h 5604001"/>
              <a:gd name="connsiteX2413" fmla="*/ 2964815 w 6293294"/>
              <a:gd name="connsiteY2413" fmla="*/ 2216658 h 5604001"/>
              <a:gd name="connsiteX2414" fmla="*/ 2971737 w 6293294"/>
              <a:gd name="connsiteY2414" fmla="*/ 2240915 h 5604001"/>
              <a:gd name="connsiteX2415" fmla="*/ 2954401 w 6293294"/>
              <a:gd name="connsiteY2415" fmla="*/ 2247837 h 5604001"/>
              <a:gd name="connsiteX2416" fmla="*/ 2964815 w 6293294"/>
              <a:gd name="connsiteY2416" fmla="*/ 2202815 h 5604001"/>
              <a:gd name="connsiteX2417" fmla="*/ 2895537 w 6293294"/>
              <a:gd name="connsiteY2417" fmla="*/ 2119694 h 5604001"/>
              <a:gd name="connsiteX2418" fmla="*/ 2829751 w 6293294"/>
              <a:gd name="connsiteY2418" fmla="*/ 2130044 h 5604001"/>
              <a:gd name="connsiteX2419" fmla="*/ 2819337 w 6293294"/>
              <a:gd name="connsiteY2419" fmla="*/ 2085023 h 5604001"/>
              <a:gd name="connsiteX2420" fmla="*/ 2687701 w 6293294"/>
              <a:gd name="connsiteY2420" fmla="*/ 2012315 h 5604001"/>
              <a:gd name="connsiteX2421" fmla="*/ 2663508 w 6293294"/>
              <a:gd name="connsiteY2421" fmla="*/ 1929193 h 5604001"/>
              <a:gd name="connsiteX2422" fmla="*/ 2684272 w 6293294"/>
              <a:gd name="connsiteY2422" fmla="*/ 1939608 h 5604001"/>
              <a:gd name="connsiteX2423" fmla="*/ 2698115 w 6293294"/>
              <a:gd name="connsiteY2423" fmla="*/ 1922272 h 5604001"/>
              <a:gd name="connsiteX2424" fmla="*/ 2670429 w 6293294"/>
              <a:gd name="connsiteY2424" fmla="*/ 1887601 h 5604001"/>
              <a:gd name="connsiteX2425" fmla="*/ 2680780 w 6293294"/>
              <a:gd name="connsiteY2425" fmla="*/ 1866837 h 5604001"/>
              <a:gd name="connsiteX2426" fmla="*/ 2711958 w 6293294"/>
              <a:gd name="connsiteY2426" fmla="*/ 1936115 h 5604001"/>
              <a:gd name="connsiteX2427" fmla="*/ 2722372 w 6293294"/>
              <a:gd name="connsiteY2427" fmla="*/ 1936115 h 5604001"/>
              <a:gd name="connsiteX2428" fmla="*/ 2722372 w 6293294"/>
              <a:gd name="connsiteY2428" fmla="*/ 1880680 h 5604001"/>
              <a:gd name="connsiteX2429" fmla="*/ 2739708 w 6293294"/>
              <a:gd name="connsiteY2429" fmla="*/ 1839151 h 5604001"/>
              <a:gd name="connsiteX2430" fmla="*/ 2743137 w 6293294"/>
              <a:gd name="connsiteY2430" fmla="*/ 1873758 h 5604001"/>
              <a:gd name="connsiteX2431" fmla="*/ 2739708 w 6293294"/>
              <a:gd name="connsiteY2431" fmla="*/ 1901508 h 5604001"/>
              <a:gd name="connsiteX2432" fmla="*/ 2729294 w 6293294"/>
              <a:gd name="connsiteY2432" fmla="*/ 1932623 h 5604001"/>
              <a:gd name="connsiteX2433" fmla="*/ 2743137 w 6293294"/>
              <a:gd name="connsiteY2433" fmla="*/ 1946529 h 5604001"/>
              <a:gd name="connsiteX2434" fmla="*/ 2770886 w 6293294"/>
              <a:gd name="connsiteY2434" fmla="*/ 1873758 h 5604001"/>
              <a:gd name="connsiteX2435" fmla="*/ 2781237 w 6293294"/>
              <a:gd name="connsiteY2435" fmla="*/ 1911858 h 5604001"/>
              <a:gd name="connsiteX2436" fmla="*/ 2795080 w 6293294"/>
              <a:gd name="connsiteY2436" fmla="*/ 1911858 h 5604001"/>
              <a:gd name="connsiteX2437" fmla="*/ 2795080 w 6293294"/>
              <a:gd name="connsiteY2437" fmla="*/ 1887601 h 5604001"/>
              <a:gd name="connsiteX2438" fmla="*/ 2815908 w 6293294"/>
              <a:gd name="connsiteY2438" fmla="*/ 1891093 h 5604001"/>
              <a:gd name="connsiteX2439" fmla="*/ 2819337 w 6293294"/>
              <a:gd name="connsiteY2439" fmla="*/ 1877251 h 5604001"/>
              <a:gd name="connsiteX2440" fmla="*/ 2784729 w 6293294"/>
              <a:gd name="connsiteY2440" fmla="*/ 1839151 h 5604001"/>
              <a:gd name="connsiteX2441" fmla="*/ 2767394 w 6293294"/>
              <a:gd name="connsiteY2441" fmla="*/ 1852993 h 5604001"/>
              <a:gd name="connsiteX2442" fmla="*/ 2750058 w 6293294"/>
              <a:gd name="connsiteY2442" fmla="*/ 1818386 h 5604001"/>
              <a:gd name="connsiteX2443" fmla="*/ 2739708 w 6293294"/>
              <a:gd name="connsiteY2443" fmla="*/ 1766380 h 5604001"/>
              <a:gd name="connsiteX2444" fmla="*/ 2677351 w 6293294"/>
              <a:gd name="connsiteY2444" fmla="*/ 1735201 h 5604001"/>
              <a:gd name="connsiteX2445" fmla="*/ 2680780 w 6293294"/>
              <a:gd name="connsiteY2445" fmla="*/ 1735201 h 5604001"/>
              <a:gd name="connsiteX2446" fmla="*/ 2663508 w 6293294"/>
              <a:gd name="connsiteY2446" fmla="*/ 1735201 h 5604001"/>
              <a:gd name="connsiteX2447" fmla="*/ 2663508 w 6293294"/>
              <a:gd name="connsiteY2447" fmla="*/ 1700593 h 5604001"/>
              <a:gd name="connsiteX2448" fmla="*/ 2680780 w 6293294"/>
              <a:gd name="connsiteY2448" fmla="*/ 1690180 h 5604001"/>
              <a:gd name="connsiteX2449" fmla="*/ 2705037 w 6293294"/>
              <a:gd name="connsiteY2449" fmla="*/ 1711008 h 5604001"/>
              <a:gd name="connsiteX2450" fmla="*/ 2715451 w 6293294"/>
              <a:gd name="connsiteY2450" fmla="*/ 1693672 h 5604001"/>
              <a:gd name="connsiteX2451" fmla="*/ 2680780 w 6293294"/>
              <a:gd name="connsiteY2451" fmla="*/ 1665986 h 5604001"/>
              <a:gd name="connsiteX2452" fmla="*/ 2642680 w 6293294"/>
              <a:gd name="connsiteY2452" fmla="*/ 1704086 h 5604001"/>
              <a:gd name="connsiteX2453" fmla="*/ 2666937 w 6293294"/>
              <a:gd name="connsiteY2453" fmla="*/ 1745615 h 5604001"/>
              <a:gd name="connsiteX2454" fmla="*/ 2660015 w 6293294"/>
              <a:gd name="connsiteY2454" fmla="*/ 1776793 h 5604001"/>
              <a:gd name="connsiteX2455" fmla="*/ 2691194 w 6293294"/>
              <a:gd name="connsiteY2455" fmla="*/ 1821815 h 5604001"/>
              <a:gd name="connsiteX2456" fmla="*/ 2711958 w 6293294"/>
              <a:gd name="connsiteY2456" fmla="*/ 1804480 h 5604001"/>
              <a:gd name="connsiteX2457" fmla="*/ 2687701 w 6293294"/>
              <a:gd name="connsiteY2457" fmla="*/ 1783715 h 5604001"/>
              <a:gd name="connsiteX2458" fmla="*/ 2687701 w 6293294"/>
              <a:gd name="connsiteY2458" fmla="*/ 1762951 h 5604001"/>
              <a:gd name="connsiteX2459" fmla="*/ 2698115 w 6293294"/>
              <a:gd name="connsiteY2459" fmla="*/ 1762951 h 5604001"/>
              <a:gd name="connsiteX2460" fmla="*/ 2739708 w 6293294"/>
              <a:gd name="connsiteY2460" fmla="*/ 1814893 h 5604001"/>
              <a:gd name="connsiteX2461" fmla="*/ 2701608 w 6293294"/>
              <a:gd name="connsiteY2461" fmla="*/ 1856486 h 5604001"/>
              <a:gd name="connsiteX2462" fmla="*/ 2680780 w 6293294"/>
              <a:gd name="connsiteY2462" fmla="*/ 1846072 h 5604001"/>
              <a:gd name="connsiteX2463" fmla="*/ 2646172 w 6293294"/>
              <a:gd name="connsiteY2463" fmla="*/ 1908429 h 5604001"/>
              <a:gd name="connsiteX2464" fmla="*/ 2542286 w 6293294"/>
              <a:gd name="connsiteY2464" fmla="*/ 1884172 h 5604001"/>
              <a:gd name="connsiteX2465" fmla="*/ 2528380 w 6293294"/>
              <a:gd name="connsiteY2465" fmla="*/ 1884172 h 5604001"/>
              <a:gd name="connsiteX2466" fmla="*/ 2566480 w 6293294"/>
              <a:gd name="connsiteY2466" fmla="*/ 1794129 h 5604001"/>
              <a:gd name="connsiteX2467" fmla="*/ 2552637 w 6293294"/>
              <a:gd name="connsiteY2467" fmla="*/ 1787208 h 5604001"/>
              <a:gd name="connsiteX2468" fmla="*/ 2538794 w 6293294"/>
              <a:gd name="connsiteY2468" fmla="*/ 1797558 h 5604001"/>
              <a:gd name="connsiteX2469" fmla="*/ 2566480 w 6293294"/>
              <a:gd name="connsiteY2469" fmla="*/ 1693672 h 5604001"/>
              <a:gd name="connsiteX2470" fmla="*/ 2649601 w 6293294"/>
              <a:gd name="connsiteY2470" fmla="*/ 1610551 h 5604001"/>
              <a:gd name="connsiteX2471" fmla="*/ 2750058 w 6293294"/>
              <a:gd name="connsiteY2471" fmla="*/ 1679829 h 5604001"/>
              <a:gd name="connsiteX2472" fmla="*/ 2743137 w 6293294"/>
              <a:gd name="connsiteY2472" fmla="*/ 1707515 h 5604001"/>
              <a:gd name="connsiteX2473" fmla="*/ 2781237 w 6293294"/>
              <a:gd name="connsiteY2473" fmla="*/ 1790637 h 5604001"/>
              <a:gd name="connsiteX2474" fmla="*/ 2805494 w 6293294"/>
              <a:gd name="connsiteY2474" fmla="*/ 1742186 h 5604001"/>
              <a:gd name="connsiteX2475" fmla="*/ 2788158 w 6293294"/>
              <a:gd name="connsiteY2475" fmla="*/ 1676337 h 5604001"/>
              <a:gd name="connsiteX2476" fmla="*/ 2760472 w 6293294"/>
              <a:gd name="connsiteY2476" fmla="*/ 1672908 h 5604001"/>
              <a:gd name="connsiteX2477" fmla="*/ 2767394 w 6293294"/>
              <a:gd name="connsiteY2477" fmla="*/ 1665986 h 5604001"/>
              <a:gd name="connsiteX2478" fmla="*/ 2756980 w 6293294"/>
              <a:gd name="connsiteY2478" fmla="*/ 1648651 h 5604001"/>
              <a:gd name="connsiteX2479" fmla="*/ 2860929 w 6293294"/>
              <a:gd name="connsiteY2479" fmla="*/ 1551686 h 5604001"/>
              <a:gd name="connsiteX2480" fmla="*/ 2902458 w 6293294"/>
              <a:gd name="connsiteY2480" fmla="*/ 1568958 h 5604001"/>
              <a:gd name="connsiteX2481" fmla="*/ 2940558 w 6293294"/>
              <a:gd name="connsiteY2481" fmla="*/ 1548193 h 5604001"/>
              <a:gd name="connsiteX2482" fmla="*/ 2982151 w 6293294"/>
              <a:gd name="connsiteY2482" fmla="*/ 1541272 h 5604001"/>
              <a:gd name="connsiteX2483" fmla="*/ 3016758 w 6293294"/>
              <a:gd name="connsiteY2483" fmla="*/ 1558608 h 5604001"/>
              <a:gd name="connsiteX2484" fmla="*/ 2635758 w 6293294"/>
              <a:gd name="connsiteY2484" fmla="*/ 1600137 h 5604001"/>
              <a:gd name="connsiteX2485" fmla="*/ 2563051 w 6293294"/>
              <a:gd name="connsiteY2485" fmla="*/ 1665986 h 5604001"/>
              <a:gd name="connsiteX2486" fmla="*/ 2504186 w 6293294"/>
              <a:gd name="connsiteY2486" fmla="*/ 1780286 h 5604001"/>
              <a:gd name="connsiteX2487" fmla="*/ 2504186 w 6293294"/>
              <a:gd name="connsiteY2487" fmla="*/ 1859915 h 5604001"/>
              <a:gd name="connsiteX2488" fmla="*/ 2400237 w 6293294"/>
              <a:gd name="connsiteY2488" fmla="*/ 1956880 h 5604001"/>
              <a:gd name="connsiteX2489" fmla="*/ 2445258 w 6293294"/>
              <a:gd name="connsiteY2489" fmla="*/ 2074672 h 5604001"/>
              <a:gd name="connsiteX2490" fmla="*/ 2410651 w 6293294"/>
              <a:gd name="connsiteY2490" fmla="*/ 2143951 h 5604001"/>
              <a:gd name="connsiteX2491" fmla="*/ 2469515 w 6293294"/>
              <a:gd name="connsiteY2491" fmla="*/ 2074672 h 5604001"/>
              <a:gd name="connsiteX2492" fmla="*/ 2424494 w 6293294"/>
              <a:gd name="connsiteY2492" fmla="*/ 1963801 h 5604001"/>
              <a:gd name="connsiteX2493" fmla="*/ 2427986 w 6293294"/>
              <a:gd name="connsiteY2493" fmla="*/ 1946529 h 5604001"/>
              <a:gd name="connsiteX2494" fmla="*/ 2514537 w 6293294"/>
              <a:gd name="connsiteY2494" fmla="*/ 1904937 h 5604001"/>
              <a:gd name="connsiteX2495" fmla="*/ 2552637 w 6293294"/>
              <a:gd name="connsiteY2495" fmla="*/ 1901508 h 5604001"/>
              <a:gd name="connsiteX2496" fmla="*/ 2625408 w 6293294"/>
              <a:gd name="connsiteY2496" fmla="*/ 1925701 h 5604001"/>
              <a:gd name="connsiteX2497" fmla="*/ 2680780 w 6293294"/>
              <a:gd name="connsiteY2497" fmla="*/ 2040001 h 5604001"/>
              <a:gd name="connsiteX2498" fmla="*/ 2739708 w 6293294"/>
              <a:gd name="connsiteY2498" fmla="*/ 2046923 h 5604001"/>
              <a:gd name="connsiteX2499" fmla="*/ 2798572 w 6293294"/>
              <a:gd name="connsiteY2499" fmla="*/ 2098929 h 5604001"/>
              <a:gd name="connsiteX2500" fmla="*/ 2829751 w 6293294"/>
              <a:gd name="connsiteY2500" fmla="*/ 2154301 h 5604001"/>
              <a:gd name="connsiteX2501" fmla="*/ 2888615 w 6293294"/>
              <a:gd name="connsiteY2501" fmla="*/ 2143951 h 5604001"/>
              <a:gd name="connsiteX2502" fmla="*/ 2940558 w 6293294"/>
              <a:gd name="connsiteY2502" fmla="*/ 2199323 h 5604001"/>
              <a:gd name="connsiteX2503" fmla="*/ 2878201 w 6293294"/>
              <a:gd name="connsiteY2503" fmla="*/ 2296351 h 5604001"/>
              <a:gd name="connsiteX2504" fmla="*/ 2885122 w 6293294"/>
              <a:gd name="connsiteY2504" fmla="*/ 2299780 h 5604001"/>
              <a:gd name="connsiteX2505" fmla="*/ 3013329 w 6293294"/>
              <a:gd name="connsiteY2505" fmla="*/ 2247837 h 5604001"/>
              <a:gd name="connsiteX2506" fmla="*/ 3120644 w 6293294"/>
              <a:gd name="connsiteY2506" fmla="*/ 2365566 h 5604001"/>
              <a:gd name="connsiteX2507" fmla="*/ 3054858 w 6293294"/>
              <a:gd name="connsiteY2507" fmla="*/ 2493772 h 5604001"/>
              <a:gd name="connsiteX2508" fmla="*/ 3065272 w 6293294"/>
              <a:gd name="connsiteY2508" fmla="*/ 2528380 h 5604001"/>
              <a:gd name="connsiteX2509" fmla="*/ 2978658 w 6293294"/>
              <a:gd name="connsiteY2509" fmla="*/ 2569972 h 5604001"/>
              <a:gd name="connsiteX2510" fmla="*/ 2888615 w 6293294"/>
              <a:gd name="connsiteY2510" fmla="*/ 2500694 h 5604001"/>
              <a:gd name="connsiteX2511" fmla="*/ 2781237 w 6293294"/>
              <a:gd name="connsiteY2511" fmla="*/ 2389823 h 5604001"/>
              <a:gd name="connsiteX2512" fmla="*/ 2784729 w 6293294"/>
              <a:gd name="connsiteY2512" fmla="*/ 2365566 h 5604001"/>
              <a:gd name="connsiteX2513" fmla="*/ 2614994 w 6293294"/>
              <a:gd name="connsiteY2513" fmla="*/ 2279015 h 5604001"/>
              <a:gd name="connsiteX2514" fmla="*/ 2483358 w 6293294"/>
              <a:gd name="connsiteY2514" fmla="*/ 2157794 h 5604001"/>
              <a:gd name="connsiteX2515" fmla="*/ 2417572 w 6293294"/>
              <a:gd name="connsiteY2515" fmla="*/ 2168144 h 5604001"/>
              <a:gd name="connsiteX2516" fmla="*/ 2369058 w 6293294"/>
              <a:gd name="connsiteY2516" fmla="*/ 2126615 h 5604001"/>
              <a:gd name="connsiteX2517" fmla="*/ 2306764 w 6293294"/>
              <a:gd name="connsiteY2517" fmla="*/ 2109280 h 5604001"/>
              <a:gd name="connsiteX2518" fmla="*/ 2272094 w 6293294"/>
              <a:gd name="connsiteY2518" fmla="*/ 2050415 h 5604001"/>
              <a:gd name="connsiteX2519" fmla="*/ 2272094 w 6293294"/>
              <a:gd name="connsiteY2519" fmla="*/ 1960372 h 5604001"/>
              <a:gd name="connsiteX2520" fmla="*/ 2372551 w 6293294"/>
              <a:gd name="connsiteY2520" fmla="*/ 1960372 h 5604001"/>
              <a:gd name="connsiteX2521" fmla="*/ 2272094 w 6293294"/>
              <a:gd name="connsiteY2521" fmla="*/ 1949958 h 5604001"/>
              <a:gd name="connsiteX2522" fmla="*/ 2275586 w 6293294"/>
              <a:gd name="connsiteY2522" fmla="*/ 1901508 h 5604001"/>
              <a:gd name="connsiteX2523" fmla="*/ 2299843 w 6293294"/>
              <a:gd name="connsiteY2523" fmla="*/ 1911858 h 5604001"/>
              <a:gd name="connsiteX2524" fmla="*/ 2275586 w 6293294"/>
              <a:gd name="connsiteY2524" fmla="*/ 1891093 h 5604001"/>
              <a:gd name="connsiteX2525" fmla="*/ 2285937 w 6293294"/>
              <a:gd name="connsiteY2525" fmla="*/ 1842580 h 5604001"/>
              <a:gd name="connsiteX2526" fmla="*/ 2583815 w 6293294"/>
              <a:gd name="connsiteY2526" fmla="*/ 1565529 h 5604001"/>
              <a:gd name="connsiteX2527" fmla="*/ 2608072 w 6293294"/>
              <a:gd name="connsiteY2527" fmla="*/ 1537780 h 5604001"/>
              <a:gd name="connsiteX2528" fmla="*/ 2635758 w 6293294"/>
              <a:gd name="connsiteY2528" fmla="*/ 1600137 h 5604001"/>
              <a:gd name="connsiteX2529" fmla="*/ 4900930 w 6293294"/>
              <a:gd name="connsiteY2529" fmla="*/ 1787208 h 5604001"/>
              <a:gd name="connsiteX2530" fmla="*/ 5015230 w 6293294"/>
              <a:gd name="connsiteY2530" fmla="*/ 1534351 h 5604001"/>
              <a:gd name="connsiteX2531" fmla="*/ 4900930 w 6293294"/>
              <a:gd name="connsiteY2531" fmla="*/ 1787208 h 5604001"/>
              <a:gd name="connsiteX2532" fmla="*/ 4630801 w 6293294"/>
              <a:gd name="connsiteY2532" fmla="*/ 1537780 h 5604001"/>
              <a:gd name="connsiteX2533" fmla="*/ 4703509 w 6293294"/>
              <a:gd name="connsiteY2533" fmla="*/ 1596708 h 5604001"/>
              <a:gd name="connsiteX2534" fmla="*/ 4658487 w 6293294"/>
              <a:gd name="connsiteY2534" fmla="*/ 1752537 h 5604001"/>
              <a:gd name="connsiteX2535" fmla="*/ 4679251 w 6293294"/>
              <a:gd name="connsiteY2535" fmla="*/ 1839151 h 5604001"/>
              <a:gd name="connsiteX2536" fmla="*/ 4703509 w 6293294"/>
              <a:gd name="connsiteY2536" fmla="*/ 1873758 h 5604001"/>
              <a:gd name="connsiteX2537" fmla="*/ 4710430 w 6293294"/>
              <a:gd name="connsiteY2537" fmla="*/ 1908429 h 5604001"/>
              <a:gd name="connsiteX2538" fmla="*/ 4741609 w 6293294"/>
              <a:gd name="connsiteY2538" fmla="*/ 1984629 h 5604001"/>
              <a:gd name="connsiteX2539" fmla="*/ 4765866 w 6293294"/>
              <a:gd name="connsiteY2539" fmla="*/ 2081593 h 5604001"/>
              <a:gd name="connsiteX2540" fmla="*/ 4772787 w 6293294"/>
              <a:gd name="connsiteY2540" fmla="*/ 2050415 h 5604001"/>
              <a:gd name="connsiteX2541" fmla="*/ 4717351 w 6293294"/>
              <a:gd name="connsiteY2541" fmla="*/ 1870329 h 5604001"/>
              <a:gd name="connsiteX2542" fmla="*/ 4720844 w 6293294"/>
              <a:gd name="connsiteY2542" fmla="*/ 1835658 h 5604001"/>
              <a:gd name="connsiteX2543" fmla="*/ 4727766 w 6293294"/>
              <a:gd name="connsiteY2543" fmla="*/ 1811401 h 5604001"/>
              <a:gd name="connsiteX2544" fmla="*/ 4797044 w 6293294"/>
              <a:gd name="connsiteY2544" fmla="*/ 1776793 h 5604001"/>
              <a:gd name="connsiteX2545" fmla="*/ 4824730 w 6293294"/>
              <a:gd name="connsiteY2545" fmla="*/ 1794129 h 5604001"/>
              <a:gd name="connsiteX2546" fmla="*/ 4862830 w 6293294"/>
              <a:gd name="connsiteY2546" fmla="*/ 1804480 h 5604001"/>
              <a:gd name="connsiteX2547" fmla="*/ 4897437 w 6293294"/>
              <a:gd name="connsiteY2547" fmla="*/ 1856486 h 5604001"/>
              <a:gd name="connsiteX2548" fmla="*/ 4925187 w 6293294"/>
              <a:gd name="connsiteY2548" fmla="*/ 1856486 h 5604001"/>
              <a:gd name="connsiteX2549" fmla="*/ 4935537 w 6293294"/>
              <a:gd name="connsiteY2549" fmla="*/ 1873758 h 5604001"/>
              <a:gd name="connsiteX2550" fmla="*/ 4942523 w 6293294"/>
              <a:gd name="connsiteY2550" fmla="*/ 1932623 h 5604001"/>
              <a:gd name="connsiteX2551" fmla="*/ 4952874 w 6293294"/>
              <a:gd name="connsiteY2551" fmla="*/ 1953451 h 5604001"/>
              <a:gd name="connsiteX2552" fmla="*/ 4921695 w 6293294"/>
              <a:gd name="connsiteY2552" fmla="*/ 2001901 h 5604001"/>
              <a:gd name="connsiteX2553" fmla="*/ 4873244 w 6293294"/>
              <a:gd name="connsiteY2553" fmla="*/ 2199323 h 5604001"/>
              <a:gd name="connsiteX2554" fmla="*/ 4831651 w 6293294"/>
              <a:gd name="connsiteY2554" fmla="*/ 2109280 h 5604001"/>
              <a:gd name="connsiteX2555" fmla="*/ 4769295 w 6293294"/>
              <a:gd name="connsiteY2555" fmla="*/ 2095437 h 5604001"/>
              <a:gd name="connsiteX2556" fmla="*/ 4713923 w 6293294"/>
              <a:gd name="connsiteY2556" fmla="*/ 2040001 h 5604001"/>
              <a:gd name="connsiteX2557" fmla="*/ 4654995 w 6293294"/>
              <a:gd name="connsiteY2557" fmla="*/ 1904937 h 5604001"/>
              <a:gd name="connsiteX2558" fmla="*/ 4651566 w 6293294"/>
              <a:gd name="connsiteY2558" fmla="*/ 1911858 h 5604001"/>
              <a:gd name="connsiteX2559" fmla="*/ 4713923 w 6293294"/>
              <a:gd name="connsiteY2559" fmla="*/ 2057337 h 5604001"/>
              <a:gd name="connsiteX2560" fmla="*/ 4679251 w 6293294"/>
              <a:gd name="connsiteY2560" fmla="*/ 2067751 h 5604001"/>
              <a:gd name="connsiteX2561" fmla="*/ 4627309 w 6293294"/>
              <a:gd name="connsiteY2561" fmla="*/ 1977708 h 5604001"/>
              <a:gd name="connsiteX2562" fmla="*/ 4592701 w 6293294"/>
              <a:gd name="connsiteY2562" fmla="*/ 1752537 h 5604001"/>
              <a:gd name="connsiteX2563" fmla="*/ 4585716 w 6293294"/>
              <a:gd name="connsiteY2563" fmla="*/ 1825308 h 5604001"/>
              <a:gd name="connsiteX2564" fmla="*/ 4665409 w 6293294"/>
              <a:gd name="connsiteY2564" fmla="*/ 2074672 h 5604001"/>
              <a:gd name="connsiteX2565" fmla="*/ 4665409 w 6293294"/>
              <a:gd name="connsiteY2565" fmla="*/ 2085023 h 5604001"/>
              <a:gd name="connsiteX2566" fmla="*/ 4547680 w 6293294"/>
              <a:gd name="connsiteY2566" fmla="*/ 1901508 h 5604001"/>
              <a:gd name="connsiteX2567" fmla="*/ 4544187 w 6293294"/>
              <a:gd name="connsiteY2567" fmla="*/ 1915351 h 5604001"/>
              <a:gd name="connsiteX2568" fmla="*/ 4582287 w 6293294"/>
              <a:gd name="connsiteY2568" fmla="*/ 2043493 h 5604001"/>
              <a:gd name="connsiteX2569" fmla="*/ 4658487 w 6293294"/>
              <a:gd name="connsiteY2569" fmla="*/ 2095437 h 5604001"/>
              <a:gd name="connsiteX2570" fmla="*/ 4606544 w 6293294"/>
              <a:gd name="connsiteY2570" fmla="*/ 2175129 h 5604001"/>
              <a:gd name="connsiteX2571" fmla="*/ 4554601 w 6293294"/>
              <a:gd name="connsiteY2571" fmla="*/ 2112772 h 5604001"/>
              <a:gd name="connsiteX2572" fmla="*/ 4471480 w 6293294"/>
              <a:gd name="connsiteY2572" fmla="*/ 2026158 h 5604001"/>
              <a:gd name="connsiteX2573" fmla="*/ 4412551 w 6293294"/>
              <a:gd name="connsiteY2573" fmla="*/ 1932623 h 5604001"/>
              <a:gd name="connsiteX2574" fmla="*/ 4357180 w 6293294"/>
              <a:gd name="connsiteY2574" fmla="*/ 1908429 h 5604001"/>
              <a:gd name="connsiteX2575" fmla="*/ 4315587 w 6293294"/>
              <a:gd name="connsiteY2575" fmla="*/ 1859915 h 5604001"/>
              <a:gd name="connsiteX2576" fmla="*/ 4336351 w 6293294"/>
              <a:gd name="connsiteY2576" fmla="*/ 1835658 h 5604001"/>
              <a:gd name="connsiteX2577" fmla="*/ 4329430 w 6293294"/>
              <a:gd name="connsiteY2577" fmla="*/ 1804480 h 5604001"/>
              <a:gd name="connsiteX2578" fmla="*/ 4364101 w 6293294"/>
              <a:gd name="connsiteY2578" fmla="*/ 1759458 h 5604001"/>
              <a:gd name="connsiteX2579" fmla="*/ 4419474 w 6293294"/>
              <a:gd name="connsiteY2579" fmla="*/ 1780286 h 5604001"/>
              <a:gd name="connsiteX2580" fmla="*/ 4422966 w 6293294"/>
              <a:gd name="connsiteY2580" fmla="*/ 1773301 h 5604001"/>
              <a:gd name="connsiteX2581" fmla="*/ 4391787 w 6293294"/>
              <a:gd name="connsiteY2581" fmla="*/ 1711008 h 5604001"/>
              <a:gd name="connsiteX2582" fmla="*/ 4429887 w 6293294"/>
              <a:gd name="connsiteY2582" fmla="*/ 1686751 h 5604001"/>
              <a:gd name="connsiteX2583" fmla="*/ 4429887 w 6293294"/>
              <a:gd name="connsiteY2583" fmla="*/ 1648651 h 5604001"/>
              <a:gd name="connsiteX2584" fmla="*/ 4464495 w 6293294"/>
              <a:gd name="connsiteY2584" fmla="*/ 1607058 h 5604001"/>
              <a:gd name="connsiteX2585" fmla="*/ 4502595 w 6293294"/>
              <a:gd name="connsiteY2585" fmla="*/ 1613980 h 5604001"/>
              <a:gd name="connsiteX2586" fmla="*/ 4530344 w 6293294"/>
              <a:gd name="connsiteY2586" fmla="*/ 1572451 h 5604001"/>
              <a:gd name="connsiteX2587" fmla="*/ 4568444 w 6293294"/>
              <a:gd name="connsiteY2587" fmla="*/ 1534351 h 5604001"/>
              <a:gd name="connsiteX2588" fmla="*/ 4592701 w 6293294"/>
              <a:gd name="connsiteY2588" fmla="*/ 1534351 h 5604001"/>
              <a:gd name="connsiteX2589" fmla="*/ 4630801 w 6293294"/>
              <a:gd name="connsiteY2589" fmla="*/ 1537780 h 5604001"/>
              <a:gd name="connsiteX2590" fmla="*/ 4810887 w 6293294"/>
              <a:gd name="connsiteY2590" fmla="*/ 1565529 h 5604001"/>
              <a:gd name="connsiteX2591" fmla="*/ 4848987 w 6293294"/>
              <a:gd name="connsiteY2591" fmla="*/ 1548193 h 5604001"/>
              <a:gd name="connsiteX2592" fmla="*/ 4869751 w 6293294"/>
              <a:gd name="connsiteY2592" fmla="*/ 1572451 h 5604001"/>
              <a:gd name="connsiteX2593" fmla="*/ 4855909 w 6293294"/>
              <a:gd name="connsiteY2593" fmla="*/ 1607058 h 5604001"/>
              <a:gd name="connsiteX2594" fmla="*/ 4862830 w 6293294"/>
              <a:gd name="connsiteY2594" fmla="*/ 1634808 h 5604001"/>
              <a:gd name="connsiteX2595" fmla="*/ 4800474 w 6293294"/>
              <a:gd name="connsiteY2595" fmla="*/ 1749108 h 5604001"/>
              <a:gd name="connsiteX2596" fmla="*/ 4745101 w 6293294"/>
              <a:gd name="connsiteY2596" fmla="*/ 1773301 h 5604001"/>
              <a:gd name="connsiteX2597" fmla="*/ 4707001 w 6293294"/>
              <a:gd name="connsiteY2597" fmla="*/ 1863408 h 5604001"/>
              <a:gd name="connsiteX2598" fmla="*/ 4672330 w 6293294"/>
              <a:gd name="connsiteY2598" fmla="*/ 1752537 h 5604001"/>
              <a:gd name="connsiteX2599" fmla="*/ 4734687 w 6293294"/>
              <a:gd name="connsiteY2599" fmla="*/ 1565529 h 5604001"/>
              <a:gd name="connsiteX2600" fmla="*/ 4769295 w 6293294"/>
              <a:gd name="connsiteY2600" fmla="*/ 1523937 h 5604001"/>
              <a:gd name="connsiteX2601" fmla="*/ 4810887 w 6293294"/>
              <a:gd name="connsiteY2601" fmla="*/ 1565529 h 5604001"/>
              <a:gd name="connsiteX2602" fmla="*/ 3342322 w 6293294"/>
              <a:gd name="connsiteY2602" fmla="*/ 1530858 h 5604001"/>
              <a:gd name="connsiteX2603" fmla="*/ 3279965 w 6293294"/>
              <a:gd name="connsiteY2603" fmla="*/ 1776793 h 5604001"/>
              <a:gd name="connsiteX2604" fmla="*/ 3283458 w 6293294"/>
              <a:gd name="connsiteY2604" fmla="*/ 1731772 h 5604001"/>
              <a:gd name="connsiteX2605" fmla="*/ 3338894 w 6293294"/>
              <a:gd name="connsiteY2605" fmla="*/ 1513586 h 5604001"/>
              <a:gd name="connsiteX2606" fmla="*/ 3342322 w 6293294"/>
              <a:gd name="connsiteY2606" fmla="*/ 1530858 h 5604001"/>
              <a:gd name="connsiteX2607" fmla="*/ 5098351 w 6293294"/>
              <a:gd name="connsiteY2607" fmla="*/ 1492758 h 5604001"/>
              <a:gd name="connsiteX2608" fmla="*/ 5160709 w 6293294"/>
              <a:gd name="connsiteY2608" fmla="*/ 1534351 h 5604001"/>
              <a:gd name="connsiteX2609" fmla="*/ 5191887 w 6293294"/>
              <a:gd name="connsiteY2609" fmla="*/ 1523937 h 5604001"/>
              <a:gd name="connsiteX2610" fmla="*/ 5236909 w 6293294"/>
              <a:gd name="connsiteY2610" fmla="*/ 1572451 h 5604001"/>
              <a:gd name="connsiteX2611" fmla="*/ 5275009 w 6293294"/>
              <a:gd name="connsiteY2611" fmla="*/ 1593215 h 5604001"/>
              <a:gd name="connsiteX2612" fmla="*/ 5313109 w 6293294"/>
              <a:gd name="connsiteY2612" fmla="*/ 1648651 h 5604001"/>
              <a:gd name="connsiteX2613" fmla="*/ 5299266 w 6293294"/>
              <a:gd name="connsiteY2613" fmla="*/ 1659065 h 5604001"/>
              <a:gd name="connsiteX2614" fmla="*/ 5212651 w 6293294"/>
              <a:gd name="connsiteY2614" fmla="*/ 1596708 h 5604001"/>
              <a:gd name="connsiteX2615" fmla="*/ 5178044 w 6293294"/>
              <a:gd name="connsiteY2615" fmla="*/ 1607058 h 5604001"/>
              <a:gd name="connsiteX2616" fmla="*/ 5129530 w 6293294"/>
              <a:gd name="connsiteY2616" fmla="*/ 1589786 h 5604001"/>
              <a:gd name="connsiteX2617" fmla="*/ 5101844 w 6293294"/>
              <a:gd name="connsiteY2617" fmla="*/ 1596708 h 5604001"/>
              <a:gd name="connsiteX2618" fmla="*/ 5084509 w 6293294"/>
              <a:gd name="connsiteY2618" fmla="*/ 1523937 h 5604001"/>
              <a:gd name="connsiteX2619" fmla="*/ 5091430 w 6293294"/>
              <a:gd name="connsiteY2619" fmla="*/ 1492758 h 5604001"/>
              <a:gd name="connsiteX2620" fmla="*/ 5098351 w 6293294"/>
              <a:gd name="connsiteY2620" fmla="*/ 1492758 h 5604001"/>
              <a:gd name="connsiteX2621" fmla="*/ 4734687 w 6293294"/>
              <a:gd name="connsiteY2621" fmla="*/ 1402715 h 5604001"/>
              <a:gd name="connsiteX2622" fmla="*/ 4738116 w 6293294"/>
              <a:gd name="connsiteY2622" fmla="*/ 1413129 h 5604001"/>
              <a:gd name="connsiteX2623" fmla="*/ 4717351 w 6293294"/>
              <a:gd name="connsiteY2623" fmla="*/ 1402715 h 5604001"/>
              <a:gd name="connsiteX2624" fmla="*/ 4689666 w 6293294"/>
              <a:gd name="connsiteY2624" fmla="*/ 1433893 h 5604001"/>
              <a:gd name="connsiteX2625" fmla="*/ 4724274 w 6293294"/>
              <a:gd name="connsiteY2625" fmla="*/ 1513586 h 5604001"/>
              <a:gd name="connsiteX2626" fmla="*/ 4710430 w 6293294"/>
              <a:gd name="connsiteY2626" fmla="*/ 1582865 h 5604001"/>
              <a:gd name="connsiteX2627" fmla="*/ 4582287 w 6293294"/>
              <a:gd name="connsiteY2627" fmla="*/ 1513586 h 5604001"/>
              <a:gd name="connsiteX2628" fmla="*/ 4513009 w 6293294"/>
              <a:gd name="connsiteY2628" fmla="*/ 1565529 h 5604001"/>
              <a:gd name="connsiteX2629" fmla="*/ 4346766 w 6293294"/>
              <a:gd name="connsiteY2629" fmla="*/ 1544765 h 5604001"/>
              <a:gd name="connsiteX2630" fmla="*/ 4426395 w 6293294"/>
              <a:gd name="connsiteY2630" fmla="*/ 1430465 h 5604001"/>
              <a:gd name="connsiteX2631" fmla="*/ 4450651 w 6293294"/>
              <a:gd name="connsiteY2631" fmla="*/ 1437386 h 5604001"/>
              <a:gd name="connsiteX2632" fmla="*/ 4502595 w 6293294"/>
              <a:gd name="connsiteY2632" fmla="*/ 1416558 h 5604001"/>
              <a:gd name="connsiteX2633" fmla="*/ 4578795 w 6293294"/>
              <a:gd name="connsiteY2633" fmla="*/ 1447737 h 5604001"/>
              <a:gd name="connsiteX2634" fmla="*/ 4682744 w 6293294"/>
              <a:gd name="connsiteY2634" fmla="*/ 1395793 h 5604001"/>
              <a:gd name="connsiteX2635" fmla="*/ 4734687 w 6293294"/>
              <a:gd name="connsiteY2635" fmla="*/ 1402715 h 5604001"/>
              <a:gd name="connsiteX2636" fmla="*/ 3259201 w 6293294"/>
              <a:gd name="connsiteY2636" fmla="*/ 1568958 h 5604001"/>
              <a:gd name="connsiteX2637" fmla="*/ 3196844 w 6293294"/>
              <a:gd name="connsiteY2637" fmla="*/ 1852993 h 5604001"/>
              <a:gd name="connsiteX2638" fmla="*/ 3245358 w 6293294"/>
              <a:gd name="connsiteY2638" fmla="*/ 1555115 h 5604001"/>
              <a:gd name="connsiteX2639" fmla="*/ 3221101 w 6293294"/>
              <a:gd name="connsiteY2639" fmla="*/ 1395793 h 5604001"/>
              <a:gd name="connsiteX2640" fmla="*/ 3259201 w 6293294"/>
              <a:gd name="connsiteY2640" fmla="*/ 1568958 h 5604001"/>
              <a:gd name="connsiteX2641" fmla="*/ 4821237 w 6293294"/>
              <a:gd name="connsiteY2641" fmla="*/ 1378458 h 5604001"/>
              <a:gd name="connsiteX2642" fmla="*/ 4765866 w 6293294"/>
              <a:gd name="connsiteY2642" fmla="*/ 1378458 h 5604001"/>
              <a:gd name="connsiteX2643" fmla="*/ 4790123 w 6293294"/>
              <a:gd name="connsiteY2643" fmla="*/ 1371537 h 5604001"/>
              <a:gd name="connsiteX2644" fmla="*/ 4821237 w 6293294"/>
              <a:gd name="connsiteY2644" fmla="*/ 1378458 h 5604001"/>
              <a:gd name="connsiteX2645" fmla="*/ 4939030 w 6293294"/>
              <a:gd name="connsiteY2645" fmla="*/ 1381951 h 5604001"/>
              <a:gd name="connsiteX2646" fmla="*/ 4970209 w 6293294"/>
              <a:gd name="connsiteY2646" fmla="*/ 1388872 h 5604001"/>
              <a:gd name="connsiteX2647" fmla="*/ 5004816 w 6293294"/>
              <a:gd name="connsiteY2647" fmla="*/ 1423543 h 5604001"/>
              <a:gd name="connsiteX2648" fmla="*/ 5042916 w 6293294"/>
              <a:gd name="connsiteY2648" fmla="*/ 1430465 h 5604001"/>
              <a:gd name="connsiteX2649" fmla="*/ 5077587 w 6293294"/>
              <a:gd name="connsiteY2649" fmla="*/ 1496251 h 5604001"/>
              <a:gd name="connsiteX2650" fmla="*/ 5063744 w 6293294"/>
              <a:gd name="connsiteY2650" fmla="*/ 1523937 h 5604001"/>
              <a:gd name="connsiteX2651" fmla="*/ 5094859 w 6293294"/>
              <a:gd name="connsiteY2651" fmla="*/ 1582865 h 5604001"/>
              <a:gd name="connsiteX2652" fmla="*/ 5060251 w 6293294"/>
              <a:gd name="connsiteY2652" fmla="*/ 1617472 h 5604001"/>
              <a:gd name="connsiteX2653" fmla="*/ 5008309 w 6293294"/>
              <a:gd name="connsiteY2653" fmla="*/ 1652080 h 5604001"/>
              <a:gd name="connsiteX2654" fmla="*/ 4935537 w 6293294"/>
              <a:gd name="connsiteY2654" fmla="*/ 1856486 h 5604001"/>
              <a:gd name="connsiteX2655" fmla="*/ 4907851 w 6293294"/>
              <a:gd name="connsiteY2655" fmla="*/ 1846072 h 5604001"/>
              <a:gd name="connsiteX2656" fmla="*/ 4866323 w 6293294"/>
              <a:gd name="connsiteY2656" fmla="*/ 1787208 h 5604001"/>
              <a:gd name="connsiteX2657" fmla="*/ 4835144 w 6293294"/>
              <a:gd name="connsiteY2657" fmla="*/ 1780286 h 5604001"/>
              <a:gd name="connsiteX2658" fmla="*/ 4814316 w 6293294"/>
              <a:gd name="connsiteY2658" fmla="*/ 1766380 h 5604001"/>
              <a:gd name="connsiteX2659" fmla="*/ 4880166 w 6293294"/>
              <a:gd name="connsiteY2659" fmla="*/ 1638237 h 5604001"/>
              <a:gd name="connsiteX2660" fmla="*/ 4883595 w 6293294"/>
              <a:gd name="connsiteY2660" fmla="*/ 1586293 h 5604001"/>
              <a:gd name="connsiteX2661" fmla="*/ 4887087 w 6293294"/>
              <a:gd name="connsiteY2661" fmla="*/ 1572451 h 5604001"/>
              <a:gd name="connsiteX2662" fmla="*/ 4852416 w 6293294"/>
              <a:gd name="connsiteY2662" fmla="*/ 1534351 h 5604001"/>
              <a:gd name="connsiteX2663" fmla="*/ 4817809 w 6293294"/>
              <a:gd name="connsiteY2663" fmla="*/ 1544765 h 5604001"/>
              <a:gd name="connsiteX2664" fmla="*/ 4769295 w 6293294"/>
              <a:gd name="connsiteY2664" fmla="*/ 1506665 h 5604001"/>
              <a:gd name="connsiteX2665" fmla="*/ 4738116 w 6293294"/>
              <a:gd name="connsiteY2665" fmla="*/ 1520508 h 5604001"/>
              <a:gd name="connsiteX2666" fmla="*/ 4738116 w 6293294"/>
              <a:gd name="connsiteY2666" fmla="*/ 1503172 h 5604001"/>
              <a:gd name="connsiteX2667" fmla="*/ 4717351 w 6293294"/>
              <a:gd name="connsiteY2667" fmla="*/ 1482408 h 5604001"/>
              <a:gd name="connsiteX2668" fmla="*/ 4707001 w 6293294"/>
              <a:gd name="connsiteY2668" fmla="*/ 1437386 h 5604001"/>
              <a:gd name="connsiteX2669" fmla="*/ 4710430 w 6293294"/>
              <a:gd name="connsiteY2669" fmla="*/ 1423543 h 5604001"/>
              <a:gd name="connsiteX2670" fmla="*/ 4717351 w 6293294"/>
              <a:gd name="connsiteY2670" fmla="*/ 1420051 h 5604001"/>
              <a:gd name="connsiteX2671" fmla="*/ 4752023 w 6293294"/>
              <a:gd name="connsiteY2671" fmla="*/ 1444308 h 5604001"/>
              <a:gd name="connsiteX2672" fmla="*/ 4758944 w 6293294"/>
              <a:gd name="connsiteY2672" fmla="*/ 1409637 h 5604001"/>
              <a:gd name="connsiteX2673" fmla="*/ 4845495 w 6293294"/>
              <a:gd name="connsiteY2673" fmla="*/ 1409637 h 5604001"/>
              <a:gd name="connsiteX2674" fmla="*/ 4862830 w 6293294"/>
              <a:gd name="connsiteY2674" fmla="*/ 1388872 h 5604001"/>
              <a:gd name="connsiteX2675" fmla="*/ 4894009 w 6293294"/>
              <a:gd name="connsiteY2675" fmla="*/ 1361186 h 5604001"/>
              <a:gd name="connsiteX2676" fmla="*/ 4939030 w 6293294"/>
              <a:gd name="connsiteY2676" fmla="*/ 1381951 h 5604001"/>
              <a:gd name="connsiteX2677" fmla="*/ 4845495 w 6293294"/>
              <a:gd name="connsiteY2677" fmla="*/ 1361186 h 5604001"/>
              <a:gd name="connsiteX2678" fmla="*/ 4859337 w 6293294"/>
              <a:gd name="connsiteY2678" fmla="*/ 1357693 h 5604001"/>
              <a:gd name="connsiteX2679" fmla="*/ 4845495 w 6293294"/>
              <a:gd name="connsiteY2679" fmla="*/ 1361186 h 5604001"/>
              <a:gd name="connsiteX2680" fmla="*/ 1551686 w 6293294"/>
              <a:gd name="connsiteY2680" fmla="*/ 1527429 h 5604001"/>
              <a:gd name="connsiteX2681" fmla="*/ 1229551 w 6293294"/>
              <a:gd name="connsiteY2681" fmla="*/ 1357693 h 5604001"/>
              <a:gd name="connsiteX2682" fmla="*/ 1229551 w 6293294"/>
              <a:gd name="connsiteY2682" fmla="*/ 1350772 h 5604001"/>
              <a:gd name="connsiteX2683" fmla="*/ 1551686 w 6293294"/>
              <a:gd name="connsiteY2683" fmla="*/ 1527429 h 5604001"/>
              <a:gd name="connsiteX2684" fmla="*/ 4239387 w 6293294"/>
              <a:gd name="connsiteY2684" fmla="*/ 1371537 h 5604001"/>
              <a:gd name="connsiteX2685" fmla="*/ 4240912 w 6293294"/>
              <a:gd name="connsiteY2685" fmla="*/ 1373505 h 5604001"/>
              <a:gd name="connsiteX2686" fmla="*/ 4239387 w 6293294"/>
              <a:gd name="connsiteY2686" fmla="*/ 1381951 h 5604001"/>
              <a:gd name="connsiteX2687" fmla="*/ 4239387 w 6293294"/>
              <a:gd name="connsiteY2687" fmla="*/ 1392365 h 5604001"/>
              <a:gd name="connsiteX2688" fmla="*/ 4246309 w 6293294"/>
              <a:gd name="connsiteY2688" fmla="*/ 1395793 h 5604001"/>
              <a:gd name="connsiteX2689" fmla="*/ 4260151 w 6293294"/>
              <a:gd name="connsiteY2689" fmla="*/ 1381951 h 5604001"/>
              <a:gd name="connsiteX2690" fmla="*/ 4294823 w 6293294"/>
              <a:gd name="connsiteY2690" fmla="*/ 1378458 h 5604001"/>
              <a:gd name="connsiteX2691" fmla="*/ 4360609 w 6293294"/>
              <a:gd name="connsiteY2691" fmla="*/ 1440815 h 5604001"/>
              <a:gd name="connsiteX2692" fmla="*/ 4312158 w 6293294"/>
              <a:gd name="connsiteY2692" fmla="*/ 1548193 h 5604001"/>
              <a:gd name="connsiteX2693" fmla="*/ 4274058 w 6293294"/>
              <a:gd name="connsiteY2693" fmla="*/ 1631315 h 5604001"/>
              <a:gd name="connsiteX2694" fmla="*/ 4190873 w 6293294"/>
              <a:gd name="connsiteY2694" fmla="*/ 1790637 h 5604001"/>
              <a:gd name="connsiteX2695" fmla="*/ 3996944 w 6293294"/>
              <a:gd name="connsiteY2695" fmla="*/ 1894523 h 5604001"/>
              <a:gd name="connsiteX2696" fmla="*/ 4073144 w 6293294"/>
              <a:gd name="connsiteY2696" fmla="*/ 1780286 h 5604001"/>
              <a:gd name="connsiteX2697" fmla="*/ 4024630 w 6293294"/>
              <a:gd name="connsiteY2697" fmla="*/ 1620965 h 5604001"/>
              <a:gd name="connsiteX2698" fmla="*/ 4028123 w 6293294"/>
              <a:gd name="connsiteY2698" fmla="*/ 1575880 h 5604001"/>
              <a:gd name="connsiteX2699" fmla="*/ 4100830 w 6293294"/>
              <a:gd name="connsiteY2699" fmla="*/ 1406208 h 5604001"/>
              <a:gd name="connsiteX2700" fmla="*/ 4128580 w 6293294"/>
              <a:gd name="connsiteY2700" fmla="*/ 1392365 h 5604001"/>
              <a:gd name="connsiteX2701" fmla="*/ 4142423 w 6293294"/>
              <a:gd name="connsiteY2701" fmla="*/ 1361186 h 5604001"/>
              <a:gd name="connsiteX2702" fmla="*/ 4190873 w 6293294"/>
              <a:gd name="connsiteY2702" fmla="*/ 1319593 h 5604001"/>
              <a:gd name="connsiteX2703" fmla="*/ 4239387 w 6293294"/>
              <a:gd name="connsiteY2703" fmla="*/ 1371537 h 5604001"/>
              <a:gd name="connsiteX2704" fmla="*/ 1423543 w 6293294"/>
              <a:gd name="connsiteY2704" fmla="*/ 1323086 h 5604001"/>
              <a:gd name="connsiteX2705" fmla="*/ 1589786 w 6293294"/>
              <a:gd name="connsiteY2705" fmla="*/ 1530858 h 5604001"/>
              <a:gd name="connsiteX2706" fmla="*/ 1385443 w 6293294"/>
              <a:gd name="connsiteY2706" fmla="*/ 1316165 h 5604001"/>
              <a:gd name="connsiteX2707" fmla="*/ 1392364 w 6293294"/>
              <a:gd name="connsiteY2707" fmla="*/ 1312672 h 5604001"/>
              <a:gd name="connsiteX2708" fmla="*/ 1423543 w 6293294"/>
              <a:gd name="connsiteY2708" fmla="*/ 1323086 h 5604001"/>
              <a:gd name="connsiteX2709" fmla="*/ 3816858 w 6293294"/>
              <a:gd name="connsiteY2709" fmla="*/ 1371537 h 5604001"/>
              <a:gd name="connsiteX2710" fmla="*/ 3636708 w 6293294"/>
              <a:gd name="connsiteY2710" fmla="*/ 1645158 h 5604001"/>
              <a:gd name="connsiteX2711" fmla="*/ 3588258 w 6293294"/>
              <a:gd name="connsiteY2711" fmla="*/ 1683258 h 5604001"/>
              <a:gd name="connsiteX2712" fmla="*/ 3588258 w 6293294"/>
              <a:gd name="connsiteY2712" fmla="*/ 1645158 h 5604001"/>
              <a:gd name="connsiteX2713" fmla="*/ 3650615 w 6293294"/>
              <a:gd name="connsiteY2713" fmla="*/ 1541272 h 5604001"/>
              <a:gd name="connsiteX2714" fmla="*/ 3695637 w 6293294"/>
              <a:gd name="connsiteY2714" fmla="*/ 1499680 h 5604001"/>
              <a:gd name="connsiteX2715" fmla="*/ 3702558 w 6293294"/>
              <a:gd name="connsiteY2715" fmla="*/ 1461643 h 5604001"/>
              <a:gd name="connsiteX2716" fmla="*/ 3823780 w 6293294"/>
              <a:gd name="connsiteY2716" fmla="*/ 1319593 h 5604001"/>
              <a:gd name="connsiteX2717" fmla="*/ 3848036 w 6293294"/>
              <a:gd name="connsiteY2717" fmla="*/ 1309243 h 5604001"/>
              <a:gd name="connsiteX2718" fmla="*/ 3816858 w 6293294"/>
              <a:gd name="connsiteY2718" fmla="*/ 1371537 h 5604001"/>
              <a:gd name="connsiteX2719" fmla="*/ 2854008 w 6293294"/>
              <a:gd name="connsiteY2719" fmla="*/ 1503172 h 5604001"/>
              <a:gd name="connsiteX2720" fmla="*/ 2805494 w 6293294"/>
              <a:gd name="connsiteY2720" fmla="*/ 1482408 h 5604001"/>
              <a:gd name="connsiteX2721" fmla="*/ 2774315 w 6293294"/>
              <a:gd name="connsiteY2721" fmla="*/ 1388872 h 5604001"/>
              <a:gd name="connsiteX2722" fmla="*/ 2774315 w 6293294"/>
              <a:gd name="connsiteY2722" fmla="*/ 1326515 h 5604001"/>
              <a:gd name="connsiteX2723" fmla="*/ 2784729 w 6293294"/>
              <a:gd name="connsiteY2723" fmla="*/ 1295337 h 5604001"/>
              <a:gd name="connsiteX2724" fmla="*/ 2854008 w 6293294"/>
              <a:gd name="connsiteY2724" fmla="*/ 1503172 h 5604001"/>
              <a:gd name="connsiteX2725" fmla="*/ 3290380 w 6293294"/>
              <a:gd name="connsiteY2725" fmla="*/ 1291908 h 5604001"/>
              <a:gd name="connsiteX2726" fmla="*/ 3297301 w 6293294"/>
              <a:gd name="connsiteY2726" fmla="*/ 1281493 h 5604001"/>
              <a:gd name="connsiteX2727" fmla="*/ 3318065 w 6293294"/>
              <a:gd name="connsiteY2727" fmla="*/ 1305751 h 5604001"/>
              <a:gd name="connsiteX2728" fmla="*/ 3349244 w 6293294"/>
              <a:gd name="connsiteY2728" fmla="*/ 1316165 h 5604001"/>
              <a:gd name="connsiteX2729" fmla="*/ 3376994 w 6293294"/>
              <a:gd name="connsiteY2729" fmla="*/ 1302258 h 5604001"/>
              <a:gd name="connsiteX2730" fmla="*/ 3442780 w 6293294"/>
              <a:gd name="connsiteY2730" fmla="*/ 1295337 h 5604001"/>
              <a:gd name="connsiteX2731" fmla="*/ 3518980 w 6293294"/>
              <a:gd name="connsiteY2731" fmla="*/ 1323086 h 5604001"/>
              <a:gd name="connsiteX2732" fmla="*/ 3529394 w 6293294"/>
              <a:gd name="connsiteY2732" fmla="*/ 1354265 h 5604001"/>
              <a:gd name="connsiteX2733" fmla="*/ 3591687 w 6293294"/>
              <a:gd name="connsiteY2733" fmla="*/ 1492758 h 5604001"/>
              <a:gd name="connsiteX2734" fmla="*/ 3612515 w 6293294"/>
              <a:gd name="connsiteY2734" fmla="*/ 1534351 h 5604001"/>
              <a:gd name="connsiteX2735" fmla="*/ 3609022 w 6293294"/>
              <a:gd name="connsiteY2735" fmla="*/ 1551686 h 5604001"/>
              <a:gd name="connsiteX2736" fmla="*/ 3581337 w 6293294"/>
              <a:gd name="connsiteY2736" fmla="*/ 1589786 h 5604001"/>
              <a:gd name="connsiteX2737" fmla="*/ 3487801 w 6293294"/>
              <a:gd name="connsiteY2737" fmla="*/ 1631315 h 5604001"/>
              <a:gd name="connsiteX2738" fmla="*/ 3446272 w 6293294"/>
              <a:gd name="connsiteY2738" fmla="*/ 1697101 h 5604001"/>
              <a:gd name="connsiteX2739" fmla="*/ 3432365 w 6293294"/>
              <a:gd name="connsiteY2739" fmla="*/ 1724851 h 5604001"/>
              <a:gd name="connsiteX2740" fmla="*/ 3366580 w 6293294"/>
              <a:gd name="connsiteY2740" fmla="*/ 1749108 h 5604001"/>
              <a:gd name="connsiteX2741" fmla="*/ 3238437 w 6293294"/>
              <a:gd name="connsiteY2741" fmla="*/ 2029651 h 5604001"/>
              <a:gd name="connsiteX2742" fmla="*/ 3259201 w 6293294"/>
              <a:gd name="connsiteY2742" fmla="*/ 2112772 h 5604001"/>
              <a:gd name="connsiteX2743" fmla="*/ 3266122 w 6293294"/>
              <a:gd name="connsiteY2743" fmla="*/ 2008823 h 5604001"/>
              <a:gd name="connsiteX2744" fmla="*/ 3325051 w 6293294"/>
              <a:gd name="connsiteY2744" fmla="*/ 1821815 h 5604001"/>
              <a:gd name="connsiteX2745" fmla="*/ 3460115 w 6293294"/>
              <a:gd name="connsiteY2745" fmla="*/ 1735201 h 5604001"/>
              <a:gd name="connsiteX2746" fmla="*/ 3512058 w 6293294"/>
              <a:gd name="connsiteY2746" fmla="*/ 1641729 h 5604001"/>
              <a:gd name="connsiteX2747" fmla="*/ 3570922 w 6293294"/>
              <a:gd name="connsiteY2747" fmla="*/ 1613980 h 5604001"/>
              <a:gd name="connsiteX2748" fmla="*/ 3560572 w 6293294"/>
              <a:gd name="connsiteY2748" fmla="*/ 1711008 h 5604001"/>
              <a:gd name="connsiteX2749" fmla="*/ 3543237 w 6293294"/>
              <a:gd name="connsiteY2749" fmla="*/ 1766380 h 5604001"/>
              <a:gd name="connsiteX2750" fmla="*/ 3383915 w 6293294"/>
              <a:gd name="connsiteY2750" fmla="*/ 2074672 h 5604001"/>
              <a:gd name="connsiteX2751" fmla="*/ 3359658 w 6293294"/>
              <a:gd name="connsiteY2751" fmla="*/ 2126615 h 5604001"/>
              <a:gd name="connsiteX2752" fmla="*/ 3300794 w 6293294"/>
              <a:gd name="connsiteY2752" fmla="*/ 2195894 h 5604001"/>
              <a:gd name="connsiteX2753" fmla="*/ 3248851 w 6293294"/>
              <a:gd name="connsiteY2753" fmla="*/ 2272094 h 5604001"/>
              <a:gd name="connsiteX2754" fmla="*/ 3141472 w 6293294"/>
              <a:gd name="connsiteY2754" fmla="*/ 2178558 h 5604001"/>
              <a:gd name="connsiteX2755" fmla="*/ 3148394 w 6293294"/>
              <a:gd name="connsiteY2755" fmla="*/ 2130044 h 5604001"/>
              <a:gd name="connsiteX2756" fmla="*/ 3096451 w 6293294"/>
              <a:gd name="connsiteY2756" fmla="*/ 2022729 h 5604001"/>
              <a:gd name="connsiteX2757" fmla="*/ 2989072 w 6293294"/>
              <a:gd name="connsiteY2757" fmla="*/ 1915351 h 5604001"/>
              <a:gd name="connsiteX2758" fmla="*/ 3051429 w 6293294"/>
              <a:gd name="connsiteY2758" fmla="*/ 1825308 h 5604001"/>
              <a:gd name="connsiteX2759" fmla="*/ 2985580 w 6293294"/>
              <a:gd name="connsiteY2759" fmla="*/ 1773301 h 5604001"/>
              <a:gd name="connsiteX2760" fmla="*/ 3030601 w 6293294"/>
              <a:gd name="connsiteY2760" fmla="*/ 1659065 h 5604001"/>
              <a:gd name="connsiteX2761" fmla="*/ 3210751 w 6293294"/>
              <a:gd name="connsiteY2761" fmla="*/ 2060829 h 5604001"/>
              <a:gd name="connsiteX2762" fmla="*/ 3214180 w 6293294"/>
              <a:gd name="connsiteY2762" fmla="*/ 2050415 h 5604001"/>
              <a:gd name="connsiteX2763" fmla="*/ 3203765 w 6293294"/>
              <a:gd name="connsiteY2763" fmla="*/ 1977708 h 5604001"/>
              <a:gd name="connsiteX2764" fmla="*/ 3148394 w 6293294"/>
              <a:gd name="connsiteY2764" fmla="*/ 1804480 h 5604001"/>
              <a:gd name="connsiteX2765" fmla="*/ 3079115 w 6293294"/>
              <a:gd name="connsiteY2765" fmla="*/ 1679829 h 5604001"/>
              <a:gd name="connsiteX2766" fmla="*/ 3120644 w 6293294"/>
              <a:gd name="connsiteY2766" fmla="*/ 1613980 h 5604001"/>
              <a:gd name="connsiteX2767" fmla="*/ 3099880 w 6293294"/>
              <a:gd name="connsiteY2767" fmla="*/ 1548193 h 5604001"/>
              <a:gd name="connsiteX2768" fmla="*/ 3124137 w 6293294"/>
              <a:gd name="connsiteY2768" fmla="*/ 1482408 h 5604001"/>
              <a:gd name="connsiteX2769" fmla="*/ 3113722 w 6293294"/>
              <a:gd name="connsiteY2769" fmla="*/ 1440815 h 5604001"/>
              <a:gd name="connsiteX2770" fmla="*/ 3189922 w 6293294"/>
              <a:gd name="connsiteY2770" fmla="*/ 1357693 h 5604001"/>
              <a:gd name="connsiteX2771" fmla="*/ 3221101 w 6293294"/>
              <a:gd name="connsiteY2771" fmla="*/ 1347343 h 5604001"/>
              <a:gd name="connsiteX2772" fmla="*/ 3228022 w 6293294"/>
              <a:gd name="connsiteY2772" fmla="*/ 1323086 h 5604001"/>
              <a:gd name="connsiteX2773" fmla="*/ 3279965 w 6293294"/>
              <a:gd name="connsiteY2773" fmla="*/ 1281493 h 5604001"/>
              <a:gd name="connsiteX2774" fmla="*/ 3290380 w 6293294"/>
              <a:gd name="connsiteY2774" fmla="*/ 1291908 h 5604001"/>
              <a:gd name="connsiteX2775" fmla="*/ 4083558 w 6293294"/>
              <a:gd name="connsiteY2775" fmla="*/ 1281493 h 5604001"/>
              <a:gd name="connsiteX2776" fmla="*/ 3938080 w 6293294"/>
              <a:gd name="connsiteY2776" fmla="*/ 1530858 h 5604001"/>
              <a:gd name="connsiteX2777" fmla="*/ 4083558 w 6293294"/>
              <a:gd name="connsiteY2777" fmla="*/ 1253808 h 5604001"/>
              <a:gd name="connsiteX2778" fmla="*/ 4083558 w 6293294"/>
              <a:gd name="connsiteY2778" fmla="*/ 1281493 h 5604001"/>
              <a:gd name="connsiteX2779" fmla="*/ 2486851 w 6293294"/>
              <a:gd name="connsiteY2779" fmla="*/ 1368108 h 5604001"/>
              <a:gd name="connsiteX2780" fmla="*/ 2528380 w 6293294"/>
              <a:gd name="connsiteY2780" fmla="*/ 1510093 h 5604001"/>
              <a:gd name="connsiteX2781" fmla="*/ 2462594 w 6293294"/>
              <a:gd name="connsiteY2781" fmla="*/ 1371537 h 5604001"/>
              <a:gd name="connsiteX2782" fmla="*/ 2344864 w 6293294"/>
              <a:gd name="connsiteY2782" fmla="*/ 1222629 h 5604001"/>
              <a:gd name="connsiteX2783" fmla="*/ 2486851 w 6293294"/>
              <a:gd name="connsiteY2783" fmla="*/ 1368108 h 5604001"/>
              <a:gd name="connsiteX2784" fmla="*/ 2850515 w 6293294"/>
              <a:gd name="connsiteY2784" fmla="*/ 1243393 h 5604001"/>
              <a:gd name="connsiteX2785" fmla="*/ 2871280 w 6293294"/>
              <a:gd name="connsiteY2785" fmla="*/ 1267651 h 5604001"/>
              <a:gd name="connsiteX2786" fmla="*/ 2899029 w 6293294"/>
              <a:gd name="connsiteY2786" fmla="*/ 1243393 h 5604001"/>
              <a:gd name="connsiteX2787" fmla="*/ 2950972 w 6293294"/>
              <a:gd name="connsiteY2787" fmla="*/ 1229551 h 5604001"/>
              <a:gd name="connsiteX2788" fmla="*/ 3023680 w 6293294"/>
              <a:gd name="connsiteY2788" fmla="*/ 1260729 h 5604001"/>
              <a:gd name="connsiteX2789" fmla="*/ 3061780 w 6293294"/>
              <a:gd name="connsiteY2789" fmla="*/ 1323086 h 5604001"/>
              <a:gd name="connsiteX2790" fmla="*/ 3124137 w 6293294"/>
              <a:gd name="connsiteY2790" fmla="*/ 1361186 h 5604001"/>
              <a:gd name="connsiteX2791" fmla="*/ 3086037 w 6293294"/>
              <a:gd name="connsiteY2791" fmla="*/ 1440815 h 5604001"/>
              <a:gd name="connsiteX2792" fmla="*/ 3096451 w 6293294"/>
              <a:gd name="connsiteY2792" fmla="*/ 1482408 h 5604001"/>
              <a:gd name="connsiteX2793" fmla="*/ 3072194 w 6293294"/>
              <a:gd name="connsiteY2793" fmla="*/ 1551686 h 5604001"/>
              <a:gd name="connsiteX2794" fmla="*/ 3092958 w 6293294"/>
              <a:gd name="connsiteY2794" fmla="*/ 1610551 h 5604001"/>
              <a:gd name="connsiteX2795" fmla="*/ 3061780 w 6293294"/>
              <a:gd name="connsiteY2795" fmla="*/ 1662493 h 5604001"/>
              <a:gd name="connsiteX2796" fmla="*/ 3002915 w 6293294"/>
              <a:gd name="connsiteY2796" fmla="*/ 1617472 h 5604001"/>
              <a:gd name="connsiteX2797" fmla="*/ 3037522 w 6293294"/>
              <a:gd name="connsiteY2797" fmla="*/ 1558608 h 5604001"/>
              <a:gd name="connsiteX2798" fmla="*/ 2982151 w 6293294"/>
              <a:gd name="connsiteY2798" fmla="*/ 1520508 h 5604001"/>
              <a:gd name="connsiteX2799" fmla="*/ 2923222 w 6293294"/>
              <a:gd name="connsiteY2799" fmla="*/ 1534351 h 5604001"/>
              <a:gd name="connsiteX2800" fmla="*/ 2905951 w 6293294"/>
              <a:gd name="connsiteY2800" fmla="*/ 1478915 h 5604001"/>
              <a:gd name="connsiteX2801" fmla="*/ 2940558 w 6293294"/>
              <a:gd name="connsiteY2801" fmla="*/ 1336929 h 5604001"/>
              <a:gd name="connsiteX2802" fmla="*/ 2878201 w 6293294"/>
              <a:gd name="connsiteY2802" fmla="*/ 1482408 h 5604001"/>
              <a:gd name="connsiteX2803" fmla="*/ 2916301 w 6293294"/>
              <a:gd name="connsiteY2803" fmla="*/ 1537780 h 5604001"/>
              <a:gd name="connsiteX2804" fmla="*/ 2905951 w 6293294"/>
              <a:gd name="connsiteY2804" fmla="*/ 1544765 h 5604001"/>
              <a:gd name="connsiteX2805" fmla="*/ 2864358 w 6293294"/>
              <a:gd name="connsiteY2805" fmla="*/ 1527429 h 5604001"/>
              <a:gd name="connsiteX2806" fmla="*/ 2736215 w 6293294"/>
              <a:gd name="connsiteY2806" fmla="*/ 1641729 h 5604001"/>
              <a:gd name="connsiteX2807" fmla="*/ 2628837 w 6293294"/>
              <a:gd name="connsiteY2807" fmla="*/ 1489329 h 5604001"/>
              <a:gd name="connsiteX2808" fmla="*/ 2628837 w 6293294"/>
              <a:gd name="connsiteY2808" fmla="*/ 1426972 h 5604001"/>
              <a:gd name="connsiteX2809" fmla="*/ 2642680 w 6293294"/>
              <a:gd name="connsiteY2809" fmla="*/ 1385443 h 5604001"/>
              <a:gd name="connsiteX2810" fmla="*/ 2694686 w 6293294"/>
              <a:gd name="connsiteY2810" fmla="*/ 1333437 h 5604001"/>
              <a:gd name="connsiteX2811" fmla="*/ 2694686 w 6293294"/>
              <a:gd name="connsiteY2811" fmla="*/ 1302258 h 5604001"/>
              <a:gd name="connsiteX2812" fmla="*/ 2788158 w 6293294"/>
              <a:gd name="connsiteY2812" fmla="*/ 1208786 h 5604001"/>
              <a:gd name="connsiteX2813" fmla="*/ 2850515 w 6293294"/>
              <a:gd name="connsiteY2813" fmla="*/ 1243393 h 5604001"/>
              <a:gd name="connsiteX2814" fmla="*/ 2511108 w 6293294"/>
              <a:gd name="connsiteY2814" fmla="*/ 1212215 h 5604001"/>
              <a:gd name="connsiteX2815" fmla="*/ 2587308 w 6293294"/>
              <a:gd name="connsiteY2815" fmla="*/ 1444308 h 5604001"/>
              <a:gd name="connsiteX2816" fmla="*/ 2542286 w 6293294"/>
              <a:gd name="connsiteY2816" fmla="*/ 1402715 h 5604001"/>
              <a:gd name="connsiteX2817" fmla="*/ 2500694 w 6293294"/>
              <a:gd name="connsiteY2817" fmla="*/ 1271143 h 5604001"/>
              <a:gd name="connsiteX2818" fmla="*/ 2500694 w 6293294"/>
              <a:gd name="connsiteY2818" fmla="*/ 1205293 h 5604001"/>
              <a:gd name="connsiteX2819" fmla="*/ 2507615 w 6293294"/>
              <a:gd name="connsiteY2819" fmla="*/ 1201865 h 5604001"/>
              <a:gd name="connsiteX2820" fmla="*/ 2511108 w 6293294"/>
              <a:gd name="connsiteY2820" fmla="*/ 1212215 h 5604001"/>
              <a:gd name="connsiteX2821" fmla="*/ 1669478 w 6293294"/>
              <a:gd name="connsiteY2821" fmla="*/ 1184529 h 5604001"/>
              <a:gd name="connsiteX2822" fmla="*/ 1749108 w 6293294"/>
              <a:gd name="connsiteY2822" fmla="*/ 1194943 h 5604001"/>
              <a:gd name="connsiteX2823" fmla="*/ 1762951 w 6293294"/>
              <a:gd name="connsiteY2823" fmla="*/ 1257237 h 5604001"/>
              <a:gd name="connsiteX2824" fmla="*/ 1859915 w 6293294"/>
              <a:gd name="connsiteY2824" fmla="*/ 1343851 h 5604001"/>
              <a:gd name="connsiteX2825" fmla="*/ 1873821 w 6293294"/>
              <a:gd name="connsiteY2825" fmla="*/ 1385443 h 5604001"/>
              <a:gd name="connsiteX2826" fmla="*/ 1849564 w 6293294"/>
              <a:gd name="connsiteY2826" fmla="*/ 1499680 h 5604001"/>
              <a:gd name="connsiteX2827" fmla="*/ 1943100 w 6293294"/>
              <a:gd name="connsiteY2827" fmla="*/ 1603629 h 5604001"/>
              <a:gd name="connsiteX2828" fmla="*/ 1894586 w 6293294"/>
              <a:gd name="connsiteY2828" fmla="*/ 1717929 h 5604001"/>
              <a:gd name="connsiteX2829" fmla="*/ 1988121 w 6293294"/>
              <a:gd name="connsiteY2829" fmla="*/ 1801051 h 5604001"/>
              <a:gd name="connsiteX2830" fmla="*/ 2015808 w 6293294"/>
              <a:gd name="connsiteY2830" fmla="*/ 1852993 h 5604001"/>
              <a:gd name="connsiteX2831" fmla="*/ 1614043 w 6293294"/>
              <a:gd name="connsiteY2831" fmla="*/ 1319593 h 5604001"/>
              <a:gd name="connsiteX2832" fmla="*/ 1579372 w 6293294"/>
              <a:gd name="connsiteY2832" fmla="*/ 1198372 h 5604001"/>
              <a:gd name="connsiteX2833" fmla="*/ 1579372 w 6293294"/>
              <a:gd name="connsiteY2833" fmla="*/ 1177608 h 5604001"/>
              <a:gd name="connsiteX2834" fmla="*/ 1638300 w 6293294"/>
              <a:gd name="connsiteY2834" fmla="*/ 1163765 h 5604001"/>
              <a:gd name="connsiteX2835" fmla="*/ 1669478 w 6293294"/>
              <a:gd name="connsiteY2835" fmla="*/ 1184529 h 5604001"/>
              <a:gd name="connsiteX2836" fmla="*/ 5015230 w 6293294"/>
              <a:gd name="connsiteY2836" fmla="*/ 1156843 h 5604001"/>
              <a:gd name="connsiteX2837" fmla="*/ 5001387 w 6293294"/>
              <a:gd name="connsiteY2837" fmla="*/ 1153351 h 5604001"/>
              <a:gd name="connsiteX2838" fmla="*/ 4876674 w 6293294"/>
              <a:gd name="connsiteY2838" fmla="*/ 1177608 h 5604001"/>
              <a:gd name="connsiteX2839" fmla="*/ 4807395 w 6293294"/>
              <a:gd name="connsiteY2839" fmla="*/ 1215708 h 5604001"/>
              <a:gd name="connsiteX2840" fmla="*/ 4786630 w 6293294"/>
              <a:gd name="connsiteY2840" fmla="*/ 1226121 h 5604001"/>
              <a:gd name="connsiteX2841" fmla="*/ 4994466 w 6293294"/>
              <a:gd name="connsiteY2841" fmla="*/ 1149921 h 5604001"/>
              <a:gd name="connsiteX2842" fmla="*/ 5015230 w 6293294"/>
              <a:gd name="connsiteY2842" fmla="*/ 1156843 h 5604001"/>
              <a:gd name="connsiteX2843" fmla="*/ 3768344 w 6293294"/>
              <a:gd name="connsiteY2843" fmla="*/ 1136015 h 5604001"/>
              <a:gd name="connsiteX2844" fmla="*/ 3629787 w 6293294"/>
              <a:gd name="connsiteY2844" fmla="*/ 1347343 h 5604001"/>
              <a:gd name="connsiteX2845" fmla="*/ 3768344 w 6293294"/>
              <a:gd name="connsiteY2845" fmla="*/ 1118743 h 5604001"/>
              <a:gd name="connsiteX2846" fmla="*/ 3768344 w 6293294"/>
              <a:gd name="connsiteY2846" fmla="*/ 1136015 h 5604001"/>
              <a:gd name="connsiteX2847" fmla="*/ 4031551 w 6293294"/>
              <a:gd name="connsiteY2847" fmla="*/ 1108329 h 5604001"/>
              <a:gd name="connsiteX2848" fmla="*/ 4038536 w 6293294"/>
              <a:gd name="connsiteY2848" fmla="*/ 1160272 h 5604001"/>
              <a:gd name="connsiteX2849" fmla="*/ 3854958 w 6293294"/>
              <a:gd name="connsiteY2849" fmla="*/ 1562037 h 5604001"/>
              <a:gd name="connsiteX2850" fmla="*/ 4031551 w 6293294"/>
              <a:gd name="connsiteY2850" fmla="*/ 1177608 h 5604001"/>
              <a:gd name="connsiteX2851" fmla="*/ 4035044 w 6293294"/>
              <a:gd name="connsiteY2851" fmla="*/ 1094486 h 5604001"/>
              <a:gd name="connsiteX2852" fmla="*/ 4031551 w 6293294"/>
              <a:gd name="connsiteY2852" fmla="*/ 1108329 h 5604001"/>
              <a:gd name="connsiteX2853" fmla="*/ 3657537 w 6293294"/>
              <a:gd name="connsiteY2853" fmla="*/ 1087565 h 5604001"/>
              <a:gd name="connsiteX2854" fmla="*/ 3557080 w 6293294"/>
              <a:gd name="connsiteY2854" fmla="*/ 1246886 h 5604001"/>
              <a:gd name="connsiteX2855" fmla="*/ 3654044 w 6293294"/>
              <a:gd name="connsiteY2855" fmla="*/ 1073721 h 5604001"/>
              <a:gd name="connsiteX2856" fmla="*/ 3657537 w 6293294"/>
              <a:gd name="connsiteY2856" fmla="*/ 1087565 h 5604001"/>
              <a:gd name="connsiteX2857" fmla="*/ 1451229 w 6293294"/>
              <a:gd name="connsiteY2857" fmla="*/ 1066737 h 5604001"/>
              <a:gd name="connsiteX2858" fmla="*/ 1503172 w 6293294"/>
              <a:gd name="connsiteY2858" fmla="*/ 1184529 h 5604001"/>
              <a:gd name="connsiteX2859" fmla="*/ 1565529 w 6293294"/>
              <a:gd name="connsiteY2859" fmla="*/ 1181037 h 5604001"/>
              <a:gd name="connsiteX2860" fmla="*/ 1863408 w 6293294"/>
              <a:gd name="connsiteY2860" fmla="*/ 1776793 h 5604001"/>
              <a:gd name="connsiteX2861" fmla="*/ 1752600 w 6293294"/>
              <a:gd name="connsiteY2861" fmla="*/ 1787208 h 5604001"/>
              <a:gd name="connsiteX2862" fmla="*/ 1679829 w 6293294"/>
              <a:gd name="connsiteY2862" fmla="*/ 1780286 h 5604001"/>
              <a:gd name="connsiteX2863" fmla="*/ 1530921 w 6293294"/>
              <a:gd name="connsiteY2863" fmla="*/ 1679829 h 5604001"/>
              <a:gd name="connsiteX2864" fmla="*/ 1378521 w 6293294"/>
              <a:gd name="connsiteY2864" fmla="*/ 1697101 h 5604001"/>
              <a:gd name="connsiteX2865" fmla="*/ 1094486 w 6293294"/>
              <a:gd name="connsiteY2865" fmla="*/ 1579372 h 5604001"/>
              <a:gd name="connsiteX2866" fmla="*/ 1274635 w 6293294"/>
              <a:gd name="connsiteY2866" fmla="*/ 1555115 h 5604001"/>
              <a:gd name="connsiteX2867" fmla="*/ 1520508 w 6293294"/>
              <a:gd name="connsiteY2867" fmla="*/ 1607058 h 5604001"/>
              <a:gd name="connsiteX2868" fmla="*/ 1752600 w 6293294"/>
              <a:gd name="connsiteY2868" fmla="*/ 1662493 h 5604001"/>
              <a:gd name="connsiteX2869" fmla="*/ 1738694 w 6293294"/>
              <a:gd name="connsiteY2869" fmla="*/ 1645158 h 5604001"/>
              <a:gd name="connsiteX2870" fmla="*/ 1530921 w 6293294"/>
              <a:gd name="connsiteY2870" fmla="*/ 1582865 h 5604001"/>
              <a:gd name="connsiteX2871" fmla="*/ 1274635 w 6293294"/>
              <a:gd name="connsiteY2871" fmla="*/ 1523937 h 5604001"/>
              <a:gd name="connsiteX2872" fmla="*/ 1032129 w 6293294"/>
              <a:gd name="connsiteY2872" fmla="*/ 1551686 h 5604001"/>
              <a:gd name="connsiteX2873" fmla="*/ 949008 w 6293294"/>
              <a:gd name="connsiteY2873" fmla="*/ 1575880 h 5604001"/>
              <a:gd name="connsiteX2874" fmla="*/ 893635 w 6293294"/>
              <a:gd name="connsiteY2874" fmla="*/ 1517015 h 5604001"/>
              <a:gd name="connsiteX2875" fmla="*/ 969835 w 6293294"/>
              <a:gd name="connsiteY2875" fmla="*/ 1426972 h 5604001"/>
              <a:gd name="connsiteX2876" fmla="*/ 942086 w 6293294"/>
              <a:gd name="connsiteY2876" fmla="*/ 1392365 h 5604001"/>
              <a:gd name="connsiteX2877" fmla="*/ 938657 w 6293294"/>
              <a:gd name="connsiteY2877" fmla="*/ 1368108 h 5604001"/>
              <a:gd name="connsiteX2878" fmla="*/ 1080643 w 6293294"/>
              <a:gd name="connsiteY2878" fmla="*/ 1219137 h 5604001"/>
              <a:gd name="connsiteX2879" fmla="*/ 1146429 w 6293294"/>
              <a:gd name="connsiteY2879" fmla="*/ 1219137 h 5604001"/>
              <a:gd name="connsiteX2880" fmla="*/ 1198435 w 6293294"/>
              <a:gd name="connsiteY2880" fmla="*/ 1174115 h 5604001"/>
              <a:gd name="connsiteX2881" fmla="*/ 1205357 w 6293294"/>
              <a:gd name="connsiteY2881" fmla="*/ 1139508 h 5604001"/>
              <a:gd name="connsiteX2882" fmla="*/ 1267651 w 6293294"/>
              <a:gd name="connsiteY2882" fmla="*/ 1104837 h 5604001"/>
              <a:gd name="connsiteX2883" fmla="*/ 1413129 w 6293294"/>
              <a:gd name="connsiteY2883" fmla="*/ 1080643 h 5604001"/>
              <a:gd name="connsiteX2884" fmla="*/ 1454721 w 6293294"/>
              <a:gd name="connsiteY2884" fmla="*/ 1087565 h 5604001"/>
              <a:gd name="connsiteX2885" fmla="*/ 1437386 w 6293294"/>
              <a:gd name="connsiteY2885" fmla="*/ 1066737 h 5604001"/>
              <a:gd name="connsiteX2886" fmla="*/ 1451229 w 6293294"/>
              <a:gd name="connsiteY2886" fmla="*/ 1066737 h 5604001"/>
              <a:gd name="connsiteX2887" fmla="*/ 3134551 w 6293294"/>
              <a:gd name="connsiteY2887" fmla="*/ 1108329 h 5604001"/>
              <a:gd name="connsiteX2888" fmla="*/ 3086037 w 6293294"/>
              <a:gd name="connsiteY2888" fmla="*/ 1274572 h 5604001"/>
              <a:gd name="connsiteX2889" fmla="*/ 3127629 w 6293294"/>
              <a:gd name="connsiteY2889" fmla="*/ 1052893 h 5604001"/>
              <a:gd name="connsiteX2890" fmla="*/ 3134551 w 6293294"/>
              <a:gd name="connsiteY2890" fmla="*/ 1108329 h 5604001"/>
              <a:gd name="connsiteX2891" fmla="*/ 2528380 w 6293294"/>
              <a:gd name="connsiteY2891" fmla="*/ 1087565 h 5604001"/>
              <a:gd name="connsiteX2892" fmla="*/ 2594229 w 6293294"/>
              <a:gd name="connsiteY2892" fmla="*/ 1087565 h 5604001"/>
              <a:gd name="connsiteX2893" fmla="*/ 2701608 w 6293294"/>
              <a:gd name="connsiteY2893" fmla="*/ 1212215 h 5604001"/>
              <a:gd name="connsiteX2894" fmla="*/ 2673858 w 6293294"/>
              <a:gd name="connsiteY2894" fmla="*/ 1278065 h 5604001"/>
              <a:gd name="connsiteX2895" fmla="*/ 2663508 w 6293294"/>
              <a:gd name="connsiteY2895" fmla="*/ 1330008 h 5604001"/>
              <a:gd name="connsiteX2896" fmla="*/ 2618486 w 6293294"/>
              <a:gd name="connsiteY2896" fmla="*/ 1371537 h 5604001"/>
              <a:gd name="connsiteX2897" fmla="*/ 2597658 w 6293294"/>
              <a:gd name="connsiteY2897" fmla="*/ 1430465 h 5604001"/>
              <a:gd name="connsiteX2898" fmla="*/ 2601151 w 6293294"/>
              <a:gd name="connsiteY2898" fmla="*/ 1503172 h 5604001"/>
              <a:gd name="connsiteX2899" fmla="*/ 2507615 w 6293294"/>
              <a:gd name="connsiteY2899" fmla="*/ 1582865 h 5604001"/>
              <a:gd name="connsiteX2900" fmla="*/ 2497264 w 6293294"/>
              <a:gd name="connsiteY2900" fmla="*/ 1534351 h 5604001"/>
              <a:gd name="connsiteX2901" fmla="*/ 2424494 w 6293294"/>
              <a:gd name="connsiteY2901" fmla="*/ 1492758 h 5604001"/>
              <a:gd name="connsiteX2902" fmla="*/ 2421064 w 6293294"/>
              <a:gd name="connsiteY2902" fmla="*/ 1485837 h 5604001"/>
              <a:gd name="connsiteX2903" fmla="*/ 2427986 w 6293294"/>
              <a:gd name="connsiteY2903" fmla="*/ 1444308 h 5604001"/>
              <a:gd name="connsiteX2904" fmla="*/ 2292858 w 6293294"/>
              <a:gd name="connsiteY2904" fmla="*/ 1319593 h 5604001"/>
              <a:gd name="connsiteX2905" fmla="*/ 2261743 w 6293294"/>
              <a:gd name="connsiteY2905" fmla="*/ 1274572 h 5604001"/>
              <a:gd name="connsiteX2906" fmla="*/ 2251329 w 6293294"/>
              <a:gd name="connsiteY2906" fmla="*/ 1219137 h 5604001"/>
              <a:gd name="connsiteX2907" fmla="*/ 2317115 w 6293294"/>
              <a:gd name="connsiteY2907" fmla="*/ 1156843 h 5604001"/>
              <a:gd name="connsiteX2908" fmla="*/ 2341372 w 6293294"/>
              <a:gd name="connsiteY2908" fmla="*/ 1129093 h 5604001"/>
              <a:gd name="connsiteX2909" fmla="*/ 2379472 w 6293294"/>
              <a:gd name="connsiteY2909" fmla="*/ 1077151 h 5604001"/>
              <a:gd name="connsiteX2910" fmla="*/ 2455672 w 6293294"/>
              <a:gd name="connsiteY2910" fmla="*/ 1049465 h 5604001"/>
              <a:gd name="connsiteX2911" fmla="*/ 2528380 w 6293294"/>
              <a:gd name="connsiteY2911" fmla="*/ 1087565 h 5604001"/>
              <a:gd name="connsiteX2912" fmla="*/ 3179572 w 6293294"/>
              <a:gd name="connsiteY2912" fmla="*/ 1111821 h 5604001"/>
              <a:gd name="connsiteX2913" fmla="*/ 3134551 w 6293294"/>
              <a:gd name="connsiteY2913" fmla="*/ 1291908 h 5604001"/>
              <a:gd name="connsiteX2914" fmla="*/ 3169158 w 6293294"/>
              <a:gd name="connsiteY2914" fmla="*/ 1132586 h 5604001"/>
              <a:gd name="connsiteX2915" fmla="*/ 3172651 w 6293294"/>
              <a:gd name="connsiteY2915" fmla="*/ 1042543 h 5604001"/>
              <a:gd name="connsiteX2916" fmla="*/ 3179572 w 6293294"/>
              <a:gd name="connsiteY2916" fmla="*/ 1111821 h 5604001"/>
              <a:gd name="connsiteX2917" fmla="*/ 3120644 w 6293294"/>
              <a:gd name="connsiteY2917" fmla="*/ 1032129 h 5604001"/>
              <a:gd name="connsiteX2918" fmla="*/ 3106801 w 6293294"/>
              <a:gd name="connsiteY2918" fmla="*/ 987108 h 5604001"/>
              <a:gd name="connsiteX2919" fmla="*/ 3120644 w 6293294"/>
              <a:gd name="connsiteY2919" fmla="*/ 1032129 h 5604001"/>
              <a:gd name="connsiteX2920" fmla="*/ 5434330 w 6293294"/>
              <a:gd name="connsiteY2920" fmla="*/ 976693 h 5604001"/>
              <a:gd name="connsiteX2921" fmla="*/ 5368481 w 6293294"/>
              <a:gd name="connsiteY2921" fmla="*/ 980186 h 5604001"/>
              <a:gd name="connsiteX2922" fmla="*/ 5063744 w 6293294"/>
              <a:gd name="connsiteY2922" fmla="*/ 1063308 h 5604001"/>
              <a:gd name="connsiteX2923" fmla="*/ 5368481 w 6293294"/>
              <a:gd name="connsiteY2923" fmla="*/ 973265 h 5604001"/>
              <a:gd name="connsiteX2924" fmla="*/ 5434330 w 6293294"/>
              <a:gd name="connsiteY2924" fmla="*/ 976693 h 5604001"/>
              <a:gd name="connsiteX2925" fmla="*/ 4661916 w 6293294"/>
              <a:gd name="connsiteY2925" fmla="*/ 1246886 h 5604001"/>
              <a:gd name="connsiteX2926" fmla="*/ 4668901 w 6293294"/>
              <a:gd name="connsiteY2926" fmla="*/ 1212215 h 5604001"/>
              <a:gd name="connsiteX2927" fmla="*/ 4845495 w 6293294"/>
              <a:gd name="connsiteY2927" fmla="*/ 966343 h 5604001"/>
              <a:gd name="connsiteX2928" fmla="*/ 4661916 w 6293294"/>
              <a:gd name="connsiteY2928" fmla="*/ 1246886 h 5604001"/>
              <a:gd name="connsiteX2929" fmla="*/ 4187444 w 6293294"/>
              <a:gd name="connsiteY2929" fmla="*/ 987108 h 5604001"/>
              <a:gd name="connsiteX2930" fmla="*/ 4232466 w 6293294"/>
              <a:gd name="connsiteY2930" fmla="*/ 980186 h 5604001"/>
              <a:gd name="connsiteX2931" fmla="*/ 4277487 w 6293294"/>
              <a:gd name="connsiteY2931" fmla="*/ 983615 h 5604001"/>
              <a:gd name="connsiteX2932" fmla="*/ 4312158 w 6293294"/>
              <a:gd name="connsiteY2932" fmla="*/ 1018286 h 5604001"/>
              <a:gd name="connsiteX2933" fmla="*/ 4332923 w 6293294"/>
              <a:gd name="connsiteY2933" fmla="*/ 1011365 h 5604001"/>
              <a:gd name="connsiteX2934" fmla="*/ 4409123 w 6293294"/>
              <a:gd name="connsiteY2934" fmla="*/ 1087565 h 5604001"/>
              <a:gd name="connsiteX2935" fmla="*/ 4402201 w 6293294"/>
              <a:gd name="connsiteY2935" fmla="*/ 1125665 h 5604001"/>
              <a:gd name="connsiteX2936" fmla="*/ 4412551 w 6293294"/>
              <a:gd name="connsiteY2936" fmla="*/ 1139508 h 5604001"/>
              <a:gd name="connsiteX2937" fmla="*/ 4530344 w 6293294"/>
              <a:gd name="connsiteY2937" fmla="*/ 1222629 h 5604001"/>
              <a:gd name="connsiteX2938" fmla="*/ 4464495 w 6293294"/>
              <a:gd name="connsiteY2938" fmla="*/ 1309243 h 5604001"/>
              <a:gd name="connsiteX2939" fmla="*/ 4471480 w 6293294"/>
              <a:gd name="connsiteY2939" fmla="*/ 1319593 h 5604001"/>
              <a:gd name="connsiteX2940" fmla="*/ 4540695 w 6293294"/>
              <a:gd name="connsiteY2940" fmla="*/ 1333437 h 5604001"/>
              <a:gd name="connsiteX2941" fmla="*/ 4540695 w 6293294"/>
              <a:gd name="connsiteY2941" fmla="*/ 1340358 h 5604001"/>
              <a:gd name="connsiteX2942" fmla="*/ 4516501 w 6293294"/>
              <a:gd name="connsiteY2942" fmla="*/ 1375029 h 5604001"/>
              <a:gd name="connsiteX2943" fmla="*/ 4440301 w 6293294"/>
              <a:gd name="connsiteY2943" fmla="*/ 1385443 h 5604001"/>
              <a:gd name="connsiteX2944" fmla="*/ 4429887 w 6293294"/>
              <a:gd name="connsiteY2944" fmla="*/ 1395793 h 5604001"/>
              <a:gd name="connsiteX2945" fmla="*/ 4464495 w 6293294"/>
              <a:gd name="connsiteY2945" fmla="*/ 1409637 h 5604001"/>
              <a:gd name="connsiteX2946" fmla="*/ 4409123 w 6293294"/>
              <a:gd name="connsiteY2946" fmla="*/ 1409637 h 5604001"/>
              <a:gd name="connsiteX2947" fmla="*/ 4416044 w 6293294"/>
              <a:gd name="connsiteY2947" fmla="*/ 1420051 h 5604001"/>
              <a:gd name="connsiteX2948" fmla="*/ 4388295 w 6293294"/>
              <a:gd name="connsiteY2948" fmla="*/ 1437386 h 5604001"/>
              <a:gd name="connsiteX2949" fmla="*/ 4308666 w 6293294"/>
              <a:gd name="connsiteY2949" fmla="*/ 1354265 h 5604001"/>
              <a:gd name="connsiteX2950" fmla="*/ 4256723 w 6293294"/>
              <a:gd name="connsiteY2950" fmla="*/ 1364615 h 5604001"/>
              <a:gd name="connsiteX2951" fmla="*/ 4187444 w 6293294"/>
              <a:gd name="connsiteY2951" fmla="*/ 1291908 h 5604001"/>
              <a:gd name="connsiteX2952" fmla="*/ 4107751 w 6293294"/>
              <a:gd name="connsiteY2952" fmla="*/ 1371537 h 5604001"/>
              <a:gd name="connsiteX2953" fmla="*/ 4083558 w 6293294"/>
              <a:gd name="connsiteY2953" fmla="*/ 1385443 h 5604001"/>
              <a:gd name="connsiteX2954" fmla="*/ 4041965 w 6293294"/>
              <a:gd name="connsiteY2954" fmla="*/ 1444308 h 5604001"/>
              <a:gd name="connsiteX2955" fmla="*/ 3996944 w 6293294"/>
              <a:gd name="connsiteY2955" fmla="*/ 1575880 h 5604001"/>
              <a:gd name="connsiteX2956" fmla="*/ 3996944 w 6293294"/>
              <a:gd name="connsiteY2956" fmla="*/ 1641729 h 5604001"/>
              <a:gd name="connsiteX2957" fmla="*/ 3948430 w 6293294"/>
              <a:gd name="connsiteY2957" fmla="*/ 1634808 h 5604001"/>
              <a:gd name="connsiteX2958" fmla="*/ 3924236 w 6293294"/>
              <a:gd name="connsiteY2958" fmla="*/ 1613980 h 5604001"/>
              <a:gd name="connsiteX2959" fmla="*/ 3868801 w 6293294"/>
              <a:gd name="connsiteY2959" fmla="*/ 1603629 h 5604001"/>
              <a:gd name="connsiteX2960" fmla="*/ 3778758 w 6293294"/>
              <a:gd name="connsiteY2960" fmla="*/ 1627886 h 5604001"/>
              <a:gd name="connsiteX2961" fmla="*/ 3726815 w 6293294"/>
              <a:gd name="connsiteY2961" fmla="*/ 1603629 h 5604001"/>
              <a:gd name="connsiteX2962" fmla="*/ 3796030 w 6293294"/>
              <a:gd name="connsiteY2962" fmla="*/ 1496251 h 5604001"/>
              <a:gd name="connsiteX2963" fmla="*/ 3889565 w 6293294"/>
              <a:gd name="connsiteY2963" fmla="*/ 1233043 h 5604001"/>
              <a:gd name="connsiteX2964" fmla="*/ 3865309 w 6293294"/>
              <a:gd name="connsiteY2964" fmla="*/ 1156843 h 5604001"/>
              <a:gd name="connsiteX2965" fmla="*/ 3854958 w 6293294"/>
              <a:gd name="connsiteY2965" fmla="*/ 1094486 h 5604001"/>
              <a:gd name="connsiteX2966" fmla="*/ 3927665 w 6293294"/>
              <a:gd name="connsiteY2966" fmla="*/ 1039051 h 5604001"/>
              <a:gd name="connsiteX2967" fmla="*/ 3972687 w 6293294"/>
              <a:gd name="connsiteY2967" fmla="*/ 1035621 h 5604001"/>
              <a:gd name="connsiteX2968" fmla="*/ 3983101 w 6293294"/>
              <a:gd name="connsiteY2968" fmla="*/ 1007872 h 5604001"/>
              <a:gd name="connsiteX2969" fmla="*/ 4111244 w 6293294"/>
              <a:gd name="connsiteY2969" fmla="*/ 942086 h 5604001"/>
              <a:gd name="connsiteX2970" fmla="*/ 4187444 w 6293294"/>
              <a:gd name="connsiteY2970" fmla="*/ 987108 h 5604001"/>
              <a:gd name="connsiteX2971" fmla="*/ 2233994 w 6293294"/>
              <a:gd name="connsiteY2971" fmla="*/ 1104837 h 5604001"/>
              <a:gd name="connsiteX2972" fmla="*/ 2116264 w 6293294"/>
              <a:gd name="connsiteY2972" fmla="*/ 924751 h 5604001"/>
              <a:gd name="connsiteX2973" fmla="*/ 2123186 w 6293294"/>
              <a:gd name="connsiteY2973" fmla="*/ 893572 h 5604001"/>
              <a:gd name="connsiteX2974" fmla="*/ 2233994 w 6293294"/>
              <a:gd name="connsiteY2974" fmla="*/ 1104837 h 5604001"/>
              <a:gd name="connsiteX2975" fmla="*/ 3705987 w 6293294"/>
              <a:gd name="connsiteY2975" fmla="*/ 879729 h 5604001"/>
              <a:gd name="connsiteX2976" fmla="*/ 3744087 w 6293294"/>
              <a:gd name="connsiteY2976" fmla="*/ 862393 h 5604001"/>
              <a:gd name="connsiteX2977" fmla="*/ 3775265 w 6293294"/>
              <a:gd name="connsiteY2977" fmla="*/ 858965 h 5604001"/>
              <a:gd name="connsiteX2978" fmla="*/ 3820287 w 6293294"/>
              <a:gd name="connsiteY2978" fmla="*/ 869315 h 5604001"/>
              <a:gd name="connsiteX2979" fmla="*/ 3865309 w 6293294"/>
              <a:gd name="connsiteY2979" fmla="*/ 931672 h 5604001"/>
              <a:gd name="connsiteX2980" fmla="*/ 3986530 w 6293294"/>
              <a:gd name="connsiteY2980" fmla="*/ 955929 h 5604001"/>
              <a:gd name="connsiteX2981" fmla="*/ 3958844 w 6293294"/>
              <a:gd name="connsiteY2981" fmla="*/ 1014793 h 5604001"/>
              <a:gd name="connsiteX2982" fmla="*/ 3844544 w 6293294"/>
              <a:gd name="connsiteY2982" fmla="*/ 1077151 h 5604001"/>
              <a:gd name="connsiteX2983" fmla="*/ 3775265 w 6293294"/>
              <a:gd name="connsiteY2983" fmla="*/ 1004443 h 5604001"/>
              <a:gd name="connsiteX2984" fmla="*/ 3733737 w 6293294"/>
              <a:gd name="connsiteY2984" fmla="*/ 990600 h 5604001"/>
              <a:gd name="connsiteX2985" fmla="*/ 3595180 w 6293294"/>
              <a:gd name="connsiteY2985" fmla="*/ 897065 h 5604001"/>
              <a:gd name="connsiteX2986" fmla="*/ 3525901 w 6293294"/>
              <a:gd name="connsiteY2986" fmla="*/ 910908 h 5604001"/>
              <a:gd name="connsiteX2987" fmla="*/ 3518980 w 6293294"/>
              <a:gd name="connsiteY2987" fmla="*/ 879729 h 5604001"/>
              <a:gd name="connsiteX2988" fmla="*/ 3612515 w 6293294"/>
              <a:gd name="connsiteY2988" fmla="*/ 855472 h 5604001"/>
              <a:gd name="connsiteX2989" fmla="*/ 3705987 w 6293294"/>
              <a:gd name="connsiteY2989" fmla="*/ 879729 h 5604001"/>
              <a:gd name="connsiteX2990" fmla="*/ 2303272 w 6293294"/>
              <a:gd name="connsiteY2990" fmla="*/ 1025208 h 5604001"/>
              <a:gd name="connsiteX2991" fmla="*/ 2272094 w 6293294"/>
              <a:gd name="connsiteY2991" fmla="*/ 980186 h 5604001"/>
              <a:gd name="connsiteX2992" fmla="*/ 2254758 w 6293294"/>
              <a:gd name="connsiteY2992" fmla="*/ 914400 h 5604001"/>
              <a:gd name="connsiteX2993" fmla="*/ 2254758 w 6293294"/>
              <a:gd name="connsiteY2993" fmla="*/ 848551 h 5604001"/>
              <a:gd name="connsiteX2994" fmla="*/ 2261743 w 6293294"/>
              <a:gd name="connsiteY2994" fmla="*/ 838200 h 5604001"/>
              <a:gd name="connsiteX2995" fmla="*/ 2303272 w 6293294"/>
              <a:gd name="connsiteY2995" fmla="*/ 1025208 h 5604001"/>
              <a:gd name="connsiteX2996" fmla="*/ 1901508 w 6293294"/>
              <a:gd name="connsiteY2996" fmla="*/ 1302258 h 5604001"/>
              <a:gd name="connsiteX2997" fmla="*/ 1596708 w 6293294"/>
              <a:gd name="connsiteY2997" fmla="*/ 938593 h 5604001"/>
              <a:gd name="connsiteX2998" fmla="*/ 1496251 w 6293294"/>
              <a:gd name="connsiteY2998" fmla="*/ 838200 h 5604001"/>
              <a:gd name="connsiteX2999" fmla="*/ 1901508 w 6293294"/>
              <a:gd name="connsiteY2999" fmla="*/ 1302258 h 5604001"/>
              <a:gd name="connsiteX3000" fmla="*/ 3238437 w 6293294"/>
              <a:gd name="connsiteY3000" fmla="*/ 990600 h 5604001"/>
              <a:gd name="connsiteX3001" fmla="*/ 3300794 w 6293294"/>
              <a:gd name="connsiteY3001" fmla="*/ 1198372 h 5604001"/>
              <a:gd name="connsiteX3002" fmla="*/ 3290380 w 6293294"/>
              <a:gd name="connsiteY3002" fmla="*/ 1260729 h 5604001"/>
              <a:gd name="connsiteX3003" fmla="*/ 3241865 w 6293294"/>
              <a:gd name="connsiteY3003" fmla="*/ 1271143 h 5604001"/>
              <a:gd name="connsiteX3004" fmla="*/ 3196844 w 6293294"/>
              <a:gd name="connsiteY3004" fmla="*/ 1326515 h 5604001"/>
              <a:gd name="connsiteX3005" fmla="*/ 3144901 w 6293294"/>
              <a:gd name="connsiteY3005" fmla="*/ 1350772 h 5604001"/>
              <a:gd name="connsiteX3006" fmla="*/ 3110294 w 6293294"/>
              <a:gd name="connsiteY3006" fmla="*/ 1312672 h 5604001"/>
              <a:gd name="connsiteX3007" fmla="*/ 3079115 w 6293294"/>
              <a:gd name="connsiteY3007" fmla="*/ 1302258 h 5604001"/>
              <a:gd name="connsiteX3008" fmla="*/ 2937129 w 6293294"/>
              <a:gd name="connsiteY3008" fmla="*/ 1208786 h 5604001"/>
              <a:gd name="connsiteX3009" fmla="*/ 2926715 w 6293294"/>
              <a:gd name="connsiteY3009" fmla="*/ 1208786 h 5604001"/>
              <a:gd name="connsiteX3010" fmla="*/ 2954401 w 6293294"/>
              <a:gd name="connsiteY3010" fmla="*/ 1139508 h 5604001"/>
              <a:gd name="connsiteX3011" fmla="*/ 2940558 w 6293294"/>
              <a:gd name="connsiteY3011" fmla="*/ 1097915 h 5604001"/>
              <a:gd name="connsiteX3012" fmla="*/ 3058351 w 6293294"/>
              <a:gd name="connsiteY3012" fmla="*/ 1000951 h 5604001"/>
              <a:gd name="connsiteX3013" fmla="*/ 3054858 w 6293294"/>
              <a:gd name="connsiteY3013" fmla="*/ 969772 h 5604001"/>
              <a:gd name="connsiteX3014" fmla="*/ 3127629 w 6293294"/>
              <a:gd name="connsiteY3014" fmla="*/ 886651 h 5604001"/>
              <a:gd name="connsiteX3015" fmla="*/ 3151822 w 6293294"/>
              <a:gd name="connsiteY3015" fmla="*/ 820865 h 5604001"/>
              <a:gd name="connsiteX3016" fmla="*/ 3238437 w 6293294"/>
              <a:gd name="connsiteY3016" fmla="*/ 990600 h 5604001"/>
              <a:gd name="connsiteX3017" fmla="*/ 5586730 w 6293294"/>
              <a:gd name="connsiteY3017" fmla="*/ 824294 h 5604001"/>
              <a:gd name="connsiteX3018" fmla="*/ 5427409 w 6293294"/>
              <a:gd name="connsiteY3018" fmla="*/ 872808 h 5604001"/>
              <a:gd name="connsiteX3019" fmla="*/ 5610924 w 6293294"/>
              <a:gd name="connsiteY3019" fmla="*/ 810451 h 5604001"/>
              <a:gd name="connsiteX3020" fmla="*/ 5711381 w 6293294"/>
              <a:gd name="connsiteY3020" fmla="*/ 810451 h 5604001"/>
              <a:gd name="connsiteX3021" fmla="*/ 5756402 w 6293294"/>
              <a:gd name="connsiteY3021" fmla="*/ 803529 h 5604001"/>
              <a:gd name="connsiteX3022" fmla="*/ 5586730 w 6293294"/>
              <a:gd name="connsiteY3022" fmla="*/ 824294 h 5604001"/>
              <a:gd name="connsiteX3023" fmla="*/ 3335401 w 6293294"/>
              <a:gd name="connsiteY3023" fmla="*/ 831279 h 5604001"/>
              <a:gd name="connsiteX3024" fmla="*/ 3380422 w 6293294"/>
              <a:gd name="connsiteY3024" fmla="*/ 855472 h 5604001"/>
              <a:gd name="connsiteX3025" fmla="*/ 3394265 w 6293294"/>
              <a:gd name="connsiteY3025" fmla="*/ 976693 h 5604001"/>
              <a:gd name="connsiteX3026" fmla="*/ 3415094 w 6293294"/>
              <a:gd name="connsiteY3026" fmla="*/ 1042543 h 5604001"/>
              <a:gd name="connsiteX3027" fmla="*/ 3376994 w 6293294"/>
              <a:gd name="connsiteY3027" fmla="*/ 1142937 h 5604001"/>
              <a:gd name="connsiteX3028" fmla="*/ 3383915 w 6293294"/>
              <a:gd name="connsiteY3028" fmla="*/ 1184529 h 5604001"/>
              <a:gd name="connsiteX3029" fmla="*/ 3335401 w 6293294"/>
              <a:gd name="connsiteY3029" fmla="*/ 1278065 h 5604001"/>
              <a:gd name="connsiteX3030" fmla="*/ 3311144 w 6293294"/>
              <a:gd name="connsiteY3030" fmla="*/ 1264158 h 5604001"/>
              <a:gd name="connsiteX3031" fmla="*/ 3331972 w 6293294"/>
              <a:gd name="connsiteY3031" fmla="*/ 1191451 h 5604001"/>
              <a:gd name="connsiteX3032" fmla="*/ 3283458 w 6293294"/>
              <a:gd name="connsiteY3032" fmla="*/ 1014793 h 5604001"/>
              <a:gd name="connsiteX3033" fmla="*/ 3176080 w 6293294"/>
              <a:gd name="connsiteY3033" fmla="*/ 838200 h 5604001"/>
              <a:gd name="connsiteX3034" fmla="*/ 3155315 w 6293294"/>
              <a:gd name="connsiteY3034" fmla="*/ 755079 h 5604001"/>
              <a:gd name="connsiteX3035" fmla="*/ 3266122 w 6293294"/>
              <a:gd name="connsiteY3035" fmla="*/ 858965 h 5604001"/>
              <a:gd name="connsiteX3036" fmla="*/ 3335401 w 6293294"/>
              <a:gd name="connsiteY3036" fmla="*/ 831279 h 5604001"/>
              <a:gd name="connsiteX3037" fmla="*/ 2424494 w 6293294"/>
              <a:gd name="connsiteY3037" fmla="*/ 755079 h 5604001"/>
              <a:gd name="connsiteX3038" fmla="*/ 2556129 w 6293294"/>
              <a:gd name="connsiteY3038" fmla="*/ 1025208 h 5604001"/>
              <a:gd name="connsiteX3039" fmla="*/ 2556129 w 6293294"/>
              <a:gd name="connsiteY3039" fmla="*/ 1035621 h 5604001"/>
              <a:gd name="connsiteX3040" fmla="*/ 2414080 w 6293294"/>
              <a:gd name="connsiteY3040" fmla="*/ 755079 h 5604001"/>
              <a:gd name="connsiteX3041" fmla="*/ 2424494 w 6293294"/>
              <a:gd name="connsiteY3041" fmla="*/ 755079 h 5604001"/>
              <a:gd name="connsiteX3042" fmla="*/ 3131058 w 6293294"/>
              <a:gd name="connsiteY3042" fmla="*/ 789686 h 5604001"/>
              <a:gd name="connsiteX3043" fmla="*/ 3089529 w 6293294"/>
              <a:gd name="connsiteY3043" fmla="*/ 893572 h 5604001"/>
              <a:gd name="connsiteX3044" fmla="*/ 3030601 w 6293294"/>
              <a:gd name="connsiteY3044" fmla="*/ 959421 h 5604001"/>
              <a:gd name="connsiteX3045" fmla="*/ 3030601 w 6293294"/>
              <a:gd name="connsiteY3045" fmla="*/ 1011365 h 5604001"/>
              <a:gd name="connsiteX3046" fmla="*/ 2954401 w 6293294"/>
              <a:gd name="connsiteY3046" fmla="*/ 1070229 h 5604001"/>
              <a:gd name="connsiteX3047" fmla="*/ 2902458 w 6293294"/>
              <a:gd name="connsiteY3047" fmla="*/ 1084072 h 5604001"/>
              <a:gd name="connsiteX3048" fmla="*/ 2902458 w 6293294"/>
              <a:gd name="connsiteY3048" fmla="*/ 1094486 h 5604001"/>
              <a:gd name="connsiteX3049" fmla="*/ 2930208 w 6293294"/>
              <a:gd name="connsiteY3049" fmla="*/ 1136015 h 5604001"/>
              <a:gd name="connsiteX3050" fmla="*/ 2878201 w 6293294"/>
              <a:gd name="connsiteY3050" fmla="*/ 1229551 h 5604001"/>
              <a:gd name="connsiteX3051" fmla="*/ 2822829 w 6293294"/>
              <a:gd name="connsiteY3051" fmla="*/ 1191451 h 5604001"/>
              <a:gd name="connsiteX3052" fmla="*/ 2770886 w 6293294"/>
              <a:gd name="connsiteY3052" fmla="*/ 1194943 h 5604001"/>
              <a:gd name="connsiteX3053" fmla="*/ 2770886 w 6293294"/>
              <a:gd name="connsiteY3053" fmla="*/ 1167193 h 5604001"/>
              <a:gd name="connsiteX3054" fmla="*/ 2781237 w 6293294"/>
              <a:gd name="connsiteY3054" fmla="*/ 1111821 h 5604001"/>
              <a:gd name="connsiteX3055" fmla="*/ 2871280 w 6293294"/>
              <a:gd name="connsiteY3055" fmla="*/ 890143 h 5604001"/>
              <a:gd name="connsiteX3056" fmla="*/ 2971737 w 6293294"/>
              <a:gd name="connsiteY3056" fmla="*/ 803529 h 5604001"/>
              <a:gd name="connsiteX3057" fmla="*/ 3099880 w 6293294"/>
              <a:gd name="connsiteY3057" fmla="*/ 741172 h 5604001"/>
              <a:gd name="connsiteX3058" fmla="*/ 3131058 w 6293294"/>
              <a:gd name="connsiteY3058" fmla="*/ 789686 h 5604001"/>
              <a:gd name="connsiteX3059" fmla="*/ 1852994 w 6293294"/>
              <a:gd name="connsiteY3059" fmla="*/ 1132586 h 5604001"/>
              <a:gd name="connsiteX3060" fmla="*/ 1728343 w 6293294"/>
              <a:gd name="connsiteY3060" fmla="*/ 955929 h 5604001"/>
              <a:gd name="connsiteX3061" fmla="*/ 1662494 w 6293294"/>
              <a:gd name="connsiteY3061" fmla="*/ 734251 h 5604001"/>
              <a:gd name="connsiteX3062" fmla="*/ 1662494 w 6293294"/>
              <a:gd name="connsiteY3062" fmla="*/ 713486 h 5604001"/>
              <a:gd name="connsiteX3063" fmla="*/ 1852994 w 6293294"/>
              <a:gd name="connsiteY3063" fmla="*/ 1132586 h 5604001"/>
              <a:gd name="connsiteX3064" fmla="*/ 4561523 w 6293294"/>
              <a:gd name="connsiteY3064" fmla="*/ 782765 h 5604001"/>
              <a:gd name="connsiteX3065" fmla="*/ 4506087 w 6293294"/>
              <a:gd name="connsiteY3065" fmla="*/ 872808 h 5604001"/>
              <a:gd name="connsiteX3066" fmla="*/ 4516501 w 6293294"/>
              <a:gd name="connsiteY3066" fmla="*/ 841629 h 5604001"/>
              <a:gd name="connsiteX3067" fmla="*/ 4658487 w 6293294"/>
              <a:gd name="connsiteY3067" fmla="*/ 699643 h 5604001"/>
              <a:gd name="connsiteX3068" fmla="*/ 4561523 w 6293294"/>
              <a:gd name="connsiteY3068" fmla="*/ 782765 h 5604001"/>
              <a:gd name="connsiteX3069" fmla="*/ 2441829 w 6293294"/>
              <a:gd name="connsiteY3069" fmla="*/ 685800 h 5604001"/>
              <a:gd name="connsiteX3070" fmla="*/ 2545715 w 6293294"/>
              <a:gd name="connsiteY3070" fmla="*/ 741172 h 5604001"/>
              <a:gd name="connsiteX3071" fmla="*/ 2642680 w 6293294"/>
              <a:gd name="connsiteY3071" fmla="*/ 845121 h 5604001"/>
              <a:gd name="connsiteX3072" fmla="*/ 2653094 w 6293294"/>
              <a:gd name="connsiteY3072" fmla="*/ 890143 h 5604001"/>
              <a:gd name="connsiteX3073" fmla="*/ 2725801 w 6293294"/>
              <a:gd name="connsiteY3073" fmla="*/ 1035621 h 5604001"/>
              <a:gd name="connsiteX3074" fmla="*/ 2701608 w 6293294"/>
              <a:gd name="connsiteY3074" fmla="*/ 1125665 h 5604001"/>
              <a:gd name="connsiteX3075" fmla="*/ 2587308 w 6293294"/>
              <a:gd name="connsiteY3075" fmla="*/ 1056386 h 5604001"/>
              <a:gd name="connsiteX3076" fmla="*/ 2535364 w 6293294"/>
              <a:gd name="connsiteY3076" fmla="*/ 1052893 h 5604001"/>
              <a:gd name="connsiteX3077" fmla="*/ 2518029 w 6293294"/>
              <a:gd name="connsiteY3077" fmla="*/ 1039051 h 5604001"/>
              <a:gd name="connsiteX3078" fmla="*/ 2459164 w 6293294"/>
              <a:gd name="connsiteY3078" fmla="*/ 1021715 h 5604001"/>
              <a:gd name="connsiteX3079" fmla="*/ 2348294 w 6293294"/>
              <a:gd name="connsiteY3079" fmla="*/ 1073721 h 5604001"/>
              <a:gd name="connsiteX3080" fmla="*/ 2310194 w 6293294"/>
              <a:gd name="connsiteY3080" fmla="*/ 1129093 h 5604001"/>
              <a:gd name="connsiteX3081" fmla="*/ 2223643 w 6293294"/>
              <a:gd name="connsiteY3081" fmla="*/ 1222629 h 5604001"/>
              <a:gd name="connsiteX3082" fmla="*/ 2265172 w 6293294"/>
              <a:gd name="connsiteY3082" fmla="*/ 1319593 h 5604001"/>
              <a:gd name="connsiteX3083" fmla="*/ 2233994 w 6293294"/>
              <a:gd name="connsiteY3083" fmla="*/ 1371537 h 5604001"/>
              <a:gd name="connsiteX3084" fmla="*/ 2227072 w 6293294"/>
              <a:gd name="connsiteY3084" fmla="*/ 1409637 h 5604001"/>
              <a:gd name="connsiteX3085" fmla="*/ 2285937 w 6293294"/>
              <a:gd name="connsiteY3085" fmla="*/ 1572451 h 5604001"/>
              <a:gd name="connsiteX3086" fmla="*/ 2351786 w 6293294"/>
              <a:gd name="connsiteY3086" fmla="*/ 1620965 h 5604001"/>
              <a:gd name="connsiteX3087" fmla="*/ 2393315 w 6293294"/>
              <a:gd name="connsiteY3087" fmla="*/ 1617472 h 5604001"/>
              <a:gd name="connsiteX3088" fmla="*/ 2310194 w 6293294"/>
              <a:gd name="connsiteY3088" fmla="*/ 1555115 h 5604001"/>
              <a:gd name="connsiteX3089" fmla="*/ 2254758 w 6293294"/>
              <a:gd name="connsiteY3089" fmla="*/ 1402715 h 5604001"/>
              <a:gd name="connsiteX3090" fmla="*/ 2282508 w 6293294"/>
              <a:gd name="connsiteY3090" fmla="*/ 1343851 h 5604001"/>
              <a:gd name="connsiteX3091" fmla="*/ 2310194 w 6293294"/>
              <a:gd name="connsiteY3091" fmla="*/ 1350772 h 5604001"/>
              <a:gd name="connsiteX3092" fmla="*/ 2396808 w 6293294"/>
              <a:gd name="connsiteY3092" fmla="*/ 1440815 h 5604001"/>
              <a:gd name="connsiteX3093" fmla="*/ 2389886 w 6293294"/>
              <a:gd name="connsiteY3093" fmla="*/ 1485837 h 5604001"/>
              <a:gd name="connsiteX3094" fmla="*/ 2483358 w 6293294"/>
              <a:gd name="connsiteY3094" fmla="*/ 1586293 h 5604001"/>
              <a:gd name="connsiteX3095" fmla="*/ 2476437 w 6293294"/>
              <a:gd name="connsiteY3095" fmla="*/ 1596708 h 5604001"/>
              <a:gd name="connsiteX3096" fmla="*/ 2265172 w 6293294"/>
              <a:gd name="connsiteY3096" fmla="*/ 1804480 h 5604001"/>
              <a:gd name="connsiteX3097" fmla="*/ 2247837 w 6293294"/>
              <a:gd name="connsiteY3097" fmla="*/ 1866837 h 5604001"/>
              <a:gd name="connsiteX3098" fmla="*/ 2064321 w 6293294"/>
              <a:gd name="connsiteY3098" fmla="*/ 1603629 h 5604001"/>
              <a:gd name="connsiteX3099" fmla="*/ 1991551 w 6293294"/>
              <a:gd name="connsiteY3099" fmla="*/ 1340358 h 5604001"/>
              <a:gd name="connsiteX3100" fmla="*/ 1991551 w 6293294"/>
              <a:gd name="connsiteY3100" fmla="*/ 1181037 h 5604001"/>
              <a:gd name="connsiteX3101" fmla="*/ 2026221 w 6293294"/>
              <a:gd name="connsiteY3101" fmla="*/ 997521 h 5604001"/>
              <a:gd name="connsiteX3102" fmla="*/ 2060829 w 6293294"/>
              <a:gd name="connsiteY3102" fmla="*/ 1153351 h 5604001"/>
              <a:gd name="connsiteX3103" fmla="*/ 2140521 w 6293294"/>
              <a:gd name="connsiteY3103" fmla="*/ 1326515 h 5604001"/>
              <a:gd name="connsiteX3104" fmla="*/ 2178558 w 6293294"/>
              <a:gd name="connsiteY3104" fmla="*/ 1447737 h 5604001"/>
              <a:gd name="connsiteX3105" fmla="*/ 2171637 w 6293294"/>
              <a:gd name="connsiteY3105" fmla="*/ 1513586 h 5604001"/>
              <a:gd name="connsiteX3106" fmla="*/ 2223643 w 6293294"/>
              <a:gd name="connsiteY3106" fmla="*/ 1648651 h 5604001"/>
              <a:gd name="connsiteX3107" fmla="*/ 2227072 w 6293294"/>
              <a:gd name="connsiteY3107" fmla="*/ 1641729 h 5604001"/>
              <a:gd name="connsiteX3108" fmla="*/ 2199386 w 6293294"/>
              <a:gd name="connsiteY3108" fmla="*/ 1517015 h 5604001"/>
              <a:gd name="connsiteX3109" fmla="*/ 2206308 w 6293294"/>
              <a:gd name="connsiteY3109" fmla="*/ 1447737 h 5604001"/>
              <a:gd name="connsiteX3110" fmla="*/ 2154364 w 6293294"/>
              <a:gd name="connsiteY3110" fmla="*/ 1291908 h 5604001"/>
              <a:gd name="connsiteX3111" fmla="*/ 2092008 w 6293294"/>
              <a:gd name="connsiteY3111" fmla="*/ 1160272 h 5604001"/>
              <a:gd name="connsiteX3112" fmla="*/ 2092008 w 6293294"/>
              <a:gd name="connsiteY3112" fmla="*/ 1094486 h 5604001"/>
              <a:gd name="connsiteX3113" fmla="*/ 2001964 w 6293294"/>
              <a:gd name="connsiteY3113" fmla="*/ 893572 h 5604001"/>
              <a:gd name="connsiteX3114" fmla="*/ 2043494 w 6293294"/>
              <a:gd name="connsiteY3114" fmla="*/ 810451 h 5604001"/>
              <a:gd name="connsiteX3115" fmla="*/ 2098929 w 6293294"/>
              <a:gd name="connsiteY3115" fmla="*/ 800100 h 5604001"/>
              <a:gd name="connsiteX3116" fmla="*/ 2147443 w 6293294"/>
              <a:gd name="connsiteY3116" fmla="*/ 807022 h 5604001"/>
              <a:gd name="connsiteX3117" fmla="*/ 2150872 w 6293294"/>
              <a:gd name="connsiteY3117" fmla="*/ 827786 h 5604001"/>
              <a:gd name="connsiteX3118" fmla="*/ 2168208 w 6293294"/>
              <a:gd name="connsiteY3118" fmla="*/ 838200 h 5604001"/>
              <a:gd name="connsiteX3119" fmla="*/ 2244408 w 6293294"/>
              <a:gd name="connsiteY3119" fmla="*/ 699643 h 5604001"/>
              <a:gd name="connsiteX3120" fmla="*/ 2296351 w 6293294"/>
              <a:gd name="connsiteY3120" fmla="*/ 692722 h 5604001"/>
              <a:gd name="connsiteX3121" fmla="*/ 2324037 w 6293294"/>
              <a:gd name="connsiteY3121" fmla="*/ 658051 h 5604001"/>
              <a:gd name="connsiteX3122" fmla="*/ 2382964 w 6293294"/>
              <a:gd name="connsiteY3122" fmla="*/ 637286 h 5604001"/>
              <a:gd name="connsiteX3123" fmla="*/ 2441829 w 6293294"/>
              <a:gd name="connsiteY3123" fmla="*/ 685800 h 5604001"/>
              <a:gd name="connsiteX3124" fmla="*/ 3425444 w 6293294"/>
              <a:gd name="connsiteY3124" fmla="*/ 706565 h 5604001"/>
              <a:gd name="connsiteX3125" fmla="*/ 3418522 w 6293294"/>
              <a:gd name="connsiteY3125" fmla="*/ 741172 h 5604001"/>
              <a:gd name="connsiteX3126" fmla="*/ 3463544 w 6293294"/>
              <a:gd name="connsiteY3126" fmla="*/ 820865 h 5604001"/>
              <a:gd name="connsiteX3127" fmla="*/ 3456622 w 6293294"/>
              <a:gd name="connsiteY3127" fmla="*/ 852043 h 5604001"/>
              <a:gd name="connsiteX3128" fmla="*/ 3487801 w 6293294"/>
              <a:gd name="connsiteY3128" fmla="*/ 879729 h 5604001"/>
              <a:gd name="connsiteX3129" fmla="*/ 3498215 w 6293294"/>
              <a:gd name="connsiteY3129" fmla="*/ 907415 h 5604001"/>
              <a:gd name="connsiteX3130" fmla="*/ 3491294 w 6293294"/>
              <a:gd name="connsiteY3130" fmla="*/ 938593 h 5604001"/>
              <a:gd name="connsiteX3131" fmla="*/ 3494722 w 6293294"/>
              <a:gd name="connsiteY3131" fmla="*/ 952500 h 5604001"/>
              <a:gd name="connsiteX3132" fmla="*/ 3505137 w 6293294"/>
              <a:gd name="connsiteY3132" fmla="*/ 955929 h 5604001"/>
              <a:gd name="connsiteX3133" fmla="*/ 3536315 w 6293294"/>
              <a:gd name="connsiteY3133" fmla="*/ 928243 h 5604001"/>
              <a:gd name="connsiteX3134" fmla="*/ 3584765 w 6293294"/>
              <a:gd name="connsiteY3134" fmla="*/ 924751 h 5604001"/>
              <a:gd name="connsiteX3135" fmla="*/ 3709480 w 6293294"/>
              <a:gd name="connsiteY3135" fmla="*/ 1011365 h 5604001"/>
              <a:gd name="connsiteX3136" fmla="*/ 3747580 w 6293294"/>
              <a:gd name="connsiteY3136" fmla="*/ 1025208 h 5604001"/>
              <a:gd name="connsiteX3137" fmla="*/ 3830701 w 6293294"/>
              <a:gd name="connsiteY3137" fmla="*/ 1125665 h 5604001"/>
              <a:gd name="connsiteX3138" fmla="*/ 3837623 w 6293294"/>
              <a:gd name="connsiteY3138" fmla="*/ 1163765 h 5604001"/>
              <a:gd name="connsiteX3139" fmla="*/ 3865309 w 6293294"/>
              <a:gd name="connsiteY3139" fmla="*/ 1233043 h 5604001"/>
              <a:gd name="connsiteX3140" fmla="*/ 3844544 w 6293294"/>
              <a:gd name="connsiteY3140" fmla="*/ 1288415 h 5604001"/>
              <a:gd name="connsiteX3141" fmla="*/ 3730244 w 6293294"/>
              <a:gd name="connsiteY3141" fmla="*/ 1333437 h 5604001"/>
              <a:gd name="connsiteX3142" fmla="*/ 3671380 w 6293294"/>
              <a:gd name="connsiteY3142" fmla="*/ 1423543 h 5604001"/>
              <a:gd name="connsiteX3143" fmla="*/ 3640201 w 6293294"/>
              <a:gd name="connsiteY3143" fmla="*/ 1517015 h 5604001"/>
              <a:gd name="connsiteX3144" fmla="*/ 3626358 w 6293294"/>
              <a:gd name="connsiteY3144" fmla="*/ 1461643 h 5604001"/>
              <a:gd name="connsiteX3145" fmla="*/ 3598608 w 6293294"/>
              <a:gd name="connsiteY3145" fmla="*/ 1385443 h 5604001"/>
              <a:gd name="connsiteX3146" fmla="*/ 3557080 w 6293294"/>
              <a:gd name="connsiteY3146" fmla="*/ 1340358 h 5604001"/>
              <a:gd name="connsiteX3147" fmla="*/ 3539744 w 6293294"/>
              <a:gd name="connsiteY3147" fmla="*/ 1305751 h 5604001"/>
              <a:gd name="connsiteX3148" fmla="*/ 3487801 w 6293294"/>
              <a:gd name="connsiteY3148" fmla="*/ 1271143 h 5604001"/>
              <a:gd name="connsiteX3149" fmla="*/ 3574415 w 6293294"/>
              <a:gd name="connsiteY3149" fmla="*/ 1052893 h 5604001"/>
              <a:gd name="connsiteX3150" fmla="*/ 3553587 w 6293294"/>
              <a:gd name="connsiteY3150" fmla="*/ 994029 h 5604001"/>
              <a:gd name="connsiteX3151" fmla="*/ 3560572 w 6293294"/>
              <a:gd name="connsiteY3151" fmla="*/ 1035621 h 5604001"/>
              <a:gd name="connsiteX3152" fmla="*/ 3553587 w 6293294"/>
              <a:gd name="connsiteY3152" fmla="*/ 1087565 h 5604001"/>
              <a:gd name="connsiteX3153" fmla="*/ 3473958 w 6293294"/>
              <a:gd name="connsiteY3153" fmla="*/ 1260729 h 5604001"/>
              <a:gd name="connsiteX3154" fmla="*/ 3359658 w 6293294"/>
              <a:gd name="connsiteY3154" fmla="*/ 1281493 h 5604001"/>
              <a:gd name="connsiteX3155" fmla="*/ 3408172 w 6293294"/>
              <a:gd name="connsiteY3155" fmla="*/ 1184529 h 5604001"/>
              <a:gd name="connsiteX3156" fmla="*/ 3397758 w 6293294"/>
              <a:gd name="connsiteY3156" fmla="*/ 1142937 h 5604001"/>
              <a:gd name="connsiteX3157" fmla="*/ 3446272 w 6293294"/>
              <a:gd name="connsiteY3157" fmla="*/ 1039051 h 5604001"/>
              <a:gd name="connsiteX3158" fmla="*/ 3422015 w 6293294"/>
              <a:gd name="connsiteY3158" fmla="*/ 966343 h 5604001"/>
              <a:gd name="connsiteX3159" fmla="*/ 3335401 w 6293294"/>
              <a:gd name="connsiteY3159" fmla="*/ 807022 h 5604001"/>
              <a:gd name="connsiteX3160" fmla="*/ 3266122 w 6293294"/>
              <a:gd name="connsiteY3160" fmla="*/ 831279 h 5604001"/>
              <a:gd name="connsiteX3161" fmla="*/ 3245358 w 6293294"/>
              <a:gd name="connsiteY3161" fmla="*/ 807022 h 5604001"/>
              <a:gd name="connsiteX3162" fmla="*/ 3148394 w 6293294"/>
              <a:gd name="connsiteY3162" fmla="*/ 720408 h 5604001"/>
              <a:gd name="connsiteX3163" fmla="*/ 3148394 w 6293294"/>
              <a:gd name="connsiteY3163" fmla="*/ 709994 h 5604001"/>
              <a:gd name="connsiteX3164" fmla="*/ 3228022 w 6293294"/>
              <a:gd name="connsiteY3164" fmla="*/ 640779 h 5604001"/>
              <a:gd name="connsiteX3165" fmla="*/ 3279965 w 6293294"/>
              <a:gd name="connsiteY3165" fmla="*/ 654622 h 5604001"/>
              <a:gd name="connsiteX3166" fmla="*/ 3338894 w 6293294"/>
              <a:gd name="connsiteY3166" fmla="*/ 619951 h 5604001"/>
              <a:gd name="connsiteX3167" fmla="*/ 3425444 w 6293294"/>
              <a:gd name="connsiteY3167" fmla="*/ 706565 h 5604001"/>
              <a:gd name="connsiteX3168" fmla="*/ 1731772 w 6293294"/>
              <a:gd name="connsiteY3168" fmla="*/ 536829 h 5604001"/>
              <a:gd name="connsiteX3169" fmla="*/ 1769872 w 6293294"/>
              <a:gd name="connsiteY3169" fmla="*/ 519557 h 5604001"/>
              <a:gd name="connsiteX3170" fmla="*/ 1797621 w 6293294"/>
              <a:gd name="connsiteY3170" fmla="*/ 519557 h 5604001"/>
              <a:gd name="connsiteX3171" fmla="*/ 1877251 w 6293294"/>
              <a:gd name="connsiteY3171" fmla="*/ 529908 h 5604001"/>
              <a:gd name="connsiteX3172" fmla="*/ 1963864 w 6293294"/>
              <a:gd name="connsiteY3172" fmla="*/ 595757 h 5604001"/>
              <a:gd name="connsiteX3173" fmla="*/ 1953451 w 6293294"/>
              <a:gd name="connsiteY3173" fmla="*/ 623443 h 5604001"/>
              <a:gd name="connsiteX3174" fmla="*/ 1946529 w 6293294"/>
              <a:gd name="connsiteY3174" fmla="*/ 709994 h 5604001"/>
              <a:gd name="connsiteX3175" fmla="*/ 1950021 w 6293294"/>
              <a:gd name="connsiteY3175" fmla="*/ 775843 h 5604001"/>
              <a:gd name="connsiteX3176" fmla="*/ 1984629 w 6293294"/>
              <a:gd name="connsiteY3176" fmla="*/ 845121 h 5604001"/>
              <a:gd name="connsiteX3177" fmla="*/ 1970786 w 6293294"/>
              <a:gd name="connsiteY3177" fmla="*/ 897065 h 5604001"/>
              <a:gd name="connsiteX3178" fmla="*/ 2015808 w 6293294"/>
              <a:gd name="connsiteY3178" fmla="*/ 987108 h 5604001"/>
              <a:gd name="connsiteX3179" fmla="*/ 1991551 w 6293294"/>
              <a:gd name="connsiteY3179" fmla="*/ 1066737 h 5604001"/>
              <a:gd name="connsiteX3180" fmla="*/ 1974215 w 6293294"/>
              <a:gd name="connsiteY3180" fmla="*/ 1163765 h 5604001"/>
              <a:gd name="connsiteX3181" fmla="*/ 1939608 w 6293294"/>
              <a:gd name="connsiteY3181" fmla="*/ 1118743 h 5604001"/>
              <a:gd name="connsiteX3182" fmla="*/ 1797621 w 6293294"/>
              <a:gd name="connsiteY3182" fmla="*/ 768922 h 5604001"/>
              <a:gd name="connsiteX3183" fmla="*/ 1762951 w 6293294"/>
              <a:gd name="connsiteY3183" fmla="*/ 623443 h 5604001"/>
              <a:gd name="connsiteX3184" fmla="*/ 1752600 w 6293294"/>
              <a:gd name="connsiteY3184" fmla="*/ 616522 h 5604001"/>
              <a:gd name="connsiteX3185" fmla="*/ 1752600 w 6293294"/>
              <a:gd name="connsiteY3185" fmla="*/ 668465 h 5604001"/>
              <a:gd name="connsiteX3186" fmla="*/ 1769872 w 6293294"/>
              <a:gd name="connsiteY3186" fmla="*/ 772351 h 5604001"/>
              <a:gd name="connsiteX3187" fmla="*/ 1794129 w 6293294"/>
              <a:gd name="connsiteY3187" fmla="*/ 879729 h 5604001"/>
              <a:gd name="connsiteX3188" fmla="*/ 1811464 w 6293294"/>
              <a:gd name="connsiteY3188" fmla="*/ 931672 h 5604001"/>
              <a:gd name="connsiteX3189" fmla="*/ 1901508 w 6293294"/>
              <a:gd name="connsiteY3189" fmla="*/ 1108329 h 5604001"/>
              <a:gd name="connsiteX3190" fmla="*/ 1974215 w 6293294"/>
              <a:gd name="connsiteY3190" fmla="*/ 1177608 h 5604001"/>
              <a:gd name="connsiteX3191" fmla="*/ 1967294 w 6293294"/>
              <a:gd name="connsiteY3191" fmla="*/ 1288415 h 5604001"/>
              <a:gd name="connsiteX3192" fmla="*/ 2033143 w 6293294"/>
              <a:gd name="connsiteY3192" fmla="*/ 1603629 h 5604001"/>
              <a:gd name="connsiteX3193" fmla="*/ 2098929 w 6293294"/>
              <a:gd name="connsiteY3193" fmla="*/ 1728280 h 5604001"/>
              <a:gd name="connsiteX3194" fmla="*/ 2240915 w 6293294"/>
              <a:gd name="connsiteY3194" fmla="*/ 1880680 h 5604001"/>
              <a:gd name="connsiteX3195" fmla="*/ 2244408 w 6293294"/>
              <a:gd name="connsiteY3195" fmla="*/ 1891093 h 5604001"/>
              <a:gd name="connsiteX3196" fmla="*/ 2240915 w 6293294"/>
              <a:gd name="connsiteY3196" fmla="*/ 1943037 h 5604001"/>
              <a:gd name="connsiteX3197" fmla="*/ 2095437 w 6293294"/>
              <a:gd name="connsiteY3197" fmla="*/ 1898015 h 5604001"/>
              <a:gd name="connsiteX3198" fmla="*/ 2050415 w 6293294"/>
              <a:gd name="connsiteY3198" fmla="*/ 1877251 h 5604001"/>
              <a:gd name="connsiteX3199" fmla="*/ 2019237 w 6293294"/>
              <a:gd name="connsiteY3199" fmla="*/ 1797558 h 5604001"/>
              <a:gd name="connsiteX3200" fmla="*/ 1925764 w 6293294"/>
              <a:gd name="connsiteY3200" fmla="*/ 1717929 h 5604001"/>
              <a:gd name="connsiteX3201" fmla="*/ 1974215 w 6293294"/>
              <a:gd name="connsiteY3201" fmla="*/ 1607058 h 5604001"/>
              <a:gd name="connsiteX3202" fmla="*/ 1880743 w 6293294"/>
              <a:gd name="connsiteY3202" fmla="*/ 1499680 h 5604001"/>
              <a:gd name="connsiteX3203" fmla="*/ 1905000 w 6293294"/>
              <a:gd name="connsiteY3203" fmla="*/ 1385443 h 5604001"/>
              <a:gd name="connsiteX3204" fmla="*/ 1880743 w 6293294"/>
              <a:gd name="connsiteY3204" fmla="*/ 1323086 h 5604001"/>
              <a:gd name="connsiteX3205" fmla="*/ 1797621 w 6293294"/>
              <a:gd name="connsiteY3205" fmla="*/ 1260729 h 5604001"/>
              <a:gd name="connsiteX3206" fmla="*/ 1769872 w 6293294"/>
              <a:gd name="connsiteY3206" fmla="*/ 1181037 h 5604001"/>
              <a:gd name="connsiteX3207" fmla="*/ 1683321 w 6293294"/>
              <a:gd name="connsiteY3207" fmla="*/ 1156843 h 5604001"/>
              <a:gd name="connsiteX3208" fmla="*/ 1638300 w 6293294"/>
              <a:gd name="connsiteY3208" fmla="*/ 1132586 h 5604001"/>
              <a:gd name="connsiteX3209" fmla="*/ 1527429 w 6293294"/>
              <a:gd name="connsiteY3209" fmla="*/ 1153351 h 5604001"/>
              <a:gd name="connsiteX3210" fmla="*/ 1496251 w 6293294"/>
              <a:gd name="connsiteY3210" fmla="*/ 1146429 h 5604001"/>
              <a:gd name="connsiteX3211" fmla="*/ 1454721 w 6293294"/>
              <a:gd name="connsiteY3211" fmla="*/ 1035621 h 5604001"/>
              <a:gd name="connsiteX3212" fmla="*/ 1375029 w 6293294"/>
              <a:gd name="connsiteY3212" fmla="*/ 1028700 h 5604001"/>
              <a:gd name="connsiteX3213" fmla="*/ 1309243 w 6293294"/>
              <a:gd name="connsiteY3213" fmla="*/ 969772 h 5604001"/>
              <a:gd name="connsiteX3214" fmla="*/ 1295400 w 6293294"/>
              <a:gd name="connsiteY3214" fmla="*/ 910908 h 5604001"/>
              <a:gd name="connsiteX3215" fmla="*/ 1343851 w 6293294"/>
              <a:gd name="connsiteY3215" fmla="*/ 838200 h 5604001"/>
              <a:gd name="connsiteX3216" fmla="*/ 1312735 w 6293294"/>
              <a:gd name="connsiteY3216" fmla="*/ 817372 h 5604001"/>
              <a:gd name="connsiteX3217" fmla="*/ 1295400 w 6293294"/>
              <a:gd name="connsiteY3217" fmla="*/ 779272 h 5604001"/>
              <a:gd name="connsiteX3218" fmla="*/ 1395857 w 6293294"/>
              <a:gd name="connsiteY3218" fmla="*/ 664972 h 5604001"/>
              <a:gd name="connsiteX3219" fmla="*/ 1388872 w 6293294"/>
              <a:gd name="connsiteY3219" fmla="*/ 644208 h 5604001"/>
              <a:gd name="connsiteX3220" fmla="*/ 1433957 w 6293294"/>
              <a:gd name="connsiteY3220" fmla="*/ 571500 h 5604001"/>
              <a:gd name="connsiteX3221" fmla="*/ 1503172 w 6293294"/>
              <a:gd name="connsiteY3221" fmla="*/ 561086 h 5604001"/>
              <a:gd name="connsiteX3222" fmla="*/ 1562100 w 6293294"/>
              <a:gd name="connsiteY3222" fmla="*/ 505650 h 5604001"/>
              <a:gd name="connsiteX3223" fmla="*/ 1586294 w 6293294"/>
              <a:gd name="connsiteY3223" fmla="*/ 505650 h 5604001"/>
              <a:gd name="connsiteX3224" fmla="*/ 1731772 w 6293294"/>
              <a:gd name="connsiteY3224" fmla="*/ 536829 h 5604001"/>
              <a:gd name="connsiteX3225" fmla="*/ 4686174 w 6293294"/>
              <a:gd name="connsiteY3225" fmla="*/ 522986 h 5604001"/>
              <a:gd name="connsiteX3226" fmla="*/ 4613466 w 6293294"/>
              <a:gd name="connsiteY3226" fmla="*/ 616522 h 5604001"/>
              <a:gd name="connsiteX3227" fmla="*/ 4623816 w 6293294"/>
              <a:gd name="connsiteY3227" fmla="*/ 592265 h 5604001"/>
              <a:gd name="connsiteX3228" fmla="*/ 4752023 w 6293294"/>
              <a:gd name="connsiteY3228" fmla="*/ 467550 h 5604001"/>
              <a:gd name="connsiteX3229" fmla="*/ 4686174 w 6293294"/>
              <a:gd name="connsiteY3229" fmla="*/ 522986 h 5604001"/>
              <a:gd name="connsiteX3230" fmla="*/ 6165151 w 6293294"/>
              <a:gd name="connsiteY3230" fmla="*/ 432943 h 5604001"/>
              <a:gd name="connsiteX3231" fmla="*/ 6172074 w 6293294"/>
              <a:gd name="connsiteY3231" fmla="*/ 446786 h 5604001"/>
              <a:gd name="connsiteX3232" fmla="*/ 6224016 w 6293294"/>
              <a:gd name="connsiteY3232" fmla="*/ 474472 h 5604001"/>
              <a:gd name="connsiteX3233" fmla="*/ 6161659 w 6293294"/>
              <a:gd name="connsiteY3233" fmla="*/ 512572 h 5604001"/>
              <a:gd name="connsiteX3234" fmla="*/ 6237859 w 6293294"/>
              <a:gd name="connsiteY3234" fmla="*/ 536829 h 5604001"/>
              <a:gd name="connsiteX3235" fmla="*/ 6140895 w 6293294"/>
              <a:gd name="connsiteY3235" fmla="*/ 599186 h 5604001"/>
              <a:gd name="connsiteX3236" fmla="*/ 6172074 w 6293294"/>
              <a:gd name="connsiteY3236" fmla="*/ 637286 h 5604001"/>
              <a:gd name="connsiteX3237" fmla="*/ 6140895 w 6293294"/>
              <a:gd name="connsiteY3237" fmla="*/ 675386 h 5604001"/>
              <a:gd name="connsiteX3238" fmla="*/ 6151245 w 6293294"/>
              <a:gd name="connsiteY3238" fmla="*/ 699643 h 5604001"/>
              <a:gd name="connsiteX3239" fmla="*/ 6047359 w 6293294"/>
              <a:gd name="connsiteY3239" fmla="*/ 741172 h 5604001"/>
              <a:gd name="connsiteX3240" fmla="*/ 6036945 w 6293294"/>
              <a:gd name="connsiteY3240" fmla="*/ 768922 h 5604001"/>
              <a:gd name="connsiteX3241" fmla="*/ 6012751 w 6293294"/>
              <a:gd name="connsiteY3241" fmla="*/ 800100 h 5604001"/>
              <a:gd name="connsiteX3242" fmla="*/ 5978081 w 6293294"/>
              <a:gd name="connsiteY3242" fmla="*/ 807022 h 5604001"/>
              <a:gd name="connsiteX3243" fmla="*/ 5898451 w 6293294"/>
              <a:gd name="connsiteY3243" fmla="*/ 789686 h 5604001"/>
              <a:gd name="connsiteX3244" fmla="*/ 5881116 w 6293294"/>
              <a:gd name="connsiteY3244" fmla="*/ 841629 h 5604001"/>
              <a:gd name="connsiteX3245" fmla="*/ 5811837 w 6293294"/>
              <a:gd name="connsiteY3245" fmla="*/ 845121 h 5604001"/>
              <a:gd name="connsiteX3246" fmla="*/ 5739130 w 6293294"/>
              <a:gd name="connsiteY3246" fmla="*/ 879729 h 5604001"/>
              <a:gd name="connsiteX3247" fmla="*/ 5749481 w 6293294"/>
              <a:gd name="connsiteY3247" fmla="*/ 903986 h 5604001"/>
              <a:gd name="connsiteX3248" fmla="*/ 5649024 w 6293294"/>
              <a:gd name="connsiteY3248" fmla="*/ 910908 h 5604001"/>
              <a:gd name="connsiteX3249" fmla="*/ 5624830 w 6293294"/>
              <a:gd name="connsiteY3249" fmla="*/ 938593 h 5604001"/>
              <a:gd name="connsiteX3250" fmla="*/ 5645595 w 6293294"/>
              <a:gd name="connsiteY3250" fmla="*/ 966343 h 5604001"/>
              <a:gd name="connsiteX3251" fmla="*/ 5448174 w 6293294"/>
              <a:gd name="connsiteY3251" fmla="*/ 1042543 h 5604001"/>
              <a:gd name="connsiteX3252" fmla="*/ 5503609 w 6293294"/>
              <a:gd name="connsiteY3252" fmla="*/ 1066737 h 5604001"/>
              <a:gd name="connsiteX3253" fmla="*/ 5347716 w 6293294"/>
              <a:gd name="connsiteY3253" fmla="*/ 1139508 h 5604001"/>
              <a:gd name="connsiteX3254" fmla="*/ 5389309 w 6293294"/>
              <a:gd name="connsiteY3254" fmla="*/ 1184529 h 5604001"/>
              <a:gd name="connsiteX3255" fmla="*/ 5261166 w 6293294"/>
              <a:gd name="connsiteY3255" fmla="*/ 1215708 h 5604001"/>
              <a:gd name="connsiteX3256" fmla="*/ 5181474 w 6293294"/>
              <a:gd name="connsiteY3256" fmla="*/ 1208786 h 5604001"/>
              <a:gd name="connsiteX3257" fmla="*/ 5178044 w 6293294"/>
              <a:gd name="connsiteY3257" fmla="*/ 1219137 h 5604001"/>
              <a:gd name="connsiteX3258" fmla="*/ 5188395 w 6293294"/>
              <a:gd name="connsiteY3258" fmla="*/ 1236472 h 5604001"/>
              <a:gd name="connsiteX3259" fmla="*/ 5115687 w 6293294"/>
              <a:gd name="connsiteY3259" fmla="*/ 1267651 h 5604001"/>
              <a:gd name="connsiteX3260" fmla="*/ 5063744 w 6293294"/>
              <a:gd name="connsiteY3260" fmla="*/ 1271143 h 5604001"/>
              <a:gd name="connsiteX3261" fmla="*/ 5029074 w 6293294"/>
              <a:gd name="connsiteY3261" fmla="*/ 1278065 h 5604001"/>
              <a:gd name="connsiteX3262" fmla="*/ 5029074 w 6293294"/>
              <a:gd name="connsiteY3262" fmla="*/ 1316165 h 5604001"/>
              <a:gd name="connsiteX3263" fmla="*/ 4918266 w 6293294"/>
              <a:gd name="connsiteY3263" fmla="*/ 1330008 h 5604001"/>
              <a:gd name="connsiteX3264" fmla="*/ 4838574 w 6293294"/>
              <a:gd name="connsiteY3264" fmla="*/ 1330008 h 5604001"/>
              <a:gd name="connsiteX3265" fmla="*/ 4810887 w 6293294"/>
              <a:gd name="connsiteY3265" fmla="*/ 1350772 h 5604001"/>
              <a:gd name="connsiteX3266" fmla="*/ 4769295 w 6293294"/>
              <a:gd name="connsiteY3266" fmla="*/ 1354265 h 5604001"/>
              <a:gd name="connsiteX3267" fmla="*/ 4738116 w 6293294"/>
              <a:gd name="connsiteY3267" fmla="*/ 1375029 h 5604001"/>
              <a:gd name="connsiteX3268" fmla="*/ 4668901 w 6293294"/>
              <a:gd name="connsiteY3268" fmla="*/ 1364615 h 5604001"/>
              <a:gd name="connsiteX3269" fmla="*/ 4648074 w 6293294"/>
              <a:gd name="connsiteY3269" fmla="*/ 1399286 h 5604001"/>
              <a:gd name="connsiteX3270" fmla="*/ 4582287 w 6293294"/>
              <a:gd name="connsiteY3270" fmla="*/ 1416558 h 5604001"/>
              <a:gd name="connsiteX3271" fmla="*/ 4530344 w 6293294"/>
              <a:gd name="connsiteY3271" fmla="*/ 1406208 h 5604001"/>
              <a:gd name="connsiteX3272" fmla="*/ 4641151 w 6293294"/>
              <a:gd name="connsiteY3272" fmla="*/ 1295337 h 5604001"/>
              <a:gd name="connsiteX3273" fmla="*/ 4869751 w 6293294"/>
              <a:gd name="connsiteY3273" fmla="*/ 1104837 h 5604001"/>
              <a:gd name="connsiteX3274" fmla="*/ 5146866 w 6293294"/>
              <a:gd name="connsiteY3274" fmla="*/ 962851 h 5604001"/>
              <a:gd name="connsiteX3275" fmla="*/ 5493195 w 6293294"/>
              <a:gd name="connsiteY3275" fmla="*/ 810451 h 5604001"/>
              <a:gd name="connsiteX3276" fmla="*/ 5721795 w 6293294"/>
              <a:gd name="connsiteY3276" fmla="*/ 709994 h 5604001"/>
              <a:gd name="connsiteX3277" fmla="*/ 6012751 w 6293294"/>
              <a:gd name="connsiteY3277" fmla="*/ 640779 h 5604001"/>
              <a:gd name="connsiteX3278" fmla="*/ 5974651 w 6293294"/>
              <a:gd name="connsiteY3278" fmla="*/ 630365 h 5604001"/>
              <a:gd name="connsiteX3279" fmla="*/ 5711381 w 6293294"/>
              <a:gd name="connsiteY3279" fmla="*/ 696151 h 5604001"/>
              <a:gd name="connsiteX3280" fmla="*/ 5558981 w 6293294"/>
              <a:gd name="connsiteY3280" fmla="*/ 762000 h 5604001"/>
              <a:gd name="connsiteX3281" fmla="*/ 5371974 w 6293294"/>
              <a:gd name="connsiteY3281" fmla="*/ 838200 h 5604001"/>
              <a:gd name="connsiteX3282" fmla="*/ 5583237 w 6293294"/>
              <a:gd name="connsiteY3282" fmla="*/ 637286 h 5604001"/>
              <a:gd name="connsiteX3283" fmla="*/ 5437759 w 6293294"/>
              <a:gd name="connsiteY3283" fmla="*/ 748094 h 5604001"/>
              <a:gd name="connsiteX3284" fmla="*/ 5358130 w 6293294"/>
              <a:gd name="connsiteY3284" fmla="*/ 841629 h 5604001"/>
              <a:gd name="connsiteX3285" fmla="*/ 5056759 w 6293294"/>
              <a:gd name="connsiteY3285" fmla="*/ 980186 h 5604001"/>
              <a:gd name="connsiteX3286" fmla="*/ 5219574 w 6293294"/>
              <a:gd name="connsiteY3286" fmla="*/ 734251 h 5604001"/>
              <a:gd name="connsiteX3287" fmla="*/ 5171059 w 6293294"/>
              <a:gd name="connsiteY3287" fmla="*/ 786194 h 5604001"/>
              <a:gd name="connsiteX3288" fmla="*/ 5081016 w 6293294"/>
              <a:gd name="connsiteY3288" fmla="*/ 917829 h 5604001"/>
              <a:gd name="connsiteX3289" fmla="*/ 5046409 w 6293294"/>
              <a:gd name="connsiteY3289" fmla="*/ 980186 h 5604001"/>
              <a:gd name="connsiteX3290" fmla="*/ 5008309 w 6293294"/>
              <a:gd name="connsiteY3290" fmla="*/ 1000951 h 5604001"/>
              <a:gd name="connsiteX3291" fmla="*/ 4925187 w 6293294"/>
              <a:gd name="connsiteY3291" fmla="*/ 1039051 h 5604001"/>
              <a:gd name="connsiteX3292" fmla="*/ 4568444 w 6293294"/>
              <a:gd name="connsiteY3292" fmla="*/ 1333437 h 5604001"/>
              <a:gd name="connsiteX3293" fmla="*/ 4516501 w 6293294"/>
              <a:gd name="connsiteY3293" fmla="*/ 1298829 h 5604001"/>
              <a:gd name="connsiteX3294" fmla="*/ 4561523 w 6293294"/>
              <a:gd name="connsiteY3294" fmla="*/ 1222629 h 5604001"/>
              <a:gd name="connsiteX3295" fmla="*/ 4537266 w 6293294"/>
              <a:gd name="connsiteY3295" fmla="*/ 1167193 h 5604001"/>
              <a:gd name="connsiteX3296" fmla="*/ 4620387 w 6293294"/>
              <a:gd name="connsiteY3296" fmla="*/ 1094486 h 5604001"/>
              <a:gd name="connsiteX3297" fmla="*/ 4606544 w 6293294"/>
              <a:gd name="connsiteY3297" fmla="*/ 1073721 h 5604001"/>
              <a:gd name="connsiteX3298" fmla="*/ 4630801 w 6293294"/>
              <a:gd name="connsiteY3298" fmla="*/ 1056386 h 5604001"/>
              <a:gd name="connsiteX3299" fmla="*/ 4658487 w 6293294"/>
              <a:gd name="connsiteY3299" fmla="*/ 1011365 h 5604001"/>
              <a:gd name="connsiteX3300" fmla="*/ 4696587 w 6293294"/>
              <a:gd name="connsiteY3300" fmla="*/ 1018286 h 5604001"/>
              <a:gd name="connsiteX3301" fmla="*/ 4665409 w 6293294"/>
              <a:gd name="connsiteY3301" fmla="*/ 990600 h 5604001"/>
              <a:gd name="connsiteX3302" fmla="*/ 4665409 w 6293294"/>
              <a:gd name="connsiteY3302" fmla="*/ 976693 h 5604001"/>
              <a:gd name="connsiteX3303" fmla="*/ 4748530 w 6293294"/>
              <a:gd name="connsiteY3303" fmla="*/ 883221 h 5604001"/>
              <a:gd name="connsiteX3304" fmla="*/ 4738116 w 6293294"/>
              <a:gd name="connsiteY3304" fmla="*/ 858965 h 5604001"/>
              <a:gd name="connsiteX3305" fmla="*/ 4776216 w 6293294"/>
              <a:gd name="connsiteY3305" fmla="*/ 834708 h 5604001"/>
              <a:gd name="connsiteX3306" fmla="*/ 4790123 w 6293294"/>
              <a:gd name="connsiteY3306" fmla="*/ 834708 h 5604001"/>
              <a:gd name="connsiteX3307" fmla="*/ 4810887 w 6293294"/>
              <a:gd name="connsiteY3307" fmla="*/ 893572 h 5604001"/>
              <a:gd name="connsiteX3308" fmla="*/ 4925187 w 6293294"/>
              <a:gd name="connsiteY3308" fmla="*/ 765429 h 5604001"/>
              <a:gd name="connsiteX3309" fmla="*/ 4987544 w 6293294"/>
              <a:gd name="connsiteY3309" fmla="*/ 720408 h 5604001"/>
              <a:gd name="connsiteX3310" fmla="*/ 4997895 w 6293294"/>
              <a:gd name="connsiteY3310" fmla="*/ 720408 h 5604001"/>
              <a:gd name="connsiteX3311" fmla="*/ 4994466 w 6293294"/>
              <a:gd name="connsiteY3311" fmla="*/ 741172 h 5604001"/>
              <a:gd name="connsiteX3312" fmla="*/ 5011737 w 6293294"/>
              <a:gd name="connsiteY3312" fmla="*/ 765429 h 5604001"/>
              <a:gd name="connsiteX3313" fmla="*/ 5167630 w 6293294"/>
              <a:gd name="connsiteY3313" fmla="*/ 619951 h 5604001"/>
              <a:gd name="connsiteX3314" fmla="*/ 5174551 w 6293294"/>
              <a:gd name="connsiteY3314" fmla="*/ 647700 h 5604001"/>
              <a:gd name="connsiteX3315" fmla="*/ 5198809 w 6293294"/>
              <a:gd name="connsiteY3315" fmla="*/ 664972 h 5604001"/>
              <a:gd name="connsiteX3316" fmla="*/ 5306187 w 6293294"/>
              <a:gd name="connsiteY3316" fmla="*/ 574929 h 5604001"/>
              <a:gd name="connsiteX3317" fmla="*/ 5340795 w 6293294"/>
              <a:gd name="connsiteY3317" fmla="*/ 616522 h 5604001"/>
              <a:gd name="connsiteX3318" fmla="*/ 5479351 w 6293294"/>
              <a:gd name="connsiteY3318" fmla="*/ 550672 h 5604001"/>
              <a:gd name="connsiteX3319" fmla="*/ 5496687 w 6293294"/>
              <a:gd name="connsiteY3319" fmla="*/ 550672 h 5604001"/>
              <a:gd name="connsiteX3320" fmla="*/ 5520881 w 6293294"/>
              <a:gd name="connsiteY3320" fmla="*/ 592265 h 5604001"/>
              <a:gd name="connsiteX3321" fmla="*/ 5614416 w 6293294"/>
              <a:gd name="connsiteY3321" fmla="*/ 509143 h 5604001"/>
              <a:gd name="connsiteX3322" fmla="*/ 5642102 w 6293294"/>
              <a:gd name="connsiteY3322" fmla="*/ 561086 h 5604001"/>
              <a:gd name="connsiteX3323" fmla="*/ 5756402 w 6293294"/>
              <a:gd name="connsiteY3323" fmla="*/ 481457 h 5604001"/>
              <a:gd name="connsiteX3324" fmla="*/ 5763324 w 6293294"/>
              <a:gd name="connsiteY3324" fmla="*/ 481457 h 5604001"/>
              <a:gd name="connsiteX3325" fmla="*/ 5801424 w 6293294"/>
              <a:gd name="connsiteY3325" fmla="*/ 498729 h 5604001"/>
              <a:gd name="connsiteX3326" fmla="*/ 5915724 w 6293294"/>
              <a:gd name="connsiteY3326" fmla="*/ 460629 h 5604001"/>
              <a:gd name="connsiteX3327" fmla="*/ 5943474 w 6293294"/>
              <a:gd name="connsiteY3327" fmla="*/ 460629 h 5604001"/>
              <a:gd name="connsiteX3328" fmla="*/ 6033516 w 6293294"/>
              <a:gd name="connsiteY3328" fmla="*/ 439864 h 5604001"/>
              <a:gd name="connsiteX3329" fmla="*/ 6075045 w 6293294"/>
              <a:gd name="connsiteY3329" fmla="*/ 457200 h 5604001"/>
              <a:gd name="connsiteX3330" fmla="*/ 6161659 w 6293294"/>
              <a:gd name="connsiteY3330" fmla="*/ 432943 h 5604001"/>
              <a:gd name="connsiteX3331" fmla="*/ 6165151 w 6293294"/>
              <a:gd name="connsiteY3331" fmla="*/ 432943 h 5604001"/>
              <a:gd name="connsiteX3332" fmla="*/ 2663508 w 6293294"/>
              <a:gd name="connsiteY3332" fmla="*/ 412178 h 5604001"/>
              <a:gd name="connsiteX3333" fmla="*/ 2753551 w 6293294"/>
              <a:gd name="connsiteY3333" fmla="*/ 748094 h 5604001"/>
              <a:gd name="connsiteX3334" fmla="*/ 2743137 w 6293294"/>
              <a:gd name="connsiteY3334" fmla="*/ 917829 h 5604001"/>
              <a:gd name="connsiteX3335" fmla="*/ 2725801 w 6293294"/>
              <a:gd name="connsiteY3335" fmla="*/ 782765 h 5604001"/>
              <a:gd name="connsiteX3336" fmla="*/ 2725801 w 6293294"/>
              <a:gd name="connsiteY3336" fmla="*/ 658051 h 5604001"/>
              <a:gd name="connsiteX3337" fmla="*/ 2635758 w 6293294"/>
              <a:gd name="connsiteY3337" fmla="*/ 391350 h 5604001"/>
              <a:gd name="connsiteX3338" fmla="*/ 2663508 w 6293294"/>
              <a:gd name="connsiteY3338" fmla="*/ 412178 h 5604001"/>
              <a:gd name="connsiteX3339" fmla="*/ 2511108 w 6293294"/>
              <a:gd name="connsiteY3339" fmla="*/ 623443 h 5604001"/>
              <a:gd name="connsiteX3340" fmla="*/ 2466086 w 6293294"/>
              <a:gd name="connsiteY3340" fmla="*/ 464122 h 5604001"/>
              <a:gd name="connsiteX3341" fmla="*/ 2427986 w 6293294"/>
              <a:gd name="connsiteY3341" fmla="*/ 356743 h 5604001"/>
              <a:gd name="connsiteX3342" fmla="*/ 2511108 w 6293294"/>
              <a:gd name="connsiteY3342" fmla="*/ 623443 h 5604001"/>
              <a:gd name="connsiteX3343" fmla="*/ 2327529 w 6293294"/>
              <a:gd name="connsiteY3343" fmla="*/ 599186 h 5604001"/>
              <a:gd name="connsiteX3344" fmla="*/ 2227072 w 6293294"/>
              <a:gd name="connsiteY3344" fmla="*/ 356743 h 5604001"/>
              <a:gd name="connsiteX3345" fmla="*/ 2230564 w 6293294"/>
              <a:gd name="connsiteY3345" fmla="*/ 353250 h 5604001"/>
              <a:gd name="connsiteX3346" fmla="*/ 2327529 w 6293294"/>
              <a:gd name="connsiteY3346" fmla="*/ 585343 h 5604001"/>
              <a:gd name="connsiteX3347" fmla="*/ 2327529 w 6293294"/>
              <a:gd name="connsiteY3347" fmla="*/ 581851 h 5604001"/>
              <a:gd name="connsiteX3348" fmla="*/ 2327529 w 6293294"/>
              <a:gd name="connsiteY3348" fmla="*/ 599186 h 5604001"/>
              <a:gd name="connsiteX3349" fmla="*/ 2528380 w 6293294"/>
              <a:gd name="connsiteY3349" fmla="*/ 266700 h 5604001"/>
              <a:gd name="connsiteX3350" fmla="*/ 2601151 w 6293294"/>
              <a:gd name="connsiteY3350" fmla="*/ 270129 h 5604001"/>
              <a:gd name="connsiteX3351" fmla="*/ 2587308 w 6293294"/>
              <a:gd name="connsiteY3351" fmla="*/ 239014 h 5604001"/>
              <a:gd name="connsiteX3352" fmla="*/ 2666937 w 6293294"/>
              <a:gd name="connsiteY3352" fmla="*/ 187008 h 5604001"/>
              <a:gd name="connsiteX3353" fmla="*/ 2743137 w 6293294"/>
              <a:gd name="connsiteY3353" fmla="*/ 218186 h 5604001"/>
              <a:gd name="connsiteX3354" fmla="*/ 2760472 w 6293294"/>
              <a:gd name="connsiteY3354" fmla="*/ 242443 h 5604001"/>
              <a:gd name="connsiteX3355" fmla="*/ 2878201 w 6293294"/>
              <a:gd name="connsiteY3355" fmla="*/ 280543 h 5604001"/>
              <a:gd name="connsiteX3356" fmla="*/ 2888615 w 6293294"/>
              <a:gd name="connsiteY3356" fmla="*/ 332486 h 5604001"/>
              <a:gd name="connsiteX3357" fmla="*/ 2874772 w 6293294"/>
              <a:gd name="connsiteY3357" fmla="*/ 405257 h 5604001"/>
              <a:gd name="connsiteX3358" fmla="*/ 2930208 w 6293294"/>
              <a:gd name="connsiteY3358" fmla="*/ 495300 h 5604001"/>
              <a:gd name="connsiteX3359" fmla="*/ 2975229 w 6293294"/>
              <a:gd name="connsiteY3359" fmla="*/ 623443 h 5604001"/>
              <a:gd name="connsiteX3360" fmla="*/ 2881694 w 6293294"/>
              <a:gd name="connsiteY3360" fmla="*/ 803529 h 5604001"/>
              <a:gd name="connsiteX3361" fmla="*/ 2874772 w 6293294"/>
              <a:gd name="connsiteY3361" fmla="*/ 841629 h 5604001"/>
              <a:gd name="connsiteX3362" fmla="*/ 2760472 w 6293294"/>
              <a:gd name="connsiteY3362" fmla="*/ 1104837 h 5604001"/>
              <a:gd name="connsiteX3363" fmla="*/ 2763901 w 6293294"/>
              <a:gd name="connsiteY3363" fmla="*/ 1194943 h 5604001"/>
              <a:gd name="connsiteX3364" fmla="*/ 2722372 w 6293294"/>
              <a:gd name="connsiteY3364" fmla="*/ 1222629 h 5604001"/>
              <a:gd name="connsiteX3365" fmla="*/ 2718880 w 6293294"/>
              <a:gd name="connsiteY3365" fmla="*/ 1177608 h 5604001"/>
              <a:gd name="connsiteX3366" fmla="*/ 2708529 w 6293294"/>
              <a:gd name="connsiteY3366" fmla="*/ 1139508 h 5604001"/>
              <a:gd name="connsiteX3367" fmla="*/ 2753551 w 6293294"/>
              <a:gd name="connsiteY3367" fmla="*/ 1045972 h 5604001"/>
              <a:gd name="connsiteX3368" fmla="*/ 2711958 w 6293294"/>
              <a:gd name="connsiteY3368" fmla="*/ 935165 h 5604001"/>
              <a:gd name="connsiteX3369" fmla="*/ 2673858 w 6293294"/>
              <a:gd name="connsiteY3369" fmla="*/ 872808 h 5604001"/>
              <a:gd name="connsiteX3370" fmla="*/ 2608072 w 6293294"/>
              <a:gd name="connsiteY3370" fmla="*/ 744665 h 5604001"/>
              <a:gd name="connsiteX3371" fmla="*/ 2476437 w 6293294"/>
              <a:gd name="connsiteY3371" fmla="*/ 678879 h 5604001"/>
              <a:gd name="connsiteX3372" fmla="*/ 2452180 w 6293294"/>
              <a:gd name="connsiteY3372" fmla="*/ 651129 h 5604001"/>
              <a:gd name="connsiteX3373" fmla="*/ 2382964 w 6293294"/>
              <a:gd name="connsiteY3373" fmla="*/ 609600 h 5604001"/>
              <a:gd name="connsiteX3374" fmla="*/ 2313686 w 6293294"/>
              <a:gd name="connsiteY3374" fmla="*/ 630365 h 5604001"/>
              <a:gd name="connsiteX3375" fmla="*/ 2279015 w 6293294"/>
              <a:gd name="connsiteY3375" fmla="*/ 664972 h 5604001"/>
              <a:gd name="connsiteX3376" fmla="*/ 2154364 w 6293294"/>
              <a:gd name="connsiteY3376" fmla="*/ 793179 h 5604001"/>
              <a:gd name="connsiteX3377" fmla="*/ 2071243 w 6293294"/>
              <a:gd name="connsiteY3377" fmla="*/ 779272 h 5604001"/>
              <a:gd name="connsiteX3378" fmla="*/ 1988121 w 6293294"/>
              <a:gd name="connsiteY3378" fmla="*/ 838200 h 5604001"/>
              <a:gd name="connsiteX3379" fmla="*/ 1970786 w 6293294"/>
              <a:gd name="connsiteY3379" fmla="*/ 716979 h 5604001"/>
              <a:gd name="connsiteX3380" fmla="*/ 2092008 w 6293294"/>
              <a:gd name="connsiteY3380" fmla="*/ 387922 h 5604001"/>
              <a:gd name="connsiteX3381" fmla="*/ 2126615 w 6293294"/>
              <a:gd name="connsiteY3381" fmla="*/ 488378 h 5604001"/>
              <a:gd name="connsiteX3382" fmla="*/ 2112772 w 6293294"/>
              <a:gd name="connsiteY3382" fmla="*/ 685800 h 5604001"/>
              <a:gd name="connsiteX3383" fmla="*/ 2126615 w 6293294"/>
              <a:gd name="connsiteY3383" fmla="*/ 758508 h 5604001"/>
              <a:gd name="connsiteX3384" fmla="*/ 2150872 w 6293294"/>
              <a:gd name="connsiteY3384" fmla="*/ 772351 h 5604001"/>
              <a:gd name="connsiteX3385" fmla="*/ 2140521 w 6293294"/>
              <a:gd name="connsiteY3385" fmla="*/ 706565 h 5604001"/>
              <a:gd name="connsiteX3386" fmla="*/ 2157794 w 6293294"/>
              <a:gd name="connsiteY3386" fmla="*/ 522986 h 5604001"/>
              <a:gd name="connsiteX3387" fmla="*/ 2157794 w 6293294"/>
              <a:gd name="connsiteY3387" fmla="*/ 457200 h 5604001"/>
              <a:gd name="connsiteX3388" fmla="*/ 2133537 w 6293294"/>
              <a:gd name="connsiteY3388" fmla="*/ 401764 h 5604001"/>
              <a:gd name="connsiteX3389" fmla="*/ 2105851 w 6293294"/>
              <a:gd name="connsiteY3389" fmla="*/ 335978 h 5604001"/>
              <a:gd name="connsiteX3390" fmla="*/ 2213229 w 6293294"/>
              <a:gd name="connsiteY3390" fmla="*/ 183578 h 5604001"/>
              <a:gd name="connsiteX3391" fmla="*/ 2244408 w 6293294"/>
              <a:gd name="connsiteY3391" fmla="*/ 197422 h 5604001"/>
              <a:gd name="connsiteX3392" fmla="*/ 2254758 w 6293294"/>
              <a:gd name="connsiteY3392" fmla="*/ 214757 h 5604001"/>
              <a:gd name="connsiteX3393" fmla="*/ 2272094 w 6293294"/>
              <a:gd name="connsiteY3393" fmla="*/ 214757 h 5604001"/>
              <a:gd name="connsiteX3394" fmla="*/ 2265172 w 6293294"/>
              <a:gd name="connsiteY3394" fmla="*/ 200914 h 5604001"/>
              <a:gd name="connsiteX3395" fmla="*/ 2344864 w 6293294"/>
              <a:gd name="connsiteY3395" fmla="*/ 131636 h 5604001"/>
              <a:gd name="connsiteX3396" fmla="*/ 2427986 w 6293294"/>
              <a:gd name="connsiteY3396" fmla="*/ 121222 h 5604001"/>
              <a:gd name="connsiteX3397" fmla="*/ 2528380 w 6293294"/>
              <a:gd name="connsiteY3397" fmla="*/ 266700 h 5604001"/>
              <a:gd name="connsiteX3398" fmla="*/ 4848987 w 6293294"/>
              <a:gd name="connsiteY3398" fmla="*/ 69278 h 5604001"/>
              <a:gd name="connsiteX3399" fmla="*/ 4831651 w 6293294"/>
              <a:gd name="connsiteY3399" fmla="*/ 103886 h 5604001"/>
              <a:gd name="connsiteX3400" fmla="*/ 4852416 w 6293294"/>
              <a:gd name="connsiteY3400" fmla="*/ 128143 h 5604001"/>
              <a:gd name="connsiteX3401" fmla="*/ 4883595 w 6293294"/>
              <a:gd name="connsiteY3401" fmla="*/ 114300 h 5604001"/>
              <a:gd name="connsiteX3402" fmla="*/ 4859337 w 6293294"/>
              <a:gd name="connsiteY3402" fmla="*/ 176657 h 5604001"/>
              <a:gd name="connsiteX3403" fmla="*/ 4876674 w 6293294"/>
              <a:gd name="connsiteY3403" fmla="*/ 200914 h 5604001"/>
              <a:gd name="connsiteX3404" fmla="*/ 4894009 w 6293294"/>
              <a:gd name="connsiteY3404" fmla="*/ 211264 h 5604001"/>
              <a:gd name="connsiteX3405" fmla="*/ 4911344 w 6293294"/>
              <a:gd name="connsiteY3405" fmla="*/ 263208 h 5604001"/>
              <a:gd name="connsiteX3406" fmla="*/ 4876674 w 6293294"/>
              <a:gd name="connsiteY3406" fmla="*/ 322136 h 5604001"/>
              <a:gd name="connsiteX3407" fmla="*/ 4887087 w 6293294"/>
              <a:gd name="connsiteY3407" fmla="*/ 370586 h 5604001"/>
              <a:gd name="connsiteX3408" fmla="*/ 4817809 w 6293294"/>
              <a:gd name="connsiteY3408" fmla="*/ 412178 h 5604001"/>
              <a:gd name="connsiteX3409" fmla="*/ 4814316 w 6293294"/>
              <a:gd name="connsiteY3409" fmla="*/ 422529 h 5604001"/>
              <a:gd name="connsiteX3410" fmla="*/ 4831651 w 6293294"/>
              <a:gd name="connsiteY3410" fmla="*/ 457200 h 5604001"/>
              <a:gd name="connsiteX3411" fmla="*/ 4772787 w 6293294"/>
              <a:gd name="connsiteY3411" fmla="*/ 516064 h 5604001"/>
              <a:gd name="connsiteX3412" fmla="*/ 4790123 w 6293294"/>
              <a:gd name="connsiteY3412" fmla="*/ 550672 h 5604001"/>
              <a:gd name="connsiteX3413" fmla="*/ 4738116 w 6293294"/>
              <a:gd name="connsiteY3413" fmla="*/ 599186 h 5604001"/>
              <a:gd name="connsiteX3414" fmla="*/ 4762374 w 6293294"/>
              <a:gd name="connsiteY3414" fmla="*/ 626872 h 5604001"/>
              <a:gd name="connsiteX3415" fmla="*/ 4693095 w 6293294"/>
              <a:gd name="connsiteY3415" fmla="*/ 737743 h 5604001"/>
              <a:gd name="connsiteX3416" fmla="*/ 4710430 w 6293294"/>
              <a:gd name="connsiteY3416" fmla="*/ 758508 h 5604001"/>
              <a:gd name="connsiteX3417" fmla="*/ 4734687 w 6293294"/>
              <a:gd name="connsiteY3417" fmla="*/ 751586 h 5604001"/>
              <a:gd name="connsiteX3418" fmla="*/ 4682744 w 6293294"/>
              <a:gd name="connsiteY3418" fmla="*/ 841629 h 5604001"/>
              <a:gd name="connsiteX3419" fmla="*/ 4724274 w 6293294"/>
              <a:gd name="connsiteY3419" fmla="*/ 876300 h 5604001"/>
              <a:gd name="connsiteX3420" fmla="*/ 4727766 w 6293294"/>
              <a:gd name="connsiteY3420" fmla="*/ 883221 h 5604001"/>
              <a:gd name="connsiteX3421" fmla="*/ 4665409 w 6293294"/>
              <a:gd name="connsiteY3421" fmla="*/ 945515 h 5604001"/>
              <a:gd name="connsiteX3422" fmla="*/ 4634230 w 6293294"/>
              <a:gd name="connsiteY3422" fmla="*/ 952500 h 5604001"/>
              <a:gd name="connsiteX3423" fmla="*/ 4630801 w 6293294"/>
              <a:gd name="connsiteY3423" fmla="*/ 962851 h 5604001"/>
              <a:gd name="connsiteX3424" fmla="*/ 4644644 w 6293294"/>
              <a:gd name="connsiteY3424" fmla="*/ 983615 h 5604001"/>
              <a:gd name="connsiteX3425" fmla="*/ 4616895 w 6293294"/>
              <a:gd name="connsiteY3425" fmla="*/ 1032129 h 5604001"/>
              <a:gd name="connsiteX3426" fmla="*/ 4585716 w 6293294"/>
              <a:gd name="connsiteY3426" fmla="*/ 1049465 h 5604001"/>
              <a:gd name="connsiteX3427" fmla="*/ 4582287 w 6293294"/>
              <a:gd name="connsiteY3427" fmla="*/ 1059815 h 5604001"/>
              <a:gd name="connsiteX3428" fmla="*/ 4596130 w 6293294"/>
              <a:gd name="connsiteY3428" fmla="*/ 1090993 h 5604001"/>
              <a:gd name="connsiteX3429" fmla="*/ 4516501 w 6293294"/>
              <a:gd name="connsiteY3429" fmla="*/ 1149921 h 5604001"/>
              <a:gd name="connsiteX3430" fmla="*/ 4440301 w 6293294"/>
              <a:gd name="connsiteY3430" fmla="*/ 1115251 h 5604001"/>
              <a:gd name="connsiteX3431" fmla="*/ 4440301 w 6293294"/>
              <a:gd name="connsiteY3431" fmla="*/ 1070229 h 5604001"/>
              <a:gd name="connsiteX3432" fmla="*/ 4523423 w 6293294"/>
              <a:gd name="connsiteY3432" fmla="*/ 969772 h 5604001"/>
              <a:gd name="connsiteX3433" fmla="*/ 4513009 w 6293294"/>
              <a:gd name="connsiteY3433" fmla="*/ 962851 h 5604001"/>
              <a:gd name="connsiteX3434" fmla="*/ 4429887 w 6293294"/>
              <a:gd name="connsiteY3434" fmla="*/ 1045972 h 5604001"/>
              <a:gd name="connsiteX3435" fmla="*/ 4412551 w 6293294"/>
              <a:gd name="connsiteY3435" fmla="*/ 1021715 h 5604001"/>
              <a:gd name="connsiteX3436" fmla="*/ 4499166 w 6293294"/>
              <a:gd name="connsiteY3436" fmla="*/ 782765 h 5604001"/>
              <a:gd name="connsiteX3437" fmla="*/ 4613466 w 6293294"/>
              <a:gd name="connsiteY3437" fmla="*/ 557657 h 5604001"/>
              <a:gd name="connsiteX3438" fmla="*/ 4689666 w 6293294"/>
              <a:gd name="connsiteY3438" fmla="*/ 408686 h 5604001"/>
              <a:gd name="connsiteX3439" fmla="*/ 4814316 w 6293294"/>
              <a:gd name="connsiteY3439" fmla="*/ 263208 h 5604001"/>
              <a:gd name="connsiteX3440" fmla="*/ 4803966 w 6293294"/>
              <a:gd name="connsiteY3440" fmla="*/ 259778 h 5604001"/>
              <a:gd name="connsiteX3441" fmla="*/ 4731195 w 6293294"/>
              <a:gd name="connsiteY3441" fmla="*/ 325564 h 5604001"/>
              <a:gd name="connsiteX3442" fmla="*/ 4627309 w 6293294"/>
              <a:gd name="connsiteY3442" fmla="*/ 495300 h 5604001"/>
              <a:gd name="connsiteX3443" fmla="*/ 4564951 w 6293294"/>
              <a:gd name="connsiteY3443" fmla="*/ 609600 h 5604001"/>
              <a:gd name="connsiteX3444" fmla="*/ 4585716 w 6293294"/>
              <a:gd name="connsiteY3444" fmla="*/ 394843 h 5604001"/>
              <a:gd name="connsiteX3445" fmla="*/ 4554601 w 6293294"/>
              <a:gd name="connsiteY3445" fmla="*/ 543751 h 5604001"/>
              <a:gd name="connsiteX3446" fmla="*/ 4554601 w 6293294"/>
              <a:gd name="connsiteY3446" fmla="*/ 613029 h 5604001"/>
              <a:gd name="connsiteX3447" fmla="*/ 4457574 w 6293294"/>
              <a:gd name="connsiteY3447" fmla="*/ 817372 h 5604001"/>
              <a:gd name="connsiteX3448" fmla="*/ 4457574 w 6293294"/>
              <a:gd name="connsiteY3448" fmla="*/ 744665 h 5604001"/>
              <a:gd name="connsiteX3449" fmla="*/ 4433380 w 6293294"/>
              <a:gd name="connsiteY3449" fmla="*/ 574929 h 5604001"/>
              <a:gd name="connsiteX3450" fmla="*/ 4429887 w 6293294"/>
              <a:gd name="connsiteY3450" fmla="*/ 592265 h 5604001"/>
              <a:gd name="connsiteX3451" fmla="*/ 4443730 w 6293294"/>
              <a:gd name="connsiteY3451" fmla="*/ 762000 h 5604001"/>
              <a:gd name="connsiteX3452" fmla="*/ 4457574 w 6293294"/>
              <a:gd name="connsiteY3452" fmla="*/ 824294 h 5604001"/>
              <a:gd name="connsiteX3453" fmla="*/ 4419474 w 6293294"/>
              <a:gd name="connsiteY3453" fmla="*/ 903986 h 5604001"/>
              <a:gd name="connsiteX3454" fmla="*/ 4416044 w 6293294"/>
              <a:gd name="connsiteY3454" fmla="*/ 907415 h 5604001"/>
              <a:gd name="connsiteX3455" fmla="*/ 4398709 w 6293294"/>
              <a:gd name="connsiteY3455" fmla="*/ 1014793 h 5604001"/>
              <a:gd name="connsiteX3456" fmla="*/ 4357180 w 6293294"/>
              <a:gd name="connsiteY3456" fmla="*/ 994029 h 5604001"/>
              <a:gd name="connsiteX3457" fmla="*/ 4343274 w 6293294"/>
              <a:gd name="connsiteY3457" fmla="*/ 869315 h 5604001"/>
              <a:gd name="connsiteX3458" fmla="*/ 4343274 w 6293294"/>
              <a:gd name="connsiteY3458" fmla="*/ 994029 h 5604001"/>
              <a:gd name="connsiteX3459" fmla="*/ 4326001 w 6293294"/>
              <a:gd name="connsiteY3459" fmla="*/ 994029 h 5604001"/>
              <a:gd name="connsiteX3460" fmla="*/ 4287901 w 6293294"/>
              <a:gd name="connsiteY3460" fmla="*/ 955929 h 5604001"/>
              <a:gd name="connsiteX3461" fmla="*/ 4256723 w 6293294"/>
              <a:gd name="connsiteY3461" fmla="*/ 949008 h 5604001"/>
              <a:gd name="connsiteX3462" fmla="*/ 4246309 w 6293294"/>
              <a:gd name="connsiteY3462" fmla="*/ 938593 h 5604001"/>
              <a:gd name="connsiteX3463" fmla="*/ 4249801 w 6293294"/>
              <a:gd name="connsiteY3463" fmla="*/ 914400 h 5604001"/>
              <a:gd name="connsiteX3464" fmla="*/ 4235958 w 6293294"/>
              <a:gd name="connsiteY3464" fmla="*/ 938593 h 5604001"/>
              <a:gd name="connsiteX3465" fmla="*/ 4242880 w 6293294"/>
              <a:gd name="connsiteY3465" fmla="*/ 952500 h 5604001"/>
              <a:gd name="connsiteX3466" fmla="*/ 4194366 w 6293294"/>
              <a:gd name="connsiteY3466" fmla="*/ 959421 h 5604001"/>
              <a:gd name="connsiteX3467" fmla="*/ 4177030 w 6293294"/>
              <a:gd name="connsiteY3467" fmla="*/ 928243 h 5604001"/>
              <a:gd name="connsiteX3468" fmla="*/ 4187444 w 6293294"/>
              <a:gd name="connsiteY3468" fmla="*/ 879729 h 5604001"/>
              <a:gd name="connsiteX3469" fmla="*/ 4228974 w 6293294"/>
              <a:gd name="connsiteY3469" fmla="*/ 938593 h 5604001"/>
              <a:gd name="connsiteX3470" fmla="*/ 4242880 w 6293294"/>
              <a:gd name="connsiteY3470" fmla="*/ 910908 h 5604001"/>
              <a:gd name="connsiteX3471" fmla="*/ 4235958 w 6293294"/>
              <a:gd name="connsiteY3471" fmla="*/ 845121 h 5604001"/>
              <a:gd name="connsiteX3472" fmla="*/ 4249801 w 6293294"/>
              <a:gd name="connsiteY3472" fmla="*/ 789686 h 5604001"/>
              <a:gd name="connsiteX3473" fmla="*/ 4284409 w 6293294"/>
              <a:gd name="connsiteY3473" fmla="*/ 827786 h 5604001"/>
              <a:gd name="connsiteX3474" fmla="*/ 4301744 w 6293294"/>
              <a:gd name="connsiteY3474" fmla="*/ 782765 h 5604001"/>
              <a:gd name="connsiteX3475" fmla="*/ 4294823 w 6293294"/>
              <a:gd name="connsiteY3475" fmla="*/ 696151 h 5604001"/>
              <a:gd name="connsiteX3476" fmla="*/ 4312158 w 6293294"/>
              <a:gd name="connsiteY3476" fmla="*/ 633857 h 5604001"/>
              <a:gd name="connsiteX3477" fmla="*/ 4332923 w 6293294"/>
              <a:gd name="connsiteY3477" fmla="*/ 664972 h 5604001"/>
              <a:gd name="connsiteX3478" fmla="*/ 4350258 w 6293294"/>
              <a:gd name="connsiteY3478" fmla="*/ 626872 h 5604001"/>
              <a:gd name="connsiteX3479" fmla="*/ 4350258 w 6293294"/>
              <a:gd name="connsiteY3479" fmla="*/ 543751 h 5604001"/>
              <a:gd name="connsiteX3480" fmla="*/ 4360609 w 6293294"/>
              <a:gd name="connsiteY3480" fmla="*/ 502222 h 5604001"/>
              <a:gd name="connsiteX3481" fmla="*/ 4384866 w 6293294"/>
              <a:gd name="connsiteY3481" fmla="*/ 529908 h 5604001"/>
              <a:gd name="connsiteX3482" fmla="*/ 4409123 w 6293294"/>
              <a:gd name="connsiteY3482" fmla="*/ 429450 h 5604001"/>
              <a:gd name="connsiteX3483" fmla="*/ 4436809 w 6293294"/>
              <a:gd name="connsiteY3483" fmla="*/ 453708 h 5604001"/>
              <a:gd name="connsiteX3484" fmla="*/ 4499166 w 6293294"/>
              <a:gd name="connsiteY3484" fmla="*/ 349822 h 5604001"/>
              <a:gd name="connsiteX3485" fmla="*/ 4523423 w 6293294"/>
              <a:gd name="connsiteY3485" fmla="*/ 374078 h 5604001"/>
              <a:gd name="connsiteX3486" fmla="*/ 4544187 w 6293294"/>
              <a:gd name="connsiteY3486" fmla="*/ 280543 h 5604001"/>
              <a:gd name="connsiteX3487" fmla="*/ 4575366 w 6293294"/>
              <a:gd name="connsiteY3487" fmla="*/ 315150 h 5604001"/>
              <a:gd name="connsiteX3488" fmla="*/ 4609974 w 6293294"/>
              <a:gd name="connsiteY3488" fmla="*/ 214757 h 5604001"/>
              <a:gd name="connsiteX3489" fmla="*/ 4623816 w 6293294"/>
              <a:gd name="connsiteY3489" fmla="*/ 221678 h 5604001"/>
              <a:gd name="connsiteX3490" fmla="*/ 4648074 w 6293294"/>
              <a:gd name="connsiteY3490" fmla="*/ 207836 h 5604001"/>
              <a:gd name="connsiteX3491" fmla="*/ 4675823 w 6293294"/>
              <a:gd name="connsiteY3491" fmla="*/ 159322 h 5604001"/>
              <a:gd name="connsiteX3492" fmla="*/ 4738116 w 6293294"/>
              <a:gd name="connsiteY3492" fmla="*/ 96964 h 5604001"/>
              <a:gd name="connsiteX3493" fmla="*/ 4752023 w 6293294"/>
              <a:gd name="connsiteY3493" fmla="*/ 103886 h 5604001"/>
              <a:gd name="connsiteX3494" fmla="*/ 4803966 w 6293294"/>
              <a:gd name="connsiteY3494" fmla="*/ 51943 h 5604001"/>
              <a:gd name="connsiteX3495" fmla="*/ 4848987 w 6293294"/>
              <a:gd name="connsiteY3495" fmla="*/ 69278 h 5604001"/>
              <a:gd name="connsiteX3496" fmla="*/ 4838574 w 6293294"/>
              <a:gd name="connsiteY3496" fmla="*/ 10414 h 5604001"/>
              <a:gd name="connsiteX3497" fmla="*/ 4817809 w 6293294"/>
              <a:gd name="connsiteY3497" fmla="*/ 38100 h 5604001"/>
              <a:gd name="connsiteX3498" fmla="*/ 4817809 w 6293294"/>
              <a:gd name="connsiteY3498" fmla="*/ 48514 h 5604001"/>
              <a:gd name="connsiteX3499" fmla="*/ 4869751 w 6293294"/>
              <a:gd name="connsiteY3499" fmla="*/ 48514 h 5604001"/>
              <a:gd name="connsiteX3500" fmla="*/ 4873244 w 6293294"/>
              <a:gd name="connsiteY3500" fmla="*/ 58864 h 5604001"/>
              <a:gd name="connsiteX3501" fmla="*/ 4855909 w 6293294"/>
              <a:gd name="connsiteY3501" fmla="*/ 103886 h 5604001"/>
              <a:gd name="connsiteX3502" fmla="*/ 4894009 w 6293294"/>
              <a:gd name="connsiteY3502" fmla="*/ 83122 h 5604001"/>
              <a:gd name="connsiteX3503" fmla="*/ 4907851 w 6293294"/>
              <a:gd name="connsiteY3503" fmla="*/ 96964 h 5604001"/>
              <a:gd name="connsiteX3504" fmla="*/ 4873244 w 6293294"/>
              <a:gd name="connsiteY3504" fmla="*/ 183578 h 5604001"/>
              <a:gd name="connsiteX3505" fmla="*/ 4907851 w 6293294"/>
              <a:gd name="connsiteY3505" fmla="*/ 211264 h 5604001"/>
              <a:gd name="connsiteX3506" fmla="*/ 4907851 w 6293294"/>
              <a:gd name="connsiteY3506" fmla="*/ 242443 h 5604001"/>
              <a:gd name="connsiteX3507" fmla="*/ 4939030 w 6293294"/>
              <a:gd name="connsiteY3507" fmla="*/ 249364 h 5604001"/>
              <a:gd name="connsiteX3508" fmla="*/ 4942523 w 6293294"/>
              <a:gd name="connsiteY3508" fmla="*/ 259778 h 5604001"/>
              <a:gd name="connsiteX3509" fmla="*/ 4897437 w 6293294"/>
              <a:gd name="connsiteY3509" fmla="*/ 332486 h 5604001"/>
              <a:gd name="connsiteX3510" fmla="*/ 4904423 w 6293294"/>
              <a:gd name="connsiteY3510" fmla="*/ 377508 h 5604001"/>
              <a:gd name="connsiteX3511" fmla="*/ 4842066 w 6293294"/>
              <a:gd name="connsiteY3511" fmla="*/ 439864 h 5604001"/>
              <a:gd name="connsiteX3512" fmla="*/ 4852416 w 6293294"/>
              <a:gd name="connsiteY3512" fmla="*/ 467550 h 5604001"/>
              <a:gd name="connsiteX3513" fmla="*/ 4793551 w 6293294"/>
              <a:gd name="connsiteY3513" fmla="*/ 522986 h 5604001"/>
              <a:gd name="connsiteX3514" fmla="*/ 4814316 w 6293294"/>
              <a:gd name="connsiteY3514" fmla="*/ 550672 h 5604001"/>
              <a:gd name="connsiteX3515" fmla="*/ 4762374 w 6293294"/>
              <a:gd name="connsiteY3515" fmla="*/ 602679 h 5604001"/>
              <a:gd name="connsiteX3516" fmla="*/ 4790123 w 6293294"/>
              <a:gd name="connsiteY3516" fmla="*/ 623443 h 5604001"/>
              <a:gd name="connsiteX3517" fmla="*/ 4727766 w 6293294"/>
              <a:gd name="connsiteY3517" fmla="*/ 730822 h 5604001"/>
              <a:gd name="connsiteX3518" fmla="*/ 4758944 w 6293294"/>
              <a:gd name="connsiteY3518" fmla="*/ 748094 h 5604001"/>
              <a:gd name="connsiteX3519" fmla="*/ 4703509 w 6293294"/>
              <a:gd name="connsiteY3519" fmla="*/ 848551 h 5604001"/>
              <a:gd name="connsiteX3520" fmla="*/ 4710430 w 6293294"/>
              <a:gd name="connsiteY3520" fmla="*/ 855472 h 5604001"/>
              <a:gd name="connsiteX3521" fmla="*/ 4734687 w 6293294"/>
              <a:gd name="connsiteY3521" fmla="*/ 834708 h 5604001"/>
              <a:gd name="connsiteX3522" fmla="*/ 4790123 w 6293294"/>
              <a:gd name="connsiteY3522" fmla="*/ 813943 h 5604001"/>
              <a:gd name="connsiteX3523" fmla="*/ 4817809 w 6293294"/>
              <a:gd name="connsiteY3523" fmla="*/ 862393 h 5604001"/>
              <a:gd name="connsiteX3524" fmla="*/ 5001387 w 6293294"/>
              <a:gd name="connsiteY3524" fmla="*/ 696151 h 5604001"/>
              <a:gd name="connsiteX3525" fmla="*/ 5022151 w 6293294"/>
              <a:gd name="connsiteY3525" fmla="*/ 730822 h 5604001"/>
              <a:gd name="connsiteX3526" fmla="*/ 5178044 w 6293294"/>
              <a:gd name="connsiteY3526" fmla="*/ 595757 h 5604001"/>
              <a:gd name="connsiteX3527" fmla="*/ 5191887 w 6293294"/>
              <a:gd name="connsiteY3527" fmla="*/ 599186 h 5604001"/>
              <a:gd name="connsiteX3528" fmla="*/ 5198809 w 6293294"/>
              <a:gd name="connsiteY3528" fmla="*/ 644208 h 5604001"/>
              <a:gd name="connsiteX3529" fmla="*/ 5299266 w 6293294"/>
              <a:gd name="connsiteY3529" fmla="*/ 561086 h 5604001"/>
              <a:gd name="connsiteX3530" fmla="*/ 5316537 w 6293294"/>
              <a:gd name="connsiteY3530" fmla="*/ 561086 h 5604001"/>
              <a:gd name="connsiteX3531" fmla="*/ 5340795 w 6293294"/>
              <a:gd name="connsiteY3531" fmla="*/ 599186 h 5604001"/>
              <a:gd name="connsiteX3532" fmla="*/ 5493195 w 6293294"/>
              <a:gd name="connsiteY3532" fmla="*/ 529908 h 5604001"/>
              <a:gd name="connsiteX3533" fmla="*/ 5524374 w 6293294"/>
              <a:gd name="connsiteY3533" fmla="*/ 561086 h 5604001"/>
              <a:gd name="connsiteX3534" fmla="*/ 5617909 w 6293294"/>
              <a:gd name="connsiteY3534" fmla="*/ 481457 h 5604001"/>
              <a:gd name="connsiteX3535" fmla="*/ 5638674 w 6293294"/>
              <a:gd name="connsiteY3535" fmla="*/ 529908 h 5604001"/>
              <a:gd name="connsiteX3536" fmla="*/ 5645595 w 6293294"/>
              <a:gd name="connsiteY3536" fmla="*/ 533400 h 5604001"/>
              <a:gd name="connsiteX3537" fmla="*/ 5763324 w 6293294"/>
              <a:gd name="connsiteY3537" fmla="*/ 460629 h 5604001"/>
              <a:gd name="connsiteX3538" fmla="*/ 5801424 w 6293294"/>
              <a:gd name="connsiteY3538" fmla="*/ 484886 h 5604001"/>
              <a:gd name="connsiteX3539" fmla="*/ 5912295 w 6293294"/>
              <a:gd name="connsiteY3539" fmla="*/ 443357 h 5604001"/>
              <a:gd name="connsiteX3540" fmla="*/ 5943474 w 6293294"/>
              <a:gd name="connsiteY3540" fmla="*/ 439864 h 5604001"/>
              <a:gd name="connsiteX3541" fmla="*/ 6054281 w 6293294"/>
              <a:gd name="connsiteY3541" fmla="*/ 415608 h 5604001"/>
              <a:gd name="connsiteX3542" fmla="*/ 6071616 w 6293294"/>
              <a:gd name="connsiteY3542" fmla="*/ 432943 h 5604001"/>
              <a:gd name="connsiteX3543" fmla="*/ 6234367 w 6293294"/>
              <a:gd name="connsiteY3543" fmla="*/ 394843 h 5604001"/>
              <a:gd name="connsiteX3544" fmla="*/ 6251702 w 6293294"/>
              <a:gd name="connsiteY3544" fmla="*/ 398336 h 5604001"/>
              <a:gd name="connsiteX3545" fmla="*/ 6255195 w 6293294"/>
              <a:gd name="connsiteY3545" fmla="*/ 405257 h 5604001"/>
              <a:gd name="connsiteX3546" fmla="*/ 6196267 w 6293294"/>
              <a:gd name="connsiteY3546" fmla="*/ 436436 h 5604001"/>
              <a:gd name="connsiteX3547" fmla="*/ 6262116 w 6293294"/>
              <a:gd name="connsiteY3547" fmla="*/ 464122 h 5604001"/>
              <a:gd name="connsiteX3548" fmla="*/ 6262116 w 6293294"/>
              <a:gd name="connsiteY3548" fmla="*/ 477964 h 5604001"/>
              <a:gd name="connsiteX3549" fmla="*/ 6196267 w 6293294"/>
              <a:gd name="connsiteY3549" fmla="*/ 509143 h 5604001"/>
              <a:gd name="connsiteX3550" fmla="*/ 6272467 w 6293294"/>
              <a:gd name="connsiteY3550" fmla="*/ 512572 h 5604001"/>
              <a:gd name="connsiteX3551" fmla="*/ 6282881 w 6293294"/>
              <a:gd name="connsiteY3551" fmla="*/ 522986 h 5604001"/>
              <a:gd name="connsiteX3552" fmla="*/ 6206681 w 6293294"/>
              <a:gd name="connsiteY3552" fmla="*/ 571500 h 5604001"/>
              <a:gd name="connsiteX3553" fmla="*/ 6161659 w 6293294"/>
              <a:gd name="connsiteY3553" fmla="*/ 602679 h 5604001"/>
              <a:gd name="connsiteX3554" fmla="*/ 6192837 w 6293294"/>
              <a:gd name="connsiteY3554" fmla="*/ 637286 h 5604001"/>
              <a:gd name="connsiteX3555" fmla="*/ 6161659 w 6293294"/>
              <a:gd name="connsiteY3555" fmla="*/ 675386 h 5604001"/>
              <a:gd name="connsiteX3556" fmla="*/ 6199759 w 6293294"/>
              <a:gd name="connsiteY3556" fmla="*/ 699643 h 5604001"/>
              <a:gd name="connsiteX3557" fmla="*/ 6192837 w 6293294"/>
              <a:gd name="connsiteY3557" fmla="*/ 709994 h 5604001"/>
              <a:gd name="connsiteX3558" fmla="*/ 6071616 w 6293294"/>
              <a:gd name="connsiteY3558" fmla="*/ 755079 h 5604001"/>
              <a:gd name="connsiteX3559" fmla="*/ 6057774 w 6293294"/>
              <a:gd name="connsiteY3559" fmla="*/ 786194 h 5604001"/>
              <a:gd name="connsiteX3560" fmla="*/ 5964237 w 6293294"/>
              <a:gd name="connsiteY3560" fmla="*/ 834708 h 5604001"/>
              <a:gd name="connsiteX3561" fmla="*/ 5908802 w 6293294"/>
              <a:gd name="connsiteY3561" fmla="*/ 820865 h 5604001"/>
              <a:gd name="connsiteX3562" fmla="*/ 5898451 w 6293294"/>
              <a:gd name="connsiteY3562" fmla="*/ 858965 h 5604001"/>
              <a:gd name="connsiteX3563" fmla="*/ 5860351 w 6293294"/>
              <a:gd name="connsiteY3563" fmla="*/ 872808 h 5604001"/>
              <a:gd name="connsiteX3564" fmla="*/ 5797995 w 6293294"/>
              <a:gd name="connsiteY3564" fmla="*/ 872808 h 5604001"/>
              <a:gd name="connsiteX3565" fmla="*/ 5766816 w 6293294"/>
              <a:gd name="connsiteY3565" fmla="*/ 883221 h 5604001"/>
              <a:gd name="connsiteX3566" fmla="*/ 5780659 w 6293294"/>
              <a:gd name="connsiteY3566" fmla="*/ 910908 h 5604001"/>
              <a:gd name="connsiteX3567" fmla="*/ 5666359 w 6293294"/>
              <a:gd name="connsiteY3567" fmla="*/ 935165 h 5604001"/>
              <a:gd name="connsiteX3568" fmla="*/ 5659437 w 6293294"/>
              <a:gd name="connsiteY3568" fmla="*/ 942086 h 5604001"/>
              <a:gd name="connsiteX3569" fmla="*/ 5687124 w 6293294"/>
              <a:gd name="connsiteY3569" fmla="*/ 962851 h 5604001"/>
              <a:gd name="connsiteX3570" fmla="*/ 5510530 w 6293294"/>
              <a:gd name="connsiteY3570" fmla="*/ 1039051 h 5604001"/>
              <a:gd name="connsiteX3571" fmla="*/ 5541709 w 6293294"/>
              <a:gd name="connsiteY3571" fmla="*/ 1063308 h 5604001"/>
              <a:gd name="connsiteX3572" fmla="*/ 5375466 w 6293294"/>
              <a:gd name="connsiteY3572" fmla="*/ 1142937 h 5604001"/>
              <a:gd name="connsiteX3573" fmla="*/ 5413502 w 6293294"/>
              <a:gd name="connsiteY3573" fmla="*/ 1188021 h 5604001"/>
              <a:gd name="connsiteX3574" fmla="*/ 5275009 w 6293294"/>
              <a:gd name="connsiteY3574" fmla="*/ 1239965 h 5604001"/>
              <a:gd name="connsiteX3575" fmla="*/ 5216081 w 6293294"/>
              <a:gd name="connsiteY3575" fmla="*/ 1239965 h 5604001"/>
              <a:gd name="connsiteX3576" fmla="*/ 5056759 w 6293294"/>
              <a:gd name="connsiteY3576" fmla="*/ 1298829 h 5604001"/>
              <a:gd name="connsiteX3577" fmla="*/ 5056759 w 6293294"/>
              <a:gd name="connsiteY3577" fmla="*/ 1319593 h 5604001"/>
              <a:gd name="connsiteX3578" fmla="*/ 4997895 w 6293294"/>
              <a:gd name="connsiteY3578" fmla="*/ 1343851 h 5604001"/>
              <a:gd name="connsiteX3579" fmla="*/ 4925187 w 6293294"/>
              <a:gd name="connsiteY3579" fmla="*/ 1357693 h 5604001"/>
              <a:gd name="connsiteX3580" fmla="*/ 4942523 w 6293294"/>
              <a:gd name="connsiteY3580" fmla="*/ 1368108 h 5604001"/>
              <a:gd name="connsiteX3581" fmla="*/ 5008309 w 6293294"/>
              <a:gd name="connsiteY3581" fmla="*/ 1409637 h 5604001"/>
              <a:gd name="connsiteX3582" fmla="*/ 5084509 w 6293294"/>
              <a:gd name="connsiteY3582" fmla="*/ 1475486 h 5604001"/>
              <a:gd name="connsiteX3583" fmla="*/ 5119116 w 6293294"/>
              <a:gd name="connsiteY3583" fmla="*/ 1485837 h 5604001"/>
              <a:gd name="connsiteX3584" fmla="*/ 5146866 w 6293294"/>
              <a:gd name="connsiteY3584" fmla="*/ 1513586 h 5604001"/>
              <a:gd name="connsiteX3585" fmla="*/ 5160709 w 6293294"/>
              <a:gd name="connsiteY3585" fmla="*/ 1520508 h 5604001"/>
              <a:gd name="connsiteX3586" fmla="*/ 5195316 w 6293294"/>
              <a:gd name="connsiteY3586" fmla="*/ 1510093 h 5604001"/>
              <a:gd name="connsiteX3587" fmla="*/ 5240337 w 6293294"/>
              <a:gd name="connsiteY3587" fmla="*/ 1558608 h 5604001"/>
              <a:gd name="connsiteX3588" fmla="*/ 5285359 w 6293294"/>
              <a:gd name="connsiteY3588" fmla="*/ 1586293 h 5604001"/>
              <a:gd name="connsiteX3589" fmla="*/ 5320030 w 6293294"/>
              <a:gd name="connsiteY3589" fmla="*/ 1648651 h 5604001"/>
              <a:gd name="connsiteX3590" fmla="*/ 5330381 w 6293294"/>
              <a:gd name="connsiteY3590" fmla="*/ 1652080 h 5604001"/>
              <a:gd name="connsiteX3591" fmla="*/ 5368481 w 6293294"/>
              <a:gd name="connsiteY3591" fmla="*/ 1627886 h 5604001"/>
              <a:gd name="connsiteX3592" fmla="*/ 5392737 w 6293294"/>
              <a:gd name="connsiteY3592" fmla="*/ 1627886 h 5604001"/>
              <a:gd name="connsiteX3593" fmla="*/ 5420487 w 6293294"/>
              <a:gd name="connsiteY3593" fmla="*/ 1600137 h 5604001"/>
              <a:gd name="connsiteX3594" fmla="*/ 5458587 w 6293294"/>
              <a:gd name="connsiteY3594" fmla="*/ 1589786 h 5604001"/>
              <a:gd name="connsiteX3595" fmla="*/ 5510530 w 6293294"/>
              <a:gd name="connsiteY3595" fmla="*/ 1645158 h 5604001"/>
              <a:gd name="connsiteX3596" fmla="*/ 5534787 w 6293294"/>
              <a:gd name="connsiteY3596" fmla="*/ 1669415 h 5604001"/>
              <a:gd name="connsiteX3597" fmla="*/ 5545137 w 6293294"/>
              <a:gd name="connsiteY3597" fmla="*/ 1714437 h 5604001"/>
              <a:gd name="connsiteX3598" fmla="*/ 5538216 w 6293294"/>
              <a:gd name="connsiteY3598" fmla="*/ 1745615 h 5604001"/>
              <a:gd name="connsiteX3599" fmla="*/ 5565902 w 6293294"/>
              <a:gd name="connsiteY3599" fmla="*/ 1811401 h 5604001"/>
              <a:gd name="connsiteX3600" fmla="*/ 5583237 w 6293294"/>
              <a:gd name="connsiteY3600" fmla="*/ 1880680 h 5604001"/>
              <a:gd name="connsiteX3601" fmla="*/ 5600574 w 6293294"/>
              <a:gd name="connsiteY3601" fmla="*/ 1828737 h 5604001"/>
              <a:gd name="connsiteX3602" fmla="*/ 5669851 w 6293294"/>
              <a:gd name="connsiteY3602" fmla="*/ 1728280 h 5604001"/>
              <a:gd name="connsiteX3603" fmla="*/ 5749481 w 6293294"/>
              <a:gd name="connsiteY3603" fmla="*/ 1711008 h 5604001"/>
              <a:gd name="connsiteX3604" fmla="*/ 5801424 w 6293294"/>
              <a:gd name="connsiteY3604" fmla="*/ 1659065 h 5604001"/>
              <a:gd name="connsiteX3605" fmla="*/ 5815330 w 6293294"/>
              <a:gd name="connsiteY3605" fmla="*/ 1655572 h 5604001"/>
              <a:gd name="connsiteX3606" fmla="*/ 5874195 w 6293294"/>
              <a:gd name="connsiteY3606" fmla="*/ 1686751 h 5604001"/>
              <a:gd name="connsiteX3607" fmla="*/ 5960745 w 6293294"/>
              <a:gd name="connsiteY3607" fmla="*/ 1749108 h 5604001"/>
              <a:gd name="connsiteX3608" fmla="*/ 5950395 w 6293294"/>
              <a:gd name="connsiteY3608" fmla="*/ 1780286 h 5604001"/>
              <a:gd name="connsiteX3609" fmla="*/ 5971159 w 6293294"/>
              <a:gd name="connsiteY3609" fmla="*/ 1797558 h 5604001"/>
              <a:gd name="connsiteX3610" fmla="*/ 6040437 w 6293294"/>
              <a:gd name="connsiteY3610" fmla="*/ 1759458 h 5604001"/>
              <a:gd name="connsiteX3611" fmla="*/ 6099302 w 6293294"/>
              <a:gd name="connsiteY3611" fmla="*/ 1821815 h 5604001"/>
              <a:gd name="connsiteX3612" fmla="*/ 6102795 w 6293294"/>
              <a:gd name="connsiteY3612" fmla="*/ 1880680 h 5604001"/>
              <a:gd name="connsiteX3613" fmla="*/ 6144324 w 6293294"/>
              <a:gd name="connsiteY3613" fmla="*/ 1932623 h 5604001"/>
              <a:gd name="connsiteX3614" fmla="*/ 6127051 w 6293294"/>
              <a:gd name="connsiteY3614" fmla="*/ 1991551 h 5604001"/>
              <a:gd name="connsiteX3615" fmla="*/ 6095874 w 6293294"/>
              <a:gd name="connsiteY3615" fmla="*/ 2026158 h 5604001"/>
              <a:gd name="connsiteX3616" fmla="*/ 6081967 w 6293294"/>
              <a:gd name="connsiteY3616" fmla="*/ 2088515 h 5604001"/>
              <a:gd name="connsiteX3617" fmla="*/ 6061202 w 6293294"/>
              <a:gd name="connsiteY3617" fmla="*/ 2143951 h 5604001"/>
              <a:gd name="connsiteX3618" fmla="*/ 6061202 w 6293294"/>
              <a:gd name="connsiteY3618" fmla="*/ 2154301 h 5604001"/>
              <a:gd name="connsiteX3619" fmla="*/ 6113145 w 6293294"/>
              <a:gd name="connsiteY3619" fmla="*/ 2157794 h 5604001"/>
              <a:gd name="connsiteX3620" fmla="*/ 6189345 w 6293294"/>
              <a:gd name="connsiteY3620" fmla="*/ 2223580 h 5604001"/>
              <a:gd name="connsiteX3621" fmla="*/ 6258624 w 6293294"/>
              <a:gd name="connsiteY3621" fmla="*/ 2275523 h 5604001"/>
              <a:gd name="connsiteX3622" fmla="*/ 6269037 w 6293294"/>
              <a:gd name="connsiteY3622" fmla="*/ 2324037 h 5604001"/>
              <a:gd name="connsiteX3623" fmla="*/ 6289802 w 6293294"/>
              <a:gd name="connsiteY3623" fmla="*/ 2358644 h 5604001"/>
              <a:gd name="connsiteX3624" fmla="*/ 6293295 w 6293294"/>
              <a:gd name="connsiteY3624" fmla="*/ 2375980 h 5604001"/>
              <a:gd name="connsiteX3625" fmla="*/ 6272467 w 6293294"/>
              <a:gd name="connsiteY3625" fmla="*/ 2431415 h 5604001"/>
              <a:gd name="connsiteX3626" fmla="*/ 6282881 w 6293294"/>
              <a:gd name="connsiteY3626" fmla="*/ 2472944 h 5604001"/>
              <a:gd name="connsiteX3627" fmla="*/ 6224016 w 6293294"/>
              <a:gd name="connsiteY3627" fmla="*/ 2531872 h 5604001"/>
              <a:gd name="connsiteX3628" fmla="*/ 6106224 w 6293294"/>
              <a:gd name="connsiteY3628" fmla="*/ 2594166 h 5604001"/>
              <a:gd name="connsiteX3629" fmla="*/ 6158167 w 6293294"/>
              <a:gd name="connsiteY3629" fmla="*/ 2687701 h 5604001"/>
              <a:gd name="connsiteX3630" fmla="*/ 6140895 w 6293294"/>
              <a:gd name="connsiteY3630" fmla="*/ 2722309 h 5604001"/>
              <a:gd name="connsiteX3631" fmla="*/ 6196267 w 6293294"/>
              <a:gd name="connsiteY3631" fmla="*/ 2840101 h 5604001"/>
              <a:gd name="connsiteX3632" fmla="*/ 6178995 w 6293294"/>
              <a:gd name="connsiteY3632" fmla="*/ 2892044 h 5604001"/>
              <a:gd name="connsiteX3633" fmla="*/ 6147816 w 6293294"/>
              <a:gd name="connsiteY3633" fmla="*/ 2919730 h 5604001"/>
              <a:gd name="connsiteX3634" fmla="*/ 6151245 w 6293294"/>
              <a:gd name="connsiteY3634" fmla="*/ 2937066 h 5604001"/>
              <a:gd name="connsiteX3635" fmla="*/ 6092381 w 6293294"/>
              <a:gd name="connsiteY3635" fmla="*/ 2999423 h 5604001"/>
              <a:gd name="connsiteX3636" fmla="*/ 6106224 w 6293294"/>
              <a:gd name="connsiteY3636" fmla="*/ 3061780 h 5604001"/>
              <a:gd name="connsiteX3637" fmla="*/ 6088951 w 6293294"/>
              <a:gd name="connsiteY3637" fmla="*/ 3103309 h 5604001"/>
              <a:gd name="connsiteX3638" fmla="*/ 6109716 w 6293294"/>
              <a:gd name="connsiteY3638" fmla="*/ 3158744 h 5604001"/>
              <a:gd name="connsiteX3639" fmla="*/ 6078537 w 6293294"/>
              <a:gd name="connsiteY3639" fmla="*/ 3217609 h 5604001"/>
              <a:gd name="connsiteX3640" fmla="*/ 6061202 w 6293294"/>
              <a:gd name="connsiteY3640" fmla="*/ 3224530 h 5604001"/>
              <a:gd name="connsiteX3641" fmla="*/ 6054281 w 6293294"/>
              <a:gd name="connsiteY3641" fmla="*/ 3231451 h 5604001"/>
              <a:gd name="connsiteX3642" fmla="*/ 5967730 w 6293294"/>
              <a:gd name="connsiteY3642" fmla="*/ 3297301 h 5604001"/>
              <a:gd name="connsiteX3643" fmla="*/ 5922645 w 6293294"/>
              <a:gd name="connsiteY3643" fmla="*/ 3276473 h 5604001"/>
              <a:gd name="connsiteX3644" fmla="*/ 5894959 w 6293294"/>
              <a:gd name="connsiteY3644" fmla="*/ 3283458 h 5604001"/>
              <a:gd name="connsiteX3645" fmla="*/ 5797995 w 6293294"/>
              <a:gd name="connsiteY3645" fmla="*/ 3241866 h 5604001"/>
              <a:gd name="connsiteX3646" fmla="*/ 5763324 w 6293294"/>
              <a:gd name="connsiteY3646" fmla="*/ 3207258 h 5604001"/>
              <a:gd name="connsiteX3647" fmla="*/ 5680202 w 6293294"/>
              <a:gd name="connsiteY3647" fmla="*/ 3189923 h 5604001"/>
              <a:gd name="connsiteX3648" fmla="*/ 5666359 w 6293294"/>
              <a:gd name="connsiteY3648" fmla="*/ 3189923 h 5604001"/>
              <a:gd name="connsiteX3649" fmla="*/ 5718302 w 6293294"/>
              <a:gd name="connsiteY3649" fmla="*/ 3352673 h 5604001"/>
              <a:gd name="connsiteX3650" fmla="*/ 5694109 w 6293294"/>
              <a:gd name="connsiteY3650" fmla="*/ 3428873 h 5604001"/>
              <a:gd name="connsiteX3651" fmla="*/ 5652516 w 6293294"/>
              <a:gd name="connsiteY3651" fmla="*/ 3442780 h 5604001"/>
              <a:gd name="connsiteX3652" fmla="*/ 5659437 w 6293294"/>
              <a:gd name="connsiteY3652" fmla="*/ 3494723 h 5604001"/>
              <a:gd name="connsiteX3653" fmla="*/ 5638674 w 6293294"/>
              <a:gd name="connsiteY3653" fmla="*/ 3574351 h 5604001"/>
              <a:gd name="connsiteX3654" fmla="*/ 5527802 w 6293294"/>
              <a:gd name="connsiteY3654" fmla="*/ 3636709 h 5604001"/>
              <a:gd name="connsiteX3655" fmla="*/ 5472430 w 6293294"/>
              <a:gd name="connsiteY3655" fmla="*/ 3619373 h 5604001"/>
              <a:gd name="connsiteX3656" fmla="*/ 5416995 w 6293294"/>
              <a:gd name="connsiteY3656" fmla="*/ 3681730 h 5604001"/>
              <a:gd name="connsiteX3657" fmla="*/ 5378895 w 6293294"/>
              <a:gd name="connsiteY3657" fmla="*/ 3688651 h 5604001"/>
              <a:gd name="connsiteX3658" fmla="*/ 5423916 w 6293294"/>
              <a:gd name="connsiteY3658" fmla="*/ 3771773 h 5604001"/>
              <a:gd name="connsiteX3659" fmla="*/ 5416995 w 6293294"/>
              <a:gd name="connsiteY3659" fmla="*/ 3799523 h 5604001"/>
              <a:gd name="connsiteX3660" fmla="*/ 5441251 w 6293294"/>
              <a:gd name="connsiteY3660" fmla="*/ 3827209 h 5604001"/>
              <a:gd name="connsiteX3661" fmla="*/ 5507037 w 6293294"/>
              <a:gd name="connsiteY3661" fmla="*/ 3962273 h 5604001"/>
              <a:gd name="connsiteX3662" fmla="*/ 5493195 w 6293294"/>
              <a:gd name="connsiteY3662" fmla="*/ 3976116 h 5604001"/>
              <a:gd name="connsiteX3663" fmla="*/ 5513959 w 6293294"/>
              <a:gd name="connsiteY3663" fmla="*/ 4028123 h 5604001"/>
              <a:gd name="connsiteX3664" fmla="*/ 5513959 w 6293294"/>
              <a:gd name="connsiteY3664" fmla="*/ 4111244 h 5604001"/>
              <a:gd name="connsiteX3665" fmla="*/ 5489702 w 6293294"/>
              <a:gd name="connsiteY3665" fmla="*/ 4118166 h 5604001"/>
              <a:gd name="connsiteX3666" fmla="*/ 5486274 w 6293294"/>
              <a:gd name="connsiteY3666" fmla="*/ 4128516 h 5604001"/>
              <a:gd name="connsiteX3667" fmla="*/ 5503609 w 6293294"/>
              <a:gd name="connsiteY3667" fmla="*/ 4204716 h 5604001"/>
              <a:gd name="connsiteX3668" fmla="*/ 5493195 w 6293294"/>
              <a:gd name="connsiteY3668" fmla="*/ 4235895 h 5604001"/>
              <a:gd name="connsiteX3669" fmla="*/ 5479351 w 6293294"/>
              <a:gd name="connsiteY3669" fmla="*/ 4253230 h 5604001"/>
              <a:gd name="connsiteX3670" fmla="*/ 5489702 w 6293294"/>
              <a:gd name="connsiteY3670" fmla="*/ 4308666 h 5604001"/>
              <a:gd name="connsiteX3671" fmla="*/ 5468937 w 6293294"/>
              <a:gd name="connsiteY3671" fmla="*/ 4329430 h 5604001"/>
              <a:gd name="connsiteX3672" fmla="*/ 5458587 w 6293294"/>
              <a:gd name="connsiteY3672" fmla="*/ 4322509 h 5604001"/>
              <a:gd name="connsiteX3673" fmla="*/ 5427409 w 6293294"/>
              <a:gd name="connsiteY3673" fmla="*/ 4273995 h 5604001"/>
              <a:gd name="connsiteX3674" fmla="*/ 5385816 w 6293294"/>
              <a:gd name="connsiteY3674" fmla="*/ 4301681 h 5604001"/>
              <a:gd name="connsiteX3675" fmla="*/ 5292281 w 6293294"/>
              <a:gd name="connsiteY3675" fmla="*/ 4177030 h 5604001"/>
              <a:gd name="connsiteX3676" fmla="*/ 5257674 w 6293294"/>
              <a:gd name="connsiteY3676" fmla="*/ 4194366 h 5604001"/>
              <a:gd name="connsiteX3677" fmla="*/ 5157216 w 6293294"/>
              <a:gd name="connsiteY3677" fmla="*/ 4090416 h 5604001"/>
              <a:gd name="connsiteX3678" fmla="*/ 5132959 w 6293294"/>
              <a:gd name="connsiteY3678" fmla="*/ 4097338 h 5604001"/>
              <a:gd name="connsiteX3679" fmla="*/ 5056759 w 6293294"/>
              <a:gd name="connsiteY3679" fmla="*/ 4003866 h 5604001"/>
              <a:gd name="connsiteX3680" fmla="*/ 5032566 w 6293294"/>
              <a:gd name="connsiteY3680" fmla="*/ 4017709 h 5604001"/>
              <a:gd name="connsiteX3681" fmla="*/ 5001387 w 6293294"/>
              <a:gd name="connsiteY3681" fmla="*/ 3861816 h 5604001"/>
              <a:gd name="connsiteX3682" fmla="*/ 4980623 w 6293294"/>
              <a:gd name="connsiteY3682" fmla="*/ 3841051 h 5604001"/>
              <a:gd name="connsiteX3683" fmla="*/ 4911344 w 6293294"/>
              <a:gd name="connsiteY3683" fmla="*/ 3688651 h 5604001"/>
              <a:gd name="connsiteX3684" fmla="*/ 4911344 w 6293294"/>
              <a:gd name="connsiteY3684" fmla="*/ 3615944 h 5604001"/>
              <a:gd name="connsiteX3685" fmla="*/ 4925187 w 6293294"/>
              <a:gd name="connsiteY3685" fmla="*/ 3518980 h 5604001"/>
              <a:gd name="connsiteX3686" fmla="*/ 4942523 w 6293294"/>
              <a:gd name="connsiteY3686" fmla="*/ 3401187 h 5604001"/>
              <a:gd name="connsiteX3687" fmla="*/ 4921695 w 6293294"/>
              <a:gd name="connsiteY3687" fmla="*/ 3421951 h 5604001"/>
              <a:gd name="connsiteX3688" fmla="*/ 4911344 w 6293294"/>
              <a:gd name="connsiteY3688" fmla="*/ 3477387 h 5604001"/>
              <a:gd name="connsiteX3689" fmla="*/ 4848987 w 6293294"/>
              <a:gd name="connsiteY3689" fmla="*/ 3539744 h 5604001"/>
              <a:gd name="connsiteX3690" fmla="*/ 4855909 w 6293294"/>
              <a:gd name="connsiteY3690" fmla="*/ 3570923 h 5604001"/>
              <a:gd name="connsiteX3691" fmla="*/ 4790123 w 6293294"/>
              <a:gd name="connsiteY3691" fmla="*/ 3633280 h 5604001"/>
              <a:gd name="connsiteX3692" fmla="*/ 4755451 w 6293294"/>
              <a:gd name="connsiteY3692" fmla="*/ 3636709 h 5604001"/>
              <a:gd name="connsiteX3693" fmla="*/ 4603051 w 6293294"/>
              <a:gd name="connsiteY3693" fmla="*/ 3712909 h 5604001"/>
              <a:gd name="connsiteX3694" fmla="*/ 4513009 w 6293294"/>
              <a:gd name="connsiteY3694" fmla="*/ 3681730 h 5604001"/>
              <a:gd name="connsiteX3695" fmla="*/ 4464495 w 6293294"/>
              <a:gd name="connsiteY3695" fmla="*/ 3598609 h 5604001"/>
              <a:gd name="connsiteX3696" fmla="*/ 4391787 w 6293294"/>
              <a:gd name="connsiteY3696" fmla="*/ 3595180 h 5604001"/>
              <a:gd name="connsiteX3697" fmla="*/ 4225544 w 6293294"/>
              <a:gd name="connsiteY3697" fmla="*/ 3647123 h 5604001"/>
              <a:gd name="connsiteX3698" fmla="*/ 4218623 w 6293294"/>
              <a:gd name="connsiteY3698" fmla="*/ 3654044 h 5604001"/>
              <a:gd name="connsiteX3699" fmla="*/ 4274058 w 6293294"/>
              <a:gd name="connsiteY3699" fmla="*/ 3775266 h 5604001"/>
              <a:gd name="connsiteX3700" fmla="*/ 4301744 w 6293294"/>
              <a:gd name="connsiteY3700" fmla="*/ 3823716 h 5604001"/>
              <a:gd name="connsiteX3701" fmla="*/ 4305174 w 6293294"/>
              <a:gd name="connsiteY3701" fmla="*/ 3841051 h 5604001"/>
              <a:gd name="connsiteX3702" fmla="*/ 4291330 w 6293294"/>
              <a:gd name="connsiteY3702" fmla="*/ 3889566 h 5604001"/>
              <a:gd name="connsiteX3703" fmla="*/ 4253230 w 6293294"/>
              <a:gd name="connsiteY3703" fmla="*/ 3934587 h 5604001"/>
              <a:gd name="connsiteX3704" fmla="*/ 4260151 w 6293294"/>
              <a:gd name="connsiteY3704" fmla="*/ 3972687 h 5604001"/>
              <a:gd name="connsiteX3705" fmla="*/ 4135501 w 6293294"/>
              <a:gd name="connsiteY3705" fmla="*/ 4132009 h 5604001"/>
              <a:gd name="connsiteX3706" fmla="*/ 3979609 w 6293294"/>
              <a:gd name="connsiteY3706" fmla="*/ 4280916 h 5604001"/>
              <a:gd name="connsiteX3707" fmla="*/ 3910330 w 6293294"/>
              <a:gd name="connsiteY3707" fmla="*/ 4249738 h 5604001"/>
              <a:gd name="connsiteX3708" fmla="*/ 3879215 w 6293294"/>
              <a:gd name="connsiteY3708" fmla="*/ 4291330 h 5604001"/>
              <a:gd name="connsiteX3709" fmla="*/ 3803015 w 6293294"/>
              <a:gd name="connsiteY3709" fmla="*/ 4339781 h 5604001"/>
              <a:gd name="connsiteX3710" fmla="*/ 3654044 w 6293294"/>
              <a:gd name="connsiteY3710" fmla="*/ 4273995 h 5604001"/>
              <a:gd name="connsiteX3711" fmla="*/ 3588258 w 6293294"/>
              <a:gd name="connsiteY3711" fmla="*/ 4273995 h 5604001"/>
              <a:gd name="connsiteX3712" fmla="*/ 3480880 w 6293294"/>
              <a:gd name="connsiteY3712" fmla="*/ 4239387 h 5604001"/>
              <a:gd name="connsiteX3713" fmla="*/ 3342322 w 6293294"/>
              <a:gd name="connsiteY3713" fmla="*/ 4152773 h 5604001"/>
              <a:gd name="connsiteX3714" fmla="*/ 2788158 w 6293294"/>
              <a:gd name="connsiteY3714" fmla="*/ 3342323 h 5604001"/>
              <a:gd name="connsiteX3715" fmla="*/ 2767394 w 6293294"/>
              <a:gd name="connsiteY3715" fmla="*/ 3273044 h 5604001"/>
              <a:gd name="connsiteX3716" fmla="*/ 2722372 w 6293294"/>
              <a:gd name="connsiteY3716" fmla="*/ 3079051 h 5604001"/>
              <a:gd name="connsiteX3717" fmla="*/ 2621915 w 6293294"/>
              <a:gd name="connsiteY3717" fmla="*/ 3092958 h 5604001"/>
              <a:gd name="connsiteX3718" fmla="*/ 2621915 w 6293294"/>
              <a:gd name="connsiteY3718" fmla="*/ 3127566 h 5604001"/>
              <a:gd name="connsiteX3719" fmla="*/ 2625408 w 6293294"/>
              <a:gd name="connsiteY3719" fmla="*/ 3165666 h 5604001"/>
              <a:gd name="connsiteX3720" fmla="*/ 2711958 w 6293294"/>
              <a:gd name="connsiteY3720" fmla="*/ 3449701 h 5604001"/>
              <a:gd name="connsiteX3721" fmla="*/ 2732786 w 6293294"/>
              <a:gd name="connsiteY3721" fmla="*/ 3484309 h 5604001"/>
              <a:gd name="connsiteX3722" fmla="*/ 2767394 w 6293294"/>
              <a:gd name="connsiteY3722" fmla="*/ 3577844 h 5604001"/>
              <a:gd name="connsiteX3723" fmla="*/ 2753551 w 6293294"/>
              <a:gd name="connsiteY3723" fmla="*/ 3660966 h 5604001"/>
              <a:gd name="connsiteX3724" fmla="*/ 2763901 w 6293294"/>
              <a:gd name="connsiteY3724" fmla="*/ 3699066 h 5604001"/>
              <a:gd name="connsiteX3725" fmla="*/ 2774315 w 6293294"/>
              <a:gd name="connsiteY3725" fmla="*/ 3757930 h 5604001"/>
              <a:gd name="connsiteX3726" fmla="*/ 2663508 w 6293294"/>
              <a:gd name="connsiteY3726" fmla="*/ 3924173 h 5604001"/>
              <a:gd name="connsiteX3727" fmla="*/ 2614994 w 6293294"/>
              <a:gd name="connsiteY3727" fmla="*/ 3958844 h 5604001"/>
              <a:gd name="connsiteX3728" fmla="*/ 2604580 w 6293294"/>
              <a:gd name="connsiteY3728" fmla="*/ 4066223 h 5604001"/>
              <a:gd name="connsiteX3729" fmla="*/ 2493772 w 6293294"/>
              <a:gd name="connsiteY3729" fmla="*/ 4152773 h 5604001"/>
              <a:gd name="connsiteX3730" fmla="*/ 2438337 w 6293294"/>
              <a:gd name="connsiteY3730" fmla="*/ 4138930 h 5604001"/>
              <a:gd name="connsiteX3731" fmla="*/ 2396808 w 6293294"/>
              <a:gd name="connsiteY3731" fmla="*/ 4190873 h 5604001"/>
              <a:gd name="connsiteX3732" fmla="*/ 2396808 w 6293294"/>
              <a:gd name="connsiteY3732" fmla="*/ 4228973 h 5604001"/>
              <a:gd name="connsiteX3733" fmla="*/ 2386394 w 6293294"/>
              <a:gd name="connsiteY3733" fmla="*/ 4294759 h 5604001"/>
              <a:gd name="connsiteX3734" fmla="*/ 2330958 w 6293294"/>
              <a:gd name="connsiteY3734" fmla="*/ 4256659 h 5604001"/>
              <a:gd name="connsiteX3735" fmla="*/ 2327529 w 6293294"/>
              <a:gd name="connsiteY3735" fmla="*/ 4263644 h 5604001"/>
              <a:gd name="connsiteX3736" fmla="*/ 2348294 w 6293294"/>
              <a:gd name="connsiteY3736" fmla="*/ 4381373 h 5604001"/>
              <a:gd name="connsiteX3737" fmla="*/ 2344864 w 6293294"/>
              <a:gd name="connsiteY3737" fmla="*/ 4415981 h 5604001"/>
              <a:gd name="connsiteX3738" fmla="*/ 2334451 w 6293294"/>
              <a:gd name="connsiteY3738" fmla="*/ 4419473 h 5604001"/>
              <a:gd name="connsiteX3739" fmla="*/ 2289429 w 6293294"/>
              <a:gd name="connsiteY3739" fmla="*/ 4391787 h 5604001"/>
              <a:gd name="connsiteX3740" fmla="*/ 2272094 w 6293294"/>
              <a:gd name="connsiteY3740" fmla="*/ 4405630 h 5604001"/>
              <a:gd name="connsiteX3741" fmla="*/ 2227072 w 6293294"/>
              <a:gd name="connsiteY3741" fmla="*/ 4582287 h 5604001"/>
              <a:gd name="connsiteX3742" fmla="*/ 2199386 w 6293294"/>
              <a:gd name="connsiteY3742" fmla="*/ 4564952 h 5604001"/>
              <a:gd name="connsiteX3743" fmla="*/ 2195894 w 6293294"/>
              <a:gd name="connsiteY3743" fmla="*/ 4571873 h 5604001"/>
              <a:gd name="connsiteX3744" fmla="*/ 2213229 w 6293294"/>
              <a:gd name="connsiteY3744" fmla="*/ 4675759 h 5604001"/>
              <a:gd name="connsiteX3745" fmla="*/ 2192464 w 6293294"/>
              <a:gd name="connsiteY3745" fmla="*/ 4710430 h 5604001"/>
              <a:gd name="connsiteX3746" fmla="*/ 2137029 w 6293294"/>
              <a:gd name="connsiteY3746" fmla="*/ 4672330 h 5604001"/>
              <a:gd name="connsiteX3747" fmla="*/ 2133537 w 6293294"/>
              <a:gd name="connsiteY3747" fmla="*/ 4679252 h 5604001"/>
              <a:gd name="connsiteX3748" fmla="*/ 2150872 w 6293294"/>
              <a:gd name="connsiteY3748" fmla="*/ 4762373 h 5604001"/>
              <a:gd name="connsiteX3749" fmla="*/ 2116264 w 6293294"/>
              <a:gd name="connsiteY3749" fmla="*/ 4831652 h 5604001"/>
              <a:gd name="connsiteX3750" fmla="*/ 2092008 w 6293294"/>
              <a:gd name="connsiteY3750" fmla="*/ 4821238 h 5604001"/>
              <a:gd name="connsiteX3751" fmla="*/ 2019237 w 6293294"/>
              <a:gd name="connsiteY3751" fmla="*/ 4977130 h 5604001"/>
              <a:gd name="connsiteX3752" fmla="*/ 1963864 w 6293294"/>
              <a:gd name="connsiteY3752" fmla="*/ 5081016 h 5604001"/>
              <a:gd name="connsiteX3753" fmla="*/ 1946529 w 6293294"/>
              <a:gd name="connsiteY3753" fmla="*/ 5070602 h 5604001"/>
              <a:gd name="connsiteX3754" fmla="*/ 1859915 w 6293294"/>
              <a:gd name="connsiteY3754" fmla="*/ 5223002 h 5604001"/>
              <a:gd name="connsiteX3755" fmla="*/ 1842643 w 6293294"/>
              <a:gd name="connsiteY3755" fmla="*/ 5202238 h 5604001"/>
              <a:gd name="connsiteX3756" fmla="*/ 1859915 w 6293294"/>
              <a:gd name="connsiteY3756" fmla="*/ 5153724 h 5604001"/>
              <a:gd name="connsiteX3757" fmla="*/ 1849564 w 6293294"/>
              <a:gd name="connsiteY3757" fmla="*/ 5146802 h 5604001"/>
              <a:gd name="connsiteX3758" fmla="*/ 1787208 w 6293294"/>
              <a:gd name="connsiteY3758" fmla="*/ 5164138 h 5604001"/>
              <a:gd name="connsiteX3759" fmla="*/ 1769872 w 6293294"/>
              <a:gd name="connsiteY3759" fmla="*/ 5136452 h 5604001"/>
              <a:gd name="connsiteX3760" fmla="*/ 1783715 w 6293294"/>
              <a:gd name="connsiteY3760" fmla="*/ 5081016 h 5604001"/>
              <a:gd name="connsiteX3761" fmla="*/ 1776794 w 6293294"/>
              <a:gd name="connsiteY3761" fmla="*/ 5074095 h 5604001"/>
              <a:gd name="connsiteX3762" fmla="*/ 1721421 w 6293294"/>
              <a:gd name="connsiteY3762" fmla="*/ 5122545 h 5604001"/>
              <a:gd name="connsiteX3763" fmla="*/ 1700594 w 6293294"/>
              <a:gd name="connsiteY3763" fmla="*/ 5081016 h 5604001"/>
              <a:gd name="connsiteX3764" fmla="*/ 1717929 w 6293294"/>
              <a:gd name="connsiteY3764" fmla="*/ 4977130 h 5604001"/>
              <a:gd name="connsiteX3765" fmla="*/ 1707578 w 6293294"/>
              <a:gd name="connsiteY3765" fmla="*/ 4956302 h 5604001"/>
              <a:gd name="connsiteX3766" fmla="*/ 1679829 w 6293294"/>
              <a:gd name="connsiteY3766" fmla="*/ 4952873 h 5604001"/>
              <a:gd name="connsiteX3767" fmla="*/ 1645221 w 6293294"/>
              <a:gd name="connsiteY3767" fmla="*/ 4928616 h 5604001"/>
              <a:gd name="connsiteX3768" fmla="*/ 1641729 w 6293294"/>
              <a:gd name="connsiteY3768" fmla="*/ 4890516 h 5604001"/>
              <a:gd name="connsiteX3769" fmla="*/ 1624394 w 6293294"/>
              <a:gd name="connsiteY3769" fmla="*/ 4880102 h 5604001"/>
              <a:gd name="connsiteX3770" fmla="*/ 1596708 w 6293294"/>
              <a:gd name="connsiteY3770" fmla="*/ 4887024 h 5604001"/>
              <a:gd name="connsiteX3771" fmla="*/ 1579372 w 6293294"/>
              <a:gd name="connsiteY3771" fmla="*/ 4866259 h 5604001"/>
              <a:gd name="connsiteX3772" fmla="*/ 1620964 w 6293294"/>
              <a:gd name="connsiteY3772" fmla="*/ 4755452 h 5604001"/>
              <a:gd name="connsiteX3773" fmla="*/ 1596708 w 6293294"/>
              <a:gd name="connsiteY3773" fmla="*/ 4703509 h 5604001"/>
              <a:gd name="connsiteX3774" fmla="*/ 1579372 w 6293294"/>
              <a:gd name="connsiteY3774" fmla="*/ 4641152 h 5604001"/>
              <a:gd name="connsiteX3775" fmla="*/ 1662494 w 6293294"/>
              <a:gd name="connsiteY3775" fmla="*/ 4558030 h 5604001"/>
              <a:gd name="connsiteX3776" fmla="*/ 1631378 w 6293294"/>
              <a:gd name="connsiteY3776" fmla="*/ 4509516 h 5604001"/>
              <a:gd name="connsiteX3777" fmla="*/ 1697164 w 6293294"/>
              <a:gd name="connsiteY3777" fmla="*/ 4409059 h 5604001"/>
              <a:gd name="connsiteX3778" fmla="*/ 1655572 w 6293294"/>
              <a:gd name="connsiteY3778" fmla="*/ 4364038 h 5604001"/>
              <a:gd name="connsiteX3779" fmla="*/ 1714500 w 6293294"/>
              <a:gd name="connsiteY3779" fmla="*/ 4273995 h 5604001"/>
              <a:gd name="connsiteX3780" fmla="*/ 1683321 w 6293294"/>
              <a:gd name="connsiteY3780" fmla="*/ 4270566 h 5604001"/>
              <a:gd name="connsiteX3781" fmla="*/ 1665986 w 6293294"/>
              <a:gd name="connsiteY3781" fmla="*/ 4242816 h 5604001"/>
              <a:gd name="connsiteX3782" fmla="*/ 1711008 w 6293294"/>
              <a:gd name="connsiteY3782" fmla="*/ 4066223 h 5604001"/>
              <a:gd name="connsiteX3783" fmla="*/ 1686751 w 6293294"/>
              <a:gd name="connsiteY3783" fmla="*/ 4073144 h 5604001"/>
              <a:gd name="connsiteX3784" fmla="*/ 1662494 w 6293294"/>
              <a:gd name="connsiteY3784" fmla="*/ 4041966 h 5604001"/>
              <a:gd name="connsiteX3785" fmla="*/ 1707578 w 6293294"/>
              <a:gd name="connsiteY3785" fmla="*/ 3879151 h 5604001"/>
              <a:gd name="connsiteX3786" fmla="*/ 1620964 w 6293294"/>
              <a:gd name="connsiteY3786" fmla="*/ 3820287 h 5604001"/>
              <a:gd name="connsiteX3787" fmla="*/ 1738694 w 6293294"/>
              <a:gd name="connsiteY3787" fmla="*/ 3629787 h 5604001"/>
              <a:gd name="connsiteX3788" fmla="*/ 1735264 w 6293294"/>
              <a:gd name="connsiteY3788" fmla="*/ 3640201 h 5604001"/>
              <a:gd name="connsiteX3789" fmla="*/ 1766443 w 6293294"/>
              <a:gd name="connsiteY3789" fmla="*/ 3674809 h 5604001"/>
              <a:gd name="connsiteX3790" fmla="*/ 1756029 w 6293294"/>
              <a:gd name="connsiteY3790" fmla="*/ 3681730 h 5604001"/>
              <a:gd name="connsiteX3791" fmla="*/ 1648651 w 6293294"/>
              <a:gd name="connsiteY3791" fmla="*/ 3827209 h 5604001"/>
              <a:gd name="connsiteX3792" fmla="*/ 1655572 w 6293294"/>
              <a:gd name="connsiteY3792" fmla="*/ 3837623 h 5604001"/>
              <a:gd name="connsiteX3793" fmla="*/ 1738694 w 6293294"/>
              <a:gd name="connsiteY3793" fmla="*/ 3879151 h 5604001"/>
              <a:gd name="connsiteX3794" fmla="*/ 1693672 w 6293294"/>
              <a:gd name="connsiteY3794" fmla="*/ 4035044 h 5604001"/>
              <a:gd name="connsiteX3795" fmla="*/ 1738694 w 6293294"/>
              <a:gd name="connsiteY3795" fmla="*/ 4017709 h 5604001"/>
              <a:gd name="connsiteX3796" fmla="*/ 1762951 w 6293294"/>
              <a:gd name="connsiteY3796" fmla="*/ 4038473 h 5604001"/>
              <a:gd name="connsiteX3797" fmla="*/ 1697164 w 6293294"/>
              <a:gd name="connsiteY3797" fmla="*/ 4232466 h 5604001"/>
              <a:gd name="connsiteX3798" fmla="*/ 1731772 w 6293294"/>
              <a:gd name="connsiteY3798" fmla="*/ 4242816 h 5604001"/>
              <a:gd name="connsiteX3799" fmla="*/ 1752600 w 6293294"/>
              <a:gd name="connsiteY3799" fmla="*/ 4273995 h 5604001"/>
              <a:gd name="connsiteX3800" fmla="*/ 1690243 w 6293294"/>
              <a:gd name="connsiteY3800" fmla="*/ 4367530 h 5604001"/>
              <a:gd name="connsiteX3801" fmla="*/ 1731772 w 6293294"/>
              <a:gd name="connsiteY3801" fmla="*/ 4412552 h 5604001"/>
              <a:gd name="connsiteX3802" fmla="*/ 1662494 w 6293294"/>
              <a:gd name="connsiteY3802" fmla="*/ 4516438 h 5604001"/>
              <a:gd name="connsiteX3803" fmla="*/ 1704086 w 6293294"/>
              <a:gd name="connsiteY3803" fmla="*/ 4575302 h 5604001"/>
              <a:gd name="connsiteX3804" fmla="*/ 1697164 w 6293294"/>
              <a:gd name="connsiteY3804" fmla="*/ 4585716 h 5604001"/>
              <a:gd name="connsiteX3805" fmla="*/ 1610551 w 6293294"/>
              <a:gd name="connsiteY3805" fmla="*/ 4651502 h 5604001"/>
              <a:gd name="connsiteX3806" fmla="*/ 1652143 w 6293294"/>
              <a:gd name="connsiteY3806" fmla="*/ 4758881 h 5604001"/>
              <a:gd name="connsiteX3807" fmla="*/ 1620964 w 6293294"/>
              <a:gd name="connsiteY3807" fmla="*/ 4848924 h 5604001"/>
              <a:gd name="connsiteX3808" fmla="*/ 1659064 w 6293294"/>
              <a:gd name="connsiteY3808" fmla="*/ 4883595 h 5604001"/>
              <a:gd name="connsiteX3809" fmla="*/ 1662494 w 6293294"/>
              <a:gd name="connsiteY3809" fmla="*/ 4921695 h 5604001"/>
              <a:gd name="connsiteX3810" fmla="*/ 1704086 w 6293294"/>
              <a:gd name="connsiteY3810" fmla="*/ 4932045 h 5604001"/>
              <a:gd name="connsiteX3811" fmla="*/ 1738694 w 6293294"/>
              <a:gd name="connsiteY3811" fmla="*/ 4987481 h 5604001"/>
              <a:gd name="connsiteX3812" fmla="*/ 1724851 w 6293294"/>
              <a:gd name="connsiteY3812" fmla="*/ 5070602 h 5604001"/>
              <a:gd name="connsiteX3813" fmla="*/ 1731772 w 6293294"/>
              <a:gd name="connsiteY3813" fmla="*/ 5077524 h 5604001"/>
              <a:gd name="connsiteX3814" fmla="*/ 1780286 w 6293294"/>
              <a:gd name="connsiteY3814" fmla="*/ 5035995 h 5604001"/>
              <a:gd name="connsiteX3815" fmla="*/ 1811464 w 6293294"/>
              <a:gd name="connsiteY3815" fmla="*/ 5070602 h 5604001"/>
              <a:gd name="connsiteX3816" fmla="*/ 1797621 w 6293294"/>
              <a:gd name="connsiteY3816" fmla="*/ 5122545 h 5604001"/>
              <a:gd name="connsiteX3817" fmla="*/ 1804543 w 6293294"/>
              <a:gd name="connsiteY3817" fmla="*/ 5129467 h 5604001"/>
              <a:gd name="connsiteX3818" fmla="*/ 1846072 w 6293294"/>
              <a:gd name="connsiteY3818" fmla="*/ 5119116 h 5604001"/>
              <a:gd name="connsiteX3819" fmla="*/ 1877251 w 6293294"/>
              <a:gd name="connsiteY3819" fmla="*/ 5132959 h 5604001"/>
              <a:gd name="connsiteX3820" fmla="*/ 1932686 w 6293294"/>
              <a:gd name="connsiteY3820" fmla="*/ 5035995 h 5604001"/>
              <a:gd name="connsiteX3821" fmla="*/ 1963864 w 6293294"/>
              <a:gd name="connsiteY3821" fmla="*/ 5035995 h 5604001"/>
              <a:gd name="connsiteX3822" fmla="*/ 2001964 w 6293294"/>
              <a:gd name="connsiteY3822" fmla="*/ 4952873 h 5604001"/>
              <a:gd name="connsiteX3823" fmla="*/ 2026221 w 6293294"/>
              <a:gd name="connsiteY3823" fmla="*/ 4925124 h 5604001"/>
              <a:gd name="connsiteX3824" fmla="*/ 2088515 w 6293294"/>
              <a:gd name="connsiteY3824" fmla="*/ 4803902 h 5604001"/>
              <a:gd name="connsiteX3825" fmla="*/ 2109343 w 6293294"/>
              <a:gd name="connsiteY3825" fmla="*/ 4810824 h 5604001"/>
              <a:gd name="connsiteX3826" fmla="*/ 2126615 w 6293294"/>
              <a:gd name="connsiteY3826" fmla="*/ 4762373 h 5604001"/>
              <a:gd name="connsiteX3827" fmla="*/ 2105851 w 6293294"/>
              <a:gd name="connsiteY3827" fmla="*/ 4665409 h 5604001"/>
              <a:gd name="connsiteX3828" fmla="*/ 2126615 w 6293294"/>
              <a:gd name="connsiteY3828" fmla="*/ 4637659 h 5604001"/>
              <a:gd name="connsiteX3829" fmla="*/ 2182051 w 6293294"/>
              <a:gd name="connsiteY3829" fmla="*/ 4679252 h 5604001"/>
              <a:gd name="connsiteX3830" fmla="*/ 2185543 w 6293294"/>
              <a:gd name="connsiteY3830" fmla="*/ 4661916 h 5604001"/>
              <a:gd name="connsiteX3831" fmla="*/ 2161286 w 6293294"/>
              <a:gd name="connsiteY3831" fmla="*/ 4544187 h 5604001"/>
              <a:gd name="connsiteX3832" fmla="*/ 2175129 w 6293294"/>
              <a:gd name="connsiteY3832" fmla="*/ 4526852 h 5604001"/>
              <a:gd name="connsiteX3833" fmla="*/ 2220151 w 6293294"/>
              <a:gd name="connsiteY3833" fmla="*/ 4554538 h 5604001"/>
              <a:gd name="connsiteX3834" fmla="*/ 2251329 w 6293294"/>
              <a:gd name="connsiteY3834" fmla="*/ 4422966 h 5604001"/>
              <a:gd name="connsiteX3835" fmla="*/ 2279015 w 6293294"/>
              <a:gd name="connsiteY3835" fmla="*/ 4374452 h 5604001"/>
              <a:gd name="connsiteX3836" fmla="*/ 2330958 w 6293294"/>
              <a:gd name="connsiteY3836" fmla="*/ 4398709 h 5604001"/>
              <a:gd name="connsiteX3837" fmla="*/ 2330958 w 6293294"/>
              <a:gd name="connsiteY3837" fmla="*/ 4360609 h 5604001"/>
              <a:gd name="connsiteX3838" fmla="*/ 2306764 w 6293294"/>
              <a:gd name="connsiteY3838" fmla="*/ 4253230 h 5604001"/>
              <a:gd name="connsiteX3839" fmla="*/ 2324037 w 6293294"/>
              <a:gd name="connsiteY3839" fmla="*/ 4232466 h 5604001"/>
              <a:gd name="connsiteX3840" fmla="*/ 2372551 w 6293294"/>
              <a:gd name="connsiteY3840" fmla="*/ 4263644 h 5604001"/>
              <a:gd name="connsiteX3841" fmla="*/ 2376043 w 6293294"/>
              <a:gd name="connsiteY3841" fmla="*/ 4235895 h 5604001"/>
              <a:gd name="connsiteX3842" fmla="*/ 2365629 w 6293294"/>
              <a:gd name="connsiteY3842" fmla="*/ 4204716 h 5604001"/>
              <a:gd name="connsiteX3843" fmla="*/ 2327529 w 6293294"/>
              <a:gd name="connsiteY3843" fmla="*/ 4211638 h 5604001"/>
              <a:gd name="connsiteX3844" fmla="*/ 2199386 w 6293294"/>
              <a:gd name="connsiteY3844" fmla="*/ 4180459 h 5604001"/>
              <a:gd name="connsiteX3845" fmla="*/ 2078164 w 6293294"/>
              <a:gd name="connsiteY3845" fmla="*/ 4225544 h 5604001"/>
              <a:gd name="connsiteX3846" fmla="*/ 2043494 w 6293294"/>
              <a:gd name="connsiteY3846" fmla="*/ 4215130 h 5604001"/>
              <a:gd name="connsiteX3847" fmla="*/ 2040064 w 6293294"/>
              <a:gd name="connsiteY3847" fmla="*/ 4222052 h 5604001"/>
              <a:gd name="connsiteX3848" fmla="*/ 2050415 w 6293294"/>
              <a:gd name="connsiteY3848" fmla="*/ 4270566 h 5604001"/>
              <a:gd name="connsiteX3849" fmla="*/ 2064321 w 6293294"/>
              <a:gd name="connsiteY3849" fmla="*/ 4381373 h 5604001"/>
              <a:gd name="connsiteX3850" fmla="*/ 2067751 w 6293294"/>
              <a:gd name="connsiteY3850" fmla="*/ 4509516 h 5604001"/>
              <a:gd name="connsiteX3851" fmla="*/ 2026221 w 6293294"/>
              <a:gd name="connsiteY3851" fmla="*/ 4211638 h 5604001"/>
              <a:gd name="connsiteX3852" fmla="*/ 2012315 w 6293294"/>
              <a:gd name="connsiteY3852" fmla="*/ 4190873 h 5604001"/>
              <a:gd name="connsiteX3853" fmla="*/ 1932686 w 6293294"/>
              <a:gd name="connsiteY3853" fmla="*/ 4506087 h 5604001"/>
              <a:gd name="connsiteX3854" fmla="*/ 1814894 w 6293294"/>
              <a:gd name="connsiteY3854" fmla="*/ 4790059 h 5604001"/>
              <a:gd name="connsiteX3855" fmla="*/ 1783715 w 6293294"/>
              <a:gd name="connsiteY3855" fmla="*/ 4810824 h 5604001"/>
              <a:gd name="connsiteX3856" fmla="*/ 1818386 w 6293294"/>
              <a:gd name="connsiteY3856" fmla="*/ 4765802 h 5604001"/>
              <a:gd name="connsiteX3857" fmla="*/ 1932686 w 6293294"/>
              <a:gd name="connsiteY3857" fmla="*/ 4415981 h 5604001"/>
              <a:gd name="connsiteX3858" fmla="*/ 1991551 w 6293294"/>
              <a:gd name="connsiteY3858" fmla="*/ 4152773 h 5604001"/>
              <a:gd name="connsiteX3859" fmla="*/ 2005394 w 6293294"/>
              <a:gd name="connsiteY3859" fmla="*/ 4059238 h 5604001"/>
              <a:gd name="connsiteX3860" fmla="*/ 1950021 w 6293294"/>
              <a:gd name="connsiteY3860" fmla="*/ 3962273 h 5604001"/>
              <a:gd name="connsiteX3861" fmla="*/ 1832229 w 6293294"/>
              <a:gd name="connsiteY3861" fmla="*/ 4076573 h 5604001"/>
              <a:gd name="connsiteX3862" fmla="*/ 1946529 w 6293294"/>
              <a:gd name="connsiteY3862" fmla="*/ 3889566 h 5604001"/>
              <a:gd name="connsiteX3863" fmla="*/ 1936115 w 6293294"/>
              <a:gd name="connsiteY3863" fmla="*/ 3820287 h 5604001"/>
              <a:gd name="connsiteX3864" fmla="*/ 1835721 w 6293294"/>
              <a:gd name="connsiteY3864" fmla="*/ 3692144 h 5604001"/>
              <a:gd name="connsiteX3865" fmla="*/ 1807972 w 6293294"/>
              <a:gd name="connsiteY3865" fmla="*/ 3501644 h 5604001"/>
              <a:gd name="connsiteX3866" fmla="*/ 1368108 w 6293294"/>
              <a:gd name="connsiteY3866" fmla="*/ 3969195 h 5604001"/>
              <a:gd name="connsiteX3867" fmla="*/ 1309243 w 6293294"/>
              <a:gd name="connsiteY3867" fmla="*/ 3972687 h 5604001"/>
              <a:gd name="connsiteX3868" fmla="*/ 1226121 w 6293294"/>
              <a:gd name="connsiteY3868" fmla="*/ 3996944 h 5604001"/>
              <a:gd name="connsiteX3869" fmla="*/ 1160335 w 6293294"/>
              <a:gd name="connsiteY3869" fmla="*/ 4000373 h 5604001"/>
              <a:gd name="connsiteX3870" fmla="*/ 1084135 w 6293294"/>
              <a:gd name="connsiteY3870" fmla="*/ 4066223 h 5604001"/>
              <a:gd name="connsiteX3871" fmla="*/ 952500 w 6293294"/>
              <a:gd name="connsiteY3871" fmla="*/ 4166616 h 5604001"/>
              <a:gd name="connsiteX3872" fmla="*/ 924814 w 6293294"/>
              <a:gd name="connsiteY3872" fmla="*/ 4111244 h 5604001"/>
              <a:gd name="connsiteX3873" fmla="*/ 917892 w 6293294"/>
              <a:gd name="connsiteY3873" fmla="*/ 4107751 h 5604001"/>
              <a:gd name="connsiteX3874" fmla="*/ 762000 w 6293294"/>
              <a:gd name="connsiteY3874" fmla="*/ 4145851 h 5604001"/>
              <a:gd name="connsiteX3875" fmla="*/ 689292 w 6293294"/>
              <a:gd name="connsiteY3875" fmla="*/ 4093909 h 5604001"/>
              <a:gd name="connsiteX3876" fmla="*/ 519557 w 6293294"/>
              <a:gd name="connsiteY3876" fmla="*/ 4118166 h 5604001"/>
              <a:gd name="connsiteX3877" fmla="*/ 419100 w 6293294"/>
              <a:gd name="connsiteY3877" fmla="*/ 4031551 h 5604001"/>
              <a:gd name="connsiteX3878" fmla="*/ 301371 w 6293294"/>
              <a:gd name="connsiteY3878" fmla="*/ 4066223 h 5604001"/>
              <a:gd name="connsiteX3879" fmla="*/ 183578 w 6293294"/>
              <a:gd name="connsiteY3879" fmla="*/ 4080066 h 5604001"/>
              <a:gd name="connsiteX3880" fmla="*/ 135128 w 6293294"/>
              <a:gd name="connsiteY3880" fmla="*/ 3986530 h 5604001"/>
              <a:gd name="connsiteX3881" fmla="*/ 110871 w 6293294"/>
              <a:gd name="connsiteY3881" fmla="*/ 3983038 h 5604001"/>
              <a:gd name="connsiteX3882" fmla="*/ 31178 w 6293294"/>
              <a:gd name="connsiteY3882" fmla="*/ 4010787 h 5604001"/>
              <a:gd name="connsiteX3883" fmla="*/ 0 w 6293294"/>
              <a:gd name="connsiteY3883" fmla="*/ 3979609 h 5604001"/>
              <a:gd name="connsiteX3884" fmla="*/ 93535 w 6293294"/>
              <a:gd name="connsiteY3884" fmla="*/ 3865309 h 5604001"/>
              <a:gd name="connsiteX3885" fmla="*/ 110871 w 6293294"/>
              <a:gd name="connsiteY3885" fmla="*/ 3816795 h 5604001"/>
              <a:gd name="connsiteX3886" fmla="*/ 166307 w 6293294"/>
              <a:gd name="connsiteY3886" fmla="*/ 3771773 h 5604001"/>
              <a:gd name="connsiteX3887" fmla="*/ 245935 w 6293294"/>
              <a:gd name="connsiteY3887" fmla="*/ 3719830 h 5604001"/>
              <a:gd name="connsiteX3888" fmla="*/ 225171 w 6293294"/>
              <a:gd name="connsiteY3888" fmla="*/ 3685223 h 5604001"/>
              <a:gd name="connsiteX3889" fmla="*/ 356743 w 6293294"/>
              <a:gd name="connsiteY3889" fmla="*/ 3557080 h 5604001"/>
              <a:gd name="connsiteX3890" fmla="*/ 422592 w 6293294"/>
              <a:gd name="connsiteY3890" fmla="*/ 3532823 h 5604001"/>
              <a:gd name="connsiteX3891" fmla="*/ 412178 w 6293294"/>
              <a:gd name="connsiteY3891" fmla="*/ 3511995 h 5604001"/>
              <a:gd name="connsiteX3892" fmla="*/ 477964 w 6293294"/>
              <a:gd name="connsiteY3892" fmla="*/ 3466973 h 5604001"/>
              <a:gd name="connsiteX3893" fmla="*/ 654621 w 6293294"/>
              <a:gd name="connsiteY3893" fmla="*/ 3411601 h 5604001"/>
              <a:gd name="connsiteX3894" fmla="*/ 727392 w 6293294"/>
              <a:gd name="connsiteY3894" fmla="*/ 3404680 h 5604001"/>
              <a:gd name="connsiteX3895" fmla="*/ 921321 w 6293294"/>
              <a:gd name="connsiteY3895" fmla="*/ 3318066 h 5604001"/>
              <a:gd name="connsiteX3896" fmla="*/ 862457 w 6293294"/>
              <a:gd name="connsiteY3896" fmla="*/ 3214180 h 5604001"/>
              <a:gd name="connsiteX3897" fmla="*/ 886714 w 6293294"/>
              <a:gd name="connsiteY3897" fmla="*/ 3124137 h 5604001"/>
              <a:gd name="connsiteX3898" fmla="*/ 879792 w 6293294"/>
              <a:gd name="connsiteY3898" fmla="*/ 3117151 h 5604001"/>
              <a:gd name="connsiteX3899" fmla="*/ 723900 w 6293294"/>
              <a:gd name="connsiteY3899" fmla="*/ 2957830 h 5604001"/>
              <a:gd name="connsiteX3900" fmla="*/ 723900 w 6293294"/>
              <a:gd name="connsiteY3900" fmla="*/ 2885123 h 5604001"/>
              <a:gd name="connsiteX3901" fmla="*/ 886714 w 6293294"/>
              <a:gd name="connsiteY3901" fmla="*/ 2666937 h 5604001"/>
              <a:gd name="connsiteX3902" fmla="*/ 883221 w 6293294"/>
              <a:gd name="connsiteY3902" fmla="*/ 2660015 h 5604001"/>
              <a:gd name="connsiteX3903" fmla="*/ 845121 w 6293294"/>
              <a:gd name="connsiteY3903" fmla="*/ 2604580 h 5604001"/>
              <a:gd name="connsiteX3904" fmla="*/ 1004443 w 6293294"/>
              <a:gd name="connsiteY3904" fmla="*/ 2414080 h 5604001"/>
              <a:gd name="connsiteX3905" fmla="*/ 1177608 w 6293294"/>
              <a:gd name="connsiteY3905" fmla="*/ 2348294 h 5604001"/>
              <a:gd name="connsiteX3906" fmla="*/ 1035621 w 6293294"/>
              <a:gd name="connsiteY3906" fmla="*/ 2251329 h 5604001"/>
              <a:gd name="connsiteX3907" fmla="*/ 928243 w 6293294"/>
              <a:gd name="connsiteY3907" fmla="*/ 2247837 h 5604001"/>
              <a:gd name="connsiteX3908" fmla="*/ 748157 w 6293294"/>
              <a:gd name="connsiteY3908" fmla="*/ 2133537 h 5604001"/>
              <a:gd name="connsiteX3909" fmla="*/ 613092 w 6293294"/>
              <a:gd name="connsiteY3909" fmla="*/ 1984629 h 5604001"/>
              <a:gd name="connsiteX3910" fmla="*/ 651192 w 6293294"/>
              <a:gd name="connsiteY3910" fmla="*/ 1915351 h 5604001"/>
              <a:gd name="connsiteX3911" fmla="*/ 626935 w 6293294"/>
              <a:gd name="connsiteY3911" fmla="*/ 1852993 h 5604001"/>
              <a:gd name="connsiteX3912" fmla="*/ 630364 w 6293294"/>
              <a:gd name="connsiteY3912" fmla="*/ 1818386 h 5604001"/>
              <a:gd name="connsiteX3913" fmla="*/ 682371 w 6293294"/>
              <a:gd name="connsiteY3913" fmla="*/ 1749108 h 5604001"/>
              <a:gd name="connsiteX3914" fmla="*/ 755078 w 6293294"/>
              <a:gd name="connsiteY3914" fmla="*/ 1717929 h 5604001"/>
              <a:gd name="connsiteX3915" fmla="*/ 762000 w 6293294"/>
              <a:gd name="connsiteY3915" fmla="*/ 1697101 h 5604001"/>
              <a:gd name="connsiteX3916" fmla="*/ 890143 w 6293294"/>
              <a:gd name="connsiteY3916" fmla="*/ 1579372 h 5604001"/>
              <a:gd name="connsiteX3917" fmla="*/ 862457 w 6293294"/>
              <a:gd name="connsiteY3917" fmla="*/ 1520508 h 5604001"/>
              <a:gd name="connsiteX3918" fmla="*/ 865886 w 6293294"/>
              <a:gd name="connsiteY3918" fmla="*/ 1482408 h 5604001"/>
              <a:gd name="connsiteX3919" fmla="*/ 917892 w 6293294"/>
              <a:gd name="connsiteY3919" fmla="*/ 1416558 h 5604001"/>
              <a:gd name="connsiteX3920" fmla="*/ 907478 w 6293294"/>
              <a:gd name="connsiteY3920" fmla="*/ 1364615 h 5604001"/>
              <a:gd name="connsiteX3921" fmla="*/ 1073721 w 6293294"/>
              <a:gd name="connsiteY3921" fmla="*/ 1188021 h 5604001"/>
              <a:gd name="connsiteX3922" fmla="*/ 1167257 w 6293294"/>
              <a:gd name="connsiteY3922" fmla="*/ 1188021 h 5604001"/>
              <a:gd name="connsiteX3923" fmla="*/ 1381951 w 6293294"/>
              <a:gd name="connsiteY3923" fmla="*/ 1063308 h 5604001"/>
              <a:gd name="connsiteX3924" fmla="*/ 1267651 w 6293294"/>
              <a:gd name="connsiteY3924" fmla="*/ 914400 h 5604001"/>
              <a:gd name="connsiteX3925" fmla="*/ 1295400 w 6293294"/>
              <a:gd name="connsiteY3925" fmla="*/ 845121 h 5604001"/>
              <a:gd name="connsiteX3926" fmla="*/ 1278064 w 6293294"/>
              <a:gd name="connsiteY3926" fmla="*/ 824294 h 5604001"/>
              <a:gd name="connsiteX3927" fmla="*/ 1267651 w 6293294"/>
              <a:gd name="connsiteY3927" fmla="*/ 782765 h 5604001"/>
              <a:gd name="connsiteX3928" fmla="*/ 1271143 w 6293294"/>
              <a:gd name="connsiteY3928" fmla="*/ 755079 h 5604001"/>
              <a:gd name="connsiteX3929" fmla="*/ 1361186 w 6293294"/>
              <a:gd name="connsiteY3929" fmla="*/ 658051 h 5604001"/>
              <a:gd name="connsiteX3930" fmla="*/ 1364678 w 6293294"/>
              <a:gd name="connsiteY3930" fmla="*/ 640779 h 5604001"/>
              <a:gd name="connsiteX3931" fmla="*/ 1444308 w 6293294"/>
              <a:gd name="connsiteY3931" fmla="*/ 540322 h 5604001"/>
              <a:gd name="connsiteX3932" fmla="*/ 1489329 w 6293294"/>
              <a:gd name="connsiteY3932" fmla="*/ 536829 h 5604001"/>
              <a:gd name="connsiteX3933" fmla="*/ 1524000 w 6293294"/>
              <a:gd name="connsiteY3933" fmla="*/ 502222 h 5604001"/>
              <a:gd name="connsiteX3934" fmla="*/ 1579372 w 6293294"/>
              <a:gd name="connsiteY3934" fmla="*/ 481457 h 5604001"/>
              <a:gd name="connsiteX3935" fmla="*/ 1728343 w 6293294"/>
              <a:gd name="connsiteY3935" fmla="*/ 509143 h 5604001"/>
              <a:gd name="connsiteX3936" fmla="*/ 1794129 w 6293294"/>
              <a:gd name="connsiteY3936" fmla="*/ 498729 h 5604001"/>
              <a:gd name="connsiteX3937" fmla="*/ 1967294 w 6293294"/>
              <a:gd name="connsiteY3937" fmla="*/ 581851 h 5604001"/>
              <a:gd name="connsiteX3938" fmla="*/ 2022729 w 6293294"/>
              <a:gd name="connsiteY3938" fmla="*/ 464122 h 5604001"/>
              <a:gd name="connsiteX3939" fmla="*/ 2088515 w 6293294"/>
              <a:gd name="connsiteY3939" fmla="*/ 374078 h 5604001"/>
              <a:gd name="connsiteX3940" fmla="*/ 2078164 w 6293294"/>
              <a:gd name="connsiteY3940" fmla="*/ 335978 h 5604001"/>
              <a:gd name="connsiteX3941" fmla="*/ 2206308 w 6293294"/>
              <a:gd name="connsiteY3941" fmla="*/ 166243 h 5604001"/>
              <a:gd name="connsiteX3942" fmla="*/ 2258251 w 6293294"/>
              <a:gd name="connsiteY3942" fmla="*/ 187008 h 5604001"/>
              <a:gd name="connsiteX3943" fmla="*/ 2434908 w 6293294"/>
              <a:gd name="connsiteY3943" fmla="*/ 96964 h 5604001"/>
              <a:gd name="connsiteX3944" fmla="*/ 2556129 w 6293294"/>
              <a:gd name="connsiteY3944" fmla="*/ 256286 h 5604001"/>
              <a:gd name="connsiteX3945" fmla="*/ 2566480 w 6293294"/>
              <a:gd name="connsiteY3945" fmla="*/ 256286 h 5604001"/>
              <a:gd name="connsiteX3946" fmla="*/ 2580386 w 6293294"/>
              <a:gd name="connsiteY3946" fmla="*/ 211264 h 5604001"/>
              <a:gd name="connsiteX3947" fmla="*/ 2680780 w 6293294"/>
              <a:gd name="connsiteY3947" fmla="*/ 169736 h 5604001"/>
              <a:gd name="connsiteX3948" fmla="*/ 2756980 w 6293294"/>
              <a:gd name="connsiteY3948" fmla="*/ 204343 h 5604001"/>
              <a:gd name="connsiteX3949" fmla="*/ 2777808 w 6293294"/>
              <a:gd name="connsiteY3949" fmla="*/ 232029 h 5604001"/>
              <a:gd name="connsiteX3950" fmla="*/ 2892108 w 6293294"/>
              <a:gd name="connsiteY3950" fmla="*/ 270129 h 5604001"/>
              <a:gd name="connsiteX3951" fmla="*/ 2905951 w 6293294"/>
              <a:gd name="connsiteY3951" fmla="*/ 329057 h 5604001"/>
              <a:gd name="connsiteX3952" fmla="*/ 2899029 w 6293294"/>
              <a:gd name="connsiteY3952" fmla="*/ 398336 h 5604001"/>
              <a:gd name="connsiteX3953" fmla="*/ 2992501 w 6293294"/>
              <a:gd name="connsiteY3953" fmla="*/ 616522 h 5604001"/>
              <a:gd name="connsiteX3954" fmla="*/ 2899029 w 6293294"/>
              <a:gd name="connsiteY3954" fmla="*/ 810451 h 5604001"/>
              <a:gd name="connsiteX3955" fmla="*/ 2902458 w 6293294"/>
              <a:gd name="connsiteY3955" fmla="*/ 831279 h 5604001"/>
              <a:gd name="connsiteX3956" fmla="*/ 3044444 w 6293294"/>
              <a:gd name="connsiteY3956" fmla="*/ 744665 h 5604001"/>
              <a:gd name="connsiteX3957" fmla="*/ 3120644 w 6293294"/>
              <a:gd name="connsiteY3957" fmla="*/ 720408 h 5604001"/>
              <a:gd name="connsiteX3958" fmla="*/ 3134551 w 6293294"/>
              <a:gd name="connsiteY3958" fmla="*/ 692722 h 5604001"/>
              <a:gd name="connsiteX3959" fmla="*/ 3234944 w 6293294"/>
              <a:gd name="connsiteY3959" fmla="*/ 623443 h 5604001"/>
              <a:gd name="connsiteX3960" fmla="*/ 3273044 w 6293294"/>
              <a:gd name="connsiteY3960" fmla="*/ 630365 h 5604001"/>
              <a:gd name="connsiteX3961" fmla="*/ 3314637 w 6293294"/>
              <a:gd name="connsiteY3961" fmla="*/ 602679 h 5604001"/>
              <a:gd name="connsiteX3962" fmla="*/ 3352737 w 6293294"/>
              <a:gd name="connsiteY3962" fmla="*/ 599186 h 5604001"/>
              <a:gd name="connsiteX3963" fmla="*/ 3446272 w 6293294"/>
              <a:gd name="connsiteY3963" fmla="*/ 699643 h 5604001"/>
              <a:gd name="connsiteX3964" fmla="*/ 3439287 w 6293294"/>
              <a:gd name="connsiteY3964" fmla="*/ 741172 h 5604001"/>
              <a:gd name="connsiteX3965" fmla="*/ 3470465 w 6293294"/>
              <a:gd name="connsiteY3965" fmla="*/ 779272 h 5604001"/>
              <a:gd name="connsiteX3966" fmla="*/ 3480880 w 6293294"/>
              <a:gd name="connsiteY3966" fmla="*/ 852043 h 5604001"/>
              <a:gd name="connsiteX3967" fmla="*/ 3512058 w 6293294"/>
              <a:gd name="connsiteY3967" fmla="*/ 869315 h 5604001"/>
              <a:gd name="connsiteX3968" fmla="*/ 3615944 w 6293294"/>
              <a:gd name="connsiteY3968" fmla="*/ 838200 h 5604001"/>
              <a:gd name="connsiteX3969" fmla="*/ 3705987 w 6293294"/>
              <a:gd name="connsiteY3969" fmla="*/ 858965 h 5604001"/>
              <a:gd name="connsiteX3970" fmla="*/ 3778758 w 6293294"/>
              <a:gd name="connsiteY3970" fmla="*/ 838200 h 5604001"/>
              <a:gd name="connsiteX3971" fmla="*/ 3830701 w 6293294"/>
              <a:gd name="connsiteY3971" fmla="*/ 848551 h 5604001"/>
              <a:gd name="connsiteX3972" fmla="*/ 3875723 w 6293294"/>
              <a:gd name="connsiteY3972" fmla="*/ 914400 h 5604001"/>
              <a:gd name="connsiteX3973" fmla="*/ 3958844 w 6293294"/>
              <a:gd name="connsiteY3973" fmla="*/ 917829 h 5604001"/>
              <a:gd name="connsiteX3974" fmla="*/ 4007358 w 6293294"/>
              <a:gd name="connsiteY3974" fmla="*/ 949008 h 5604001"/>
              <a:gd name="connsiteX3975" fmla="*/ 4038536 w 6293294"/>
              <a:gd name="connsiteY3975" fmla="*/ 931672 h 5604001"/>
              <a:gd name="connsiteX3976" fmla="*/ 4107751 w 6293294"/>
              <a:gd name="connsiteY3976" fmla="*/ 921321 h 5604001"/>
              <a:gd name="connsiteX3977" fmla="*/ 4163187 w 6293294"/>
              <a:gd name="connsiteY3977" fmla="*/ 935165 h 5604001"/>
              <a:gd name="connsiteX3978" fmla="*/ 4177030 w 6293294"/>
              <a:gd name="connsiteY3978" fmla="*/ 862393 h 5604001"/>
              <a:gd name="connsiteX3979" fmla="*/ 4183951 w 6293294"/>
              <a:gd name="connsiteY3979" fmla="*/ 858965 h 5604001"/>
              <a:gd name="connsiteX3980" fmla="*/ 4222051 w 6293294"/>
              <a:gd name="connsiteY3980" fmla="*/ 914400 h 5604001"/>
              <a:gd name="connsiteX3981" fmla="*/ 4222051 w 6293294"/>
              <a:gd name="connsiteY3981" fmla="*/ 838200 h 5604001"/>
              <a:gd name="connsiteX3982" fmla="*/ 4249801 w 6293294"/>
              <a:gd name="connsiteY3982" fmla="*/ 768922 h 5604001"/>
              <a:gd name="connsiteX3983" fmla="*/ 4280980 w 6293294"/>
              <a:gd name="connsiteY3983" fmla="*/ 803529 h 5604001"/>
              <a:gd name="connsiteX3984" fmla="*/ 4280980 w 6293294"/>
              <a:gd name="connsiteY3984" fmla="*/ 668465 h 5604001"/>
              <a:gd name="connsiteX3985" fmla="*/ 4308666 w 6293294"/>
              <a:gd name="connsiteY3985" fmla="*/ 613029 h 5604001"/>
              <a:gd name="connsiteX3986" fmla="*/ 4329430 w 6293294"/>
              <a:gd name="connsiteY3986" fmla="*/ 633857 h 5604001"/>
              <a:gd name="connsiteX3987" fmla="*/ 4353687 w 6293294"/>
              <a:gd name="connsiteY3987" fmla="*/ 481457 h 5604001"/>
              <a:gd name="connsiteX3988" fmla="*/ 4388295 w 6293294"/>
              <a:gd name="connsiteY3988" fmla="*/ 512572 h 5604001"/>
              <a:gd name="connsiteX3989" fmla="*/ 4402201 w 6293294"/>
              <a:gd name="connsiteY3989" fmla="*/ 415608 h 5604001"/>
              <a:gd name="connsiteX3990" fmla="*/ 4409123 w 6293294"/>
              <a:gd name="connsiteY3990" fmla="*/ 412178 h 5604001"/>
              <a:gd name="connsiteX3991" fmla="*/ 4433380 w 6293294"/>
              <a:gd name="connsiteY3991" fmla="*/ 439864 h 5604001"/>
              <a:gd name="connsiteX3992" fmla="*/ 4443730 w 6293294"/>
              <a:gd name="connsiteY3992" fmla="*/ 429450 h 5604001"/>
              <a:gd name="connsiteX3993" fmla="*/ 4495674 w 6293294"/>
              <a:gd name="connsiteY3993" fmla="*/ 329057 h 5604001"/>
              <a:gd name="connsiteX3994" fmla="*/ 4516501 w 6293294"/>
              <a:gd name="connsiteY3994" fmla="*/ 346329 h 5604001"/>
              <a:gd name="connsiteX3995" fmla="*/ 4540695 w 6293294"/>
              <a:gd name="connsiteY3995" fmla="*/ 256286 h 5604001"/>
              <a:gd name="connsiteX3996" fmla="*/ 4575366 w 6293294"/>
              <a:gd name="connsiteY3996" fmla="*/ 290957 h 5604001"/>
              <a:gd name="connsiteX3997" fmla="*/ 4606544 w 6293294"/>
              <a:gd name="connsiteY3997" fmla="*/ 197422 h 5604001"/>
              <a:gd name="connsiteX3998" fmla="*/ 4623816 w 6293294"/>
              <a:gd name="connsiteY3998" fmla="*/ 207836 h 5604001"/>
              <a:gd name="connsiteX3999" fmla="*/ 4672330 w 6293294"/>
              <a:gd name="connsiteY3999" fmla="*/ 138557 h 5604001"/>
              <a:gd name="connsiteX4000" fmla="*/ 4741609 w 6293294"/>
              <a:gd name="connsiteY4000" fmla="*/ 69278 h 5604001"/>
              <a:gd name="connsiteX4001" fmla="*/ 4752023 w 6293294"/>
              <a:gd name="connsiteY4001" fmla="*/ 79629 h 5604001"/>
              <a:gd name="connsiteX4002" fmla="*/ 4831651 w 6293294"/>
              <a:gd name="connsiteY4002" fmla="*/ 0 h 5604001"/>
              <a:gd name="connsiteX4003" fmla="*/ 4838574 w 6293294"/>
              <a:gd name="connsiteY4003" fmla="*/ 10414 h 560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</a:cxnLst>
            <a:rect l="l" t="t" r="r" b="b"/>
            <a:pathLst>
              <a:path w="6293294" h="5604001">
                <a:moveTo>
                  <a:pt x="4187444" y="5604002"/>
                </a:moveTo>
                <a:cubicBezTo>
                  <a:pt x="4183951" y="5604002"/>
                  <a:pt x="4183951" y="5600510"/>
                  <a:pt x="4180523" y="5597081"/>
                </a:cubicBezTo>
                <a:cubicBezTo>
                  <a:pt x="4180523" y="5597081"/>
                  <a:pt x="4183951" y="5593588"/>
                  <a:pt x="4187444" y="5593588"/>
                </a:cubicBezTo>
                <a:cubicBezTo>
                  <a:pt x="4190873" y="5593588"/>
                  <a:pt x="4190873" y="5600510"/>
                  <a:pt x="4187444" y="5604002"/>
                </a:cubicBezTo>
                <a:close/>
                <a:moveTo>
                  <a:pt x="3962336" y="5500116"/>
                </a:moveTo>
                <a:cubicBezTo>
                  <a:pt x="3962336" y="5496624"/>
                  <a:pt x="3962336" y="5493195"/>
                  <a:pt x="3965765" y="5489702"/>
                </a:cubicBezTo>
                <a:cubicBezTo>
                  <a:pt x="3969258" y="5493195"/>
                  <a:pt x="3969258" y="5496624"/>
                  <a:pt x="3962336" y="5500116"/>
                </a:cubicBezTo>
                <a:close/>
                <a:moveTo>
                  <a:pt x="1898015" y="4336352"/>
                </a:moveTo>
                <a:cubicBezTo>
                  <a:pt x="1887664" y="4367530"/>
                  <a:pt x="1825308" y="4419473"/>
                  <a:pt x="1801051" y="4454081"/>
                </a:cubicBezTo>
                <a:cubicBezTo>
                  <a:pt x="1794129" y="4464495"/>
                  <a:pt x="1783715" y="4471416"/>
                  <a:pt x="1783715" y="4467987"/>
                </a:cubicBezTo>
                <a:cubicBezTo>
                  <a:pt x="1783715" y="4443730"/>
                  <a:pt x="1852994" y="4370959"/>
                  <a:pt x="1863408" y="4357116"/>
                </a:cubicBezTo>
                <a:cubicBezTo>
                  <a:pt x="1877251" y="4339781"/>
                  <a:pt x="1887664" y="4319016"/>
                  <a:pt x="1894586" y="4298252"/>
                </a:cubicBezTo>
                <a:cubicBezTo>
                  <a:pt x="1908429" y="4263644"/>
                  <a:pt x="1922272" y="4225544"/>
                  <a:pt x="1939608" y="4190873"/>
                </a:cubicBezTo>
                <a:cubicBezTo>
                  <a:pt x="1929194" y="4239387"/>
                  <a:pt x="1915351" y="4287838"/>
                  <a:pt x="1898015" y="4336352"/>
                </a:cubicBezTo>
                <a:close/>
                <a:moveTo>
                  <a:pt x="5243830" y="3951923"/>
                </a:moveTo>
                <a:cubicBezTo>
                  <a:pt x="5243830" y="3976116"/>
                  <a:pt x="5212651" y="4066223"/>
                  <a:pt x="5202237" y="4076573"/>
                </a:cubicBezTo>
                <a:cubicBezTo>
                  <a:pt x="5219574" y="4031551"/>
                  <a:pt x="5236909" y="3986530"/>
                  <a:pt x="5240337" y="3941509"/>
                </a:cubicBezTo>
                <a:cubicBezTo>
                  <a:pt x="5243830" y="3944938"/>
                  <a:pt x="5243830" y="3944938"/>
                  <a:pt x="5243830" y="3951923"/>
                </a:cubicBezTo>
                <a:close/>
                <a:moveTo>
                  <a:pt x="5399659" y="4038473"/>
                </a:moveTo>
                <a:cubicBezTo>
                  <a:pt x="5347716" y="4007295"/>
                  <a:pt x="5323459" y="3948430"/>
                  <a:pt x="5299266" y="3903409"/>
                </a:cubicBezTo>
                <a:cubicBezTo>
                  <a:pt x="5330381" y="3948430"/>
                  <a:pt x="5365051" y="3996944"/>
                  <a:pt x="5399659" y="4038473"/>
                </a:cubicBezTo>
                <a:close/>
                <a:moveTo>
                  <a:pt x="654621" y="4017709"/>
                </a:moveTo>
                <a:cubicBezTo>
                  <a:pt x="665035" y="3934587"/>
                  <a:pt x="723900" y="3841051"/>
                  <a:pt x="772414" y="3802951"/>
                </a:cubicBezTo>
                <a:cubicBezTo>
                  <a:pt x="720471" y="3868801"/>
                  <a:pt x="682371" y="3944938"/>
                  <a:pt x="654621" y="4017709"/>
                </a:cubicBezTo>
                <a:close/>
                <a:moveTo>
                  <a:pt x="2168208" y="3861816"/>
                </a:moveTo>
                <a:cubicBezTo>
                  <a:pt x="2171637" y="3875723"/>
                  <a:pt x="2171637" y="3899916"/>
                  <a:pt x="2175129" y="3920744"/>
                </a:cubicBezTo>
                <a:cubicBezTo>
                  <a:pt x="2161286" y="3879151"/>
                  <a:pt x="2137029" y="3796030"/>
                  <a:pt x="2137029" y="3789109"/>
                </a:cubicBezTo>
                <a:lnTo>
                  <a:pt x="2137029" y="3771773"/>
                </a:lnTo>
                <a:cubicBezTo>
                  <a:pt x="2150872" y="3799523"/>
                  <a:pt x="2161286" y="3827209"/>
                  <a:pt x="2168208" y="3861816"/>
                </a:cubicBezTo>
                <a:close/>
                <a:moveTo>
                  <a:pt x="5171059" y="3844544"/>
                </a:moveTo>
                <a:cubicBezTo>
                  <a:pt x="5171059" y="3851466"/>
                  <a:pt x="5153787" y="3951923"/>
                  <a:pt x="5143374" y="3979609"/>
                </a:cubicBezTo>
                <a:cubicBezTo>
                  <a:pt x="5150295" y="3934587"/>
                  <a:pt x="5164137" y="3844544"/>
                  <a:pt x="5164137" y="3837623"/>
                </a:cubicBezTo>
                <a:cubicBezTo>
                  <a:pt x="5164137" y="3827209"/>
                  <a:pt x="5157216" y="3782187"/>
                  <a:pt x="5150295" y="3754501"/>
                </a:cubicBezTo>
                <a:cubicBezTo>
                  <a:pt x="5157216" y="3778695"/>
                  <a:pt x="5171059" y="3813366"/>
                  <a:pt x="5171059" y="3844544"/>
                </a:cubicBezTo>
                <a:close/>
                <a:moveTo>
                  <a:pt x="5351209" y="3903409"/>
                </a:moveTo>
                <a:cubicBezTo>
                  <a:pt x="5316537" y="3837623"/>
                  <a:pt x="5278437" y="3771773"/>
                  <a:pt x="5202237" y="3705987"/>
                </a:cubicBezTo>
                <a:cubicBezTo>
                  <a:pt x="5271516" y="3754501"/>
                  <a:pt x="5330381" y="3837623"/>
                  <a:pt x="5351209" y="3903409"/>
                </a:cubicBezTo>
                <a:close/>
                <a:moveTo>
                  <a:pt x="2130108" y="3931095"/>
                </a:moveTo>
                <a:cubicBezTo>
                  <a:pt x="2130108" y="3938016"/>
                  <a:pt x="2126615" y="3969195"/>
                  <a:pt x="2126615" y="3986530"/>
                </a:cubicBezTo>
                <a:cubicBezTo>
                  <a:pt x="2123186" y="3976116"/>
                  <a:pt x="2112772" y="3962273"/>
                  <a:pt x="2112772" y="3955351"/>
                </a:cubicBezTo>
                <a:cubicBezTo>
                  <a:pt x="2098929" y="3886073"/>
                  <a:pt x="2109343" y="3813366"/>
                  <a:pt x="2078164" y="3747516"/>
                </a:cubicBezTo>
                <a:cubicBezTo>
                  <a:pt x="2071243" y="3730244"/>
                  <a:pt x="2057337" y="3702495"/>
                  <a:pt x="2046986" y="3702495"/>
                </a:cubicBezTo>
                <a:cubicBezTo>
                  <a:pt x="2040064" y="3702495"/>
                  <a:pt x="2043494" y="3705987"/>
                  <a:pt x="2043494" y="3709416"/>
                </a:cubicBezTo>
                <a:lnTo>
                  <a:pt x="2043494" y="3688651"/>
                </a:lnTo>
                <a:cubicBezTo>
                  <a:pt x="2105851" y="3716401"/>
                  <a:pt x="2130108" y="3868801"/>
                  <a:pt x="2130108" y="3931095"/>
                </a:cubicBezTo>
                <a:close/>
                <a:moveTo>
                  <a:pt x="505714" y="3740595"/>
                </a:moveTo>
                <a:cubicBezTo>
                  <a:pt x="491871" y="3740595"/>
                  <a:pt x="460692" y="3730244"/>
                  <a:pt x="453771" y="3726751"/>
                </a:cubicBezTo>
                <a:cubicBezTo>
                  <a:pt x="547243" y="3726751"/>
                  <a:pt x="651192" y="3699066"/>
                  <a:pt x="751586" y="3685223"/>
                </a:cubicBezTo>
                <a:cubicBezTo>
                  <a:pt x="716978" y="3692144"/>
                  <a:pt x="564578" y="3740595"/>
                  <a:pt x="505714" y="3740595"/>
                </a:cubicBezTo>
                <a:close/>
                <a:moveTo>
                  <a:pt x="1111821" y="3685223"/>
                </a:moveTo>
                <a:cubicBezTo>
                  <a:pt x="1077214" y="3712909"/>
                  <a:pt x="1018286" y="3744087"/>
                  <a:pt x="987108" y="3785616"/>
                </a:cubicBezTo>
                <a:cubicBezTo>
                  <a:pt x="938657" y="3844544"/>
                  <a:pt x="869378" y="3924173"/>
                  <a:pt x="841692" y="3986530"/>
                </a:cubicBezTo>
                <a:cubicBezTo>
                  <a:pt x="872808" y="3875723"/>
                  <a:pt x="994029" y="3726751"/>
                  <a:pt x="1111821" y="3681730"/>
                </a:cubicBezTo>
                <a:cubicBezTo>
                  <a:pt x="1111821" y="3681730"/>
                  <a:pt x="1115314" y="3681730"/>
                  <a:pt x="1111821" y="3685223"/>
                </a:cubicBezTo>
                <a:close/>
                <a:moveTo>
                  <a:pt x="3415094" y="3615944"/>
                </a:moveTo>
                <a:cubicBezTo>
                  <a:pt x="3529394" y="3747516"/>
                  <a:pt x="3678301" y="3834130"/>
                  <a:pt x="3806444" y="3834130"/>
                </a:cubicBezTo>
                <a:cubicBezTo>
                  <a:pt x="3830701" y="3834130"/>
                  <a:pt x="3889565" y="3809873"/>
                  <a:pt x="3906901" y="3802951"/>
                </a:cubicBezTo>
                <a:cubicBezTo>
                  <a:pt x="3872230" y="3827209"/>
                  <a:pt x="3809937" y="3851466"/>
                  <a:pt x="3771837" y="3851466"/>
                </a:cubicBezTo>
                <a:cubicBezTo>
                  <a:pt x="3650615" y="3851466"/>
                  <a:pt x="3491294" y="3737166"/>
                  <a:pt x="3401187" y="3612451"/>
                </a:cubicBezTo>
                <a:cubicBezTo>
                  <a:pt x="3404680" y="3612451"/>
                  <a:pt x="3411601" y="3615944"/>
                  <a:pt x="3415094" y="3615944"/>
                </a:cubicBezTo>
                <a:close/>
                <a:moveTo>
                  <a:pt x="2123186" y="3699066"/>
                </a:moveTo>
                <a:cubicBezTo>
                  <a:pt x="2133537" y="3716401"/>
                  <a:pt x="2150872" y="3737166"/>
                  <a:pt x="2164715" y="3757930"/>
                </a:cubicBezTo>
                <a:cubicBezTo>
                  <a:pt x="2182051" y="3778695"/>
                  <a:pt x="2192464" y="3809873"/>
                  <a:pt x="2220151" y="3827209"/>
                </a:cubicBezTo>
                <a:cubicBezTo>
                  <a:pt x="2282508" y="3872230"/>
                  <a:pt x="2358708" y="3903409"/>
                  <a:pt x="2424494" y="3903409"/>
                </a:cubicBezTo>
                <a:cubicBezTo>
                  <a:pt x="2535364" y="3903409"/>
                  <a:pt x="2576894" y="3778695"/>
                  <a:pt x="2590737" y="3778695"/>
                </a:cubicBezTo>
                <a:cubicBezTo>
                  <a:pt x="2597658" y="3778695"/>
                  <a:pt x="2621915" y="3789109"/>
                  <a:pt x="2632329" y="3789109"/>
                </a:cubicBezTo>
                <a:cubicBezTo>
                  <a:pt x="2670429" y="3789109"/>
                  <a:pt x="2718880" y="3730244"/>
                  <a:pt x="2739708" y="3688651"/>
                </a:cubicBezTo>
                <a:cubicBezTo>
                  <a:pt x="2746629" y="3709416"/>
                  <a:pt x="2750058" y="3744087"/>
                  <a:pt x="2750058" y="3751009"/>
                </a:cubicBezTo>
                <a:cubicBezTo>
                  <a:pt x="2750058" y="3820287"/>
                  <a:pt x="2715451" y="3830701"/>
                  <a:pt x="2642680" y="3903409"/>
                </a:cubicBezTo>
                <a:cubicBezTo>
                  <a:pt x="2625408" y="3920744"/>
                  <a:pt x="2590737" y="3927666"/>
                  <a:pt x="2587308" y="3955351"/>
                </a:cubicBezTo>
                <a:cubicBezTo>
                  <a:pt x="2580386" y="3976116"/>
                  <a:pt x="2587308" y="4021138"/>
                  <a:pt x="2587308" y="4028123"/>
                </a:cubicBezTo>
                <a:cubicBezTo>
                  <a:pt x="2587308" y="4052316"/>
                  <a:pt x="2504186" y="4125087"/>
                  <a:pt x="2493772" y="4125087"/>
                </a:cubicBezTo>
                <a:cubicBezTo>
                  <a:pt x="2486851" y="4125087"/>
                  <a:pt x="2441829" y="4111244"/>
                  <a:pt x="2434908" y="4111244"/>
                </a:cubicBezTo>
                <a:cubicBezTo>
                  <a:pt x="2396808" y="4111244"/>
                  <a:pt x="2400237" y="4180459"/>
                  <a:pt x="2324037" y="4180459"/>
                </a:cubicBezTo>
                <a:cubicBezTo>
                  <a:pt x="2292858" y="4180459"/>
                  <a:pt x="2247837" y="4152773"/>
                  <a:pt x="2202815" y="4152773"/>
                </a:cubicBezTo>
                <a:cubicBezTo>
                  <a:pt x="2150872" y="4152773"/>
                  <a:pt x="2092008" y="4197795"/>
                  <a:pt x="2078164" y="4197795"/>
                </a:cubicBezTo>
                <a:cubicBezTo>
                  <a:pt x="2067751" y="4197795"/>
                  <a:pt x="2022729" y="4170109"/>
                  <a:pt x="2022729" y="4152773"/>
                </a:cubicBezTo>
                <a:cubicBezTo>
                  <a:pt x="2022729" y="4142359"/>
                  <a:pt x="2036572" y="4100830"/>
                  <a:pt x="2036572" y="4093909"/>
                </a:cubicBezTo>
                <a:cubicBezTo>
                  <a:pt x="2036572" y="4083495"/>
                  <a:pt x="2033143" y="4090416"/>
                  <a:pt x="2029651" y="4086987"/>
                </a:cubicBezTo>
                <a:cubicBezTo>
                  <a:pt x="2029651" y="4080066"/>
                  <a:pt x="2033143" y="4069651"/>
                  <a:pt x="2033143" y="4059238"/>
                </a:cubicBezTo>
                <a:cubicBezTo>
                  <a:pt x="2033143" y="4017709"/>
                  <a:pt x="1984629" y="3983038"/>
                  <a:pt x="1970786" y="3944938"/>
                </a:cubicBezTo>
                <a:cubicBezTo>
                  <a:pt x="1960372" y="3910330"/>
                  <a:pt x="1956943" y="3851466"/>
                  <a:pt x="1956943" y="3841051"/>
                </a:cubicBezTo>
                <a:cubicBezTo>
                  <a:pt x="1956943" y="3841051"/>
                  <a:pt x="1977708" y="3813366"/>
                  <a:pt x="1977708" y="3796030"/>
                </a:cubicBezTo>
                <a:cubicBezTo>
                  <a:pt x="1977708" y="3757930"/>
                  <a:pt x="1950021" y="3726751"/>
                  <a:pt x="1950021" y="3702495"/>
                </a:cubicBezTo>
                <a:cubicBezTo>
                  <a:pt x="1950021" y="3681730"/>
                  <a:pt x="1981137" y="3654044"/>
                  <a:pt x="1974215" y="3633280"/>
                </a:cubicBezTo>
                <a:lnTo>
                  <a:pt x="1974215" y="3581273"/>
                </a:lnTo>
                <a:cubicBezTo>
                  <a:pt x="2001964" y="3636709"/>
                  <a:pt x="2067751" y="3692144"/>
                  <a:pt x="2123186" y="3699066"/>
                </a:cubicBezTo>
                <a:close/>
                <a:moveTo>
                  <a:pt x="1496251" y="3553587"/>
                </a:moveTo>
                <a:cubicBezTo>
                  <a:pt x="1513586" y="3577844"/>
                  <a:pt x="1513586" y="3584766"/>
                  <a:pt x="1513586" y="3612451"/>
                </a:cubicBezTo>
                <a:cubicBezTo>
                  <a:pt x="1513586" y="3643630"/>
                  <a:pt x="1506664" y="3657473"/>
                  <a:pt x="1475486" y="3695573"/>
                </a:cubicBezTo>
                <a:cubicBezTo>
                  <a:pt x="1499743" y="3660966"/>
                  <a:pt x="1503172" y="3636709"/>
                  <a:pt x="1503172" y="3609023"/>
                </a:cubicBezTo>
                <a:cubicBezTo>
                  <a:pt x="1503172" y="3588195"/>
                  <a:pt x="1503172" y="3574351"/>
                  <a:pt x="1485900" y="3553587"/>
                </a:cubicBezTo>
                <a:lnTo>
                  <a:pt x="1496251" y="3553587"/>
                </a:lnTo>
                <a:close/>
                <a:moveTo>
                  <a:pt x="5053330" y="3550095"/>
                </a:moveTo>
                <a:cubicBezTo>
                  <a:pt x="5035995" y="3546666"/>
                  <a:pt x="4997895" y="3588195"/>
                  <a:pt x="5001387" y="3609023"/>
                </a:cubicBezTo>
                <a:cubicBezTo>
                  <a:pt x="4994466" y="3581273"/>
                  <a:pt x="5032566" y="3550095"/>
                  <a:pt x="5042916" y="3550095"/>
                </a:cubicBezTo>
                <a:lnTo>
                  <a:pt x="5053330" y="3550095"/>
                </a:lnTo>
                <a:close/>
                <a:moveTo>
                  <a:pt x="1115314" y="3560509"/>
                </a:moveTo>
                <a:lnTo>
                  <a:pt x="949008" y="3560509"/>
                </a:lnTo>
                <a:cubicBezTo>
                  <a:pt x="852043" y="3570923"/>
                  <a:pt x="737743" y="3591687"/>
                  <a:pt x="644271" y="3636709"/>
                </a:cubicBezTo>
                <a:cubicBezTo>
                  <a:pt x="744664" y="3574351"/>
                  <a:pt x="897064" y="3550095"/>
                  <a:pt x="1004443" y="3550095"/>
                </a:cubicBezTo>
                <a:cubicBezTo>
                  <a:pt x="1039114" y="3550095"/>
                  <a:pt x="1084135" y="3546666"/>
                  <a:pt x="1115314" y="3560509"/>
                </a:cubicBezTo>
                <a:close/>
                <a:moveTo>
                  <a:pt x="3879215" y="3709416"/>
                </a:moveTo>
                <a:cubicBezTo>
                  <a:pt x="3934587" y="3712909"/>
                  <a:pt x="3948430" y="3712909"/>
                  <a:pt x="3958844" y="3712909"/>
                </a:cubicBezTo>
                <a:cubicBezTo>
                  <a:pt x="3965765" y="3712909"/>
                  <a:pt x="4014280" y="3709416"/>
                  <a:pt x="4041965" y="3702495"/>
                </a:cubicBezTo>
                <a:cubicBezTo>
                  <a:pt x="4066223" y="3699066"/>
                  <a:pt x="4093909" y="3695573"/>
                  <a:pt x="4121658" y="3685223"/>
                </a:cubicBezTo>
                <a:cubicBezTo>
                  <a:pt x="4145851" y="3678301"/>
                  <a:pt x="4187444" y="3660966"/>
                  <a:pt x="4197858" y="3660966"/>
                </a:cubicBezTo>
                <a:cubicBezTo>
                  <a:pt x="4215130" y="3660966"/>
                  <a:pt x="4239387" y="3730244"/>
                  <a:pt x="4242880" y="3751009"/>
                </a:cubicBezTo>
                <a:cubicBezTo>
                  <a:pt x="4246309" y="3754501"/>
                  <a:pt x="4242880" y="3768344"/>
                  <a:pt x="4246309" y="3778695"/>
                </a:cubicBezTo>
                <a:cubicBezTo>
                  <a:pt x="4253230" y="3799523"/>
                  <a:pt x="4277487" y="3830701"/>
                  <a:pt x="4277487" y="3841051"/>
                </a:cubicBezTo>
                <a:cubicBezTo>
                  <a:pt x="4277487" y="3882644"/>
                  <a:pt x="4222051" y="3906838"/>
                  <a:pt x="4222051" y="3927666"/>
                </a:cubicBezTo>
                <a:cubicBezTo>
                  <a:pt x="4222051" y="3934587"/>
                  <a:pt x="4228974" y="3962273"/>
                  <a:pt x="4228974" y="3969195"/>
                </a:cubicBezTo>
                <a:cubicBezTo>
                  <a:pt x="4228974" y="3993451"/>
                  <a:pt x="4211701" y="4066223"/>
                  <a:pt x="4183951" y="4080066"/>
                </a:cubicBezTo>
                <a:cubicBezTo>
                  <a:pt x="4170109" y="4086987"/>
                  <a:pt x="4163187" y="4093909"/>
                  <a:pt x="4152836" y="4097338"/>
                </a:cubicBezTo>
                <a:cubicBezTo>
                  <a:pt x="4145851" y="4100830"/>
                  <a:pt x="4132009" y="4097338"/>
                  <a:pt x="4128580" y="4100830"/>
                </a:cubicBezTo>
                <a:cubicBezTo>
                  <a:pt x="4100830" y="4107751"/>
                  <a:pt x="4107751" y="4132009"/>
                  <a:pt x="4100830" y="4149344"/>
                </a:cubicBezTo>
                <a:cubicBezTo>
                  <a:pt x="4090480" y="4173538"/>
                  <a:pt x="4052380" y="4232466"/>
                  <a:pt x="4021201" y="4242816"/>
                </a:cubicBezTo>
                <a:cubicBezTo>
                  <a:pt x="4007358" y="4249738"/>
                  <a:pt x="3983101" y="4253230"/>
                  <a:pt x="3976180" y="4253230"/>
                </a:cubicBezTo>
                <a:cubicBezTo>
                  <a:pt x="3924236" y="4253230"/>
                  <a:pt x="3917315" y="4215130"/>
                  <a:pt x="3899980" y="4215130"/>
                </a:cubicBezTo>
                <a:cubicBezTo>
                  <a:pt x="3882644" y="4215130"/>
                  <a:pt x="3854958" y="4305173"/>
                  <a:pt x="3799522" y="4305173"/>
                </a:cubicBezTo>
                <a:cubicBezTo>
                  <a:pt x="3761422" y="4305173"/>
                  <a:pt x="3740658" y="4294759"/>
                  <a:pt x="3699065" y="4270566"/>
                </a:cubicBezTo>
                <a:cubicBezTo>
                  <a:pt x="3719894" y="4267073"/>
                  <a:pt x="3740658" y="4260152"/>
                  <a:pt x="3761422" y="4253230"/>
                </a:cubicBezTo>
                <a:cubicBezTo>
                  <a:pt x="3761422" y="4253230"/>
                  <a:pt x="3761422" y="4249738"/>
                  <a:pt x="3754501" y="4249738"/>
                </a:cubicBezTo>
                <a:cubicBezTo>
                  <a:pt x="3744087" y="4249738"/>
                  <a:pt x="3699065" y="4260152"/>
                  <a:pt x="3692144" y="4260152"/>
                </a:cubicBezTo>
                <a:cubicBezTo>
                  <a:pt x="3660965" y="4260152"/>
                  <a:pt x="3615944" y="4163187"/>
                  <a:pt x="3615944" y="4159695"/>
                </a:cubicBezTo>
                <a:cubicBezTo>
                  <a:pt x="3602101" y="4111244"/>
                  <a:pt x="3595180" y="4055809"/>
                  <a:pt x="3577844" y="4010787"/>
                </a:cubicBezTo>
                <a:cubicBezTo>
                  <a:pt x="3567494" y="3979609"/>
                  <a:pt x="3508565" y="3924173"/>
                  <a:pt x="3480880" y="3910330"/>
                </a:cubicBezTo>
                <a:cubicBezTo>
                  <a:pt x="3442780" y="3889566"/>
                  <a:pt x="3428937" y="3882644"/>
                  <a:pt x="3397758" y="3882644"/>
                </a:cubicBezTo>
                <a:cubicBezTo>
                  <a:pt x="3390837" y="3882644"/>
                  <a:pt x="3342322" y="3889566"/>
                  <a:pt x="3331972" y="3889566"/>
                </a:cubicBezTo>
                <a:cubicBezTo>
                  <a:pt x="3307715" y="3889566"/>
                  <a:pt x="3300794" y="3892995"/>
                  <a:pt x="3293872" y="3858387"/>
                </a:cubicBezTo>
                <a:cubicBezTo>
                  <a:pt x="3276537" y="3757930"/>
                  <a:pt x="3158744" y="3716401"/>
                  <a:pt x="3092958" y="3692144"/>
                </a:cubicBezTo>
                <a:cubicBezTo>
                  <a:pt x="3054858" y="3681730"/>
                  <a:pt x="3009837" y="3643630"/>
                  <a:pt x="3002915" y="3605530"/>
                </a:cubicBezTo>
                <a:cubicBezTo>
                  <a:pt x="2999422" y="3581273"/>
                  <a:pt x="2978658" y="3539744"/>
                  <a:pt x="2971737" y="3518980"/>
                </a:cubicBezTo>
                <a:cubicBezTo>
                  <a:pt x="2989072" y="3539744"/>
                  <a:pt x="3065272" y="3574351"/>
                  <a:pt x="3092958" y="3574351"/>
                </a:cubicBezTo>
                <a:cubicBezTo>
                  <a:pt x="3103372" y="3574351"/>
                  <a:pt x="3131058" y="3567430"/>
                  <a:pt x="3141472" y="3567430"/>
                </a:cubicBezTo>
                <a:cubicBezTo>
                  <a:pt x="3144901" y="3567430"/>
                  <a:pt x="3162237" y="3584766"/>
                  <a:pt x="3162237" y="3595180"/>
                </a:cubicBezTo>
                <a:cubicBezTo>
                  <a:pt x="3162237" y="3602101"/>
                  <a:pt x="3137980" y="3615944"/>
                  <a:pt x="3137980" y="3622866"/>
                </a:cubicBezTo>
                <a:cubicBezTo>
                  <a:pt x="3137980" y="3695573"/>
                  <a:pt x="3252280" y="3747516"/>
                  <a:pt x="3290380" y="3747516"/>
                </a:cubicBezTo>
                <a:cubicBezTo>
                  <a:pt x="3300794" y="3747516"/>
                  <a:pt x="3345815" y="3716401"/>
                  <a:pt x="3352737" y="3716401"/>
                </a:cubicBezTo>
                <a:cubicBezTo>
                  <a:pt x="3363151" y="3716401"/>
                  <a:pt x="3411601" y="3768344"/>
                  <a:pt x="3442780" y="3789109"/>
                </a:cubicBezTo>
                <a:cubicBezTo>
                  <a:pt x="3477387" y="3816795"/>
                  <a:pt x="3529394" y="3841051"/>
                  <a:pt x="3574415" y="3854895"/>
                </a:cubicBezTo>
                <a:lnTo>
                  <a:pt x="3588258" y="3851466"/>
                </a:lnTo>
                <a:cubicBezTo>
                  <a:pt x="3512058" y="3820287"/>
                  <a:pt x="3435858" y="3778695"/>
                  <a:pt x="3359658" y="3709416"/>
                </a:cubicBezTo>
                <a:cubicBezTo>
                  <a:pt x="3387344" y="3678301"/>
                  <a:pt x="3390837" y="3629787"/>
                  <a:pt x="3394265" y="3602101"/>
                </a:cubicBezTo>
                <a:cubicBezTo>
                  <a:pt x="3439287" y="3633280"/>
                  <a:pt x="3508565" y="3543173"/>
                  <a:pt x="3512058" y="3501644"/>
                </a:cubicBezTo>
                <a:cubicBezTo>
                  <a:pt x="3622865" y="3622866"/>
                  <a:pt x="3754501" y="3692144"/>
                  <a:pt x="3879215" y="3709416"/>
                </a:cubicBezTo>
                <a:close/>
                <a:moveTo>
                  <a:pt x="5437759" y="3543173"/>
                </a:moveTo>
                <a:cubicBezTo>
                  <a:pt x="5410074" y="3550095"/>
                  <a:pt x="5365051" y="3491230"/>
                  <a:pt x="5365051" y="3473895"/>
                </a:cubicBezTo>
                <a:lnTo>
                  <a:pt x="5365051" y="3439287"/>
                </a:lnTo>
                <a:cubicBezTo>
                  <a:pt x="5358130" y="3466973"/>
                  <a:pt x="5392737" y="3532823"/>
                  <a:pt x="5437759" y="3543173"/>
                </a:cubicBezTo>
                <a:close/>
                <a:moveTo>
                  <a:pt x="4429887" y="3460051"/>
                </a:moveTo>
                <a:cubicBezTo>
                  <a:pt x="4443730" y="3491230"/>
                  <a:pt x="4474909" y="3494723"/>
                  <a:pt x="4499166" y="3508566"/>
                </a:cubicBezTo>
                <a:cubicBezTo>
                  <a:pt x="4523423" y="3522409"/>
                  <a:pt x="4519930" y="3557080"/>
                  <a:pt x="4533774" y="3577844"/>
                </a:cubicBezTo>
                <a:cubicBezTo>
                  <a:pt x="4547680" y="3598609"/>
                  <a:pt x="4558030" y="3598609"/>
                  <a:pt x="4582287" y="3598609"/>
                </a:cubicBezTo>
                <a:cubicBezTo>
                  <a:pt x="4620387" y="3598609"/>
                  <a:pt x="4599623" y="3577844"/>
                  <a:pt x="4648074" y="3543173"/>
                </a:cubicBezTo>
                <a:cubicBezTo>
                  <a:pt x="4661916" y="3532823"/>
                  <a:pt x="4682744" y="3539744"/>
                  <a:pt x="4700016" y="3529330"/>
                </a:cubicBezTo>
                <a:cubicBezTo>
                  <a:pt x="4720844" y="3518980"/>
                  <a:pt x="4741609" y="3487801"/>
                  <a:pt x="4765866" y="3480880"/>
                </a:cubicBezTo>
                <a:cubicBezTo>
                  <a:pt x="4803966" y="3463544"/>
                  <a:pt x="4855909" y="3487801"/>
                  <a:pt x="4894009" y="3446209"/>
                </a:cubicBezTo>
                <a:cubicBezTo>
                  <a:pt x="4894009" y="3449701"/>
                  <a:pt x="4890516" y="3456623"/>
                  <a:pt x="4887087" y="3463544"/>
                </a:cubicBezTo>
                <a:cubicBezTo>
                  <a:pt x="4880166" y="3473895"/>
                  <a:pt x="4869751" y="3487801"/>
                  <a:pt x="4855909" y="3494723"/>
                </a:cubicBezTo>
                <a:cubicBezTo>
                  <a:pt x="4845495" y="3501644"/>
                  <a:pt x="4814316" y="3508566"/>
                  <a:pt x="4814316" y="3532823"/>
                </a:cubicBezTo>
                <a:cubicBezTo>
                  <a:pt x="4814316" y="3539744"/>
                  <a:pt x="4828223" y="3560509"/>
                  <a:pt x="4828223" y="3570923"/>
                </a:cubicBezTo>
                <a:cubicBezTo>
                  <a:pt x="4828223" y="3598609"/>
                  <a:pt x="4776216" y="3609023"/>
                  <a:pt x="4765866" y="3609023"/>
                </a:cubicBezTo>
                <a:cubicBezTo>
                  <a:pt x="4762374" y="3602101"/>
                  <a:pt x="4758944" y="3591687"/>
                  <a:pt x="4752023" y="3591687"/>
                </a:cubicBezTo>
                <a:cubicBezTo>
                  <a:pt x="4731195" y="3591687"/>
                  <a:pt x="4731195" y="3612451"/>
                  <a:pt x="4727766" y="3626295"/>
                </a:cubicBezTo>
                <a:cubicBezTo>
                  <a:pt x="4707001" y="3678301"/>
                  <a:pt x="4644644" y="3685223"/>
                  <a:pt x="4606544" y="3685223"/>
                </a:cubicBezTo>
                <a:cubicBezTo>
                  <a:pt x="4599623" y="3685223"/>
                  <a:pt x="4578795" y="3685223"/>
                  <a:pt x="4568444" y="3678301"/>
                </a:cubicBezTo>
                <a:cubicBezTo>
                  <a:pt x="4554601" y="3674809"/>
                  <a:pt x="4540695" y="3671316"/>
                  <a:pt x="4537266" y="3664395"/>
                </a:cubicBezTo>
                <a:cubicBezTo>
                  <a:pt x="4526851" y="3647123"/>
                  <a:pt x="4530344" y="3626295"/>
                  <a:pt x="4519930" y="3612451"/>
                </a:cubicBezTo>
                <a:cubicBezTo>
                  <a:pt x="4513009" y="3595180"/>
                  <a:pt x="4467987" y="3567430"/>
                  <a:pt x="4457574" y="3567430"/>
                </a:cubicBezTo>
                <a:cubicBezTo>
                  <a:pt x="4447223" y="3567430"/>
                  <a:pt x="4422966" y="3574351"/>
                  <a:pt x="4412551" y="3574351"/>
                </a:cubicBezTo>
                <a:cubicBezTo>
                  <a:pt x="4405630" y="3574351"/>
                  <a:pt x="4391787" y="3557080"/>
                  <a:pt x="4384866" y="3550095"/>
                </a:cubicBezTo>
                <a:cubicBezTo>
                  <a:pt x="4346766" y="3525901"/>
                  <a:pt x="4315587" y="3539744"/>
                  <a:pt x="4280980" y="3536251"/>
                </a:cubicBezTo>
                <a:cubicBezTo>
                  <a:pt x="4298251" y="3532823"/>
                  <a:pt x="4315587" y="3522409"/>
                  <a:pt x="4332923" y="3515487"/>
                </a:cubicBezTo>
                <a:cubicBezTo>
                  <a:pt x="4339844" y="3511995"/>
                  <a:pt x="4353687" y="3487801"/>
                  <a:pt x="4353687" y="3484309"/>
                </a:cubicBezTo>
                <a:cubicBezTo>
                  <a:pt x="4374451" y="3477387"/>
                  <a:pt x="4422966" y="3449701"/>
                  <a:pt x="4419474" y="3421951"/>
                </a:cubicBezTo>
                <a:cubicBezTo>
                  <a:pt x="4419474" y="3411601"/>
                  <a:pt x="4419474" y="3408109"/>
                  <a:pt x="4426395" y="3404680"/>
                </a:cubicBezTo>
                <a:cubicBezTo>
                  <a:pt x="4426395" y="3421951"/>
                  <a:pt x="4422966" y="3442780"/>
                  <a:pt x="4429887" y="3460051"/>
                </a:cubicBezTo>
                <a:close/>
                <a:moveTo>
                  <a:pt x="3924236" y="3615944"/>
                </a:moveTo>
                <a:cubicBezTo>
                  <a:pt x="3983101" y="3615944"/>
                  <a:pt x="3993451" y="3619373"/>
                  <a:pt x="4000436" y="3619373"/>
                </a:cubicBezTo>
                <a:cubicBezTo>
                  <a:pt x="4010787" y="3619373"/>
                  <a:pt x="4066223" y="3612451"/>
                  <a:pt x="4097401" y="3605530"/>
                </a:cubicBezTo>
                <a:cubicBezTo>
                  <a:pt x="4125087" y="3602101"/>
                  <a:pt x="4156265" y="3591687"/>
                  <a:pt x="4183951" y="3581273"/>
                </a:cubicBezTo>
                <a:cubicBezTo>
                  <a:pt x="4208209" y="3574351"/>
                  <a:pt x="4253230" y="3550095"/>
                  <a:pt x="4263644" y="3550095"/>
                </a:cubicBezTo>
                <a:cubicBezTo>
                  <a:pt x="4270566" y="3550095"/>
                  <a:pt x="4315587" y="3550095"/>
                  <a:pt x="4343274" y="3557080"/>
                </a:cubicBezTo>
                <a:cubicBezTo>
                  <a:pt x="4350258" y="3557080"/>
                  <a:pt x="4367530" y="3567430"/>
                  <a:pt x="4377944" y="3577844"/>
                </a:cubicBezTo>
                <a:cubicBezTo>
                  <a:pt x="4152836" y="3622866"/>
                  <a:pt x="4118165" y="3674809"/>
                  <a:pt x="3938080" y="3674809"/>
                </a:cubicBezTo>
                <a:cubicBezTo>
                  <a:pt x="3861880" y="3674809"/>
                  <a:pt x="3792601" y="3660966"/>
                  <a:pt x="3719894" y="3622866"/>
                </a:cubicBezTo>
                <a:cubicBezTo>
                  <a:pt x="3660965" y="3591687"/>
                  <a:pt x="3581337" y="3557080"/>
                  <a:pt x="3529394" y="3498151"/>
                </a:cubicBezTo>
                <a:cubicBezTo>
                  <a:pt x="3508565" y="3477387"/>
                  <a:pt x="3508565" y="3446209"/>
                  <a:pt x="3494722" y="3421951"/>
                </a:cubicBezTo>
                <a:cubicBezTo>
                  <a:pt x="3515487" y="3425444"/>
                  <a:pt x="3536315" y="3415030"/>
                  <a:pt x="3557080" y="3404680"/>
                </a:cubicBezTo>
                <a:cubicBezTo>
                  <a:pt x="3640201" y="3536251"/>
                  <a:pt x="3806444" y="3609023"/>
                  <a:pt x="3924236" y="3615944"/>
                </a:cubicBezTo>
                <a:close/>
                <a:moveTo>
                  <a:pt x="1911921" y="3460051"/>
                </a:moveTo>
                <a:cubicBezTo>
                  <a:pt x="1929194" y="3525901"/>
                  <a:pt x="1956943" y="3525901"/>
                  <a:pt x="1956943" y="3577844"/>
                </a:cubicBezTo>
                <a:cubicBezTo>
                  <a:pt x="1956943" y="3588195"/>
                  <a:pt x="1956943" y="3626295"/>
                  <a:pt x="1946529" y="3650551"/>
                </a:cubicBezTo>
                <a:cubicBezTo>
                  <a:pt x="1936115" y="3674809"/>
                  <a:pt x="1922272" y="3685223"/>
                  <a:pt x="1922272" y="3705987"/>
                </a:cubicBezTo>
                <a:cubicBezTo>
                  <a:pt x="1922272" y="3716401"/>
                  <a:pt x="1939608" y="3754501"/>
                  <a:pt x="1946529" y="3785616"/>
                </a:cubicBezTo>
                <a:cubicBezTo>
                  <a:pt x="1929194" y="3757930"/>
                  <a:pt x="1877251" y="3723323"/>
                  <a:pt x="1863408" y="3692144"/>
                </a:cubicBezTo>
                <a:cubicBezTo>
                  <a:pt x="1846072" y="3654044"/>
                  <a:pt x="1832229" y="3577844"/>
                  <a:pt x="1832229" y="3529330"/>
                </a:cubicBezTo>
                <a:lnTo>
                  <a:pt x="1832229" y="3470466"/>
                </a:lnTo>
                <a:lnTo>
                  <a:pt x="1898015" y="3383851"/>
                </a:lnTo>
                <a:cubicBezTo>
                  <a:pt x="1901508" y="3408109"/>
                  <a:pt x="1905000" y="3435858"/>
                  <a:pt x="1911921" y="3460051"/>
                </a:cubicBezTo>
                <a:close/>
                <a:moveTo>
                  <a:pt x="4772787" y="3383851"/>
                </a:moveTo>
                <a:cubicBezTo>
                  <a:pt x="4769295" y="3387344"/>
                  <a:pt x="4765866" y="3383851"/>
                  <a:pt x="4755451" y="3383851"/>
                </a:cubicBezTo>
                <a:cubicBezTo>
                  <a:pt x="4717351" y="3383851"/>
                  <a:pt x="4644644" y="3456623"/>
                  <a:pt x="4620387" y="3466973"/>
                </a:cubicBezTo>
                <a:cubicBezTo>
                  <a:pt x="4654995" y="3425444"/>
                  <a:pt x="4700016" y="3390773"/>
                  <a:pt x="4741609" y="3380423"/>
                </a:cubicBezTo>
                <a:lnTo>
                  <a:pt x="4772787" y="3383851"/>
                </a:lnTo>
                <a:close/>
                <a:moveTo>
                  <a:pt x="4700016" y="3380423"/>
                </a:moveTo>
                <a:lnTo>
                  <a:pt x="4627309" y="3421951"/>
                </a:lnTo>
                <a:cubicBezTo>
                  <a:pt x="4648074" y="3404680"/>
                  <a:pt x="4668901" y="3390773"/>
                  <a:pt x="4689666" y="3380423"/>
                </a:cubicBezTo>
                <a:lnTo>
                  <a:pt x="4700016" y="3380423"/>
                </a:lnTo>
                <a:close/>
                <a:moveTo>
                  <a:pt x="2919794" y="3480880"/>
                </a:moveTo>
                <a:cubicBezTo>
                  <a:pt x="2944051" y="3505073"/>
                  <a:pt x="2961322" y="3543173"/>
                  <a:pt x="2968308" y="3577844"/>
                </a:cubicBezTo>
                <a:cubicBezTo>
                  <a:pt x="2978658" y="3615944"/>
                  <a:pt x="2978658" y="3657473"/>
                  <a:pt x="3030601" y="3695573"/>
                </a:cubicBezTo>
                <a:cubicBezTo>
                  <a:pt x="3044444" y="3705987"/>
                  <a:pt x="3065272" y="3716401"/>
                  <a:pt x="3086037" y="3723323"/>
                </a:cubicBezTo>
                <a:cubicBezTo>
                  <a:pt x="3127629" y="3740595"/>
                  <a:pt x="3176080" y="3757930"/>
                  <a:pt x="3221101" y="3792601"/>
                </a:cubicBezTo>
                <a:cubicBezTo>
                  <a:pt x="3255772" y="3820287"/>
                  <a:pt x="3255772" y="3861816"/>
                  <a:pt x="3273044" y="3896487"/>
                </a:cubicBezTo>
                <a:cubicBezTo>
                  <a:pt x="3286951" y="3920744"/>
                  <a:pt x="3311144" y="3920744"/>
                  <a:pt x="3331972" y="3920744"/>
                </a:cubicBezTo>
                <a:cubicBezTo>
                  <a:pt x="3338894" y="3920744"/>
                  <a:pt x="3390837" y="3913823"/>
                  <a:pt x="3401187" y="3913823"/>
                </a:cubicBezTo>
                <a:cubicBezTo>
                  <a:pt x="3439287" y="3913823"/>
                  <a:pt x="3532822" y="3972687"/>
                  <a:pt x="3550158" y="4024630"/>
                </a:cubicBezTo>
                <a:cubicBezTo>
                  <a:pt x="3574415" y="4097338"/>
                  <a:pt x="3570922" y="4177030"/>
                  <a:pt x="3629787" y="4253230"/>
                </a:cubicBezTo>
                <a:lnTo>
                  <a:pt x="3615944" y="4253230"/>
                </a:lnTo>
                <a:cubicBezTo>
                  <a:pt x="3460115" y="4218559"/>
                  <a:pt x="3273044" y="4066223"/>
                  <a:pt x="3137980" y="3896487"/>
                </a:cubicBezTo>
                <a:cubicBezTo>
                  <a:pt x="2992501" y="3709416"/>
                  <a:pt x="2874772" y="3529330"/>
                  <a:pt x="2819337" y="3345751"/>
                </a:cubicBezTo>
                <a:cubicBezTo>
                  <a:pt x="2843594" y="3390773"/>
                  <a:pt x="2878201" y="3432366"/>
                  <a:pt x="2919794" y="3480880"/>
                </a:cubicBezTo>
                <a:close/>
                <a:moveTo>
                  <a:pt x="5091430" y="3342323"/>
                </a:moveTo>
                <a:cubicBezTo>
                  <a:pt x="5101844" y="3418523"/>
                  <a:pt x="5164137" y="3397758"/>
                  <a:pt x="5164137" y="3466973"/>
                </a:cubicBezTo>
                <a:cubicBezTo>
                  <a:pt x="5164137" y="3473895"/>
                  <a:pt x="5153787" y="3484309"/>
                  <a:pt x="5153787" y="3494723"/>
                </a:cubicBezTo>
                <a:cubicBezTo>
                  <a:pt x="5153787" y="3501644"/>
                  <a:pt x="5209159" y="3539744"/>
                  <a:pt x="5209159" y="3550095"/>
                </a:cubicBezTo>
                <a:lnTo>
                  <a:pt x="5209159" y="3577844"/>
                </a:lnTo>
                <a:lnTo>
                  <a:pt x="5191887" y="3577844"/>
                </a:lnTo>
                <a:cubicBezTo>
                  <a:pt x="5122609" y="3557080"/>
                  <a:pt x="5108766" y="3477387"/>
                  <a:pt x="5101844" y="3435858"/>
                </a:cubicBezTo>
                <a:cubicBezTo>
                  <a:pt x="5098351" y="3401187"/>
                  <a:pt x="5087937" y="3366580"/>
                  <a:pt x="5067174" y="3331909"/>
                </a:cubicBezTo>
                <a:cubicBezTo>
                  <a:pt x="5074095" y="3335401"/>
                  <a:pt x="5084509" y="3338830"/>
                  <a:pt x="5091430" y="3342323"/>
                </a:cubicBezTo>
                <a:close/>
                <a:moveTo>
                  <a:pt x="5645595" y="3331909"/>
                </a:moveTo>
                <a:cubicBezTo>
                  <a:pt x="5607495" y="3318066"/>
                  <a:pt x="5562474" y="3324987"/>
                  <a:pt x="5524374" y="3290380"/>
                </a:cubicBezTo>
                <a:cubicBezTo>
                  <a:pt x="5558981" y="3314573"/>
                  <a:pt x="5604002" y="3311144"/>
                  <a:pt x="5645595" y="3331909"/>
                </a:cubicBezTo>
                <a:close/>
                <a:moveTo>
                  <a:pt x="5042916" y="3314573"/>
                </a:moveTo>
                <a:cubicBezTo>
                  <a:pt x="5042916" y="3321558"/>
                  <a:pt x="5029074" y="3370009"/>
                  <a:pt x="5029074" y="3380423"/>
                </a:cubicBezTo>
                <a:cubicBezTo>
                  <a:pt x="5029074" y="3491230"/>
                  <a:pt x="5091430" y="3570923"/>
                  <a:pt x="5091430" y="3591687"/>
                </a:cubicBezTo>
                <a:cubicBezTo>
                  <a:pt x="5091430" y="3598609"/>
                  <a:pt x="5070666" y="3626295"/>
                  <a:pt x="5067174" y="3647123"/>
                </a:cubicBezTo>
                <a:cubicBezTo>
                  <a:pt x="5060251" y="3667887"/>
                  <a:pt x="5060251" y="3699066"/>
                  <a:pt x="5053330" y="3726751"/>
                </a:cubicBezTo>
                <a:cubicBezTo>
                  <a:pt x="5053330" y="3726751"/>
                  <a:pt x="5053330" y="3730244"/>
                  <a:pt x="5056759" y="3733673"/>
                </a:cubicBezTo>
                <a:cubicBezTo>
                  <a:pt x="5081016" y="3695573"/>
                  <a:pt x="5081016" y="3643630"/>
                  <a:pt x="5094859" y="3605530"/>
                </a:cubicBezTo>
                <a:cubicBezTo>
                  <a:pt x="5136451" y="3709416"/>
                  <a:pt x="5229987" y="3837623"/>
                  <a:pt x="5261166" y="3917251"/>
                </a:cubicBezTo>
                <a:cubicBezTo>
                  <a:pt x="5299266" y="4003866"/>
                  <a:pt x="5313109" y="4097338"/>
                  <a:pt x="5333874" y="4187444"/>
                </a:cubicBezTo>
                <a:cubicBezTo>
                  <a:pt x="5337366" y="4180459"/>
                  <a:pt x="5340795" y="4173538"/>
                  <a:pt x="5340795" y="4163187"/>
                </a:cubicBezTo>
                <a:cubicBezTo>
                  <a:pt x="5340795" y="4156266"/>
                  <a:pt x="5320030" y="4066223"/>
                  <a:pt x="5306187" y="4024630"/>
                </a:cubicBezTo>
                <a:cubicBezTo>
                  <a:pt x="5285359" y="3948430"/>
                  <a:pt x="5250751" y="3872230"/>
                  <a:pt x="5219574" y="3813366"/>
                </a:cubicBezTo>
                <a:cubicBezTo>
                  <a:pt x="5150295" y="3681730"/>
                  <a:pt x="5053330" y="3532823"/>
                  <a:pt x="5042916" y="3394266"/>
                </a:cubicBezTo>
                <a:cubicBezTo>
                  <a:pt x="5035995" y="3335401"/>
                  <a:pt x="5046409" y="3324987"/>
                  <a:pt x="5049837" y="3318066"/>
                </a:cubicBezTo>
                <a:cubicBezTo>
                  <a:pt x="5053330" y="3321558"/>
                  <a:pt x="5056759" y="3324987"/>
                  <a:pt x="5056759" y="3328480"/>
                </a:cubicBezTo>
                <a:cubicBezTo>
                  <a:pt x="5070666" y="3373501"/>
                  <a:pt x="5077587" y="3421951"/>
                  <a:pt x="5084509" y="3470466"/>
                </a:cubicBezTo>
                <a:cubicBezTo>
                  <a:pt x="5087937" y="3487801"/>
                  <a:pt x="5091430" y="3508566"/>
                  <a:pt x="5101844" y="3529330"/>
                </a:cubicBezTo>
                <a:cubicBezTo>
                  <a:pt x="5112195" y="3553587"/>
                  <a:pt x="5160709" y="3591687"/>
                  <a:pt x="5184966" y="3595180"/>
                </a:cubicBezTo>
                <a:cubicBezTo>
                  <a:pt x="5188395" y="3595180"/>
                  <a:pt x="5202237" y="3598609"/>
                  <a:pt x="5205730" y="3602101"/>
                </a:cubicBezTo>
                <a:cubicBezTo>
                  <a:pt x="5229987" y="3609023"/>
                  <a:pt x="5212651" y="3591687"/>
                  <a:pt x="5233416" y="3591687"/>
                </a:cubicBezTo>
                <a:cubicBezTo>
                  <a:pt x="5247259" y="3591687"/>
                  <a:pt x="5261166" y="3636709"/>
                  <a:pt x="5354637" y="3678301"/>
                </a:cubicBezTo>
                <a:cubicBezTo>
                  <a:pt x="5361559" y="3681730"/>
                  <a:pt x="5368481" y="3695573"/>
                  <a:pt x="5371974" y="3702495"/>
                </a:cubicBezTo>
                <a:cubicBezTo>
                  <a:pt x="5389309" y="3730244"/>
                  <a:pt x="5406581" y="3744087"/>
                  <a:pt x="5406581" y="3768344"/>
                </a:cubicBezTo>
                <a:cubicBezTo>
                  <a:pt x="5406581" y="3778695"/>
                  <a:pt x="5392737" y="3796030"/>
                  <a:pt x="5392737" y="3802951"/>
                </a:cubicBezTo>
                <a:cubicBezTo>
                  <a:pt x="5392737" y="3813366"/>
                  <a:pt x="5427409" y="3841051"/>
                  <a:pt x="5441251" y="3861816"/>
                </a:cubicBezTo>
                <a:cubicBezTo>
                  <a:pt x="5458587" y="3889566"/>
                  <a:pt x="5472430" y="3920744"/>
                  <a:pt x="5486274" y="3948430"/>
                </a:cubicBezTo>
                <a:cubicBezTo>
                  <a:pt x="5468937" y="3948430"/>
                  <a:pt x="5462016" y="3944938"/>
                  <a:pt x="5462016" y="3955351"/>
                </a:cubicBezTo>
                <a:cubicBezTo>
                  <a:pt x="5462016" y="3965766"/>
                  <a:pt x="5496687" y="4017709"/>
                  <a:pt x="5496687" y="4028123"/>
                </a:cubicBezTo>
                <a:lnTo>
                  <a:pt x="5496687" y="4100830"/>
                </a:lnTo>
                <a:cubicBezTo>
                  <a:pt x="5465509" y="4097338"/>
                  <a:pt x="5468937" y="4114673"/>
                  <a:pt x="5468937" y="4125087"/>
                </a:cubicBezTo>
                <a:cubicBezTo>
                  <a:pt x="5468937" y="4135438"/>
                  <a:pt x="5486274" y="4197795"/>
                  <a:pt x="5486274" y="4204716"/>
                </a:cubicBezTo>
                <a:cubicBezTo>
                  <a:pt x="5486274" y="4222052"/>
                  <a:pt x="5462016" y="4235895"/>
                  <a:pt x="5462016" y="4246309"/>
                </a:cubicBezTo>
                <a:cubicBezTo>
                  <a:pt x="5462016" y="4256659"/>
                  <a:pt x="5468937" y="4280916"/>
                  <a:pt x="5472430" y="4312095"/>
                </a:cubicBezTo>
                <a:cubicBezTo>
                  <a:pt x="5468937" y="4301681"/>
                  <a:pt x="5465509" y="4287838"/>
                  <a:pt x="5458587" y="4280916"/>
                </a:cubicBezTo>
                <a:cubicBezTo>
                  <a:pt x="5451602" y="4263644"/>
                  <a:pt x="5430837" y="4242816"/>
                  <a:pt x="5420487" y="4242816"/>
                </a:cubicBezTo>
                <a:cubicBezTo>
                  <a:pt x="5413502" y="4242816"/>
                  <a:pt x="5403151" y="4270566"/>
                  <a:pt x="5385816" y="4284409"/>
                </a:cubicBezTo>
                <a:cubicBezTo>
                  <a:pt x="5371974" y="4270566"/>
                  <a:pt x="5354637" y="4253230"/>
                  <a:pt x="5344287" y="4239387"/>
                </a:cubicBezTo>
                <a:cubicBezTo>
                  <a:pt x="5337366" y="4228973"/>
                  <a:pt x="5306187" y="4156266"/>
                  <a:pt x="5292281" y="4156266"/>
                </a:cubicBezTo>
                <a:cubicBezTo>
                  <a:pt x="5281930" y="4156266"/>
                  <a:pt x="5268087" y="4180459"/>
                  <a:pt x="5257674" y="4180459"/>
                </a:cubicBezTo>
                <a:cubicBezTo>
                  <a:pt x="5226495" y="4180459"/>
                  <a:pt x="5174551" y="4073144"/>
                  <a:pt x="5153787" y="4073144"/>
                </a:cubicBezTo>
                <a:cubicBezTo>
                  <a:pt x="5146866" y="4073144"/>
                  <a:pt x="5139944" y="4080066"/>
                  <a:pt x="5132959" y="4080066"/>
                </a:cubicBezTo>
                <a:cubicBezTo>
                  <a:pt x="5108766" y="4080066"/>
                  <a:pt x="5067174" y="3986530"/>
                  <a:pt x="5056759" y="3986530"/>
                </a:cubicBezTo>
                <a:cubicBezTo>
                  <a:pt x="5049837" y="3986530"/>
                  <a:pt x="5039487" y="4000373"/>
                  <a:pt x="5032566" y="4003866"/>
                </a:cubicBezTo>
                <a:cubicBezTo>
                  <a:pt x="5029074" y="3955351"/>
                  <a:pt x="5029074" y="3899916"/>
                  <a:pt x="5018659" y="3854895"/>
                </a:cubicBezTo>
                <a:cubicBezTo>
                  <a:pt x="5018659" y="3844544"/>
                  <a:pt x="5001387" y="3837623"/>
                  <a:pt x="4997895" y="3834130"/>
                </a:cubicBezTo>
                <a:cubicBezTo>
                  <a:pt x="4966716" y="3775266"/>
                  <a:pt x="4928616" y="3733673"/>
                  <a:pt x="4928616" y="3681730"/>
                </a:cubicBezTo>
                <a:lnTo>
                  <a:pt x="4928616" y="3612451"/>
                </a:lnTo>
                <a:cubicBezTo>
                  <a:pt x="4935537" y="3584766"/>
                  <a:pt x="4935537" y="3557080"/>
                  <a:pt x="4939030" y="3529330"/>
                </a:cubicBezTo>
                <a:cubicBezTo>
                  <a:pt x="4942523" y="3487801"/>
                  <a:pt x="4949444" y="3446209"/>
                  <a:pt x="4956366" y="3404680"/>
                </a:cubicBezTo>
                <a:cubicBezTo>
                  <a:pt x="4963287" y="3363087"/>
                  <a:pt x="5011737" y="3321558"/>
                  <a:pt x="5022151" y="3279966"/>
                </a:cubicBezTo>
                <a:cubicBezTo>
                  <a:pt x="5029074" y="3286887"/>
                  <a:pt x="5042916" y="3304223"/>
                  <a:pt x="5042916" y="3314573"/>
                </a:cubicBezTo>
                <a:close/>
                <a:moveTo>
                  <a:pt x="4959795" y="3363087"/>
                </a:moveTo>
                <a:cubicBezTo>
                  <a:pt x="4959795" y="3349244"/>
                  <a:pt x="4959795" y="3335401"/>
                  <a:pt x="4956366" y="3321558"/>
                </a:cubicBezTo>
                <a:cubicBezTo>
                  <a:pt x="4952874" y="3338830"/>
                  <a:pt x="4949444" y="3359658"/>
                  <a:pt x="4942523" y="3380423"/>
                </a:cubicBezTo>
                <a:cubicBezTo>
                  <a:pt x="4942523" y="3380423"/>
                  <a:pt x="4862830" y="3456623"/>
                  <a:pt x="4835144" y="3456623"/>
                </a:cubicBezTo>
                <a:lnTo>
                  <a:pt x="4779709" y="3456623"/>
                </a:lnTo>
                <a:cubicBezTo>
                  <a:pt x="4790123" y="3446209"/>
                  <a:pt x="4807395" y="3449701"/>
                  <a:pt x="4817809" y="3432366"/>
                </a:cubicBezTo>
                <a:cubicBezTo>
                  <a:pt x="4821237" y="3425444"/>
                  <a:pt x="4824730" y="3411601"/>
                  <a:pt x="4828223" y="3404680"/>
                </a:cubicBezTo>
                <a:cubicBezTo>
                  <a:pt x="4835144" y="3387344"/>
                  <a:pt x="4845495" y="3370009"/>
                  <a:pt x="4862830" y="3363087"/>
                </a:cubicBezTo>
                <a:cubicBezTo>
                  <a:pt x="4876674" y="3352673"/>
                  <a:pt x="4897437" y="3352673"/>
                  <a:pt x="4914774" y="3342323"/>
                </a:cubicBezTo>
                <a:cubicBezTo>
                  <a:pt x="4945951" y="3324987"/>
                  <a:pt x="4980623" y="3300730"/>
                  <a:pt x="5015230" y="3273044"/>
                </a:cubicBezTo>
                <a:cubicBezTo>
                  <a:pt x="5001387" y="3300730"/>
                  <a:pt x="4980623" y="3331909"/>
                  <a:pt x="4959795" y="3363087"/>
                </a:cubicBezTo>
                <a:close/>
                <a:moveTo>
                  <a:pt x="1818386" y="3397758"/>
                </a:moveTo>
                <a:cubicBezTo>
                  <a:pt x="1811464" y="3418523"/>
                  <a:pt x="1818386" y="3453130"/>
                  <a:pt x="1804543" y="3477387"/>
                </a:cubicBezTo>
                <a:cubicBezTo>
                  <a:pt x="1752600" y="3557080"/>
                  <a:pt x="1683321" y="3622866"/>
                  <a:pt x="1624394" y="3705987"/>
                </a:cubicBezTo>
                <a:cubicBezTo>
                  <a:pt x="1565529" y="3785616"/>
                  <a:pt x="1461643" y="3906838"/>
                  <a:pt x="1371600" y="3934587"/>
                </a:cubicBezTo>
                <a:cubicBezTo>
                  <a:pt x="1347343" y="3941509"/>
                  <a:pt x="1319657" y="3938016"/>
                  <a:pt x="1298829" y="3941509"/>
                </a:cubicBezTo>
                <a:cubicBezTo>
                  <a:pt x="1274635" y="3944938"/>
                  <a:pt x="1246886" y="3958844"/>
                  <a:pt x="1219200" y="3965766"/>
                </a:cubicBezTo>
                <a:cubicBezTo>
                  <a:pt x="1205357" y="3969195"/>
                  <a:pt x="1188021" y="3965766"/>
                  <a:pt x="1170686" y="3965766"/>
                </a:cubicBezTo>
                <a:cubicBezTo>
                  <a:pt x="1160335" y="3965766"/>
                  <a:pt x="1143000" y="3969195"/>
                  <a:pt x="1132586" y="3983038"/>
                </a:cubicBezTo>
                <a:cubicBezTo>
                  <a:pt x="1070229" y="4035044"/>
                  <a:pt x="1011364" y="4090416"/>
                  <a:pt x="952500" y="4138930"/>
                </a:cubicBezTo>
                <a:cubicBezTo>
                  <a:pt x="942086" y="4118166"/>
                  <a:pt x="955992" y="4083495"/>
                  <a:pt x="924814" y="4083495"/>
                </a:cubicBezTo>
                <a:cubicBezTo>
                  <a:pt x="914400" y="4083495"/>
                  <a:pt x="886714" y="4093909"/>
                  <a:pt x="869378" y="4097338"/>
                </a:cubicBezTo>
                <a:cubicBezTo>
                  <a:pt x="827786" y="4107751"/>
                  <a:pt x="779335" y="4121595"/>
                  <a:pt x="737743" y="4118166"/>
                </a:cubicBezTo>
                <a:cubicBezTo>
                  <a:pt x="716978" y="4097338"/>
                  <a:pt x="723900" y="4062730"/>
                  <a:pt x="689292" y="4062730"/>
                </a:cubicBezTo>
                <a:cubicBezTo>
                  <a:pt x="678878" y="4062730"/>
                  <a:pt x="529971" y="4090416"/>
                  <a:pt x="519557" y="4090416"/>
                </a:cubicBezTo>
                <a:cubicBezTo>
                  <a:pt x="377571" y="4090416"/>
                  <a:pt x="498792" y="4003866"/>
                  <a:pt x="415671" y="4003866"/>
                </a:cubicBezTo>
                <a:cubicBezTo>
                  <a:pt x="408749" y="4003866"/>
                  <a:pt x="322135" y="4038473"/>
                  <a:pt x="273621" y="4045395"/>
                </a:cubicBezTo>
                <a:cubicBezTo>
                  <a:pt x="214757" y="4052316"/>
                  <a:pt x="197421" y="4048887"/>
                  <a:pt x="190500" y="4048887"/>
                </a:cubicBezTo>
                <a:cubicBezTo>
                  <a:pt x="162814" y="4048887"/>
                  <a:pt x="162814" y="4038473"/>
                  <a:pt x="162814" y="4017709"/>
                </a:cubicBezTo>
                <a:cubicBezTo>
                  <a:pt x="162814" y="3993451"/>
                  <a:pt x="183578" y="3976116"/>
                  <a:pt x="183578" y="3965766"/>
                </a:cubicBezTo>
                <a:cubicBezTo>
                  <a:pt x="183578" y="3948430"/>
                  <a:pt x="162814" y="3948430"/>
                  <a:pt x="155892" y="3948430"/>
                </a:cubicBezTo>
                <a:cubicBezTo>
                  <a:pt x="145478" y="3948430"/>
                  <a:pt x="103949" y="3944938"/>
                  <a:pt x="83121" y="3951923"/>
                </a:cubicBezTo>
                <a:cubicBezTo>
                  <a:pt x="62357" y="3955351"/>
                  <a:pt x="48514" y="3969195"/>
                  <a:pt x="31178" y="3979609"/>
                </a:cubicBezTo>
                <a:lnTo>
                  <a:pt x="31178" y="3969195"/>
                </a:lnTo>
                <a:cubicBezTo>
                  <a:pt x="62357" y="3944938"/>
                  <a:pt x="97028" y="3927666"/>
                  <a:pt x="121221" y="3899916"/>
                </a:cubicBezTo>
                <a:cubicBezTo>
                  <a:pt x="128207" y="3889566"/>
                  <a:pt x="121221" y="3875723"/>
                  <a:pt x="121221" y="3861816"/>
                </a:cubicBezTo>
                <a:cubicBezTo>
                  <a:pt x="131635" y="3799523"/>
                  <a:pt x="277114" y="3771773"/>
                  <a:pt x="277114" y="3716401"/>
                </a:cubicBezTo>
                <a:cubicBezTo>
                  <a:pt x="277114" y="3702495"/>
                  <a:pt x="273621" y="3695573"/>
                  <a:pt x="259778" y="3685223"/>
                </a:cubicBezTo>
                <a:cubicBezTo>
                  <a:pt x="284035" y="3657473"/>
                  <a:pt x="304800" y="3626295"/>
                  <a:pt x="335978" y="3602101"/>
                </a:cubicBezTo>
                <a:cubicBezTo>
                  <a:pt x="353314" y="3588195"/>
                  <a:pt x="377571" y="3577844"/>
                  <a:pt x="398335" y="3570923"/>
                </a:cubicBezTo>
                <a:cubicBezTo>
                  <a:pt x="419100" y="3560509"/>
                  <a:pt x="450278" y="3560509"/>
                  <a:pt x="477964" y="3550095"/>
                </a:cubicBezTo>
                <a:cubicBezTo>
                  <a:pt x="481457" y="3550095"/>
                  <a:pt x="488378" y="3546666"/>
                  <a:pt x="488378" y="3536251"/>
                </a:cubicBezTo>
                <a:cubicBezTo>
                  <a:pt x="488378" y="3525901"/>
                  <a:pt x="460692" y="3511995"/>
                  <a:pt x="457200" y="3511995"/>
                </a:cubicBezTo>
                <a:cubicBezTo>
                  <a:pt x="516064" y="3480880"/>
                  <a:pt x="626935" y="3442780"/>
                  <a:pt x="696214" y="3442780"/>
                </a:cubicBezTo>
                <a:cubicBezTo>
                  <a:pt x="703135" y="3442780"/>
                  <a:pt x="713486" y="3439287"/>
                  <a:pt x="723900" y="3442780"/>
                </a:cubicBezTo>
                <a:cubicBezTo>
                  <a:pt x="730821" y="3446209"/>
                  <a:pt x="734314" y="3453130"/>
                  <a:pt x="741235" y="3453130"/>
                </a:cubicBezTo>
                <a:cubicBezTo>
                  <a:pt x="758571" y="3453130"/>
                  <a:pt x="762000" y="3425444"/>
                  <a:pt x="762000" y="3418523"/>
                </a:cubicBezTo>
                <a:cubicBezTo>
                  <a:pt x="755078" y="3397758"/>
                  <a:pt x="793178" y="3366580"/>
                  <a:pt x="810514" y="3363087"/>
                </a:cubicBezTo>
                <a:cubicBezTo>
                  <a:pt x="852043" y="3349244"/>
                  <a:pt x="935164" y="3338830"/>
                  <a:pt x="942086" y="3338830"/>
                </a:cubicBezTo>
                <a:cubicBezTo>
                  <a:pt x="973264" y="3338830"/>
                  <a:pt x="1042543" y="3380423"/>
                  <a:pt x="1125664" y="3380423"/>
                </a:cubicBezTo>
                <a:cubicBezTo>
                  <a:pt x="1136078" y="3380423"/>
                  <a:pt x="1198435" y="3370009"/>
                  <a:pt x="1205357" y="3370009"/>
                </a:cubicBezTo>
                <a:cubicBezTo>
                  <a:pt x="1229551" y="3370009"/>
                  <a:pt x="1219200" y="3411601"/>
                  <a:pt x="1222629" y="3421951"/>
                </a:cubicBezTo>
                <a:cubicBezTo>
                  <a:pt x="1226121" y="3421951"/>
                  <a:pt x="1222629" y="3425444"/>
                  <a:pt x="1229551" y="3425444"/>
                </a:cubicBezTo>
                <a:cubicBezTo>
                  <a:pt x="1239964" y="3425444"/>
                  <a:pt x="1229551" y="3418523"/>
                  <a:pt x="1236535" y="3418523"/>
                </a:cubicBezTo>
                <a:cubicBezTo>
                  <a:pt x="1246886" y="3418523"/>
                  <a:pt x="1260729" y="3442780"/>
                  <a:pt x="1274635" y="3446209"/>
                </a:cubicBezTo>
                <a:cubicBezTo>
                  <a:pt x="1357757" y="3473895"/>
                  <a:pt x="1333500" y="3470466"/>
                  <a:pt x="1388872" y="3470466"/>
                </a:cubicBezTo>
                <a:cubicBezTo>
                  <a:pt x="1475486" y="3470466"/>
                  <a:pt x="1534351" y="3415030"/>
                  <a:pt x="1593278" y="3373501"/>
                </a:cubicBezTo>
                <a:cubicBezTo>
                  <a:pt x="1641729" y="3335401"/>
                  <a:pt x="1700594" y="3307651"/>
                  <a:pt x="1752600" y="3269551"/>
                </a:cubicBezTo>
                <a:lnTo>
                  <a:pt x="1787208" y="3269551"/>
                </a:lnTo>
                <a:cubicBezTo>
                  <a:pt x="1693672" y="3404680"/>
                  <a:pt x="1558608" y="3463544"/>
                  <a:pt x="1447800" y="3505073"/>
                </a:cubicBezTo>
                <a:cubicBezTo>
                  <a:pt x="1305751" y="3557080"/>
                  <a:pt x="1167257" y="3612451"/>
                  <a:pt x="1032129" y="3650551"/>
                </a:cubicBezTo>
                <a:cubicBezTo>
                  <a:pt x="1007935" y="3657473"/>
                  <a:pt x="962914" y="3674809"/>
                  <a:pt x="955992" y="3674809"/>
                </a:cubicBezTo>
                <a:cubicBezTo>
                  <a:pt x="945578" y="3674809"/>
                  <a:pt x="959421" y="3667887"/>
                  <a:pt x="949008" y="3667887"/>
                </a:cubicBezTo>
                <a:cubicBezTo>
                  <a:pt x="942086" y="3667887"/>
                  <a:pt x="910908" y="3685223"/>
                  <a:pt x="890143" y="3692144"/>
                </a:cubicBezTo>
                <a:cubicBezTo>
                  <a:pt x="852043" y="3705987"/>
                  <a:pt x="807021" y="3716401"/>
                  <a:pt x="768921" y="3730244"/>
                </a:cubicBezTo>
                <a:cubicBezTo>
                  <a:pt x="727392" y="3744087"/>
                  <a:pt x="692721" y="3768344"/>
                  <a:pt x="654621" y="3789109"/>
                </a:cubicBezTo>
                <a:cubicBezTo>
                  <a:pt x="557657" y="3837623"/>
                  <a:pt x="457200" y="3892995"/>
                  <a:pt x="363728" y="3972687"/>
                </a:cubicBezTo>
                <a:cubicBezTo>
                  <a:pt x="353314" y="3979609"/>
                  <a:pt x="353314" y="3993451"/>
                  <a:pt x="349821" y="4007295"/>
                </a:cubicBezTo>
                <a:cubicBezTo>
                  <a:pt x="356743" y="3996944"/>
                  <a:pt x="363728" y="3979609"/>
                  <a:pt x="381000" y="3969195"/>
                </a:cubicBezTo>
                <a:cubicBezTo>
                  <a:pt x="471043" y="3910330"/>
                  <a:pt x="561150" y="3854895"/>
                  <a:pt x="654621" y="3806444"/>
                </a:cubicBezTo>
                <a:cubicBezTo>
                  <a:pt x="696214" y="3785616"/>
                  <a:pt x="734314" y="3754501"/>
                  <a:pt x="779335" y="3740595"/>
                </a:cubicBezTo>
                <a:cubicBezTo>
                  <a:pt x="827786" y="3719830"/>
                  <a:pt x="883221" y="3716401"/>
                  <a:pt x="935164" y="3702495"/>
                </a:cubicBezTo>
                <a:cubicBezTo>
                  <a:pt x="969835" y="3695573"/>
                  <a:pt x="1014857" y="3685223"/>
                  <a:pt x="1056386" y="3671316"/>
                </a:cubicBezTo>
                <a:cubicBezTo>
                  <a:pt x="1153414" y="3643630"/>
                  <a:pt x="1271143" y="3598609"/>
                  <a:pt x="1371600" y="3564001"/>
                </a:cubicBezTo>
                <a:cubicBezTo>
                  <a:pt x="1361186" y="3584766"/>
                  <a:pt x="1350835" y="3609023"/>
                  <a:pt x="1336929" y="3629787"/>
                </a:cubicBezTo>
                <a:cubicBezTo>
                  <a:pt x="1309243" y="3674809"/>
                  <a:pt x="1264221" y="3726751"/>
                  <a:pt x="1257300" y="3785616"/>
                </a:cubicBezTo>
                <a:cubicBezTo>
                  <a:pt x="1291908" y="3730244"/>
                  <a:pt x="1333500" y="3674809"/>
                  <a:pt x="1364678" y="3619373"/>
                </a:cubicBezTo>
                <a:cubicBezTo>
                  <a:pt x="1375029" y="3598609"/>
                  <a:pt x="1385443" y="3577844"/>
                  <a:pt x="1388872" y="3557080"/>
                </a:cubicBezTo>
                <a:cubicBezTo>
                  <a:pt x="1510157" y="3508566"/>
                  <a:pt x="1669478" y="3453130"/>
                  <a:pt x="1773364" y="3307651"/>
                </a:cubicBezTo>
                <a:cubicBezTo>
                  <a:pt x="1780286" y="3297301"/>
                  <a:pt x="1787208" y="3283458"/>
                  <a:pt x="1794129" y="3269551"/>
                </a:cubicBezTo>
                <a:cubicBezTo>
                  <a:pt x="1814894" y="3266123"/>
                  <a:pt x="1839151" y="3259201"/>
                  <a:pt x="1863408" y="3248787"/>
                </a:cubicBezTo>
                <a:cubicBezTo>
                  <a:pt x="1846072" y="3293809"/>
                  <a:pt x="1828800" y="3352673"/>
                  <a:pt x="1818386" y="3397758"/>
                </a:cubicBezTo>
                <a:close/>
                <a:moveTo>
                  <a:pt x="1894586" y="3370009"/>
                </a:moveTo>
                <a:cubicBezTo>
                  <a:pt x="1894586" y="3380423"/>
                  <a:pt x="1856486" y="3418523"/>
                  <a:pt x="1835721" y="3442780"/>
                </a:cubicBezTo>
                <a:cubicBezTo>
                  <a:pt x="1842643" y="3380423"/>
                  <a:pt x="1852994" y="3300730"/>
                  <a:pt x="1884172" y="3241866"/>
                </a:cubicBezTo>
                <a:cubicBezTo>
                  <a:pt x="1863408" y="3279966"/>
                  <a:pt x="1894586" y="3328480"/>
                  <a:pt x="1894586" y="3370009"/>
                </a:cubicBezTo>
                <a:close/>
                <a:moveTo>
                  <a:pt x="1749108" y="3266123"/>
                </a:moveTo>
                <a:cubicBezTo>
                  <a:pt x="1603629" y="3279966"/>
                  <a:pt x="1503172" y="3435858"/>
                  <a:pt x="1392364" y="3435858"/>
                </a:cubicBezTo>
                <a:cubicBezTo>
                  <a:pt x="1357757" y="3435858"/>
                  <a:pt x="1278064" y="3425444"/>
                  <a:pt x="1260729" y="3387344"/>
                </a:cubicBezTo>
                <a:cubicBezTo>
                  <a:pt x="1281557" y="3356166"/>
                  <a:pt x="1309243" y="3352673"/>
                  <a:pt x="1330008" y="3352673"/>
                </a:cubicBezTo>
                <a:cubicBezTo>
                  <a:pt x="1340421" y="3352673"/>
                  <a:pt x="1388872" y="3359658"/>
                  <a:pt x="1399286" y="3359658"/>
                </a:cubicBezTo>
                <a:cubicBezTo>
                  <a:pt x="1406208" y="3359658"/>
                  <a:pt x="1416621" y="3359658"/>
                  <a:pt x="1426972" y="3356166"/>
                </a:cubicBezTo>
                <a:cubicBezTo>
                  <a:pt x="1433957" y="3349244"/>
                  <a:pt x="1433957" y="3331909"/>
                  <a:pt x="1440878" y="3321558"/>
                </a:cubicBezTo>
                <a:cubicBezTo>
                  <a:pt x="1444308" y="3311144"/>
                  <a:pt x="1451229" y="3304223"/>
                  <a:pt x="1461643" y="3300730"/>
                </a:cubicBezTo>
                <a:cubicBezTo>
                  <a:pt x="1482408" y="3286887"/>
                  <a:pt x="1527429" y="3273044"/>
                  <a:pt x="1534351" y="3273044"/>
                </a:cubicBezTo>
                <a:cubicBezTo>
                  <a:pt x="1544764" y="3273044"/>
                  <a:pt x="1589786" y="3283458"/>
                  <a:pt x="1600200" y="3283458"/>
                </a:cubicBezTo>
                <a:cubicBezTo>
                  <a:pt x="1627886" y="3283458"/>
                  <a:pt x="1676400" y="3262630"/>
                  <a:pt x="1693672" y="3241866"/>
                </a:cubicBezTo>
                <a:cubicBezTo>
                  <a:pt x="1711008" y="3252280"/>
                  <a:pt x="1731772" y="3262630"/>
                  <a:pt x="1749108" y="3266123"/>
                </a:cubicBezTo>
                <a:close/>
                <a:moveTo>
                  <a:pt x="3820287" y="3300730"/>
                </a:moveTo>
                <a:cubicBezTo>
                  <a:pt x="3761422" y="3300730"/>
                  <a:pt x="3681794" y="3304223"/>
                  <a:pt x="3640201" y="3262630"/>
                </a:cubicBezTo>
                <a:cubicBezTo>
                  <a:pt x="3688715" y="3293809"/>
                  <a:pt x="3747580" y="3290380"/>
                  <a:pt x="3803015" y="3290380"/>
                </a:cubicBezTo>
                <a:cubicBezTo>
                  <a:pt x="3875723" y="3290380"/>
                  <a:pt x="3958844" y="3283458"/>
                  <a:pt x="4038536" y="3231451"/>
                </a:cubicBezTo>
                <a:cubicBezTo>
                  <a:pt x="3955415" y="3293809"/>
                  <a:pt x="3896487" y="3300730"/>
                  <a:pt x="3820287" y="3300730"/>
                </a:cubicBezTo>
                <a:close/>
                <a:moveTo>
                  <a:pt x="5015230" y="3248787"/>
                </a:moveTo>
                <a:cubicBezTo>
                  <a:pt x="5015230" y="3259201"/>
                  <a:pt x="4984051" y="3276473"/>
                  <a:pt x="4973637" y="3286887"/>
                </a:cubicBezTo>
                <a:cubicBezTo>
                  <a:pt x="4932109" y="3318066"/>
                  <a:pt x="4845495" y="3356166"/>
                  <a:pt x="4797044" y="3356166"/>
                </a:cubicBezTo>
                <a:cubicBezTo>
                  <a:pt x="4786630" y="3356166"/>
                  <a:pt x="4758944" y="3342323"/>
                  <a:pt x="4752023" y="3352673"/>
                </a:cubicBezTo>
                <a:lnTo>
                  <a:pt x="4752023" y="3314573"/>
                </a:lnTo>
                <a:cubicBezTo>
                  <a:pt x="4776216" y="3266123"/>
                  <a:pt x="4876674" y="3293809"/>
                  <a:pt x="4876674" y="3262630"/>
                </a:cubicBezTo>
                <a:cubicBezTo>
                  <a:pt x="4876674" y="3252280"/>
                  <a:pt x="4866323" y="3245358"/>
                  <a:pt x="4866323" y="3234944"/>
                </a:cubicBezTo>
                <a:cubicBezTo>
                  <a:pt x="4866323" y="3217609"/>
                  <a:pt x="4883595" y="3221101"/>
                  <a:pt x="4887087" y="3221101"/>
                </a:cubicBezTo>
                <a:cubicBezTo>
                  <a:pt x="4894009" y="3221101"/>
                  <a:pt x="4918266" y="3231451"/>
                  <a:pt x="4928616" y="3231451"/>
                </a:cubicBezTo>
                <a:cubicBezTo>
                  <a:pt x="4935537" y="3231451"/>
                  <a:pt x="4973637" y="3217609"/>
                  <a:pt x="4997895" y="3203766"/>
                </a:cubicBezTo>
                <a:cubicBezTo>
                  <a:pt x="5004816" y="3217609"/>
                  <a:pt x="5015230" y="3241866"/>
                  <a:pt x="5015230" y="3248787"/>
                </a:cubicBezTo>
                <a:close/>
                <a:moveTo>
                  <a:pt x="2033143" y="3300730"/>
                </a:moveTo>
                <a:cubicBezTo>
                  <a:pt x="2053908" y="3328480"/>
                  <a:pt x="2116264" y="3331909"/>
                  <a:pt x="2116264" y="3373501"/>
                </a:cubicBezTo>
                <a:cubicBezTo>
                  <a:pt x="2116264" y="3418523"/>
                  <a:pt x="2060829" y="3394266"/>
                  <a:pt x="2060829" y="3435858"/>
                </a:cubicBezTo>
                <a:cubicBezTo>
                  <a:pt x="2060829" y="3484309"/>
                  <a:pt x="2161286" y="3553587"/>
                  <a:pt x="2161286" y="3605530"/>
                </a:cubicBezTo>
                <a:cubicBezTo>
                  <a:pt x="2161286" y="3650551"/>
                  <a:pt x="2119694" y="3643630"/>
                  <a:pt x="2112772" y="3678301"/>
                </a:cubicBezTo>
                <a:cubicBezTo>
                  <a:pt x="2026221" y="3640201"/>
                  <a:pt x="1970786" y="3539744"/>
                  <a:pt x="1946529" y="3473895"/>
                </a:cubicBezTo>
                <a:cubicBezTo>
                  <a:pt x="1925764" y="3425444"/>
                  <a:pt x="1898015" y="3300730"/>
                  <a:pt x="1898015" y="3241866"/>
                </a:cubicBezTo>
                <a:cubicBezTo>
                  <a:pt x="1898015" y="3217609"/>
                  <a:pt x="1974215" y="3186430"/>
                  <a:pt x="1984629" y="3186430"/>
                </a:cubicBezTo>
                <a:cubicBezTo>
                  <a:pt x="1995043" y="3224530"/>
                  <a:pt x="2001964" y="3262630"/>
                  <a:pt x="2033143" y="3300730"/>
                </a:cubicBezTo>
                <a:close/>
                <a:moveTo>
                  <a:pt x="5593651" y="3176080"/>
                </a:moveTo>
                <a:cubicBezTo>
                  <a:pt x="5607495" y="3179509"/>
                  <a:pt x="5631751" y="3179509"/>
                  <a:pt x="5652516" y="3189923"/>
                </a:cubicBezTo>
                <a:cubicBezTo>
                  <a:pt x="5662930" y="3196844"/>
                  <a:pt x="5669851" y="3221101"/>
                  <a:pt x="5676774" y="3238437"/>
                </a:cubicBezTo>
                <a:cubicBezTo>
                  <a:pt x="5687124" y="3269551"/>
                  <a:pt x="5701030" y="3311144"/>
                  <a:pt x="5701030" y="3349244"/>
                </a:cubicBezTo>
                <a:cubicBezTo>
                  <a:pt x="5701030" y="3363087"/>
                  <a:pt x="5694109" y="3421951"/>
                  <a:pt x="5673281" y="3421951"/>
                </a:cubicBezTo>
                <a:cubicBezTo>
                  <a:pt x="5666359" y="3421951"/>
                  <a:pt x="5662930" y="3415030"/>
                  <a:pt x="5652516" y="3415030"/>
                </a:cubicBezTo>
                <a:cubicBezTo>
                  <a:pt x="5635181" y="3415030"/>
                  <a:pt x="5642102" y="3442780"/>
                  <a:pt x="5642102" y="3442780"/>
                </a:cubicBezTo>
                <a:lnTo>
                  <a:pt x="5642102" y="3511995"/>
                </a:lnTo>
                <a:cubicBezTo>
                  <a:pt x="5624830" y="3605530"/>
                  <a:pt x="5579809" y="3619373"/>
                  <a:pt x="5527802" y="3619373"/>
                </a:cubicBezTo>
                <a:cubicBezTo>
                  <a:pt x="5507037" y="3619373"/>
                  <a:pt x="5489702" y="3602101"/>
                  <a:pt x="5465509" y="3595180"/>
                </a:cubicBezTo>
                <a:cubicBezTo>
                  <a:pt x="5455095" y="3605530"/>
                  <a:pt x="5434330" y="3671316"/>
                  <a:pt x="5399659" y="3671316"/>
                </a:cubicBezTo>
                <a:cubicBezTo>
                  <a:pt x="5378895" y="3671316"/>
                  <a:pt x="5337366" y="3643630"/>
                  <a:pt x="5333874" y="3640201"/>
                </a:cubicBezTo>
                <a:cubicBezTo>
                  <a:pt x="5330381" y="3640201"/>
                  <a:pt x="5323459" y="3640201"/>
                  <a:pt x="5320030" y="3636709"/>
                </a:cubicBezTo>
                <a:cubicBezTo>
                  <a:pt x="5299266" y="3633280"/>
                  <a:pt x="5261166" y="3581273"/>
                  <a:pt x="5250751" y="3570923"/>
                </a:cubicBezTo>
                <a:cubicBezTo>
                  <a:pt x="5243830" y="3564001"/>
                  <a:pt x="5233416" y="3567430"/>
                  <a:pt x="5226495" y="3570923"/>
                </a:cubicBezTo>
                <a:cubicBezTo>
                  <a:pt x="5240337" y="3522409"/>
                  <a:pt x="5157216" y="3508566"/>
                  <a:pt x="5178044" y="3473895"/>
                </a:cubicBezTo>
                <a:cubicBezTo>
                  <a:pt x="5181474" y="3460051"/>
                  <a:pt x="5167630" y="3442780"/>
                  <a:pt x="5164137" y="3425444"/>
                </a:cubicBezTo>
                <a:cubicBezTo>
                  <a:pt x="5178044" y="3425444"/>
                  <a:pt x="5191887" y="3421951"/>
                  <a:pt x="5205730" y="3415030"/>
                </a:cubicBezTo>
                <a:cubicBezTo>
                  <a:pt x="5219574" y="3439287"/>
                  <a:pt x="5243830" y="3449701"/>
                  <a:pt x="5264595" y="3449701"/>
                </a:cubicBezTo>
                <a:cubicBezTo>
                  <a:pt x="5275009" y="3449701"/>
                  <a:pt x="5281930" y="3446209"/>
                  <a:pt x="5288851" y="3442780"/>
                </a:cubicBezTo>
                <a:cubicBezTo>
                  <a:pt x="5285359" y="3460051"/>
                  <a:pt x="5281930" y="3487801"/>
                  <a:pt x="5281930" y="3498151"/>
                </a:cubicBezTo>
                <a:cubicBezTo>
                  <a:pt x="5281930" y="3522409"/>
                  <a:pt x="5275009" y="3543173"/>
                  <a:pt x="5313109" y="3574351"/>
                </a:cubicBezTo>
                <a:cubicBezTo>
                  <a:pt x="5313109" y="3574351"/>
                  <a:pt x="5316537" y="3574351"/>
                  <a:pt x="5320030" y="3570923"/>
                </a:cubicBezTo>
                <a:cubicBezTo>
                  <a:pt x="5302695" y="3557080"/>
                  <a:pt x="5292281" y="3511995"/>
                  <a:pt x="5292281" y="3498151"/>
                </a:cubicBezTo>
                <a:cubicBezTo>
                  <a:pt x="5292281" y="3404680"/>
                  <a:pt x="5306187" y="3466973"/>
                  <a:pt x="5351209" y="3366580"/>
                </a:cubicBezTo>
                <a:cubicBezTo>
                  <a:pt x="5361559" y="3370009"/>
                  <a:pt x="5378895" y="3373501"/>
                  <a:pt x="5389309" y="3373501"/>
                </a:cubicBezTo>
                <a:cubicBezTo>
                  <a:pt x="5410074" y="3373501"/>
                  <a:pt x="5455095" y="3359658"/>
                  <a:pt x="5472430" y="3324987"/>
                </a:cubicBezTo>
                <a:cubicBezTo>
                  <a:pt x="5503609" y="3370009"/>
                  <a:pt x="5555551" y="3404680"/>
                  <a:pt x="5600574" y="3408109"/>
                </a:cubicBezTo>
                <a:cubicBezTo>
                  <a:pt x="5576316" y="3383851"/>
                  <a:pt x="5513959" y="3366580"/>
                  <a:pt x="5486274" y="3321558"/>
                </a:cubicBezTo>
                <a:cubicBezTo>
                  <a:pt x="5475859" y="3304223"/>
                  <a:pt x="5479351" y="3283458"/>
                  <a:pt x="5472430" y="3262630"/>
                </a:cubicBezTo>
                <a:cubicBezTo>
                  <a:pt x="5503609" y="3252280"/>
                  <a:pt x="5510530" y="3224530"/>
                  <a:pt x="5510530" y="3203766"/>
                </a:cubicBezTo>
                <a:cubicBezTo>
                  <a:pt x="5510530" y="3196844"/>
                  <a:pt x="5503609" y="3165666"/>
                  <a:pt x="5500116" y="3137980"/>
                </a:cubicBezTo>
                <a:cubicBezTo>
                  <a:pt x="5531295" y="3158744"/>
                  <a:pt x="5562474" y="3169158"/>
                  <a:pt x="5593651" y="3176080"/>
                </a:cubicBezTo>
                <a:close/>
                <a:moveTo>
                  <a:pt x="4422966" y="3165666"/>
                </a:moveTo>
                <a:cubicBezTo>
                  <a:pt x="4405630" y="3151823"/>
                  <a:pt x="4395280" y="3158744"/>
                  <a:pt x="4395280" y="3141409"/>
                </a:cubicBezTo>
                <a:cubicBezTo>
                  <a:pt x="4395280" y="3124137"/>
                  <a:pt x="4402201" y="3127566"/>
                  <a:pt x="4433380" y="3124137"/>
                </a:cubicBezTo>
                <a:cubicBezTo>
                  <a:pt x="4429887" y="3134487"/>
                  <a:pt x="4426395" y="3151823"/>
                  <a:pt x="4422966" y="3165666"/>
                </a:cubicBezTo>
                <a:close/>
                <a:moveTo>
                  <a:pt x="4481830" y="3148330"/>
                </a:moveTo>
                <a:cubicBezTo>
                  <a:pt x="4481830" y="3169158"/>
                  <a:pt x="4516501" y="3200337"/>
                  <a:pt x="4516501" y="3200337"/>
                </a:cubicBezTo>
                <a:cubicBezTo>
                  <a:pt x="4516501" y="3210687"/>
                  <a:pt x="4506087" y="3245358"/>
                  <a:pt x="4506087" y="3252280"/>
                </a:cubicBezTo>
                <a:cubicBezTo>
                  <a:pt x="4506087" y="3324987"/>
                  <a:pt x="4613466" y="3366580"/>
                  <a:pt x="4648074" y="3366580"/>
                </a:cubicBezTo>
                <a:cubicBezTo>
                  <a:pt x="4658487" y="3366580"/>
                  <a:pt x="4720844" y="3356166"/>
                  <a:pt x="4731195" y="3356166"/>
                </a:cubicBezTo>
                <a:cubicBezTo>
                  <a:pt x="4748530" y="3356166"/>
                  <a:pt x="4772787" y="3373501"/>
                  <a:pt x="4800474" y="3373501"/>
                </a:cubicBezTo>
                <a:cubicBezTo>
                  <a:pt x="4810887" y="3373501"/>
                  <a:pt x="4828223" y="3370009"/>
                  <a:pt x="4842066" y="3366580"/>
                </a:cubicBezTo>
                <a:cubicBezTo>
                  <a:pt x="4835144" y="3376930"/>
                  <a:pt x="4821237" y="3383851"/>
                  <a:pt x="4814316" y="3397758"/>
                </a:cubicBezTo>
                <a:cubicBezTo>
                  <a:pt x="4807395" y="3404680"/>
                  <a:pt x="4807395" y="3421951"/>
                  <a:pt x="4800474" y="3425444"/>
                </a:cubicBezTo>
                <a:cubicBezTo>
                  <a:pt x="4772787" y="3442780"/>
                  <a:pt x="4748530" y="3442780"/>
                  <a:pt x="4748530" y="3477387"/>
                </a:cubicBezTo>
                <a:cubicBezTo>
                  <a:pt x="4748530" y="3484309"/>
                  <a:pt x="4717351" y="3501644"/>
                  <a:pt x="4703509" y="3508566"/>
                </a:cubicBezTo>
                <a:cubicBezTo>
                  <a:pt x="4686174" y="3518980"/>
                  <a:pt x="4661916" y="3515487"/>
                  <a:pt x="4648074" y="3522409"/>
                </a:cubicBezTo>
                <a:cubicBezTo>
                  <a:pt x="4609974" y="3536251"/>
                  <a:pt x="4609974" y="3577844"/>
                  <a:pt x="4578795" y="3577844"/>
                </a:cubicBezTo>
                <a:cubicBezTo>
                  <a:pt x="4568444" y="3577844"/>
                  <a:pt x="4554601" y="3577844"/>
                  <a:pt x="4551109" y="3564001"/>
                </a:cubicBezTo>
                <a:cubicBezTo>
                  <a:pt x="4547680" y="3546666"/>
                  <a:pt x="4537266" y="3515487"/>
                  <a:pt x="4513009" y="3494723"/>
                </a:cubicBezTo>
                <a:cubicBezTo>
                  <a:pt x="4481830" y="3470466"/>
                  <a:pt x="4447223" y="3466973"/>
                  <a:pt x="4447223" y="3432366"/>
                </a:cubicBezTo>
                <a:cubicBezTo>
                  <a:pt x="4447223" y="3421951"/>
                  <a:pt x="4443730" y="3421951"/>
                  <a:pt x="4457574" y="3418523"/>
                </a:cubicBezTo>
                <a:cubicBezTo>
                  <a:pt x="4450651" y="3411601"/>
                  <a:pt x="4450651" y="3397758"/>
                  <a:pt x="4443730" y="3394266"/>
                </a:cubicBezTo>
                <a:cubicBezTo>
                  <a:pt x="4436809" y="3383851"/>
                  <a:pt x="4416044" y="3380423"/>
                  <a:pt x="4412551" y="3370009"/>
                </a:cubicBezTo>
                <a:cubicBezTo>
                  <a:pt x="4405630" y="3352673"/>
                  <a:pt x="4409123" y="3321558"/>
                  <a:pt x="4409123" y="3311144"/>
                </a:cubicBezTo>
                <a:cubicBezTo>
                  <a:pt x="4409123" y="3300730"/>
                  <a:pt x="4450651" y="3273044"/>
                  <a:pt x="4450651" y="3255709"/>
                </a:cubicBezTo>
                <a:cubicBezTo>
                  <a:pt x="4450651" y="3245358"/>
                  <a:pt x="4443730" y="3234944"/>
                  <a:pt x="4443730" y="3228023"/>
                </a:cubicBezTo>
                <a:lnTo>
                  <a:pt x="4443730" y="3151823"/>
                </a:lnTo>
                <a:cubicBezTo>
                  <a:pt x="4447223" y="3137980"/>
                  <a:pt x="4474909" y="3103309"/>
                  <a:pt x="4488751" y="3103309"/>
                </a:cubicBezTo>
                <a:cubicBezTo>
                  <a:pt x="4485323" y="3120644"/>
                  <a:pt x="4481830" y="3137980"/>
                  <a:pt x="4481830" y="3148330"/>
                </a:cubicBezTo>
                <a:close/>
                <a:moveTo>
                  <a:pt x="2490280" y="3370009"/>
                </a:moveTo>
                <a:cubicBezTo>
                  <a:pt x="2490280" y="3380423"/>
                  <a:pt x="2497264" y="3390773"/>
                  <a:pt x="2497264" y="3401187"/>
                </a:cubicBezTo>
                <a:cubicBezTo>
                  <a:pt x="2469515" y="3276473"/>
                  <a:pt x="2358708" y="3179509"/>
                  <a:pt x="2324037" y="3096387"/>
                </a:cubicBezTo>
                <a:cubicBezTo>
                  <a:pt x="2386394" y="3179509"/>
                  <a:pt x="2490280" y="3283458"/>
                  <a:pt x="2490280" y="3370009"/>
                </a:cubicBezTo>
                <a:close/>
                <a:moveTo>
                  <a:pt x="2995994" y="3266123"/>
                </a:moveTo>
                <a:cubicBezTo>
                  <a:pt x="3096451" y="3293809"/>
                  <a:pt x="3127629" y="3352673"/>
                  <a:pt x="3127629" y="3421951"/>
                </a:cubicBezTo>
                <a:cubicBezTo>
                  <a:pt x="3127629" y="3466973"/>
                  <a:pt x="3113722" y="3456623"/>
                  <a:pt x="3113722" y="3484309"/>
                </a:cubicBezTo>
                <a:cubicBezTo>
                  <a:pt x="3113722" y="3491230"/>
                  <a:pt x="3134551" y="3532823"/>
                  <a:pt x="3144901" y="3557080"/>
                </a:cubicBezTo>
                <a:lnTo>
                  <a:pt x="3110294" y="3557080"/>
                </a:lnTo>
                <a:cubicBezTo>
                  <a:pt x="3020251" y="3543173"/>
                  <a:pt x="2909380" y="3449701"/>
                  <a:pt x="2843594" y="3356166"/>
                </a:cubicBezTo>
                <a:cubicBezTo>
                  <a:pt x="2826258" y="3328480"/>
                  <a:pt x="2805494" y="3297301"/>
                  <a:pt x="2791651" y="3269551"/>
                </a:cubicBezTo>
                <a:cubicBezTo>
                  <a:pt x="2784729" y="3255709"/>
                  <a:pt x="2739708" y="3120644"/>
                  <a:pt x="2739708" y="3089466"/>
                </a:cubicBezTo>
                <a:lnTo>
                  <a:pt x="2739708" y="3079051"/>
                </a:lnTo>
                <a:cubicBezTo>
                  <a:pt x="2746629" y="3075623"/>
                  <a:pt x="2753551" y="3075623"/>
                  <a:pt x="2760472" y="3072130"/>
                </a:cubicBezTo>
                <a:cubicBezTo>
                  <a:pt x="2802001" y="3155251"/>
                  <a:pt x="2916301" y="3245358"/>
                  <a:pt x="2995994" y="3266123"/>
                </a:cubicBezTo>
                <a:close/>
                <a:moveTo>
                  <a:pt x="2310194" y="3196844"/>
                </a:moveTo>
                <a:cubicBezTo>
                  <a:pt x="2337943" y="3245358"/>
                  <a:pt x="2351786" y="3311144"/>
                  <a:pt x="2362137" y="3370009"/>
                </a:cubicBezTo>
                <a:cubicBezTo>
                  <a:pt x="2365629" y="3380423"/>
                  <a:pt x="2369058" y="3401187"/>
                  <a:pt x="2369058" y="3418523"/>
                </a:cubicBezTo>
                <a:cubicBezTo>
                  <a:pt x="2372551" y="3439287"/>
                  <a:pt x="2376043" y="3463544"/>
                  <a:pt x="2376043" y="3484309"/>
                </a:cubicBezTo>
                <a:cubicBezTo>
                  <a:pt x="2379472" y="3518980"/>
                  <a:pt x="2379472" y="3557080"/>
                  <a:pt x="2379472" y="3581273"/>
                </a:cubicBezTo>
                <a:lnTo>
                  <a:pt x="2379472" y="3570923"/>
                </a:lnTo>
                <a:lnTo>
                  <a:pt x="2379472" y="3681730"/>
                </a:lnTo>
                <a:cubicBezTo>
                  <a:pt x="2351786" y="3501644"/>
                  <a:pt x="2369058" y="3304223"/>
                  <a:pt x="2258251" y="3127566"/>
                </a:cubicBezTo>
                <a:cubicBezTo>
                  <a:pt x="2244408" y="3106801"/>
                  <a:pt x="2233994" y="3086037"/>
                  <a:pt x="2223643" y="3065209"/>
                </a:cubicBezTo>
                <a:cubicBezTo>
                  <a:pt x="2258251" y="3092958"/>
                  <a:pt x="2289429" y="3155251"/>
                  <a:pt x="2310194" y="3196844"/>
                </a:cubicBezTo>
                <a:close/>
                <a:moveTo>
                  <a:pt x="4952874" y="3058287"/>
                </a:moveTo>
                <a:cubicBezTo>
                  <a:pt x="4852416" y="3061780"/>
                  <a:pt x="4752023" y="3148330"/>
                  <a:pt x="4651566" y="3234944"/>
                </a:cubicBezTo>
                <a:cubicBezTo>
                  <a:pt x="4741609" y="3131058"/>
                  <a:pt x="4842066" y="3065209"/>
                  <a:pt x="4939030" y="3054858"/>
                </a:cubicBezTo>
                <a:lnTo>
                  <a:pt x="4952874" y="3058287"/>
                </a:lnTo>
                <a:close/>
                <a:moveTo>
                  <a:pt x="5229987" y="3238437"/>
                </a:moveTo>
                <a:cubicBezTo>
                  <a:pt x="5195316" y="3217609"/>
                  <a:pt x="5178044" y="3137980"/>
                  <a:pt x="5178044" y="3106801"/>
                </a:cubicBezTo>
                <a:cubicBezTo>
                  <a:pt x="5178044" y="3096387"/>
                  <a:pt x="5181474" y="3068701"/>
                  <a:pt x="5181474" y="3047937"/>
                </a:cubicBezTo>
                <a:cubicBezTo>
                  <a:pt x="5184966" y="3103309"/>
                  <a:pt x="5178044" y="3179509"/>
                  <a:pt x="5229987" y="3238437"/>
                </a:cubicBezTo>
                <a:close/>
                <a:moveTo>
                  <a:pt x="4710430" y="3079051"/>
                </a:moveTo>
                <a:cubicBezTo>
                  <a:pt x="4765866" y="3027109"/>
                  <a:pt x="4831651" y="3041015"/>
                  <a:pt x="4894009" y="3030601"/>
                </a:cubicBezTo>
                <a:cubicBezTo>
                  <a:pt x="4845495" y="3041015"/>
                  <a:pt x="4765866" y="3044444"/>
                  <a:pt x="4710430" y="3079051"/>
                </a:cubicBezTo>
                <a:close/>
                <a:moveTo>
                  <a:pt x="1094486" y="3096387"/>
                </a:moveTo>
                <a:cubicBezTo>
                  <a:pt x="1066800" y="3096387"/>
                  <a:pt x="1049464" y="3092958"/>
                  <a:pt x="1014857" y="3065209"/>
                </a:cubicBezTo>
                <a:cubicBezTo>
                  <a:pt x="1066800" y="3079051"/>
                  <a:pt x="1059878" y="3086037"/>
                  <a:pt x="1091057" y="3086037"/>
                </a:cubicBezTo>
                <a:cubicBezTo>
                  <a:pt x="1139508" y="3086037"/>
                  <a:pt x="1208786" y="3065209"/>
                  <a:pt x="1260729" y="3013266"/>
                </a:cubicBezTo>
                <a:cubicBezTo>
                  <a:pt x="1205357" y="3079051"/>
                  <a:pt x="1146429" y="3096387"/>
                  <a:pt x="1094486" y="3096387"/>
                </a:cubicBezTo>
                <a:close/>
                <a:moveTo>
                  <a:pt x="5780659" y="3037523"/>
                </a:moveTo>
                <a:cubicBezTo>
                  <a:pt x="5759895" y="3013266"/>
                  <a:pt x="5721795" y="2995930"/>
                  <a:pt x="5704459" y="2992501"/>
                </a:cubicBezTo>
                <a:cubicBezTo>
                  <a:pt x="5728716" y="2999423"/>
                  <a:pt x="5763324" y="3009837"/>
                  <a:pt x="5780659" y="3037523"/>
                </a:cubicBezTo>
                <a:close/>
                <a:moveTo>
                  <a:pt x="5423916" y="3037523"/>
                </a:moveTo>
                <a:cubicBezTo>
                  <a:pt x="5434330" y="3037523"/>
                  <a:pt x="5437759" y="3023680"/>
                  <a:pt x="5448174" y="3020187"/>
                </a:cubicBezTo>
                <a:cubicBezTo>
                  <a:pt x="5455095" y="3013266"/>
                  <a:pt x="5475859" y="3009837"/>
                  <a:pt x="5486274" y="3009837"/>
                </a:cubicBezTo>
                <a:cubicBezTo>
                  <a:pt x="5517451" y="3009837"/>
                  <a:pt x="5541709" y="3041015"/>
                  <a:pt x="5565902" y="3058287"/>
                </a:cubicBezTo>
                <a:cubicBezTo>
                  <a:pt x="5572887" y="3044444"/>
                  <a:pt x="5600574" y="3034030"/>
                  <a:pt x="5607495" y="3034030"/>
                </a:cubicBezTo>
                <a:cubicBezTo>
                  <a:pt x="5669851" y="3034030"/>
                  <a:pt x="5690616" y="3082544"/>
                  <a:pt x="5711381" y="3082544"/>
                </a:cubicBezTo>
                <a:cubicBezTo>
                  <a:pt x="5721795" y="3082544"/>
                  <a:pt x="5735637" y="3075623"/>
                  <a:pt x="5746051" y="3075623"/>
                </a:cubicBezTo>
                <a:cubicBezTo>
                  <a:pt x="5784151" y="3075623"/>
                  <a:pt x="5794502" y="3103309"/>
                  <a:pt x="5794502" y="3127566"/>
                </a:cubicBezTo>
                <a:cubicBezTo>
                  <a:pt x="5794502" y="3151823"/>
                  <a:pt x="5791074" y="3169158"/>
                  <a:pt x="5773737" y="3193351"/>
                </a:cubicBezTo>
                <a:cubicBezTo>
                  <a:pt x="5759895" y="3172587"/>
                  <a:pt x="5746051" y="3144901"/>
                  <a:pt x="5735637" y="3120644"/>
                </a:cubicBezTo>
                <a:cubicBezTo>
                  <a:pt x="5732209" y="3124137"/>
                  <a:pt x="5732209" y="3120644"/>
                  <a:pt x="5732209" y="3127566"/>
                </a:cubicBezTo>
                <a:cubicBezTo>
                  <a:pt x="5732209" y="3137980"/>
                  <a:pt x="5742559" y="3176080"/>
                  <a:pt x="5752974" y="3196844"/>
                </a:cubicBezTo>
                <a:cubicBezTo>
                  <a:pt x="5621337" y="3165666"/>
                  <a:pt x="5472430" y="3144901"/>
                  <a:pt x="5358130" y="2992501"/>
                </a:cubicBezTo>
                <a:cubicBezTo>
                  <a:pt x="5382387" y="2999423"/>
                  <a:pt x="5423916" y="3037523"/>
                  <a:pt x="5423916" y="3037523"/>
                </a:cubicBezTo>
                <a:close/>
                <a:moveTo>
                  <a:pt x="4073144" y="3047937"/>
                </a:moveTo>
                <a:cubicBezTo>
                  <a:pt x="3990023" y="3120644"/>
                  <a:pt x="3879215" y="3176080"/>
                  <a:pt x="3792601" y="3176080"/>
                </a:cubicBezTo>
                <a:cubicBezTo>
                  <a:pt x="3723322" y="3176080"/>
                  <a:pt x="3577844" y="3158744"/>
                  <a:pt x="3560572" y="3089466"/>
                </a:cubicBezTo>
                <a:cubicBezTo>
                  <a:pt x="3584765" y="3092958"/>
                  <a:pt x="3622865" y="3106801"/>
                  <a:pt x="3633280" y="3106801"/>
                </a:cubicBezTo>
                <a:cubicBezTo>
                  <a:pt x="3640201" y="3106801"/>
                  <a:pt x="3678301" y="3082544"/>
                  <a:pt x="3688715" y="3082544"/>
                </a:cubicBezTo>
                <a:cubicBezTo>
                  <a:pt x="3695637" y="3082544"/>
                  <a:pt x="3730244" y="3089466"/>
                  <a:pt x="3751008" y="3099880"/>
                </a:cubicBezTo>
                <a:cubicBezTo>
                  <a:pt x="3764915" y="3110230"/>
                  <a:pt x="3775265" y="3127566"/>
                  <a:pt x="3789108" y="3137980"/>
                </a:cubicBezTo>
                <a:cubicBezTo>
                  <a:pt x="3796030" y="3131058"/>
                  <a:pt x="3803015" y="3110230"/>
                  <a:pt x="3803015" y="3106801"/>
                </a:cubicBezTo>
                <a:cubicBezTo>
                  <a:pt x="3809937" y="3061780"/>
                  <a:pt x="3903409" y="3072130"/>
                  <a:pt x="3903409" y="3044444"/>
                </a:cubicBezTo>
                <a:cubicBezTo>
                  <a:pt x="3903409" y="3034030"/>
                  <a:pt x="3899980" y="3034030"/>
                  <a:pt x="3896487" y="3027109"/>
                </a:cubicBezTo>
                <a:lnTo>
                  <a:pt x="3899980" y="2982087"/>
                </a:lnTo>
                <a:cubicBezTo>
                  <a:pt x="3951923" y="3034030"/>
                  <a:pt x="4014280" y="3037523"/>
                  <a:pt x="4073144" y="3047937"/>
                </a:cubicBezTo>
                <a:close/>
                <a:moveTo>
                  <a:pt x="5361559" y="3234944"/>
                </a:moveTo>
                <a:cubicBezTo>
                  <a:pt x="5302695" y="3210687"/>
                  <a:pt x="5209159" y="3096387"/>
                  <a:pt x="5209159" y="3037523"/>
                </a:cubicBezTo>
                <a:lnTo>
                  <a:pt x="5209159" y="2964815"/>
                </a:lnTo>
                <a:cubicBezTo>
                  <a:pt x="5212651" y="3051366"/>
                  <a:pt x="5257674" y="3165666"/>
                  <a:pt x="5361559" y="3234944"/>
                </a:cubicBezTo>
                <a:close/>
                <a:moveTo>
                  <a:pt x="2507615" y="3092958"/>
                </a:moveTo>
                <a:cubicBezTo>
                  <a:pt x="2545715" y="3092958"/>
                  <a:pt x="2566480" y="3079051"/>
                  <a:pt x="2611501" y="3051366"/>
                </a:cubicBezTo>
                <a:cubicBezTo>
                  <a:pt x="2608072" y="3058287"/>
                  <a:pt x="2604580" y="3068701"/>
                  <a:pt x="2601151" y="3075623"/>
                </a:cubicBezTo>
                <a:cubicBezTo>
                  <a:pt x="2594229" y="3079051"/>
                  <a:pt x="2583815" y="3079051"/>
                  <a:pt x="2573464" y="3082544"/>
                </a:cubicBezTo>
                <a:cubicBezTo>
                  <a:pt x="2580386" y="3086037"/>
                  <a:pt x="2590737" y="3089466"/>
                  <a:pt x="2601151" y="3092958"/>
                </a:cubicBezTo>
                <a:cubicBezTo>
                  <a:pt x="2597658" y="3103309"/>
                  <a:pt x="2597658" y="3113723"/>
                  <a:pt x="2597658" y="3120644"/>
                </a:cubicBezTo>
                <a:cubicBezTo>
                  <a:pt x="2597658" y="3193351"/>
                  <a:pt x="2621915" y="3328480"/>
                  <a:pt x="2656586" y="3390773"/>
                </a:cubicBezTo>
                <a:cubicBezTo>
                  <a:pt x="2673858" y="3415030"/>
                  <a:pt x="2677351" y="3446209"/>
                  <a:pt x="2691194" y="3473895"/>
                </a:cubicBezTo>
                <a:cubicBezTo>
                  <a:pt x="2705037" y="3498151"/>
                  <a:pt x="2722372" y="3522409"/>
                  <a:pt x="2732786" y="3550095"/>
                </a:cubicBezTo>
                <a:cubicBezTo>
                  <a:pt x="2736215" y="3553587"/>
                  <a:pt x="2736215" y="3567430"/>
                  <a:pt x="2736215" y="3577844"/>
                </a:cubicBezTo>
                <a:cubicBezTo>
                  <a:pt x="2736215" y="3584766"/>
                  <a:pt x="2732786" y="3609023"/>
                  <a:pt x="2732786" y="3622866"/>
                </a:cubicBezTo>
                <a:cubicBezTo>
                  <a:pt x="2729294" y="3622866"/>
                  <a:pt x="2725801" y="3619373"/>
                  <a:pt x="2722372" y="3619373"/>
                </a:cubicBezTo>
                <a:cubicBezTo>
                  <a:pt x="2718880" y="3629787"/>
                  <a:pt x="2722372" y="3643630"/>
                  <a:pt x="2718880" y="3654044"/>
                </a:cubicBezTo>
                <a:cubicBezTo>
                  <a:pt x="2705037" y="3692144"/>
                  <a:pt x="2663508" y="3754501"/>
                  <a:pt x="2628837" y="3754501"/>
                </a:cubicBezTo>
                <a:cubicBezTo>
                  <a:pt x="2618486" y="3754501"/>
                  <a:pt x="2594229" y="3740595"/>
                  <a:pt x="2583815" y="3740595"/>
                </a:cubicBezTo>
                <a:cubicBezTo>
                  <a:pt x="2542286" y="3740595"/>
                  <a:pt x="2535364" y="3865309"/>
                  <a:pt x="2417572" y="3865309"/>
                </a:cubicBezTo>
                <a:cubicBezTo>
                  <a:pt x="2358708" y="3865309"/>
                  <a:pt x="2292858" y="3844544"/>
                  <a:pt x="2240915" y="3802951"/>
                </a:cubicBezTo>
                <a:cubicBezTo>
                  <a:pt x="2206308" y="3778695"/>
                  <a:pt x="2185543" y="3737166"/>
                  <a:pt x="2154364" y="3702495"/>
                </a:cubicBezTo>
                <a:cubicBezTo>
                  <a:pt x="2161286" y="3699066"/>
                  <a:pt x="2171637" y="3699066"/>
                  <a:pt x="2178558" y="3695573"/>
                </a:cubicBezTo>
                <a:cubicBezTo>
                  <a:pt x="2171637" y="3692144"/>
                  <a:pt x="2161286" y="3692144"/>
                  <a:pt x="2147443" y="3692144"/>
                </a:cubicBezTo>
                <a:cubicBezTo>
                  <a:pt x="2147443" y="3688651"/>
                  <a:pt x="2143951" y="3685223"/>
                  <a:pt x="2140521" y="3681730"/>
                </a:cubicBezTo>
                <a:cubicBezTo>
                  <a:pt x="2175129" y="3664395"/>
                  <a:pt x="2188972" y="3629787"/>
                  <a:pt x="2188972" y="3605530"/>
                </a:cubicBezTo>
                <a:cubicBezTo>
                  <a:pt x="2188972" y="3546666"/>
                  <a:pt x="2137029" y="3511995"/>
                  <a:pt x="2088515" y="3446209"/>
                </a:cubicBezTo>
                <a:lnTo>
                  <a:pt x="2088515" y="3435858"/>
                </a:lnTo>
                <a:cubicBezTo>
                  <a:pt x="2123186" y="3418523"/>
                  <a:pt x="2143951" y="3411601"/>
                  <a:pt x="2143951" y="3376930"/>
                </a:cubicBezTo>
                <a:cubicBezTo>
                  <a:pt x="2143951" y="3335401"/>
                  <a:pt x="2105851" y="3321558"/>
                  <a:pt x="2064321" y="3297301"/>
                </a:cubicBezTo>
                <a:cubicBezTo>
                  <a:pt x="2040064" y="3286887"/>
                  <a:pt x="1995043" y="3183001"/>
                  <a:pt x="1995043" y="3176080"/>
                </a:cubicBezTo>
                <a:cubicBezTo>
                  <a:pt x="1995043" y="3165666"/>
                  <a:pt x="2064321" y="3106801"/>
                  <a:pt x="2095437" y="3068701"/>
                </a:cubicBezTo>
                <a:cubicBezTo>
                  <a:pt x="2123186" y="3037523"/>
                  <a:pt x="2182051" y="2975166"/>
                  <a:pt x="2192464" y="2975166"/>
                </a:cubicBezTo>
                <a:cubicBezTo>
                  <a:pt x="2199386" y="2975166"/>
                  <a:pt x="2209737" y="2982087"/>
                  <a:pt x="2216658" y="2982087"/>
                </a:cubicBezTo>
                <a:cubicBezTo>
                  <a:pt x="2227072" y="2985580"/>
                  <a:pt x="2254758" y="2989009"/>
                  <a:pt x="2265172" y="2989009"/>
                </a:cubicBezTo>
                <a:cubicBezTo>
                  <a:pt x="2310194" y="2989009"/>
                  <a:pt x="2310194" y="2985580"/>
                  <a:pt x="2372551" y="2964815"/>
                </a:cubicBezTo>
                <a:cubicBezTo>
                  <a:pt x="2379472" y="3037523"/>
                  <a:pt x="2441829" y="3092958"/>
                  <a:pt x="2507615" y="3092958"/>
                </a:cubicBezTo>
                <a:close/>
                <a:moveTo>
                  <a:pt x="5929630" y="3058287"/>
                </a:moveTo>
                <a:cubicBezTo>
                  <a:pt x="5863781" y="2985580"/>
                  <a:pt x="5770309" y="2923223"/>
                  <a:pt x="5701030" y="2919730"/>
                </a:cubicBezTo>
                <a:cubicBezTo>
                  <a:pt x="5707951" y="2919730"/>
                  <a:pt x="5714874" y="2916301"/>
                  <a:pt x="5725224" y="2916301"/>
                </a:cubicBezTo>
                <a:cubicBezTo>
                  <a:pt x="5777230" y="2916301"/>
                  <a:pt x="5894959" y="3009837"/>
                  <a:pt x="5929630" y="3058287"/>
                </a:cubicBezTo>
                <a:close/>
                <a:moveTo>
                  <a:pt x="4183951" y="2971737"/>
                </a:moveTo>
                <a:cubicBezTo>
                  <a:pt x="4190873" y="2971737"/>
                  <a:pt x="4239387" y="2947480"/>
                  <a:pt x="4249801" y="2947480"/>
                </a:cubicBezTo>
                <a:cubicBezTo>
                  <a:pt x="4256723" y="2947480"/>
                  <a:pt x="4371023" y="2989009"/>
                  <a:pt x="4381374" y="2989009"/>
                </a:cubicBezTo>
                <a:cubicBezTo>
                  <a:pt x="4395280" y="2989009"/>
                  <a:pt x="4429887" y="2968244"/>
                  <a:pt x="4443730" y="2961323"/>
                </a:cubicBezTo>
                <a:cubicBezTo>
                  <a:pt x="4450651" y="2954401"/>
                  <a:pt x="4467987" y="2950909"/>
                  <a:pt x="4481830" y="2947480"/>
                </a:cubicBezTo>
                <a:cubicBezTo>
                  <a:pt x="4516501" y="2937066"/>
                  <a:pt x="4558030" y="2947480"/>
                  <a:pt x="4596130" y="2930144"/>
                </a:cubicBezTo>
                <a:cubicBezTo>
                  <a:pt x="4447223" y="2995930"/>
                  <a:pt x="4298251" y="3027109"/>
                  <a:pt x="4149344" y="3027109"/>
                </a:cubicBezTo>
                <a:cubicBezTo>
                  <a:pt x="4073144" y="3027109"/>
                  <a:pt x="3979609" y="3020187"/>
                  <a:pt x="3906901" y="2971737"/>
                </a:cubicBezTo>
                <a:cubicBezTo>
                  <a:pt x="3913823" y="2968244"/>
                  <a:pt x="3927665" y="2961323"/>
                  <a:pt x="3938080" y="2957830"/>
                </a:cubicBezTo>
                <a:cubicBezTo>
                  <a:pt x="3969258" y="2943987"/>
                  <a:pt x="4000436" y="2926715"/>
                  <a:pt x="4031551" y="2905887"/>
                </a:cubicBezTo>
                <a:lnTo>
                  <a:pt x="4059301" y="2905887"/>
                </a:lnTo>
                <a:cubicBezTo>
                  <a:pt x="4145851" y="2905887"/>
                  <a:pt x="4156265" y="2971737"/>
                  <a:pt x="4183951" y="2971737"/>
                </a:cubicBezTo>
                <a:close/>
                <a:moveTo>
                  <a:pt x="4880166" y="2975166"/>
                </a:moveTo>
                <a:cubicBezTo>
                  <a:pt x="4894009" y="2975166"/>
                  <a:pt x="4914774" y="2971737"/>
                  <a:pt x="4932109" y="2957830"/>
                </a:cubicBezTo>
                <a:cubicBezTo>
                  <a:pt x="4994466" y="3068701"/>
                  <a:pt x="5004816" y="2992501"/>
                  <a:pt x="5004816" y="3079051"/>
                </a:cubicBezTo>
                <a:cubicBezTo>
                  <a:pt x="5004816" y="3086037"/>
                  <a:pt x="5001387" y="3103309"/>
                  <a:pt x="5001387" y="3193351"/>
                </a:cubicBezTo>
                <a:cubicBezTo>
                  <a:pt x="4980623" y="3200337"/>
                  <a:pt x="4942523" y="3214180"/>
                  <a:pt x="4932109" y="3214180"/>
                </a:cubicBezTo>
                <a:cubicBezTo>
                  <a:pt x="4925187" y="3214180"/>
                  <a:pt x="4894009" y="3203766"/>
                  <a:pt x="4883595" y="3203766"/>
                </a:cubicBezTo>
                <a:cubicBezTo>
                  <a:pt x="4862830" y="3203766"/>
                  <a:pt x="4848987" y="3217609"/>
                  <a:pt x="4848987" y="3234944"/>
                </a:cubicBezTo>
                <a:cubicBezTo>
                  <a:pt x="4848987" y="3245358"/>
                  <a:pt x="4855909" y="3255709"/>
                  <a:pt x="4855909" y="3262630"/>
                </a:cubicBezTo>
                <a:cubicBezTo>
                  <a:pt x="4817809" y="3269551"/>
                  <a:pt x="4710430" y="3259201"/>
                  <a:pt x="4734687" y="3338830"/>
                </a:cubicBezTo>
                <a:cubicBezTo>
                  <a:pt x="4731195" y="3338830"/>
                  <a:pt x="4724274" y="3335401"/>
                  <a:pt x="4720844" y="3331909"/>
                </a:cubicBezTo>
                <a:cubicBezTo>
                  <a:pt x="4717351" y="3335401"/>
                  <a:pt x="4720844" y="3338830"/>
                  <a:pt x="4720844" y="3342323"/>
                </a:cubicBezTo>
                <a:cubicBezTo>
                  <a:pt x="4700016" y="3342323"/>
                  <a:pt x="4661916" y="3349244"/>
                  <a:pt x="4651566" y="3349244"/>
                </a:cubicBezTo>
                <a:cubicBezTo>
                  <a:pt x="4606544" y="3349244"/>
                  <a:pt x="4530344" y="3300730"/>
                  <a:pt x="4530344" y="3252280"/>
                </a:cubicBezTo>
                <a:cubicBezTo>
                  <a:pt x="4530344" y="3241866"/>
                  <a:pt x="4537266" y="3210687"/>
                  <a:pt x="4537266" y="3200337"/>
                </a:cubicBezTo>
                <a:cubicBezTo>
                  <a:pt x="4537266" y="3158744"/>
                  <a:pt x="4502595" y="3189923"/>
                  <a:pt x="4502595" y="3148330"/>
                </a:cubicBezTo>
                <a:cubicBezTo>
                  <a:pt x="4502595" y="3141409"/>
                  <a:pt x="4506087" y="3134487"/>
                  <a:pt x="4506087" y="3127566"/>
                </a:cubicBezTo>
                <a:cubicBezTo>
                  <a:pt x="4509580" y="3117151"/>
                  <a:pt x="4506087" y="3103309"/>
                  <a:pt x="4513009" y="3096387"/>
                </a:cubicBezTo>
                <a:cubicBezTo>
                  <a:pt x="4513009" y="3089466"/>
                  <a:pt x="4519930" y="3089466"/>
                  <a:pt x="4523423" y="3082544"/>
                </a:cubicBezTo>
                <a:cubicBezTo>
                  <a:pt x="4526851" y="3079051"/>
                  <a:pt x="4526851" y="3072130"/>
                  <a:pt x="4526851" y="3068701"/>
                </a:cubicBezTo>
                <a:cubicBezTo>
                  <a:pt x="4533774" y="3061780"/>
                  <a:pt x="4537266" y="3051366"/>
                  <a:pt x="4547680" y="3047937"/>
                </a:cubicBezTo>
                <a:cubicBezTo>
                  <a:pt x="4561523" y="3037523"/>
                  <a:pt x="4582287" y="3037523"/>
                  <a:pt x="4599623" y="3030601"/>
                </a:cubicBezTo>
                <a:cubicBezTo>
                  <a:pt x="4630801" y="3020187"/>
                  <a:pt x="4661916" y="3006344"/>
                  <a:pt x="4693095" y="2992501"/>
                </a:cubicBezTo>
                <a:cubicBezTo>
                  <a:pt x="4717351" y="2978658"/>
                  <a:pt x="4762374" y="2940558"/>
                  <a:pt x="4790123" y="2916301"/>
                </a:cubicBezTo>
                <a:cubicBezTo>
                  <a:pt x="4790123" y="2916301"/>
                  <a:pt x="4793551" y="2916301"/>
                  <a:pt x="4797044" y="2919730"/>
                </a:cubicBezTo>
                <a:cubicBezTo>
                  <a:pt x="4797044" y="2912809"/>
                  <a:pt x="4800474" y="2902458"/>
                  <a:pt x="4800474" y="2895537"/>
                </a:cubicBezTo>
                <a:cubicBezTo>
                  <a:pt x="4810887" y="2950909"/>
                  <a:pt x="4838574" y="2975166"/>
                  <a:pt x="4880166" y="2975166"/>
                </a:cubicBezTo>
                <a:close/>
                <a:moveTo>
                  <a:pt x="5728716" y="2867787"/>
                </a:moveTo>
                <a:cubicBezTo>
                  <a:pt x="5756402" y="2874709"/>
                  <a:pt x="5784151" y="2881630"/>
                  <a:pt x="5811837" y="2895537"/>
                </a:cubicBezTo>
                <a:cubicBezTo>
                  <a:pt x="5780659" y="2885123"/>
                  <a:pt x="5746051" y="2878201"/>
                  <a:pt x="5711381" y="2867787"/>
                </a:cubicBezTo>
                <a:lnTo>
                  <a:pt x="5728716" y="2867787"/>
                </a:lnTo>
                <a:close/>
                <a:moveTo>
                  <a:pt x="4776216" y="2905887"/>
                </a:moveTo>
                <a:cubicBezTo>
                  <a:pt x="4710430" y="2982087"/>
                  <a:pt x="4616895" y="2999423"/>
                  <a:pt x="4547680" y="3023680"/>
                </a:cubicBezTo>
                <a:cubicBezTo>
                  <a:pt x="4526851" y="3030601"/>
                  <a:pt x="4506087" y="3068701"/>
                  <a:pt x="4495674" y="3079051"/>
                </a:cubicBezTo>
                <a:cubicBezTo>
                  <a:pt x="4481830" y="3089466"/>
                  <a:pt x="4464495" y="3099880"/>
                  <a:pt x="4450651" y="3106801"/>
                </a:cubicBezTo>
                <a:cubicBezTo>
                  <a:pt x="4433380" y="3113723"/>
                  <a:pt x="4416044" y="3113723"/>
                  <a:pt x="4398709" y="3120644"/>
                </a:cubicBezTo>
                <a:cubicBezTo>
                  <a:pt x="4402201" y="3110230"/>
                  <a:pt x="4405630" y="3096387"/>
                  <a:pt x="4405630" y="3086037"/>
                </a:cubicBezTo>
                <a:cubicBezTo>
                  <a:pt x="4405630" y="3079051"/>
                  <a:pt x="4398709" y="3047937"/>
                  <a:pt x="4391787" y="3030601"/>
                </a:cubicBezTo>
                <a:lnTo>
                  <a:pt x="4374451" y="3030601"/>
                </a:lnTo>
                <a:cubicBezTo>
                  <a:pt x="4371023" y="3034030"/>
                  <a:pt x="4371023" y="3030601"/>
                  <a:pt x="4371023" y="3037523"/>
                </a:cubicBezTo>
                <a:cubicBezTo>
                  <a:pt x="4371023" y="3047937"/>
                  <a:pt x="4377944" y="3072130"/>
                  <a:pt x="4377944" y="3079051"/>
                </a:cubicBezTo>
                <a:cubicBezTo>
                  <a:pt x="4377944" y="3089466"/>
                  <a:pt x="4364101" y="3137980"/>
                  <a:pt x="4364101" y="3148330"/>
                </a:cubicBezTo>
                <a:cubicBezTo>
                  <a:pt x="4364101" y="3179509"/>
                  <a:pt x="4398709" y="3179509"/>
                  <a:pt x="4422966" y="3200337"/>
                </a:cubicBezTo>
                <a:cubicBezTo>
                  <a:pt x="4426395" y="3217609"/>
                  <a:pt x="4429887" y="3241866"/>
                  <a:pt x="4429887" y="3252280"/>
                </a:cubicBezTo>
                <a:cubicBezTo>
                  <a:pt x="4429887" y="3273044"/>
                  <a:pt x="4398709" y="3276473"/>
                  <a:pt x="4391787" y="3300730"/>
                </a:cubicBezTo>
                <a:cubicBezTo>
                  <a:pt x="4384866" y="3314573"/>
                  <a:pt x="4391787" y="3338830"/>
                  <a:pt x="4391787" y="3359658"/>
                </a:cubicBezTo>
                <a:cubicBezTo>
                  <a:pt x="4388295" y="3352673"/>
                  <a:pt x="4384866" y="3342323"/>
                  <a:pt x="4381374" y="3331909"/>
                </a:cubicBezTo>
                <a:cubicBezTo>
                  <a:pt x="4374451" y="3338830"/>
                  <a:pt x="4364101" y="3349244"/>
                  <a:pt x="4364101" y="3356166"/>
                </a:cubicBezTo>
                <a:cubicBezTo>
                  <a:pt x="4364101" y="3366580"/>
                  <a:pt x="4388295" y="3394266"/>
                  <a:pt x="4388295" y="3411601"/>
                </a:cubicBezTo>
                <a:cubicBezTo>
                  <a:pt x="4388295" y="3446209"/>
                  <a:pt x="4360609" y="3439287"/>
                  <a:pt x="4339844" y="3456623"/>
                </a:cubicBezTo>
                <a:cubicBezTo>
                  <a:pt x="4329430" y="3463544"/>
                  <a:pt x="4329430" y="3480880"/>
                  <a:pt x="4322509" y="3487801"/>
                </a:cubicBezTo>
                <a:cubicBezTo>
                  <a:pt x="4294823" y="3511995"/>
                  <a:pt x="4246309" y="3508566"/>
                  <a:pt x="4218623" y="3505073"/>
                </a:cubicBezTo>
                <a:cubicBezTo>
                  <a:pt x="4215130" y="3508566"/>
                  <a:pt x="4215130" y="3505073"/>
                  <a:pt x="4215130" y="3515487"/>
                </a:cubicBezTo>
                <a:cubicBezTo>
                  <a:pt x="4215130" y="3522409"/>
                  <a:pt x="4222051" y="3529330"/>
                  <a:pt x="4228974" y="3532823"/>
                </a:cubicBezTo>
                <a:cubicBezTo>
                  <a:pt x="4152836" y="3557080"/>
                  <a:pt x="4062730" y="3581273"/>
                  <a:pt x="3983101" y="3581273"/>
                </a:cubicBezTo>
                <a:cubicBezTo>
                  <a:pt x="3865309" y="3581273"/>
                  <a:pt x="3754501" y="3550095"/>
                  <a:pt x="3633280" y="3463544"/>
                </a:cubicBezTo>
                <a:cubicBezTo>
                  <a:pt x="3622865" y="3456623"/>
                  <a:pt x="3570922" y="3404680"/>
                  <a:pt x="3570922" y="3394266"/>
                </a:cubicBezTo>
                <a:cubicBezTo>
                  <a:pt x="3570922" y="3387344"/>
                  <a:pt x="3595180" y="3345751"/>
                  <a:pt x="3602101" y="3321558"/>
                </a:cubicBezTo>
                <a:cubicBezTo>
                  <a:pt x="3685222" y="3387344"/>
                  <a:pt x="3841115" y="3446209"/>
                  <a:pt x="3934587" y="3446209"/>
                </a:cubicBezTo>
                <a:cubicBezTo>
                  <a:pt x="3990023" y="3446209"/>
                  <a:pt x="4066223" y="3408109"/>
                  <a:pt x="4111244" y="3356166"/>
                </a:cubicBezTo>
                <a:cubicBezTo>
                  <a:pt x="4055809" y="3397758"/>
                  <a:pt x="4000436" y="3418523"/>
                  <a:pt x="3945001" y="3418523"/>
                </a:cubicBezTo>
                <a:cubicBezTo>
                  <a:pt x="3851465" y="3418523"/>
                  <a:pt x="3685222" y="3366580"/>
                  <a:pt x="3605594" y="3304223"/>
                </a:cubicBezTo>
                <a:cubicBezTo>
                  <a:pt x="3605594" y="3290380"/>
                  <a:pt x="3605594" y="3273044"/>
                  <a:pt x="3602101" y="3255709"/>
                </a:cubicBezTo>
                <a:cubicBezTo>
                  <a:pt x="3602101" y="3248787"/>
                  <a:pt x="3591687" y="3241866"/>
                  <a:pt x="3591687" y="3234944"/>
                </a:cubicBezTo>
                <a:cubicBezTo>
                  <a:pt x="3591687" y="3224530"/>
                  <a:pt x="3602101" y="3200337"/>
                  <a:pt x="3602101" y="3183001"/>
                </a:cubicBezTo>
                <a:lnTo>
                  <a:pt x="3602101" y="3165666"/>
                </a:lnTo>
                <a:cubicBezTo>
                  <a:pt x="3664458" y="3186430"/>
                  <a:pt x="3737165" y="3210687"/>
                  <a:pt x="3806444" y="3210687"/>
                </a:cubicBezTo>
                <a:cubicBezTo>
                  <a:pt x="3920744" y="3210687"/>
                  <a:pt x="4062730" y="3110230"/>
                  <a:pt x="4125087" y="3051366"/>
                </a:cubicBezTo>
                <a:lnTo>
                  <a:pt x="4201287" y="3051366"/>
                </a:lnTo>
                <a:cubicBezTo>
                  <a:pt x="4377944" y="3030601"/>
                  <a:pt x="4561523" y="2999423"/>
                  <a:pt x="4741609" y="2864358"/>
                </a:cubicBezTo>
                <a:cubicBezTo>
                  <a:pt x="4752023" y="2874709"/>
                  <a:pt x="4762374" y="2892044"/>
                  <a:pt x="4776216" y="2905887"/>
                </a:cubicBezTo>
                <a:close/>
                <a:moveTo>
                  <a:pt x="4222051" y="2857437"/>
                </a:moveTo>
                <a:cubicBezTo>
                  <a:pt x="4183951" y="2860866"/>
                  <a:pt x="4138930" y="2850515"/>
                  <a:pt x="4100830" y="2833180"/>
                </a:cubicBezTo>
                <a:cubicBezTo>
                  <a:pt x="4135501" y="2843594"/>
                  <a:pt x="4180523" y="2857437"/>
                  <a:pt x="4222051" y="2857437"/>
                </a:cubicBezTo>
                <a:close/>
                <a:moveTo>
                  <a:pt x="4679251" y="2850515"/>
                </a:moveTo>
                <a:cubicBezTo>
                  <a:pt x="4686174" y="2850515"/>
                  <a:pt x="4717351" y="2847023"/>
                  <a:pt x="4734687" y="2843594"/>
                </a:cubicBezTo>
                <a:cubicBezTo>
                  <a:pt x="4734687" y="2843594"/>
                  <a:pt x="4734687" y="2847023"/>
                  <a:pt x="4738116" y="2850515"/>
                </a:cubicBezTo>
                <a:cubicBezTo>
                  <a:pt x="4665409" y="2905887"/>
                  <a:pt x="4585716" y="2926715"/>
                  <a:pt x="4513009" y="2926715"/>
                </a:cubicBezTo>
                <a:cubicBezTo>
                  <a:pt x="4474909" y="2926715"/>
                  <a:pt x="4422966" y="2916301"/>
                  <a:pt x="4384866" y="2885123"/>
                </a:cubicBezTo>
                <a:cubicBezTo>
                  <a:pt x="4391787" y="2878201"/>
                  <a:pt x="4405630" y="2874709"/>
                  <a:pt x="4419474" y="2867787"/>
                </a:cubicBezTo>
                <a:cubicBezTo>
                  <a:pt x="4429887" y="2860866"/>
                  <a:pt x="4429887" y="2847023"/>
                  <a:pt x="4436809" y="2840101"/>
                </a:cubicBezTo>
                <a:cubicBezTo>
                  <a:pt x="4464495" y="2808923"/>
                  <a:pt x="4478401" y="2808923"/>
                  <a:pt x="4495674" y="2808923"/>
                </a:cubicBezTo>
                <a:cubicBezTo>
                  <a:pt x="4544187" y="2808923"/>
                  <a:pt x="4582287" y="2850515"/>
                  <a:pt x="4679251" y="2850515"/>
                </a:cubicBezTo>
                <a:close/>
                <a:moveTo>
                  <a:pt x="5416995" y="2864358"/>
                </a:moveTo>
                <a:cubicBezTo>
                  <a:pt x="5413502" y="2867787"/>
                  <a:pt x="5416995" y="2867787"/>
                  <a:pt x="5406581" y="2867787"/>
                </a:cubicBezTo>
                <a:cubicBezTo>
                  <a:pt x="5382387" y="2867787"/>
                  <a:pt x="5333874" y="2808923"/>
                  <a:pt x="5330381" y="2795080"/>
                </a:cubicBezTo>
                <a:cubicBezTo>
                  <a:pt x="5347716" y="2815844"/>
                  <a:pt x="5385816" y="2860866"/>
                  <a:pt x="5416995" y="2864358"/>
                </a:cubicBezTo>
                <a:close/>
                <a:moveTo>
                  <a:pt x="1936115" y="2788158"/>
                </a:moveTo>
                <a:cubicBezTo>
                  <a:pt x="1880743" y="2874709"/>
                  <a:pt x="1749108" y="2950909"/>
                  <a:pt x="1676400" y="2950909"/>
                </a:cubicBezTo>
                <a:cubicBezTo>
                  <a:pt x="1665986" y="2950909"/>
                  <a:pt x="1648651" y="2950909"/>
                  <a:pt x="1652143" y="2933637"/>
                </a:cubicBezTo>
                <a:cubicBezTo>
                  <a:pt x="1652143" y="2937066"/>
                  <a:pt x="1655572" y="2947480"/>
                  <a:pt x="1665986" y="2947480"/>
                </a:cubicBezTo>
                <a:cubicBezTo>
                  <a:pt x="1745678" y="2947480"/>
                  <a:pt x="1905000" y="2833180"/>
                  <a:pt x="1970786" y="2746566"/>
                </a:cubicBezTo>
                <a:cubicBezTo>
                  <a:pt x="1960372" y="2760409"/>
                  <a:pt x="1946529" y="2770823"/>
                  <a:pt x="1936115" y="2788158"/>
                </a:cubicBezTo>
                <a:close/>
                <a:moveTo>
                  <a:pt x="5008309" y="2836609"/>
                </a:moveTo>
                <a:cubicBezTo>
                  <a:pt x="4977130" y="2833180"/>
                  <a:pt x="4907851" y="2774315"/>
                  <a:pt x="4907851" y="2739644"/>
                </a:cubicBezTo>
                <a:cubicBezTo>
                  <a:pt x="4918266" y="2763901"/>
                  <a:pt x="4973637" y="2822766"/>
                  <a:pt x="5008309" y="2836609"/>
                </a:cubicBezTo>
                <a:close/>
                <a:moveTo>
                  <a:pt x="3193415" y="2777744"/>
                </a:moveTo>
                <a:cubicBezTo>
                  <a:pt x="3203765" y="2777744"/>
                  <a:pt x="3245358" y="2774315"/>
                  <a:pt x="3269615" y="2770823"/>
                </a:cubicBezTo>
                <a:cubicBezTo>
                  <a:pt x="3279965" y="2770823"/>
                  <a:pt x="3304222" y="2763901"/>
                  <a:pt x="3311144" y="2763901"/>
                </a:cubicBezTo>
                <a:cubicBezTo>
                  <a:pt x="3321558" y="2763901"/>
                  <a:pt x="3366580" y="2791587"/>
                  <a:pt x="3397758" y="2798509"/>
                </a:cubicBezTo>
                <a:cubicBezTo>
                  <a:pt x="3480880" y="2826258"/>
                  <a:pt x="3518980" y="2826258"/>
                  <a:pt x="3591687" y="2826258"/>
                </a:cubicBezTo>
                <a:cubicBezTo>
                  <a:pt x="3602101" y="2826258"/>
                  <a:pt x="3688715" y="2822766"/>
                  <a:pt x="3733737" y="2815844"/>
                </a:cubicBezTo>
                <a:cubicBezTo>
                  <a:pt x="3737165" y="2833180"/>
                  <a:pt x="3775265" y="2864358"/>
                  <a:pt x="3792601" y="2857437"/>
                </a:cubicBezTo>
                <a:cubicBezTo>
                  <a:pt x="3785680" y="2871280"/>
                  <a:pt x="3782187" y="2888615"/>
                  <a:pt x="3782187" y="2898966"/>
                </a:cubicBezTo>
                <a:cubicBezTo>
                  <a:pt x="3782187" y="2905887"/>
                  <a:pt x="3789108" y="2923223"/>
                  <a:pt x="3796030" y="2937066"/>
                </a:cubicBezTo>
                <a:lnTo>
                  <a:pt x="3730244" y="2937066"/>
                </a:lnTo>
                <a:cubicBezTo>
                  <a:pt x="3636708" y="2926715"/>
                  <a:pt x="3539744" y="2919730"/>
                  <a:pt x="3439287" y="2874709"/>
                </a:cubicBezTo>
                <a:cubicBezTo>
                  <a:pt x="3487801" y="2926715"/>
                  <a:pt x="3650615" y="2947480"/>
                  <a:pt x="3726815" y="2947480"/>
                </a:cubicBezTo>
                <a:cubicBezTo>
                  <a:pt x="3733737" y="2947480"/>
                  <a:pt x="3792601" y="2940558"/>
                  <a:pt x="3799522" y="2940558"/>
                </a:cubicBezTo>
                <a:cubicBezTo>
                  <a:pt x="3806444" y="2940558"/>
                  <a:pt x="3841115" y="2968244"/>
                  <a:pt x="3872230" y="2968244"/>
                </a:cubicBezTo>
                <a:cubicBezTo>
                  <a:pt x="3865309" y="2989009"/>
                  <a:pt x="3865309" y="3013266"/>
                  <a:pt x="3865309" y="3034030"/>
                </a:cubicBezTo>
                <a:cubicBezTo>
                  <a:pt x="3841115" y="3041015"/>
                  <a:pt x="3799522" y="3051366"/>
                  <a:pt x="3778758" y="3086037"/>
                </a:cubicBezTo>
                <a:cubicBezTo>
                  <a:pt x="3771837" y="3082544"/>
                  <a:pt x="3705987" y="3054858"/>
                  <a:pt x="3688715" y="3054858"/>
                </a:cubicBezTo>
                <a:cubicBezTo>
                  <a:pt x="3678301" y="3054858"/>
                  <a:pt x="3633280" y="3079051"/>
                  <a:pt x="3633280" y="3079051"/>
                </a:cubicBezTo>
                <a:cubicBezTo>
                  <a:pt x="3626358" y="3079051"/>
                  <a:pt x="3609022" y="3068701"/>
                  <a:pt x="3595180" y="3065209"/>
                </a:cubicBezTo>
                <a:cubicBezTo>
                  <a:pt x="3574415" y="3058287"/>
                  <a:pt x="3553587" y="3061780"/>
                  <a:pt x="3532822" y="3058287"/>
                </a:cubicBezTo>
                <a:cubicBezTo>
                  <a:pt x="3529394" y="3054858"/>
                  <a:pt x="3512058" y="3047937"/>
                  <a:pt x="3508565" y="3037523"/>
                </a:cubicBezTo>
                <a:cubicBezTo>
                  <a:pt x="3501644" y="3023680"/>
                  <a:pt x="3505137" y="3006344"/>
                  <a:pt x="3498215" y="2989009"/>
                </a:cubicBezTo>
                <a:cubicBezTo>
                  <a:pt x="3477387" y="2940558"/>
                  <a:pt x="3418522" y="2916301"/>
                  <a:pt x="3387344" y="2888615"/>
                </a:cubicBezTo>
                <a:cubicBezTo>
                  <a:pt x="3338894" y="2850515"/>
                  <a:pt x="3279965" y="2763901"/>
                  <a:pt x="3224594" y="2784666"/>
                </a:cubicBezTo>
                <a:cubicBezTo>
                  <a:pt x="3224594" y="2784666"/>
                  <a:pt x="3217672" y="2777744"/>
                  <a:pt x="3217672" y="2784666"/>
                </a:cubicBezTo>
                <a:cubicBezTo>
                  <a:pt x="3217672" y="2812415"/>
                  <a:pt x="3252280" y="2812415"/>
                  <a:pt x="3262694" y="2815844"/>
                </a:cubicBezTo>
                <a:cubicBezTo>
                  <a:pt x="3290380" y="2826258"/>
                  <a:pt x="3335401" y="2885123"/>
                  <a:pt x="3363151" y="2905887"/>
                </a:cubicBezTo>
                <a:cubicBezTo>
                  <a:pt x="3397758" y="2933637"/>
                  <a:pt x="3467037" y="2957830"/>
                  <a:pt x="3477387" y="3013266"/>
                </a:cubicBezTo>
                <a:cubicBezTo>
                  <a:pt x="3480880" y="3020187"/>
                  <a:pt x="3473958" y="3037523"/>
                  <a:pt x="3480880" y="3047937"/>
                </a:cubicBezTo>
                <a:cubicBezTo>
                  <a:pt x="3501644" y="3082544"/>
                  <a:pt x="3494722" y="3054858"/>
                  <a:pt x="3505137" y="3089466"/>
                </a:cubicBezTo>
                <a:cubicBezTo>
                  <a:pt x="3536315" y="3113723"/>
                  <a:pt x="3574415" y="3144901"/>
                  <a:pt x="3574415" y="3186430"/>
                </a:cubicBezTo>
                <a:cubicBezTo>
                  <a:pt x="3574415" y="3193351"/>
                  <a:pt x="3560572" y="3231451"/>
                  <a:pt x="3560572" y="3238437"/>
                </a:cubicBezTo>
                <a:cubicBezTo>
                  <a:pt x="3560572" y="3248787"/>
                  <a:pt x="3567494" y="3252280"/>
                  <a:pt x="3570922" y="3262630"/>
                </a:cubicBezTo>
                <a:cubicBezTo>
                  <a:pt x="3574415" y="3266123"/>
                  <a:pt x="3574415" y="3276473"/>
                  <a:pt x="3574415" y="3283458"/>
                </a:cubicBezTo>
                <a:cubicBezTo>
                  <a:pt x="3574415" y="3335401"/>
                  <a:pt x="3550158" y="3394266"/>
                  <a:pt x="3491294" y="3394266"/>
                </a:cubicBezTo>
                <a:cubicBezTo>
                  <a:pt x="3480880" y="3394266"/>
                  <a:pt x="3442780" y="3383851"/>
                  <a:pt x="3435858" y="3383851"/>
                </a:cubicBezTo>
                <a:cubicBezTo>
                  <a:pt x="3425444" y="3383851"/>
                  <a:pt x="3418522" y="3390773"/>
                  <a:pt x="3418522" y="3401187"/>
                </a:cubicBezTo>
                <a:cubicBezTo>
                  <a:pt x="3418522" y="3428873"/>
                  <a:pt x="3484372" y="3418523"/>
                  <a:pt x="3484372" y="3477387"/>
                </a:cubicBezTo>
                <a:cubicBezTo>
                  <a:pt x="3484372" y="3508566"/>
                  <a:pt x="3453194" y="3577844"/>
                  <a:pt x="3411601" y="3577844"/>
                </a:cubicBezTo>
                <a:cubicBezTo>
                  <a:pt x="3401187" y="3577844"/>
                  <a:pt x="3380422" y="3570923"/>
                  <a:pt x="3373501" y="3570923"/>
                </a:cubicBezTo>
                <a:cubicBezTo>
                  <a:pt x="3359658" y="3570923"/>
                  <a:pt x="3356165" y="3574351"/>
                  <a:pt x="3356165" y="3584766"/>
                </a:cubicBezTo>
                <a:cubicBezTo>
                  <a:pt x="3356165" y="3595180"/>
                  <a:pt x="3363151" y="3605530"/>
                  <a:pt x="3363151" y="3615944"/>
                </a:cubicBezTo>
                <a:cubicBezTo>
                  <a:pt x="3363151" y="3647123"/>
                  <a:pt x="3342322" y="3716401"/>
                  <a:pt x="3286951" y="3716401"/>
                </a:cubicBezTo>
                <a:cubicBezTo>
                  <a:pt x="3241865" y="3716401"/>
                  <a:pt x="3189922" y="3695573"/>
                  <a:pt x="3158744" y="3640201"/>
                </a:cubicBezTo>
                <a:cubicBezTo>
                  <a:pt x="3186494" y="3633280"/>
                  <a:pt x="3196844" y="3609023"/>
                  <a:pt x="3196844" y="3595180"/>
                </a:cubicBezTo>
                <a:cubicBezTo>
                  <a:pt x="3196844" y="3584766"/>
                  <a:pt x="3148394" y="3494723"/>
                  <a:pt x="3148394" y="3484309"/>
                </a:cubicBezTo>
                <a:cubicBezTo>
                  <a:pt x="3148394" y="3477387"/>
                  <a:pt x="3158744" y="3463544"/>
                  <a:pt x="3162237" y="3453130"/>
                </a:cubicBezTo>
                <a:lnTo>
                  <a:pt x="3162237" y="3387344"/>
                </a:lnTo>
                <a:cubicBezTo>
                  <a:pt x="3162237" y="3321558"/>
                  <a:pt x="3068701" y="3245358"/>
                  <a:pt x="3006344" y="3234944"/>
                </a:cubicBezTo>
                <a:cubicBezTo>
                  <a:pt x="2992501" y="3234944"/>
                  <a:pt x="2985580" y="3224530"/>
                  <a:pt x="2975229" y="3221101"/>
                </a:cubicBezTo>
                <a:cubicBezTo>
                  <a:pt x="2912872" y="3196844"/>
                  <a:pt x="2833180" y="3141409"/>
                  <a:pt x="2774315" y="3072130"/>
                </a:cubicBezTo>
                <a:cubicBezTo>
                  <a:pt x="2798572" y="3058287"/>
                  <a:pt x="2826258" y="3047937"/>
                  <a:pt x="2854008" y="3027109"/>
                </a:cubicBezTo>
                <a:cubicBezTo>
                  <a:pt x="2888615" y="2999423"/>
                  <a:pt x="2902458" y="2961323"/>
                  <a:pt x="2923222" y="2940558"/>
                </a:cubicBezTo>
                <a:cubicBezTo>
                  <a:pt x="2923222" y="3006344"/>
                  <a:pt x="2968308" y="3065209"/>
                  <a:pt x="3013329" y="3137980"/>
                </a:cubicBezTo>
                <a:cubicBezTo>
                  <a:pt x="3047937" y="3186430"/>
                  <a:pt x="3099880" y="3228023"/>
                  <a:pt x="3151822" y="3241866"/>
                </a:cubicBezTo>
                <a:cubicBezTo>
                  <a:pt x="3086037" y="3203766"/>
                  <a:pt x="2933637" y="3013266"/>
                  <a:pt x="2933637" y="2923223"/>
                </a:cubicBezTo>
                <a:cubicBezTo>
                  <a:pt x="2933637" y="2912809"/>
                  <a:pt x="2950972" y="2874709"/>
                  <a:pt x="2961322" y="2850515"/>
                </a:cubicBezTo>
                <a:cubicBezTo>
                  <a:pt x="3016758" y="2933637"/>
                  <a:pt x="3068701" y="3079051"/>
                  <a:pt x="3186494" y="3099880"/>
                </a:cubicBezTo>
                <a:lnTo>
                  <a:pt x="3200337" y="3096387"/>
                </a:lnTo>
                <a:cubicBezTo>
                  <a:pt x="3148394" y="3089466"/>
                  <a:pt x="3065272" y="2999423"/>
                  <a:pt x="3034094" y="2947480"/>
                </a:cubicBezTo>
                <a:cubicBezTo>
                  <a:pt x="3013329" y="2905887"/>
                  <a:pt x="2964815" y="2843594"/>
                  <a:pt x="2964815" y="2833180"/>
                </a:cubicBezTo>
                <a:cubicBezTo>
                  <a:pt x="2964815" y="2826258"/>
                  <a:pt x="2971737" y="2808923"/>
                  <a:pt x="2971737" y="2795080"/>
                </a:cubicBezTo>
                <a:cubicBezTo>
                  <a:pt x="2975229" y="2784666"/>
                  <a:pt x="2971737" y="2770823"/>
                  <a:pt x="2971737" y="2756980"/>
                </a:cubicBezTo>
                <a:cubicBezTo>
                  <a:pt x="3065272" y="2819337"/>
                  <a:pt x="3148394" y="2916301"/>
                  <a:pt x="3193415" y="3006344"/>
                </a:cubicBezTo>
                <a:cubicBezTo>
                  <a:pt x="3193415" y="3006344"/>
                  <a:pt x="3196844" y="3009837"/>
                  <a:pt x="3203765" y="3009837"/>
                </a:cubicBezTo>
                <a:cubicBezTo>
                  <a:pt x="3189922" y="2982087"/>
                  <a:pt x="3165729" y="2950909"/>
                  <a:pt x="3158744" y="2923223"/>
                </a:cubicBezTo>
                <a:cubicBezTo>
                  <a:pt x="3141472" y="2857437"/>
                  <a:pt x="3034094" y="2770823"/>
                  <a:pt x="2975229" y="2739644"/>
                </a:cubicBezTo>
                <a:cubicBezTo>
                  <a:pt x="2971737" y="2739644"/>
                  <a:pt x="2968308" y="2732723"/>
                  <a:pt x="2968308" y="2729294"/>
                </a:cubicBezTo>
                <a:cubicBezTo>
                  <a:pt x="3103372" y="2767394"/>
                  <a:pt x="3089529" y="2777744"/>
                  <a:pt x="3193415" y="2777744"/>
                </a:cubicBezTo>
                <a:close/>
                <a:moveTo>
                  <a:pt x="2556129" y="2743137"/>
                </a:moveTo>
                <a:cubicBezTo>
                  <a:pt x="2587308" y="2743137"/>
                  <a:pt x="2639251" y="2743137"/>
                  <a:pt x="2673858" y="2729294"/>
                </a:cubicBezTo>
                <a:cubicBezTo>
                  <a:pt x="2628837" y="2756980"/>
                  <a:pt x="2594229" y="2753487"/>
                  <a:pt x="2552637" y="2753487"/>
                </a:cubicBezTo>
                <a:cubicBezTo>
                  <a:pt x="2511108" y="2753487"/>
                  <a:pt x="2462594" y="2756980"/>
                  <a:pt x="2424494" y="2725801"/>
                </a:cubicBezTo>
                <a:cubicBezTo>
                  <a:pt x="2473008" y="2743137"/>
                  <a:pt x="2504186" y="2743137"/>
                  <a:pt x="2556129" y="2743137"/>
                </a:cubicBezTo>
                <a:close/>
                <a:moveTo>
                  <a:pt x="2957894" y="2767394"/>
                </a:moveTo>
                <a:cubicBezTo>
                  <a:pt x="2957894" y="2795080"/>
                  <a:pt x="2912872" y="2895537"/>
                  <a:pt x="2905951" y="2916301"/>
                </a:cubicBezTo>
                <a:cubicBezTo>
                  <a:pt x="2892108" y="2943987"/>
                  <a:pt x="2850515" y="3006344"/>
                  <a:pt x="2808922" y="3020187"/>
                </a:cubicBezTo>
                <a:cubicBezTo>
                  <a:pt x="2802001" y="3023680"/>
                  <a:pt x="2666937" y="3072130"/>
                  <a:pt x="2639251" y="3072130"/>
                </a:cubicBezTo>
                <a:lnTo>
                  <a:pt x="2625408" y="3072130"/>
                </a:lnTo>
                <a:cubicBezTo>
                  <a:pt x="2621915" y="3065209"/>
                  <a:pt x="2621915" y="3061780"/>
                  <a:pt x="2621915" y="3051366"/>
                </a:cubicBezTo>
                <a:cubicBezTo>
                  <a:pt x="2621915" y="3044444"/>
                  <a:pt x="2646172" y="3006344"/>
                  <a:pt x="2649601" y="2985580"/>
                </a:cubicBezTo>
                <a:cubicBezTo>
                  <a:pt x="2666937" y="2982087"/>
                  <a:pt x="2826258" y="2961323"/>
                  <a:pt x="2826258" y="2885123"/>
                </a:cubicBezTo>
                <a:cubicBezTo>
                  <a:pt x="2826258" y="2874709"/>
                  <a:pt x="2819337" y="2864358"/>
                  <a:pt x="2819337" y="2857437"/>
                </a:cubicBezTo>
                <a:cubicBezTo>
                  <a:pt x="2819337" y="2847023"/>
                  <a:pt x="2854008" y="2826258"/>
                  <a:pt x="2871280" y="2808923"/>
                </a:cubicBezTo>
                <a:cubicBezTo>
                  <a:pt x="2899029" y="2777744"/>
                  <a:pt x="2909380" y="2746566"/>
                  <a:pt x="2905951" y="2715387"/>
                </a:cubicBezTo>
                <a:cubicBezTo>
                  <a:pt x="2950972" y="2711958"/>
                  <a:pt x="2957894" y="2729294"/>
                  <a:pt x="2957894" y="2767394"/>
                </a:cubicBezTo>
                <a:close/>
                <a:moveTo>
                  <a:pt x="4883595" y="2736215"/>
                </a:moveTo>
                <a:cubicBezTo>
                  <a:pt x="4880166" y="2836609"/>
                  <a:pt x="5004816" y="2919730"/>
                  <a:pt x="5067174" y="2926715"/>
                </a:cubicBezTo>
                <a:cubicBezTo>
                  <a:pt x="4977130" y="2919730"/>
                  <a:pt x="4880166" y="2840101"/>
                  <a:pt x="4880166" y="2753487"/>
                </a:cubicBezTo>
                <a:cubicBezTo>
                  <a:pt x="4880166" y="2746566"/>
                  <a:pt x="4883595" y="2722309"/>
                  <a:pt x="4883595" y="2708466"/>
                </a:cubicBezTo>
                <a:lnTo>
                  <a:pt x="4883595" y="2736215"/>
                </a:lnTo>
                <a:close/>
                <a:moveTo>
                  <a:pt x="6047359" y="2767394"/>
                </a:moveTo>
                <a:cubicBezTo>
                  <a:pt x="5981574" y="2746566"/>
                  <a:pt x="5915724" y="2694623"/>
                  <a:pt x="5849937" y="2705037"/>
                </a:cubicBezTo>
                <a:cubicBezTo>
                  <a:pt x="5860351" y="2701544"/>
                  <a:pt x="5874195" y="2694623"/>
                  <a:pt x="5884545" y="2694623"/>
                </a:cubicBezTo>
                <a:cubicBezTo>
                  <a:pt x="5933059" y="2694623"/>
                  <a:pt x="6005767" y="2746566"/>
                  <a:pt x="6047359" y="2767394"/>
                </a:cubicBezTo>
                <a:close/>
                <a:moveTo>
                  <a:pt x="2493772" y="2853944"/>
                </a:moveTo>
                <a:cubicBezTo>
                  <a:pt x="2421064" y="2853944"/>
                  <a:pt x="2306764" y="2815844"/>
                  <a:pt x="2244408" y="2763901"/>
                </a:cubicBezTo>
                <a:cubicBezTo>
                  <a:pt x="2324037" y="2808923"/>
                  <a:pt x="2403729" y="2836609"/>
                  <a:pt x="2483358" y="2836609"/>
                </a:cubicBezTo>
                <a:cubicBezTo>
                  <a:pt x="2573464" y="2836609"/>
                  <a:pt x="2660015" y="2812415"/>
                  <a:pt x="2756980" y="2694623"/>
                </a:cubicBezTo>
                <a:cubicBezTo>
                  <a:pt x="2684272" y="2819337"/>
                  <a:pt x="2583815" y="2853944"/>
                  <a:pt x="2493772" y="2853944"/>
                </a:cubicBezTo>
                <a:close/>
                <a:moveTo>
                  <a:pt x="4253230" y="2802001"/>
                </a:moveTo>
                <a:cubicBezTo>
                  <a:pt x="4235958" y="2802001"/>
                  <a:pt x="4208209" y="2805494"/>
                  <a:pt x="4197858" y="2805494"/>
                </a:cubicBezTo>
                <a:cubicBezTo>
                  <a:pt x="4121658" y="2805494"/>
                  <a:pt x="4003865" y="2791587"/>
                  <a:pt x="3979609" y="2687701"/>
                </a:cubicBezTo>
                <a:cubicBezTo>
                  <a:pt x="4038536" y="2798509"/>
                  <a:pt x="4159758" y="2798509"/>
                  <a:pt x="4253230" y="2802001"/>
                </a:cubicBezTo>
                <a:close/>
                <a:moveTo>
                  <a:pt x="5101844" y="2753487"/>
                </a:moveTo>
                <a:cubicBezTo>
                  <a:pt x="5094859" y="2753487"/>
                  <a:pt x="5084509" y="2750058"/>
                  <a:pt x="5074095" y="2743137"/>
                </a:cubicBezTo>
                <a:cubicBezTo>
                  <a:pt x="5126037" y="2750058"/>
                  <a:pt x="5178044" y="2729294"/>
                  <a:pt x="5229987" y="2673858"/>
                </a:cubicBezTo>
                <a:cubicBezTo>
                  <a:pt x="5205730" y="2711958"/>
                  <a:pt x="5136451" y="2753487"/>
                  <a:pt x="5101844" y="2753487"/>
                </a:cubicBezTo>
                <a:close/>
                <a:moveTo>
                  <a:pt x="5998845" y="2687701"/>
                </a:moveTo>
                <a:cubicBezTo>
                  <a:pt x="5978081" y="2680780"/>
                  <a:pt x="5943474" y="2673858"/>
                  <a:pt x="5936551" y="2673858"/>
                </a:cubicBezTo>
                <a:cubicBezTo>
                  <a:pt x="5926137" y="2673858"/>
                  <a:pt x="5870702" y="2687701"/>
                  <a:pt x="5836095" y="2691194"/>
                </a:cubicBezTo>
                <a:cubicBezTo>
                  <a:pt x="5894959" y="2673858"/>
                  <a:pt x="5891530" y="2670366"/>
                  <a:pt x="5929630" y="2670366"/>
                </a:cubicBezTo>
                <a:cubicBezTo>
                  <a:pt x="5953824" y="2670366"/>
                  <a:pt x="5971159" y="2666937"/>
                  <a:pt x="5998845" y="2687701"/>
                </a:cubicBezTo>
                <a:close/>
                <a:moveTo>
                  <a:pt x="5507037" y="2666937"/>
                </a:moveTo>
                <a:cubicBezTo>
                  <a:pt x="5541709" y="2673858"/>
                  <a:pt x="5572887" y="2680780"/>
                  <a:pt x="5604002" y="2680780"/>
                </a:cubicBezTo>
                <a:cubicBezTo>
                  <a:pt x="5614416" y="2705037"/>
                  <a:pt x="5652516" y="2756980"/>
                  <a:pt x="5690616" y="2770823"/>
                </a:cubicBezTo>
                <a:cubicBezTo>
                  <a:pt x="5711381" y="2781237"/>
                  <a:pt x="5742559" y="2774315"/>
                  <a:pt x="5763324" y="2774315"/>
                </a:cubicBezTo>
                <a:cubicBezTo>
                  <a:pt x="5787581" y="2774315"/>
                  <a:pt x="5801424" y="2815844"/>
                  <a:pt x="5815330" y="2833180"/>
                </a:cubicBezTo>
                <a:cubicBezTo>
                  <a:pt x="5856859" y="2881630"/>
                  <a:pt x="5905374" y="2905887"/>
                  <a:pt x="5950395" y="2916301"/>
                </a:cubicBezTo>
                <a:cubicBezTo>
                  <a:pt x="5971159" y="2919730"/>
                  <a:pt x="5995416" y="2923223"/>
                  <a:pt x="6016181" y="2919730"/>
                </a:cubicBezTo>
                <a:cubicBezTo>
                  <a:pt x="6033516" y="2940558"/>
                  <a:pt x="6043867" y="2964815"/>
                  <a:pt x="6061202" y="2985580"/>
                </a:cubicBezTo>
                <a:cubicBezTo>
                  <a:pt x="6061202" y="2989009"/>
                  <a:pt x="6071616" y="2989009"/>
                  <a:pt x="6075045" y="2995930"/>
                </a:cubicBezTo>
                <a:cubicBezTo>
                  <a:pt x="6081967" y="2999423"/>
                  <a:pt x="6085459" y="3009837"/>
                  <a:pt x="6085459" y="3016758"/>
                </a:cubicBezTo>
                <a:cubicBezTo>
                  <a:pt x="6092381" y="3030601"/>
                  <a:pt x="6095874" y="3058287"/>
                  <a:pt x="6095874" y="3065209"/>
                </a:cubicBezTo>
                <a:cubicBezTo>
                  <a:pt x="6095874" y="3075623"/>
                  <a:pt x="6075045" y="3092958"/>
                  <a:pt x="6075045" y="3103309"/>
                </a:cubicBezTo>
                <a:cubicBezTo>
                  <a:pt x="6075045" y="3110230"/>
                  <a:pt x="6095874" y="3137980"/>
                  <a:pt x="6095874" y="3158744"/>
                </a:cubicBezTo>
                <a:cubicBezTo>
                  <a:pt x="6095874" y="3231451"/>
                  <a:pt x="6033516" y="3203766"/>
                  <a:pt x="6033516" y="3221101"/>
                </a:cubicBezTo>
                <a:cubicBezTo>
                  <a:pt x="6033516" y="3228023"/>
                  <a:pt x="6040437" y="3228023"/>
                  <a:pt x="6040437" y="3238437"/>
                </a:cubicBezTo>
                <a:cubicBezTo>
                  <a:pt x="6040437" y="3269551"/>
                  <a:pt x="5981574" y="3283458"/>
                  <a:pt x="5964237" y="3283458"/>
                </a:cubicBezTo>
                <a:cubicBezTo>
                  <a:pt x="5957316" y="3283458"/>
                  <a:pt x="5929630" y="3269551"/>
                  <a:pt x="5908802" y="3255709"/>
                </a:cubicBezTo>
                <a:cubicBezTo>
                  <a:pt x="5912295" y="3259201"/>
                  <a:pt x="5915724" y="3266123"/>
                  <a:pt x="5919216" y="3269551"/>
                </a:cubicBezTo>
                <a:cubicBezTo>
                  <a:pt x="5912295" y="3273044"/>
                  <a:pt x="5905374" y="3273044"/>
                  <a:pt x="5898451" y="3273044"/>
                </a:cubicBezTo>
                <a:cubicBezTo>
                  <a:pt x="5849937" y="3273044"/>
                  <a:pt x="5822251" y="3245358"/>
                  <a:pt x="5777230" y="3203766"/>
                </a:cubicBezTo>
                <a:cubicBezTo>
                  <a:pt x="5794502" y="3196844"/>
                  <a:pt x="5811837" y="3137980"/>
                  <a:pt x="5811837" y="3120644"/>
                </a:cubicBezTo>
                <a:cubicBezTo>
                  <a:pt x="5811837" y="3082544"/>
                  <a:pt x="5766816" y="3058287"/>
                  <a:pt x="5746051" y="3058287"/>
                </a:cubicBezTo>
                <a:cubicBezTo>
                  <a:pt x="5735637" y="3058287"/>
                  <a:pt x="5721795" y="3068701"/>
                  <a:pt x="5711381" y="3068701"/>
                </a:cubicBezTo>
                <a:cubicBezTo>
                  <a:pt x="5704459" y="3068701"/>
                  <a:pt x="5694109" y="3047937"/>
                  <a:pt x="5687124" y="3044444"/>
                </a:cubicBezTo>
                <a:cubicBezTo>
                  <a:pt x="5635181" y="3016758"/>
                  <a:pt x="5645595" y="3020187"/>
                  <a:pt x="5610924" y="3020187"/>
                </a:cubicBezTo>
                <a:cubicBezTo>
                  <a:pt x="5593651" y="3020187"/>
                  <a:pt x="5586730" y="3016758"/>
                  <a:pt x="5562474" y="3037523"/>
                </a:cubicBezTo>
                <a:cubicBezTo>
                  <a:pt x="5541709" y="3009837"/>
                  <a:pt x="5507037" y="2992501"/>
                  <a:pt x="5482781" y="2992501"/>
                </a:cubicBezTo>
                <a:cubicBezTo>
                  <a:pt x="5472430" y="2992501"/>
                  <a:pt x="5430837" y="3002915"/>
                  <a:pt x="5423916" y="3020187"/>
                </a:cubicBezTo>
                <a:cubicBezTo>
                  <a:pt x="5410074" y="3002915"/>
                  <a:pt x="5378895" y="2978658"/>
                  <a:pt x="5368481" y="2978658"/>
                </a:cubicBezTo>
                <a:cubicBezTo>
                  <a:pt x="5361559" y="2975166"/>
                  <a:pt x="5351209" y="2978658"/>
                  <a:pt x="5340795" y="2971737"/>
                </a:cubicBezTo>
                <a:cubicBezTo>
                  <a:pt x="5337366" y="2975166"/>
                  <a:pt x="5340795" y="2982087"/>
                  <a:pt x="5337366" y="2982087"/>
                </a:cubicBezTo>
                <a:cubicBezTo>
                  <a:pt x="5333874" y="2985580"/>
                  <a:pt x="5330381" y="2992501"/>
                  <a:pt x="5330381" y="3006344"/>
                </a:cubicBezTo>
                <a:cubicBezTo>
                  <a:pt x="5333874" y="3002915"/>
                  <a:pt x="5340795" y="2999423"/>
                  <a:pt x="5347716" y="2995930"/>
                </a:cubicBezTo>
                <a:cubicBezTo>
                  <a:pt x="5358130" y="3027109"/>
                  <a:pt x="5385816" y="3068701"/>
                  <a:pt x="5427409" y="3092958"/>
                </a:cubicBezTo>
                <a:cubicBezTo>
                  <a:pt x="5441251" y="3103309"/>
                  <a:pt x="5472430" y="3110230"/>
                  <a:pt x="5482781" y="3131058"/>
                </a:cubicBezTo>
                <a:cubicBezTo>
                  <a:pt x="5496687" y="3148330"/>
                  <a:pt x="5500116" y="3196844"/>
                  <a:pt x="5500116" y="3203766"/>
                </a:cubicBezTo>
                <a:cubicBezTo>
                  <a:pt x="5500116" y="3238437"/>
                  <a:pt x="5465509" y="3241866"/>
                  <a:pt x="5451602" y="3255709"/>
                </a:cubicBezTo>
                <a:cubicBezTo>
                  <a:pt x="5458587" y="3269551"/>
                  <a:pt x="5465509" y="3286887"/>
                  <a:pt x="5465509" y="3297301"/>
                </a:cubicBezTo>
                <a:cubicBezTo>
                  <a:pt x="5465509" y="3335401"/>
                  <a:pt x="5406581" y="3356166"/>
                  <a:pt x="5389309" y="3356166"/>
                </a:cubicBezTo>
                <a:cubicBezTo>
                  <a:pt x="5382387" y="3356166"/>
                  <a:pt x="5361559" y="3349244"/>
                  <a:pt x="5351209" y="3349244"/>
                </a:cubicBezTo>
                <a:cubicBezTo>
                  <a:pt x="5320030" y="3349244"/>
                  <a:pt x="5330381" y="3428873"/>
                  <a:pt x="5264595" y="3428873"/>
                </a:cubicBezTo>
                <a:cubicBezTo>
                  <a:pt x="5236909" y="3428873"/>
                  <a:pt x="5212651" y="3397758"/>
                  <a:pt x="5205730" y="3397758"/>
                </a:cubicBezTo>
                <a:cubicBezTo>
                  <a:pt x="5195316" y="3397758"/>
                  <a:pt x="5184966" y="3408109"/>
                  <a:pt x="5174551" y="3408109"/>
                </a:cubicBezTo>
                <a:cubicBezTo>
                  <a:pt x="5150295" y="3408109"/>
                  <a:pt x="5115687" y="3373501"/>
                  <a:pt x="5112195" y="3352673"/>
                </a:cubicBezTo>
                <a:cubicBezTo>
                  <a:pt x="5112195" y="3345751"/>
                  <a:pt x="5115687" y="3338830"/>
                  <a:pt x="5108766" y="3331909"/>
                </a:cubicBezTo>
                <a:cubicBezTo>
                  <a:pt x="5108766" y="3331909"/>
                  <a:pt x="5108766" y="3328480"/>
                  <a:pt x="5105274" y="3324987"/>
                </a:cubicBezTo>
                <a:cubicBezTo>
                  <a:pt x="5094859" y="3324987"/>
                  <a:pt x="5081016" y="3321558"/>
                  <a:pt x="5074095" y="3314573"/>
                </a:cubicBezTo>
                <a:cubicBezTo>
                  <a:pt x="5029074" y="3283458"/>
                  <a:pt x="5018659" y="3228023"/>
                  <a:pt x="5018659" y="3189923"/>
                </a:cubicBezTo>
                <a:cubicBezTo>
                  <a:pt x="5011737" y="3099880"/>
                  <a:pt x="5022151" y="3096387"/>
                  <a:pt x="5022151" y="3086037"/>
                </a:cubicBezTo>
                <a:cubicBezTo>
                  <a:pt x="5022151" y="3079051"/>
                  <a:pt x="5018659" y="3054858"/>
                  <a:pt x="5011737" y="3037523"/>
                </a:cubicBezTo>
                <a:cubicBezTo>
                  <a:pt x="5022151" y="3041015"/>
                  <a:pt x="5035995" y="3034030"/>
                  <a:pt x="5046409" y="3041015"/>
                </a:cubicBezTo>
                <a:cubicBezTo>
                  <a:pt x="5067174" y="3054858"/>
                  <a:pt x="5081016" y="3082544"/>
                  <a:pt x="5087937" y="3106801"/>
                </a:cubicBezTo>
                <a:cubicBezTo>
                  <a:pt x="5091430" y="3113723"/>
                  <a:pt x="5094859" y="3127566"/>
                  <a:pt x="5094859" y="3137980"/>
                </a:cubicBezTo>
                <a:cubicBezTo>
                  <a:pt x="5094859" y="3144901"/>
                  <a:pt x="5081016" y="3176080"/>
                  <a:pt x="5081016" y="3176080"/>
                </a:cubicBezTo>
                <a:cubicBezTo>
                  <a:pt x="5081016" y="3186430"/>
                  <a:pt x="5105274" y="3203766"/>
                  <a:pt x="5105274" y="3228023"/>
                </a:cubicBezTo>
                <a:cubicBezTo>
                  <a:pt x="5105274" y="3241866"/>
                  <a:pt x="5094859" y="3290380"/>
                  <a:pt x="5081016" y="3297301"/>
                </a:cubicBezTo>
                <a:cubicBezTo>
                  <a:pt x="5084509" y="3300730"/>
                  <a:pt x="5081016" y="3300730"/>
                  <a:pt x="5087937" y="3300730"/>
                </a:cubicBezTo>
                <a:cubicBezTo>
                  <a:pt x="5112195" y="3300730"/>
                  <a:pt x="5122609" y="3231451"/>
                  <a:pt x="5122609" y="3228023"/>
                </a:cubicBezTo>
                <a:cubicBezTo>
                  <a:pt x="5122609" y="3203766"/>
                  <a:pt x="5101844" y="3186430"/>
                  <a:pt x="5101844" y="3176080"/>
                </a:cubicBezTo>
                <a:cubicBezTo>
                  <a:pt x="5101844" y="3169158"/>
                  <a:pt x="5115687" y="3151823"/>
                  <a:pt x="5115687" y="3141409"/>
                </a:cubicBezTo>
                <a:cubicBezTo>
                  <a:pt x="5115687" y="3113723"/>
                  <a:pt x="5087937" y="3061780"/>
                  <a:pt x="5060251" y="3041015"/>
                </a:cubicBezTo>
                <a:cubicBezTo>
                  <a:pt x="5087937" y="3037523"/>
                  <a:pt x="5101844" y="3006344"/>
                  <a:pt x="5101844" y="2985580"/>
                </a:cubicBezTo>
                <a:cubicBezTo>
                  <a:pt x="5112195" y="2989009"/>
                  <a:pt x="5122609" y="2992501"/>
                  <a:pt x="5132959" y="2992501"/>
                </a:cubicBezTo>
                <a:cubicBezTo>
                  <a:pt x="5178044" y="2992501"/>
                  <a:pt x="5212651" y="2968244"/>
                  <a:pt x="5223066" y="2898966"/>
                </a:cubicBezTo>
                <a:cubicBezTo>
                  <a:pt x="5261166" y="2937066"/>
                  <a:pt x="5257674" y="2937066"/>
                  <a:pt x="5292281" y="2937066"/>
                </a:cubicBezTo>
                <a:cubicBezTo>
                  <a:pt x="5309616" y="2937066"/>
                  <a:pt x="5337366" y="2923223"/>
                  <a:pt x="5347716" y="2923223"/>
                </a:cubicBezTo>
                <a:cubicBezTo>
                  <a:pt x="5361559" y="2923223"/>
                  <a:pt x="5403151" y="2968244"/>
                  <a:pt x="5434330" y="2968244"/>
                </a:cubicBezTo>
                <a:cubicBezTo>
                  <a:pt x="5441251" y="2968244"/>
                  <a:pt x="5489702" y="2943987"/>
                  <a:pt x="5496687" y="2943987"/>
                </a:cubicBezTo>
                <a:cubicBezTo>
                  <a:pt x="5507037" y="2943987"/>
                  <a:pt x="5531295" y="2961323"/>
                  <a:pt x="5552059" y="2964815"/>
                </a:cubicBezTo>
                <a:cubicBezTo>
                  <a:pt x="5565902" y="2971737"/>
                  <a:pt x="5600574" y="2975166"/>
                  <a:pt x="5610924" y="2975166"/>
                </a:cubicBezTo>
                <a:cubicBezTo>
                  <a:pt x="5652516" y="2975166"/>
                  <a:pt x="5669851" y="2923223"/>
                  <a:pt x="5669851" y="2902458"/>
                </a:cubicBezTo>
                <a:cubicBezTo>
                  <a:pt x="5669851" y="2826258"/>
                  <a:pt x="5565902" y="2729294"/>
                  <a:pt x="5500116" y="2666937"/>
                </a:cubicBezTo>
                <a:lnTo>
                  <a:pt x="5507037" y="2666937"/>
                </a:lnTo>
                <a:close/>
                <a:moveTo>
                  <a:pt x="5077587" y="2708466"/>
                </a:moveTo>
                <a:cubicBezTo>
                  <a:pt x="5067174" y="2708466"/>
                  <a:pt x="5070666" y="2705037"/>
                  <a:pt x="5067174" y="2705037"/>
                </a:cubicBezTo>
                <a:cubicBezTo>
                  <a:pt x="5087937" y="2698115"/>
                  <a:pt x="5126037" y="2660015"/>
                  <a:pt x="5150295" y="2639187"/>
                </a:cubicBezTo>
                <a:cubicBezTo>
                  <a:pt x="5139944" y="2656523"/>
                  <a:pt x="5101844" y="2708466"/>
                  <a:pt x="5077587" y="2708466"/>
                </a:cubicBezTo>
                <a:close/>
                <a:moveTo>
                  <a:pt x="5420487" y="2763901"/>
                </a:moveTo>
                <a:cubicBezTo>
                  <a:pt x="5434330" y="2777744"/>
                  <a:pt x="5468937" y="2784666"/>
                  <a:pt x="5486274" y="2788158"/>
                </a:cubicBezTo>
                <a:cubicBezTo>
                  <a:pt x="5503609" y="2791587"/>
                  <a:pt x="5513959" y="2826258"/>
                  <a:pt x="5524374" y="2840101"/>
                </a:cubicBezTo>
                <a:cubicBezTo>
                  <a:pt x="5534787" y="2857437"/>
                  <a:pt x="5555551" y="2878201"/>
                  <a:pt x="5579809" y="2892044"/>
                </a:cubicBezTo>
                <a:cubicBezTo>
                  <a:pt x="5590159" y="2902458"/>
                  <a:pt x="5617909" y="2912809"/>
                  <a:pt x="5624830" y="2912809"/>
                </a:cubicBezTo>
                <a:cubicBezTo>
                  <a:pt x="5635181" y="2912809"/>
                  <a:pt x="5649024" y="2909380"/>
                  <a:pt x="5659437" y="2905887"/>
                </a:cubicBezTo>
                <a:lnTo>
                  <a:pt x="5659437" y="2916301"/>
                </a:lnTo>
                <a:cubicBezTo>
                  <a:pt x="5642102" y="2940558"/>
                  <a:pt x="5635181" y="2961323"/>
                  <a:pt x="5610924" y="2961323"/>
                </a:cubicBezTo>
                <a:cubicBezTo>
                  <a:pt x="5579809" y="2961323"/>
                  <a:pt x="5510530" y="2930144"/>
                  <a:pt x="5496687" y="2930144"/>
                </a:cubicBezTo>
                <a:cubicBezTo>
                  <a:pt x="5489702" y="2930144"/>
                  <a:pt x="5441251" y="2954401"/>
                  <a:pt x="5430837" y="2954401"/>
                </a:cubicBezTo>
                <a:cubicBezTo>
                  <a:pt x="5420487" y="2954401"/>
                  <a:pt x="5361559" y="2909380"/>
                  <a:pt x="5347716" y="2909380"/>
                </a:cubicBezTo>
                <a:cubicBezTo>
                  <a:pt x="5340795" y="2909380"/>
                  <a:pt x="5302695" y="2923223"/>
                  <a:pt x="5292281" y="2923223"/>
                </a:cubicBezTo>
                <a:cubicBezTo>
                  <a:pt x="5243830" y="2923223"/>
                  <a:pt x="5229987" y="2867787"/>
                  <a:pt x="5171059" y="2840101"/>
                </a:cubicBezTo>
                <a:cubicBezTo>
                  <a:pt x="5160709" y="2836609"/>
                  <a:pt x="5146866" y="2822766"/>
                  <a:pt x="5139944" y="2808923"/>
                </a:cubicBezTo>
                <a:cubicBezTo>
                  <a:pt x="5160709" y="2812415"/>
                  <a:pt x="5184966" y="2815844"/>
                  <a:pt x="5191887" y="2815844"/>
                </a:cubicBezTo>
                <a:cubicBezTo>
                  <a:pt x="5212651" y="2815844"/>
                  <a:pt x="5254181" y="2802001"/>
                  <a:pt x="5268087" y="2795080"/>
                </a:cubicBezTo>
                <a:cubicBezTo>
                  <a:pt x="5306187" y="2867787"/>
                  <a:pt x="5389309" y="2898966"/>
                  <a:pt x="5451602" y="2916301"/>
                </a:cubicBezTo>
                <a:lnTo>
                  <a:pt x="5482781" y="2912809"/>
                </a:lnTo>
                <a:cubicBezTo>
                  <a:pt x="5413502" y="2892044"/>
                  <a:pt x="5337366" y="2871280"/>
                  <a:pt x="5281930" y="2791587"/>
                </a:cubicBezTo>
                <a:cubicBezTo>
                  <a:pt x="5309616" y="2770823"/>
                  <a:pt x="5337366" y="2746566"/>
                  <a:pt x="5337366" y="2718880"/>
                </a:cubicBezTo>
                <a:cubicBezTo>
                  <a:pt x="5337366" y="2708466"/>
                  <a:pt x="5323459" y="2673858"/>
                  <a:pt x="5316537" y="2649601"/>
                </a:cubicBezTo>
                <a:cubicBezTo>
                  <a:pt x="5323459" y="2646172"/>
                  <a:pt x="5333874" y="2642680"/>
                  <a:pt x="5344287" y="2635758"/>
                </a:cubicBezTo>
                <a:cubicBezTo>
                  <a:pt x="5351209" y="2677287"/>
                  <a:pt x="5368481" y="2725801"/>
                  <a:pt x="5420487" y="2763901"/>
                </a:cubicBezTo>
                <a:close/>
                <a:moveTo>
                  <a:pt x="5053330" y="2649601"/>
                </a:moveTo>
                <a:cubicBezTo>
                  <a:pt x="5039487" y="2663444"/>
                  <a:pt x="5032566" y="2687701"/>
                  <a:pt x="5025644" y="2708466"/>
                </a:cubicBezTo>
                <a:cubicBezTo>
                  <a:pt x="5015230" y="2687701"/>
                  <a:pt x="5042916" y="2635758"/>
                  <a:pt x="5070666" y="2632266"/>
                </a:cubicBezTo>
                <a:cubicBezTo>
                  <a:pt x="5070666" y="2635758"/>
                  <a:pt x="5056759" y="2639187"/>
                  <a:pt x="5053330" y="2649601"/>
                </a:cubicBezTo>
                <a:close/>
                <a:moveTo>
                  <a:pt x="4817809" y="2639187"/>
                </a:moveTo>
                <a:cubicBezTo>
                  <a:pt x="4786630" y="2663444"/>
                  <a:pt x="4790123" y="2698115"/>
                  <a:pt x="4793551" y="2729294"/>
                </a:cubicBezTo>
                <a:cubicBezTo>
                  <a:pt x="4772787" y="2746566"/>
                  <a:pt x="4772787" y="2746566"/>
                  <a:pt x="4772787" y="2767394"/>
                </a:cubicBezTo>
                <a:cubicBezTo>
                  <a:pt x="4772787" y="2805494"/>
                  <a:pt x="4810887" y="2847023"/>
                  <a:pt x="4810887" y="2850515"/>
                </a:cubicBezTo>
                <a:cubicBezTo>
                  <a:pt x="4810887" y="2860866"/>
                  <a:pt x="4800474" y="2878201"/>
                  <a:pt x="4800474" y="2892044"/>
                </a:cubicBezTo>
                <a:cubicBezTo>
                  <a:pt x="4797044" y="2892044"/>
                  <a:pt x="4797044" y="2895537"/>
                  <a:pt x="4786630" y="2895537"/>
                </a:cubicBezTo>
                <a:cubicBezTo>
                  <a:pt x="4762374" y="2895537"/>
                  <a:pt x="4727766" y="2770823"/>
                  <a:pt x="4727766" y="2767394"/>
                </a:cubicBezTo>
                <a:cubicBezTo>
                  <a:pt x="4727766" y="2760409"/>
                  <a:pt x="4752023" y="2625344"/>
                  <a:pt x="4797044" y="2625344"/>
                </a:cubicBezTo>
                <a:cubicBezTo>
                  <a:pt x="4803966" y="2625344"/>
                  <a:pt x="4810887" y="2635758"/>
                  <a:pt x="4817809" y="2639187"/>
                </a:cubicBezTo>
                <a:close/>
                <a:moveTo>
                  <a:pt x="1648651" y="2802001"/>
                </a:moveTo>
                <a:cubicBezTo>
                  <a:pt x="1610551" y="2802001"/>
                  <a:pt x="1510157" y="2798509"/>
                  <a:pt x="1496251" y="2774315"/>
                </a:cubicBezTo>
                <a:cubicBezTo>
                  <a:pt x="1527429" y="2788158"/>
                  <a:pt x="1569021" y="2788158"/>
                  <a:pt x="1603629" y="2788158"/>
                </a:cubicBezTo>
                <a:cubicBezTo>
                  <a:pt x="1742186" y="2788158"/>
                  <a:pt x="1891094" y="2750058"/>
                  <a:pt x="2026221" y="2625344"/>
                </a:cubicBezTo>
                <a:cubicBezTo>
                  <a:pt x="1929194" y="2770823"/>
                  <a:pt x="1762951" y="2802001"/>
                  <a:pt x="1648651" y="2802001"/>
                </a:cubicBezTo>
                <a:close/>
                <a:moveTo>
                  <a:pt x="5416995" y="2625344"/>
                </a:moveTo>
                <a:cubicBezTo>
                  <a:pt x="5510530" y="2680780"/>
                  <a:pt x="5624830" y="2805494"/>
                  <a:pt x="5656009" y="2895537"/>
                </a:cubicBezTo>
                <a:cubicBezTo>
                  <a:pt x="5649024" y="2898966"/>
                  <a:pt x="5642102" y="2898966"/>
                  <a:pt x="5631751" y="2898966"/>
                </a:cubicBezTo>
                <a:cubicBezTo>
                  <a:pt x="5600574" y="2898966"/>
                  <a:pt x="5572887" y="2878201"/>
                  <a:pt x="5548630" y="2847023"/>
                </a:cubicBezTo>
                <a:cubicBezTo>
                  <a:pt x="5531295" y="2822766"/>
                  <a:pt x="5534787" y="2795080"/>
                  <a:pt x="5503609" y="2777744"/>
                </a:cubicBezTo>
                <a:cubicBezTo>
                  <a:pt x="5486274" y="2767394"/>
                  <a:pt x="5465509" y="2767394"/>
                  <a:pt x="5444681" y="2760409"/>
                </a:cubicBezTo>
                <a:cubicBezTo>
                  <a:pt x="5410074" y="2753487"/>
                  <a:pt x="5354637" y="2660015"/>
                  <a:pt x="5354637" y="2632266"/>
                </a:cubicBezTo>
                <a:cubicBezTo>
                  <a:pt x="5354637" y="2621915"/>
                  <a:pt x="5375466" y="2608072"/>
                  <a:pt x="5385816" y="2608072"/>
                </a:cubicBezTo>
                <a:cubicBezTo>
                  <a:pt x="5392737" y="2608072"/>
                  <a:pt x="5406581" y="2621915"/>
                  <a:pt x="5416995" y="2625344"/>
                </a:cubicBezTo>
                <a:close/>
                <a:moveTo>
                  <a:pt x="6068124" y="2566480"/>
                </a:moveTo>
                <a:cubicBezTo>
                  <a:pt x="6071616" y="2562987"/>
                  <a:pt x="6075045" y="2562987"/>
                  <a:pt x="6078537" y="2566480"/>
                </a:cubicBezTo>
                <a:lnTo>
                  <a:pt x="6068124" y="2566480"/>
                </a:lnTo>
                <a:close/>
                <a:moveTo>
                  <a:pt x="6023102" y="2594166"/>
                </a:moveTo>
                <a:cubicBezTo>
                  <a:pt x="6040437" y="2594166"/>
                  <a:pt x="6054281" y="2569972"/>
                  <a:pt x="6064695" y="2569972"/>
                </a:cubicBezTo>
                <a:cubicBezTo>
                  <a:pt x="6092381" y="2569972"/>
                  <a:pt x="6140895" y="2677287"/>
                  <a:pt x="6140895" y="2684209"/>
                </a:cubicBezTo>
                <a:cubicBezTo>
                  <a:pt x="6140895" y="2701544"/>
                  <a:pt x="6116637" y="2715387"/>
                  <a:pt x="6116637" y="2725801"/>
                </a:cubicBezTo>
                <a:cubicBezTo>
                  <a:pt x="6116637" y="2732723"/>
                  <a:pt x="6147816" y="2756980"/>
                  <a:pt x="6161659" y="2777744"/>
                </a:cubicBezTo>
                <a:cubicBezTo>
                  <a:pt x="6175502" y="2791587"/>
                  <a:pt x="6175502" y="2812415"/>
                  <a:pt x="6175502" y="2829687"/>
                </a:cubicBezTo>
                <a:cubicBezTo>
                  <a:pt x="6175502" y="2850515"/>
                  <a:pt x="6178995" y="2895537"/>
                  <a:pt x="6123559" y="2898966"/>
                </a:cubicBezTo>
                <a:cubicBezTo>
                  <a:pt x="6123559" y="2902458"/>
                  <a:pt x="6120067" y="2902458"/>
                  <a:pt x="6120067" y="2909380"/>
                </a:cubicBezTo>
                <a:cubicBezTo>
                  <a:pt x="6120067" y="2919730"/>
                  <a:pt x="6133974" y="2930144"/>
                  <a:pt x="6133974" y="2937066"/>
                </a:cubicBezTo>
                <a:cubicBezTo>
                  <a:pt x="6133974" y="2957830"/>
                  <a:pt x="6109716" y="2975166"/>
                  <a:pt x="6095874" y="2975166"/>
                </a:cubicBezTo>
                <a:cubicBezTo>
                  <a:pt x="6085459" y="2975166"/>
                  <a:pt x="6078537" y="2971737"/>
                  <a:pt x="6071616" y="2968244"/>
                </a:cubicBezTo>
                <a:cubicBezTo>
                  <a:pt x="6057774" y="2943987"/>
                  <a:pt x="6033516" y="2912809"/>
                  <a:pt x="6012751" y="2881630"/>
                </a:cubicBezTo>
                <a:cubicBezTo>
                  <a:pt x="5933059" y="2750058"/>
                  <a:pt x="5818759" y="2746566"/>
                  <a:pt x="5725224" y="2677287"/>
                </a:cubicBezTo>
                <a:lnTo>
                  <a:pt x="5707951" y="2680780"/>
                </a:lnTo>
                <a:cubicBezTo>
                  <a:pt x="5808345" y="2760409"/>
                  <a:pt x="5929630" y="2763901"/>
                  <a:pt x="6009259" y="2912809"/>
                </a:cubicBezTo>
                <a:lnTo>
                  <a:pt x="5988495" y="2912809"/>
                </a:lnTo>
                <a:cubicBezTo>
                  <a:pt x="5933059" y="2902458"/>
                  <a:pt x="5881116" y="2885123"/>
                  <a:pt x="5832602" y="2829687"/>
                </a:cubicBezTo>
                <a:cubicBezTo>
                  <a:pt x="5818759" y="2812415"/>
                  <a:pt x="5794502" y="2760409"/>
                  <a:pt x="5770309" y="2760409"/>
                </a:cubicBezTo>
                <a:cubicBezTo>
                  <a:pt x="5749481" y="2756980"/>
                  <a:pt x="5725224" y="2763901"/>
                  <a:pt x="5707951" y="2760409"/>
                </a:cubicBezTo>
                <a:cubicBezTo>
                  <a:pt x="5683695" y="2756980"/>
                  <a:pt x="5628259" y="2701544"/>
                  <a:pt x="5621337" y="2680780"/>
                </a:cubicBezTo>
                <a:lnTo>
                  <a:pt x="5683695" y="2680780"/>
                </a:lnTo>
                <a:cubicBezTo>
                  <a:pt x="5784151" y="2670366"/>
                  <a:pt x="5877624" y="2639187"/>
                  <a:pt x="5978081" y="2562987"/>
                </a:cubicBezTo>
                <a:cubicBezTo>
                  <a:pt x="5991924" y="2569972"/>
                  <a:pt x="6002337" y="2594166"/>
                  <a:pt x="6023102" y="2594166"/>
                </a:cubicBezTo>
                <a:close/>
                <a:moveTo>
                  <a:pt x="5004816" y="2573401"/>
                </a:moveTo>
                <a:cubicBezTo>
                  <a:pt x="5018659" y="2573401"/>
                  <a:pt x="5015230" y="2552637"/>
                  <a:pt x="5032566" y="2552637"/>
                </a:cubicBezTo>
                <a:cubicBezTo>
                  <a:pt x="5056759" y="2552637"/>
                  <a:pt x="5105274" y="2597658"/>
                  <a:pt x="5112195" y="2597658"/>
                </a:cubicBezTo>
                <a:cubicBezTo>
                  <a:pt x="5119116" y="2597658"/>
                  <a:pt x="5143374" y="2573401"/>
                  <a:pt x="5153787" y="2573401"/>
                </a:cubicBezTo>
                <a:cubicBezTo>
                  <a:pt x="5164137" y="2573401"/>
                  <a:pt x="5198809" y="2583815"/>
                  <a:pt x="5202237" y="2594166"/>
                </a:cubicBezTo>
                <a:cubicBezTo>
                  <a:pt x="5212651" y="2608072"/>
                  <a:pt x="5219574" y="2628837"/>
                  <a:pt x="5236909" y="2632266"/>
                </a:cubicBezTo>
                <a:cubicBezTo>
                  <a:pt x="5247259" y="2635758"/>
                  <a:pt x="5264595" y="2632266"/>
                  <a:pt x="5278437" y="2635758"/>
                </a:cubicBezTo>
                <a:cubicBezTo>
                  <a:pt x="5292281" y="2639187"/>
                  <a:pt x="5323459" y="2694623"/>
                  <a:pt x="5323459" y="2708466"/>
                </a:cubicBezTo>
                <a:cubicBezTo>
                  <a:pt x="5323459" y="2763901"/>
                  <a:pt x="5219574" y="2795080"/>
                  <a:pt x="5191887" y="2795080"/>
                </a:cubicBezTo>
                <a:cubicBezTo>
                  <a:pt x="5181474" y="2795080"/>
                  <a:pt x="5094859" y="2777744"/>
                  <a:pt x="5049837" y="2760409"/>
                </a:cubicBezTo>
                <a:cubicBezTo>
                  <a:pt x="5018659" y="2750058"/>
                  <a:pt x="4990974" y="2739644"/>
                  <a:pt x="4966716" y="2718880"/>
                </a:cubicBezTo>
                <a:cubicBezTo>
                  <a:pt x="4945951" y="2705037"/>
                  <a:pt x="4852416" y="2608072"/>
                  <a:pt x="4852416" y="2576894"/>
                </a:cubicBezTo>
                <a:cubicBezTo>
                  <a:pt x="4852416" y="2566480"/>
                  <a:pt x="4866323" y="2556066"/>
                  <a:pt x="4873244" y="2556066"/>
                </a:cubicBezTo>
                <a:cubicBezTo>
                  <a:pt x="4883595" y="2556066"/>
                  <a:pt x="4900930" y="2559558"/>
                  <a:pt x="4900930" y="2569972"/>
                </a:cubicBezTo>
                <a:cubicBezTo>
                  <a:pt x="4900930" y="2576894"/>
                  <a:pt x="4894009" y="2594166"/>
                  <a:pt x="4894009" y="2601087"/>
                </a:cubicBezTo>
                <a:cubicBezTo>
                  <a:pt x="4894009" y="2666937"/>
                  <a:pt x="4925187" y="2691194"/>
                  <a:pt x="5011737" y="2739644"/>
                </a:cubicBezTo>
                <a:cubicBezTo>
                  <a:pt x="4977130" y="2701544"/>
                  <a:pt x="4904423" y="2663444"/>
                  <a:pt x="4904423" y="2611501"/>
                </a:cubicBezTo>
                <a:lnTo>
                  <a:pt x="4904423" y="2573401"/>
                </a:lnTo>
                <a:cubicBezTo>
                  <a:pt x="4935537" y="2573401"/>
                  <a:pt x="4925187" y="2549144"/>
                  <a:pt x="4952874" y="2549144"/>
                </a:cubicBezTo>
                <a:cubicBezTo>
                  <a:pt x="4963287" y="2549144"/>
                  <a:pt x="4997895" y="2573401"/>
                  <a:pt x="5004816" y="2573401"/>
                </a:cubicBezTo>
                <a:close/>
                <a:moveTo>
                  <a:pt x="1239964" y="2649601"/>
                </a:moveTo>
                <a:cubicBezTo>
                  <a:pt x="1167257" y="2656523"/>
                  <a:pt x="1094486" y="2590737"/>
                  <a:pt x="1021778" y="2542223"/>
                </a:cubicBezTo>
                <a:cubicBezTo>
                  <a:pt x="1094486" y="2576894"/>
                  <a:pt x="1167257" y="2639187"/>
                  <a:pt x="1239964" y="2649601"/>
                </a:cubicBezTo>
                <a:close/>
                <a:moveTo>
                  <a:pt x="4135501" y="2698115"/>
                </a:moveTo>
                <a:cubicBezTo>
                  <a:pt x="4149344" y="2698115"/>
                  <a:pt x="4170109" y="2711958"/>
                  <a:pt x="4180523" y="2711958"/>
                </a:cubicBezTo>
                <a:lnTo>
                  <a:pt x="4253230" y="2711958"/>
                </a:lnTo>
                <a:cubicBezTo>
                  <a:pt x="4246309" y="2725801"/>
                  <a:pt x="4239387" y="2750058"/>
                  <a:pt x="4239387" y="2756980"/>
                </a:cubicBezTo>
                <a:cubicBezTo>
                  <a:pt x="4239387" y="2781237"/>
                  <a:pt x="4239387" y="2774315"/>
                  <a:pt x="4260151" y="2802001"/>
                </a:cubicBezTo>
                <a:cubicBezTo>
                  <a:pt x="4253230" y="2805494"/>
                  <a:pt x="4228974" y="2847023"/>
                  <a:pt x="4228974" y="2860866"/>
                </a:cubicBezTo>
                <a:cubicBezTo>
                  <a:pt x="4228974" y="2909380"/>
                  <a:pt x="4291330" y="2926715"/>
                  <a:pt x="4315587" y="2926715"/>
                </a:cubicBezTo>
                <a:cubicBezTo>
                  <a:pt x="4329430" y="2926715"/>
                  <a:pt x="4339844" y="2923223"/>
                  <a:pt x="4357180" y="2909380"/>
                </a:cubicBezTo>
                <a:cubicBezTo>
                  <a:pt x="4360609" y="2905887"/>
                  <a:pt x="4357180" y="2905887"/>
                  <a:pt x="4357180" y="2895537"/>
                </a:cubicBezTo>
                <a:lnTo>
                  <a:pt x="4360609" y="2888615"/>
                </a:lnTo>
                <a:cubicBezTo>
                  <a:pt x="4364101" y="2888615"/>
                  <a:pt x="4364101" y="2885123"/>
                  <a:pt x="4374451" y="2885123"/>
                </a:cubicBezTo>
                <a:cubicBezTo>
                  <a:pt x="4374451" y="2885123"/>
                  <a:pt x="4395280" y="2937066"/>
                  <a:pt x="4464495" y="2937066"/>
                </a:cubicBezTo>
                <a:cubicBezTo>
                  <a:pt x="4454144" y="2940558"/>
                  <a:pt x="4440301" y="2940558"/>
                  <a:pt x="4433380" y="2947480"/>
                </a:cubicBezTo>
                <a:cubicBezTo>
                  <a:pt x="4419474" y="2954401"/>
                  <a:pt x="4398709" y="2968244"/>
                  <a:pt x="4384866" y="2968244"/>
                </a:cubicBezTo>
                <a:cubicBezTo>
                  <a:pt x="4374451" y="2968244"/>
                  <a:pt x="4256723" y="2926715"/>
                  <a:pt x="4249801" y="2926715"/>
                </a:cubicBezTo>
                <a:cubicBezTo>
                  <a:pt x="4239387" y="2926715"/>
                  <a:pt x="4190873" y="2950909"/>
                  <a:pt x="4183951" y="2950909"/>
                </a:cubicBezTo>
                <a:cubicBezTo>
                  <a:pt x="4173601" y="2950909"/>
                  <a:pt x="4156265" y="2916301"/>
                  <a:pt x="4138930" y="2902458"/>
                </a:cubicBezTo>
                <a:cubicBezTo>
                  <a:pt x="4118165" y="2888615"/>
                  <a:pt x="4083558" y="2885123"/>
                  <a:pt x="4059301" y="2885123"/>
                </a:cubicBezTo>
                <a:cubicBezTo>
                  <a:pt x="4003865" y="2885123"/>
                  <a:pt x="3955415" y="2943987"/>
                  <a:pt x="3910330" y="2943987"/>
                </a:cubicBezTo>
                <a:cubicBezTo>
                  <a:pt x="3903409" y="2943987"/>
                  <a:pt x="3899980" y="2937066"/>
                  <a:pt x="3889565" y="2937066"/>
                </a:cubicBezTo>
                <a:cubicBezTo>
                  <a:pt x="3882644" y="2937066"/>
                  <a:pt x="3882644" y="2943987"/>
                  <a:pt x="3882644" y="2947480"/>
                </a:cubicBezTo>
                <a:cubicBezTo>
                  <a:pt x="3875723" y="2943987"/>
                  <a:pt x="3868801" y="2933637"/>
                  <a:pt x="3854958" y="2926715"/>
                </a:cubicBezTo>
                <a:cubicBezTo>
                  <a:pt x="3858387" y="2930144"/>
                  <a:pt x="3861880" y="2937066"/>
                  <a:pt x="3865309" y="2943987"/>
                </a:cubicBezTo>
                <a:cubicBezTo>
                  <a:pt x="3813365" y="2923223"/>
                  <a:pt x="3806444" y="2923223"/>
                  <a:pt x="3806444" y="2888615"/>
                </a:cubicBezTo>
                <a:cubicBezTo>
                  <a:pt x="3806444" y="2881630"/>
                  <a:pt x="3809937" y="2864358"/>
                  <a:pt x="3813365" y="2843594"/>
                </a:cubicBezTo>
                <a:cubicBezTo>
                  <a:pt x="3803015" y="2840101"/>
                  <a:pt x="3789108" y="2840101"/>
                  <a:pt x="3782187" y="2836609"/>
                </a:cubicBezTo>
                <a:cubicBezTo>
                  <a:pt x="3754501" y="2833180"/>
                  <a:pt x="3754501" y="2812415"/>
                  <a:pt x="3754501" y="2802001"/>
                </a:cubicBezTo>
                <a:cubicBezTo>
                  <a:pt x="3754501" y="2795080"/>
                  <a:pt x="3747580" y="2781237"/>
                  <a:pt x="3747580" y="2774315"/>
                </a:cubicBezTo>
                <a:cubicBezTo>
                  <a:pt x="3747580" y="2753487"/>
                  <a:pt x="3768344" y="2715387"/>
                  <a:pt x="3768344" y="2711958"/>
                </a:cubicBezTo>
                <a:cubicBezTo>
                  <a:pt x="3768344" y="2701544"/>
                  <a:pt x="3751008" y="2691194"/>
                  <a:pt x="3751008" y="2666937"/>
                </a:cubicBezTo>
                <a:lnTo>
                  <a:pt x="3751008" y="2653094"/>
                </a:lnTo>
                <a:cubicBezTo>
                  <a:pt x="3751008" y="2628837"/>
                  <a:pt x="3792601" y="2601087"/>
                  <a:pt x="3799522" y="2583815"/>
                </a:cubicBezTo>
                <a:lnTo>
                  <a:pt x="3799522" y="2559558"/>
                </a:lnTo>
                <a:cubicBezTo>
                  <a:pt x="3799522" y="2556066"/>
                  <a:pt x="3803015" y="2552637"/>
                  <a:pt x="3803015" y="2549144"/>
                </a:cubicBezTo>
                <a:cubicBezTo>
                  <a:pt x="3830701" y="2538794"/>
                  <a:pt x="3875723" y="2493772"/>
                  <a:pt x="3913823" y="2500694"/>
                </a:cubicBezTo>
                <a:cubicBezTo>
                  <a:pt x="3941509" y="2583815"/>
                  <a:pt x="4048887" y="2691194"/>
                  <a:pt x="4135501" y="2698115"/>
                </a:cubicBezTo>
                <a:close/>
                <a:moveTo>
                  <a:pt x="5953824" y="2521458"/>
                </a:moveTo>
                <a:cubicBezTo>
                  <a:pt x="5960745" y="2531872"/>
                  <a:pt x="5971159" y="2545715"/>
                  <a:pt x="5974651" y="2556066"/>
                </a:cubicBezTo>
                <a:cubicBezTo>
                  <a:pt x="5874195" y="2628837"/>
                  <a:pt x="5732209" y="2660015"/>
                  <a:pt x="5628259" y="2660015"/>
                </a:cubicBezTo>
                <a:cubicBezTo>
                  <a:pt x="5617909" y="2660015"/>
                  <a:pt x="5562474" y="2656523"/>
                  <a:pt x="5531295" y="2649601"/>
                </a:cubicBezTo>
                <a:cubicBezTo>
                  <a:pt x="5541709" y="2646172"/>
                  <a:pt x="5552059" y="2642680"/>
                  <a:pt x="5558981" y="2642680"/>
                </a:cubicBezTo>
                <a:cubicBezTo>
                  <a:pt x="5569395" y="2642680"/>
                  <a:pt x="5604002" y="2653094"/>
                  <a:pt x="5610924" y="2653094"/>
                </a:cubicBezTo>
                <a:cubicBezTo>
                  <a:pt x="5652516" y="2653094"/>
                  <a:pt x="5635181" y="2576894"/>
                  <a:pt x="5666359" y="2576894"/>
                </a:cubicBezTo>
                <a:cubicBezTo>
                  <a:pt x="5676774" y="2576894"/>
                  <a:pt x="5701030" y="2587244"/>
                  <a:pt x="5711381" y="2587244"/>
                </a:cubicBezTo>
                <a:cubicBezTo>
                  <a:pt x="5759895" y="2587244"/>
                  <a:pt x="5752974" y="2507615"/>
                  <a:pt x="5797995" y="2507615"/>
                </a:cubicBezTo>
                <a:cubicBezTo>
                  <a:pt x="5804916" y="2507615"/>
                  <a:pt x="5836095" y="2517966"/>
                  <a:pt x="5846445" y="2517966"/>
                </a:cubicBezTo>
                <a:cubicBezTo>
                  <a:pt x="5856859" y="2517966"/>
                  <a:pt x="5891530" y="2493772"/>
                  <a:pt x="5898451" y="2493772"/>
                </a:cubicBezTo>
                <a:cubicBezTo>
                  <a:pt x="5915724" y="2493772"/>
                  <a:pt x="5905374" y="2514537"/>
                  <a:pt x="5953824" y="2521458"/>
                </a:cubicBezTo>
                <a:close/>
                <a:moveTo>
                  <a:pt x="3782187" y="2542223"/>
                </a:moveTo>
                <a:lnTo>
                  <a:pt x="3782187" y="2549144"/>
                </a:lnTo>
                <a:cubicBezTo>
                  <a:pt x="3778758" y="2562987"/>
                  <a:pt x="3778758" y="2573401"/>
                  <a:pt x="3775265" y="2583815"/>
                </a:cubicBezTo>
                <a:cubicBezTo>
                  <a:pt x="3747580" y="2604580"/>
                  <a:pt x="3719894" y="2646172"/>
                  <a:pt x="3730244" y="2680780"/>
                </a:cubicBezTo>
                <a:cubicBezTo>
                  <a:pt x="3712908" y="2684209"/>
                  <a:pt x="3681794" y="2684209"/>
                  <a:pt x="3671380" y="2684209"/>
                </a:cubicBezTo>
                <a:cubicBezTo>
                  <a:pt x="3664458" y="2684209"/>
                  <a:pt x="3633280" y="2680780"/>
                  <a:pt x="3612515" y="2677287"/>
                </a:cubicBezTo>
                <a:cubicBezTo>
                  <a:pt x="3602101" y="2677287"/>
                  <a:pt x="3588258" y="2673858"/>
                  <a:pt x="3570922" y="2670366"/>
                </a:cubicBezTo>
                <a:cubicBezTo>
                  <a:pt x="3574415" y="2673858"/>
                  <a:pt x="3619437" y="2698115"/>
                  <a:pt x="3640201" y="2698115"/>
                </a:cubicBezTo>
                <a:lnTo>
                  <a:pt x="3716401" y="2698115"/>
                </a:lnTo>
                <a:cubicBezTo>
                  <a:pt x="3723322" y="2694623"/>
                  <a:pt x="3730244" y="2694623"/>
                  <a:pt x="3730244" y="2694623"/>
                </a:cubicBezTo>
                <a:cubicBezTo>
                  <a:pt x="3737165" y="2701544"/>
                  <a:pt x="3744087" y="2705037"/>
                  <a:pt x="3744087" y="2711958"/>
                </a:cubicBezTo>
                <a:cubicBezTo>
                  <a:pt x="3744087" y="2729294"/>
                  <a:pt x="3716401" y="2750058"/>
                  <a:pt x="3726815" y="2791587"/>
                </a:cubicBezTo>
                <a:cubicBezTo>
                  <a:pt x="3674808" y="2798509"/>
                  <a:pt x="3574415" y="2805494"/>
                  <a:pt x="3567494" y="2805494"/>
                </a:cubicBezTo>
                <a:cubicBezTo>
                  <a:pt x="3487801" y="2805494"/>
                  <a:pt x="3408172" y="2795080"/>
                  <a:pt x="3328480" y="2756980"/>
                </a:cubicBezTo>
                <a:cubicBezTo>
                  <a:pt x="3442780" y="2722309"/>
                  <a:pt x="3612515" y="2625344"/>
                  <a:pt x="3692144" y="2476437"/>
                </a:cubicBezTo>
                <a:cubicBezTo>
                  <a:pt x="3705987" y="2511044"/>
                  <a:pt x="3754501" y="2531872"/>
                  <a:pt x="3782187" y="2542223"/>
                </a:cubicBezTo>
                <a:close/>
                <a:moveTo>
                  <a:pt x="6144324" y="2452180"/>
                </a:moveTo>
                <a:cubicBezTo>
                  <a:pt x="6040437" y="2445258"/>
                  <a:pt x="5929630" y="2455672"/>
                  <a:pt x="5825681" y="2469515"/>
                </a:cubicBezTo>
                <a:lnTo>
                  <a:pt x="5832602" y="2469515"/>
                </a:lnTo>
                <a:lnTo>
                  <a:pt x="5808345" y="2469515"/>
                </a:lnTo>
                <a:cubicBezTo>
                  <a:pt x="5832602" y="2466023"/>
                  <a:pt x="5860351" y="2455672"/>
                  <a:pt x="5884545" y="2452180"/>
                </a:cubicBezTo>
                <a:cubicBezTo>
                  <a:pt x="5908802" y="2448751"/>
                  <a:pt x="5943474" y="2445258"/>
                  <a:pt x="5974651" y="2445258"/>
                </a:cubicBezTo>
                <a:cubicBezTo>
                  <a:pt x="6057774" y="2441766"/>
                  <a:pt x="6064695" y="2441766"/>
                  <a:pt x="6071616" y="2441766"/>
                </a:cubicBezTo>
                <a:cubicBezTo>
                  <a:pt x="6081967" y="2441766"/>
                  <a:pt x="6120067" y="2448751"/>
                  <a:pt x="6144324" y="2452180"/>
                </a:cubicBezTo>
                <a:close/>
                <a:moveTo>
                  <a:pt x="5195316" y="2441766"/>
                </a:moveTo>
                <a:cubicBezTo>
                  <a:pt x="5191887" y="2441766"/>
                  <a:pt x="5184966" y="2441766"/>
                  <a:pt x="5184966" y="2438337"/>
                </a:cubicBezTo>
                <a:cubicBezTo>
                  <a:pt x="5188395" y="2438337"/>
                  <a:pt x="5191887" y="2441766"/>
                  <a:pt x="5195316" y="2441766"/>
                </a:cubicBezTo>
                <a:close/>
                <a:moveTo>
                  <a:pt x="3183001" y="2756980"/>
                </a:moveTo>
                <a:cubicBezTo>
                  <a:pt x="3106801" y="2756980"/>
                  <a:pt x="3030601" y="2732723"/>
                  <a:pt x="2954401" y="2715387"/>
                </a:cubicBezTo>
                <a:cubicBezTo>
                  <a:pt x="2982151" y="2705037"/>
                  <a:pt x="3027172" y="2673858"/>
                  <a:pt x="3037522" y="2673858"/>
                </a:cubicBezTo>
                <a:cubicBezTo>
                  <a:pt x="3068701" y="2673858"/>
                  <a:pt x="3110294" y="2725801"/>
                  <a:pt x="3148394" y="2725801"/>
                </a:cubicBezTo>
                <a:cubicBezTo>
                  <a:pt x="3228022" y="2725801"/>
                  <a:pt x="3325051" y="2594166"/>
                  <a:pt x="3331972" y="2528380"/>
                </a:cubicBezTo>
                <a:cubicBezTo>
                  <a:pt x="3352737" y="2538794"/>
                  <a:pt x="3387344" y="2549144"/>
                  <a:pt x="3394265" y="2549144"/>
                </a:cubicBezTo>
                <a:cubicBezTo>
                  <a:pt x="3512058" y="2549144"/>
                  <a:pt x="3515487" y="2441766"/>
                  <a:pt x="3564001" y="2441766"/>
                </a:cubicBezTo>
                <a:lnTo>
                  <a:pt x="3667887" y="2441766"/>
                </a:lnTo>
                <a:cubicBezTo>
                  <a:pt x="3678301" y="2438337"/>
                  <a:pt x="3688715" y="2438337"/>
                  <a:pt x="3695637" y="2434844"/>
                </a:cubicBezTo>
                <a:cubicBezTo>
                  <a:pt x="3602101" y="2632266"/>
                  <a:pt x="3342322" y="2756980"/>
                  <a:pt x="3183001" y="2756980"/>
                </a:cubicBezTo>
                <a:close/>
                <a:moveTo>
                  <a:pt x="3906901" y="2483358"/>
                </a:moveTo>
                <a:cubicBezTo>
                  <a:pt x="3886136" y="2483358"/>
                  <a:pt x="3851465" y="2500694"/>
                  <a:pt x="3830701" y="2511044"/>
                </a:cubicBezTo>
                <a:cubicBezTo>
                  <a:pt x="3827209" y="2514537"/>
                  <a:pt x="3820287" y="2511044"/>
                  <a:pt x="3813365" y="2514537"/>
                </a:cubicBezTo>
                <a:cubicBezTo>
                  <a:pt x="3803015" y="2514537"/>
                  <a:pt x="3799522" y="2524887"/>
                  <a:pt x="3792601" y="2524887"/>
                </a:cubicBezTo>
                <a:cubicBezTo>
                  <a:pt x="3785680" y="2524887"/>
                  <a:pt x="3699065" y="2483358"/>
                  <a:pt x="3699065" y="2462594"/>
                </a:cubicBezTo>
                <a:cubicBezTo>
                  <a:pt x="3699065" y="2455672"/>
                  <a:pt x="3712908" y="2438337"/>
                  <a:pt x="3716401" y="2427923"/>
                </a:cubicBezTo>
                <a:cubicBezTo>
                  <a:pt x="3740658" y="2434844"/>
                  <a:pt x="3785680" y="2441766"/>
                  <a:pt x="3796030" y="2441766"/>
                </a:cubicBezTo>
                <a:cubicBezTo>
                  <a:pt x="3813365" y="2441766"/>
                  <a:pt x="3854958" y="2427923"/>
                  <a:pt x="3868801" y="2417572"/>
                </a:cubicBezTo>
                <a:cubicBezTo>
                  <a:pt x="3879215" y="2434844"/>
                  <a:pt x="3893058" y="2459101"/>
                  <a:pt x="3906901" y="2483358"/>
                </a:cubicBezTo>
                <a:close/>
                <a:moveTo>
                  <a:pt x="5191887" y="2421001"/>
                </a:moveTo>
                <a:cubicBezTo>
                  <a:pt x="5188395" y="2417572"/>
                  <a:pt x="5178044" y="2417572"/>
                  <a:pt x="5178044" y="2414080"/>
                </a:cubicBezTo>
                <a:cubicBezTo>
                  <a:pt x="5181474" y="2414080"/>
                  <a:pt x="5188395" y="2417572"/>
                  <a:pt x="5191887" y="2421001"/>
                </a:cubicBezTo>
                <a:close/>
                <a:moveTo>
                  <a:pt x="4987544" y="2427923"/>
                </a:moveTo>
                <a:cubicBezTo>
                  <a:pt x="4987544" y="2427923"/>
                  <a:pt x="4987544" y="2424494"/>
                  <a:pt x="4984051" y="2421001"/>
                </a:cubicBezTo>
                <a:cubicBezTo>
                  <a:pt x="4987544" y="2421001"/>
                  <a:pt x="4990974" y="2417572"/>
                  <a:pt x="4994466" y="2414080"/>
                </a:cubicBezTo>
                <a:cubicBezTo>
                  <a:pt x="4994466" y="2417572"/>
                  <a:pt x="4990974" y="2424494"/>
                  <a:pt x="4987544" y="2427923"/>
                </a:cubicBezTo>
                <a:close/>
                <a:moveTo>
                  <a:pt x="4301744" y="2562987"/>
                </a:moveTo>
                <a:cubicBezTo>
                  <a:pt x="4267074" y="2566480"/>
                  <a:pt x="4156265" y="2462594"/>
                  <a:pt x="4156265" y="2414080"/>
                </a:cubicBezTo>
                <a:lnTo>
                  <a:pt x="4156265" y="2403666"/>
                </a:lnTo>
                <a:cubicBezTo>
                  <a:pt x="4173601" y="2469515"/>
                  <a:pt x="4253230" y="2549144"/>
                  <a:pt x="4301744" y="2562987"/>
                </a:cubicBezTo>
                <a:close/>
                <a:moveTo>
                  <a:pt x="3951923" y="2479866"/>
                </a:moveTo>
                <a:cubicBezTo>
                  <a:pt x="4003865" y="2601087"/>
                  <a:pt x="4145851" y="2663444"/>
                  <a:pt x="4232466" y="2663444"/>
                </a:cubicBezTo>
                <a:cubicBezTo>
                  <a:pt x="4242880" y="2663444"/>
                  <a:pt x="4260151" y="2660015"/>
                  <a:pt x="4277487" y="2656523"/>
                </a:cubicBezTo>
                <a:cubicBezTo>
                  <a:pt x="4280980" y="2666937"/>
                  <a:pt x="4284409" y="2677287"/>
                  <a:pt x="4294823" y="2687701"/>
                </a:cubicBezTo>
                <a:cubicBezTo>
                  <a:pt x="4277487" y="2691194"/>
                  <a:pt x="4253230" y="2701544"/>
                  <a:pt x="4242880" y="2701544"/>
                </a:cubicBezTo>
                <a:cubicBezTo>
                  <a:pt x="4183951" y="2701544"/>
                  <a:pt x="4132009" y="2684209"/>
                  <a:pt x="4083558" y="2660015"/>
                </a:cubicBezTo>
                <a:cubicBezTo>
                  <a:pt x="3965765" y="2608072"/>
                  <a:pt x="3938080" y="2479866"/>
                  <a:pt x="3875723" y="2393315"/>
                </a:cubicBezTo>
                <a:cubicBezTo>
                  <a:pt x="3913823" y="2396744"/>
                  <a:pt x="3938080" y="2445258"/>
                  <a:pt x="3951923" y="2479866"/>
                </a:cubicBezTo>
                <a:close/>
                <a:moveTo>
                  <a:pt x="2614994" y="2438337"/>
                </a:moveTo>
                <a:cubicBezTo>
                  <a:pt x="2614994" y="2466023"/>
                  <a:pt x="2594229" y="2528380"/>
                  <a:pt x="2563051" y="2549144"/>
                </a:cubicBezTo>
                <a:cubicBezTo>
                  <a:pt x="2580386" y="2504123"/>
                  <a:pt x="2601151" y="2469515"/>
                  <a:pt x="2601151" y="2427923"/>
                </a:cubicBezTo>
                <a:cubicBezTo>
                  <a:pt x="2601151" y="2421001"/>
                  <a:pt x="2597658" y="2403666"/>
                  <a:pt x="2594229" y="2389823"/>
                </a:cubicBezTo>
                <a:cubicBezTo>
                  <a:pt x="2611501" y="2396744"/>
                  <a:pt x="2614994" y="2438337"/>
                  <a:pt x="2614994" y="2438337"/>
                </a:cubicBezTo>
                <a:close/>
                <a:moveTo>
                  <a:pt x="5250751" y="2386394"/>
                </a:moveTo>
                <a:cubicBezTo>
                  <a:pt x="5250751" y="2393315"/>
                  <a:pt x="5247259" y="2403666"/>
                  <a:pt x="5240337" y="2403666"/>
                </a:cubicBezTo>
                <a:cubicBezTo>
                  <a:pt x="5229987" y="2403666"/>
                  <a:pt x="5229987" y="2400237"/>
                  <a:pt x="5223066" y="2400237"/>
                </a:cubicBezTo>
                <a:lnTo>
                  <a:pt x="5236909" y="2386394"/>
                </a:lnTo>
                <a:lnTo>
                  <a:pt x="5250751" y="2386394"/>
                </a:lnTo>
                <a:close/>
                <a:moveTo>
                  <a:pt x="4537266" y="2486787"/>
                </a:moveTo>
                <a:cubicBezTo>
                  <a:pt x="4485323" y="2476437"/>
                  <a:pt x="4416044" y="2427923"/>
                  <a:pt x="4367530" y="2369058"/>
                </a:cubicBezTo>
                <a:cubicBezTo>
                  <a:pt x="4416044" y="2421001"/>
                  <a:pt x="4485323" y="2472944"/>
                  <a:pt x="4537266" y="2486787"/>
                </a:cubicBezTo>
                <a:close/>
                <a:moveTo>
                  <a:pt x="5347716" y="2365566"/>
                </a:moveTo>
                <a:cubicBezTo>
                  <a:pt x="5351209" y="2369058"/>
                  <a:pt x="5351209" y="2365566"/>
                  <a:pt x="5351209" y="2372551"/>
                </a:cubicBezTo>
                <a:cubicBezTo>
                  <a:pt x="5351209" y="2389823"/>
                  <a:pt x="5299266" y="2410651"/>
                  <a:pt x="5299266" y="2414080"/>
                </a:cubicBezTo>
                <a:cubicBezTo>
                  <a:pt x="5299266" y="2414080"/>
                  <a:pt x="5295774" y="2410651"/>
                  <a:pt x="5302695" y="2407158"/>
                </a:cubicBezTo>
                <a:cubicBezTo>
                  <a:pt x="5302695" y="2407158"/>
                  <a:pt x="5302695" y="2403666"/>
                  <a:pt x="5306187" y="2400237"/>
                </a:cubicBezTo>
                <a:lnTo>
                  <a:pt x="5299266" y="2393315"/>
                </a:lnTo>
                <a:cubicBezTo>
                  <a:pt x="5306187" y="2369058"/>
                  <a:pt x="5316537" y="2375980"/>
                  <a:pt x="5333874" y="2365566"/>
                </a:cubicBezTo>
                <a:lnTo>
                  <a:pt x="5347716" y="2365566"/>
                </a:lnTo>
                <a:close/>
                <a:moveTo>
                  <a:pt x="3861880" y="2396744"/>
                </a:moveTo>
                <a:cubicBezTo>
                  <a:pt x="3854958" y="2400237"/>
                  <a:pt x="3841115" y="2407158"/>
                  <a:pt x="3837623" y="2407158"/>
                </a:cubicBezTo>
                <a:cubicBezTo>
                  <a:pt x="3823780" y="2410651"/>
                  <a:pt x="3799522" y="2414080"/>
                  <a:pt x="3792601" y="2414080"/>
                </a:cubicBezTo>
                <a:cubicBezTo>
                  <a:pt x="3782187" y="2414080"/>
                  <a:pt x="3757994" y="2410651"/>
                  <a:pt x="3740658" y="2410651"/>
                </a:cubicBezTo>
                <a:cubicBezTo>
                  <a:pt x="3744087" y="2400237"/>
                  <a:pt x="3754501" y="2386394"/>
                  <a:pt x="3757994" y="2375980"/>
                </a:cubicBezTo>
                <a:cubicBezTo>
                  <a:pt x="3761422" y="2375980"/>
                  <a:pt x="3764915" y="2382901"/>
                  <a:pt x="3775265" y="2382901"/>
                </a:cubicBezTo>
                <a:cubicBezTo>
                  <a:pt x="3782187" y="2382901"/>
                  <a:pt x="3806444" y="2365566"/>
                  <a:pt x="3813365" y="2365566"/>
                </a:cubicBezTo>
                <a:cubicBezTo>
                  <a:pt x="3830701" y="2365566"/>
                  <a:pt x="3841115" y="2379472"/>
                  <a:pt x="3861880" y="2396744"/>
                </a:cubicBezTo>
                <a:close/>
                <a:moveTo>
                  <a:pt x="1347343" y="2455672"/>
                </a:moveTo>
                <a:cubicBezTo>
                  <a:pt x="1378521" y="2469515"/>
                  <a:pt x="1416621" y="2483358"/>
                  <a:pt x="1451229" y="2490280"/>
                </a:cubicBezTo>
                <a:cubicBezTo>
                  <a:pt x="1385443" y="2535301"/>
                  <a:pt x="1316164" y="2556066"/>
                  <a:pt x="1316164" y="2632266"/>
                </a:cubicBezTo>
                <a:cubicBezTo>
                  <a:pt x="1316164" y="2639187"/>
                  <a:pt x="1319657" y="2660015"/>
                  <a:pt x="1326578" y="2673858"/>
                </a:cubicBezTo>
                <a:cubicBezTo>
                  <a:pt x="1233043" y="2743137"/>
                  <a:pt x="1243457" y="2736215"/>
                  <a:pt x="1181100" y="2736215"/>
                </a:cubicBezTo>
                <a:cubicBezTo>
                  <a:pt x="1132586" y="2736215"/>
                  <a:pt x="1018286" y="2715387"/>
                  <a:pt x="997521" y="2694623"/>
                </a:cubicBezTo>
                <a:cubicBezTo>
                  <a:pt x="997521" y="2694623"/>
                  <a:pt x="994029" y="2694623"/>
                  <a:pt x="987108" y="2698115"/>
                </a:cubicBezTo>
                <a:cubicBezTo>
                  <a:pt x="994029" y="2732723"/>
                  <a:pt x="1136078" y="2760409"/>
                  <a:pt x="1184529" y="2760409"/>
                </a:cubicBezTo>
                <a:cubicBezTo>
                  <a:pt x="1194943" y="2760409"/>
                  <a:pt x="1229551" y="2756980"/>
                  <a:pt x="1250378" y="2753487"/>
                </a:cubicBezTo>
                <a:cubicBezTo>
                  <a:pt x="1246886" y="2767394"/>
                  <a:pt x="1243457" y="2784666"/>
                  <a:pt x="1243457" y="2795080"/>
                </a:cubicBezTo>
                <a:cubicBezTo>
                  <a:pt x="1243457" y="2916301"/>
                  <a:pt x="1347343" y="2940558"/>
                  <a:pt x="1347343" y="2957830"/>
                </a:cubicBezTo>
                <a:cubicBezTo>
                  <a:pt x="1347343" y="2968244"/>
                  <a:pt x="1333500" y="2982087"/>
                  <a:pt x="1330008" y="2995930"/>
                </a:cubicBezTo>
                <a:cubicBezTo>
                  <a:pt x="1319657" y="3016758"/>
                  <a:pt x="1316164" y="3065209"/>
                  <a:pt x="1316164" y="3075623"/>
                </a:cubicBezTo>
                <a:cubicBezTo>
                  <a:pt x="1316164" y="3082544"/>
                  <a:pt x="1323086" y="3099880"/>
                  <a:pt x="1323086" y="3110230"/>
                </a:cubicBezTo>
                <a:cubicBezTo>
                  <a:pt x="1323086" y="3117151"/>
                  <a:pt x="1305751" y="3131058"/>
                  <a:pt x="1295400" y="3148330"/>
                </a:cubicBezTo>
                <a:cubicBezTo>
                  <a:pt x="1267651" y="3183001"/>
                  <a:pt x="1222629" y="3228023"/>
                  <a:pt x="1188021" y="3238437"/>
                </a:cubicBezTo>
                <a:cubicBezTo>
                  <a:pt x="1177608" y="3241866"/>
                  <a:pt x="1149921" y="3252280"/>
                  <a:pt x="1143000" y="3245358"/>
                </a:cubicBezTo>
                <a:cubicBezTo>
                  <a:pt x="1139508" y="3248787"/>
                  <a:pt x="1136078" y="3255709"/>
                  <a:pt x="1136078" y="3259201"/>
                </a:cubicBezTo>
                <a:cubicBezTo>
                  <a:pt x="1139508" y="3262630"/>
                  <a:pt x="1143000" y="3266123"/>
                  <a:pt x="1149921" y="3266123"/>
                </a:cubicBezTo>
                <a:cubicBezTo>
                  <a:pt x="1215708" y="3266123"/>
                  <a:pt x="1288478" y="3193351"/>
                  <a:pt x="1330008" y="3124137"/>
                </a:cubicBezTo>
                <a:cubicBezTo>
                  <a:pt x="1336929" y="3162237"/>
                  <a:pt x="1399286" y="3203766"/>
                  <a:pt x="1437386" y="3203766"/>
                </a:cubicBezTo>
                <a:cubicBezTo>
                  <a:pt x="1444308" y="3203766"/>
                  <a:pt x="1458151" y="3200337"/>
                  <a:pt x="1468564" y="3196844"/>
                </a:cubicBezTo>
                <a:cubicBezTo>
                  <a:pt x="1468564" y="3210687"/>
                  <a:pt x="1485900" y="3245358"/>
                  <a:pt x="1517078" y="3262630"/>
                </a:cubicBezTo>
                <a:cubicBezTo>
                  <a:pt x="1492821" y="3262630"/>
                  <a:pt x="1461643" y="3273044"/>
                  <a:pt x="1437386" y="3293809"/>
                </a:cubicBezTo>
                <a:cubicBezTo>
                  <a:pt x="1426972" y="3300730"/>
                  <a:pt x="1420051" y="3318066"/>
                  <a:pt x="1413129" y="3331909"/>
                </a:cubicBezTo>
                <a:cubicBezTo>
                  <a:pt x="1409700" y="3335401"/>
                  <a:pt x="1399286" y="3335401"/>
                  <a:pt x="1392364" y="3335401"/>
                </a:cubicBezTo>
                <a:cubicBezTo>
                  <a:pt x="1381951" y="3335401"/>
                  <a:pt x="1340421" y="3328480"/>
                  <a:pt x="1330008" y="3328480"/>
                </a:cubicBezTo>
                <a:cubicBezTo>
                  <a:pt x="1305751" y="3328480"/>
                  <a:pt x="1274635" y="3335401"/>
                  <a:pt x="1250378" y="3366580"/>
                </a:cubicBezTo>
                <a:cubicBezTo>
                  <a:pt x="1233043" y="3331909"/>
                  <a:pt x="1222629" y="3335401"/>
                  <a:pt x="1205357" y="3335401"/>
                </a:cubicBezTo>
                <a:cubicBezTo>
                  <a:pt x="1198435" y="3335401"/>
                  <a:pt x="1129157" y="3342323"/>
                  <a:pt x="1122235" y="3342323"/>
                </a:cubicBezTo>
                <a:cubicBezTo>
                  <a:pt x="1094486" y="3342323"/>
                  <a:pt x="1063308" y="3342323"/>
                  <a:pt x="1039114" y="3328480"/>
                </a:cubicBezTo>
                <a:cubicBezTo>
                  <a:pt x="1035621" y="3328480"/>
                  <a:pt x="1035621" y="3318066"/>
                  <a:pt x="1028700" y="3318066"/>
                </a:cubicBezTo>
                <a:cubicBezTo>
                  <a:pt x="952500" y="3304223"/>
                  <a:pt x="890143" y="3283458"/>
                  <a:pt x="890143" y="3214180"/>
                </a:cubicBezTo>
                <a:cubicBezTo>
                  <a:pt x="890143" y="3155251"/>
                  <a:pt x="924814" y="3124137"/>
                  <a:pt x="924814" y="3110230"/>
                </a:cubicBezTo>
                <a:cubicBezTo>
                  <a:pt x="924814" y="3099880"/>
                  <a:pt x="921321" y="3096387"/>
                  <a:pt x="914400" y="3092958"/>
                </a:cubicBezTo>
                <a:cubicBezTo>
                  <a:pt x="903986" y="3086037"/>
                  <a:pt x="886714" y="3089466"/>
                  <a:pt x="879792" y="3086037"/>
                </a:cubicBezTo>
                <a:cubicBezTo>
                  <a:pt x="858964" y="3082544"/>
                  <a:pt x="841692" y="3075623"/>
                  <a:pt x="827786" y="3061780"/>
                </a:cubicBezTo>
                <a:cubicBezTo>
                  <a:pt x="803592" y="3041015"/>
                  <a:pt x="751586" y="2982087"/>
                  <a:pt x="751586" y="2950909"/>
                </a:cubicBezTo>
                <a:lnTo>
                  <a:pt x="751586" y="2888615"/>
                </a:lnTo>
                <a:cubicBezTo>
                  <a:pt x="751586" y="2847023"/>
                  <a:pt x="793178" y="2802001"/>
                  <a:pt x="813943" y="2763901"/>
                </a:cubicBezTo>
                <a:cubicBezTo>
                  <a:pt x="817435" y="2756980"/>
                  <a:pt x="917892" y="2680780"/>
                  <a:pt x="917892" y="2656523"/>
                </a:cubicBezTo>
                <a:cubicBezTo>
                  <a:pt x="917892" y="2628837"/>
                  <a:pt x="872808" y="2639187"/>
                  <a:pt x="872808" y="2604580"/>
                </a:cubicBezTo>
                <a:cubicBezTo>
                  <a:pt x="872808" y="2566480"/>
                  <a:pt x="897064" y="2545715"/>
                  <a:pt x="928243" y="2504123"/>
                </a:cubicBezTo>
                <a:cubicBezTo>
                  <a:pt x="959421" y="2459101"/>
                  <a:pt x="1129157" y="2365566"/>
                  <a:pt x="1184529" y="2365566"/>
                </a:cubicBezTo>
                <a:cubicBezTo>
                  <a:pt x="1194943" y="2365566"/>
                  <a:pt x="1291908" y="2431415"/>
                  <a:pt x="1347343" y="2455672"/>
                </a:cubicBezTo>
                <a:close/>
                <a:moveTo>
                  <a:pt x="4949444" y="2382901"/>
                </a:moveTo>
                <a:cubicBezTo>
                  <a:pt x="4949444" y="2382901"/>
                  <a:pt x="4945951" y="2379472"/>
                  <a:pt x="4942523" y="2379472"/>
                </a:cubicBezTo>
                <a:cubicBezTo>
                  <a:pt x="4949444" y="2372551"/>
                  <a:pt x="4952874" y="2362137"/>
                  <a:pt x="4959795" y="2358644"/>
                </a:cubicBezTo>
                <a:cubicBezTo>
                  <a:pt x="4956366" y="2365566"/>
                  <a:pt x="4952874" y="2375980"/>
                  <a:pt x="4949444" y="2382901"/>
                </a:cubicBezTo>
                <a:close/>
                <a:moveTo>
                  <a:pt x="5905374" y="2427923"/>
                </a:moveTo>
                <a:cubicBezTo>
                  <a:pt x="5894959" y="2427923"/>
                  <a:pt x="5891530" y="2424494"/>
                  <a:pt x="5884545" y="2424494"/>
                </a:cubicBezTo>
                <a:cubicBezTo>
                  <a:pt x="5957316" y="2410651"/>
                  <a:pt x="6040437" y="2386394"/>
                  <a:pt x="6120067" y="2341372"/>
                </a:cubicBezTo>
                <a:cubicBezTo>
                  <a:pt x="6085459" y="2365566"/>
                  <a:pt x="5960745" y="2427923"/>
                  <a:pt x="5905374" y="2427923"/>
                </a:cubicBezTo>
                <a:close/>
                <a:moveTo>
                  <a:pt x="5098351" y="2306701"/>
                </a:moveTo>
                <a:cubicBezTo>
                  <a:pt x="5098351" y="2306701"/>
                  <a:pt x="5101844" y="2303272"/>
                  <a:pt x="5101844" y="2313623"/>
                </a:cubicBezTo>
                <a:cubicBezTo>
                  <a:pt x="5101844" y="2320544"/>
                  <a:pt x="5094859" y="2330958"/>
                  <a:pt x="5091430" y="2344801"/>
                </a:cubicBezTo>
                <a:cubicBezTo>
                  <a:pt x="5098351" y="2341372"/>
                  <a:pt x="5101844" y="2337880"/>
                  <a:pt x="5108766" y="2337880"/>
                </a:cubicBezTo>
                <a:cubicBezTo>
                  <a:pt x="5108766" y="2341372"/>
                  <a:pt x="5112195" y="2341372"/>
                  <a:pt x="5112195" y="2348294"/>
                </a:cubicBezTo>
                <a:cubicBezTo>
                  <a:pt x="5112195" y="2369058"/>
                  <a:pt x="5077587" y="2372551"/>
                  <a:pt x="5077587" y="2372551"/>
                </a:cubicBezTo>
                <a:cubicBezTo>
                  <a:pt x="5070666" y="2372551"/>
                  <a:pt x="5067174" y="2369058"/>
                  <a:pt x="5063744" y="2369058"/>
                </a:cubicBezTo>
                <a:cubicBezTo>
                  <a:pt x="5063744" y="2369058"/>
                  <a:pt x="5063744" y="2365566"/>
                  <a:pt x="5060251" y="2362137"/>
                </a:cubicBezTo>
                <a:cubicBezTo>
                  <a:pt x="5067174" y="2351723"/>
                  <a:pt x="5094859" y="2362137"/>
                  <a:pt x="5105274" y="2348294"/>
                </a:cubicBezTo>
                <a:cubicBezTo>
                  <a:pt x="5101844" y="2344801"/>
                  <a:pt x="5101844" y="2344801"/>
                  <a:pt x="5094859" y="2344801"/>
                </a:cubicBezTo>
                <a:cubicBezTo>
                  <a:pt x="5084509" y="2344801"/>
                  <a:pt x="5081016" y="2351723"/>
                  <a:pt x="5074095" y="2351723"/>
                </a:cubicBezTo>
                <a:cubicBezTo>
                  <a:pt x="5077587" y="2344801"/>
                  <a:pt x="5084509" y="2334451"/>
                  <a:pt x="5087937" y="2327466"/>
                </a:cubicBezTo>
                <a:cubicBezTo>
                  <a:pt x="5087937" y="2327466"/>
                  <a:pt x="5087937" y="2324037"/>
                  <a:pt x="5084509" y="2320544"/>
                </a:cubicBezTo>
                <a:lnTo>
                  <a:pt x="5060251" y="2344801"/>
                </a:lnTo>
                <a:cubicBezTo>
                  <a:pt x="5063744" y="2334451"/>
                  <a:pt x="5074095" y="2320544"/>
                  <a:pt x="5087937" y="2306701"/>
                </a:cubicBezTo>
                <a:lnTo>
                  <a:pt x="5098351" y="2306701"/>
                </a:lnTo>
                <a:close/>
                <a:moveTo>
                  <a:pt x="2493772" y="2369058"/>
                </a:moveTo>
                <a:cubicBezTo>
                  <a:pt x="2493772" y="2407158"/>
                  <a:pt x="2497264" y="2452180"/>
                  <a:pt x="2524951" y="2490280"/>
                </a:cubicBezTo>
                <a:cubicBezTo>
                  <a:pt x="2486851" y="2493772"/>
                  <a:pt x="2479929" y="2421001"/>
                  <a:pt x="2479929" y="2393315"/>
                </a:cubicBezTo>
                <a:cubicBezTo>
                  <a:pt x="2479929" y="2369058"/>
                  <a:pt x="2486851" y="2330958"/>
                  <a:pt x="2497264" y="2303272"/>
                </a:cubicBezTo>
                <a:cubicBezTo>
                  <a:pt x="2497264" y="2324037"/>
                  <a:pt x="2493772" y="2358644"/>
                  <a:pt x="2493772" y="2369058"/>
                </a:cubicBezTo>
                <a:close/>
                <a:moveTo>
                  <a:pt x="5441251" y="2441766"/>
                </a:moveTo>
                <a:cubicBezTo>
                  <a:pt x="5441251" y="2476437"/>
                  <a:pt x="5430837" y="2535301"/>
                  <a:pt x="5396230" y="2562987"/>
                </a:cubicBezTo>
                <a:cubicBezTo>
                  <a:pt x="5399659" y="2569972"/>
                  <a:pt x="5392737" y="2576894"/>
                  <a:pt x="5385816" y="2583815"/>
                </a:cubicBezTo>
                <a:cubicBezTo>
                  <a:pt x="5375466" y="2576894"/>
                  <a:pt x="5361559" y="2566480"/>
                  <a:pt x="5344287" y="2556066"/>
                </a:cubicBezTo>
                <a:cubicBezTo>
                  <a:pt x="5354637" y="2566480"/>
                  <a:pt x="5365051" y="2580323"/>
                  <a:pt x="5375466" y="2590737"/>
                </a:cubicBezTo>
                <a:cubicBezTo>
                  <a:pt x="5351209" y="2614994"/>
                  <a:pt x="5333874" y="2635758"/>
                  <a:pt x="5309616" y="2635758"/>
                </a:cubicBezTo>
                <a:cubicBezTo>
                  <a:pt x="5302695" y="2635758"/>
                  <a:pt x="5292281" y="2621915"/>
                  <a:pt x="5281930" y="2618423"/>
                </a:cubicBezTo>
                <a:cubicBezTo>
                  <a:pt x="5268087" y="2614994"/>
                  <a:pt x="5254181" y="2614994"/>
                  <a:pt x="5240337" y="2614994"/>
                </a:cubicBezTo>
                <a:cubicBezTo>
                  <a:pt x="5209159" y="2573401"/>
                  <a:pt x="5184966" y="2559558"/>
                  <a:pt x="5153787" y="2559558"/>
                </a:cubicBezTo>
                <a:cubicBezTo>
                  <a:pt x="5132959" y="2559558"/>
                  <a:pt x="5136451" y="2559558"/>
                  <a:pt x="5112195" y="2580323"/>
                </a:cubicBezTo>
                <a:cubicBezTo>
                  <a:pt x="5084509" y="2566480"/>
                  <a:pt x="5056759" y="2535301"/>
                  <a:pt x="5032566" y="2535301"/>
                </a:cubicBezTo>
                <a:cubicBezTo>
                  <a:pt x="5025644" y="2535301"/>
                  <a:pt x="5001387" y="2545715"/>
                  <a:pt x="5001387" y="2556066"/>
                </a:cubicBezTo>
                <a:cubicBezTo>
                  <a:pt x="4984051" y="2538794"/>
                  <a:pt x="4963287" y="2535301"/>
                  <a:pt x="4949444" y="2535301"/>
                </a:cubicBezTo>
                <a:cubicBezTo>
                  <a:pt x="4932109" y="2535301"/>
                  <a:pt x="4932109" y="2535301"/>
                  <a:pt x="4911344" y="2556066"/>
                </a:cubicBezTo>
                <a:cubicBezTo>
                  <a:pt x="4900930" y="2549144"/>
                  <a:pt x="4880166" y="2538794"/>
                  <a:pt x="4873244" y="2538794"/>
                </a:cubicBezTo>
                <a:cubicBezTo>
                  <a:pt x="4862830" y="2538794"/>
                  <a:pt x="4855909" y="2545715"/>
                  <a:pt x="4848987" y="2549144"/>
                </a:cubicBezTo>
                <a:cubicBezTo>
                  <a:pt x="4838574" y="2535301"/>
                  <a:pt x="4828223" y="2514537"/>
                  <a:pt x="4828223" y="2507615"/>
                </a:cubicBezTo>
                <a:cubicBezTo>
                  <a:pt x="4828223" y="2497201"/>
                  <a:pt x="4848987" y="2490280"/>
                  <a:pt x="4852416" y="2476437"/>
                </a:cubicBezTo>
                <a:cubicBezTo>
                  <a:pt x="4855909" y="2472944"/>
                  <a:pt x="4855909" y="2469515"/>
                  <a:pt x="4855909" y="2466023"/>
                </a:cubicBezTo>
                <a:lnTo>
                  <a:pt x="4855909" y="2455672"/>
                </a:lnTo>
                <a:cubicBezTo>
                  <a:pt x="4845495" y="2417572"/>
                  <a:pt x="4894009" y="2389823"/>
                  <a:pt x="4921695" y="2389823"/>
                </a:cubicBezTo>
                <a:cubicBezTo>
                  <a:pt x="4945951" y="2389823"/>
                  <a:pt x="4970209" y="2400237"/>
                  <a:pt x="4980623" y="2438337"/>
                </a:cubicBezTo>
                <a:cubicBezTo>
                  <a:pt x="4984051" y="2445258"/>
                  <a:pt x="4984051" y="2472944"/>
                  <a:pt x="4997895" y="2483358"/>
                </a:cubicBezTo>
                <a:cubicBezTo>
                  <a:pt x="4997895" y="2472944"/>
                  <a:pt x="4987544" y="2403666"/>
                  <a:pt x="5039487" y="2403666"/>
                </a:cubicBezTo>
                <a:cubicBezTo>
                  <a:pt x="5046409" y="2403666"/>
                  <a:pt x="5077587" y="2448751"/>
                  <a:pt x="5087937" y="2448751"/>
                </a:cubicBezTo>
                <a:cubicBezTo>
                  <a:pt x="5094859" y="2448751"/>
                  <a:pt x="5108766" y="2431415"/>
                  <a:pt x="5126037" y="2431415"/>
                </a:cubicBezTo>
                <a:cubicBezTo>
                  <a:pt x="5150295" y="2431415"/>
                  <a:pt x="5184966" y="2462594"/>
                  <a:pt x="5191887" y="2462594"/>
                </a:cubicBezTo>
                <a:cubicBezTo>
                  <a:pt x="5198809" y="2462594"/>
                  <a:pt x="5223066" y="2434844"/>
                  <a:pt x="5250751" y="2434844"/>
                </a:cubicBezTo>
                <a:cubicBezTo>
                  <a:pt x="5257674" y="2434844"/>
                  <a:pt x="5264595" y="2434844"/>
                  <a:pt x="5271516" y="2438337"/>
                </a:cubicBezTo>
                <a:cubicBezTo>
                  <a:pt x="5278437" y="2441766"/>
                  <a:pt x="5288851" y="2448751"/>
                  <a:pt x="5295774" y="2462594"/>
                </a:cubicBezTo>
                <a:cubicBezTo>
                  <a:pt x="5306187" y="2476437"/>
                  <a:pt x="5323459" y="2511044"/>
                  <a:pt x="5323459" y="2521458"/>
                </a:cubicBezTo>
                <a:cubicBezTo>
                  <a:pt x="5323459" y="2549144"/>
                  <a:pt x="5240337" y="2531872"/>
                  <a:pt x="5240337" y="2576894"/>
                </a:cubicBezTo>
                <a:lnTo>
                  <a:pt x="5240337" y="2601087"/>
                </a:lnTo>
                <a:cubicBezTo>
                  <a:pt x="5243830" y="2601087"/>
                  <a:pt x="5243830" y="2604580"/>
                  <a:pt x="5247259" y="2608072"/>
                </a:cubicBezTo>
                <a:cubicBezTo>
                  <a:pt x="5250751" y="2601087"/>
                  <a:pt x="5254181" y="2590737"/>
                  <a:pt x="5254181" y="2580323"/>
                </a:cubicBezTo>
                <a:cubicBezTo>
                  <a:pt x="5261166" y="2549144"/>
                  <a:pt x="5340795" y="2556066"/>
                  <a:pt x="5340795" y="2517966"/>
                </a:cubicBezTo>
                <a:cubicBezTo>
                  <a:pt x="5340795" y="2511044"/>
                  <a:pt x="5323459" y="2476437"/>
                  <a:pt x="5323459" y="2469515"/>
                </a:cubicBezTo>
                <a:cubicBezTo>
                  <a:pt x="5323459" y="2452180"/>
                  <a:pt x="5382387" y="2407158"/>
                  <a:pt x="5382387" y="2358644"/>
                </a:cubicBezTo>
                <a:cubicBezTo>
                  <a:pt x="5382387" y="2351723"/>
                  <a:pt x="5375466" y="2327466"/>
                  <a:pt x="5375466" y="2317115"/>
                </a:cubicBezTo>
                <a:cubicBezTo>
                  <a:pt x="5375466" y="2282444"/>
                  <a:pt x="5378895" y="2306701"/>
                  <a:pt x="5413502" y="2285937"/>
                </a:cubicBezTo>
                <a:cubicBezTo>
                  <a:pt x="5413502" y="2337880"/>
                  <a:pt x="5441251" y="2389823"/>
                  <a:pt x="5441251" y="2441766"/>
                </a:cubicBezTo>
                <a:close/>
                <a:moveTo>
                  <a:pt x="4561523" y="2348294"/>
                </a:moveTo>
                <a:cubicBezTo>
                  <a:pt x="4530344" y="2344801"/>
                  <a:pt x="4478401" y="2282444"/>
                  <a:pt x="4474909" y="2258251"/>
                </a:cubicBezTo>
                <a:cubicBezTo>
                  <a:pt x="4485323" y="2282444"/>
                  <a:pt x="4526851" y="2330958"/>
                  <a:pt x="4561523" y="2348294"/>
                </a:cubicBezTo>
                <a:close/>
                <a:moveTo>
                  <a:pt x="5649024" y="2261680"/>
                </a:moveTo>
                <a:cubicBezTo>
                  <a:pt x="5642102" y="2265172"/>
                  <a:pt x="5631751" y="2261680"/>
                  <a:pt x="5621337" y="2261680"/>
                </a:cubicBezTo>
                <a:cubicBezTo>
                  <a:pt x="5593651" y="2261680"/>
                  <a:pt x="5558981" y="2265172"/>
                  <a:pt x="5531295" y="2275523"/>
                </a:cubicBezTo>
                <a:cubicBezTo>
                  <a:pt x="5510530" y="2282444"/>
                  <a:pt x="5486274" y="2303272"/>
                  <a:pt x="5475859" y="2303272"/>
                </a:cubicBezTo>
                <a:lnTo>
                  <a:pt x="5462016" y="2303272"/>
                </a:lnTo>
                <a:cubicBezTo>
                  <a:pt x="5517451" y="2261680"/>
                  <a:pt x="5545137" y="2254758"/>
                  <a:pt x="5597081" y="2254758"/>
                </a:cubicBezTo>
                <a:cubicBezTo>
                  <a:pt x="5604002" y="2254758"/>
                  <a:pt x="5631751" y="2258251"/>
                  <a:pt x="5649024" y="2261680"/>
                </a:cubicBezTo>
                <a:close/>
                <a:moveTo>
                  <a:pt x="5250751" y="2258251"/>
                </a:moveTo>
                <a:cubicBezTo>
                  <a:pt x="5250751" y="2265172"/>
                  <a:pt x="5247259" y="2272094"/>
                  <a:pt x="5243830" y="2279015"/>
                </a:cubicBezTo>
                <a:cubicBezTo>
                  <a:pt x="5243830" y="2272094"/>
                  <a:pt x="5243830" y="2261680"/>
                  <a:pt x="5240337" y="2254758"/>
                </a:cubicBezTo>
                <a:cubicBezTo>
                  <a:pt x="5240337" y="2254758"/>
                  <a:pt x="5243830" y="2251329"/>
                  <a:pt x="5247259" y="2251329"/>
                </a:cubicBezTo>
                <a:cubicBezTo>
                  <a:pt x="5247259" y="2251329"/>
                  <a:pt x="5250751" y="2247837"/>
                  <a:pt x="5250751" y="2258251"/>
                </a:cubicBezTo>
                <a:close/>
                <a:moveTo>
                  <a:pt x="5167630" y="2258251"/>
                </a:moveTo>
                <a:cubicBezTo>
                  <a:pt x="5167630" y="2268601"/>
                  <a:pt x="5164137" y="2268601"/>
                  <a:pt x="5160709" y="2272094"/>
                </a:cubicBezTo>
                <a:cubicBezTo>
                  <a:pt x="5171059" y="2275523"/>
                  <a:pt x="5198809" y="2296351"/>
                  <a:pt x="5198809" y="2306701"/>
                </a:cubicBezTo>
                <a:cubicBezTo>
                  <a:pt x="5198809" y="2313623"/>
                  <a:pt x="5195316" y="2324037"/>
                  <a:pt x="5191887" y="2330958"/>
                </a:cubicBezTo>
                <a:cubicBezTo>
                  <a:pt x="5188395" y="2330958"/>
                  <a:pt x="5184966" y="2334451"/>
                  <a:pt x="5181474" y="2330958"/>
                </a:cubicBezTo>
                <a:cubicBezTo>
                  <a:pt x="5184966" y="2327466"/>
                  <a:pt x="5188395" y="2320544"/>
                  <a:pt x="5191887" y="2317115"/>
                </a:cubicBezTo>
                <a:lnTo>
                  <a:pt x="5188395" y="2303272"/>
                </a:lnTo>
                <a:cubicBezTo>
                  <a:pt x="5178044" y="2310194"/>
                  <a:pt x="5174551" y="2324037"/>
                  <a:pt x="5174551" y="2341372"/>
                </a:cubicBezTo>
                <a:cubicBezTo>
                  <a:pt x="5171059" y="2344801"/>
                  <a:pt x="5167630" y="2348294"/>
                  <a:pt x="5160709" y="2348294"/>
                </a:cubicBezTo>
                <a:cubicBezTo>
                  <a:pt x="5160709" y="2344801"/>
                  <a:pt x="5157216" y="2344801"/>
                  <a:pt x="5157216" y="2337880"/>
                </a:cubicBezTo>
                <a:cubicBezTo>
                  <a:pt x="5157216" y="2327466"/>
                  <a:pt x="5164137" y="2313623"/>
                  <a:pt x="5171059" y="2303272"/>
                </a:cubicBezTo>
                <a:cubicBezTo>
                  <a:pt x="5164137" y="2299780"/>
                  <a:pt x="5157216" y="2299780"/>
                  <a:pt x="5150295" y="2299780"/>
                </a:cubicBezTo>
                <a:lnTo>
                  <a:pt x="5143374" y="2292858"/>
                </a:lnTo>
                <a:cubicBezTo>
                  <a:pt x="5146866" y="2289366"/>
                  <a:pt x="5153787" y="2285937"/>
                  <a:pt x="5157216" y="2282444"/>
                </a:cubicBezTo>
                <a:cubicBezTo>
                  <a:pt x="5153787" y="2279015"/>
                  <a:pt x="5153787" y="2282444"/>
                  <a:pt x="5146866" y="2282444"/>
                </a:cubicBezTo>
                <a:cubicBezTo>
                  <a:pt x="5136451" y="2282444"/>
                  <a:pt x="5146866" y="2279015"/>
                  <a:pt x="5143374" y="2275523"/>
                </a:cubicBezTo>
                <a:cubicBezTo>
                  <a:pt x="5136451" y="2282444"/>
                  <a:pt x="5132959" y="2289366"/>
                  <a:pt x="5126037" y="2296351"/>
                </a:cubicBezTo>
                <a:cubicBezTo>
                  <a:pt x="5126037" y="2282444"/>
                  <a:pt x="5146866" y="2251329"/>
                  <a:pt x="5164137" y="2251329"/>
                </a:cubicBezTo>
                <a:cubicBezTo>
                  <a:pt x="5167630" y="2254758"/>
                  <a:pt x="5167630" y="2251329"/>
                  <a:pt x="5167630" y="2258251"/>
                </a:cubicBezTo>
                <a:close/>
                <a:moveTo>
                  <a:pt x="2085086" y="2275523"/>
                </a:moveTo>
                <a:cubicBezTo>
                  <a:pt x="2057337" y="2279015"/>
                  <a:pt x="2001964" y="2292858"/>
                  <a:pt x="1995043" y="2292858"/>
                </a:cubicBezTo>
                <a:cubicBezTo>
                  <a:pt x="1967294" y="2292858"/>
                  <a:pt x="1891094" y="2282444"/>
                  <a:pt x="1887664" y="2254758"/>
                </a:cubicBezTo>
                <a:cubicBezTo>
                  <a:pt x="1891094" y="2254758"/>
                  <a:pt x="1901508" y="2265172"/>
                  <a:pt x="1970786" y="2279015"/>
                </a:cubicBezTo>
                <a:cubicBezTo>
                  <a:pt x="2064321" y="2279015"/>
                  <a:pt x="2074672" y="2275523"/>
                  <a:pt x="2085086" y="2275523"/>
                </a:cubicBezTo>
                <a:close/>
                <a:moveTo>
                  <a:pt x="5257674" y="2258251"/>
                </a:moveTo>
                <a:cubicBezTo>
                  <a:pt x="5257674" y="2272094"/>
                  <a:pt x="5254181" y="2279015"/>
                  <a:pt x="5236909" y="2292858"/>
                </a:cubicBezTo>
                <a:lnTo>
                  <a:pt x="5226495" y="2292858"/>
                </a:lnTo>
                <a:cubicBezTo>
                  <a:pt x="5223066" y="2289366"/>
                  <a:pt x="5223066" y="2285937"/>
                  <a:pt x="5223066" y="2275523"/>
                </a:cubicBezTo>
                <a:cubicBezTo>
                  <a:pt x="5223066" y="2265172"/>
                  <a:pt x="5229987" y="2240915"/>
                  <a:pt x="5243830" y="2240915"/>
                </a:cubicBezTo>
                <a:cubicBezTo>
                  <a:pt x="5261166" y="2240915"/>
                  <a:pt x="5257674" y="2258251"/>
                  <a:pt x="5257674" y="2258251"/>
                </a:cubicBezTo>
                <a:close/>
                <a:moveTo>
                  <a:pt x="2355215" y="2285937"/>
                </a:moveTo>
                <a:cubicBezTo>
                  <a:pt x="2355215" y="2358644"/>
                  <a:pt x="2372551" y="2466023"/>
                  <a:pt x="2462594" y="2528380"/>
                </a:cubicBezTo>
                <a:cubicBezTo>
                  <a:pt x="2376043" y="2507615"/>
                  <a:pt x="2348294" y="2379472"/>
                  <a:pt x="2348294" y="2317115"/>
                </a:cubicBezTo>
                <a:cubicBezTo>
                  <a:pt x="2348294" y="2306701"/>
                  <a:pt x="2355215" y="2261680"/>
                  <a:pt x="2358708" y="2233994"/>
                </a:cubicBezTo>
                <a:cubicBezTo>
                  <a:pt x="2355215" y="2251329"/>
                  <a:pt x="2355215" y="2275523"/>
                  <a:pt x="2355215" y="2285937"/>
                </a:cubicBezTo>
                <a:close/>
                <a:moveTo>
                  <a:pt x="5849937" y="2240915"/>
                </a:moveTo>
                <a:cubicBezTo>
                  <a:pt x="5822251" y="2254758"/>
                  <a:pt x="5773737" y="2268601"/>
                  <a:pt x="5763324" y="2268601"/>
                </a:cubicBezTo>
                <a:cubicBezTo>
                  <a:pt x="5756402" y="2268601"/>
                  <a:pt x="5749481" y="2265172"/>
                  <a:pt x="5742559" y="2261680"/>
                </a:cubicBezTo>
                <a:cubicBezTo>
                  <a:pt x="5777230" y="2251329"/>
                  <a:pt x="5832602" y="2254758"/>
                  <a:pt x="5870702" y="2220151"/>
                </a:cubicBezTo>
                <a:cubicBezTo>
                  <a:pt x="5867274" y="2227072"/>
                  <a:pt x="5860351" y="2233994"/>
                  <a:pt x="5849937" y="2240915"/>
                </a:cubicBezTo>
                <a:close/>
                <a:moveTo>
                  <a:pt x="4668901" y="2279015"/>
                </a:moveTo>
                <a:cubicBezTo>
                  <a:pt x="4668901" y="2285937"/>
                  <a:pt x="4661916" y="2303272"/>
                  <a:pt x="4661916" y="2313623"/>
                </a:cubicBezTo>
                <a:cubicBezTo>
                  <a:pt x="4661916" y="2341372"/>
                  <a:pt x="4675823" y="2379472"/>
                  <a:pt x="4720844" y="2389823"/>
                </a:cubicBezTo>
                <a:cubicBezTo>
                  <a:pt x="4689666" y="2431415"/>
                  <a:pt x="4696587" y="2441766"/>
                  <a:pt x="4696587" y="2476437"/>
                </a:cubicBezTo>
                <a:cubicBezTo>
                  <a:pt x="4696587" y="2511044"/>
                  <a:pt x="4693095" y="2531872"/>
                  <a:pt x="4731195" y="2552637"/>
                </a:cubicBezTo>
                <a:cubicBezTo>
                  <a:pt x="4741609" y="2559558"/>
                  <a:pt x="4762374" y="2562987"/>
                  <a:pt x="4779709" y="2566480"/>
                </a:cubicBezTo>
                <a:cubicBezTo>
                  <a:pt x="4786630" y="2583815"/>
                  <a:pt x="4790123" y="2601087"/>
                  <a:pt x="4797044" y="2618423"/>
                </a:cubicBezTo>
                <a:cubicBezTo>
                  <a:pt x="4783201" y="2611501"/>
                  <a:pt x="4769295" y="2597658"/>
                  <a:pt x="4755451" y="2590737"/>
                </a:cubicBezTo>
                <a:cubicBezTo>
                  <a:pt x="4731195" y="2576894"/>
                  <a:pt x="4686174" y="2549144"/>
                  <a:pt x="4668901" y="2521458"/>
                </a:cubicBezTo>
                <a:cubicBezTo>
                  <a:pt x="4644644" y="2486787"/>
                  <a:pt x="4599623" y="2386394"/>
                  <a:pt x="4599623" y="2337880"/>
                </a:cubicBezTo>
                <a:lnTo>
                  <a:pt x="4599623" y="2258251"/>
                </a:lnTo>
                <a:cubicBezTo>
                  <a:pt x="4603051" y="2244344"/>
                  <a:pt x="4606544" y="2227072"/>
                  <a:pt x="4613466" y="2209737"/>
                </a:cubicBezTo>
                <a:cubicBezTo>
                  <a:pt x="4623816" y="2223580"/>
                  <a:pt x="4668901" y="2254758"/>
                  <a:pt x="4668901" y="2279015"/>
                </a:cubicBezTo>
                <a:close/>
                <a:moveTo>
                  <a:pt x="5240337" y="2202815"/>
                </a:moveTo>
                <a:cubicBezTo>
                  <a:pt x="5240337" y="2220151"/>
                  <a:pt x="5223066" y="2233994"/>
                  <a:pt x="5205730" y="2247837"/>
                </a:cubicBezTo>
                <a:cubicBezTo>
                  <a:pt x="5212651" y="2230501"/>
                  <a:pt x="5229987" y="2220151"/>
                  <a:pt x="5226495" y="2202815"/>
                </a:cubicBezTo>
                <a:cubicBezTo>
                  <a:pt x="5216081" y="2209737"/>
                  <a:pt x="5209159" y="2223580"/>
                  <a:pt x="5198809" y="2233994"/>
                </a:cubicBezTo>
                <a:cubicBezTo>
                  <a:pt x="5195316" y="2230501"/>
                  <a:pt x="5195316" y="2230501"/>
                  <a:pt x="5195316" y="2223580"/>
                </a:cubicBezTo>
                <a:cubicBezTo>
                  <a:pt x="5195316" y="2209737"/>
                  <a:pt x="5212651" y="2192401"/>
                  <a:pt x="5226495" y="2192401"/>
                </a:cubicBezTo>
                <a:cubicBezTo>
                  <a:pt x="5233416" y="2192401"/>
                  <a:pt x="5240337" y="2195894"/>
                  <a:pt x="5240337" y="2202815"/>
                </a:cubicBezTo>
                <a:close/>
                <a:moveTo>
                  <a:pt x="5482781" y="2254758"/>
                </a:moveTo>
                <a:lnTo>
                  <a:pt x="5465509" y="2254758"/>
                </a:lnTo>
                <a:cubicBezTo>
                  <a:pt x="5507037" y="2237423"/>
                  <a:pt x="5548630" y="2220151"/>
                  <a:pt x="5590159" y="2188972"/>
                </a:cubicBezTo>
                <a:cubicBezTo>
                  <a:pt x="5569395" y="2227072"/>
                  <a:pt x="5503609" y="2254758"/>
                  <a:pt x="5482781" y="2254758"/>
                </a:cubicBezTo>
                <a:close/>
                <a:moveTo>
                  <a:pt x="4163187" y="2178558"/>
                </a:moveTo>
                <a:cubicBezTo>
                  <a:pt x="4183951" y="2227072"/>
                  <a:pt x="4180523" y="2292858"/>
                  <a:pt x="4194366" y="2351723"/>
                </a:cubicBezTo>
                <a:cubicBezTo>
                  <a:pt x="4201287" y="2386394"/>
                  <a:pt x="4211701" y="2417572"/>
                  <a:pt x="4235958" y="2455672"/>
                </a:cubicBezTo>
                <a:cubicBezTo>
                  <a:pt x="4263644" y="2500694"/>
                  <a:pt x="4319080" y="2521458"/>
                  <a:pt x="4353687" y="2538794"/>
                </a:cubicBezTo>
                <a:cubicBezTo>
                  <a:pt x="4332923" y="2556066"/>
                  <a:pt x="4312158" y="2594166"/>
                  <a:pt x="4294823" y="2594166"/>
                </a:cubicBezTo>
                <a:cubicBezTo>
                  <a:pt x="4246309" y="2594166"/>
                  <a:pt x="4177030" y="2545715"/>
                  <a:pt x="4138930" y="2521458"/>
                </a:cubicBezTo>
                <a:cubicBezTo>
                  <a:pt x="4090480" y="2493772"/>
                  <a:pt x="4080065" y="2452180"/>
                  <a:pt x="4073144" y="2421001"/>
                </a:cubicBezTo>
                <a:cubicBezTo>
                  <a:pt x="4069651" y="2424494"/>
                  <a:pt x="4069651" y="2421001"/>
                  <a:pt x="4069651" y="2431415"/>
                </a:cubicBezTo>
                <a:cubicBezTo>
                  <a:pt x="4069651" y="2538794"/>
                  <a:pt x="4218623" y="2587244"/>
                  <a:pt x="4291330" y="2604580"/>
                </a:cubicBezTo>
                <a:cubicBezTo>
                  <a:pt x="4267074" y="2639187"/>
                  <a:pt x="4277487" y="2649601"/>
                  <a:pt x="4242880" y="2649601"/>
                </a:cubicBezTo>
                <a:cubicBezTo>
                  <a:pt x="4211701" y="2649601"/>
                  <a:pt x="4180523" y="2632266"/>
                  <a:pt x="4149344" y="2625344"/>
                </a:cubicBezTo>
                <a:cubicBezTo>
                  <a:pt x="4080065" y="2611501"/>
                  <a:pt x="3976180" y="2504123"/>
                  <a:pt x="3955415" y="2438337"/>
                </a:cubicBezTo>
                <a:cubicBezTo>
                  <a:pt x="3958844" y="2438337"/>
                  <a:pt x="3965765" y="2434844"/>
                  <a:pt x="3969258" y="2431415"/>
                </a:cubicBezTo>
                <a:cubicBezTo>
                  <a:pt x="3962336" y="2417572"/>
                  <a:pt x="3934587" y="2400237"/>
                  <a:pt x="3934587" y="2379472"/>
                </a:cubicBezTo>
                <a:cubicBezTo>
                  <a:pt x="3934587" y="2372551"/>
                  <a:pt x="3941509" y="2369058"/>
                  <a:pt x="3941509" y="2358644"/>
                </a:cubicBezTo>
                <a:cubicBezTo>
                  <a:pt x="3941509" y="2351723"/>
                  <a:pt x="3931158" y="2341372"/>
                  <a:pt x="3931158" y="2330958"/>
                </a:cubicBezTo>
                <a:cubicBezTo>
                  <a:pt x="3931158" y="2299780"/>
                  <a:pt x="3976180" y="2327466"/>
                  <a:pt x="3976180" y="2292858"/>
                </a:cubicBezTo>
                <a:cubicBezTo>
                  <a:pt x="3976180" y="2285937"/>
                  <a:pt x="3969258" y="2258251"/>
                  <a:pt x="3969258" y="2251329"/>
                </a:cubicBezTo>
                <a:cubicBezTo>
                  <a:pt x="3969258" y="2230501"/>
                  <a:pt x="3986530" y="2220151"/>
                  <a:pt x="4000436" y="2220151"/>
                </a:cubicBezTo>
                <a:cubicBezTo>
                  <a:pt x="4007358" y="2220151"/>
                  <a:pt x="4031551" y="2230501"/>
                  <a:pt x="4038536" y="2230501"/>
                </a:cubicBezTo>
                <a:cubicBezTo>
                  <a:pt x="4052380" y="2230501"/>
                  <a:pt x="4080065" y="2171637"/>
                  <a:pt x="4121658" y="2171637"/>
                </a:cubicBezTo>
                <a:cubicBezTo>
                  <a:pt x="4132009" y="2171637"/>
                  <a:pt x="4152836" y="2175129"/>
                  <a:pt x="4163187" y="2178558"/>
                </a:cubicBezTo>
                <a:close/>
                <a:moveTo>
                  <a:pt x="6144324" y="2188972"/>
                </a:moveTo>
                <a:cubicBezTo>
                  <a:pt x="6154737" y="2199323"/>
                  <a:pt x="6161659" y="2223580"/>
                  <a:pt x="6178995" y="2233994"/>
                </a:cubicBezTo>
                <a:cubicBezTo>
                  <a:pt x="6262116" y="2285937"/>
                  <a:pt x="6255195" y="2279015"/>
                  <a:pt x="6255195" y="2327466"/>
                </a:cubicBezTo>
                <a:cubicBezTo>
                  <a:pt x="6255195" y="2348294"/>
                  <a:pt x="6279388" y="2351723"/>
                  <a:pt x="6279388" y="2379472"/>
                </a:cubicBezTo>
                <a:cubicBezTo>
                  <a:pt x="6279388" y="2400237"/>
                  <a:pt x="6255195" y="2421001"/>
                  <a:pt x="6255195" y="2427923"/>
                </a:cubicBezTo>
                <a:cubicBezTo>
                  <a:pt x="6255195" y="2434844"/>
                  <a:pt x="6269037" y="2466023"/>
                  <a:pt x="6269037" y="2476437"/>
                </a:cubicBezTo>
                <a:cubicBezTo>
                  <a:pt x="6269037" y="2493772"/>
                  <a:pt x="6241288" y="2517966"/>
                  <a:pt x="6230937" y="2517966"/>
                </a:cubicBezTo>
                <a:cubicBezTo>
                  <a:pt x="6224016" y="2517966"/>
                  <a:pt x="6220524" y="2511044"/>
                  <a:pt x="6210174" y="2511044"/>
                </a:cubicBezTo>
                <a:cubicBezTo>
                  <a:pt x="6217095" y="2569972"/>
                  <a:pt x="6172074" y="2580323"/>
                  <a:pt x="6140895" y="2580323"/>
                </a:cubicBezTo>
                <a:cubicBezTo>
                  <a:pt x="6116637" y="2580323"/>
                  <a:pt x="6085459" y="2542223"/>
                  <a:pt x="6075045" y="2542223"/>
                </a:cubicBezTo>
                <a:cubicBezTo>
                  <a:pt x="6064695" y="2542223"/>
                  <a:pt x="6030024" y="2576894"/>
                  <a:pt x="6023102" y="2576894"/>
                </a:cubicBezTo>
                <a:cubicBezTo>
                  <a:pt x="5998845" y="2576894"/>
                  <a:pt x="5974651" y="2507615"/>
                  <a:pt x="5964237" y="2504123"/>
                </a:cubicBezTo>
                <a:cubicBezTo>
                  <a:pt x="5953824" y="2500694"/>
                  <a:pt x="5939981" y="2504123"/>
                  <a:pt x="5933059" y="2497201"/>
                </a:cubicBezTo>
                <a:cubicBezTo>
                  <a:pt x="5919216" y="2490280"/>
                  <a:pt x="5905374" y="2476437"/>
                  <a:pt x="5898451" y="2476437"/>
                </a:cubicBezTo>
                <a:cubicBezTo>
                  <a:pt x="5877624" y="2476437"/>
                  <a:pt x="5863781" y="2497201"/>
                  <a:pt x="5843016" y="2497201"/>
                </a:cubicBezTo>
                <a:cubicBezTo>
                  <a:pt x="5836095" y="2497201"/>
                  <a:pt x="5808345" y="2490280"/>
                  <a:pt x="5797995" y="2490280"/>
                </a:cubicBezTo>
                <a:cubicBezTo>
                  <a:pt x="5735637" y="2490280"/>
                  <a:pt x="5746051" y="2566480"/>
                  <a:pt x="5707951" y="2566480"/>
                </a:cubicBezTo>
                <a:cubicBezTo>
                  <a:pt x="5701030" y="2566480"/>
                  <a:pt x="5673281" y="2556066"/>
                  <a:pt x="5666359" y="2556066"/>
                </a:cubicBezTo>
                <a:cubicBezTo>
                  <a:pt x="5628259" y="2556066"/>
                  <a:pt x="5621337" y="2618423"/>
                  <a:pt x="5614416" y="2635758"/>
                </a:cubicBezTo>
                <a:cubicBezTo>
                  <a:pt x="5597081" y="2632266"/>
                  <a:pt x="5565902" y="2621915"/>
                  <a:pt x="5558981" y="2621915"/>
                </a:cubicBezTo>
                <a:cubicBezTo>
                  <a:pt x="5548630" y="2621915"/>
                  <a:pt x="5510530" y="2646172"/>
                  <a:pt x="5503609" y="2646172"/>
                </a:cubicBezTo>
                <a:cubicBezTo>
                  <a:pt x="5493195" y="2646172"/>
                  <a:pt x="5434330" y="2614994"/>
                  <a:pt x="5399659" y="2594166"/>
                </a:cubicBezTo>
                <a:cubicBezTo>
                  <a:pt x="5406581" y="2587244"/>
                  <a:pt x="5416995" y="2569972"/>
                  <a:pt x="5423916" y="2569972"/>
                </a:cubicBezTo>
                <a:cubicBezTo>
                  <a:pt x="5434330" y="2569972"/>
                  <a:pt x="5458587" y="2576894"/>
                  <a:pt x="5465509" y="2576894"/>
                </a:cubicBezTo>
                <a:cubicBezTo>
                  <a:pt x="5475859" y="2576894"/>
                  <a:pt x="5513959" y="2573401"/>
                  <a:pt x="5534787" y="2566480"/>
                </a:cubicBezTo>
                <a:cubicBezTo>
                  <a:pt x="5628259" y="2545715"/>
                  <a:pt x="5732209" y="2500694"/>
                  <a:pt x="5818759" y="2393315"/>
                </a:cubicBezTo>
                <a:cubicBezTo>
                  <a:pt x="5915724" y="2400237"/>
                  <a:pt x="6033516" y="2344801"/>
                  <a:pt x="6133974" y="2258251"/>
                </a:cubicBezTo>
                <a:cubicBezTo>
                  <a:pt x="6133974" y="2258251"/>
                  <a:pt x="6133974" y="2254758"/>
                  <a:pt x="6127051" y="2254758"/>
                </a:cubicBezTo>
                <a:cubicBezTo>
                  <a:pt x="6116637" y="2254758"/>
                  <a:pt x="6054281" y="2299780"/>
                  <a:pt x="6019674" y="2317115"/>
                </a:cubicBezTo>
                <a:cubicBezTo>
                  <a:pt x="5995416" y="2330958"/>
                  <a:pt x="5860351" y="2386394"/>
                  <a:pt x="5839524" y="2386394"/>
                </a:cubicBezTo>
                <a:lnTo>
                  <a:pt x="5825681" y="2386394"/>
                </a:lnTo>
                <a:cubicBezTo>
                  <a:pt x="5846445" y="2358644"/>
                  <a:pt x="5863781" y="2327466"/>
                  <a:pt x="5877624" y="2299780"/>
                </a:cubicBezTo>
                <a:cubicBezTo>
                  <a:pt x="5891530" y="2299780"/>
                  <a:pt x="5908802" y="2296351"/>
                  <a:pt x="5922645" y="2289366"/>
                </a:cubicBezTo>
                <a:cubicBezTo>
                  <a:pt x="5933059" y="2282444"/>
                  <a:pt x="5943474" y="2268601"/>
                  <a:pt x="5950395" y="2254758"/>
                </a:cubicBezTo>
                <a:cubicBezTo>
                  <a:pt x="5981574" y="2254758"/>
                  <a:pt x="6036945" y="2202815"/>
                  <a:pt x="6057774" y="2164715"/>
                </a:cubicBezTo>
                <a:cubicBezTo>
                  <a:pt x="6078537" y="2161223"/>
                  <a:pt x="6120067" y="2164715"/>
                  <a:pt x="6144324" y="2188972"/>
                </a:cubicBezTo>
                <a:close/>
                <a:moveTo>
                  <a:pt x="5746051" y="2199323"/>
                </a:moveTo>
                <a:cubicBezTo>
                  <a:pt x="5770309" y="2185480"/>
                  <a:pt x="5804916" y="2168144"/>
                  <a:pt x="5836095" y="2143951"/>
                </a:cubicBezTo>
                <a:cubicBezTo>
                  <a:pt x="5818759" y="2171637"/>
                  <a:pt x="5770309" y="2195894"/>
                  <a:pt x="5746051" y="2199323"/>
                </a:cubicBezTo>
                <a:close/>
                <a:moveTo>
                  <a:pt x="2410651" y="2195894"/>
                </a:moveTo>
                <a:cubicBezTo>
                  <a:pt x="2417572" y="2195894"/>
                  <a:pt x="2476437" y="2182051"/>
                  <a:pt x="2483358" y="2182051"/>
                </a:cubicBezTo>
                <a:cubicBezTo>
                  <a:pt x="2521458" y="2182051"/>
                  <a:pt x="2563051" y="2195894"/>
                  <a:pt x="2583815" y="2237423"/>
                </a:cubicBezTo>
                <a:cubicBezTo>
                  <a:pt x="2594229" y="2251329"/>
                  <a:pt x="2590737" y="2275523"/>
                  <a:pt x="2590737" y="2296351"/>
                </a:cubicBezTo>
                <a:cubicBezTo>
                  <a:pt x="2594229" y="2299780"/>
                  <a:pt x="2601151" y="2303272"/>
                  <a:pt x="2604580" y="2303272"/>
                </a:cubicBezTo>
                <a:cubicBezTo>
                  <a:pt x="2611501" y="2306701"/>
                  <a:pt x="2760472" y="2299780"/>
                  <a:pt x="2760472" y="2365566"/>
                </a:cubicBezTo>
                <a:cubicBezTo>
                  <a:pt x="2760472" y="2375980"/>
                  <a:pt x="2753551" y="2382901"/>
                  <a:pt x="2753551" y="2393315"/>
                </a:cubicBezTo>
                <a:cubicBezTo>
                  <a:pt x="2753551" y="2400237"/>
                  <a:pt x="2756980" y="2403666"/>
                  <a:pt x="2760472" y="2403666"/>
                </a:cubicBezTo>
                <a:cubicBezTo>
                  <a:pt x="2781237" y="2410651"/>
                  <a:pt x="2802001" y="2410651"/>
                  <a:pt x="2822829" y="2417572"/>
                </a:cubicBezTo>
                <a:cubicBezTo>
                  <a:pt x="2847022" y="2427923"/>
                  <a:pt x="2867851" y="2452180"/>
                  <a:pt x="2867851" y="2479866"/>
                </a:cubicBezTo>
                <a:cubicBezTo>
                  <a:pt x="2867851" y="2486787"/>
                  <a:pt x="2860929" y="2497201"/>
                  <a:pt x="2860929" y="2507615"/>
                </a:cubicBezTo>
                <a:cubicBezTo>
                  <a:pt x="2860929" y="2517966"/>
                  <a:pt x="2871280" y="2528380"/>
                  <a:pt x="2885122" y="2524887"/>
                </a:cubicBezTo>
                <a:cubicBezTo>
                  <a:pt x="2833180" y="2590737"/>
                  <a:pt x="2763901" y="2614994"/>
                  <a:pt x="2705037" y="2614994"/>
                </a:cubicBezTo>
                <a:lnTo>
                  <a:pt x="2549208" y="2597658"/>
                </a:lnTo>
                <a:cubicBezTo>
                  <a:pt x="2549208" y="2601087"/>
                  <a:pt x="2545715" y="2601087"/>
                  <a:pt x="2542286" y="2604580"/>
                </a:cubicBezTo>
                <a:cubicBezTo>
                  <a:pt x="2583815" y="2608072"/>
                  <a:pt x="2663508" y="2635758"/>
                  <a:pt x="2711958" y="2635758"/>
                </a:cubicBezTo>
                <a:cubicBezTo>
                  <a:pt x="2805494" y="2635758"/>
                  <a:pt x="2833180" y="2594166"/>
                  <a:pt x="2888615" y="2528380"/>
                </a:cubicBezTo>
                <a:cubicBezTo>
                  <a:pt x="2892108" y="2524887"/>
                  <a:pt x="2892108" y="2524887"/>
                  <a:pt x="2899029" y="2524887"/>
                </a:cubicBezTo>
                <a:cubicBezTo>
                  <a:pt x="2912872" y="2524887"/>
                  <a:pt x="2940558" y="2542223"/>
                  <a:pt x="2950972" y="2552637"/>
                </a:cubicBezTo>
                <a:lnTo>
                  <a:pt x="2950972" y="2566480"/>
                </a:lnTo>
                <a:cubicBezTo>
                  <a:pt x="2947480" y="2566480"/>
                  <a:pt x="2940558" y="2562987"/>
                  <a:pt x="2937129" y="2566480"/>
                </a:cubicBezTo>
                <a:cubicBezTo>
                  <a:pt x="2940558" y="2569972"/>
                  <a:pt x="2950972" y="2569972"/>
                  <a:pt x="2950972" y="2580323"/>
                </a:cubicBezTo>
                <a:cubicBezTo>
                  <a:pt x="2950972" y="2587244"/>
                  <a:pt x="2944051" y="2594166"/>
                  <a:pt x="2940558" y="2597658"/>
                </a:cubicBezTo>
                <a:cubicBezTo>
                  <a:pt x="2899029" y="2611501"/>
                  <a:pt x="2854008" y="2621915"/>
                  <a:pt x="2812415" y="2628837"/>
                </a:cubicBezTo>
                <a:cubicBezTo>
                  <a:pt x="2777808" y="2635758"/>
                  <a:pt x="2711958" y="2639187"/>
                  <a:pt x="2705037" y="2639187"/>
                </a:cubicBezTo>
                <a:cubicBezTo>
                  <a:pt x="2653094" y="2639187"/>
                  <a:pt x="2625408" y="2635758"/>
                  <a:pt x="2569972" y="2621915"/>
                </a:cubicBezTo>
                <a:cubicBezTo>
                  <a:pt x="2511108" y="2608072"/>
                  <a:pt x="2185543" y="2469515"/>
                  <a:pt x="2185543" y="2317115"/>
                </a:cubicBezTo>
                <a:cubicBezTo>
                  <a:pt x="2185543" y="2306701"/>
                  <a:pt x="2178558" y="2310194"/>
                  <a:pt x="2175129" y="2306701"/>
                </a:cubicBezTo>
                <a:cubicBezTo>
                  <a:pt x="2171637" y="2285937"/>
                  <a:pt x="2164715" y="2254758"/>
                  <a:pt x="2164715" y="2244344"/>
                </a:cubicBezTo>
                <a:cubicBezTo>
                  <a:pt x="2164715" y="2216658"/>
                  <a:pt x="2171637" y="2192401"/>
                  <a:pt x="2195894" y="2171637"/>
                </a:cubicBezTo>
                <a:cubicBezTo>
                  <a:pt x="2202815" y="2161223"/>
                  <a:pt x="2216658" y="2164715"/>
                  <a:pt x="2227072" y="2157794"/>
                </a:cubicBezTo>
                <a:cubicBezTo>
                  <a:pt x="2254758" y="2143951"/>
                  <a:pt x="2282508" y="2137029"/>
                  <a:pt x="2306764" y="2137029"/>
                </a:cubicBezTo>
                <a:cubicBezTo>
                  <a:pt x="2379472" y="2137029"/>
                  <a:pt x="2369058" y="2195894"/>
                  <a:pt x="2410651" y="2195894"/>
                </a:cubicBezTo>
                <a:close/>
                <a:moveTo>
                  <a:pt x="5351209" y="2182051"/>
                </a:moveTo>
                <a:cubicBezTo>
                  <a:pt x="5340795" y="2182051"/>
                  <a:pt x="5337366" y="2175129"/>
                  <a:pt x="5330381" y="2171637"/>
                </a:cubicBezTo>
                <a:cubicBezTo>
                  <a:pt x="5361559" y="2175129"/>
                  <a:pt x="5403151" y="2157794"/>
                  <a:pt x="5441251" y="2116201"/>
                </a:cubicBezTo>
                <a:cubicBezTo>
                  <a:pt x="5434330" y="2140458"/>
                  <a:pt x="5368481" y="2182051"/>
                  <a:pt x="5351209" y="2182051"/>
                </a:cubicBezTo>
                <a:close/>
                <a:moveTo>
                  <a:pt x="4263644" y="2199323"/>
                </a:moveTo>
                <a:cubicBezTo>
                  <a:pt x="4270566" y="2206244"/>
                  <a:pt x="4267074" y="2220151"/>
                  <a:pt x="4270566" y="2230501"/>
                </a:cubicBezTo>
                <a:cubicBezTo>
                  <a:pt x="4274058" y="2240915"/>
                  <a:pt x="4291330" y="2251329"/>
                  <a:pt x="4305174" y="2258251"/>
                </a:cubicBezTo>
                <a:cubicBezTo>
                  <a:pt x="4312158" y="2261680"/>
                  <a:pt x="4322509" y="2285937"/>
                  <a:pt x="4322509" y="2292858"/>
                </a:cubicBezTo>
                <a:cubicBezTo>
                  <a:pt x="4322509" y="2317115"/>
                  <a:pt x="4301744" y="2362137"/>
                  <a:pt x="4277487" y="2375980"/>
                </a:cubicBezTo>
                <a:cubicBezTo>
                  <a:pt x="4287901" y="2393315"/>
                  <a:pt x="4301744" y="2417572"/>
                  <a:pt x="4301744" y="2427923"/>
                </a:cubicBezTo>
                <a:cubicBezTo>
                  <a:pt x="4301744" y="2434844"/>
                  <a:pt x="4294823" y="2438337"/>
                  <a:pt x="4287901" y="2445258"/>
                </a:cubicBezTo>
                <a:cubicBezTo>
                  <a:pt x="4301744" y="2459101"/>
                  <a:pt x="4301744" y="2452180"/>
                  <a:pt x="4312158" y="2452180"/>
                </a:cubicBezTo>
                <a:cubicBezTo>
                  <a:pt x="4315587" y="2452180"/>
                  <a:pt x="4350258" y="2466023"/>
                  <a:pt x="4353687" y="2476437"/>
                </a:cubicBezTo>
                <a:cubicBezTo>
                  <a:pt x="4357180" y="2479866"/>
                  <a:pt x="4357180" y="2490280"/>
                  <a:pt x="4360609" y="2497201"/>
                </a:cubicBezTo>
                <a:cubicBezTo>
                  <a:pt x="4367530" y="2507615"/>
                  <a:pt x="4384866" y="2514537"/>
                  <a:pt x="4398709" y="2524887"/>
                </a:cubicBezTo>
                <a:cubicBezTo>
                  <a:pt x="4391787" y="2528380"/>
                  <a:pt x="4384866" y="2531872"/>
                  <a:pt x="4377944" y="2531872"/>
                </a:cubicBezTo>
                <a:cubicBezTo>
                  <a:pt x="4357180" y="2531872"/>
                  <a:pt x="4270566" y="2466023"/>
                  <a:pt x="4256723" y="2448751"/>
                </a:cubicBezTo>
                <a:cubicBezTo>
                  <a:pt x="4183951" y="2337880"/>
                  <a:pt x="4235958" y="2227072"/>
                  <a:pt x="4159758" y="2116201"/>
                </a:cubicBezTo>
                <a:cubicBezTo>
                  <a:pt x="4183951" y="2147380"/>
                  <a:pt x="4232466" y="2147380"/>
                  <a:pt x="4263644" y="2199323"/>
                </a:cubicBezTo>
                <a:close/>
                <a:moveTo>
                  <a:pt x="5628259" y="2130044"/>
                </a:moveTo>
                <a:cubicBezTo>
                  <a:pt x="5635181" y="2137029"/>
                  <a:pt x="5652516" y="2133537"/>
                  <a:pt x="5666359" y="2140458"/>
                </a:cubicBezTo>
                <a:cubicBezTo>
                  <a:pt x="5676774" y="2143951"/>
                  <a:pt x="5694109" y="2178558"/>
                  <a:pt x="5694109" y="2192401"/>
                </a:cubicBezTo>
                <a:cubicBezTo>
                  <a:pt x="5694109" y="2199323"/>
                  <a:pt x="5683695" y="2230501"/>
                  <a:pt x="5683695" y="2237423"/>
                </a:cubicBezTo>
                <a:cubicBezTo>
                  <a:pt x="5683695" y="2247837"/>
                  <a:pt x="5697537" y="2268601"/>
                  <a:pt x="5697537" y="2275523"/>
                </a:cubicBezTo>
                <a:cubicBezTo>
                  <a:pt x="5697537" y="2310194"/>
                  <a:pt x="5635181" y="2324037"/>
                  <a:pt x="5628259" y="2324037"/>
                </a:cubicBezTo>
                <a:cubicBezTo>
                  <a:pt x="5621337" y="2324037"/>
                  <a:pt x="5583237" y="2299780"/>
                  <a:pt x="5569395" y="2299780"/>
                </a:cubicBezTo>
                <a:cubicBezTo>
                  <a:pt x="5541709" y="2299780"/>
                  <a:pt x="5507037" y="2337880"/>
                  <a:pt x="5507037" y="2337880"/>
                </a:cubicBezTo>
                <a:cubicBezTo>
                  <a:pt x="5496687" y="2337880"/>
                  <a:pt x="5475859" y="2324037"/>
                  <a:pt x="5468937" y="2324037"/>
                </a:cubicBezTo>
                <a:cubicBezTo>
                  <a:pt x="5458587" y="2324037"/>
                  <a:pt x="5448174" y="2330958"/>
                  <a:pt x="5437759" y="2341372"/>
                </a:cubicBezTo>
                <a:cubicBezTo>
                  <a:pt x="5434330" y="2327466"/>
                  <a:pt x="5423916" y="2303272"/>
                  <a:pt x="5423916" y="2292858"/>
                </a:cubicBezTo>
                <a:cubicBezTo>
                  <a:pt x="5423916" y="2279015"/>
                  <a:pt x="5430837" y="2275523"/>
                  <a:pt x="5448174" y="2258251"/>
                </a:cubicBezTo>
                <a:cubicBezTo>
                  <a:pt x="5462016" y="2244344"/>
                  <a:pt x="5472430" y="2227072"/>
                  <a:pt x="5479351" y="2209737"/>
                </a:cubicBezTo>
                <a:cubicBezTo>
                  <a:pt x="5479351" y="2199323"/>
                  <a:pt x="5475859" y="2188972"/>
                  <a:pt x="5475859" y="2178558"/>
                </a:cubicBezTo>
                <a:cubicBezTo>
                  <a:pt x="5475859" y="2171637"/>
                  <a:pt x="5493195" y="2150872"/>
                  <a:pt x="5496687" y="2130044"/>
                </a:cubicBezTo>
                <a:cubicBezTo>
                  <a:pt x="5510530" y="2102358"/>
                  <a:pt x="5541709" y="2091944"/>
                  <a:pt x="5558981" y="2091944"/>
                </a:cubicBezTo>
                <a:cubicBezTo>
                  <a:pt x="5583237" y="2091944"/>
                  <a:pt x="5597081" y="2105851"/>
                  <a:pt x="5628259" y="2130044"/>
                </a:cubicBezTo>
                <a:close/>
                <a:moveTo>
                  <a:pt x="1229551" y="2116201"/>
                </a:moveTo>
                <a:cubicBezTo>
                  <a:pt x="1236535" y="2126615"/>
                  <a:pt x="1236535" y="2150872"/>
                  <a:pt x="1257300" y="2161223"/>
                </a:cubicBezTo>
                <a:cubicBezTo>
                  <a:pt x="1271143" y="2171637"/>
                  <a:pt x="1295400" y="2161223"/>
                  <a:pt x="1312735" y="2164715"/>
                </a:cubicBezTo>
                <a:cubicBezTo>
                  <a:pt x="1340421" y="2168144"/>
                  <a:pt x="1371600" y="2178558"/>
                  <a:pt x="1399286" y="2192401"/>
                </a:cubicBezTo>
                <a:cubicBezTo>
                  <a:pt x="1420051" y="2206244"/>
                  <a:pt x="1444308" y="2223580"/>
                  <a:pt x="1454721" y="2247837"/>
                </a:cubicBezTo>
                <a:cubicBezTo>
                  <a:pt x="1465072" y="2265172"/>
                  <a:pt x="1447800" y="2296351"/>
                  <a:pt x="1468564" y="2306701"/>
                </a:cubicBezTo>
                <a:cubicBezTo>
                  <a:pt x="1492821" y="2320544"/>
                  <a:pt x="1534351" y="2306701"/>
                  <a:pt x="1565529" y="2313623"/>
                </a:cubicBezTo>
                <a:cubicBezTo>
                  <a:pt x="1582864" y="2317115"/>
                  <a:pt x="1614043" y="2327466"/>
                  <a:pt x="1631378" y="2355215"/>
                </a:cubicBezTo>
                <a:cubicBezTo>
                  <a:pt x="1652143" y="2379472"/>
                  <a:pt x="1662494" y="2424494"/>
                  <a:pt x="1659064" y="2452180"/>
                </a:cubicBezTo>
                <a:cubicBezTo>
                  <a:pt x="1662494" y="2455672"/>
                  <a:pt x="1669478" y="2459101"/>
                  <a:pt x="1672908" y="2459101"/>
                </a:cubicBezTo>
                <a:cubicBezTo>
                  <a:pt x="1717929" y="2462594"/>
                  <a:pt x="1762951" y="2452180"/>
                  <a:pt x="1804543" y="2490280"/>
                </a:cubicBezTo>
                <a:cubicBezTo>
                  <a:pt x="1762951" y="2493772"/>
                  <a:pt x="1679829" y="2500694"/>
                  <a:pt x="1672908" y="2500694"/>
                </a:cubicBezTo>
                <a:cubicBezTo>
                  <a:pt x="1569021" y="2500694"/>
                  <a:pt x="1454721" y="2472944"/>
                  <a:pt x="1354264" y="2427923"/>
                </a:cubicBezTo>
                <a:cubicBezTo>
                  <a:pt x="1250378" y="2382901"/>
                  <a:pt x="1156843" y="2310194"/>
                  <a:pt x="1056386" y="2251329"/>
                </a:cubicBezTo>
                <a:cubicBezTo>
                  <a:pt x="1094486" y="2237423"/>
                  <a:pt x="1160335" y="2202815"/>
                  <a:pt x="1170686" y="2178558"/>
                </a:cubicBezTo>
                <a:cubicBezTo>
                  <a:pt x="1129157" y="2202815"/>
                  <a:pt x="1080643" y="2213229"/>
                  <a:pt x="1039114" y="2227072"/>
                </a:cubicBezTo>
                <a:lnTo>
                  <a:pt x="1039114" y="2199323"/>
                </a:lnTo>
                <a:cubicBezTo>
                  <a:pt x="1066800" y="2130044"/>
                  <a:pt x="1097978" y="2078101"/>
                  <a:pt x="1160335" y="2078101"/>
                </a:cubicBezTo>
                <a:cubicBezTo>
                  <a:pt x="1177608" y="2078101"/>
                  <a:pt x="1219200" y="2088515"/>
                  <a:pt x="1229551" y="2116201"/>
                </a:cubicBezTo>
                <a:close/>
                <a:moveTo>
                  <a:pt x="4762374" y="2112772"/>
                </a:moveTo>
                <a:cubicBezTo>
                  <a:pt x="4776216" y="2123123"/>
                  <a:pt x="4800474" y="2116201"/>
                  <a:pt x="4821237" y="2126615"/>
                </a:cubicBezTo>
                <a:cubicBezTo>
                  <a:pt x="4845495" y="2137029"/>
                  <a:pt x="4855909" y="2195894"/>
                  <a:pt x="4855909" y="2209737"/>
                </a:cubicBezTo>
                <a:cubicBezTo>
                  <a:pt x="4855909" y="2220151"/>
                  <a:pt x="4845495" y="2313623"/>
                  <a:pt x="4845495" y="2320544"/>
                </a:cubicBezTo>
                <a:cubicBezTo>
                  <a:pt x="4845495" y="2334451"/>
                  <a:pt x="4842066" y="2355215"/>
                  <a:pt x="4859337" y="2372551"/>
                </a:cubicBezTo>
                <a:cubicBezTo>
                  <a:pt x="4859337" y="2372551"/>
                  <a:pt x="4862830" y="2372551"/>
                  <a:pt x="4866323" y="2369058"/>
                </a:cubicBezTo>
                <a:cubicBezTo>
                  <a:pt x="4862830" y="2365566"/>
                  <a:pt x="4862830" y="2358644"/>
                  <a:pt x="4859337" y="2341372"/>
                </a:cubicBezTo>
                <a:cubicBezTo>
                  <a:pt x="4873244" y="2348294"/>
                  <a:pt x="4894009" y="2358644"/>
                  <a:pt x="4900930" y="2358644"/>
                </a:cubicBezTo>
                <a:cubicBezTo>
                  <a:pt x="4911344" y="2358644"/>
                  <a:pt x="4932109" y="2351723"/>
                  <a:pt x="4945951" y="2341372"/>
                </a:cubicBezTo>
                <a:cubicBezTo>
                  <a:pt x="4956366" y="2334451"/>
                  <a:pt x="4963287" y="2324037"/>
                  <a:pt x="4970209" y="2313623"/>
                </a:cubicBezTo>
                <a:cubicBezTo>
                  <a:pt x="4987544" y="2306701"/>
                  <a:pt x="5029074" y="2317115"/>
                  <a:pt x="5042916" y="2282444"/>
                </a:cubicBezTo>
                <a:cubicBezTo>
                  <a:pt x="5056759" y="2289366"/>
                  <a:pt x="5077587" y="2303272"/>
                  <a:pt x="5087937" y="2303272"/>
                </a:cubicBezTo>
                <a:cubicBezTo>
                  <a:pt x="5153787" y="2303272"/>
                  <a:pt x="5098351" y="2223580"/>
                  <a:pt x="5136451" y="2223580"/>
                </a:cubicBezTo>
                <a:cubicBezTo>
                  <a:pt x="5146866" y="2223580"/>
                  <a:pt x="5160709" y="2237423"/>
                  <a:pt x="5167630" y="2237423"/>
                </a:cubicBezTo>
                <a:cubicBezTo>
                  <a:pt x="5181474" y="2237423"/>
                  <a:pt x="5191887" y="2164715"/>
                  <a:pt x="5212651" y="2164715"/>
                </a:cubicBezTo>
                <a:cubicBezTo>
                  <a:pt x="5219574" y="2164715"/>
                  <a:pt x="5216081" y="2171637"/>
                  <a:pt x="5226495" y="2171637"/>
                </a:cubicBezTo>
                <a:cubicBezTo>
                  <a:pt x="5247259" y="2171637"/>
                  <a:pt x="5223066" y="2126615"/>
                  <a:pt x="5247259" y="2126615"/>
                </a:cubicBezTo>
                <a:cubicBezTo>
                  <a:pt x="5264595" y="2126615"/>
                  <a:pt x="5275009" y="2168144"/>
                  <a:pt x="5278437" y="2171637"/>
                </a:cubicBezTo>
                <a:cubicBezTo>
                  <a:pt x="5285359" y="2178558"/>
                  <a:pt x="5302695" y="2178558"/>
                  <a:pt x="5309616" y="2192401"/>
                </a:cubicBezTo>
                <a:cubicBezTo>
                  <a:pt x="5316537" y="2199323"/>
                  <a:pt x="5320030" y="2220151"/>
                  <a:pt x="5320030" y="2230501"/>
                </a:cubicBezTo>
                <a:cubicBezTo>
                  <a:pt x="5320030" y="2237423"/>
                  <a:pt x="5323459" y="2265172"/>
                  <a:pt x="5299266" y="2275523"/>
                </a:cubicBezTo>
                <a:cubicBezTo>
                  <a:pt x="5295774" y="2272094"/>
                  <a:pt x="5292281" y="2265172"/>
                  <a:pt x="5285359" y="2265172"/>
                </a:cubicBezTo>
                <a:cubicBezTo>
                  <a:pt x="5268087" y="2265172"/>
                  <a:pt x="5247259" y="2292858"/>
                  <a:pt x="5236909" y="2306701"/>
                </a:cubicBezTo>
                <a:cubicBezTo>
                  <a:pt x="5240337" y="2313623"/>
                  <a:pt x="5247259" y="2320544"/>
                  <a:pt x="5257674" y="2320544"/>
                </a:cubicBezTo>
                <a:cubicBezTo>
                  <a:pt x="5264595" y="2320544"/>
                  <a:pt x="5302695" y="2282444"/>
                  <a:pt x="5309616" y="2282444"/>
                </a:cubicBezTo>
                <a:cubicBezTo>
                  <a:pt x="5316537" y="2282444"/>
                  <a:pt x="5347716" y="2303272"/>
                  <a:pt x="5368481" y="2296351"/>
                </a:cubicBezTo>
                <a:cubicBezTo>
                  <a:pt x="5365051" y="2303272"/>
                  <a:pt x="5361559" y="2310194"/>
                  <a:pt x="5361559" y="2317115"/>
                </a:cubicBezTo>
                <a:cubicBezTo>
                  <a:pt x="5361559" y="2327466"/>
                  <a:pt x="5368481" y="2348294"/>
                  <a:pt x="5368481" y="2355215"/>
                </a:cubicBezTo>
                <a:cubicBezTo>
                  <a:pt x="5368481" y="2365566"/>
                  <a:pt x="5354637" y="2396744"/>
                  <a:pt x="5340795" y="2414080"/>
                </a:cubicBezTo>
                <a:cubicBezTo>
                  <a:pt x="5340795" y="2410651"/>
                  <a:pt x="5337366" y="2407158"/>
                  <a:pt x="5333874" y="2403666"/>
                </a:cubicBezTo>
                <a:cubicBezTo>
                  <a:pt x="5323459" y="2414080"/>
                  <a:pt x="5302695" y="2434844"/>
                  <a:pt x="5309616" y="2448751"/>
                </a:cubicBezTo>
                <a:cubicBezTo>
                  <a:pt x="5292281" y="2445258"/>
                  <a:pt x="5268087" y="2410651"/>
                  <a:pt x="5250751" y="2417572"/>
                </a:cubicBezTo>
                <a:cubicBezTo>
                  <a:pt x="5257674" y="2410651"/>
                  <a:pt x="5264595" y="2400237"/>
                  <a:pt x="5264595" y="2393315"/>
                </a:cubicBezTo>
                <a:cubicBezTo>
                  <a:pt x="5264595" y="2379472"/>
                  <a:pt x="5250751" y="2372551"/>
                  <a:pt x="5250751" y="2369058"/>
                </a:cubicBezTo>
                <a:cubicBezTo>
                  <a:pt x="5250751" y="2362137"/>
                  <a:pt x="5254181" y="2365566"/>
                  <a:pt x="5254181" y="2362137"/>
                </a:cubicBezTo>
                <a:cubicBezTo>
                  <a:pt x="5250751" y="2351723"/>
                  <a:pt x="5254181" y="2341372"/>
                  <a:pt x="5268087" y="2334451"/>
                </a:cubicBezTo>
                <a:lnTo>
                  <a:pt x="5281930" y="2334451"/>
                </a:lnTo>
                <a:cubicBezTo>
                  <a:pt x="5285359" y="2337880"/>
                  <a:pt x="5288851" y="2341372"/>
                  <a:pt x="5288851" y="2344801"/>
                </a:cubicBezTo>
                <a:cubicBezTo>
                  <a:pt x="5281930" y="2348294"/>
                  <a:pt x="5275009" y="2344801"/>
                  <a:pt x="5268087" y="2344801"/>
                </a:cubicBezTo>
                <a:cubicBezTo>
                  <a:pt x="5264595" y="2348294"/>
                  <a:pt x="5261166" y="2344801"/>
                  <a:pt x="5261166" y="2355215"/>
                </a:cubicBezTo>
                <a:cubicBezTo>
                  <a:pt x="5261166" y="2362137"/>
                  <a:pt x="5268087" y="2369058"/>
                  <a:pt x="5278437" y="2369058"/>
                </a:cubicBezTo>
                <a:cubicBezTo>
                  <a:pt x="5285359" y="2369058"/>
                  <a:pt x="5299266" y="2358644"/>
                  <a:pt x="5306187" y="2348294"/>
                </a:cubicBezTo>
                <a:cubicBezTo>
                  <a:pt x="5323459" y="2348294"/>
                  <a:pt x="5340795" y="2334451"/>
                  <a:pt x="5340795" y="2320544"/>
                </a:cubicBezTo>
                <a:cubicBezTo>
                  <a:pt x="5340795" y="2310194"/>
                  <a:pt x="5337366" y="2306701"/>
                  <a:pt x="5330381" y="2299780"/>
                </a:cubicBezTo>
                <a:lnTo>
                  <a:pt x="5309616" y="2299780"/>
                </a:lnTo>
                <a:cubicBezTo>
                  <a:pt x="5309616" y="2303272"/>
                  <a:pt x="5306187" y="2306701"/>
                  <a:pt x="5302695" y="2310194"/>
                </a:cubicBezTo>
                <a:cubicBezTo>
                  <a:pt x="5313109" y="2310194"/>
                  <a:pt x="5285359" y="2313623"/>
                  <a:pt x="5323459" y="2313623"/>
                </a:cubicBezTo>
                <a:cubicBezTo>
                  <a:pt x="5323459" y="2317115"/>
                  <a:pt x="5326951" y="2313623"/>
                  <a:pt x="5326951" y="2324037"/>
                </a:cubicBezTo>
                <a:cubicBezTo>
                  <a:pt x="5326951" y="2330958"/>
                  <a:pt x="5320030" y="2337880"/>
                  <a:pt x="5313109" y="2337880"/>
                </a:cubicBezTo>
                <a:cubicBezTo>
                  <a:pt x="5302695" y="2337880"/>
                  <a:pt x="5285359" y="2320544"/>
                  <a:pt x="5278437" y="2320544"/>
                </a:cubicBezTo>
                <a:cubicBezTo>
                  <a:pt x="5268087" y="2320544"/>
                  <a:pt x="5236909" y="2341372"/>
                  <a:pt x="5226495" y="2341372"/>
                </a:cubicBezTo>
                <a:cubicBezTo>
                  <a:pt x="5219574" y="2341372"/>
                  <a:pt x="5216081" y="2330958"/>
                  <a:pt x="5209159" y="2330958"/>
                </a:cubicBezTo>
                <a:cubicBezTo>
                  <a:pt x="5198809" y="2330958"/>
                  <a:pt x="5188395" y="2334451"/>
                  <a:pt x="5188395" y="2341372"/>
                </a:cubicBezTo>
                <a:cubicBezTo>
                  <a:pt x="5188395" y="2351723"/>
                  <a:pt x="5195316" y="2341372"/>
                  <a:pt x="5195316" y="2348294"/>
                </a:cubicBezTo>
                <a:cubicBezTo>
                  <a:pt x="5195316" y="2358644"/>
                  <a:pt x="5188395" y="2358644"/>
                  <a:pt x="5188395" y="2362137"/>
                </a:cubicBezTo>
                <a:cubicBezTo>
                  <a:pt x="5188395" y="2362137"/>
                  <a:pt x="5184966" y="2365566"/>
                  <a:pt x="5195316" y="2365566"/>
                </a:cubicBezTo>
                <a:cubicBezTo>
                  <a:pt x="5202237" y="2365566"/>
                  <a:pt x="5205730" y="2358644"/>
                  <a:pt x="5209159" y="2358644"/>
                </a:cubicBezTo>
                <a:cubicBezTo>
                  <a:pt x="5202237" y="2365566"/>
                  <a:pt x="5195316" y="2375980"/>
                  <a:pt x="5191887" y="2382901"/>
                </a:cubicBezTo>
                <a:lnTo>
                  <a:pt x="5191887" y="2393315"/>
                </a:lnTo>
                <a:cubicBezTo>
                  <a:pt x="5195316" y="2396744"/>
                  <a:pt x="5191887" y="2396744"/>
                  <a:pt x="5198809" y="2396744"/>
                </a:cubicBezTo>
                <a:cubicBezTo>
                  <a:pt x="5205730" y="2396744"/>
                  <a:pt x="5223066" y="2358644"/>
                  <a:pt x="5240337" y="2355215"/>
                </a:cubicBezTo>
                <a:cubicBezTo>
                  <a:pt x="5233416" y="2369058"/>
                  <a:pt x="5216081" y="2386394"/>
                  <a:pt x="5209159" y="2396744"/>
                </a:cubicBezTo>
                <a:cubicBezTo>
                  <a:pt x="5216081" y="2403666"/>
                  <a:pt x="5223066" y="2414080"/>
                  <a:pt x="5233416" y="2421001"/>
                </a:cubicBezTo>
                <a:cubicBezTo>
                  <a:pt x="5226495" y="2421001"/>
                  <a:pt x="5216081" y="2424494"/>
                  <a:pt x="5209159" y="2431415"/>
                </a:cubicBezTo>
                <a:cubicBezTo>
                  <a:pt x="5195316" y="2386394"/>
                  <a:pt x="5181474" y="2400237"/>
                  <a:pt x="5164137" y="2407158"/>
                </a:cubicBezTo>
                <a:cubicBezTo>
                  <a:pt x="5167630" y="2400237"/>
                  <a:pt x="5181474" y="2389823"/>
                  <a:pt x="5178044" y="2375980"/>
                </a:cubicBezTo>
                <a:lnTo>
                  <a:pt x="5171059" y="2382901"/>
                </a:lnTo>
                <a:cubicBezTo>
                  <a:pt x="5171059" y="2375980"/>
                  <a:pt x="5174551" y="2372551"/>
                  <a:pt x="5171059" y="2369058"/>
                </a:cubicBezTo>
                <a:lnTo>
                  <a:pt x="5157216" y="2382901"/>
                </a:lnTo>
                <a:cubicBezTo>
                  <a:pt x="5153787" y="2375980"/>
                  <a:pt x="5160709" y="2351723"/>
                  <a:pt x="5139944" y="2351723"/>
                </a:cubicBezTo>
                <a:cubicBezTo>
                  <a:pt x="5129530" y="2351723"/>
                  <a:pt x="5105274" y="2375980"/>
                  <a:pt x="5105274" y="2386394"/>
                </a:cubicBezTo>
                <a:lnTo>
                  <a:pt x="5105274" y="2403666"/>
                </a:lnTo>
                <a:lnTo>
                  <a:pt x="5112195" y="2410651"/>
                </a:lnTo>
                <a:cubicBezTo>
                  <a:pt x="5129530" y="2389823"/>
                  <a:pt x="5112195" y="2389823"/>
                  <a:pt x="5136451" y="2365566"/>
                </a:cubicBezTo>
                <a:lnTo>
                  <a:pt x="5146866" y="2365566"/>
                </a:lnTo>
                <a:cubicBezTo>
                  <a:pt x="5146866" y="2369058"/>
                  <a:pt x="5150295" y="2372551"/>
                  <a:pt x="5150295" y="2382901"/>
                </a:cubicBezTo>
                <a:cubicBezTo>
                  <a:pt x="5150295" y="2389823"/>
                  <a:pt x="5143374" y="2396744"/>
                  <a:pt x="5136451" y="2400237"/>
                </a:cubicBezTo>
                <a:cubicBezTo>
                  <a:pt x="5139944" y="2424494"/>
                  <a:pt x="5153787" y="2400237"/>
                  <a:pt x="5174551" y="2414080"/>
                </a:cubicBezTo>
                <a:cubicBezTo>
                  <a:pt x="5174551" y="2417572"/>
                  <a:pt x="5174551" y="2424494"/>
                  <a:pt x="5178044" y="2431415"/>
                </a:cubicBezTo>
                <a:cubicBezTo>
                  <a:pt x="5153787" y="2414080"/>
                  <a:pt x="5150295" y="2417572"/>
                  <a:pt x="5129530" y="2417572"/>
                </a:cubicBezTo>
                <a:cubicBezTo>
                  <a:pt x="5119116" y="2417572"/>
                  <a:pt x="5098351" y="2421001"/>
                  <a:pt x="5087937" y="2431415"/>
                </a:cubicBezTo>
                <a:cubicBezTo>
                  <a:pt x="5067174" y="2421001"/>
                  <a:pt x="5056759" y="2389823"/>
                  <a:pt x="5035995" y="2389823"/>
                </a:cubicBezTo>
                <a:cubicBezTo>
                  <a:pt x="5029074" y="2389823"/>
                  <a:pt x="5018659" y="2396744"/>
                  <a:pt x="5008309" y="2400237"/>
                </a:cubicBezTo>
                <a:cubicBezTo>
                  <a:pt x="5011737" y="2396744"/>
                  <a:pt x="5018659" y="2393315"/>
                  <a:pt x="5018659" y="2386394"/>
                </a:cubicBezTo>
                <a:cubicBezTo>
                  <a:pt x="5018659" y="2382901"/>
                  <a:pt x="4997895" y="2358644"/>
                  <a:pt x="4994466" y="2344801"/>
                </a:cubicBezTo>
                <a:cubicBezTo>
                  <a:pt x="4997895" y="2344801"/>
                  <a:pt x="5001387" y="2341372"/>
                  <a:pt x="5004816" y="2337880"/>
                </a:cubicBezTo>
                <a:cubicBezTo>
                  <a:pt x="5004816" y="2341372"/>
                  <a:pt x="5001387" y="2348294"/>
                  <a:pt x="5004816" y="2351723"/>
                </a:cubicBezTo>
                <a:cubicBezTo>
                  <a:pt x="5008309" y="2351723"/>
                  <a:pt x="5008309" y="2337880"/>
                  <a:pt x="5018659" y="2337880"/>
                </a:cubicBezTo>
                <a:cubicBezTo>
                  <a:pt x="5025644" y="2337880"/>
                  <a:pt x="5011737" y="2344801"/>
                  <a:pt x="5022151" y="2344801"/>
                </a:cubicBezTo>
                <a:cubicBezTo>
                  <a:pt x="5029074" y="2344801"/>
                  <a:pt x="5032566" y="2337880"/>
                  <a:pt x="5035995" y="2337880"/>
                </a:cubicBezTo>
                <a:cubicBezTo>
                  <a:pt x="5025644" y="2348294"/>
                  <a:pt x="5015230" y="2348294"/>
                  <a:pt x="5004816" y="2355215"/>
                </a:cubicBezTo>
                <a:cubicBezTo>
                  <a:pt x="5008309" y="2358644"/>
                  <a:pt x="5011737" y="2365566"/>
                  <a:pt x="5018659" y="2365566"/>
                </a:cubicBezTo>
                <a:cubicBezTo>
                  <a:pt x="5029074" y="2365566"/>
                  <a:pt x="5049837" y="2344801"/>
                  <a:pt x="5049837" y="2337880"/>
                </a:cubicBezTo>
                <a:cubicBezTo>
                  <a:pt x="5049837" y="2317115"/>
                  <a:pt x="5022151" y="2334451"/>
                  <a:pt x="5025644" y="2310194"/>
                </a:cubicBezTo>
                <a:cubicBezTo>
                  <a:pt x="5015230" y="2310194"/>
                  <a:pt x="4977130" y="2341372"/>
                  <a:pt x="4977130" y="2355215"/>
                </a:cubicBezTo>
                <a:lnTo>
                  <a:pt x="4980623" y="2358644"/>
                </a:lnTo>
                <a:cubicBezTo>
                  <a:pt x="4987544" y="2362137"/>
                  <a:pt x="4990974" y="2365566"/>
                  <a:pt x="4990974" y="2375980"/>
                </a:cubicBezTo>
                <a:cubicBezTo>
                  <a:pt x="4990974" y="2382901"/>
                  <a:pt x="4980623" y="2389823"/>
                  <a:pt x="4973637" y="2393315"/>
                </a:cubicBezTo>
                <a:cubicBezTo>
                  <a:pt x="4980623" y="2396744"/>
                  <a:pt x="4987544" y="2396744"/>
                  <a:pt x="4994466" y="2396744"/>
                </a:cubicBezTo>
                <a:cubicBezTo>
                  <a:pt x="4990974" y="2400237"/>
                  <a:pt x="4994466" y="2403666"/>
                  <a:pt x="4984051" y="2403666"/>
                </a:cubicBezTo>
                <a:cubicBezTo>
                  <a:pt x="4977130" y="2403666"/>
                  <a:pt x="4966716" y="2393315"/>
                  <a:pt x="4956366" y="2386394"/>
                </a:cubicBezTo>
                <a:cubicBezTo>
                  <a:pt x="4963287" y="2382901"/>
                  <a:pt x="4977130" y="2358644"/>
                  <a:pt x="4977130" y="2351723"/>
                </a:cubicBezTo>
                <a:cubicBezTo>
                  <a:pt x="4977130" y="2341372"/>
                  <a:pt x="4973637" y="2337880"/>
                  <a:pt x="4963287" y="2337880"/>
                </a:cubicBezTo>
                <a:cubicBezTo>
                  <a:pt x="4956366" y="2337880"/>
                  <a:pt x="4914774" y="2355215"/>
                  <a:pt x="4932109" y="2375980"/>
                </a:cubicBezTo>
                <a:cubicBezTo>
                  <a:pt x="4925187" y="2375980"/>
                  <a:pt x="4911344" y="2369058"/>
                  <a:pt x="4907851" y="2372551"/>
                </a:cubicBezTo>
                <a:cubicBezTo>
                  <a:pt x="4835144" y="2400237"/>
                  <a:pt x="4838574" y="2421001"/>
                  <a:pt x="4838574" y="2462594"/>
                </a:cubicBezTo>
                <a:cubicBezTo>
                  <a:pt x="4838574" y="2490280"/>
                  <a:pt x="4810887" y="2472944"/>
                  <a:pt x="4810887" y="2504123"/>
                </a:cubicBezTo>
                <a:cubicBezTo>
                  <a:pt x="4810887" y="2531872"/>
                  <a:pt x="4835144" y="2542223"/>
                  <a:pt x="4835144" y="2559558"/>
                </a:cubicBezTo>
                <a:cubicBezTo>
                  <a:pt x="4835144" y="2597658"/>
                  <a:pt x="4914774" y="2701544"/>
                  <a:pt x="4942523" y="2722309"/>
                </a:cubicBezTo>
                <a:cubicBezTo>
                  <a:pt x="4970209" y="2746566"/>
                  <a:pt x="5011737" y="2767394"/>
                  <a:pt x="5039487" y="2777744"/>
                </a:cubicBezTo>
                <a:cubicBezTo>
                  <a:pt x="5060251" y="2788158"/>
                  <a:pt x="5091430" y="2788158"/>
                  <a:pt x="5119116" y="2802001"/>
                </a:cubicBezTo>
                <a:cubicBezTo>
                  <a:pt x="5129530" y="2805494"/>
                  <a:pt x="5139944" y="2843594"/>
                  <a:pt x="5164137" y="2853944"/>
                </a:cubicBezTo>
                <a:cubicBezTo>
                  <a:pt x="5171059" y="2857437"/>
                  <a:pt x="5212651" y="2874709"/>
                  <a:pt x="5212651" y="2895537"/>
                </a:cubicBezTo>
                <a:cubicBezTo>
                  <a:pt x="5212651" y="2902458"/>
                  <a:pt x="5205730" y="2923223"/>
                  <a:pt x="5198809" y="2937066"/>
                </a:cubicBezTo>
                <a:cubicBezTo>
                  <a:pt x="5184966" y="2964815"/>
                  <a:pt x="5153787" y="2975166"/>
                  <a:pt x="5132959" y="2975166"/>
                </a:cubicBezTo>
                <a:cubicBezTo>
                  <a:pt x="5122609" y="2975166"/>
                  <a:pt x="5105274" y="2968244"/>
                  <a:pt x="5098351" y="2968244"/>
                </a:cubicBezTo>
                <a:cubicBezTo>
                  <a:pt x="5063744" y="2968244"/>
                  <a:pt x="5108766" y="3023680"/>
                  <a:pt x="5042916" y="3023680"/>
                </a:cubicBezTo>
                <a:cubicBezTo>
                  <a:pt x="4963287" y="3023680"/>
                  <a:pt x="4949444" y="2940558"/>
                  <a:pt x="4935537" y="2940558"/>
                </a:cubicBezTo>
                <a:cubicBezTo>
                  <a:pt x="4925187" y="2940558"/>
                  <a:pt x="4894009" y="2957830"/>
                  <a:pt x="4883595" y="2957830"/>
                </a:cubicBezTo>
                <a:cubicBezTo>
                  <a:pt x="4835144" y="2957830"/>
                  <a:pt x="4821237" y="2916301"/>
                  <a:pt x="4821237" y="2885123"/>
                </a:cubicBezTo>
                <a:cubicBezTo>
                  <a:pt x="4821237" y="2878201"/>
                  <a:pt x="4831651" y="2864358"/>
                  <a:pt x="4831651" y="2853944"/>
                </a:cubicBezTo>
                <a:cubicBezTo>
                  <a:pt x="4831651" y="2836609"/>
                  <a:pt x="4790123" y="2802001"/>
                  <a:pt x="4790123" y="2767394"/>
                </a:cubicBezTo>
                <a:cubicBezTo>
                  <a:pt x="4790123" y="2739644"/>
                  <a:pt x="4814316" y="2746566"/>
                  <a:pt x="4814316" y="2732723"/>
                </a:cubicBezTo>
                <a:cubicBezTo>
                  <a:pt x="4814316" y="2722309"/>
                  <a:pt x="4807395" y="2711958"/>
                  <a:pt x="4807395" y="2705037"/>
                </a:cubicBezTo>
                <a:cubicBezTo>
                  <a:pt x="4807395" y="2694623"/>
                  <a:pt x="4810887" y="2687701"/>
                  <a:pt x="4810887" y="2677287"/>
                </a:cubicBezTo>
                <a:cubicBezTo>
                  <a:pt x="4807395" y="2663444"/>
                  <a:pt x="4835144" y="2649601"/>
                  <a:pt x="4848987" y="2639187"/>
                </a:cubicBezTo>
                <a:cubicBezTo>
                  <a:pt x="4842066" y="2628837"/>
                  <a:pt x="4824730" y="2625344"/>
                  <a:pt x="4814316" y="2614994"/>
                </a:cubicBezTo>
                <a:cubicBezTo>
                  <a:pt x="4803966" y="2601087"/>
                  <a:pt x="4800474" y="2580323"/>
                  <a:pt x="4797044" y="2569972"/>
                </a:cubicBezTo>
                <a:cubicBezTo>
                  <a:pt x="4793551" y="2559558"/>
                  <a:pt x="4786630" y="2552637"/>
                  <a:pt x="4779709" y="2549144"/>
                </a:cubicBezTo>
                <a:cubicBezTo>
                  <a:pt x="4765866" y="2542223"/>
                  <a:pt x="4745101" y="2545715"/>
                  <a:pt x="4734687" y="2535301"/>
                </a:cubicBezTo>
                <a:cubicBezTo>
                  <a:pt x="4707001" y="2517966"/>
                  <a:pt x="4713923" y="2497201"/>
                  <a:pt x="4713923" y="2472944"/>
                </a:cubicBezTo>
                <a:cubicBezTo>
                  <a:pt x="4713923" y="2417572"/>
                  <a:pt x="4738116" y="2403666"/>
                  <a:pt x="4738116" y="2389823"/>
                </a:cubicBezTo>
                <a:cubicBezTo>
                  <a:pt x="4738116" y="2362137"/>
                  <a:pt x="4675823" y="2372551"/>
                  <a:pt x="4675823" y="2317115"/>
                </a:cubicBezTo>
                <a:cubicBezTo>
                  <a:pt x="4675823" y="2306701"/>
                  <a:pt x="4682744" y="2285937"/>
                  <a:pt x="4682744" y="2279015"/>
                </a:cubicBezTo>
                <a:cubicBezTo>
                  <a:pt x="4682744" y="2240915"/>
                  <a:pt x="4620387" y="2209737"/>
                  <a:pt x="4620387" y="2185480"/>
                </a:cubicBezTo>
                <a:cubicBezTo>
                  <a:pt x="4620387" y="2140458"/>
                  <a:pt x="4672330" y="2147380"/>
                  <a:pt x="4668901" y="2112772"/>
                </a:cubicBezTo>
                <a:cubicBezTo>
                  <a:pt x="4665409" y="2088515"/>
                  <a:pt x="4693095" y="2071180"/>
                  <a:pt x="4713923" y="2071180"/>
                </a:cubicBezTo>
                <a:cubicBezTo>
                  <a:pt x="4720844" y="2071180"/>
                  <a:pt x="4741609" y="2102358"/>
                  <a:pt x="4762374" y="2112772"/>
                </a:cubicBezTo>
                <a:close/>
                <a:moveTo>
                  <a:pt x="3030601" y="2071180"/>
                </a:moveTo>
                <a:cubicBezTo>
                  <a:pt x="3030601" y="2081593"/>
                  <a:pt x="3027172" y="2088515"/>
                  <a:pt x="3023680" y="2095437"/>
                </a:cubicBezTo>
                <a:cubicBezTo>
                  <a:pt x="3020251" y="2088515"/>
                  <a:pt x="3020251" y="2081593"/>
                  <a:pt x="3020251" y="2074672"/>
                </a:cubicBezTo>
                <a:cubicBezTo>
                  <a:pt x="3020251" y="2074672"/>
                  <a:pt x="3020251" y="2071180"/>
                  <a:pt x="3013329" y="2071180"/>
                </a:cubicBezTo>
                <a:cubicBezTo>
                  <a:pt x="3002915" y="2071180"/>
                  <a:pt x="3002915" y="2074672"/>
                  <a:pt x="3002915" y="2081593"/>
                </a:cubicBezTo>
                <a:cubicBezTo>
                  <a:pt x="3002915" y="2091944"/>
                  <a:pt x="3016758" y="2116201"/>
                  <a:pt x="3023680" y="2130044"/>
                </a:cubicBezTo>
                <a:lnTo>
                  <a:pt x="3006344" y="2130044"/>
                </a:lnTo>
                <a:cubicBezTo>
                  <a:pt x="2992501" y="2126615"/>
                  <a:pt x="2985580" y="2095437"/>
                  <a:pt x="2985580" y="2088515"/>
                </a:cubicBezTo>
                <a:cubicBezTo>
                  <a:pt x="2985580" y="2071180"/>
                  <a:pt x="2989072" y="2057337"/>
                  <a:pt x="3009837" y="2057337"/>
                </a:cubicBezTo>
                <a:cubicBezTo>
                  <a:pt x="3027172" y="2057337"/>
                  <a:pt x="3030601" y="2060829"/>
                  <a:pt x="3030601" y="2071180"/>
                </a:cubicBezTo>
                <a:close/>
                <a:moveTo>
                  <a:pt x="5808345" y="2043493"/>
                </a:moveTo>
                <a:cubicBezTo>
                  <a:pt x="5752974" y="2043493"/>
                  <a:pt x="5690616" y="2071180"/>
                  <a:pt x="5635181" y="2102358"/>
                </a:cubicBezTo>
                <a:cubicBezTo>
                  <a:pt x="5690616" y="2057337"/>
                  <a:pt x="5742559" y="2040001"/>
                  <a:pt x="5794502" y="2040001"/>
                </a:cubicBezTo>
                <a:cubicBezTo>
                  <a:pt x="5804916" y="2040001"/>
                  <a:pt x="5804916" y="2043493"/>
                  <a:pt x="5808345" y="2043493"/>
                </a:cubicBezTo>
                <a:close/>
                <a:moveTo>
                  <a:pt x="4163187" y="2164715"/>
                </a:moveTo>
                <a:cubicBezTo>
                  <a:pt x="4149344" y="2161223"/>
                  <a:pt x="4125087" y="2154301"/>
                  <a:pt x="4118165" y="2154301"/>
                </a:cubicBezTo>
                <a:cubicBezTo>
                  <a:pt x="4104323" y="2154301"/>
                  <a:pt x="4059301" y="2178558"/>
                  <a:pt x="4052380" y="2195894"/>
                </a:cubicBezTo>
                <a:cubicBezTo>
                  <a:pt x="4024630" y="2154301"/>
                  <a:pt x="3972687" y="2102358"/>
                  <a:pt x="3941509" y="2105851"/>
                </a:cubicBezTo>
                <a:cubicBezTo>
                  <a:pt x="3941509" y="2105851"/>
                  <a:pt x="3938080" y="2105851"/>
                  <a:pt x="3934587" y="2109280"/>
                </a:cubicBezTo>
                <a:cubicBezTo>
                  <a:pt x="3965765" y="2112772"/>
                  <a:pt x="4021201" y="2164715"/>
                  <a:pt x="4045458" y="2206244"/>
                </a:cubicBezTo>
                <a:cubicBezTo>
                  <a:pt x="4045458" y="2206244"/>
                  <a:pt x="4041965" y="2209737"/>
                  <a:pt x="4041965" y="2213229"/>
                </a:cubicBezTo>
                <a:cubicBezTo>
                  <a:pt x="3983101" y="2199323"/>
                  <a:pt x="3934587" y="2130044"/>
                  <a:pt x="3872230" y="2137029"/>
                </a:cubicBezTo>
                <a:cubicBezTo>
                  <a:pt x="3913823" y="2157794"/>
                  <a:pt x="3955415" y="2175129"/>
                  <a:pt x="3996944" y="2202815"/>
                </a:cubicBezTo>
                <a:cubicBezTo>
                  <a:pt x="3972687" y="2195894"/>
                  <a:pt x="3941509" y="2237423"/>
                  <a:pt x="3951923" y="2258251"/>
                </a:cubicBezTo>
                <a:cubicBezTo>
                  <a:pt x="3917315" y="2227072"/>
                  <a:pt x="3882644" y="2209737"/>
                  <a:pt x="3848036" y="2202815"/>
                </a:cubicBezTo>
                <a:lnTo>
                  <a:pt x="3830701" y="2206244"/>
                </a:lnTo>
                <a:cubicBezTo>
                  <a:pt x="3872230" y="2223580"/>
                  <a:pt x="3927665" y="2237423"/>
                  <a:pt x="3955415" y="2285937"/>
                </a:cubicBezTo>
                <a:lnTo>
                  <a:pt x="3955415" y="2296351"/>
                </a:lnTo>
                <a:cubicBezTo>
                  <a:pt x="3951923" y="2296351"/>
                  <a:pt x="3945001" y="2299780"/>
                  <a:pt x="3938080" y="2299780"/>
                </a:cubicBezTo>
                <a:cubicBezTo>
                  <a:pt x="3931158" y="2299780"/>
                  <a:pt x="3872230" y="2275523"/>
                  <a:pt x="3858387" y="2275523"/>
                </a:cubicBezTo>
                <a:cubicBezTo>
                  <a:pt x="3879215" y="2289366"/>
                  <a:pt x="3903409" y="2299780"/>
                  <a:pt x="3927665" y="2306701"/>
                </a:cubicBezTo>
                <a:cubicBezTo>
                  <a:pt x="3913823" y="2317115"/>
                  <a:pt x="3913823" y="2324037"/>
                  <a:pt x="3913823" y="2334451"/>
                </a:cubicBezTo>
                <a:cubicBezTo>
                  <a:pt x="3913823" y="2341372"/>
                  <a:pt x="3917315" y="2379472"/>
                  <a:pt x="3924236" y="2407158"/>
                </a:cubicBezTo>
                <a:cubicBezTo>
                  <a:pt x="3903409" y="2379472"/>
                  <a:pt x="3879215" y="2375980"/>
                  <a:pt x="3861880" y="2372551"/>
                </a:cubicBezTo>
                <a:cubicBezTo>
                  <a:pt x="3848036" y="2355215"/>
                  <a:pt x="3827209" y="2344801"/>
                  <a:pt x="3813365" y="2344801"/>
                </a:cubicBezTo>
                <a:cubicBezTo>
                  <a:pt x="3806444" y="2344801"/>
                  <a:pt x="3778758" y="2362137"/>
                  <a:pt x="3771837" y="2362137"/>
                </a:cubicBezTo>
                <a:cubicBezTo>
                  <a:pt x="3737165" y="2362137"/>
                  <a:pt x="3709480" y="2299780"/>
                  <a:pt x="3709480" y="2289366"/>
                </a:cubicBezTo>
                <a:cubicBezTo>
                  <a:pt x="3709480" y="2282444"/>
                  <a:pt x="3716401" y="2265172"/>
                  <a:pt x="3723322" y="2254758"/>
                </a:cubicBezTo>
                <a:cubicBezTo>
                  <a:pt x="3716401" y="2247837"/>
                  <a:pt x="3712908" y="2240915"/>
                  <a:pt x="3705987" y="2244344"/>
                </a:cubicBezTo>
                <a:cubicBezTo>
                  <a:pt x="3699065" y="2237423"/>
                  <a:pt x="3692144" y="2227072"/>
                  <a:pt x="3692144" y="2216658"/>
                </a:cubicBezTo>
                <a:cubicBezTo>
                  <a:pt x="3692144" y="2192401"/>
                  <a:pt x="3719894" y="2213229"/>
                  <a:pt x="3719894" y="2185480"/>
                </a:cubicBezTo>
                <a:cubicBezTo>
                  <a:pt x="3719894" y="2178558"/>
                  <a:pt x="3712908" y="2161223"/>
                  <a:pt x="3712908" y="2150872"/>
                </a:cubicBezTo>
                <a:cubicBezTo>
                  <a:pt x="3712908" y="2143951"/>
                  <a:pt x="3716401" y="2140458"/>
                  <a:pt x="3719894" y="2133537"/>
                </a:cubicBezTo>
                <a:lnTo>
                  <a:pt x="3730244" y="2133537"/>
                </a:lnTo>
                <a:cubicBezTo>
                  <a:pt x="3751008" y="2123123"/>
                  <a:pt x="3751008" y="2126615"/>
                  <a:pt x="3768344" y="2119694"/>
                </a:cubicBezTo>
                <a:cubicBezTo>
                  <a:pt x="3789108" y="2112772"/>
                  <a:pt x="3789108" y="2081593"/>
                  <a:pt x="3799522" y="2067751"/>
                </a:cubicBezTo>
                <a:cubicBezTo>
                  <a:pt x="3803015" y="2057337"/>
                  <a:pt x="3841115" y="2046923"/>
                  <a:pt x="3841115" y="2046923"/>
                </a:cubicBezTo>
                <a:cubicBezTo>
                  <a:pt x="3858387" y="2046923"/>
                  <a:pt x="3882644" y="2078101"/>
                  <a:pt x="3903409" y="2078101"/>
                </a:cubicBezTo>
                <a:cubicBezTo>
                  <a:pt x="3934587" y="2078101"/>
                  <a:pt x="4003865" y="2012315"/>
                  <a:pt x="4031551" y="2012315"/>
                </a:cubicBezTo>
                <a:cubicBezTo>
                  <a:pt x="4121658" y="2012315"/>
                  <a:pt x="4121658" y="2078101"/>
                  <a:pt x="4163187" y="2164715"/>
                </a:cubicBezTo>
                <a:close/>
                <a:moveTo>
                  <a:pt x="4014280" y="2012315"/>
                </a:moveTo>
                <a:lnTo>
                  <a:pt x="3910330" y="2060829"/>
                </a:lnTo>
                <a:cubicBezTo>
                  <a:pt x="3917315" y="2029651"/>
                  <a:pt x="3969258" y="2001901"/>
                  <a:pt x="3986530" y="2012315"/>
                </a:cubicBezTo>
                <a:lnTo>
                  <a:pt x="4014280" y="2012315"/>
                </a:lnTo>
                <a:close/>
                <a:moveTo>
                  <a:pt x="1392364" y="2064258"/>
                </a:moveTo>
                <a:cubicBezTo>
                  <a:pt x="1340421" y="2040001"/>
                  <a:pt x="1271143" y="2015808"/>
                  <a:pt x="1222629" y="2019237"/>
                </a:cubicBezTo>
                <a:cubicBezTo>
                  <a:pt x="1229551" y="2012315"/>
                  <a:pt x="1236535" y="2012315"/>
                  <a:pt x="1246886" y="2012315"/>
                </a:cubicBezTo>
                <a:cubicBezTo>
                  <a:pt x="1288478" y="2012315"/>
                  <a:pt x="1354264" y="2043493"/>
                  <a:pt x="1392364" y="2064258"/>
                </a:cubicBezTo>
                <a:close/>
                <a:moveTo>
                  <a:pt x="1541272" y="2015808"/>
                </a:moveTo>
                <a:cubicBezTo>
                  <a:pt x="1565529" y="2085023"/>
                  <a:pt x="1672908" y="2095437"/>
                  <a:pt x="1721421" y="2095437"/>
                </a:cubicBezTo>
                <a:cubicBezTo>
                  <a:pt x="1780286" y="2095437"/>
                  <a:pt x="1825308" y="2067751"/>
                  <a:pt x="1870329" y="2067751"/>
                </a:cubicBezTo>
                <a:cubicBezTo>
                  <a:pt x="1877251" y="2067751"/>
                  <a:pt x="1880743" y="2064258"/>
                  <a:pt x="1887664" y="2067751"/>
                </a:cubicBezTo>
                <a:cubicBezTo>
                  <a:pt x="1915351" y="2085023"/>
                  <a:pt x="1939608" y="2105851"/>
                  <a:pt x="1970786" y="2116201"/>
                </a:cubicBezTo>
                <a:cubicBezTo>
                  <a:pt x="1998472" y="2126615"/>
                  <a:pt x="2060829" y="2133537"/>
                  <a:pt x="2067751" y="2133537"/>
                </a:cubicBezTo>
                <a:cubicBezTo>
                  <a:pt x="2112772" y="2133537"/>
                  <a:pt x="2233994" y="2091944"/>
                  <a:pt x="2261743" y="2057337"/>
                </a:cubicBezTo>
                <a:cubicBezTo>
                  <a:pt x="2265172" y="2078101"/>
                  <a:pt x="2272094" y="2098929"/>
                  <a:pt x="2279015" y="2119694"/>
                </a:cubicBezTo>
                <a:cubicBezTo>
                  <a:pt x="2206308" y="2147380"/>
                  <a:pt x="2133537" y="2178558"/>
                  <a:pt x="2133537" y="2254758"/>
                </a:cubicBezTo>
                <a:cubicBezTo>
                  <a:pt x="2133537" y="2261680"/>
                  <a:pt x="2140521" y="2299780"/>
                  <a:pt x="2147443" y="2334451"/>
                </a:cubicBezTo>
                <a:cubicBezTo>
                  <a:pt x="2137029" y="2330958"/>
                  <a:pt x="2123186" y="2330958"/>
                  <a:pt x="2123186" y="2330958"/>
                </a:cubicBezTo>
                <a:cubicBezTo>
                  <a:pt x="2098929" y="2334451"/>
                  <a:pt x="2057337" y="2337880"/>
                  <a:pt x="2050415" y="2337880"/>
                </a:cubicBezTo>
                <a:cubicBezTo>
                  <a:pt x="1943100" y="2337880"/>
                  <a:pt x="1859915" y="2303272"/>
                  <a:pt x="1749108" y="2227072"/>
                </a:cubicBezTo>
                <a:lnTo>
                  <a:pt x="1745678" y="2230501"/>
                </a:lnTo>
                <a:cubicBezTo>
                  <a:pt x="1749108" y="2240915"/>
                  <a:pt x="1759521" y="2254758"/>
                  <a:pt x="1776794" y="2265172"/>
                </a:cubicBezTo>
                <a:cubicBezTo>
                  <a:pt x="1859915" y="2320544"/>
                  <a:pt x="1963864" y="2365566"/>
                  <a:pt x="2046986" y="2365566"/>
                </a:cubicBezTo>
                <a:cubicBezTo>
                  <a:pt x="2081594" y="2365566"/>
                  <a:pt x="2126615" y="2351723"/>
                  <a:pt x="2154364" y="2344801"/>
                </a:cubicBezTo>
                <a:cubicBezTo>
                  <a:pt x="2157794" y="2400237"/>
                  <a:pt x="2233994" y="2497201"/>
                  <a:pt x="2306764" y="2528380"/>
                </a:cubicBezTo>
                <a:cubicBezTo>
                  <a:pt x="2292858" y="2535301"/>
                  <a:pt x="2268664" y="2538794"/>
                  <a:pt x="2261743" y="2538794"/>
                </a:cubicBezTo>
                <a:cubicBezTo>
                  <a:pt x="2251329" y="2538794"/>
                  <a:pt x="2157794" y="2511044"/>
                  <a:pt x="2147443" y="2511044"/>
                </a:cubicBezTo>
                <a:lnTo>
                  <a:pt x="2026221" y="2511044"/>
                </a:lnTo>
                <a:cubicBezTo>
                  <a:pt x="1936115" y="2500694"/>
                  <a:pt x="1946529" y="2389823"/>
                  <a:pt x="1887664" y="2375980"/>
                </a:cubicBezTo>
                <a:cubicBezTo>
                  <a:pt x="1849564" y="2365566"/>
                  <a:pt x="1794129" y="2369058"/>
                  <a:pt x="1759521" y="2344801"/>
                </a:cubicBezTo>
                <a:cubicBezTo>
                  <a:pt x="1717929" y="2317115"/>
                  <a:pt x="1731772" y="2258251"/>
                  <a:pt x="1697164" y="2230501"/>
                </a:cubicBezTo>
                <a:cubicBezTo>
                  <a:pt x="1669478" y="2209737"/>
                  <a:pt x="1638300" y="2202815"/>
                  <a:pt x="1614043" y="2192401"/>
                </a:cubicBezTo>
                <a:cubicBezTo>
                  <a:pt x="1600200" y="2188972"/>
                  <a:pt x="1582864" y="2168144"/>
                  <a:pt x="1565529" y="2157794"/>
                </a:cubicBezTo>
                <a:cubicBezTo>
                  <a:pt x="1524000" y="2137029"/>
                  <a:pt x="1506664" y="2105851"/>
                  <a:pt x="1506664" y="2078101"/>
                </a:cubicBezTo>
                <a:cubicBezTo>
                  <a:pt x="1506664" y="2060829"/>
                  <a:pt x="1517078" y="2008823"/>
                  <a:pt x="1534351" y="2005393"/>
                </a:cubicBezTo>
                <a:cubicBezTo>
                  <a:pt x="1537843" y="2005393"/>
                  <a:pt x="1541272" y="2012315"/>
                  <a:pt x="1541272" y="2015808"/>
                </a:cubicBezTo>
                <a:close/>
                <a:moveTo>
                  <a:pt x="5320030" y="2015808"/>
                </a:moveTo>
                <a:cubicBezTo>
                  <a:pt x="5326951" y="2015808"/>
                  <a:pt x="5354637" y="2001901"/>
                  <a:pt x="5361559" y="2001901"/>
                </a:cubicBezTo>
                <a:cubicBezTo>
                  <a:pt x="5385816" y="2001901"/>
                  <a:pt x="5416995" y="2036572"/>
                  <a:pt x="5416995" y="2067751"/>
                </a:cubicBezTo>
                <a:cubicBezTo>
                  <a:pt x="5458587" y="2060829"/>
                  <a:pt x="5486274" y="2071180"/>
                  <a:pt x="5486274" y="2112772"/>
                </a:cubicBezTo>
                <a:cubicBezTo>
                  <a:pt x="5486274" y="2119694"/>
                  <a:pt x="5482781" y="2137029"/>
                  <a:pt x="5475859" y="2147380"/>
                </a:cubicBezTo>
                <a:cubicBezTo>
                  <a:pt x="5472430" y="2154301"/>
                  <a:pt x="5462016" y="2157794"/>
                  <a:pt x="5458587" y="2168144"/>
                </a:cubicBezTo>
                <a:cubicBezTo>
                  <a:pt x="5455095" y="2175129"/>
                  <a:pt x="5462016" y="2192401"/>
                  <a:pt x="5462016" y="2202815"/>
                </a:cubicBezTo>
                <a:cubicBezTo>
                  <a:pt x="5462016" y="2254758"/>
                  <a:pt x="5375466" y="2279015"/>
                  <a:pt x="5358130" y="2279015"/>
                </a:cubicBezTo>
                <a:cubicBezTo>
                  <a:pt x="5351209" y="2279015"/>
                  <a:pt x="5333874" y="2275523"/>
                  <a:pt x="5323459" y="2272094"/>
                </a:cubicBezTo>
                <a:cubicBezTo>
                  <a:pt x="5330381" y="2258251"/>
                  <a:pt x="5333874" y="2237423"/>
                  <a:pt x="5333874" y="2230501"/>
                </a:cubicBezTo>
                <a:cubicBezTo>
                  <a:pt x="5333874" y="2206244"/>
                  <a:pt x="5326951" y="2178558"/>
                  <a:pt x="5292281" y="2161223"/>
                </a:cubicBezTo>
                <a:cubicBezTo>
                  <a:pt x="5295774" y="2164715"/>
                  <a:pt x="5295774" y="2164715"/>
                  <a:pt x="5302695" y="2164715"/>
                </a:cubicBezTo>
                <a:cubicBezTo>
                  <a:pt x="5351209" y="2164715"/>
                  <a:pt x="5361559" y="2081593"/>
                  <a:pt x="5361559" y="2067751"/>
                </a:cubicBezTo>
                <a:cubicBezTo>
                  <a:pt x="5340795" y="2085023"/>
                  <a:pt x="5333874" y="2140458"/>
                  <a:pt x="5292281" y="2154301"/>
                </a:cubicBezTo>
                <a:cubicBezTo>
                  <a:pt x="5275009" y="2130044"/>
                  <a:pt x="5264595" y="2112772"/>
                  <a:pt x="5247259" y="2112772"/>
                </a:cubicBezTo>
                <a:cubicBezTo>
                  <a:pt x="5223066" y="2112772"/>
                  <a:pt x="5219574" y="2137029"/>
                  <a:pt x="5223066" y="2154301"/>
                </a:cubicBezTo>
                <a:cubicBezTo>
                  <a:pt x="5212651" y="2150872"/>
                  <a:pt x="5195316" y="2140458"/>
                  <a:pt x="5184966" y="2150872"/>
                </a:cubicBezTo>
                <a:cubicBezTo>
                  <a:pt x="5184966" y="2143951"/>
                  <a:pt x="5188395" y="2133537"/>
                  <a:pt x="5188395" y="2123123"/>
                </a:cubicBezTo>
                <a:cubicBezTo>
                  <a:pt x="5188395" y="2119694"/>
                  <a:pt x="5195316" y="2116201"/>
                  <a:pt x="5198809" y="2112772"/>
                </a:cubicBezTo>
                <a:cubicBezTo>
                  <a:pt x="5223066" y="2112772"/>
                  <a:pt x="5229987" y="2071180"/>
                  <a:pt x="5240337" y="2064258"/>
                </a:cubicBezTo>
                <a:cubicBezTo>
                  <a:pt x="5243830" y="2057337"/>
                  <a:pt x="5257674" y="2057337"/>
                  <a:pt x="5261166" y="2050415"/>
                </a:cubicBezTo>
                <a:cubicBezTo>
                  <a:pt x="5271516" y="2036572"/>
                  <a:pt x="5275009" y="2019237"/>
                  <a:pt x="5278437" y="2001901"/>
                </a:cubicBezTo>
                <a:lnTo>
                  <a:pt x="5288851" y="2001901"/>
                </a:lnTo>
                <a:cubicBezTo>
                  <a:pt x="5295774" y="2001901"/>
                  <a:pt x="5309616" y="2015808"/>
                  <a:pt x="5320030" y="2015808"/>
                </a:cubicBezTo>
                <a:close/>
                <a:moveTo>
                  <a:pt x="4371023" y="2046923"/>
                </a:moveTo>
                <a:cubicBezTo>
                  <a:pt x="4377944" y="2053908"/>
                  <a:pt x="4395280" y="2053908"/>
                  <a:pt x="4405630" y="2064258"/>
                </a:cubicBezTo>
                <a:cubicBezTo>
                  <a:pt x="4426395" y="2088515"/>
                  <a:pt x="4440301" y="2119694"/>
                  <a:pt x="4457574" y="2147380"/>
                </a:cubicBezTo>
                <a:cubicBezTo>
                  <a:pt x="4492244" y="2195894"/>
                  <a:pt x="4547680" y="2233994"/>
                  <a:pt x="4596130" y="2227072"/>
                </a:cubicBezTo>
                <a:cubicBezTo>
                  <a:pt x="4582287" y="2247837"/>
                  <a:pt x="4585716" y="2279015"/>
                  <a:pt x="4585716" y="2306701"/>
                </a:cubicBezTo>
                <a:cubicBezTo>
                  <a:pt x="4585716" y="2369058"/>
                  <a:pt x="4592701" y="2414080"/>
                  <a:pt x="4630801" y="2483358"/>
                </a:cubicBezTo>
                <a:cubicBezTo>
                  <a:pt x="4606544" y="2472944"/>
                  <a:pt x="4575366" y="2462594"/>
                  <a:pt x="4551109" y="2438337"/>
                </a:cubicBezTo>
                <a:cubicBezTo>
                  <a:pt x="4530344" y="2421001"/>
                  <a:pt x="4502595" y="2396744"/>
                  <a:pt x="4481830" y="2372551"/>
                </a:cubicBezTo>
                <a:cubicBezTo>
                  <a:pt x="4450651" y="2334451"/>
                  <a:pt x="4426395" y="2292858"/>
                  <a:pt x="4405630" y="2254758"/>
                </a:cubicBezTo>
                <a:lnTo>
                  <a:pt x="4402201" y="2254758"/>
                </a:lnTo>
                <a:cubicBezTo>
                  <a:pt x="4416044" y="2317115"/>
                  <a:pt x="4474909" y="2396744"/>
                  <a:pt x="4551109" y="2452180"/>
                </a:cubicBezTo>
                <a:cubicBezTo>
                  <a:pt x="4571874" y="2469515"/>
                  <a:pt x="4603051" y="2479866"/>
                  <a:pt x="4630801" y="2490280"/>
                </a:cubicBezTo>
                <a:cubicBezTo>
                  <a:pt x="4637723" y="2493772"/>
                  <a:pt x="4641151" y="2504123"/>
                  <a:pt x="4648074" y="2517966"/>
                </a:cubicBezTo>
                <a:cubicBezTo>
                  <a:pt x="4679251" y="2566480"/>
                  <a:pt x="4748530" y="2590737"/>
                  <a:pt x="4779709" y="2621915"/>
                </a:cubicBezTo>
                <a:cubicBezTo>
                  <a:pt x="4741609" y="2604580"/>
                  <a:pt x="4720844" y="2608072"/>
                  <a:pt x="4693095" y="2608072"/>
                </a:cubicBezTo>
                <a:cubicBezTo>
                  <a:pt x="4654995" y="2608072"/>
                  <a:pt x="4627309" y="2618423"/>
                  <a:pt x="4585716" y="2635758"/>
                </a:cubicBezTo>
                <a:cubicBezTo>
                  <a:pt x="4589209" y="2639187"/>
                  <a:pt x="4585716" y="2639187"/>
                  <a:pt x="4592701" y="2639187"/>
                </a:cubicBezTo>
                <a:cubicBezTo>
                  <a:pt x="4603051" y="2639187"/>
                  <a:pt x="4686174" y="2621915"/>
                  <a:pt x="4693095" y="2621915"/>
                </a:cubicBezTo>
                <a:cubicBezTo>
                  <a:pt x="4703509" y="2621915"/>
                  <a:pt x="4748530" y="2625344"/>
                  <a:pt x="4772787" y="2628837"/>
                </a:cubicBezTo>
                <a:cubicBezTo>
                  <a:pt x="4765866" y="2635758"/>
                  <a:pt x="4758944" y="2653094"/>
                  <a:pt x="4745101" y="2660015"/>
                </a:cubicBezTo>
                <a:cubicBezTo>
                  <a:pt x="4703509" y="2677287"/>
                  <a:pt x="4630801" y="2687701"/>
                  <a:pt x="4620387" y="2687701"/>
                </a:cubicBezTo>
                <a:cubicBezTo>
                  <a:pt x="4613466" y="2687701"/>
                  <a:pt x="4575366" y="2684209"/>
                  <a:pt x="4551109" y="2680780"/>
                </a:cubicBezTo>
                <a:cubicBezTo>
                  <a:pt x="4578795" y="2698115"/>
                  <a:pt x="4592701" y="2698115"/>
                  <a:pt x="4616895" y="2698115"/>
                </a:cubicBezTo>
                <a:cubicBezTo>
                  <a:pt x="4661916" y="2698115"/>
                  <a:pt x="4689666" y="2684209"/>
                  <a:pt x="4741609" y="2673858"/>
                </a:cubicBezTo>
                <a:cubicBezTo>
                  <a:pt x="4734687" y="2684209"/>
                  <a:pt x="4731195" y="2701544"/>
                  <a:pt x="4720844" y="2708466"/>
                </a:cubicBezTo>
                <a:cubicBezTo>
                  <a:pt x="4665409" y="2756980"/>
                  <a:pt x="4568444" y="2753487"/>
                  <a:pt x="4509580" y="2756980"/>
                </a:cubicBezTo>
                <a:cubicBezTo>
                  <a:pt x="4526851" y="2763901"/>
                  <a:pt x="4558030" y="2770823"/>
                  <a:pt x="4568444" y="2770823"/>
                </a:cubicBezTo>
                <a:cubicBezTo>
                  <a:pt x="4613466" y="2770823"/>
                  <a:pt x="4686174" y="2750058"/>
                  <a:pt x="4720844" y="2725801"/>
                </a:cubicBezTo>
                <a:cubicBezTo>
                  <a:pt x="4717351" y="2739644"/>
                  <a:pt x="4710430" y="2760409"/>
                  <a:pt x="4710430" y="2770823"/>
                </a:cubicBezTo>
                <a:cubicBezTo>
                  <a:pt x="4710430" y="2777744"/>
                  <a:pt x="4717351" y="2812415"/>
                  <a:pt x="4727766" y="2836609"/>
                </a:cubicBezTo>
                <a:lnTo>
                  <a:pt x="4668901" y="2836609"/>
                </a:lnTo>
                <a:cubicBezTo>
                  <a:pt x="4654995" y="2833180"/>
                  <a:pt x="4634230" y="2829687"/>
                  <a:pt x="4623816" y="2826258"/>
                </a:cubicBezTo>
                <a:cubicBezTo>
                  <a:pt x="4568444" y="2812415"/>
                  <a:pt x="4544187" y="2788158"/>
                  <a:pt x="4499166" y="2788158"/>
                </a:cubicBezTo>
                <a:cubicBezTo>
                  <a:pt x="4457574" y="2788158"/>
                  <a:pt x="4440301" y="2802001"/>
                  <a:pt x="4405630" y="2850515"/>
                </a:cubicBezTo>
                <a:cubicBezTo>
                  <a:pt x="4384866" y="2857437"/>
                  <a:pt x="4360609" y="2860866"/>
                  <a:pt x="4339844" y="2881630"/>
                </a:cubicBezTo>
                <a:cubicBezTo>
                  <a:pt x="4339844" y="2885123"/>
                  <a:pt x="4336351" y="2885123"/>
                  <a:pt x="4336351" y="2892044"/>
                </a:cubicBezTo>
                <a:cubicBezTo>
                  <a:pt x="4336351" y="2902458"/>
                  <a:pt x="4339844" y="2905887"/>
                  <a:pt x="4343274" y="2909380"/>
                </a:cubicBezTo>
                <a:cubicBezTo>
                  <a:pt x="4336351" y="2912809"/>
                  <a:pt x="4329430" y="2912809"/>
                  <a:pt x="4319080" y="2912809"/>
                </a:cubicBezTo>
                <a:cubicBezTo>
                  <a:pt x="4287901" y="2912809"/>
                  <a:pt x="4249801" y="2892044"/>
                  <a:pt x="4249801" y="2860866"/>
                </a:cubicBezTo>
                <a:cubicBezTo>
                  <a:pt x="4249801" y="2847023"/>
                  <a:pt x="4260151" y="2815844"/>
                  <a:pt x="4287901" y="2805494"/>
                </a:cubicBezTo>
                <a:cubicBezTo>
                  <a:pt x="4274058" y="2777744"/>
                  <a:pt x="4256723" y="2784666"/>
                  <a:pt x="4256723" y="2760409"/>
                </a:cubicBezTo>
                <a:cubicBezTo>
                  <a:pt x="4256723" y="2739644"/>
                  <a:pt x="4270566" y="2705037"/>
                  <a:pt x="4298251" y="2705037"/>
                </a:cubicBezTo>
                <a:cubicBezTo>
                  <a:pt x="4305174" y="2705037"/>
                  <a:pt x="4315587" y="2708466"/>
                  <a:pt x="4332923" y="2711958"/>
                </a:cubicBezTo>
                <a:cubicBezTo>
                  <a:pt x="4336351" y="2708466"/>
                  <a:pt x="4336351" y="2711958"/>
                  <a:pt x="4336351" y="2701544"/>
                </a:cubicBezTo>
                <a:cubicBezTo>
                  <a:pt x="4336351" y="2691194"/>
                  <a:pt x="4294823" y="2680780"/>
                  <a:pt x="4294823" y="2646172"/>
                </a:cubicBezTo>
                <a:lnTo>
                  <a:pt x="4294823" y="2635758"/>
                </a:lnTo>
                <a:cubicBezTo>
                  <a:pt x="4301744" y="2621915"/>
                  <a:pt x="4312158" y="2604580"/>
                  <a:pt x="4326001" y="2590737"/>
                </a:cubicBezTo>
                <a:cubicBezTo>
                  <a:pt x="4329430" y="2590737"/>
                  <a:pt x="4336351" y="2590737"/>
                  <a:pt x="4339844" y="2587244"/>
                </a:cubicBezTo>
                <a:cubicBezTo>
                  <a:pt x="4346766" y="2580323"/>
                  <a:pt x="4350258" y="2562987"/>
                  <a:pt x="4360609" y="2556066"/>
                </a:cubicBezTo>
                <a:cubicBezTo>
                  <a:pt x="4374451" y="2542223"/>
                  <a:pt x="4409123" y="2549144"/>
                  <a:pt x="4422966" y="2545715"/>
                </a:cubicBezTo>
                <a:cubicBezTo>
                  <a:pt x="4471480" y="2535301"/>
                  <a:pt x="4464495" y="2521458"/>
                  <a:pt x="4495674" y="2521458"/>
                </a:cubicBezTo>
                <a:cubicBezTo>
                  <a:pt x="4506087" y="2521458"/>
                  <a:pt x="4533774" y="2531872"/>
                  <a:pt x="4544187" y="2531872"/>
                </a:cubicBezTo>
                <a:lnTo>
                  <a:pt x="4616895" y="2531872"/>
                </a:lnTo>
                <a:cubicBezTo>
                  <a:pt x="4630801" y="2535301"/>
                  <a:pt x="4641151" y="2542223"/>
                  <a:pt x="4658487" y="2545715"/>
                </a:cubicBezTo>
                <a:cubicBezTo>
                  <a:pt x="4658487" y="2545715"/>
                  <a:pt x="4661916" y="2545715"/>
                  <a:pt x="4661916" y="2538794"/>
                </a:cubicBezTo>
                <a:cubicBezTo>
                  <a:pt x="4661916" y="2528380"/>
                  <a:pt x="4634230" y="2514537"/>
                  <a:pt x="4623816" y="2514537"/>
                </a:cubicBezTo>
                <a:lnTo>
                  <a:pt x="4551109" y="2514537"/>
                </a:lnTo>
                <a:cubicBezTo>
                  <a:pt x="4533774" y="2511044"/>
                  <a:pt x="4506087" y="2504123"/>
                  <a:pt x="4495674" y="2504123"/>
                </a:cubicBezTo>
                <a:cubicBezTo>
                  <a:pt x="4467987" y="2504123"/>
                  <a:pt x="4447223" y="2524887"/>
                  <a:pt x="4433380" y="2524887"/>
                </a:cubicBezTo>
                <a:cubicBezTo>
                  <a:pt x="4426395" y="2524887"/>
                  <a:pt x="4391787" y="2500694"/>
                  <a:pt x="4377944" y="2490280"/>
                </a:cubicBezTo>
                <a:cubicBezTo>
                  <a:pt x="4371023" y="2483358"/>
                  <a:pt x="4374451" y="2469515"/>
                  <a:pt x="4367530" y="2466023"/>
                </a:cubicBezTo>
                <a:cubicBezTo>
                  <a:pt x="4353687" y="2448751"/>
                  <a:pt x="4336351" y="2441766"/>
                  <a:pt x="4319080" y="2431415"/>
                </a:cubicBezTo>
                <a:cubicBezTo>
                  <a:pt x="4319080" y="2417572"/>
                  <a:pt x="4305174" y="2389823"/>
                  <a:pt x="4305174" y="2379472"/>
                </a:cubicBezTo>
                <a:cubicBezTo>
                  <a:pt x="4305174" y="2372551"/>
                  <a:pt x="4319080" y="2362137"/>
                  <a:pt x="4322509" y="2355215"/>
                </a:cubicBezTo>
                <a:cubicBezTo>
                  <a:pt x="4329430" y="2341372"/>
                  <a:pt x="4336351" y="2324037"/>
                  <a:pt x="4336351" y="2310194"/>
                </a:cubicBezTo>
                <a:cubicBezTo>
                  <a:pt x="4339844" y="2306701"/>
                  <a:pt x="4339844" y="2303272"/>
                  <a:pt x="4339844" y="2296351"/>
                </a:cubicBezTo>
                <a:cubicBezTo>
                  <a:pt x="4339844" y="2265172"/>
                  <a:pt x="4326001" y="2254758"/>
                  <a:pt x="4287901" y="2227072"/>
                </a:cubicBezTo>
                <a:cubicBezTo>
                  <a:pt x="4298251" y="2192401"/>
                  <a:pt x="4228974" y="2140458"/>
                  <a:pt x="4197858" y="2126615"/>
                </a:cubicBezTo>
                <a:cubicBezTo>
                  <a:pt x="4180523" y="2123123"/>
                  <a:pt x="4145851" y="2081593"/>
                  <a:pt x="4145851" y="2064258"/>
                </a:cubicBezTo>
                <a:cubicBezTo>
                  <a:pt x="4145851" y="2057337"/>
                  <a:pt x="4149344" y="2053908"/>
                  <a:pt x="4152836" y="2050415"/>
                </a:cubicBezTo>
                <a:cubicBezTo>
                  <a:pt x="4204780" y="2050415"/>
                  <a:pt x="4173601" y="2012315"/>
                  <a:pt x="4218623" y="2012315"/>
                </a:cubicBezTo>
                <a:cubicBezTo>
                  <a:pt x="4225544" y="2012315"/>
                  <a:pt x="4249801" y="2019237"/>
                  <a:pt x="4256723" y="2019237"/>
                </a:cubicBezTo>
                <a:cubicBezTo>
                  <a:pt x="4294823" y="2019237"/>
                  <a:pt x="4260151" y="1988058"/>
                  <a:pt x="4298251" y="1988058"/>
                </a:cubicBezTo>
                <a:cubicBezTo>
                  <a:pt x="4308666" y="1988058"/>
                  <a:pt x="4346766" y="2029651"/>
                  <a:pt x="4371023" y="2046923"/>
                </a:cubicBezTo>
                <a:close/>
                <a:moveTo>
                  <a:pt x="2725801" y="1981137"/>
                </a:moveTo>
                <a:cubicBezTo>
                  <a:pt x="2729294" y="1984629"/>
                  <a:pt x="2736215" y="1988058"/>
                  <a:pt x="2739708" y="1991551"/>
                </a:cubicBezTo>
                <a:cubicBezTo>
                  <a:pt x="2729294" y="1991551"/>
                  <a:pt x="2718880" y="1988058"/>
                  <a:pt x="2711958" y="1981137"/>
                </a:cubicBezTo>
                <a:lnTo>
                  <a:pt x="2725801" y="1981137"/>
                </a:lnTo>
                <a:close/>
                <a:moveTo>
                  <a:pt x="5818759" y="2008823"/>
                </a:moveTo>
                <a:cubicBezTo>
                  <a:pt x="5825681" y="2008823"/>
                  <a:pt x="5839524" y="2001901"/>
                  <a:pt x="5846445" y="2001901"/>
                </a:cubicBezTo>
                <a:cubicBezTo>
                  <a:pt x="5884545" y="2001901"/>
                  <a:pt x="5881116" y="2064258"/>
                  <a:pt x="5881116" y="2071180"/>
                </a:cubicBezTo>
                <a:cubicBezTo>
                  <a:pt x="5891530" y="2081593"/>
                  <a:pt x="5905374" y="2102358"/>
                  <a:pt x="5905374" y="2119694"/>
                </a:cubicBezTo>
                <a:cubicBezTo>
                  <a:pt x="5905374" y="2130044"/>
                  <a:pt x="5894959" y="2161223"/>
                  <a:pt x="5874195" y="2175129"/>
                </a:cubicBezTo>
                <a:cubicBezTo>
                  <a:pt x="5877624" y="2178558"/>
                  <a:pt x="5877624" y="2182051"/>
                  <a:pt x="5884545" y="2182051"/>
                </a:cubicBezTo>
                <a:cubicBezTo>
                  <a:pt x="5894959" y="2182051"/>
                  <a:pt x="5888037" y="2175129"/>
                  <a:pt x="5894959" y="2175129"/>
                </a:cubicBezTo>
                <a:cubicBezTo>
                  <a:pt x="5922645" y="2175129"/>
                  <a:pt x="5936551" y="2223580"/>
                  <a:pt x="5936551" y="2223580"/>
                </a:cubicBezTo>
                <a:cubicBezTo>
                  <a:pt x="5936551" y="2230501"/>
                  <a:pt x="5922645" y="2272094"/>
                  <a:pt x="5905374" y="2275523"/>
                </a:cubicBezTo>
                <a:cubicBezTo>
                  <a:pt x="5888037" y="2279015"/>
                  <a:pt x="5867274" y="2279015"/>
                  <a:pt x="5849937" y="2279015"/>
                </a:cubicBezTo>
                <a:cubicBezTo>
                  <a:pt x="5818759" y="2279015"/>
                  <a:pt x="5784151" y="2334451"/>
                  <a:pt x="5756402" y="2348294"/>
                </a:cubicBezTo>
                <a:cubicBezTo>
                  <a:pt x="5732209" y="2362137"/>
                  <a:pt x="5704459" y="2358644"/>
                  <a:pt x="5683695" y="2369058"/>
                </a:cubicBezTo>
                <a:cubicBezTo>
                  <a:pt x="5649024" y="2386394"/>
                  <a:pt x="5614416" y="2407158"/>
                  <a:pt x="5583237" y="2441766"/>
                </a:cubicBezTo>
                <a:cubicBezTo>
                  <a:pt x="5569395" y="2459101"/>
                  <a:pt x="5545137" y="2466023"/>
                  <a:pt x="5527802" y="2479866"/>
                </a:cubicBezTo>
                <a:cubicBezTo>
                  <a:pt x="5531295" y="2483358"/>
                  <a:pt x="5527802" y="2483358"/>
                  <a:pt x="5538216" y="2483358"/>
                </a:cubicBezTo>
                <a:cubicBezTo>
                  <a:pt x="5565902" y="2483358"/>
                  <a:pt x="5610924" y="2427923"/>
                  <a:pt x="5642102" y="2407158"/>
                </a:cubicBezTo>
                <a:cubicBezTo>
                  <a:pt x="5662930" y="2389823"/>
                  <a:pt x="5711381" y="2379472"/>
                  <a:pt x="5739130" y="2372551"/>
                </a:cubicBezTo>
                <a:cubicBezTo>
                  <a:pt x="5756402" y="2369058"/>
                  <a:pt x="5777230" y="2358644"/>
                  <a:pt x="5794502" y="2344801"/>
                </a:cubicBezTo>
                <a:cubicBezTo>
                  <a:pt x="5808345" y="2334451"/>
                  <a:pt x="5825681" y="2299780"/>
                  <a:pt x="5849937" y="2299780"/>
                </a:cubicBezTo>
                <a:lnTo>
                  <a:pt x="5867274" y="2299780"/>
                </a:lnTo>
                <a:cubicBezTo>
                  <a:pt x="5787581" y="2459101"/>
                  <a:pt x="5579809" y="2562987"/>
                  <a:pt x="5444681" y="2562987"/>
                </a:cubicBezTo>
                <a:lnTo>
                  <a:pt x="5427409" y="2562987"/>
                </a:lnTo>
                <a:cubicBezTo>
                  <a:pt x="5444681" y="2538794"/>
                  <a:pt x="5451602" y="2514537"/>
                  <a:pt x="5458587" y="2490280"/>
                </a:cubicBezTo>
                <a:lnTo>
                  <a:pt x="5458587" y="2414080"/>
                </a:lnTo>
                <a:cubicBezTo>
                  <a:pt x="5455095" y="2400237"/>
                  <a:pt x="5444681" y="2369058"/>
                  <a:pt x="5444681" y="2358644"/>
                </a:cubicBezTo>
                <a:cubicBezTo>
                  <a:pt x="5444681" y="2351723"/>
                  <a:pt x="5458587" y="2341372"/>
                  <a:pt x="5468937" y="2341372"/>
                </a:cubicBezTo>
                <a:cubicBezTo>
                  <a:pt x="5475859" y="2341372"/>
                  <a:pt x="5500116" y="2358644"/>
                  <a:pt x="5507037" y="2358644"/>
                </a:cubicBezTo>
                <a:cubicBezTo>
                  <a:pt x="5531295" y="2358644"/>
                  <a:pt x="5534787" y="2317115"/>
                  <a:pt x="5572887" y="2317115"/>
                </a:cubicBezTo>
                <a:cubicBezTo>
                  <a:pt x="5586730" y="2317115"/>
                  <a:pt x="5624830" y="2330958"/>
                  <a:pt x="5624830" y="2341372"/>
                </a:cubicBezTo>
                <a:cubicBezTo>
                  <a:pt x="5624830" y="2382901"/>
                  <a:pt x="5531295" y="2410651"/>
                  <a:pt x="5513959" y="2410651"/>
                </a:cubicBezTo>
                <a:cubicBezTo>
                  <a:pt x="5507037" y="2410651"/>
                  <a:pt x="5486274" y="2407158"/>
                  <a:pt x="5468937" y="2403666"/>
                </a:cubicBezTo>
                <a:cubicBezTo>
                  <a:pt x="5482781" y="2431415"/>
                  <a:pt x="5503609" y="2427923"/>
                  <a:pt x="5517451" y="2427923"/>
                </a:cubicBezTo>
                <a:cubicBezTo>
                  <a:pt x="5548630" y="2427923"/>
                  <a:pt x="5590159" y="2407158"/>
                  <a:pt x="5617909" y="2386394"/>
                </a:cubicBezTo>
                <a:cubicBezTo>
                  <a:pt x="5631751" y="2375980"/>
                  <a:pt x="5638674" y="2344801"/>
                  <a:pt x="5642102" y="2334451"/>
                </a:cubicBezTo>
                <a:cubicBezTo>
                  <a:pt x="5662930" y="2337880"/>
                  <a:pt x="5714874" y="2313623"/>
                  <a:pt x="5714874" y="2279015"/>
                </a:cubicBezTo>
                <a:cubicBezTo>
                  <a:pt x="5714874" y="2268601"/>
                  <a:pt x="5701030" y="2244344"/>
                  <a:pt x="5701030" y="2237423"/>
                </a:cubicBezTo>
                <a:cubicBezTo>
                  <a:pt x="5701030" y="2227072"/>
                  <a:pt x="5707951" y="2202815"/>
                  <a:pt x="5707951" y="2192401"/>
                </a:cubicBezTo>
                <a:cubicBezTo>
                  <a:pt x="5707951" y="2147380"/>
                  <a:pt x="5676774" y="2116201"/>
                  <a:pt x="5635181" y="2112772"/>
                </a:cubicBezTo>
                <a:cubicBezTo>
                  <a:pt x="5607495" y="2085023"/>
                  <a:pt x="5572887" y="2064258"/>
                  <a:pt x="5545137" y="2078101"/>
                </a:cubicBezTo>
                <a:cubicBezTo>
                  <a:pt x="5548630" y="2074672"/>
                  <a:pt x="5552059" y="2067751"/>
                  <a:pt x="5552059" y="2064258"/>
                </a:cubicBezTo>
                <a:cubicBezTo>
                  <a:pt x="5558981" y="2015808"/>
                  <a:pt x="5614416" y="2008823"/>
                  <a:pt x="5649024" y="2005393"/>
                </a:cubicBezTo>
                <a:cubicBezTo>
                  <a:pt x="5659437" y="2005393"/>
                  <a:pt x="5666359" y="1994980"/>
                  <a:pt x="5680202" y="1988058"/>
                </a:cubicBezTo>
                <a:cubicBezTo>
                  <a:pt x="5690616" y="1981137"/>
                  <a:pt x="5714874" y="1977708"/>
                  <a:pt x="5721795" y="1977708"/>
                </a:cubicBezTo>
                <a:cubicBezTo>
                  <a:pt x="5732209" y="1977708"/>
                  <a:pt x="5808345" y="2008823"/>
                  <a:pt x="5818759" y="2008823"/>
                </a:cubicBezTo>
                <a:close/>
                <a:moveTo>
                  <a:pt x="5053330" y="2168144"/>
                </a:moveTo>
                <a:cubicBezTo>
                  <a:pt x="5081016" y="2102358"/>
                  <a:pt x="5143374" y="1998472"/>
                  <a:pt x="5223066" y="1977708"/>
                </a:cubicBezTo>
                <a:cubicBezTo>
                  <a:pt x="5139944" y="2012315"/>
                  <a:pt x="5098351" y="2102358"/>
                  <a:pt x="5053330" y="2168144"/>
                </a:cubicBezTo>
                <a:close/>
                <a:moveTo>
                  <a:pt x="5046409" y="2109280"/>
                </a:moveTo>
                <a:cubicBezTo>
                  <a:pt x="5063744" y="2067751"/>
                  <a:pt x="5084509" y="2019237"/>
                  <a:pt x="5129530" y="1977708"/>
                </a:cubicBezTo>
                <a:cubicBezTo>
                  <a:pt x="5101844" y="2019237"/>
                  <a:pt x="5077587" y="2064258"/>
                  <a:pt x="5046409" y="2109280"/>
                </a:cubicBezTo>
                <a:close/>
                <a:moveTo>
                  <a:pt x="2985580" y="1994980"/>
                </a:moveTo>
                <a:cubicBezTo>
                  <a:pt x="2985580" y="2015808"/>
                  <a:pt x="2975229" y="2036572"/>
                  <a:pt x="2968308" y="2057337"/>
                </a:cubicBezTo>
                <a:lnTo>
                  <a:pt x="2968308" y="1981137"/>
                </a:lnTo>
                <a:cubicBezTo>
                  <a:pt x="2950972" y="1998472"/>
                  <a:pt x="2954401" y="2040001"/>
                  <a:pt x="2937129" y="2046923"/>
                </a:cubicBezTo>
                <a:cubicBezTo>
                  <a:pt x="2940558" y="2053908"/>
                  <a:pt x="2947480" y="2060829"/>
                  <a:pt x="2950972" y="2067751"/>
                </a:cubicBezTo>
                <a:cubicBezTo>
                  <a:pt x="2950972" y="2071180"/>
                  <a:pt x="2947480" y="2078101"/>
                  <a:pt x="2937129" y="2078101"/>
                </a:cubicBezTo>
                <a:cubicBezTo>
                  <a:pt x="2902458" y="2078101"/>
                  <a:pt x="2892108" y="2015808"/>
                  <a:pt x="2892108" y="2012315"/>
                </a:cubicBezTo>
                <a:cubicBezTo>
                  <a:pt x="2892108" y="1994980"/>
                  <a:pt x="2895537" y="1988058"/>
                  <a:pt x="2912872" y="1988058"/>
                </a:cubicBezTo>
                <a:cubicBezTo>
                  <a:pt x="2919794" y="1988058"/>
                  <a:pt x="2923222" y="1988058"/>
                  <a:pt x="2930208" y="1994980"/>
                </a:cubicBezTo>
                <a:lnTo>
                  <a:pt x="2930208" y="2022729"/>
                </a:lnTo>
                <a:cubicBezTo>
                  <a:pt x="2923222" y="2015808"/>
                  <a:pt x="2923222" y="2008823"/>
                  <a:pt x="2916301" y="2001901"/>
                </a:cubicBezTo>
                <a:cubicBezTo>
                  <a:pt x="2912872" y="2005393"/>
                  <a:pt x="2912872" y="2001901"/>
                  <a:pt x="2912872" y="2012315"/>
                </a:cubicBezTo>
                <a:cubicBezTo>
                  <a:pt x="2912872" y="2019237"/>
                  <a:pt x="2926715" y="2036572"/>
                  <a:pt x="2937129" y="2046923"/>
                </a:cubicBezTo>
                <a:cubicBezTo>
                  <a:pt x="2940558" y="2040001"/>
                  <a:pt x="2937129" y="2036572"/>
                  <a:pt x="2937129" y="2026158"/>
                </a:cubicBezTo>
                <a:cubicBezTo>
                  <a:pt x="2937129" y="2019237"/>
                  <a:pt x="2947480" y="1960372"/>
                  <a:pt x="2968308" y="1960372"/>
                </a:cubicBezTo>
                <a:cubicBezTo>
                  <a:pt x="2982151" y="1960372"/>
                  <a:pt x="2985580" y="1984629"/>
                  <a:pt x="2985580" y="1994980"/>
                </a:cubicBezTo>
                <a:close/>
                <a:moveTo>
                  <a:pt x="2760472" y="2005393"/>
                </a:moveTo>
                <a:cubicBezTo>
                  <a:pt x="2753551" y="2001901"/>
                  <a:pt x="2753551" y="1994980"/>
                  <a:pt x="2743137" y="1994980"/>
                </a:cubicBezTo>
                <a:cubicBezTo>
                  <a:pt x="2736215" y="1994980"/>
                  <a:pt x="2718880" y="2008823"/>
                  <a:pt x="2708529" y="2008823"/>
                </a:cubicBezTo>
                <a:cubicBezTo>
                  <a:pt x="2691194" y="2008823"/>
                  <a:pt x="2684272" y="1994980"/>
                  <a:pt x="2684272" y="1988058"/>
                </a:cubicBezTo>
                <a:cubicBezTo>
                  <a:pt x="2684272" y="1967293"/>
                  <a:pt x="2694686" y="1960372"/>
                  <a:pt x="2711958" y="1960372"/>
                </a:cubicBezTo>
                <a:cubicBezTo>
                  <a:pt x="2732786" y="1960372"/>
                  <a:pt x="2753551" y="1977708"/>
                  <a:pt x="2760472" y="2005393"/>
                </a:cubicBezTo>
                <a:close/>
                <a:moveTo>
                  <a:pt x="5908802" y="2015808"/>
                </a:moveTo>
                <a:cubicBezTo>
                  <a:pt x="5953824" y="1967293"/>
                  <a:pt x="5998845" y="1963801"/>
                  <a:pt x="6043867" y="1956880"/>
                </a:cubicBezTo>
                <a:cubicBezTo>
                  <a:pt x="6012751" y="1967293"/>
                  <a:pt x="5953824" y="1981137"/>
                  <a:pt x="5908802" y="2015808"/>
                </a:cubicBezTo>
                <a:close/>
                <a:moveTo>
                  <a:pt x="2871280" y="1998472"/>
                </a:moveTo>
                <a:cubicBezTo>
                  <a:pt x="2871280" y="2005393"/>
                  <a:pt x="2860929" y="2067751"/>
                  <a:pt x="2836672" y="2067751"/>
                </a:cubicBezTo>
                <a:cubicBezTo>
                  <a:pt x="2826258" y="2067751"/>
                  <a:pt x="2829751" y="2064258"/>
                  <a:pt x="2826258" y="2064258"/>
                </a:cubicBezTo>
                <a:cubicBezTo>
                  <a:pt x="2826258" y="2060829"/>
                  <a:pt x="2822829" y="2064258"/>
                  <a:pt x="2822829" y="2053908"/>
                </a:cubicBezTo>
                <a:cubicBezTo>
                  <a:pt x="2822829" y="2046923"/>
                  <a:pt x="2854008" y="2026158"/>
                  <a:pt x="2854008" y="1991551"/>
                </a:cubicBezTo>
                <a:cubicBezTo>
                  <a:pt x="2854008" y="1984629"/>
                  <a:pt x="2854008" y="1967293"/>
                  <a:pt x="2840101" y="1967293"/>
                </a:cubicBezTo>
                <a:cubicBezTo>
                  <a:pt x="2833180" y="1967293"/>
                  <a:pt x="2815908" y="1984629"/>
                  <a:pt x="2808922" y="1994980"/>
                </a:cubicBezTo>
                <a:cubicBezTo>
                  <a:pt x="2798572" y="1967293"/>
                  <a:pt x="2833180" y="1956880"/>
                  <a:pt x="2843594" y="1956880"/>
                </a:cubicBezTo>
                <a:cubicBezTo>
                  <a:pt x="2864358" y="1956880"/>
                  <a:pt x="2871280" y="1988058"/>
                  <a:pt x="2871280" y="1998472"/>
                </a:cubicBezTo>
                <a:close/>
                <a:moveTo>
                  <a:pt x="2788158" y="1988058"/>
                </a:moveTo>
                <a:cubicBezTo>
                  <a:pt x="2791651" y="1977708"/>
                  <a:pt x="2795080" y="1963801"/>
                  <a:pt x="2798572" y="1949958"/>
                </a:cubicBezTo>
                <a:lnTo>
                  <a:pt x="2798572" y="1988058"/>
                </a:lnTo>
                <a:cubicBezTo>
                  <a:pt x="2798572" y="1998472"/>
                  <a:pt x="2795080" y="2019237"/>
                  <a:pt x="2805494" y="2026158"/>
                </a:cubicBezTo>
                <a:cubicBezTo>
                  <a:pt x="2802001" y="2029651"/>
                  <a:pt x="2802001" y="2033080"/>
                  <a:pt x="2795080" y="2033080"/>
                </a:cubicBezTo>
                <a:cubicBezTo>
                  <a:pt x="2767394" y="2033080"/>
                  <a:pt x="2770886" y="1991551"/>
                  <a:pt x="2770886" y="1988058"/>
                </a:cubicBezTo>
                <a:cubicBezTo>
                  <a:pt x="2770886" y="1981137"/>
                  <a:pt x="2774315" y="1956880"/>
                  <a:pt x="2781237" y="1943037"/>
                </a:cubicBezTo>
                <a:cubicBezTo>
                  <a:pt x="2781237" y="1956880"/>
                  <a:pt x="2784729" y="1974215"/>
                  <a:pt x="2788158" y="1988058"/>
                </a:cubicBezTo>
                <a:close/>
                <a:moveTo>
                  <a:pt x="4360609" y="1929193"/>
                </a:moveTo>
                <a:cubicBezTo>
                  <a:pt x="4391787" y="1929193"/>
                  <a:pt x="4440301" y="1974215"/>
                  <a:pt x="4447223" y="2005393"/>
                </a:cubicBezTo>
                <a:cubicBezTo>
                  <a:pt x="4454144" y="2029651"/>
                  <a:pt x="4467987" y="2060829"/>
                  <a:pt x="4499166" y="2088515"/>
                </a:cubicBezTo>
                <a:cubicBezTo>
                  <a:pt x="4509580" y="2098929"/>
                  <a:pt x="4530344" y="2105851"/>
                  <a:pt x="4540695" y="2119694"/>
                </a:cubicBezTo>
                <a:cubicBezTo>
                  <a:pt x="4551109" y="2130044"/>
                  <a:pt x="4551109" y="2147380"/>
                  <a:pt x="4561523" y="2161223"/>
                </a:cubicBezTo>
                <a:cubicBezTo>
                  <a:pt x="4571874" y="2175129"/>
                  <a:pt x="4592701" y="2188972"/>
                  <a:pt x="4606544" y="2195894"/>
                </a:cubicBezTo>
                <a:cubicBezTo>
                  <a:pt x="4592701" y="2220151"/>
                  <a:pt x="4599623" y="2216658"/>
                  <a:pt x="4585716" y="2216658"/>
                </a:cubicBezTo>
                <a:cubicBezTo>
                  <a:pt x="4457574" y="2216658"/>
                  <a:pt x="4388295" y="1967293"/>
                  <a:pt x="4353687" y="1929193"/>
                </a:cubicBezTo>
                <a:lnTo>
                  <a:pt x="4360609" y="1929193"/>
                </a:lnTo>
                <a:close/>
                <a:moveTo>
                  <a:pt x="2240915" y="1970723"/>
                </a:moveTo>
                <a:cubicBezTo>
                  <a:pt x="2240915" y="1974215"/>
                  <a:pt x="2258251" y="2022729"/>
                  <a:pt x="2258251" y="2033080"/>
                </a:cubicBezTo>
                <a:lnTo>
                  <a:pt x="2258251" y="2046923"/>
                </a:lnTo>
                <a:cubicBezTo>
                  <a:pt x="2185543" y="2067751"/>
                  <a:pt x="2133537" y="2105851"/>
                  <a:pt x="2064321" y="2105851"/>
                </a:cubicBezTo>
                <a:cubicBezTo>
                  <a:pt x="1929194" y="2105851"/>
                  <a:pt x="1922272" y="2040001"/>
                  <a:pt x="1870329" y="2040001"/>
                </a:cubicBezTo>
                <a:cubicBezTo>
                  <a:pt x="1832229" y="2040001"/>
                  <a:pt x="1766443" y="2071180"/>
                  <a:pt x="1714500" y="2071180"/>
                </a:cubicBezTo>
                <a:cubicBezTo>
                  <a:pt x="1669478" y="2071180"/>
                  <a:pt x="1579372" y="2064258"/>
                  <a:pt x="1551686" y="2001901"/>
                </a:cubicBezTo>
                <a:cubicBezTo>
                  <a:pt x="1572451" y="1988058"/>
                  <a:pt x="1593278" y="1974215"/>
                  <a:pt x="1620964" y="1967293"/>
                </a:cubicBezTo>
                <a:cubicBezTo>
                  <a:pt x="1669478" y="1953451"/>
                  <a:pt x="1762951" y="1932623"/>
                  <a:pt x="1821815" y="1932623"/>
                </a:cubicBezTo>
                <a:lnTo>
                  <a:pt x="1998472" y="1932623"/>
                </a:lnTo>
                <a:cubicBezTo>
                  <a:pt x="2060829" y="1932623"/>
                  <a:pt x="2202815" y="1963801"/>
                  <a:pt x="2240915" y="1970723"/>
                </a:cubicBezTo>
                <a:close/>
                <a:moveTo>
                  <a:pt x="4817809" y="2081593"/>
                </a:moveTo>
                <a:cubicBezTo>
                  <a:pt x="4824730" y="2022729"/>
                  <a:pt x="4835144" y="1960372"/>
                  <a:pt x="4897437" y="1908429"/>
                </a:cubicBezTo>
                <a:cubicBezTo>
                  <a:pt x="4842066" y="1960372"/>
                  <a:pt x="4831651" y="2022729"/>
                  <a:pt x="4817809" y="2081593"/>
                </a:cubicBezTo>
                <a:close/>
                <a:moveTo>
                  <a:pt x="4786630" y="2026158"/>
                </a:moveTo>
                <a:cubicBezTo>
                  <a:pt x="4793551" y="1984629"/>
                  <a:pt x="4814316" y="1925701"/>
                  <a:pt x="4835144" y="1887601"/>
                </a:cubicBezTo>
                <a:cubicBezTo>
                  <a:pt x="4821237" y="1932623"/>
                  <a:pt x="4803966" y="1981137"/>
                  <a:pt x="4786630" y="2026158"/>
                </a:cubicBezTo>
                <a:close/>
                <a:moveTo>
                  <a:pt x="4544187" y="1898015"/>
                </a:moveTo>
                <a:lnTo>
                  <a:pt x="4544187" y="1887601"/>
                </a:lnTo>
                <a:lnTo>
                  <a:pt x="4544187" y="1898015"/>
                </a:lnTo>
                <a:close/>
                <a:moveTo>
                  <a:pt x="5829174" y="1949958"/>
                </a:moveTo>
                <a:cubicBezTo>
                  <a:pt x="5867274" y="1911858"/>
                  <a:pt x="5915724" y="1884172"/>
                  <a:pt x="5960745" y="1880680"/>
                </a:cubicBezTo>
                <a:cubicBezTo>
                  <a:pt x="5922645" y="1898015"/>
                  <a:pt x="5874195" y="1925701"/>
                  <a:pt x="5829174" y="1949958"/>
                </a:cubicBezTo>
                <a:close/>
                <a:moveTo>
                  <a:pt x="5330381" y="1981137"/>
                </a:moveTo>
                <a:cubicBezTo>
                  <a:pt x="5340795" y="1949958"/>
                  <a:pt x="5358130" y="1898015"/>
                  <a:pt x="5399659" y="1880680"/>
                </a:cubicBezTo>
                <a:cubicBezTo>
                  <a:pt x="5358130" y="1911858"/>
                  <a:pt x="5354637" y="1949958"/>
                  <a:pt x="5330381" y="1981137"/>
                </a:cubicBezTo>
                <a:close/>
                <a:moveTo>
                  <a:pt x="5413502" y="1870329"/>
                </a:moveTo>
                <a:lnTo>
                  <a:pt x="5434330" y="1859915"/>
                </a:lnTo>
                <a:lnTo>
                  <a:pt x="5413502" y="1870329"/>
                </a:lnTo>
                <a:close/>
                <a:moveTo>
                  <a:pt x="5347716" y="1898015"/>
                </a:moveTo>
                <a:cubicBezTo>
                  <a:pt x="5330381" y="1915351"/>
                  <a:pt x="5323459" y="1943037"/>
                  <a:pt x="5306187" y="1963801"/>
                </a:cubicBezTo>
                <a:cubicBezTo>
                  <a:pt x="5316537" y="1925701"/>
                  <a:pt x="5340795" y="1880680"/>
                  <a:pt x="5385816" y="1856486"/>
                </a:cubicBezTo>
                <a:cubicBezTo>
                  <a:pt x="5375466" y="1870329"/>
                  <a:pt x="5358130" y="1880680"/>
                  <a:pt x="5347716" y="1898015"/>
                </a:cubicBezTo>
                <a:close/>
                <a:moveTo>
                  <a:pt x="1482408" y="1994980"/>
                </a:moveTo>
                <a:cubicBezTo>
                  <a:pt x="1468564" y="1977708"/>
                  <a:pt x="1447800" y="1953451"/>
                  <a:pt x="1426972" y="1939608"/>
                </a:cubicBezTo>
                <a:cubicBezTo>
                  <a:pt x="1399286" y="1922272"/>
                  <a:pt x="1368108" y="1911858"/>
                  <a:pt x="1343851" y="1901508"/>
                </a:cubicBezTo>
                <a:cubicBezTo>
                  <a:pt x="1229551" y="1859915"/>
                  <a:pt x="1122235" y="1856486"/>
                  <a:pt x="1014857" y="1859915"/>
                </a:cubicBezTo>
                <a:lnTo>
                  <a:pt x="1011364" y="1859915"/>
                </a:lnTo>
                <a:cubicBezTo>
                  <a:pt x="1035621" y="1852993"/>
                  <a:pt x="1073721" y="1852993"/>
                  <a:pt x="1080643" y="1852993"/>
                </a:cubicBezTo>
                <a:cubicBezTo>
                  <a:pt x="1194943" y="1852993"/>
                  <a:pt x="1444308" y="1877251"/>
                  <a:pt x="1482408" y="1994980"/>
                </a:cubicBezTo>
                <a:close/>
                <a:moveTo>
                  <a:pt x="2916301" y="1859915"/>
                </a:moveTo>
                <a:cubicBezTo>
                  <a:pt x="2912872" y="1856486"/>
                  <a:pt x="2912872" y="1849501"/>
                  <a:pt x="2916301" y="1849501"/>
                </a:cubicBezTo>
                <a:lnTo>
                  <a:pt x="2916301" y="1859915"/>
                </a:lnTo>
                <a:close/>
                <a:moveTo>
                  <a:pt x="5209159" y="1894523"/>
                </a:moveTo>
                <a:cubicBezTo>
                  <a:pt x="5216081" y="1901508"/>
                  <a:pt x="5226495" y="1898015"/>
                  <a:pt x="5236909" y="1898015"/>
                </a:cubicBezTo>
                <a:lnTo>
                  <a:pt x="5236909" y="1904937"/>
                </a:lnTo>
                <a:cubicBezTo>
                  <a:pt x="5236909" y="1911858"/>
                  <a:pt x="5247259" y="1908429"/>
                  <a:pt x="5247259" y="1911858"/>
                </a:cubicBezTo>
                <a:cubicBezTo>
                  <a:pt x="5250751" y="1918780"/>
                  <a:pt x="5254181" y="1922272"/>
                  <a:pt x="5254181" y="1929193"/>
                </a:cubicBezTo>
                <a:cubicBezTo>
                  <a:pt x="5254181" y="1939608"/>
                  <a:pt x="5243830" y="1949958"/>
                  <a:pt x="5243830" y="1956880"/>
                </a:cubicBezTo>
                <a:cubicBezTo>
                  <a:pt x="5243830" y="1967293"/>
                  <a:pt x="5261166" y="2001901"/>
                  <a:pt x="5261166" y="2008823"/>
                </a:cubicBezTo>
                <a:cubicBezTo>
                  <a:pt x="5261166" y="2019237"/>
                  <a:pt x="5257674" y="2029651"/>
                  <a:pt x="5247259" y="2036572"/>
                </a:cubicBezTo>
                <a:cubicBezTo>
                  <a:pt x="5243830" y="2043493"/>
                  <a:pt x="5229987" y="2043493"/>
                  <a:pt x="5223066" y="2057337"/>
                </a:cubicBezTo>
                <a:cubicBezTo>
                  <a:pt x="5219574" y="2060829"/>
                  <a:pt x="5219574" y="2074672"/>
                  <a:pt x="5212651" y="2085023"/>
                </a:cubicBezTo>
                <a:cubicBezTo>
                  <a:pt x="5202237" y="2095437"/>
                  <a:pt x="5184966" y="2095437"/>
                  <a:pt x="5174551" y="2109280"/>
                </a:cubicBezTo>
                <a:cubicBezTo>
                  <a:pt x="5167630" y="2112772"/>
                  <a:pt x="5174551" y="2119694"/>
                  <a:pt x="5174551" y="2130044"/>
                </a:cubicBezTo>
                <a:cubicBezTo>
                  <a:pt x="5174551" y="2137029"/>
                  <a:pt x="5167630" y="2147380"/>
                  <a:pt x="5153787" y="2150872"/>
                </a:cubicBezTo>
                <a:cubicBezTo>
                  <a:pt x="5087937" y="2164715"/>
                  <a:pt x="5004816" y="2202815"/>
                  <a:pt x="4970209" y="2247837"/>
                </a:cubicBezTo>
                <a:cubicBezTo>
                  <a:pt x="5004816" y="2230501"/>
                  <a:pt x="5122609" y="2164715"/>
                  <a:pt x="5178044" y="2164715"/>
                </a:cubicBezTo>
                <a:lnTo>
                  <a:pt x="5191887" y="2164715"/>
                </a:lnTo>
                <a:cubicBezTo>
                  <a:pt x="5181474" y="2185480"/>
                  <a:pt x="5174551" y="2223580"/>
                  <a:pt x="5164137" y="2223580"/>
                </a:cubicBezTo>
                <a:cubicBezTo>
                  <a:pt x="5157216" y="2223580"/>
                  <a:pt x="5146866" y="2209737"/>
                  <a:pt x="5136451" y="2209737"/>
                </a:cubicBezTo>
                <a:cubicBezTo>
                  <a:pt x="5081016" y="2209737"/>
                  <a:pt x="5136451" y="2285937"/>
                  <a:pt x="5091430" y="2285937"/>
                </a:cubicBezTo>
                <a:cubicBezTo>
                  <a:pt x="5081016" y="2285937"/>
                  <a:pt x="5053330" y="2261680"/>
                  <a:pt x="5042916" y="2261680"/>
                </a:cubicBezTo>
                <a:cubicBezTo>
                  <a:pt x="5035995" y="2261680"/>
                  <a:pt x="5022151" y="2279015"/>
                  <a:pt x="5015230" y="2285937"/>
                </a:cubicBezTo>
                <a:cubicBezTo>
                  <a:pt x="5001387" y="2292858"/>
                  <a:pt x="4980623" y="2289366"/>
                  <a:pt x="4966716" y="2296351"/>
                </a:cubicBezTo>
                <a:cubicBezTo>
                  <a:pt x="4952874" y="2303272"/>
                  <a:pt x="4945951" y="2320544"/>
                  <a:pt x="4935537" y="2330958"/>
                </a:cubicBezTo>
                <a:cubicBezTo>
                  <a:pt x="4925187" y="2334451"/>
                  <a:pt x="4911344" y="2341372"/>
                  <a:pt x="4904423" y="2341372"/>
                </a:cubicBezTo>
                <a:cubicBezTo>
                  <a:pt x="4897437" y="2341372"/>
                  <a:pt x="4859337" y="2327466"/>
                  <a:pt x="4859337" y="2317115"/>
                </a:cubicBezTo>
                <a:cubicBezTo>
                  <a:pt x="4859337" y="2306701"/>
                  <a:pt x="4869751" y="2272094"/>
                  <a:pt x="4869751" y="2251329"/>
                </a:cubicBezTo>
                <a:cubicBezTo>
                  <a:pt x="4897437" y="2143951"/>
                  <a:pt x="4897437" y="2040001"/>
                  <a:pt x="4984051" y="1939608"/>
                </a:cubicBezTo>
                <a:cubicBezTo>
                  <a:pt x="4987544" y="1936115"/>
                  <a:pt x="4994466" y="1929193"/>
                  <a:pt x="4994466" y="1925701"/>
                </a:cubicBezTo>
                <a:cubicBezTo>
                  <a:pt x="4997895" y="1939608"/>
                  <a:pt x="5008309" y="1956880"/>
                  <a:pt x="5008309" y="1967293"/>
                </a:cubicBezTo>
                <a:cubicBezTo>
                  <a:pt x="5008309" y="1974215"/>
                  <a:pt x="4987544" y="2015808"/>
                  <a:pt x="4987544" y="2022729"/>
                </a:cubicBezTo>
                <a:cubicBezTo>
                  <a:pt x="4987544" y="2046923"/>
                  <a:pt x="5008309" y="2046923"/>
                  <a:pt x="5008309" y="2088515"/>
                </a:cubicBezTo>
                <a:cubicBezTo>
                  <a:pt x="5008309" y="2143951"/>
                  <a:pt x="4959795" y="2185480"/>
                  <a:pt x="4928616" y="2251329"/>
                </a:cubicBezTo>
                <a:cubicBezTo>
                  <a:pt x="4994466" y="2202815"/>
                  <a:pt x="5025644" y="2140458"/>
                  <a:pt x="5025644" y="2088515"/>
                </a:cubicBezTo>
                <a:cubicBezTo>
                  <a:pt x="5025644" y="2057337"/>
                  <a:pt x="5008309" y="2026158"/>
                  <a:pt x="5008309" y="2022729"/>
                </a:cubicBezTo>
                <a:cubicBezTo>
                  <a:pt x="5008309" y="2015808"/>
                  <a:pt x="5022151" y="1977708"/>
                  <a:pt x="5022151" y="1970723"/>
                </a:cubicBezTo>
                <a:cubicBezTo>
                  <a:pt x="5022151" y="1960372"/>
                  <a:pt x="5001387" y="1918780"/>
                  <a:pt x="5001387" y="1908429"/>
                </a:cubicBezTo>
                <a:cubicBezTo>
                  <a:pt x="5001387" y="1904937"/>
                  <a:pt x="5011737" y="1870329"/>
                  <a:pt x="5015230" y="1870329"/>
                </a:cubicBezTo>
                <a:cubicBezTo>
                  <a:pt x="5018659" y="1870329"/>
                  <a:pt x="5025644" y="1873758"/>
                  <a:pt x="5029074" y="1870329"/>
                </a:cubicBezTo>
                <a:cubicBezTo>
                  <a:pt x="5042916" y="1856486"/>
                  <a:pt x="5056759" y="1842580"/>
                  <a:pt x="5070666" y="1839151"/>
                </a:cubicBezTo>
                <a:cubicBezTo>
                  <a:pt x="5081016" y="1832229"/>
                  <a:pt x="5101844" y="1835658"/>
                  <a:pt x="5115687" y="1835658"/>
                </a:cubicBezTo>
                <a:cubicBezTo>
                  <a:pt x="5122609" y="1835658"/>
                  <a:pt x="5126037" y="1828737"/>
                  <a:pt x="5136451" y="1828737"/>
                </a:cubicBezTo>
                <a:cubicBezTo>
                  <a:pt x="5167630" y="1828737"/>
                  <a:pt x="5195316" y="1877251"/>
                  <a:pt x="5209159" y="1894523"/>
                </a:cubicBezTo>
                <a:close/>
                <a:moveTo>
                  <a:pt x="2885122" y="1842580"/>
                </a:moveTo>
                <a:cubicBezTo>
                  <a:pt x="2895537" y="1832229"/>
                  <a:pt x="2888615" y="1825308"/>
                  <a:pt x="2902458" y="1825308"/>
                </a:cubicBezTo>
                <a:cubicBezTo>
                  <a:pt x="2944051" y="1825308"/>
                  <a:pt x="2919794" y="1859915"/>
                  <a:pt x="2937129" y="1884172"/>
                </a:cubicBezTo>
                <a:cubicBezTo>
                  <a:pt x="2933637" y="1887601"/>
                  <a:pt x="2933637" y="1887601"/>
                  <a:pt x="2923222" y="1887601"/>
                </a:cubicBezTo>
                <a:cubicBezTo>
                  <a:pt x="2909380" y="1887601"/>
                  <a:pt x="2905951" y="1880680"/>
                  <a:pt x="2888615" y="1859915"/>
                </a:cubicBezTo>
                <a:cubicBezTo>
                  <a:pt x="2885122" y="1863408"/>
                  <a:pt x="2871280" y="1929193"/>
                  <a:pt x="2847022" y="1929193"/>
                </a:cubicBezTo>
                <a:cubicBezTo>
                  <a:pt x="2836672" y="1929193"/>
                  <a:pt x="2833180" y="1922272"/>
                  <a:pt x="2833180" y="1915351"/>
                </a:cubicBezTo>
                <a:cubicBezTo>
                  <a:pt x="2833180" y="1904937"/>
                  <a:pt x="2854008" y="1887601"/>
                  <a:pt x="2864358" y="1870329"/>
                </a:cubicBezTo>
                <a:lnTo>
                  <a:pt x="2860929" y="1839151"/>
                </a:lnTo>
                <a:cubicBezTo>
                  <a:pt x="2850515" y="1849501"/>
                  <a:pt x="2836672" y="1866837"/>
                  <a:pt x="2836672" y="1877251"/>
                </a:cubicBezTo>
                <a:cubicBezTo>
                  <a:pt x="2836672" y="1884172"/>
                  <a:pt x="2840101" y="1884172"/>
                  <a:pt x="2843594" y="1884172"/>
                </a:cubicBezTo>
                <a:cubicBezTo>
                  <a:pt x="2843594" y="1884172"/>
                  <a:pt x="2840101" y="1884172"/>
                  <a:pt x="2836672" y="1887601"/>
                </a:cubicBezTo>
                <a:cubicBezTo>
                  <a:pt x="2833180" y="1887601"/>
                  <a:pt x="2826258" y="1884172"/>
                  <a:pt x="2826258" y="1873758"/>
                </a:cubicBezTo>
                <a:cubicBezTo>
                  <a:pt x="2826258" y="1856486"/>
                  <a:pt x="2843594" y="1821815"/>
                  <a:pt x="2864358" y="1821815"/>
                </a:cubicBezTo>
                <a:cubicBezTo>
                  <a:pt x="2871280" y="1821815"/>
                  <a:pt x="2878201" y="1832229"/>
                  <a:pt x="2885122" y="1842580"/>
                </a:cubicBezTo>
                <a:close/>
                <a:moveTo>
                  <a:pt x="2971737" y="1856486"/>
                </a:moveTo>
                <a:cubicBezTo>
                  <a:pt x="2971737" y="1866837"/>
                  <a:pt x="2954401" y="1908429"/>
                  <a:pt x="2947480" y="1918780"/>
                </a:cubicBezTo>
                <a:cubicBezTo>
                  <a:pt x="2947480" y="1908429"/>
                  <a:pt x="2950972" y="1894523"/>
                  <a:pt x="2954401" y="1880680"/>
                </a:cubicBezTo>
                <a:lnTo>
                  <a:pt x="2950972" y="1832229"/>
                </a:lnTo>
                <a:cubicBezTo>
                  <a:pt x="2947480" y="1842580"/>
                  <a:pt x="2944051" y="1856486"/>
                  <a:pt x="2940558" y="1866837"/>
                </a:cubicBezTo>
                <a:cubicBezTo>
                  <a:pt x="2937129" y="1859915"/>
                  <a:pt x="2937129" y="1849501"/>
                  <a:pt x="2937129" y="1839151"/>
                </a:cubicBezTo>
                <a:cubicBezTo>
                  <a:pt x="2937129" y="1832229"/>
                  <a:pt x="2933637" y="1807972"/>
                  <a:pt x="2950972" y="1807972"/>
                </a:cubicBezTo>
                <a:cubicBezTo>
                  <a:pt x="2964815" y="1807972"/>
                  <a:pt x="2971737" y="1846072"/>
                  <a:pt x="2971737" y="1856486"/>
                </a:cubicBezTo>
                <a:close/>
                <a:moveTo>
                  <a:pt x="5867274" y="1807972"/>
                </a:moveTo>
                <a:cubicBezTo>
                  <a:pt x="5787581" y="1804480"/>
                  <a:pt x="5690616" y="1911858"/>
                  <a:pt x="5614416" y="1977708"/>
                </a:cubicBezTo>
                <a:cubicBezTo>
                  <a:pt x="5656009" y="1901508"/>
                  <a:pt x="5784151" y="1804480"/>
                  <a:pt x="5849937" y="1804480"/>
                </a:cubicBezTo>
                <a:cubicBezTo>
                  <a:pt x="5860351" y="1804480"/>
                  <a:pt x="5863781" y="1807972"/>
                  <a:pt x="5867274" y="1807972"/>
                </a:cubicBezTo>
                <a:close/>
                <a:moveTo>
                  <a:pt x="1530921" y="1901508"/>
                </a:moveTo>
                <a:lnTo>
                  <a:pt x="1350835" y="1801051"/>
                </a:lnTo>
                <a:cubicBezTo>
                  <a:pt x="1402778" y="1804480"/>
                  <a:pt x="1475486" y="1859915"/>
                  <a:pt x="1530921" y="1901508"/>
                </a:cubicBezTo>
                <a:close/>
                <a:moveTo>
                  <a:pt x="5462016" y="1870329"/>
                </a:moveTo>
                <a:cubicBezTo>
                  <a:pt x="5458587" y="1877251"/>
                  <a:pt x="5444681" y="1880680"/>
                  <a:pt x="5441251" y="1894523"/>
                </a:cubicBezTo>
                <a:cubicBezTo>
                  <a:pt x="5437759" y="1898015"/>
                  <a:pt x="5437759" y="1908429"/>
                  <a:pt x="5437759" y="1915351"/>
                </a:cubicBezTo>
                <a:cubicBezTo>
                  <a:pt x="5437759" y="1925701"/>
                  <a:pt x="5448174" y="1953451"/>
                  <a:pt x="5458587" y="1970723"/>
                </a:cubicBezTo>
                <a:cubicBezTo>
                  <a:pt x="5444681" y="1974215"/>
                  <a:pt x="5413502" y="2001901"/>
                  <a:pt x="5420487" y="2019237"/>
                </a:cubicBezTo>
                <a:cubicBezTo>
                  <a:pt x="5403151" y="2005393"/>
                  <a:pt x="5378895" y="1984629"/>
                  <a:pt x="5361559" y="1984629"/>
                </a:cubicBezTo>
                <a:cubicBezTo>
                  <a:pt x="5351209" y="1984629"/>
                  <a:pt x="5326951" y="1998472"/>
                  <a:pt x="5320030" y="1998472"/>
                </a:cubicBezTo>
                <a:cubicBezTo>
                  <a:pt x="5302695" y="1998472"/>
                  <a:pt x="5306187" y="1981137"/>
                  <a:pt x="5271516" y="1988058"/>
                </a:cubicBezTo>
                <a:cubicBezTo>
                  <a:pt x="5271516" y="1981137"/>
                  <a:pt x="5261166" y="1967293"/>
                  <a:pt x="5261166" y="1960372"/>
                </a:cubicBezTo>
                <a:cubicBezTo>
                  <a:pt x="5261166" y="1949958"/>
                  <a:pt x="5268087" y="1943037"/>
                  <a:pt x="5268087" y="1932623"/>
                </a:cubicBezTo>
                <a:cubicBezTo>
                  <a:pt x="5268087" y="1915351"/>
                  <a:pt x="5250751" y="1901508"/>
                  <a:pt x="5250751" y="1894523"/>
                </a:cubicBezTo>
                <a:cubicBezTo>
                  <a:pt x="5250751" y="1859915"/>
                  <a:pt x="5358130" y="1814893"/>
                  <a:pt x="5365051" y="1811401"/>
                </a:cubicBezTo>
                <a:cubicBezTo>
                  <a:pt x="5375466" y="1807972"/>
                  <a:pt x="5389309" y="1801051"/>
                  <a:pt x="5399659" y="1801051"/>
                </a:cubicBezTo>
                <a:cubicBezTo>
                  <a:pt x="5420487" y="1794129"/>
                  <a:pt x="5451602" y="1790637"/>
                  <a:pt x="5479351" y="1780286"/>
                </a:cubicBezTo>
                <a:cubicBezTo>
                  <a:pt x="5458587" y="1804480"/>
                  <a:pt x="5465509" y="1839151"/>
                  <a:pt x="5462016" y="1870329"/>
                </a:cubicBezTo>
                <a:close/>
                <a:moveTo>
                  <a:pt x="3816858" y="1769872"/>
                </a:moveTo>
                <a:cubicBezTo>
                  <a:pt x="3816858" y="1787208"/>
                  <a:pt x="3744087" y="1953451"/>
                  <a:pt x="3688715" y="2008823"/>
                </a:cubicBezTo>
                <a:lnTo>
                  <a:pt x="3813365" y="1762951"/>
                </a:lnTo>
                <a:cubicBezTo>
                  <a:pt x="3813365" y="1762951"/>
                  <a:pt x="3816858" y="1759458"/>
                  <a:pt x="3816858" y="1769872"/>
                </a:cubicBezTo>
                <a:close/>
                <a:moveTo>
                  <a:pt x="5569395" y="1901508"/>
                </a:moveTo>
                <a:cubicBezTo>
                  <a:pt x="5569395" y="1953451"/>
                  <a:pt x="5524374" y="2029651"/>
                  <a:pt x="5489702" y="2078101"/>
                </a:cubicBezTo>
                <a:cubicBezTo>
                  <a:pt x="5472430" y="2050415"/>
                  <a:pt x="5448174" y="2046923"/>
                  <a:pt x="5430837" y="2050415"/>
                </a:cubicBezTo>
                <a:lnTo>
                  <a:pt x="5430837" y="2029651"/>
                </a:lnTo>
                <a:cubicBezTo>
                  <a:pt x="5430837" y="2015808"/>
                  <a:pt x="5444681" y="1970723"/>
                  <a:pt x="5475859" y="1981137"/>
                </a:cubicBezTo>
                <a:cubicBezTo>
                  <a:pt x="5475859" y="1981137"/>
                  <a:pt x="5479351" y="1984629"/>
                  <a:pt x="5479351" y="1977708"/>
                </a:cubicBezTo>
                <a:cubicBezTo>
                  <a:pt x="5479351" y="1967293"/>
                  <a:pt x="5465509" y="1960372"/>
                  <a:pt x="5462016" y="1953451"/>
                </a:cubicBezTo>
                <a:cubicBezTo>
                  <a:pt x="5455095" y="1943037"/>
                  <a:pt x="5455095" y="1922272"/>
                  <a:pt x="5455095" y="1915351"/>
                </a:cubicBezTo>
                <a:cubicBezTo>
                  <a:pt x="5455095" y="1877251"/>
                  <a:pt x="5468937" y="1904937"/>
                  <a:pt x="5482781" y="1863408"/>
                </a:cubicBezTo>
                <a:cubicBezTo>
                  <a:pt x="5482781" y="1852993"/>
                  <a:pt x="5479351" y="1839151"/>
                  <a:pt x="5479351" y="1828737"/>
                </a:cubicBezTo>
                <a:cubicBezTo>
                  <a:pt x="5479351" y="1807972"/>
                  <a:pt x="5503609" y="1749108"/>
                  <a:pt x="5531295" y="1759458"/>
                </a:cubicBezTo>
                <a:cubicBezTo>
                  <a:pt x="5558981" y="1797558"/>
                  <a:pt x="5569395" y="1859915"/>
                  <a:pt x="5569395" y="1901508"/>
                </a:cubicBezTo>
                <a:close/>
                <a:moveTo>
                  <a:pt x="2625408" y="1783715"/>
                </a:moveTo>
                <a:cubicBezTo>
                  <a:pt x="2618486" y="1787208"/>
                  <a:pt x="2621915" y="1821815"/>
                  <a:pt x="2597658" y="1821815"/>
                </a:cubicBezTo>
                <a:cubicBezTo>
                  <a:pt x="2597658" y="1825308"/>
                  <a:pt x="2601151" y="1839151"/>
                  <a:pt x="2611501" y="1832229"/>
                </a:cubicBezTo>
                <a:cubicBezTo>
                  <a:pt x="2611501" y="1835658"/>
                  <a:pt x="2604580" y="1842580"/>
                  <a:pt x="2601151" y="1846072"/>
                </a:cubicBezTo>
                <a:cubicBezTo>
                  <a:pt x="2580386" y="1839151"/>
                  <a:pt x="2569972" y="1773301"/>
                  <a:pt x="2569972" y="1756029"/>
                </a:cubicBezTo>
                <a:cubicBezTo>
                  <a:pt x="2569972" y="1745615"/>
                  <a:pt x="2566480" y="1721358"/>
                  <a:pt x="2583815" y="1721358"/>
                </a:cubicBezTo>
                <a:cubicBezTo>
                  <a:pt x="2614994" y="1721358"/>
                  <a:pt x="2597658" y="1773301"/>
                  <a:pt x="2625408" y="1783715"/>
                </a:cubicBezTo>
                <a:close/>
                <a:moveTo>
                  <a:pt x="3716401" y="1752537"/>
                </a:moveTo>
                <a:cubicBezTo>
                  <a:pt x="3716401" y="1839151"/>
                  <a:pt x="3636708" y="2012315"/>
                  <a:pt x="3591687" y="2033080"/>
                </a:cubicBezTo>
                <a:cubicBezTo>
                  <a:pt x="3657537" y="1925701"/>
                  <a:pt x="3712908" y="1818386"/>
                  <a:pt x="3712908" y="1714437"/>
                </a:cubicBezTo>
                <a:cubicBezTo>
                  <a:pt x="3712908" y="1724851"/>
                  <a:pt x="3716401" y="1742186"/>
                  <a:pt x="3716401" y="1752537"/>
                </a:cubicBezTo>
                <a:close/>
                <a:moveTo>
                  <a:pt x="2770886" y="1728280"/>
                </a:moveTo>
                <a:lnTo>
                  <a:pt x="2770886" y="1707515"/>
                </a:lnTo>
                <a:lnTo>
                  <a:pt x="2770886" y="1728280"/>
                </a:lnTo>
                <a:close/>
                <a:moveTo>
                  <a:pt x="2860929" y="1704086"/>
                </a:moveTo>
                <a:lnTo>
                  <a:pt x="2860929" y="1717929"/>
                </a:lnTo>
                <a:cubicBezTo>
                  <a:pt x="2850515" y="1721358"/>
                  <a:pt x="2836672" y="1735201"/>
                  <a:pt x="2826258" y="1745615"/>
                </a:cubicBezTo>
                <a:cubicBezTo>
                  <a:pt x="2826258" y="1731772"/>
                  <a:pt x="2829751" y="1717929"/>
                  <a:pt x="2850515" y="1704086"/>
                </a:cubicBezTo>
                <a:lnTo>
                  <a:pt x="2860929" y="1704086"/>
                </a:lnTo>
                <a:close/>
                <a:moveTo>
                  <a:pt x="5441251" y="1749108"/>
                </a:moveTo>
                <a:cubicBezTo>
                  <a:pt x="5448174" y="1749108"/>
                  <a:pt x="5475859" y="1742186"/>
                  <a:pt x="5482781" y="1742186"/>
                </a:cubicBezTo>
                <a:cubicBezTo>
                  <a:pt x="5493195" y="1742186"/>
                  <a:pt x="5503609" y="1745615"/>
                  <a:pt x="5510530" y="1745615"/>
                </a:cubicBezTo>
                <a:cubicBezTo>
                  <a:pt x="5496687" y="1756029"/>
                  <a:pt x="5479351" y="1766380"/>
                  <a:pt x="5462016" y="1769872"/>
                </a:cubicBezTo>
                <a:cubicBezTo>
                  <a:pt x="5392737" y="1787208"/>
                  <a:pt x="5292281" y="1794129"/>
                  <a:pt x="5240337" y="1887601"/>
                </a:cubicBezTo>
                <a:cubicBezTo>
                  <a:pt x="5236909" y="1887601"/>
                  <a:pt x="5229987" y="1884172"/>
                  <a:pt x="5226495" y="1884172"/>
                </a:cubicBezTo>
                <a:cubicBezTo>
                  <a:pt x="5229987" y="1866837"/>
                  <a:pt x="5229987" y="1842580"/>
                  <a:pt x="5240337" y="1828737"/>
                </a:cubicBezTo>
                <a:cubicBezTo>
                  <a:pt x="5243830" y="1821815"/>
                  <a:pt x="5257674" y="1818386"/>
                  <a:pt x="5264595" y="1811401"/>
                </a:cubicBezTo>
                <a:cubicBezTo>
                  <a:pt x="5271516" y="1797558"/>
                  <a:pt x="5271516" y="1776793"/>
                  <a:pt x="5281930" y="1762951"/>
                </a:cubicBezTo>
                <a:cubicBezTo>
                  <a:pt x="5292281" y="1749108"/>
                  <a:pt x="5313109" y="1742186"/>
                  <a:pt x="5326951" y="1735201"/>
                </a:cubicBezTo>
                <a:cubicBezTo>
                  <a:pt x="5333874" y="1731772"/>
                  <a:pt x="5361559" y="1693672"/>
                  <a:pt x="5382387" y="1693672"/>
                </a:cubicBezTo>
                <a:cubicBezTo>
                  <a:pt x="5430837" y="1693672"/>
                  <a:pt x="5392737" y="1749108"/>
                  <a:pt x="5441251" y="1749108"/>
                </a:cubicBezTo>
                <a:close/>
                <a:moveTo>
                  <a:pt x="5025644" y="1752537"/>
                </a:moveTo>
                <a:cubicBezTo>
                  <a:pt x="5025644" y="1759458"/>
                  <a:pt x="5018659" y="1783715"/>
                  <a:pt x="5008309" y="1801051"/>
                </a:cubicBezTo>
                <a:cubicBezTo>
                  <a:pt x="5004816" y="1807972"/>
                  <a:pt x="4987544" y="1814893"/>
                  <a:pt x="4987544" y="1828737"/>
                </a:cubicBezTo>
                <a:cubicBezTo>
                  <a:pt x="4984051" y="1852993"/>
                  <a:pt x="4987544" y="1880680"/>
                  <a:pt x="4984051" y="1904937"/>
                </a:cubicBezTo>
                <a:cubicBezTo>
                  <a:pt x="4984051" y="1915351"/>
                  <a:pt x="4977130" y="1932623"/>
                  <a:pt x="4959795" y="1943037"/>
                </a:cubicBezTo>
                <a:cubicBezTo>
                  <a:pt x="4956366" y="1922272"/>
                  <a:pt x="4952874" y="1884172"/>
                  <a:pt x="4952874" y="1877251"/>
                </a:cubicBezTo>
                <a:cubicBezTo>
                  <a:pt x="4952874" y="1825308"/>
                  <a:pt x="4987544" y="1728280"/>
                  <a:pt x="5008309" y="1693672"/>
                </a:cubicBezTo>
                <a:cubicBezTo>
                  <a:pt x="5011737" y="1711008"/>
                  <a:pt x="5025644" y="1742186"/>
                  <a:pt x="5025644" y="1752537"/>
                </a:cubicBezTo>
                <a:close/>
                <a:moveTo>
                  <a:pt x="2878201" y="1714437"/>
                </a:moveTo>
                <a:cubicBezTo>
                  <a:pt x="2878201" y="1731772"/>
                  <a:pt x="2857437" y="1783715"/>
                  <a:pt x="2829751" y="1783715"/>
                </a:cubicBezTo>
                <a:cubicBezTo>
                  <a:pt x="2812415" y="1783715"/>
                  <a:pt x="2812415" y="1749108"/>
                  <a:pt x="2812415" y="1745615"/>
                </a:cubicBezTo>
                <a:cubicBezTo>
                  <a:pt x="2812415" y="1721358"/>
                  <a:pt x="2829751" y="1686751"/>
                  <a:pt x="2857437" y="1686751"/>
                </a:cubicBezTo>
                <a:cubicBezTo>
                  <a:pt x="2874772" y="1686751"/>
                  <a:pt x="2878201" y="1704086"/>
                  <a:pt x="2878201" y="1714437"/>
                </a:cubicBezTo>
                <a:close/>
                <a:moveTo>
                  <a:pt x="5150295" y="1776793"/>
                </a:moveTo>
                <a:cubicBezTo>
                  <a:pt x="5146866" y="1742186"/>
                  <a:pt x="5146866" y="1704086"/>
                  <a:pt x="5178044" y="1676337"/>
                </a:cubicBezTo>
                <a:cubicBezTo>
                  <a:pt x="5153787" y="1704086"/>
                  <a:pt x="5157216" y="1738693"/>
                  <a:pt x="5150295" y="1776793"/>
                </a:cubicBezTo>
                <a:close/>
                <a:moveTo>
                  <a:pt x="5874195" y="1697101"/>
                </a:moveTo>
                <a:cubicBezTo>
                  <a:pt x="5888037" y="1704086"/>
                  <a:pt x="5908802" y="1697101"/>
                  <a:pt x="5926137" y="1704086"/>
                </a:cubicBezTo>
                <a:cubicBezTo>
                  <a:pt x="5946902" y="1714437"/>
                  <a:pt x="5953824" y="1731772"/>
                  <a:pt x="5953824" y="1745615"/>
                </a:cubicBezTo>
                <a:cubicBezTo>
                  <a:pt x="5953824" y="1752537"/>
                  <a:pt x="5946902" y="1759458"/>
                  <a:pt x="5933059" y="1773301"/>
                </a:cubicBezTo>
                <a:cubicBezTo>
                  <a:pt x="5950395" y="1780286"/>
                  <a:pt x="5950395" y="1807972"/>
                  <a:pt x="5974651" y="1807972"/>
                </a:cubicBezTo>
                <a:cubicBezTo>
                  <a:pt x="5981574" y="1807972"/>
                  <a:pt x="6030024" y="1773301"/>
                  <a:pt x="6040437" y="1773301"/>
                </a:cubicBezTo>
                <a:cubicBezTo>
                  <a:pt x="6050851" y="1773301"/>
                  <a:pt x="6085459" y="1818386"/>
                  <a:pt x="6088951" y="1832229"/>
                </a:cubicBezTo>
                <a:cubicBezTo>
                  <a:pt x="6092381" y="1835658"/>
                  <a:pt x="6092381" y="1846072"/>
                  <a:pt x="6092381" y="1856486"/>
                </a:cubicBezTo>
                <a:cubicBezTo>
                  <a:pt x="6092381" y="1863408"/>
                  <a:pt x="6092381" y="1880680"/>
                  <a:pt x="6085459" y="1884172"/>
                </a:cubicBezTo>
                <a:lnTo>
                  <a:pt x="6095874" y="1894523"/>
                </a:lnTo>
                <a:cubicBezTo>
                  <a:pt x="6099302" y="1891093"/>
                  <a:pt x="6095874" y="1887601"/>
                  <a:pt x="6106224" y="1887601"/>
                </a:cubicBezTo>
                <a:cubicBezTo>
                  <a:pt x="6130481" y="1887601"/>
                  <a:pt x="6133974" y="1929193"/>
                  <a:pt x="6133974" y="1929193"/>
                </a:cubicBezTo>
                <a:cubicBezTo>
                  <a:pt x="6133974" y="1946529"/>
                  <a:pt x="6109716" y="1994980"/>
                  <a:pt x="6099302" y="2001901"/>
                </a:cubicBezTo>
                <a:cubicBezTo>
                  <a:pt x="6078537" y="2012315"/>
                  <a:pt x="6054281" y="2012315"/>
                  <a:pt x="6036945" y="2026158"/>
                </a:cubicBezTo>
                <a:cubicBezTo>
                  <a:pt x="5991924" y="2060829"/>
                  <a:pt x="5953824" y="2126615"/>
                  <a:pt x="5908802" y="2161223"/>
                </a:cubicBezTo>
                <a:cubicBezTo>
                  <a:pt x="5912295" y="2164715"/>
                  <a:pt x="5908802" y="2164715"/>
                  <a:pt x="5919216" y="2164715"/>
                </a:cubicBezTo>
                <a:cubicBezTo>
                  <a:pt x="5953824" y="2164715"/>
                  <a:pt x="6012751" y="2071180"/>
                  <a:pt x="6030024" y="2057337"/>
                </a:cubicBezTo>
                <a:cubicBezTo>
                  <a:pt x="6040437" y="2046923"/>
                  <a:pt x="6061202" y="2036572"/>
                  <a:pt x="6075045" y="2029651"/>
                </a:cubicBezTo>
                <a:lnTo>
                  <a:pt x="6085459" y="2029651"/>
                </a:lnTo>
                <a:lnTo>
                  <a:pt x="6085459" y="2036572"/>
                </a:lnTo>
                <a:cubicBezTo>
                  <a:pt x="6064695" y="2102358"/>
                  <a:pt x="6040437" y="2202815"/>
                  <a:pt x="5950395" y="2247837"/>
                </a:cubicBezTo>
                <a:cubicBezTo>
                  <a:pt x="5967730" y="2213229"/>
                  <a:pt x="5926137" y="2178558"/>
                  <a:pt x="5901881" y="2164715"/>
                </a:cubicBezTo>
                <a:cubicBezTo>
                  <a:pt x="5908802" y="2157794"/>
                  <a:pt x="5922645" y="2123123"/>
                  <a:pt x="5922645" y="2112772"/>
                </a:cubicBezTo>
                <a:cubicBezTo>
                  <a:pt x="5922645" y="2095437"/>
                  <a:pt x="5908802" y="2074672"/>
                  <a:pt x="5898451" y="2064258"/>
                </a:cubicBezTo>
                <a:cubicBezTo>
                  <a:pt x="5908802" y="2040001"/>
                  <a:pt x="5891530" y="1991551"/>
                  <a:pt x="5860351" y="1984629"/>
                </a:cubicBezTo>
                <a:cubicBezTo>
                  <a:pt x="5843016" y="1981137"/>
                  <a:pt x="5818759" y="1988058"/>
                  <a:pt x="5804916" y="1984629"/>
                </a:cubicBezTo>
                <a:cubicBezTo>
                  <a:pt x="5777230" y="1977708"/>
                  <a:pt x="5732209" y="1960372"/>
                  <a:pt x="5725224" y="1960372"/>
                </a:cubicBezTo>
                <a:cubicBezTo>
                  <a:pt x="5697537" y="1960372"/>
                  <a:pt x="5662930" y="1984629"/>
                  <a:pt x="5649024" y="1988058"/>
                </a:cubicBezTo>
                <a:cubicBezTo>
                  <a:pt x="5621337" y="1994980"/>
                  <a:pt x="5576316" y="1991551"/>
                  <a:pt x="5548630" y="2033080"/>
                </a:cubicBezTo>
                <a:cubicBezTo>
                  <a:pt x="5538216" y="2043493"/>
                  <a:pt x="5538216" y="2064258"/>
                  <a:pt x="5531295" y="2081593"/>
                </a:cubicBezTo>
                <a:cubicBezTo>
                  <a:pt x="5524374" y="2088515"/>
                  <a:pt x="5510530" y="2095437"/>
                  <a:pt x="5496687" y="2109280"/>
                </a:cubicBezTo>
                <a:cubicBezTo>
                  <a:pt x="5496687" y="2102358"/>
                  <a:pt x="5493195" y="2095437"/>
                  <a:pt x="5493195" y="2088515"/>
                </a:cubicBezTo>
                <a:cubicBezTo>
                  <a:pt x="5493195" y="2078101"/>
                  <a:pt x="5524374" y="2050415"/>
                  <a:pt x="5534787" y="2036572"/>
                </a:cubicBezTo>
                <a:cubicBezTo>
                  <a:pt x="5565902" y="1991551"/>
                  <a:pt x="5586730" y="1939608"/>
                  <a:pt x="5586730" y="1894523"/>
                </a:cubicBezTo>
                <a:cubicBezTo>
                  <a:pt x="5586730" y="1880680"/>
                  <a:pt x="5607495" y="1884172"/>
                  <a:pt x="5607495" y="1842580"/>
                </a:cubicBezTo>
                <a:cubicBezTo>
                  <a:pt x="5604002" y="1807972"/>
                  <a:pt x="5631751" y="1752537"/>
                  <a:pt x="5676774" y="1738693"/>
                </a:cubicBezTo>
                <a:cubicBezTo>
                  <a:pt x="5697537" y="1731772"/>
                  <a:pt x="5728716" y="1735201"/>
                  <a:pt x="5756402" y="1721358"/>
                </a:cubicBezTo>
                <a:cubicBezTo>
                  <a:pt x="5770309" y="1714437"/>
                  <a:pt x="5791074" y="1665986"/>
                  <a:pt x="5818759" y="1665986"/>
                </a:cubicBezTo>
                <a:cubicBezTo>
                  <a:pt x="5825681" y="1665986"/>
                  <a:pt x="5853430" y="1690180"/>
                  <a:pt x="5874195" y="1697101"/>
                </a:cubicBezTo>
                <a:close/>
                <a:moveTo>
                  <a:pt x="2968308" y="1693672"/>
                </a:moveTo>
                <a:cubicBezTo>
                  <a:pt x="2968308" y="1711008"/>
                  <a:pt x="2964815" y="1721358"/>
                  <a:pt x="2947480" y="1742186"/>
                </a:cubicBezTo>
                <a:lnTo>
                  <a:pt x="2930208" y="1742186"/>
                </a:lnTo>
                <a:lnTo>
                  <a:pt x="2930208" y="1728280"/>
                </a:lnTo>
                <a:cubicBezTo>
                  <a:pt x="2940558" y="1717929"/>
                  <a:pt x="2947480" y="1700593"/>
                  <a:pt x="2947480" y="1690180"/>
                </a:cubicBezTo>
                <a:cubicBezTo>
                  <a:pt x="2947480" y="1683258"/>
                  <a:pt x="2944051" y="1676337"/>
                  <a:pt x="2940558" y="1669415"/>
                </a:cubicBezTo>
                <a:cubicBezTo>
                  <a:pt x="2909380" y="1679829"/>
                  <a:pt x="2919794" y="1724851"/>
                  <a:pt x="2912872" y="1752537"/>
                </a:cubicBezTo>
                <a:cubicBezTo>
                  <a:pt x="2909380" y="1738693"/>
                  <a:pt x="2905951" y="1717929"/>
                  <a:pt x="2905951" y="1711008"/>
                </a:cubicBezTo>
                <a:cubicBezTo>
                  <a:pt x="2905951" y="1700593"/>
                  <a:pt x="2905951" y="1648651"/>
                  <a:pt x="2937129" y="1648651"/>
                </a:cubicBezTo>
                <a:cubicBezTo>
                  <a:pt x="2964815" y="1648651"/>
                  <a:pt x="2968308" y="1686751"/>
                  <a:pt x="2968308" y="1693672"/>
                </a:cubicBezTo>
                <a:close/>
                <a:moveTo>
                  <a:pt x="5081016" y="1783715"/>
                </a:moveTo>
                <a:cubicBezTo>
                  <a:pt x="5081016" y="1776793"/>
                  <a:pt x="5077587" y="1766380"/>
                  <a:pt x="5077587" y="1756029"/>
                </a:cubicBezTo>
                <a:cubicBezTo>
                  <a:pt x="5077587" y="1724851"/>
                  <a:pt x="5101844" y="1655572"/>
                  <a:pt x="5115687" y="1645158"/>
                </a:cubicBezTo>
                <a:cubicBezTo>
                  <a:pt x="5087937" y="1683258"/>
                  <a:pt x="5087937" y="1742186"/>
                  <a:pt x="5081016" y="1783715"/>
                </a:cubicBezTo>
                <a:close/>
                <a:moveTo>
                  <a:pt x="5496687" y="1631315"/>
                </a:moveTo>
                <a:cubicBezTo>
                  <a:pt x="5500116" y="1634808"/>
                  <a:pt x="5496687" y="1645158"/>
                  <a:pt x="5496687" y="1652080"/>
                </a:cubicBezTo>
                <a:cubicBezTo>
                  <a:pt x="5507037" y="1659065"/>
                  <a:pt x="5517451" y="1659065"/>
                  <a:pt x="5527802" y="1669415"/>
                </a:cubicBezTo>
                <a:cubicBezTo>
                  <a:pt x="5534787" y="1679829"/>
                  <a:pt x="5538216" y="1700593"/>
                  <a:pt x="5538216" y="1707515"/>
                </a:cubicBezTo>
                <a:cubicBezTo>
                  <a:pt x="5538216" y="1717929"/>
                  <a:pt x="5531295" y="1728280"/>
                  <a:pt x="5527802" y="1735201"/>
                </a:cubicBezTo>
                <a:cubicBezTo>
                  <a:pt x="5513959" y="1728280"/>
                  <a:pt x="5489702" y="1724851"/>
                  <a:pt x="5482781" y="1724851"/>
                </a:cubicBezTo>
                <a:cubicBezTo>
                  <a:pt x="5472430" y="1724851"/>
                  <a:pt x="5458587" y="1728280"/>
                  <a:pt x="5434330" y="1731772"/>
                </a:cubicBezTo>
                <a:cubicBezTo>
                  <a:pt x="5427409" y="1690180"/>
                  <a:pt x="5406581" y="1679829"/>
                  <a:pt x="5382387" y="1679829"/>
                </a:cubicBezTo>
                <a:cubicBezTo>
                  <a:pt x="5358130" y="1679829"/>
                  <a:pt x="5340795" y="1700593"/>
                  <a:pt x="5320030" y="1717929"/>
                </a:cubicBezTo>
                <a:cubicBezTo>
                  <a:pt x="5302695" y="1728280"/>
                  <a:pt x="5278437" y="1728280"/>
                  <a:pt x="5268087" y="1752537"/>
                </a:cubicBezTo>
                <a:cubicBezTo>
                  <a:pt x="5261166" y="1762951"/>
                  <a:pt x="5257674" y="1783715"/>
                  <a:pt x="5254181" y="1801051"/>
                </a:cubicBezTo>
                <a:cubicBezTo>
                  <a:pt x="5226495" y="1807972"/>
                  <a:pt x="5212651" y="1849501"/>
                  <a:pt x="5216081" y="1870329"/>
                </a:cubicBezTo>
                <a:cubicBezTo>
                  <a:pt x="5205730" y="1856486"/>
                  <a:pt x="5178044" y="1828737"/>
                  <a:pt x="5178044" y="1818386"/>
                </a:cubicBezTo>
                <a:cubicBezTo>
                  <a:pt x="5178044" y="1811401"/>
                  <a:pt x="5195316" y="1756029"/>
                  <a:pt x="5209159" y="1728280"/>
                </a:cubicBezTo>
                <a:cubicBezTo>
                  <a:pt x="5216081" y="1711008"/>
                  <a:pt x="5240337" y="1693672"/>
                  <a:pt x="5247259" y="1676337"/>
                </a:cubicBezTo>
                <a:cubicBezTo>
                  <a:pt x="5184966" y="1707515"/>
                  <a:pt x="5174551" y="1773301"/>
                  <a:pt x="5167630" y="1818386"/>
                </a:cubicBezTo>
                <a:cubicBezTo>
                  <a:pt x="5157216" y="1814893"/>
                  <a:pt x="5143374" y="1811401"/>
                  <a:pt x="5136451" y="1811401"/>
                </a:cubicBezTo>
                <a:cubicBezTo>
                  <a:pt x="5126037" y="1811401"/>
                  <a:pt x="5084509" y="1814893"/>
                  <a:pt x="5063744" y="1821815"/>
                </a:cubicBezTo>
                <a:cubicBezTo>
                  <a:pt x="5049837" y="1825308"/>
                  <a:pt x="5035995" y="1839151"/>
                  <a:pt x="5022151" y="1849501"/>
                </a:cubicBezTo>
                <a:cubicBezTo>
                  <a:pt x="5022151" y="1852993"/>
                  <a:pt x="5008309" y="1846072"/>
                  <a:pt x="5008309" y="1856486"/>
                </a:cubicBezTo>
                <a:lnTo>
                  <a:pt x="5008309" y="1832229"/>
                </a:lnTo>
                <a:cubicBezTo>
                  <a:pt x="5025644" y="1818386"/>
                  <a:pt x="5046409" y="1773301"/>
                  <a:pt x="5046409" y="1752537"/>
                </a:cubicBezTo>
                <a:cubicBezTo>
                  <a:pt x="5046409" y="1742186"/>
                  <a:pt x="5015230" y="1686751"/>
                  <a:pt x="5015230" y="1676337"/>
                </a:cubicBezTo>
                <a:cubicBezTo>
                  <a:pt x="5015230" y="1662493"/>
                  <a:pt x="5032566" y="1641729"/>
                  <a:pt x="5049837" y="1638237"/>
                </a:cubicBezTo>
                <a:cubicBezTo>
                  <a:pt x="5049837" y="1634808"/>
                  <a:pt x="5060251" y="1638237"/>
                  <a:pt x="5067174" y="1634808"/>
                </a:cubicBezTo>
                <a:cubicBezTo>
                  <a:pt x="5084509" y="1624393"/>
                  <a:pt x="5115687" y="1607058"/>
                  <a:pt x="5132959" y="1607058"/>
                </a:cubicBezTo>
                <a:cubicBezTo>
                  <a:pt x="5139944" y="1607058"/>
                  <a:pt x="5171059" y="1627886"/>
                  <a:pt x="5178044" y="1627886"/>
                </a:cubicBezTo>
                <a:cubicBezTo>
                  <a:pt x="5188395" y="1627886"/>
                  <a:pt x="5202237" y="1617472"/>
                  <a:pt x="5212651" y="1617472"/>
                </a:cubicBezTo>
                <a:cubicBezTo>
                  <a:pt x="5240337" y="1617472"/>
                  <a:pt x="5281930" y="1631315"/>
                  <a:pt x="5285359" y="1683258"/>
                </a:cubicBezTo>
                <a:cubicBezTo>
                  <a:pt x="5288851" y="1683258"/>
                  <a:pt x="5285359" y="1686751"/>
                  <a:pt x="5295774" y="1686751"/>
                </a:cubicBezTo>
                <a:cubicBezTo>
                  <a:pt x="5302695" y="1686751"/>
                  <a:pt x="5306187" y="1665986"/>
                  <a:pt x="5320030" y="1662493"/>
                </a:cubicBezTo>
                <a:cubicBezTo>
                  <a:pt x="5323459" y="1659065"/>
                  <a:pt x="5337366" y="1665986"/>
                  <a:pt x="5347716" y="1662493"/>
                </a:cubicBezTo>
                <a:cubicBezTo>
                  <a:pt x="5351209" y="1655572"/>
                  <a:pt x="5358130" y="1641729"/>
                  <a:pt x="5371974" y="1638237"/>
                </a:cubicBezTo>
                <a:cubicBezTo>
                  <a:pt x="5375466" y="1634808"/>
                  <a:pt x="5389309" y="1641729"/>
                  <a:pt x="5396230" y="1638237"/>
                </a:cubicBezTo>
                <a:cubicBezTo>
                  <a:pt x="5416995" y="1624393"/>
                  <a:pt x="5437759" y="1603629"/>
                  <a:pt x="5462016" y="1603629"/>
                </a:cubicBezTo>
                <a:cubicBezTo>
                  <a:pt x="5479351" y="1603629"/>
                  <a:pt x="5489702" y="1603629"/>
                  <a:pt x="5496687" y="1631315"/>
                </a:cubicBezTo>
                <a:close/>
                <a:moveTo>
                  <a:pt x="1378521" y="1721358"/>
                </a:moveTo>
                <a:cubicBezTo>
                  <a:pt x="1437386" y="1721358"/>
                  <a:pt x="1496251" y="1700593"/>
                  <a:pt x="1537843" y="1700593"/>
                </a:cubicBezTo>
                <a:cubicBezTo>
                  <a:pt x="1548257" y="1700593"/>
                  <a:pt x="1551686" y="1700593"/>
                  <a:pt x="1558608" y="1704086"/>
                </a:cubicBezTo>
                <a:cubicBezTo>
                  <a:pt x="1579372" y="1724851"/>
                  <a:pt x="1600200" y="1756029"/>
                  <a:pt x="1627886" y="1776793"/>
                </a:cubicBezTo>
                <a:cubicBezTo>
                  <a:pt x="1638300" y="1790637"/>
                  <a:pt x="1655572" y="1797558"/>
                  <a:pt x="1669478" y="1801051"/>
                </a:cubicBezTo>
                <a:cubicBezTo>
                  <a:pt x="1690243" y="1811401"/>
                  <a:pt x="1731772" y="1811401"/>
                  <a:pt x="1752600" y="1811401"/>
                </a:cubicBezTo>
                <a:cubicBezTo>
                  <a:pt x="1762951" y="1811401"/>
                  <a:pt x="1794129" y="1811401"/>
                  <a:pt x="1811464" y="1807972"/>
                </a:cubicBezTo>
                <a:cubicBezTo>
                  <a:pt x="1832229" y="1804480"/>
                  <a:pt x="1866900" y="1794129"/>
                  <a:pt x="1873821" y="1794129"/>
                </a:cubicBezTo>
                <a:cubicBezTo>
                  <a:pt x="1884172" y="1794129"/>
                  <a:pt x="1981137" y="1873758"/>
                  <a:pt x="2033143" y="1908429"/>
                </a:cubicBezTo>
                <a:cubicBezTo>
                  <a:pt x="1991551" y="1904937"/>
                  <a:pt x="1908429" y="1901508"/>
                  <a:pt x="1901508" y="1901508"/>
                </a:cubicBezTo>
                <a:cubicBezTo>
                  <a:pt x="1787208" y="1901508"/>
                  <a:pt x="1641729" y="1915351"/>
                  <a:pt x="1541272" y="1974215"/>
                </a:cubicBezTo>
                <a:cubicBezTo>
                  <a:pt x="1537843" y="1977708"/>
                  <a:pt x="1534351" y="1984629"/>
                  <a:pt x="1530921" y="1988058"/>
                </a:cubicBezTo>
                <a:cubicBezTo>
                  <a:pt x="1503172" y="2005393"/>
                  <a:pt x="1485900" y="2057337"/>
                  <a:pt x="1485900" y="2088515"/>
                </a:cubicBezTo>
                <a:cubicBezTo>
                  <a:pt x="1485900" y="2150872"/>
                  <a:pt x="1537843" y="2175129"/>
                  <a:pt x="1610551" y="2216658"/>
                </a:cubicBezTo>
                <a:cubicBezTo>
                  <a:pt x="1627886" y="2227072"/>
                  <a:pt x="1655572" y="2230501"/>
                  <a:pt x="1679829" y="2244344"/>
                </a:cubicBezTo>
                <a:cubicBezTo>
                  <a:pt x="1700594" y="2258251"/>
                  <a:pt x="1697164" y="2279015"/>
                  <a:pt x="1704086" y="2296351"/>
                </a:cubicBezTo>
                <a:cubicBezTo>
                  <a:pt x="1711008" y="2313623"/>
                  <a:pt x="1717929" y="2330958"/>
                  <a:pt x="1728343" y="2348294"/>
                </a:cubicBezTo>
                <a:cubicBezTo>
                  <a:pt x="1769872" y="2403666"/>
                  <a:pt x="1835721" y="2379472"/>
                  <a:pt x="1891094" y="2403666"/>
                </a:cubicBezTo>
                <a:cubicBezTo>
                  <a:pt x="1915351" y="2414080"/>
                  <a:pt x="1911921" y="2438337"/>
                  <a:pt x="1918843" y="2455672"/>
                </a:cubicBezTo>
                <a:cubicBezTo>
                  <a:pt x="1953451" y="2535301"/>
                  <a:pt x="2036572" y="2538794"/>
                  <a:pt x="2088515" y="2538794"/>
                </a:cubicBezTo>
                <a:cubicBezTo>
                  <a:pt x="2046986" y="2583815"/>
                  <a:pt x="2033143" y="2614994"/>
                  <a:pt x="2033143" y="2656523"/>
                </a:cubicBezTo>
                <a:cubicBezTo>
                  <a:pt x="2033143" y="2701544"/>
                  <a:pt x="2067751" y="2774315"/>
                  <a:pt x="2130108" y="2795080"/>
                </a:cubicBezTo>
                <a:cubicBezTo>
                  <a:pt x="2126615" y="2802001"/>
                  <a:pt x="2112772" y="2808923"/>
                  <a:pt x="2105851" y="2822766"/>
                </a:cubicBezTo>
                <a:cubicBezTo>
                  <a:pt x="2095437" y="2833180"/>
                  <a:pt x="2092008" y="2853944"/>
                  <a:pt x="2092008" y="2864358"/>
                </a:cubicBezTo>
                <a:cubicBezTo>
                  <a:pt x="2092008" y="2881630"/>
                  <a:pt x="2095437" y="2898966"/>
                  <a:pt x="2116264" y="2916301"/>
                </a:cubicBezTo>
                <a:cubicBezTo>
                  <a:pt x="2043494" y="2916301"/>
                  <a:pt x="1918843" y="2919730"/>
                  <a:pt x="1891094" y="3034030"/>
                </a:cubicBezTo>
                <a:cubicBezTo>
                  <a:pt x="1873821" y="3034030"/>
                  <a:pt x="1849564" y="3034030"/>
                  <a:pt x="1832229" y="3044444"/>
                </a:cubicBezTo>
                <a:cubicBezTo>
                  <a:pt x="1794129" y="3058287"/>
                  <a:pt x="1745678" y="3141409"/>
                  <a:pt x="1745678" y="3172587"/>
                </a:cubicBezTo>
                <a:cubicBezTo>
                  <a:pt x="1745678" y="3179509"/>
                  <a:pt x="1742186" y="3193351"/>
                  <a:pt x="1762951" y="3203766"/>
                </a:cubicBezTo>
                <a:cubicBezTo>
                  <a:pt x="1766443" y="3200337"/>
                  <a:pt x="1762951" y="3196844"/>
                  <a:pt x="1762951" y="3189923"/>
                </a:cubicBezTo>
                <a:cubicBezTo>
                  <a:pt x="1762951" y="3165666"/>
                  <a:pt x="1818386" y="3082544"/>
                  <a:pt x="1828800" y="3075623"/>
                </a:cubicBezTo>
                <a:cubicBezTo>
                  <a:pt x="1839151" y="3065209"/>
                  <a:pt x="1856486" y="3061780"/>
                  <a:pt x="1870329" y="3061780"/>
                </a:cubicBezTo>
                <a:cubicBezTo>
                  <a:pt x="1880743" y="3061780"/>
                  <a:pt x="1894586" y="3065209"/>
                  <a:pt x="1905000" y="3061780"/>
                </a:cubicBezTo>
                <a:cubicBezTo>
                  <a:pt x="1918843" y="3058287"/>
                  <a:pt x="1922272" y="3030601"/>
                  <a:pt x="1922272" y="3023680"/>
                </a:cubicBezTo>
                <a:cubicBezTo>
                  <a:pt x="1936115" y="2961323"/>
                  <a:pt x="2060829" y="2930144"/>
                  <a:pt x="2109343" y="2930144"/>
                </a:cubicBezTo>
                <a:cubicBezTo>
                  <a:pt x="2147443" y="2930144"/>
                  <a:pt x="2137029" y="2954401"/>
                  <a:pt x="2185543" y="2971737"/>
                </a:cubicBezTo>
                <a:cubicBezTo>
                  <a:pt x="2161286" y="2968244"/>
                  <a:pt x="2133537" y="2989009"/>
                  <a:pt x="2112772" y="3009837"/>
                </a:cubicBezTo>
                <a:cubicBezTo>
                  <a:pt x="2064321" y="3058287"/>
                  <a:pt x="2015808" y="3113723"/>
                  <a:pt x="1963864" y="3158744"/>
                </a:cubicBezTo>
                <a:cubicBezTo>
                  <a:pt x="1946529" y="3172587"/>
                  <a:pt x="1922272" y="3179509"/>
                  <a:pt x="1908429" y="3189923"/>
                </a:cubicBezTo>
                <a:cubicBezTo>
                  <a:pt x="1859915" y="3217609"/>
                  <a:pt x="1814894" y="3238437"/>
                  <a:pt x="1773364" y="3238437"/>
                </a:cubicBezTo>
                <a:cubicBezTo>
                  <a:pt x="1766443" y="3238437"/>
                  <a:pt x="1752600" y="3238437"/>
                  <a:pt x="1745678" y="3234944"/>
                </a:cubicBezTo>
                <a:cubicBezTo>
                  <a:pt x="1724851" y="3231451"/>
                  <a:pt x="1700594" y="3210687"/>
                  <a:pt x="1693672" y="3210687"/>
                </a:cubicBezTo>
                <a:cubicBezTo>
                  <a:pt x="1683321" y="3210687"/>
                  <a:pt x="1679829" y="3217609"/>
                  <a:pt x="1662494" y="3228023"/>
                </a:cubicBezTo>
                <a:cubicBezTo>
                  <a:pt x="1627886" y="3252280"/>
                  <a:pt x="1617472" y="3248787"/>
                  <a:pt x="1589786" y="3248787"/>
                </a:cubicBezTo>
                <a:cubicBezTo>
                  <a:pt x="1558608" y="3248787"/>
                  <a:pt x="1530921" y="3248787"/>
                  <a:pt x="1506664" y="3217609"/>
                </a:cubicBezTo>
                <a:cubicBezTo>
                  <a:pt x="1496251" y="3203766"/>
                  <a:pt x="1492821" y="3183001"/>
                  <a:pt x="1482408" y="3172587"/>
                </a:cubicBezTo>
                <a:cubicBezTo>
                  <a:pt x="1468564" y="3162237"/>
                  <a:pt x="1454721" y="3169158"/>
                  <a:pt x="1440878" y="3169158"/>
                </a:cubicBezTo>
                <a:cubicBezTo>
                  <a:pt x="1409700" y="3172587"/>
                  <a:pt x="1347343" y="3127566"/>
                  <a:pt x="1347343" y="3086037"/>
                </a:cubicBezTo>
                <a:cubicBezTo>
                  <a:pt x="1347343" y="3079051"/>
                  <a:pt x="1354264" y="3079051"/>
                  <a:pt x="1354264" y="3072130"/>
                </a:cubicBezTo>
                <a:cubicBezTo>
                  <a:pt x="1354264" y="3061780"/>
                  <a:pt x="1347343" y="3061780"/>
                  <a:pt x="1347343" y="3054858"/>
                </a:cubicBezTo>
                <a:cubicBezTo>
                  <a:pt x="1350835" y="3047937"/>
                  <a:pt x="1350835" y="3037523"/>
                  <a:pt x="1350835" y="3030601"/>
                </a:cubicBezTo>
                <a:cubicBezTo>
                  <a:pt x="1357757" y="3006344"/>
                  <a:pt x="1378521" y="2961323"/>
                  <a:pt x="1378521" y="2954401"/>
                </a:cubicBezTo>
                <a:cubicBezTo>
                  <a:pt x="1378521" y="2926715"/>
                  <a:pt x="1316164" y="2898966"/>
                  <a:pt x="1312735" y="2895537"/>
                </a:cubicBezTo>
                <a:cubicBezTo>
                  <a:pt x="1288478" y="2878201"/>
                  <a:pt x="1271143" y="2812415"/>
                  <a:pt x="1271143" y="2791587"/>
                </a:cubicBezTo>
                <a:cubicBezTo>
                  <a:pt x="1271143" y="2784666"/>
                  <a:pt x="1274635" y="2767394"/>
                  <a:pt x="1274635" y="2756980"/>
                </a:cubicBezTo>
                <a:cubicBezTo>
                  <a:pt x="1281557" y="2743137"/>
                  <a:pt x="1302321" y="2715387"/>
                  <a:pt x="1323086" y="2705037"/>
                </a:cubicBezTo>
                <a:cubicBezTo>
                  <a:pt x="1326578" y="2701544"/>
                  <a:pt x="1340421" y="2701544"/>
                  <a:pt x="1347343" y="2698115"/>
                </a:cubicBezTo>
                <a:cubicBezTo>
                  <a:pt x="1354264" y="2698115"/>
                  <a:pt x="1357757" y="2694623"/>
                  <a:pt x="1357757" y="2684209"/>
                </a:cubicBezTo>
                <a:cubicBezTo>
                  <a:pt x="1357757" y="2677287"/>
                  <a:pt x="1340421" y="2639187"/>
                  <a:pt x="1340421" y="2628837"/>
                </a:cubicBezTo>
                <a:cubicBezTo>
                  <a:pt x="1340421" y="2621915"/>
                  <a:pt x="1343851" y="2594166"/>
                  <a:pt x="1354264" y="2583815"/>
                </a:cubicBezTo>
                <a:cubicBezTo>
                  <a:pt x="1371600" y="2559558"/>
                  <a:pt x="1465072" y="2497201"/>
                  <a:pt x="1472057" y="2497201"/>
                </a:cubicBezTo>
                <a:cubicBezTo>
                  <a:pt x="1506664" y="2497201"/>
                  <a:pt x="1551686" y="2531872"/>
                  <a:pt x="1659064" y="2531872"/>
                </a:cubicBezTo>
                <a:cubicBezTo>
                  <a:pt x="1704086" y="2531872"/>
                  <a:pt x="1756029" y="2521458"/>
                  <a:pt x="1804543" y="2500694"/>
                </a:cubicBezTo>
                <a:cubicBezTo>
                  <a:pt x="1811464" y="2511044"/>
                  <a:pt x="1818386" y="2528380"/>
                  <a:pt x="1825308" y="2542223"/>
                </a:cubicBezTo>
                <a:cubicBezTo>
                  <a:pt x="1839151" y="2517966"/>
                  <a:pt x="1818386" y="2483358"/>
                  <a:pt x="1856486" y="2483358"/>
                </a:cubicBezTo>
                <a:cubicBezTo>
                  <a:pt x="1846072" y="2479866"/>
                  <a:pt x="1835721" y="2483358"/>
                  <a:pt x="1825308" y="2479866"/>
                </a:cubicBezTo>
                <a:cubicBezTo>
                  <a:pt x="1821815" y="2476437"/>
                  <a:pt x="1811464" y="2462594"/>
                  <a:pt x="1804543" y="2459101"/>
                </a:cubicBezTo>
                <a:cubicBezTo>
                  <a:pt x="1787208" y="2448751"/>
                  <a:pt x="1756029" y="2438337"/>
                  <a:pt x="1745678" y="2438337"/>
                </a:cubicBezTo>
                <a:lnTo>
                  <a:pt x="1683321" y="2438337"/>
                </a:lnTo>
                <a:cubicBezTo>
                  <a:pt x="1693672" y="2365566"/>
                  <a:pt x="1617472" y="2289366"/>
                  <a:pt x="1558608" y="2289366"/>
                </a:cubicBezTo>
                <a:lnTo>
                  <a:pt x="1489329" y="2289366"/>
                </a:lnTo>
                <a:cubicBezTo>
                  <a:pt x="1489329" y="2272094"/>
                  <a:pt x="1485900" y="2247837"/>
                  <a:pt x="1472057" y="2230501"/>
                </a:cubicBezTo>
                <a:cubicBezTo>
                  <a:pt x="1430464" y="2168144"/>
                  <a:pt x="1368108" y="2154301"/>
                  <a:pt x="1326578" y="2143951"/>
                </a:cubicBezTo>
                <a:cubicBezTo>
                  <a:pt x="1309243" y="2140458"/>
                  <a:pt x="1284986" y="2147380"/>
                  <a:pt x="1267651" y="2137029"/>
                </a:cubicBezTo>
                <a:cubicBezTo>
                  <a:pt x="1253808" y="2130044"/>
                  <a:pt x="1253808" y="2105851"/>
                  <a:pt x="1243457" y="2095437"/>
                </a:cubicBezTo>
                <a:cubicBezTo>
                  <a:pt x="1226121" y="2071180"/>
                  <a:pt x="1201864" y="2060829"/>
                  <a:pt x="1184529" y="2057337"/>
                </a:cubicBezTo>
                <a:cubicBezTo>
                  <a:pt x="1177608" y="2053908"/>
                  <a:pt x="1167257" y="2057337"/>
                  <a:pt x="1160335" y="2057337"/>
                </a:cubicBezTo>
                <a:cubicBezTo>
                  <a:pt x="1077214" y="2057337"/>
                  <a:pt x="1018286" y="2150872"/>
                  <a:pt x="1025208" y="2230501"/>
                </a:cubicBezTo>
                <a:lnTo>
                  <a:pt x="931735" y="2230501"/>
                </a:lnTo>
                <a:cubicBezTo>
                  <a:pt x="879792" y="2216658"/>
                  <a:pt x="810514" y="2202815"/>
                  <a:pt x="762000" y="2140458"/>
                </a:cubicBezTo>
                <a:cubicBezTo>
                  <a:pt x="768921" y="2126615"/>
                  <a:pt x="786257" y="2133537"/>
                  <a:pt x="800100" y="2126615"/>
                </a:cubicBezTo>
                <a:cubicBezTo>
                  <a:pt x="782764" y="2112772"/>
                  <a:pt x="758571" y="2133537"/>
                  <a:pt x="741235" y="2109280"/>
                </a:cubicBezTo>
                <a:cubicBezTo>
                  <a:pt x="741235" y="2109280"/>
                  <a:pt x="730821" y="2109280"/>
                  <a:pt x="727392" y="2112772"/>
                </a:cubicBezTo>
                <a:cubicBezTo>
                  <a:pt x="730821" y="2116201"/>
                  <a:pt x="734314" y="2116201"/>
                  <a:pt x="737743" y="2116201"/>
                </a:cubicBezTo>
                <a:cubicBezTo>
                  <a:pt x="685800" y="2126615"/>
                  <a:pt x="637286" y="2015808"/>
                  <a:pt x="637286" y="1984629"/>
                </a:cubicBezTo>
                <a:cubicBezTo>
                  <a:pt x="637286" y="1939608"/>
                  <a:pt x="685800" y="1939608"/>
                  <a:pt x="685800" y="1918780"/>
                </a:cubicBezTo>
                <a:cubicBezTo>
                  <a:pt x="685800" y="1911858"/>
                  <a:pt x="665035" y="1898015"/>
                  <a:pt x="658114" y="1887601"/>
                </a:cubicBezTo>
                <a:cubicBezTo>
                  <a:pt x="651192" y="1877251"/>
                  <a:pt x="647700" y="1859915"/>
                  <a:pt x="647700" y="1849501"/>
                </a:cubicBezTo>
                <a:cubicBezTo>
                  <a:pt x="647700" y="1821815"/>
                  <a:pt x="661543" y="1783715"/>
                  <a:pt x="696214" y="1762951"/>
                </a:cubicBezTo>
                <a:cubicBezTo>
                  <a:pt x="716978" y="1749108"/>
                  <a:pt x="748157" y="1742186"/>
                  <a:pt x="775843" y="1735201"/>
                </a:cubicBezTo>
                <a:cubicBezTo>
                  <a:pt x="782764" y="1717929"/>
                  <a:pt x="779335" y="1711008"/>
                  <a:pt x="782764" y="1686751"/>
                </a:cubicBezTo>
                <a:cubicBezTo>
                  <a:pt x="807021" y="1645158"/>
                  <a:pt x="876300" y="1596708"/>
                  <a:pt x="914400" y="1596708"/>
                </a:cubicBezTo>
                <a:cubicBezTo>
                  <a:pt x="921321" y="1596708"/>
                  <a:pt x="935164" y="1610551"/>
                  <a:pt x="945578" y="1610551"/>
                </a:cubicBezTo>
                <a:cubicBezTo>
                  <a:pt x="952500" y="1610551"/>
                  <a:pt x="980186" y="1596708"/>
                  <a:pt x="997521" y="1593215"/>
                </a:cubicBezTo>
                <a:cubicBezTo>
                  <a:pt x="1021778" y="1582865"/>
                  <a:pt x="1052957" y="1582865"/>
                  <a:pt x="1080643" y="1579372"/>
                </a:cubicBezTo>
                <a:cubicBezTo>
                  <a:pt x="1167257" y="1697101"/>
                  <a:pt x="1271143" y="1721358"/>
                  <a:pt x="1378521" y="1721358"/>
                </a:cubicBezTo>
                <a:close/>
                <a:moveTo>
                  <a:pt x="4883595" y="1721358"/>
                </a:moveTo>
                <a:cubicBezTo>
                  <a:pt x="4880166" y="1676337"/>
                  <a:pt x="4894009" y="1613980"/>
                  <a:pt x="4932109" y="1575880"/>
                </a:cubicBezTo>
                <a:cubicBezTo>
                  <a:pt x="4904423" y="1624393"/>
                  <a:pt x="4887087" y="1672908"/>
                  <a:pt x="4883595" y="1721358"/>
                </a:cubicBezTo>
                <a:close/>
                <a:moveTo>
                  <a:pt x="4506087" y="1589786"/>
                </a:moveTo>
                <a:cubicBezTo>
                  <a:pt x="4506087" y="1589786"/>
                  <a:pt x="4506087" y="1593215"/>
                  <a:pt x="4502595" y="1596708"/>
                </a:cubicBezTo>
                <a:cubicBezTo>
                  <a:pt x="4492244" y="1593215"/>
                  <a:pt x="4478401" y="1589786"/>
                  <a:pt x="4467987" y="1589786"/>
                </a:cubicBezTo>
                <a:cubicBezTo>
                  <a:pt x="4422966" y="1589786"/>
                  <a:pt x="4412551" y="1620965"/>
                  <a:pt x="4412551" y="1655572"/>
                </a:cubicBezTo>
                <a:cubicBezTo>
                  <a:pt x="4412551" y="1662493"/>
                  <a:pt x="4416044" y="1672908"/>
                  <a:pt x="4419474" y="1679829"/>
                </a:cubicBezTo>
                <a:cubicBezTo>
                  <a:pt x="4384866" y="1672908"/>
                  <a:pt x="4377944" y="1697101"/>
                  <a:pt x="4377944" y="1711008"/>
                </a:cubicBezTo>
                <a:cubicBezTo>
                  <a:pt x="4377944" y="1721358"/>
                  <a:pt x="4384866" y="1738693"/>
                  <a:pt x="4388295" y="1749108"/>
                </a:cubicBezTo>
                <a:cubicBezTo>
                  <a:pt x="4377944" y="1745615"/>
                  <a:pt x="4364101" y="1742186"/>
                  <a:pt x="4353687" y="1742186"/>
                </a:cubicBezTo>
                <a:cubicBezTo>
                  <a:pt x="4301744" y="1742186"/>
                  <a:pt x="4315587" y="1821815"/>
                  <a:pt x="4308666" y="1835658"/>
                </a:cubicBezTo>
                <a:cubicBezTo>
                  <a:pt x="4305174" y="1842580"/>
                  <a:pt x="4298251" y="1849501"/>
                  <a:pt x="4298251" y="1859915"/>
                </a:cubicBezTo>
                <a:cubicBezTo>
                  <a:pt x="4298251" y="1891093"/>
                  <a:pt x="4326001" y="1901508"/>
                  <a:pt x="4350258" y="1946529"/>
                </a:cubicBezTo>
                <a:cubicBezTo>
                  <a:pt x="4371023" y="1977708"/>
                  <a:pt x="4384866" y="2015808"/>
                  <a:pt x="4402201" y="2050415"/>
                </a:cubicBezTo>
                <a:cubicBezTo>
                  <a:pt x="4357180" y="2033080"/>
                  <a:pt x="4332923" y="1970723"/>
                  <a:pt x="4298251" y="1970723"/>
                </a:cubicBezTo>
                <a:cubicBezTo>
                  <a:pt x="4284409" y="1970723"/>
                  <a:pt x="4267074" y="1967293"/>
                  <a:pt x="4260151" y="1998472"/>
                </a:cubicBezTo>
                <a:cubicBezTo>
                  <a:pt x="4242880" y="1994980"/>
                  <a:pt x="4225544" y="1991551"/>
                  <a:pt x="4218623" y="1991551"/>
                </a:cubicBezTo>
                <a:cubicBezTo>
                  <a:pt x="4194366" y="1991551"/>
                  <a:pt x="4177030" y="1998472"/>
                  <a:pt x="4163187" y="2026158"/>
                </a:cubicBezTo>
                <a:cubicBezTo>
                  <a:pt x="4152836" y="2026158"/>
                  <a:pt x="4121658" y="2040001"/>
                  <a:pt x="4128580" y="2060829"/>
                </a:cubicBezTo>
                <a:cubicBezTo>
                  <a:pt x="4121658" y="2046923"/>
                  <a:pt x="4107751" y="2022729"/>
                  <a:pt x="4093909" y="2012315"/>
                </a:cubicBezTo>
                <a:cubicBezTo>
                  <a:pt x="4073144" y="1994980"/>
                  <a:pt x="4010787" y="1991551"/>
                  <a:pt x="3979609" y="1991551"/>
                </a:cubicBezTo>
                <a:cubicBezTo>
                  <a:pt x="3945001" y="1991551"/>
                  <a:pt x="3924236" y="2005393"/>
                  <a:pt x="3889565" y="2050415"/>
                </a:cubicBezTo>
                <a:cubicBezTo>
                  <a:pt x="3875723" y="2036572"/>
                  <a:pt x="3854958" y="2026158"/>
                  <a:pt x="3841115" y="2026158"/>
                </a:cubicBezTo>
                <a:cubicBezTo>
                  <a:pt x="3796030" y="2026158"/>
                  <a:pt x="3778758" y="2057337"/>
                  <a:pt x="3757994" y="2098929"/>
                </a:cubicBezTo>
                <a:cubicBezTo>
                  <a:pt x="3730244" y="2105851"/>
                  <a:pt x="3671380" y="2109280"/>
                  <a:pt x="3664458" y="2109280"/>
                </a:cubicBezTo>
                <a:cubicBezTo>
                  <a:pt x="3591687" y="2109280"/>
                  <a:pt x="3591687" y="2043493"/>
                  <a:pt x="3515487" y="2043493"/>
                </a:cubicBezTo>
                <a:cubicBezTo>
                  <a:pt x="3467037" y="2043493"/>
                  <a:pt x="3428937" y="2060829"/>
                  <a:pt x="3376994" y="2112772"/>
                </a:cubicBezTo>
                <a:cubicBezTo>
                  <a:pt x="3463544" y="2008823"/>
                  <a:pt x="3525901" y="1904937"/>
                  <a:pt x="3560572" y="1801051"/>
                </a:cubicBezTo>
                <a:cubicBezTo>
                  <a:pt x="3570922" y="1769872"/>
                  <a:pt x="3577844" y="1735201"/>
                  <a:pt x="3584765" y="1704086"/>
                </a:cubicBezTo>
                <a:cubicBezTo>
                  <a:pt x="3602101" y="1697101"/>
                  <a:pt x="3622865" y="1683258"/>
                  <a:pt x="3640201" y="1672908"/>
                </a:cubicBezTo>
                <a:cubicBezTo>
                  <a:pt x="3660965" y="1659065"/>
                  <a:pt x="3685222" y="1638237"/>
                  <a:pt x="3712908" y="1617472"/>
                </a:cubicBezTo>
                <a:cubicBezTo>
                  <a:pt x="3716401" y="1613980"/>
                  <a:pt x="3726815" y="1613980"/>
                  <a:pt x="3733737" y="1613980"/>
                </a:cubicBezTo>
                <a:cubicBezTo>
                  <a:pt x="3764915" y="1613980"/>
                  <a:pt x="3747580" y="1652080"/>
                  <a:pt x="3775265" y="1652080"/>
                </a:cubicBezTo>
                <a:cubicBezTo>
                  <a:pt x="3792601" y="1652080"/>
                  <a:pt x="3813365" y="1627886"/>
                  <a:pt x="3861880" y="1627886"/>
                </a:cubicBezTo>
                <a:cubicBezTo>
                  <a:pt x="3872230" y="1627886"/>
                  <a:pt x="3893058" y="1627886"/>
                  <a:pt x="3906901" y="1634808"/>
                </a:cubicBezTo>
                <a:cubicBezTo>
                  <a:pt x="3917315" y="1641729"/>
                  <a:pt x="3924236" y="1659065"/>
                  <a:pt x="3938080" y="1662493"/>
                </a:cubicBezTo>
                <a:cubicBezTo>
                  <a:pt x="3955415" y="1669415"/>
                  <a:pt x="3983101" y="1652080"/>
                  <a:pt x="3996944" y="1676337"/>
                </a:cubicBezTo>
                <a:cubicBezTo>
                  <a:pt x="4024630" y="1721358"/>
                  <a:pt x="4041965" y="1742186"/>
                  <a:pt x="4041965" y="1783715"/>
                </a:cubicBezTo>
                <a:cubicBezTo>
                  <a:pt x="4041965" y="1828737"/>
                  <a:pt x="4021201" y="1828737"/>
                  <a:pt x="3990023" y="1891093"/>
                </a:cubicBezTo>
                <a:cubicBezTo>
                  <a:pt x="3990023" y="1891093"/>
                  <a:pt x="3990023" y="1887601"/>
                  <a:pt x="3986530" y="1884172"/>
                </a:cubicBezTo>
                <a:cubicBezTo>
                  <a:pt x="3979609" y="1891093"/>
                  <a:pt x="3965765" y="1904937"/>
                  <a:pt x="3955415" y="1911858"/>
                </a:cubicBezTo>
                <a:cubicBezTo>
                  <a:pt x="3913823" y="1936115"/>
                  <a:pt x="3868801" y="1939608"/>
                  <a:pt x="3830701" y="1960372"/>
                </a:cubicBezTo>
                <a:cubicBezTo>
                  <a:pt x="3764915" y="1988058"/>
                  <a:pt x="3667887" y="2036572"/>
                  <a:pt x="3660965" y="2098929"/>
                </a:cubicBezTo>
                <a:cubicBezTo>
                  <a:pt x="3754501" y="2005393"/>
                  <a:pt x="3858387" y="1977708"/>
                  <a:pt x="3955415" y="1932623"/>
                </a:cubicBezTo>
                <a:cubicBezTo>
                  <a:pt x="3965765" y="1929193"/>
                  <a:pt x="3976180" y="1918780"/>
                  <a:pt x="3983101" y="1908429"/>
                </a:cubicBezTo>
                <a:cubicBezTo>
                  <a:pt x="4066223" y="1911858"/>
                  <a:pt x="4187444" y="1849501"/>
                  <a:pt x="4253230" y="1745615"/>
                </a:cubicBezTo>
                <a:cubicBezTo>
                  <a:pt x="4274058" y="1711008"/>
                  <a:pt x="4284409" y="1669415"/>
                  <a:pt x="4301744" y="1634808"/>
                </a:cubicBezTo>
                <a:cubicBezTo>
                  <a:pt x="4312158" y="1607058"/>
                  <a:pt x="4329430" y="1582865"/>
                  <a:pt x="4339844" y="1558608"/>
                </a:cubicBezTo>
                <a:cubicBezTo>
                  <a:pt x="4395280" y="1562037"/>
                  <a:pt x="4450651" y="1558608"/>
                  <a:pt x="4506087" y="1589786"/>
                </a:cubicBezTo>
                <a:close/>
                <a:moveTo>
                  <a:pt x="3016758" y="1558608"/>
                </a:moveTo>
                <a:cubicBezTo>
                  <a:pt x="3016758" y="1565529"/>
                  <a:pt x="2975229" y="1613980"/>
                  <a:pt x="2975229" y="1620965"/>
                </a:cubicBezTo>
                <a:cubicBezTo>
                  <a:pt x="2975229" y="1641729"/>
                  <a:pt x="3009837" y="1624393"/>
                  <a:pt x="3009837" y="1662493"/>
                </a:cubicBezTo>
                <a:cubicBezTo>
                  <a:pt x="3009837" y="1683258"/>
                  <a:pt x="2968308" y="1749108"/>
                  <a:pt x="2968308" y="1769872"/>
                </a:cubicBezTo>
                <a:cubicBezTo>
                  <a:pt x="2968308" y="1807972"/>
                  <a:pt x="3034094" y="1776793"/>
                  <a:pt x="3034094" y="1821815"/>
                </a:cubicBezTo>
                <a:cubicBezTo>
                  <a:pt x="3034094" y="1870329"/>
                  <a:pt x="2968308" y="1859915"/>
                  <a:pt x="2968308" y="1925701"/>
                </a:cubicBezTo>
                <a:cubicBezTo>
                  <a:pt x="2968308" y="1974215"/>
                  <a:pt x="3030601" y="1988058"/>
                  <a:pt x="3068701" y="1991551"/>
                </a:cubicBezTo>
                <a:cubicBezTo>
                  <a:pt x="3068701" y="2012315"/>
                  <a:pt x="3061780" y="2033080"/>
                  <a:pt x="3068701" y="2053908"/>
                </a:cubicBezTo>
                <a:cubicBezTo>
                  <a:pt x="3079115" y="2081593"/>
                  <a:pt x="3120644" y="2109280"/>
                  <a:pt x="3120644" y="2137029"/>
                </a:cubicBezTo>
                <a:cubicBezTo>
                  <a:pt x="3120644" y="2143951"/>
                  <a:pt x="3113722" y="2171637"/>
                  <a:pt x="3113722" y="2182051"/>
                </a:cubicBezTo>
                <a:cubicBezTo>
                  <a:pt x="3113722" y="2233994"/>
                  <a:pt x="3172651" y="2289366"/>
                  <a:pt x="3228022" y="2296351"/>
                </a:cubicBezTo>
                <a:cubicBezTo>
                  <a:pt x="3210751" y="2310194"/>
                  <a:pt x="3189922" y="2310194"/>
                  <a:pt x="3183001" y="2334451"/>
                </a:cubicBezTo>
                <a:lnTo>
                  <a:pt x="3200337" y="2334451"/>
                </a:lnTo>
                <a:cubicBezTo>
                  <a:pt x="3224594" y="2324037"/>
                  <a:pt x="3252280" y="2303272"/>
                  <a:pt x="3269615" y="2282444"/>
                </a:cubicBezTo>
                <a:cubicBezTo>
                  <a:pt x="3328480" y="2202815"/>
                  <a:pt x="3422015" y="2074672"/>
                  <a:pt x="3515487" y="2074672"/>
                </a:cubicBezTo>
                <a:cubicBezTo>
                  <a:pt x="3560572" y="2074672"/>
                  <a:pt x="3553587" y="2105851"/>
                  <a:pt x="3626358" y="2133537"/>
                </a:cubicBezTo>
                <a:cubicBezTo>
                  <a:pt x="3643694" y="2140458"/>
                  <a:pt x="3671380" y="2137029"/>
                  <a:pt x="3695637" y="2133537"/>
                </a:cubicBezTo>
                <a:cubicBezTo>
                  <a:pt x="3695637" y="2150872"/>
                  <a:pt x="3695637" y="2168144"/>
                  <a:pt x="3699065" y="2185480"/>
                </a:cubicBezTo>
                <a:cubicBezTo>
                  <a:pt x="3681794" y="2185480"/>
                  <a:pt x="3671380" y="2209737"/>
                  <a:pt x="3671380" y="2216658"/>
                </a:cubicBezTo>
                <a:cubicBezTo>
                  <a:pt x="3671380" y="2230501"/>
                  <a:pt x="3681794" y="2254758"/>
                  <a:pt x="3692144" y="2265172"/>
                </a:cubicBezTo>
                <a:cubicBezTo>
                  <a:pt x="3685222" y="2327466"/>
                  <a:pt x="3733737" y="2348294"/>
                  <a:pt x="3733737" y="2362137"/>
                </a:cubicBezTo>
                <a:cubicBezTo>
                  <a:pt x="3733737" y="2403666"/>
                  <a:pt x="3667887" y="2417572"/>
                  <a:pt x="3650615" y="2417572"/>
                </a:cubicBezTo>
                <a:lnTo>
                  <a:pt x="3564001" y="2417572"/>
                </a:lnTo>
                <a:cubicBezTo>
                  <a:pt x="3553587" y="2421001"/>
                  <a:pt x="3539744" y="2421001"/>
                  <a:pt x="3532822" y="2427923"/>
                </a:cubicBezTo>
                <a:cubicBezTo>
                  <a:pt x="3512058" y="2441766"/>
                  <a:pt x="3501644" y="2466023"/>
                  <a:pt x="3487801" y="2483358"/>
                </a:cubicBezTo>
                <a:cubicBezTo>
                  <a:pt x="3463544" y="2511044"/>
                  <a:pt x="3425444" y="2521458"/>
                  <a:pt x="3397758" y="2521458"/>
                </a:cubicBezTo>
                <a:cubicBezTo>
                  <a:pt x="3370072" y="2521458"/>
                  <a:pt x="3352737" y="2504123"/>
                  <a:pt x="3331972" y="2504123"/>
                </a:cubicBezTo>
                <a:cubicBezTo>
                  <a:pt x="3325051" y="2504123"/>
                  <a:pt x="3318065" y="2504123"/>
                  <a:pt x="3314637" y="2511044"/>
                </a:cubicBezTo>
                <a:cubicBezTo>
                  <a:pt x="3300794" y="2535301"/>
                  <a:pt x="3293872" y="2566480"/>
                  <a:pt x="3279965" y="2594166"/>
                </a:cubicBezTo>
                <a:cubicBezTo>
                  <a:pt x="3248851" y="2653094"/>
                  <a:pt x="3186494" y="2694623"/>
                  <a:pt x="3144901" y="2694623"/>
                </a:cubicBezTo>
                <a:cubicBezTo>
                  <a:pt x="3103372" y="2694623"/>
                  <a:pt x="3072194" y="2649601"/>
                  <a:pt x="3037522" y="2649601"/>
                </a:cubicBezTo>
                <a:cubicBezTo>
                  <a:pt x="3013329" y="2649601"/>
                  <a:pt x="2971737" y="2691194"/>
                  <a:pt x="2930208" y="2691194"/>
                </a:cubicBezTo>
                <a:cubicBezTo>
                  <a:pt x="2912872" y="2691194"/>
                  <a:pt x="2902458" y="2687701"/>
                  <a:pt x="2885122" y="2673858"/>
                </a:cubicBezTo>
                <a:lnTo>
                  <a:pt x="2871280" y="2673858"/>
                </a:lnTo>
                <a:cubicBezTo>
                  <a:pt x="2867851" y="2677287"/>
                  <a:pt x="2867851" y="2673858"/>
                  <a:pt x="2867851" y="2684209"/>
                </a:cubicBezTo>
                <a:cubicBezTo>
                  <a:pt x="2867851" y="2691194"/>
                  <a:pt x="2874772" y="2698115"/>
                  <a:pt x="2878201" y="2705037"/>
                </a:cubicBezTo>
                <a:cubicBezTo>
                  <a:pt x="2878201" y="2711958"/>
                  <a:pt x="2881694" y="2715387"/>
                  <a:pt x="2881694" y="2722309"/>
                </a:cubicBezTo>
                <a:cubicBezTo>
                  <a:pt x="2881694" y="2798509"/>
                  <a:pt x="2788158" y="2836609"/>
                  <a:pt x="2788158" y="2850515"/>
                </a:cubicBezTo>
                <a:cubicBezTo>
                  <a:pt x="2788158" y="2860866"/>
                  <a:pt x="2798572" y="2871280"/>
                  <a:pt x="2798572" y="2881630"/>
                </a:cubicBezTo>
                <a:cubicBezTo>
                  <a:pt x="2798572" y="2940558"/>
                  <a:pt x="2635758" y="2961323"/>
                  <a:pt x="2628837" y="2961323"/>
                </a:cubicBezTo>
                <a:cubicBezTo>
                  <a:pt x="2604580" y="2968244"/>
                  <a:pt x="2621915" y="2989009"/>
                  <a:pt x="2608072" y="3009837"/>
                </a:cubicBezTo>
                <a:cubicBezTo>
                  <a:pt x="2583815" y="3044444"/>
                  <a:pt x="2531872" y="3061780"/>
                  <a:pt x="2504186" y="3061780"/>
                </a:cubicBezTo>
                <a:cubicBezTo>
                  <a:pt x="2466086" y="3061780"/>
                  <a:pt x="2417572" y="3037523"/>
                  <a:pt x="2396808" y="2982087"/>
                </a:cubicBezTo>
                <a:cubicBezTo>
                  <a:pt x="2389886" y="2968244"/>
                  <a:pt x="2396808" y="2947480"/>
                  <a:pt x="2382964" y="2940558"/>
                </a:cubicBezTo>
                <a:cubicBezTo>
                  <a:pt x="2379472" y="2940558"/>
                  <a:pt x="2379472" y="2937066"/>
                  <a:pt x="2369058" y="2937066"/>
                </a:cubicBezTo>
                <a:cubicBezTo>
                  <a:pt x="2351786" y="2937066"/>
                  <a:pt x="2317115" y="2961323"/>
                  <a:pt x="2265172" y="2961323"/>
                </a:cubicBezTo>
                <a:cubicBezTo>
                  <a:pt x="2216658" y="2961323"/>
                  <a:pt x="2175129" y="2950909"/>
                  <a:pt x="2126615" y="2892044"/>
                </a:cubicBezTo>
                <a:cubicBezTo>
                  <a:pt x="2119694" y="2885123"/>
                  <a:pt x="2119694" y="2871280"/>
                  <a:pt x="2119694" y="2864358"/>
                </a:cubicBezTo>
                <a:cubicBezTo>
                  <a:pt x="2119694" y="2833180"/>
                  <a:pt x="2161286" y="2808923"/>
                  <a:pt x="2161286" y="2791587"/>
                </a:cubicBezTo>
                <a:cubicBezTo>
                  <a:pt x="2161286" y="2774315"/>
                  <a:pt x="2116264" y="2756980"/>
                  <a:pt x="2112772" y="2753487"/>
                </a:cubicBezTo>
                <a:cubicBezTo>
                  <a:pt x="2071243" y="2715387"/>
                  <a:pt x="2057337" y="2684209"/>
                  <a:pt x="2057337" y="2649601"/>
                </a:cubicBezTo>
                <a:lnTo>
                  <a:pt x="2057337" y="2632266"/>
                </a:lnTo>
                <a:cubicBezTo>
                  <a:pt x="2060829" y="2614994"/>
                  <a:pt x="2078164" y="2580323"/>
                  <a:pt x="2085086" y="2566480"/>
                </a:cubicBezTo>
                <a:cubicBezTo>
                  <a:pt x="2088515" y="2559558"/>
                  <a:pt x="2092008" y="2545715"/>
                  <a:pt x="2105851" y="2538794"/>
                </a:cubicBezTo>
                <a:cubicBezTo>
                  <a:pt x="2109343" y="2535301"/>
                  <a:pt x="2119694" y="2535301"/>
                  <a:pt x="2126615" y="2535301"/>
                </a:cubicBezTo>
                <a:cubicBezTo>
                  <a:pt x="2137029" y="2535301"/>
                  <a:pt x="2244408" y="2562987"/>
                  <a:pt x="2254758" y="2562987"/>
                </a:cubicBezTo>
                <a:cubicBezTo>
                  <a:pt x="2261743" y="2562987"/>
                  <a:pt x="2313686" y="2542223"/>
                  <a:pt x="2324037" y="2542223"/>
                </a:cubicBezTo>
                <a:cubicBezTo>
                  <a:pt x="2330958" y="2542223"/>
                  <a:pt x="2351786" y="2559558"/>
                  <a:pt x="2369058" y="2566480"/>
                </a:cubicBezTo>
                <a:cubicBezTo>
                  <a:pt x="2521458" y="2646172"/>
                  <a:pt x="2566480" y="2666937"/>
                  <a:pt x="2691194" y="2666937"/>
                </a:cubicBezTo>
                <a:cubicBezTo>
                  <a:pt x="2788158" y="2666937"/>
                  <a:pt x="2895537" y="2646172"/>
                  <a:pt x="2985580" y="2590737"/>
                </a:cubicBezTo>
                <a:lnTo>
                  <a:pt x="2985580" y="2587244"/>
                </a:lnTo>
                <a:cubicBezTo>
                  <a:pt x="2982151" y="2590737"/>
                  <a:pt x="2975229" y="2590737"/>
                  <a:pt x="2971737" y="2587244"/>
                </a:cubicBezTo>
                <a:cubicBezTo>
                  <a:pt x="2985580" y="2590737"/>
                  <a:pt x="3092958" y="2583815"/>
                  <a:pt x="3092958" y="2531872"/>
                </a:cubicBezTo>
                <a:cubicBezTo>
                  <a:pt x="3092958" y="2521458"/>
                  <a:pt x="3086037" y="2504123"/>
                  <a:pt x="3086037" y="2497201"/>
                </a:cubicBezTo>
                <a:cubicBezTo>
                  <a:pt x="3086037" y="2483358"/>
                  <a:pt x="3106801" y="2466023"/>
                  <a:pt x="3113722" y="2459101"/>
                </a:cubicBezTo>
                <a:cubicBezTo>
                  <a:pt x="3131058" y="2441766"/>
                  <a:pt x="3141472" y="2421001"/>
                  <a:pt x="3148394" y="2400237"/>
                </a:cubicBezTo>
                <a:lnTo>
                  <a:pt x="3148394" y="2334451"/>
                </a:lnTo>
                <a:cubicBezTo>
                  <a:pt x="3141472" y="2310194"/>
                  <a:pt x="3120644" y="2261680"/>
                  <a:pt x="3086037" y="2247837"/>
                </a:cubicBezTo>
                <a:cubicBezTo>
                  <a:pt x="3113722" y="2244344"/>
                  <a:pt x="3110294" y="2223580"/>
                  <a:pt x="3110294" y="2209737"/>
                </a:cubicBezTo>
                <a:cubicBezTo>
                  <a:pt x="3110294" y="2195894"/>
                  <a:pt x="3103372" y="2157794"/>
                  <a:pt x="3082544" y="2157794"/>
                </a:cubicBezTo>
                <a:cubicBezTo>
                  <a:pt x="3054858" y="2157794"/>
                  <a:pt x="3047937" y="2206244"/>
                  <a:pt x="3044444" y="2223580"/>
                </a:cubicBezTo>
                <a:lnTo>
                  <a:pt x="3051429" y="2230501"/>
                </a:lnTo>
                <a:cubicBezTo>
                  <a:pt x="3065272" y="2227072"/>
                  <a:pt x="3072194" y="2195894"/>
                  <a:pt x="3079115" y="2188972"/>
                </a:cubicBezTo>
                <a:cubicBezTo>
                  <a:pt x="3082544" y="2192401"/>
                  <a:pt x="3082544" y="2195894"/>
                  <a:pt x="3082544" y="2202815"/>
                </a:cubicBezTo>
                <a:cubicBezTo>
                  <a:pt x="3082544" y="2213229"/>
                  <a:pt x="3075622" y="2223580"/>
                  <a:pt x="3075622" y="2233994"/>
                </a:cubicBezTo>
                <a:cubicBezTo>
                  <a:pt x="3075622" y="2240915"/>
                  <a:pt x="3079115" y="2240915"/>
                  <a:pt x="3082544" y="2244344"/>
                </a:cubicBezTo>
                <a:cubicBezTo>
                  <a:pt x="3058351" y="2233994"/>
                  <a:pt x="3016758" y="2233994"/>
                  <a:pt x="3016758" y="2227072"/>
                </a:cubicBezTo>
                <a:cubicBezTo>
                  <a:pt x="3016758" y="2220151"/>
                  <a:pt x="2992501" y="2223580"/>
                  <a:pt x="2985580" y="2213229"/>
                </a:cubicBezTo>
                <a:lnTo>
                  <a:pt x="2985580" y="2192401"/>
                </a:lnTo>
                <a:cubicBezTo>
                  <a:pt x="2992501" y="2199323"/>
                  <a:pt x="3016758" y="2220151"/>
                  <a:pt x="3016758" y="2213229"/>
                </a:cubicBezTo>
                <a:cubicBezTo>
                  <a:pt x="3016758" y="2206244"/>
                  <a:pt x="3009837" y="2202815"/>
                  <a:pt x="3009837" y="2192401"/>
                </a:cubicBezTo>
                <a:cubicBezTo>
                  <a:pt x="3009837" y="2171637"/>
                  <a:pt x="3027172" y="2164715"/>
                  <a:pt x="3041015" y="2164715"/>
                </a:cubicBezTo>
                <a:cubicBezTo>
                  <a:pt x="3047937" y="2164715"/>
                  <a:pt x="3047937" y="2168144"/>
                  <a:pt x="3051429" y="2171637"/>
                </a:cubicBezTo>
                <a:cubicBezTo>
                  <a:pt x="3068701" y="2157794"/>
                  <a:pt x="3072194" y="2130044"/>
                  <a:pt x="3072194" y="2112772"/>
                </a:cubicBezTo>
                <a:cubicBezTo>
                  <a:pt x="3072194" y="2102358"/>
                  <a:pt x="3068701" y="2060829"/>
                  <a:pt x="3054858" y="2053908"/>
                </a:cubicBezTo>
                <a:cubicBezTo>
                  <a:pt x="3023680" y="2064258"/>
                  <a:pt x="3034094" y="2095437"/>
                  <a:pt x="3027172" y="2119694"/>
                </a:cubicBezTo>
                <a:lnTo>
                  <a:pt x="3034094" y="2126615"/>
                </a:lnTo>
                <a:cubicBezTo>
                  <a:pt x="3037522" y="2119694"/>
                  <a:pt x="3041015" y="2109280"/>
                  <a:pt x="3047937" y="2102358"/>
                </a:cubicBezTo>
                <a:lnTo>
                  <a:pt x="3047937" y="2147380"/>
                </a:lnTo>
                <a:cubicBezTo>
                  <a:pt x="3044444" y="2143951"/>
                  <a:pt x="3037522" y="2140458"/>
                  <a:pt x="3030601" y="2140458"/>
                </a:cubicBezTo>
                <a:cubicBezTo>
                  <a:pt x="3009837" y="2140458"/>
                  <a:pt x="2992501" y="2150872"/>
                  <a:pt x="2992501" y="2185480"/>
                </a:cubicBezTo>
                <a:cubicBezTo>
                  <a:pt x="2992501" y="2175129"/>
                  <a:pt x="2992501" y="2157794"/>
                  <a:pt x="2982151" y="2147380"/>
                </a:cubicBezTo>
                <a:cubicBezTo>
                  <a:pt x="2978658" y="2147380"/>
                  <a:pt x="2968308" y="2150872"/>
                  <a:pt x="2968308" y="2161223"/>
                </a:cubicBezTo>
                <a:cubicBezTo>
                  <a:pt x="2964815" y="2178558"/>
                  <a:pt x="2964815" y="2209737"/>
                  <a:pt x="2964815" y="2216658"/>
                </a:cubicBezTo>
                <a:cubicBezTo>
                  <a:pt x="2964815" y="2227072"/>
                  <a:pt x="2971737" y="2233994"/>
                  <a:pt x="2971737" y="2240915"/>
                </a:cubicBezTo>
                <a:cubicBezTo>
                  <a:pt x="2968308" y="2240915"/>
                  <a:pt x="2961322" y="2244344"/>
                  <a:pt x="2954401" y="2247837"/>
                </a:cubicBezTo>
                <a:cubicBezTo>
                  <a:pt x="2961322" y="2233994"/>
                  <a:pt x="2964815" y="2209737"/>
                  <a:pt x="2964815" y="2202815"/>
                </a:cubicBezTo>
                <a:cubicBezTo>
                  <a:pt x="2964815" y="2154301"/>
                  <a:pt x="2944051" y="2119694"/>
                  <a:pt x="2895537" y="2119694"/>
                </a:cubicBezTo>
                <a:cubicBezTo>
                  <a:pt x="2885122" y="2119694"/>
                  <a:pt x="2857437" y="2123123"/>
                  <a:pt x="2829751" y="2130044"/>
                </a:cubicBezTo>
                <a:cubicBezTo>
                  <a:pt x="2829751" y="2116201"/>
                  <a:pt x="2826258" y="2095437"/>
                  <a:pt x="2819337" y="2085023"/>
                </a:cubicBezTo>
                <a:cubicBezTo>
                  <a:pt x="2791651" y="2029651"/>
                  <a:pt x="2725801" y="2008823"/>
                  <a:pt x="2687701" y="2012315"/>
                </a:cubicBezTo>
                <a:cubicBezTo>
                  <a:pt x="2677351" y="1981137"/>
                  <a:pt x="2677351" y="1956880"/>
                  <a:pt x="2663508" y="1929193"/>
                </a:cubicBezTo>
                <a:cubicBezTo>
                  <a:pt x="2670429" y="1932623"/>
                  <a:pt x="2673858" y="1939608"/>
                  <a:pt x="2684272" y="1939608"/>
                </a:cubicBezTo>
                <a:cubicBezTo>
                  <a:pt x="2691194" y="1939608"/>
                  <a:pt x="2698115" y="1929193"/>
                  <a:pt x="2698115" y="1922272"/>
                </a:cubicBezTo>
                <a:cubicBezTo>
                  <a:pt x="2698115" y="1911858"/>
                  <a:pt x="2670429" y="1898015"/>
                  <a:pt x="2670429" y="1887601"/>
                </a:cubicBezTo>
                <a:cubicBezTo>
                  <a:pt x="2670429" y="1880680"/>
                  <a:pt x="2677351" y="1873758"/>
                  <a:pt x="2680780" y="1866837"/>
                </a:cubicBezTo>
                <a:cubicBezTo>
                  <a:pt x="2711958" y="1873758"/>
                  <a:pt x="2694686" y="1911858"/>
                  <a:pt x="2711958" y="1936115"/>
                </a:cubicBezTo>
                <a:lnTo>
                  <a:pt x="2722372" y="1936115"/>
                </a:lnTo>
                <a:cubicBezTo>
                  <a:pt x="2725801" y="1918780"/>
                  <a:pt x="2722372" y="1898015"/>
                  <a:pt x="2722372" y="1880680"/>
                </a:cubicBezTo>
                <a:cubicBezTo>
                  <a:pt x="2718880" y="1866837"/>
                  <a:pt x="2722372" y="1852993"/>
                  <a:pt x="2739708" y="1839151"/>
                </a:cubicBezTo>
                <a:cubicBezTo>
                  <a:pt x="2743137" y="1849501"/>
                  <a:pt x="2743137" y="1863408"/>
                  <a:pt x="2743137" y="1873758"/>
                </a:cubicBezTo>
                <a:cubicBezTo>
                  <a:pt x="2743137" y="1880680"/>
                  <a:pt x="2743137" y="1891093"/>
                  <a:pt x="2739708" y="1901508"/>
                </a:cubicBezTo>
                <a:cubicBezTo>
                  <a:pt x="2739708" y="1911858"/>
                  <a:pt x="2729294" y="1925701"/>
                  <a:pt x="2729294" y="1932623"/>
                </a:cubicBezTo>
                <a:cubicBezTo>
                  <a:pt x="2729294" y="1943037"/>
                  <a:pt x="2732786" y="1946529"/>
                  <a:pt x="2743137" y="1946529"/>
                </a:cubicBezTo>
                <a:cubicBezTo>
                  <a:pt x="2763901" y="1946529"/>
                  <a:pt x="2770886" y="1880680"/>
                  <a:pt x="2770886" y="1873758"/>
                </a:cubicBezTo>
                <a:cubicBezTo>
                  <a:pt x="2770886" y="1884172"/>
                  <a:pt x="2774315" y="1898015"/>
                  <a:pt x="2781237" y="1911858"/>
                </a:cubicBezTo>
                <a:lnTo>
                  <a:pt x="2795080" y="1911858"/>
                </a:lnTo>
                <a:lnTo>
                  <a:pt x="2795080" y="1887601"/>
                </a:lnTo>
                <a:cubicBezTo>
                  <a:pt x="2798572" y="1887601"/>
                  <a:pt x="2805494" y="1891093"/>
                  <a:pt x="2815908" y="1891093"/>
                </a:cubicBezTo>
                <a:cubicBezTo>
                  <a:pt x="2815908" y="1887601"/>
                  <a:pt x="2819337" y="1884172"/>
                  <a:pt x="2819337" y="1877251"/>
                </a:cubicBezTo>
                <a:cubicBezTo>
                  <a:pt x="2819337" y="1863408"/>
                  <a:pt x="2791651" y="1839151"/>
                  <a:pt x="2784729" y="1839151"/>
                </a:cubicBezTo>
                <a:cubicBezTo>
                  <a:pt x="2777808" y="1839151"/>
                  <a:pt x="2770886" y="1846072"/>
                  <a:pt x="2767394" y="1852993"/>
                </a:cubicBezTo>
                <a:cubicBezTo>
                  <a:pt x="2767394" y="1846072"/>
                  <a:pt x="2753551" y="1828737"/>
                  <a:pt x="2750058" y="1818386"/>
                </a:cubicBezTo>
                <a:cubicBezTo>
                  <a:pt x="2743137" y="1801051"/>
                  <a:pt x="2746629" y="1780286"/>
                  <a:pt x="2739708" y="1766380"/>
                </a:cubicBezTo>
                <a:cubicBezTo>
                  <a:pt x="2729294" y="1735201"/>
                  <a:pt x="2691194" y="1738693"/>
                  <a:pt x="2677351" y="1735201"/>
                </a:cubicBezTo>
                <a:lnTo>
                  <a:pt x="2680780" y="1735201"/>
                </a:lnTo>
                <a:cubicBezTo>
                  <a:pt x="2677351" y="1731772"/>
                  <a:pt x="2670429" y="1735201"/>
                  <a:pt x="2663508" y="1735201"/>
                </a:cubicBezTo>
                <a:lnTo>
                  <a:pt x="2663508" y="1700593"/>
                </a:lnTo>
                <a:cubicBezTo>
                  <a:pt x="2666937" y="1693672"/>
                  <a:pt x="2670429" y="1690180"/>
                  <a:pt x="2680780" y="1690180"/>
                </a:cubicBezTo>
                <a:cubicBezTo>
                  <a:pt x="2687701" y="1690180"/>
                  <a:pt x="2694686" y="1700593"/>
                  <a:pt x="2705037" y="1711008"/>
                </a:cubicBezTo>
                <a:cubicBezTo>
                  <a:pt x="2711958" y="1707515"/>
                  <a:pt x="2715451" y="1704086"/>
                  <a:pt x="2715451" y="1693672"/>
                </a:cubicBezTo>
                <a:cubicBezTo>
                  <a:pt x="2715451" y="1672908"/>
                  <a:pt x="2687701" y="1665986"/>
                  <a:pt x="2680780" y="1665986"/>
                </a:cubicBezTo>
                <a:cubicBezTo>
                  <a:pt x="2656586" y="1665986"/>
                  <a:pt x="2642680" y="1686751"/>
                  <a:pt x="2642680" y="1704086"/>
                </a:cubicBezTo>
                <a:cubicBezTo>
                  <a:pt x="2642680" y="1714437"/>
                  <a:pt x="2646172" y="1745615"/>
                  <a:pt x="2666937" y="1745615"/>
                </a:cubicBezTo>
                <a:cubicBezTo>
                  <a:pt x="2663508" y="1756029"/>
                  <a:pt x="2660015" y="1766380"/>
                  <a:pt x="2660015" y="1776793"/>
                </a:cubicBezTo>
                <a:cubicBezTo>
                  <a:pt x="2660015" y="1797558"/>
                  <a:pt x="2666937" y="1821815"/>
                  <a:pt x="2691194" y="1821815"/>
                </a:cubicBezTo>
                <a:cubicBezTo>
                  <a:pt x="2708529" y="1821815"/>
                  <a:pt x="2711958" y="1807972"/>
                  <a:pt x="2711958" y="1804480"/>
                </a:cubicBezTo>
                <a:cubicBezTo>
                  <a:pt x="2711958" y="1790637"/>
                  <a:pt x="2698115" y="1790637"/>
                  <a:pt x="2687701" y="1783715"/>
                </a:cubicBezTo>
                <a:lnTo>
                  <a:pt x="2687701" y="1762951"/>
                </a:lnTo>
                <a:lnTo>
                  <a:pt x="2698115" y="1762951"/>
                </a:lnTo>
                <a:cubicBezTo>
                  <a:pt x="2722372" y="1762951"/>
                  <a:pt x="2725801" y="1797558"/>
                  <a:pt x="2739708" y="1814893"/>
                </a:cubicBezTo>
                <a:cubicBezTo>
                  <a:pt x="2718880" y="1811401"/>
                  <a:pt x="2701608" y="1842580"/>
                  <a:pt x="2701608" y="1856486"/>
                </a:cubicBezTo>
                <a:cubicBezTo>
                  <a:pt x="2694686" y="1849501"/>
                  <a:pt x="2687701" y="1846072"/>
                  <a:pt x="2680780" y="1846072"/>
                </a:cubicBezTo>
                <a:cubicBezTo>
                  <a:pt x="2653094" y="1846072"/>
                  <a:pt x="2642680" y="1891093"/>
                  <a:pt x="2646172" y="1908429"/>
                </a:cubicBezTo>
                <a:cubicBezTo>
                  <a:pt x="2573464" y="1863408"/>
                  <a:pt x="2597658" y="1884172"/>
                  <a:pt x="2542286" y="1884172"/>
                </a:cubicBezTo>
                <a:lnTo>
                  <a:pt x="2528380" y="1884172"/>
                </a:lnTo>
                <a:cubicBezTo>
                  <a:pt x="2559558" y="1856486"/>
                  <a:pt x="2531872" y="1821815"/>
                  <a:pt x="2566480" y="1794129"/>
                </a:cubicBezTo>
                <a:cubicBezTo>
                  <a:pt x="2563051" y="1790637"/>
                  <a:pt x="2559558" y="1787208"/>
                  <a:pt x="2552637" y="1787208"/>
                </a:cubicBezTo>
                <a:cubicBezTo>
                  <a:pt x="2542286" y="1787208"/>
                  <a:pt x="2542286" y="1790637"/>
                  <a:pt x="2538794" y="1797558"/>
                </a:cubicBezTo>
                <a:cubicBezTo>
                  <a:pt x="2538794" y="1762951"/>
                  <a:pt x="2542286" y="1724851"/>
                  <a:pt x="2566480" y="1693672"/>
                </a:cubicBezTo>
                <a:cubicBezTo>
                  <a:pt x="2583815" y="1669415"/>
                  <a:pt x="2642680" y="1641729"/>
                  <a:pt x="2649601" y="1610551"/>
                </a:cubicBezTo>
                <a:cubicBezTo>
                  <a:pt x="2656586" y="1645158"/>
                  <a:pt x="2750058" y="1648651"/>
                  <a:pt x="2750058" y="1679829"/>
                </a:cubicBezTo>
                <a:cubicBezTo>
                  <a:pt x="2750058" y="1690180"/>
                  <a:pt x="2743137" y="1697101"/>
                  <a:pt x="2743137" y="1707515"/>
                </a:cubicBezTo>
                <a:cubicBezTo>
                  <a:pt x="2743137" y="1724851"/>
                  <a:pt x="2750058" y="1790637"/>
                  <a:pt x="2781237" y="1790637"/>
                </a:cubicBezTo>
                <a:cubicBezTo>
                  <a:pt x="2805494" y="1790637"/>
                  <a:pt x="2805494" y="1742186"/>
                  <a:pt x="2805494" y="1742186"/>
                </a:cubicBezTo>
                <a:cubicBezTo>
                  <a:pt x="2805494" y="1728280"/>
                  <a:pt x="2795080" y="1679829"/>
                  <a:pt x="2788158" y="1676337"/>
                </a:cubicBezTo>
                <a:cubicBezTo>
                  <a:pt x="2781237" y="1672908"/>
                  <a:pt x="2770886" y="1672908"/>
                  <a:pt x="2760472" y="1672908"/>
                </a:cubicBezTo>
                <a:cubicBezTo>
                  <a:pt x="2760472" y="1669415"/>
                  <a:pt x="2763901" y="1669415"/>
                  <a:pt x="2767394" y="1665986"/>
                </a:cubicBezTo>
                <a:cubicBezTo>
                  <a:pt x="2756980" y="1655572"/>
                  <a:pt x="2756980" y="1652080"/>
                  <a:pt x="2756980" y="1648651"/>
                </a:cubicBezTo>
                <a:cubicBezTo>
                  <a:pt x="2756980" y="1593215"/>
                  <a:pt x="2833180" y="1551686"/>
                  <a:pt x="2860929" y="1551686"/>
                </a:cubicBezTo>
                <a:cubicBezTo>
                  <a:pt x="2881694" y="1551686"/>
                  <a:pt x="2895537" y="1568958"/>
                  <a:pt x="2902458" y="1568958"/>
                </a:cubicBezTo>
                <a:cubicBezTo>
                  <a:pt x="2912872" y="1568958"/>
                  <a:pt x="2926715" y="1551686"/>
                  <a:pt x="2940558" y="1548193"/>
                </a:cubicBezTo>
                <a:cubicBezTo>
                  <a:pt x="2950972" y="1541272"/>
                  <a:pt x="2971737" y="1541272"/>
                  <a:pt x="2982151" y="1541272"/>
                </a:cubicBezTo>
                <a:cubicBezTo>
                  <a:pt x="2989072" y="1541272"/>
                  <a:pt x="3016758" y="1541272"/>
                  <a:pt x="3016758" y="1558608"/>
                </a:cubicBezTo>
                <a:close/>
                <a:moveTo>
                  <a:pt x="2635758" y="1600137"/>
                </a:moveTo>
                <a:cubicBezTo>
                  <a:pt x="2635758" y="1631315"/>
                  <a:pt x="2566480" y="1662493"/>
                  <a:pt x="2563051" y="1665986"/>
                </a:cubicBezTo>
                <a:cubicBezTo>
                  <a:pt x="2538794" y="1679829"/>
                  <a:pt x="2504186" y="1752537"/>
                  <a:pt x="2504186" y="1780286"/>
                </a:cubicBezTo>
                <a:lnTo>
                  <a:pt x="2504186" y="1859915"/>
                </a:lnTo>
                <a:cubicBezTo>
                  <a:pt x="2490280" y="1908429"/>
                  <a:pt x="2400237" y="1894523"/>
                  <a:pt x="2400237" y="1956880"/>
                </a:cubicBezTo>
                <a:cubicBezTo>
                  <a:pt x="2400237" y="2026158"/>
                  <a:pt x="2445258" y="2026158"/>
                  <a:pt x="2445258" y="2074672"/>
                </a:cubicBezTo>
                <a:cubicBezTo>
                  <a:pt x="2445258" y="2098929"/>
                  <a:pt x="2438337" y="2116201"/>
                  <a:pt x="2410651" y="2143951"/>
                </a:cubicBezTo>
                <a:cubicBezTo>
                  <a:pt x="2452180" y="2147380"/>
                  <a:pt x="2469515" y="2098929"/>
                  <a:pt x="2469515" y="2074672"/>
                </a:cubicBezTo>
                <a:cubicBezTo>
                  <a:pt x="2469515" y="2026158"/>
                  <a:pt x="2424494" y="2015808"/>
                  <a:pt x="2424494" y="1963801"/>
                </a:cubicBezTo>
                <a:cubicBezTo>
                  <a:pt x="2424494" y="1953451"/>
                  <a:pt x="2421064" y="1949958"/>
                  <a:pt x="2427986" y="1946529"/>
                </a:cubicBezTo>
                <a:cubicBezTo>
                  <a:pt x="2452180" y="1929193"/>
                  <a:pt x="2483358" y="1915351"/>
                  <a:pt x="2514537" y="1904937"/>
                </a:cubicBezTo>
                <a:cubicBezTo>
                  <a:pt x="2524951" y="1901508"/>
                  <a:pt x="2545715" y="1901508"/>
                  <a:pt x="2552637" y="1901508"/>
                </a:cubicBezTo>
                <a:cubicBezTo>
                  <a:pt x="2580386" y="1901508"/>
                  <a:pt x="2608072" y="1908429"/>
                  <a:pt x="2625408" y="1925701"/>
                </a:cubicBezTo>
                <a:cubicBezTo>
                  <a:pt x="2666937" y="1960372"/>
                  <a:pt x="2621915" y="2012315"/>
                  <a:pt x="2680780" y="2040001"/>
                </a:cubicBezTo>
                <a:cubicBezTo>
                  <a:pt x="2694686" y="2046923"/>
                  <a:pt x="2718880" y="2043493"/>
                  <a:pt x="2739708" y="2046923"/>
                </a:cubicBezTo>
                <a:cubicBezTo>
                  <a:pt x="2756980" y="2050415"/>
                  <a:pt x="2788158" y="2074672"/>
                  <a:pt x="2798572" y="2098929"/>
                </a:cubicBezTo>
                <a:cubicBezTo>
                  <a:pt x="2808922" y="2116201"/>
                  <a:pt x="2795080" y="2154301"/>
                  <a:pt x="2829751" y="2154301"/>
                </a:cubicBezTo>
                <a:cubicBezTo>
                  <a:pt x="2840101" y="2154301"/>
                  <a:pt x="2881694" y="2143951"/>
                  <a:pt x="2888615" y="2143951"/>
                </a:cubicBezTo>
                <a:cubicBezTo>
                  <a:pt x="2930208" y="2143951"/>
                  <a:pt x="2940558" y="2168144"/>
                  <a:pt x="2940558" y="2199323"/>
                </a:cubicBezTo>
                <a:cubicBezTo>
                  <a:pt x="2940558" y="2233994"/>
                  <a:pt x="2895537" y="2279015"/>
                  <a:pt x="2878201" y="2296351"/>
                </a:cubicBezTo>
                <a:cubicBezTo>
                  <a:pt x="2881694" y="2299780"/>
                  <a:pt x="2878201" y="2299780"/>
                  <a:pt x="2885122" y="2299780"/>
                </a:cubicBezTo>
                <a:cubicBezTo>
                  <a:pt x="2926715" y="2299780"/>
                  <a:pt x="2933637" y="2247837"/>
                  <a:pt x="3013329" y="2247837"/>
                </a:cubicBezTo>
                <a:cubicBezTo>
                  <a:pt x="3092958" y="2247837"/>
                  <a:pt x="3120644" y="2317115"/>
                  <a:pt x="3120644" y="2365566"/>
                </a:cubicBezTo>
                <a:cubicBezTo>
                  <a:pt x="3120644" y="2452180"/>
                  <a:pt x="3054858" y="2441766"/>
                  <a:pt x="3054858" y="2493772"/>
                </a:cubicBezTo>
                <a:cubicBezTo>
                  <a:pt x="3054858" y="2504123"/>
                  <a:pt x="3065272" y="2521458"/>
                  <a:pt x="3065272" y="2528380"/>
                </a:cubicBezTo>
                <a:cubicBezTo>
                  <a:pt x="3065272" y="2549144"/>
                  <a:pt x="2985580" y="2566480"/>
                  <a:pt x="2978658" y="2569972"/>
                </a:cubicBezTo>
                <a:cubicBezTo>
                  <a:pt x="2982151" y="2524887"/>
                  <a:pt x="2916301" y="2493772"/>
                  <a:pt x="2888615" y="2500694"/>
                </a:cubicBezTo>
                <a:cubicBezTo>
                  <a:pt x="2919794" y="2455672"/>
                  <a:pt x="2822829" y="2369058"/>
                  <a:pt x="2781237" y="2389823"/>
                </a:cubicBezTo>
                <a:cubicBezTo>
                  <a:pt x="2781237" y="2382901"/>
                  <a:pt x="2784729" y="2375980"/>
                  <a:pt x="2784729" y="2365566"/>
                </a:cubicBezTo>
                <a:cubicBezTo>
                  <a:pt x="2784729" y="2282444"/>
                  <a:pt x="2625408" y="2282444"/>
                  <a:pt x="2614994" y="2279015"/>
                </a:cubicBezTo>
                <a:cubicBezTo>
                  <a:pt x="2632329" y="2202815"/>
                  <a:pt x="2535364" y="2157794"/>
                  <a:pt x="2483358" y="2157794"/>
                </a:cubicBezTo>
                <a:cubicBezTo>
                  <a:pt x="2473008" y="2157794"/>
                  <a:pt x="2424494" y="2168144"/>
                  <a:pt x="2417572" y="2168144"/>
                </a:cubicBezTo>
                <a:cubicBezTo>
                  <a:pt x="2407158" y="2168144"/>
                  <a:pt x="2386394" y="2140458"/>
                  <a:pt x="2369058" y="2126615"/>
                </a:cubicBezTo>
                <a:cubicBezTo>
                  <a:pt x="2348294" y="2109280"/>
                  <a:pt x="2324037" y="2116201"/>
                  <a:pt x="2306764" y="2109280"/>
                </a:cubicBezTo>
                <a:cubicBezTo>
                  <a:pt x="2296351" y="2109280"/>
                  <a:pt x="2272094" y="2064258"/>
                  <a:pt x="2272094" y="2050415"/>
                </a:cubicBezTo>
                <a:lnTo>
                  <a:pt x="2272094" y="1960372"/>
                </a:lnTo>
                <a:cubicBezTo>
                  <a:pt x="2299843" y="1974215"/>
                  <a:pt x="2337943" y="1960372"/>
                  <a:pt x="2372551" y="1960372"/>
                </a:cubicBezTo>
                <a:cubicBezTo>
                  <a:pt x="2341372" y="1956880"/>
                  <a:pt x="2306764" y="1953451"/>
                  <a:pt x="2272094" y="1949958"/>
                </a:cubicBezTo>
                <a:cubicBezTo>
                  <a:pt x="2272094" y="1915351"/>
                  <a:pt x="2275586" y="1908429"/>
                  <a:pt x="2275586" y="1901508"/>
                </a:cubicBezTo>
                <a:cubicBezTo>
                  <a:pt x="2282508" y="1904937"/>
                  <a:pt x="2289429" y="1911858"/>
                  <a:pt x="2299843" y="1911858"/>
                </a:cubicBezTo>
                <a:cubicBezTo>
                  <a:pt x="2292858" y="1904937"/>
                  <a:pt x="2275586" y="1901508"/>
                  <a:pt x="2275586" y="1891093"/>
                </a:cubicBezTo>
                <a:cubicBezTo>
                  <a:pt x="2275586" y="1884172"/>
                  <a:pt x="2282508" y="1859915"/>
                  <a:pt x="2285937" y="1842580"/>
                </a:cubicBezTo>
                <a:cubicBezTo>
                  <a:pt x="2317115" y="1721358"/>
                  <a:pt x="2486851" y="1617472"/>
                  <a:pt x="2583815" y="1565529"/>
                </a:cubicBezTo>
                <a:cubicBezTo>
                  <a:pt x="2594229" y="1558608"/>
                  <a:pt x="2604580" y="1548193"/>
                  <a:pt x="2608072" y="1537780"/>
                </a:cubicBezTo>
                <a:cubicBezTo>
                  <a:pt x="2614994" y="1558608"/>
                  <a:pt x="2635758" y="1593215"/>
                  <a:pt x="2635758" y="1600137"/>
                </a:cubicBezTo>
                <a:close/>
                <a:moveTo>
                  <a:pt x="4900930" y="1787208"/>
                </a:moveTo>
                <a:cubicBezTo>
                  <a:pt x="4914774" y="1690180"/>
                  <a:pt x="4945951" y="1579372"/>
                  <a:pt x="5015230" y="1534351"/>
                </a:cubicBezTo>
                <a:cubicBezTo>
                  <a:pt x="4935537" y="1610551"/>
                  <a:pt x="4928616" y="1707515"/>
                  <a:pt x="4900930" y="1787208"/>
                </a:cubicBezTo>
                <a:close/>
                <a:moveTo>
                  <a:pt x="4630801" y="1537780"/>
                </a:moveTo>
                <a:cubicBezTo>
                  <a:pt x="4641151" y="1541272"/>
                  <a:pt x="4703509" y="1575880"/>
                  <a:pt x="4703509" y="1596708"/>
                </a:cubicBezTo>
                <a:cubicBezTo>
                  <a:pt x="4703509" y="1610551"/>
                  <a:pt x="4658487" y="1693672"/>
                  <a:pt x="4658487" y="1752537"/>
                </a:cubicBezTo>
                <a:cubicBezTo>
                  <a:pt x="4658487" y="1773301"/>
                  <a:pt x="4668901" y="1814893"/>
                  <a:pt x="4679251" y="1839151"/>
                </a:cubicBezTo>
                <a:cubicBezTo>
                  <a:pt x="4682744" y="1849501"/>
                  <a:pt x="4696587" y="1859915"/>
                  <a:pt x="4703509" y="1873758"/>
                </a:cubicBezTo>
                <a:cubicBezTo>
                  <a:pt x="4707001" y="1880680"/>
                  <a:pt x="4707001" y="1898015"/>
                  <a:pt x="4710430" y="1908429"/>
                </a:cubicBezTo>
                <a:cubicBezTo>
                  <a:pt x="4720844" y="1929193"/>
                  <a:pt x="4734687" y="1956880"/>
                  <a:pt x="4741609" y="1984629"/>
                </a:cubicBezTo>
                <a:cubicBezTo>
                  <a:pt x="4748530" y="2008823"/>
                  <a:pt x="4755451" y="2053908"/>
                  <a:pt x="4765866" y="2081593"/>
                </a:cubicBezTo>
                <a:cubicBezTo>
                  <a:pt x="4769295" y="2071180"/>
                  <a:pt x="4772787" y="2057337"/>
                  <a:pt x="4772787" y="2050415"/>
                </a:cubicBezTo>
                <a:cubicBezTo>
                  <a:pt x="4772787" y="1994980"/>
                  <a:pt x="4717351" y="1904937"/>
                  <a:pt x="4717351" y="1870329"/>
                </a:cubicBezTo>
                <a:cubicBezTo>
                  <a:pt x="4717351" y="1863408"/>
                  <a:pt x="4720844" y="1846072"/>
                  <a:pt x="4720844" y="1835658"/>
                </a:cubicBezTo>
                <a:cubicBezTo>
                  <a:pt x="4724274" y="1828737"/>
                  <a:pt x="4724274" y="1814893"/>
                  <a:pt x="4727766" y="1811401"/>
                </a:cubicBezTo>
                <a:cubicBezTo>
                  <a:pt x="4734687" y="1797558"/>
                  <a:pt x="4790123" y="1776793"/>
                  <a:pt x="4797044" y="1776793"/>
                </a:cubicBezTo>
                <a:cubicBezTo>
                  <a:pt x="4803966" y="1776793"/>
                  <a:pt x="4810887" y="1787208"/>
                  <a:pt x="4824730" y="1794129"/>
                </a:cubicBezTo>
                <a:cubicBezTo>
                  <a:pt x="4831651" y="1797558"/>
                  <a:pt x="4848987" y="1797558"/>
                  <a:pt x="4862830" y="1804480"/>
                </a:cubicBezTo>
                <a:cubicBezTo>
                  <a:pt x="4880166" y="1814893"/>
                  <a:pt x="4887087" y="1846072"/>
                  <a:pt x="4897437" y="1856486"/>
                </a:cubicBezTo>
                <a:cubicBezTo>
                  <a:pt x="4904423" y="1859915"/>
                  <a:pt x="4914774" y="1856486"/>
                  <a:pt x="4925187" y="1856486"/>
                </a:cubicBezTo>
                <a:cubicBezTo>
                  <a:pt x="4928616" y="1859915"/>
                  <a:pt x="4932109" y="1863408"/>
                  <a:pt x="4935537" y="1873758"/>
                </a:cubicBezTo>
                <a:cubicBezTo>
                  <a:pt x="4935537" y="1891093"/>
                  <a:pt x="4935537" y="1911858"/>
                  <a:pt x="4942523" y="1932623"/>
                </a:cubicBezTo>
                <a:cubicBezTo>
                  <a:pt x="4942523" y="1939608"/>
                  <a:pt x="4952874" y="1946529"/>
                  <a:pt x="4952874" y="1953451"/>
                </a:cubicBezTo>
                <a:cubicBezTo>
                  <a:pt x="4952874" y="1963801"/>
                  <a:pt x="4928616" y="1984629"/>
                  <a:pt x="4921695" y="2001901"/>
                </a:cubicBezTo>
                <a:cubicBezTo>
                  <a:pt x="4887087" y="2064258"/>
                  <a:pt x="4873244" y="2133537"/>
                  <a:pt x="4873244" y="2199323"/>
                </a:cubicBezTo>
                <a:cubicBezTo>
                  <a:pt x="4869751" y="2171637"/>
                  <a:pt x="4869751" y="2133537"/>
                  <a:pt x="4831651" y="2109280"/>
                </a:cubicBezTo>
                <a:cubicBezTo>
                  <a:pt x="4810887" y="2095437"/>
                  <a:pt x="4786630" y="2105851"/>
                  <a:pt x="4769295" y="2095437"/>
                </a:cubicBezTo>
                <a:cubicBezTo>
                  <a:pt x="4745101" y="2085023"/>
                  <a:pt x="4731195" y="2057337"/>
                  <a:pt x="4713923" y="2040001"/>
                </a:cubicBezTo>
                <a:cubicBezTo>
                  <a:pt x="4679251" y="1991551"/>
                  <a:pt x="4672330" y="1949958"/>
                  <a:pt x="4654995" y="1904937"/>
                </a:cubicBezTo>
                <a:cubicBezTo>
                  <a:pt x="4654995" y="1904937"/>
                  <a:pt x="4651566" y="1901508"/>
                  <a:pt x="4651566" y="1911858"/>
                </a:cubicBezTo>
                <a:cubicBezTo>
                  <a:pt x="4651566" y="1953451"/>
                  <a:pt x="4689666" y="2019237"/>
                  <a:pt x="4713923" y="2057337"/>
                </a:cubicBezTo>
                <a:cubicBezTo>
                  <a:pt x="4703509" y="2057337"/>
                  <a:pt x="4686174" y="2067751"/>
                  <a:pt x="4679251" y="2067751"/>
                </a:cubicBezTo>
                <a:cubicBezTo>
                  <a:pt x="4658487" y="2067751"/>
                  <a:pt x="4634230" y="1994980"/>
                  <a:pt x="4627309" y="1977708"/>
                </a:cubicBezTo>
                <a:cubicBezTo>
                  <a:pt x="4603051" y="1904937"/>
                  <a:pt x="4596130" y="1825308"/>
                  <a:pt x="4592701" y="1752537"/>
                </a:cubicBezTo>
                <a:cubicBezTo>
                  <a:pt x="4589209" y="1776793"/>
                  <a:pt x="4585716" y="1814893"/>
                  <a:pt x="4585716" y="1825308"/>
                </a:cubicBezTo>
                <a:cubicBezTo>
                  <a:pt x="4585716" y="1901508"/>
                  <a:pt x="4603051" y="1998472"/>
                  <a:pt x="4665409" y="2074672"/>
                </a:cubicBezTo>
                <a:lnTo>
                  <a:pt x="4665409" y="2085023"/>
                </a:lnTo>
                <a:cubicBezTo>
                  <a:pt x="4564951" y="2057337"/>
                  <a:pt x="4568444" y="1960372"/>
                  <a:pt x="4547680" y="1901508"/>
                </a:cubicBezTo>
                <a:cubicBezTo>
                  <a:pt x="4544187" y="1904937"/>
                  <a:pt x="4544187" y="1908429"/>
                  <a:pt x="4544187" y="1915351"/>
                </a:cubicBezTo>
                <a:cubicBezTo>
                  <a:pt x="4544187" y="1956880"/>
                  <a:pt x="4564951" y="2012315"/>
                  <a:pt x="4582287" y="2043493"/>
                </a:cubicBezTo>
                <a:cubicBezTo>
                  <a:pt x="4592701" y="2060829"/>
                  <a:pt x="4658487" y="2091944"/>
                  <a:pt x="4658487" y="2095437"/>
                </a:cubicBezTo>
                <a:cubicBezTo>
                  <a:pt x="4658487" y="2147380"/>
                  <a:pt x="4620387" y="2109280"/>
                  <a:pt x="4606544" y="2175129"/>
                </a:cubicBezTo>
                <a:cubicBezTo>
                  <a:pt x="4575366" y="2161223"/>
                  <a:pt x="4568444" y="2130044"/>
                  <a:pt x="4554601" y="2112772"/>
                </a:cubicBezTo>
                <a:cubicBezTo>
                  <a:pt x="4537266" y="2085023"/>
                  <a:pt x="4478401" y="2064258"/>
                  <a:pt x="4471480" y="2026158"/>
                </a:cubicBezTo>
                <a:cubicBezTo>
                  <a:pt x="4464495" y="1994980"/>
                  <a:pt x="4447223" y="1960372"/>
                  <a:pt x="4412551" y="1932623"/>
                </a:cubicBezTo>
                <a:cubicBezTo>
                  <a:pt x="4395280" y="1918780"/>
                  <a:pt x="4371023" y="1915351"/>
                  <a:pt x="4357180" y="1908429"/>
                </a:cubicBezTo>
                <a:cubicBezTo>
                  <a:pt x="4332923" y="1898015"/>
                  <a:pt x="4315587" y="1873758"/>
                  <a:pt x="4315587" y="1859915"/>
                </a:cubicBezTo>
                <a:cubicBezTo>
                  <a:pt x="4315587" y="1852993"/>
                  <a:pt x="4336351" y="1842580"/>
                  <a:pt x="4336351" y="1835658"/>
                </a:cubicBezTo>
                <a:cubicBezTo>
                  <a:pt x="4336351" y="1825308"/>
                  <a:pt x="4329430" y="1811401"/>
                  <a:pt x="4329430" y="1804480"/>
                </a:cubicBezTo>
                <a:cubicBezTo>
                  <a:pt x="4329430" y="1780286"/>
                  <a:pt x="4332923" y="1759458"/>
                  <a:pt x="4364101" y="1759458"/>
                </a:cubicBezTo>
                <a:cubicBezTo>
                  <a:pt x="4374451" y="1759458"/>
                  <a:pt x="4398709" y="1769872"/>
                  <a:pt x="4419474" y="1780286"/>
                </a:cubicBezTo>
                <a:cubicBezTo>
                  <a:pt x="4419474" y="1780286"/>
                  <a:pt x="4422966" y="1780286"/>
                  <a:pt x="4422966" y="1773301"/>
                </a:cubicBezTo>
                <a:cubicBezTo>
                  <a:pt x="4422966" y="1766380"/>
                  <a:pt x="4391787" y="1728280"/>
                  <a:pt x="4391787" y="1711008"/>
                </a:cubicBezTo>
                <a:cubicBezTo>
                  <a:pt x="4391787" y="1686751"/>
                  <a:pt x="4422966" y="1693672"/>
                  <a:pt x="4429887" y="1686751"/>
                </a:cubicBezTo>
                <a:cubicBezTo>
                  <a:pt x="4433380" y="1676337"/>
                  <a:pt x="4429887" y="1662493"/>
                  <a:pt x="4429887" y="1648651"/>
                </a:cubicBezTo>
                <a:cubicBezTo>
                  <a:pt x="4433380" y="1627886"/>
                  <a:pt x="4447223" y="1607058"/>
                  <a:pt x="4464495" y="1607058"/>
                </a:cubicBezTo>
                <a:cubicBezTo>
                  <a:pt x="4471480" y="1607058"/>
                  <a:pt x="4492244" y="1613980"/>
                  <a:pt x="4502595" y="1613980"/>
                </a:cubicBezTo>
                <a:cubicBezTo>
                  <a:pt x="4523423" y="1613980"/>
                  <a:pt x="4530344" y="1579372"/>
                  <a:pt x="4530344" y="1572451"/>
                </a:cubicBezTo>
                <a:cubicBezTo>
                  <a:pt x="4530344" y="1565529"/>
                  <a:pt x="4558030" y="1537780"/>
                  <a:pt x="4568444" y="1534351"/>
                </a:cubicBezTo>
                <a:lnTo>
                  <a:pt x="4592701" y="1534351"/>
                </a:lnTo>
                <a:cubicBezTo>
                  <a:pt x="4599623" y="1534351"/>
                  <a:pt x="4616895" y="1530858"/>
                  <a:pt x="4630801" y="1537780"/>
                </a:cubicBezTo>
                <a:close/>
                <a:moveTo>
                  <a:pt x="4810887" y="1565529"/>
                </a:moveTo>
                <a:cubicBezTo>
                  <a:pt x="4821237" y="1558608"/>
                  <a:pt x="4838574" y="1548193"/>
                  <a:pt x="4848987" y="1548193"/>
                </a:cubicBezTo>
                <a:cubicBezTo>
                  <a:pt x="4866323" y="1548193"/>
                  <a:pt x="4869751" y="1565529"/>
                  <a:pt x="4869751" y="1572451"/>
                </a:cubicBezTo>
                <a:cubicBezTo>
                  <a:pt x="4869751" y="1579372"/>
                  <a:pt x="4855909" y="1596708"/>
                  <a:pt x="4855909" y="1607058"/>
                </a:cubicBezTo>
                <a:cubicBezTo>
                  <a:pt x="4855909" y="1613980"/>
                  <a:pt x="4862830" y="1624393"/>
                  <a:pt x="4862830" y="1634808"/>
                </a:cubicBezTo>
                <a:cubicBezTo>
                  <a:pt x="4862830" y="1662493"/>
                  <a:pt x="4824730" y="1728280"/>
                  <a:pt x="4800474" y="1749108"/>
                </a:cubicBezTo>
                <a:cubicBezTo>
                  <a:pt x="4783201" y="1762951"/>
                  <a:pt x="4758944" y="1766380"/>
                  <a:pt x="4745101" y="1773301"/>
                </a:cubicBezTo>
                <a:cubicBezTo>
                  <a:pt x="4696587" y="1794129"/>
                  <a:pt x="4707001" y="1832229"/>
                  <a:pt x="4707001" y="1863408"/>
                </a:cubicBezTo>
                <a:cubicBezTo>
                  <a:pt x="4693095" y="1842580"/>
                  <a:pt x="4672330" y="1780286"/>
                  <a:pt x="4672330" y="1752537"/>
                </a:cubicBezTo>
                <a:cubicBezTo>
                  <a:pt x="4672330" y="1683258"/>
                  <a:pt x="4717351" y="1620965"/>
                  <a:pt x="4734687" y="1565529"/>
                </a:cubicBezTo>
                <a:cubicBezTo>
                  <a:pt x="4724274" y="1534351"/>
                  <a:pt x="4758944" y="1523937"/>
                  <a:pt x="4769295" y="1523937"/>
                </a:cubicBezTo>
                <a:cubicBezTo>
                  <a:pt x="4786630" y="1523937"/>
                  <a:pt x="4803966" y="1544765"/>
                  <a:pt x="4810887" y="1565529"/>
                </a:cubicBezTo>
                <a:close/>
                <a:moveTo>
                  <a:pt x="3342322" y="1530858"/>
                </a:moveTo>
                <a:cubicBezTo>
                  <a:pt x="3342322" y="1593215"/>
                  <a:pt x="3297301" y="1731772"/>
                  <a:pt x="3279965" y="1776793"/>
                </a:cubicBezTo>
                <a:cubicBezTo>
                  <a:pt x="3283458" y="1762951"/>
                  <a:pt x="3283458" y="1745615"/>
                  <a:pt x="3283458" y="1731772"/>
                </a:cubicBezTo>
                <a:cubicBezTo>
                  <a:pt x="3300794" y="1659065"/>
                  <a:pt x="3321558" y="1582865"/>
                  <a:pt x="3338894" y="1513586"/>
                </a:cubicBezTo>
                <a:cubicBezTo>
                  <a:pt x="3342322" y="1520508"/>
                  <a:pt x="3342322" y="1523937"/>
                  <a:pt x="3342322" y="1530858"/>
                </a:cubicBezTo>
                <a:close/>
                <a:moveTo>
                  <a:pt x="5098351" y="1492758"/>
                </a:moveTo>
                <a:cubicBezTo>
                  <a:pt x="5126037" y="1496251"/>
                  <a:pt x="5132959" y="1534351"/>
                  <a:pt x="5160709" y="1534351"/>
                </a:cubicBezTo>
                <a:cubicBezTo>
                  <a:pt x="5167630" y="1534351"/>
                  <a:pt x="5184966" y="1523937"/>
                  <a:pt x="5191887" y="1523937"/>
                </a:cubicBezTo>
                <a:cubicBezTo>
                  <a:pt x="5219574" y="1523937"/>
                  <a:pt x="5226495" y="1565529"/>
                  <a:pt x="5236909" y="1572451"/>
                </a:cubicBezTo>
                <a:cubicBezTo>
                  <a:pt x="5243830" y="1579372"/>
                  <a:pt x="5261166" y="1582865"/>
                  <a:pt x="5275009" y="1593215"/>
                </a:cubicBezTo>
                <a:cubicBezTo>
                  <a:pt x="5292281" y="1607058"/>
                  <a:pt x="5302695" y="1631315"/>
                  <a:pt x="5313109" y="1648651"/>
                </a:cubicBezTo>
                <a:cubicBezTo>
                  <a:pt x="5309616" y="1652080"/>
                  <a:pt x="5302695" y="1655572"/>
                  <a:pt x="5299266" y="1659065"/>
                </a:cubicBezTo>
                <a:cubicBezTo>
                  <a:pt x="5278437" y="1617472"/>
                  <a:pt x="5236909" y="1596708"/>
                  <a:pt x="5212651" y="1596708"/>
                </a:cubicBezTo>
                <a:cubicBezTo>
                  <a:pt x="5205730" y="1596708"/>
                  <a:pt x="5188395" y="1607058"/>
                  <a:pt x="5178044" y="1607058"/>
                </a:cubicBezTo>
                <a:cubicBezTo>
                  <a:pt x="5171059" y="1607058"/>
                  <a:pt x="5150295" y="1589786"/>
                  <a:pt x="5129530" y="1589786"/>
                </a:cubicBezTo>
                <a:cubicBezTo>
                  <a:pt x="5122609" y="1589786"/>
                  <a:pt x="5112195" y="1593215"/>
                  <a:pt x="5101844" y="1596708"/>
                </a:cubicBezTo>
                <a:cubicBezTo>
                  <a:pt x="5112195" y="1551686"/>
                  <a:pt x="5084509" y="1544765"/>
                  <a:pt x="5084509" y="1523937"/>
                </a:cubicBezTo>
                <a:cubicBezTo>
                  <a:pt x="5084509" y="1517015"/>
                  <a:pt x="5091430" y="1503172"/>
                  <a:pt x="5091430" y="1492758"/>
                </a:cubicBezTo>
                <a:lnTo>
                  <a:pt x="5098351" y="1492758"/>
                </a:lnTo>
                <a:close/>
                <a:moveTo>
                  <a:pt x="4734687" y="1402715"/>
                </a:moveTo>
                <a:cubicBezTo>
                  <a:pt x="4738116" y="1406208"/>
                  <a:pt x="4738116" y="1409637"/>
                  <a:pt x="4738116" y="1413129"/>
                </a:cubicBezTo>
                <a:cubicBezTo>
                  <a:pt x="4731195" y="1406208"/>
                  <a:pt x="4724274" y="1402715"/>
                  <a:pt x="4717351" y="1402715"/>
                </a:cubicBezTo>
                <a:cubicBezTo>
                  <a:pt x="4696587" y="1402715"/>
                  <a:pt x="4689666" y="1426972"/>
                  <a:pt x="4689666" y="1433893"/>
                </a:cubicBezTo>
                <a:cubicBezTo>
                  <a:pt x="4689666" y="1485837"/>
                  <a:pt x="4724274" y="1499680"/>
                  <a:pt x="4724274" y="1513586"/>
                </a:cubicBezTo>
                <a:cubicBezTo>
                  <a:pt x="4724274" y="1523937"/>
                  <a:pt x="4717351" y="1562037"/>
                  <a:pt x="4710430" y="1582865"/>
                </a:cubicBezTo>
                <a:cubicBezTo>
                  <a:pt x="4675823" y="1530858"/>
                  <a:pt x="4623816" y="1513586"/>
                  <a:pt x="4582287" y="1513586"/>
                </a:cubicBezTo>
                <a:cubicBezTo>
                  <a:pt x="4554601" y="1513586"/>
                  <a:pt x="4530344" y="1530858"/>
                  <a:pt x="4513009" y="1565529"/>
                </a:cubicBezTo>
                <a:cubicBezTo>
                  <a:pt x="4457574" y="1541272"/>
                  <a:pt x="4402201" y="1534351"/>
                  <a:pt x="4346766" y="1544765"/>
                </a:cubicBezTo>
                <a:cubicBezTo>
                  <a:pt x="4353687" y="1513586"/>
                  <a:pt x="4405630" y="1430465"/>
                  <a:pt x="4426395" y="1430465"/>
                </a:cubicBezTo>
                <a:cubicBezTo>
                  <a:pt x="4433380" y="1430465"/>
                  <a:pt x="4443730" y="1437386"/>
                  <a:pt x="4450651" y="1437386"/>
                </a:cubicBezTo>
                <a:cubicBezTo>
                  <a:pt x="4461066" y="1437386"/>
                  <a:pt x="4485323" y="1426972"/>
                  <a:pt x="4502595" y="1416558"/>
                </a:cubicBezTo>
                <a:cubicBezTo>
                  <a:pt x="4516501" y="1444308"/>
                  <a:pt x="4551109" y="1447737"/>
                  <a:pt x="4578795" y="1447737"/>
                </a:cubicBezTo>
                <a:cubicBezTo>
                  <a:pt x="4606544" y="1447737"/>
                  <a:pt x="4672330" y="1440815"/>
                  <a:pt x="4682744" y="1395793"/>
                </a:cubicBezTo>
                <a:cubicBezTo>
                  <a:pt x="4703509" y="1399286"/>
                  <a:pt x="4720844" y="1402715"/>
                  <a:pt x="4734687" y="1402715"/>
                </a:cubicBezTo>
                <a:close/>
                <a:moveTo>
                  <a:pt x="3259201" y="1568958"/>
                </a:moveTo>
                <a:cubicBezTo>
                  <a:pt x="3259201" y="1655572"/>
                  <a:pt x="3224594" y="1762951"/>
                  <a:pt x="3196844" y="1852993"/>
                </a:cubicBezTo>
                <a:cubicBezTo>
                  <a:pt x="3203765" y="1735201"/>
                  <a:pt x="3245358" y="1662493"/>
                  <a:pt x="3245358" y="1555115"/>
                </a:cubicBezTo>
                <a:cubicBezTo>
                  <a:pt x="3245358" y="1506665"/>
                  <a:pt x="3231515" y="1444308"/>
                  <a:pt x="3221101" y="1395793"/>
                </a:cubicBezTo>
                <a:cubicBezTo>
                  <a:pt x="3238437" y="1416558"/>
                  <a:pt x="3259201" y="1523937"/>
                  <a:pt x="3259201" y="1568958"/>
                </a:cubicBezTo>
                <a:close/>
                <a:moveTo>
                  <a:pt x="4821237" y="1378458"/>
                </a:moveTo>
                <a:lnTo>
                  <a:pt x="4765866" y="1378458"/>
                </a:lnTo>
                <a:cubicBezTo>
                  <a:pt x="4772787" y="1375029"/>
                  <a:pt x="4779709" y="1371537"/>
                  <a:pt x="4790123" y="1371537"/>
                </a:cubicBezTo>
                <a:cubicBezTo>
                  <a:pt x="4797044" y="1371537"/>
                  <a:pt x="4810887" y="1375029"/>
                  <a:pt x="4821237" y="1378458"/>
                </a:cubicBezTo>
                <a:close/>
                <a:moveTo>
                  <a:pt x="4939030" y="1381951"/>
                </a:moveTo>
                <a:cubicBezTo>
                  <a:pt x="4945951" y="1385443"/>
                  <a:pt x="4959795" y="1381951"/>
                  <a:pt x="4970209" y="1388872"/>
                </a:cubicBezTo>
                <a:cubicBezTo>
                  <a:pt x="4980623" y="1395793"/>
                  <a:pt x="4990974" y="1416558"/>
                  <a:pt x="5004816" y="1423543"/>
                </a:cubicBezTo>
                <a:cubicBezTo>
                  <a:pt x="5011737" y="1430465"/>
                  <a:pt x="5029074" y="1420051"/>
                  <a:pt x="5042916" y="1430465"/>
                </a:cubicBezTo>
                <a:cubicBezTo>
                  <a:pt x="5070666" y="1451229"/>
                  <a:pt x="5077587" y="1471993"/>
                  <a:pt x="5077587" y="1496251"/>
                </a:cubicBezTo>
                <a:cubicBezTo>
                  <a:pt x="5077587" y="1503172"/>
                  <a:pt x="5063744" y="1517015"/>
                  <a:pt x="5063744" y="1523937"/>
                </a:cubicBezTo>
                <a:cubicBezTo>
                  <a:pt x="5063744" y="1537780"/>
                  <a:pt x="5094859" y="1562037"/>
                  <a:pt x="5094859" y="1582865"/>
                </a:cubicBezTo>
                <a:cubicBezTo>
                  <a:pt x="5094859" y="1603629"/>
                  <a:pt x="5084509" y="1610551"/>
                  <a:pt x="5060251" y="1617472"/>
                </a:cubicBezTo>
                <a:cubicBezTo>
                  <a:pt x="5042916" y="1624393"/>
                  <a:pt x="5018659" y="1627886"/>
                  <a:pt x="5008309" y="1652080"/>
                </a:cubicBezTo>
                <a:cubicBezTo>
                  <a:pt x="4966716" y="1721358"/>
                  <a:pt x="4942523" y="1783715"/>
                  <a:pt x="4935537" y="1856486"/>
                </a:cubicBezTo>
                <a:cubicBezTo>
                  <a:pt x="4928616" y="1842580"/>
                  <a:pt x="4914774" y="1835658"/>
                  <a:pt x="4907851" y="1846072"/>
                </a:cubicBezTo>
                <a:cubicBezTo>
                  <a:pt x="4897437" y="1828737"/>
                  <a:pt x="4890516" y="1801051"/>
                  <a:pt x="4866323" y="1787208"/>
                </a:cubicBezTo>
                <a:cubicBezTo>
                  <a:pt x="4855909" y="1780286"/>
                  <a:pt x="4845495" y="1780286"/>
                  <a:pt x="4835144" y="1780286"/>
                </a:cubicBezTo>
                <a:cubicBezTo>
                  <a:pt x="4824730" y="1776793"/>
                  <a:pt x="4821237" y="1769872"/>
                  <a:pt x="4814316" y="1766380"/>
                </a:cubicBezTo>
                <a:cubicBezTo>
                  <a:pt x="4852416" y="1728280"/>
                  <a:pt x="4869751" y="1672908"/>
                  <a:pt x="4880166" y="1638237"/>
                </a:cubicBezTo>
                <a:cubicBezTo>
                  <a:pt x="4880166" y="1617472"/>
                  <a:pt x="4876674" y="1610551"/>
                  <a:pt x="4883595" y="1586293"/>
                </a:cubicBezTo>
                <a:cubicBezTo>
                  <a:pt x="4887087" y="1582865"/>
                  <a:pt x="4887087" y="1582865"/>
                  <a:pt x="4887087" y="1572451"/>
                </a:cubicBezTo>
                <a:cubicBezTo>
                  <a:pt x="4887087" y="1548193"/>
                  <a:pt x="4869751" y="1534351"/>
                  <a:pt x="4852416" y="1534351"/>
                </a:cubicBezTo>
                <a:cubicBezTo>
                  <a:pt x="4842066" y="1534351"/>
                  <a:pt x="4828223" y="1541272"/>
                  <a:pt x="4817809" y="1544765"/>
                </a:cubicBezTo>
                <a:cubicBezTo>
                  <a:pt x="4803966" y="1517015"/>
                  <a:pt x="4783201" y="1506665"/>
                  <a:pt x="4769295" y="1506665"/>
                </a:cubicBezTo>
                <a:cubicBezTo>
                  <a:pt x="4758944" y="1506665"/>
                  <a:pt x="4748530" y="1513586"/>
                  <a:pt x="4738116" y="1520508"/>
                </a:cubicBezTo>
                <a:lnTo>
                  <a:pt x="4738116" y="1503172"/>
                </a:lnTo>
                <a:cubicBezTo>
                  <a:pt x="4738116" y="1492758"/>
                  <a:pt x="4720844" y="1489329"/>
                  <a:pt x="4717351" y="1482408"/>
                </a:cubicBezTo>
                <a:cubicBezTo>
                  <a:pt x="4710430" y="1468565"/>
                  <a:pt x="4707001" y="1444308"/>
                  <a:pt x="4707001" y="1437386"/>
                </a:cubicBezTo>
                <a:cubicBezTo>
                  <a:pt x="4707001" y="1426972"/>
                  <a:pt x="4710430" y="1426972"/>
                  <a:pt x="4710430" y="1423543"/>
                </a:cubicBezTo>
                <a:cubicBezTo>
                  <a:pt x="4710430" y="1423543"/>
                  <a:pt x="4707001" y="1420051"/>
                  <a:pt x="4717351" y="1420051"/>
                </a:cubicBezTo>
                <a:cubicBezTo>
                  <a:pt x="4724274" y="1420051"/>
                  <a:pt x="4741609" y="1437386"/>
                  <a:pt x="4752023" y="1444308"/>
                </a:cubicBezTo>
                <a:cubicBezTo>
                  <a:pt x="4755451" y="1437386"/>
                  <a:pt x="4765866" y="1433893"/>
                  <a:pt x="4758944" y="1409637"/>
                </a:cubicBezTo>
                <a:lnTo>
                  <a:pt x="4845495" y="1409637"/>
                </a:lnTo>
                <a:cubicBezTo>
                  <a:pt x="4848987" y="1406208"/>
                  <a:pt x="4862830" y="1395793"/>
                  <a:pt x="4862830" y="1388872"/>
                </a:cubicBezTo>
                <a:cubicBezTo>
                  <a:pt x="4859337" y="1364615"/>
                  <a:pt x="4887087" y="1361186"/>
                  <a:pt x="4894009" y="1361186"/>
                </a:cubicBezTo>
                <a:cubicBezTo>
                  <a:pt x="4907851" y="1361186"/>
                  <a:pt x="4928616" y="1378458"/>
                  <a:pt x="4939030" y="1381951"/>
                </a:cubicBezTo>
                <a:close/>
                <a:moveTo>
                  <a:pt x="4845495" y="1361186"/>
                </a:moveTo>
                <a:cubicBezTo>
                  <a:pt x="4848987" y="1361186"/>
                  <a:pt x="4855909" y="1357693"/>
                  <a:pt x="4859337" y="1357693"/>
                </a:cubicBezTo>
                <a:cubicBezTo>
                  <a:pt x="4855909" y="1361186"/>
                  <a:pt x="4852416" y="1364615"/>
                  <a:pt x="4845495" y="1361186"/>
                </a:cubicBezTo>
                <a:close/>
                <a:moveTo>
                  <a:pt x="1551686" y="1527429"/>
                </a:moveTo>
                <a:cubicBezTo>
                  <a:pt x="1454721" y="1413129"/>
                  <a:pt x="1330008" y="1406208"/>
                  <a:pt x="1229551" y="1357693"/>
                </a:cubicBezTo>
                <a:cubicBezTo>
                  <a:pt x="1226121" y="1357693"/>
                  <a:pt x="1226121" y="1350772"/>
                  <a:pt x="1229551" y="1350772"/>
                </a:cubicBezTo>
                <a:cubicBezTo>
                  <a:pt x="1340421" y="1392365"/>
                  <a:pt x="1527429" y="1406208"/>
                  <a:pt x="1551686" y="1527429"/>
                </a:cubicBezTo>
                <a:close/>
                <a:moveTo>
                  <a:pt x="4239387" y="1371537"/>
                </a:moveTo>
                <a:cubicBezTo>
                  <a:pt x="4240530" y="1372743"/>
                  <a:pt x="4240912" y="1373124"/>
                  <a:pt x="4240912" y="1373505"/>
                </a:cubicBezTo>
                <a:cubicBezTo>
                  <a:pt x="4240912" y="1374267"/>
                  <a:pt x="4239387" y="1375029"/>
                  <a:pt x="4239387" y="1381951"/>
                </a:cubicBezTo>
                <a:lnTo>
                  <a:pt x="4239387" y="1392365"/>
                </a:lnTo>
                <a:cubicBezTo>
                  <a:pt x="4239387" y="1392365"/>
                  <a:pt x="4235958" y="1395793"/>
                  <a:pt x="4246309" y="1395793"/>
                </a:cubicBezTo>
                <a:cubicBezTo>
                  <a:pt x="4253230" y="1395793"/>
                  <a:pt x="4249801" y="1385443"/>
                  <a:pt x="4260151" y="1381951"/>
                </a:cubicBezTo>
                <a:cubicBezTo>
                  <a:pt x="4267074" y="1375029"/>
                  <a:pt x="4287901" y="1378458"/>
                  <a:pt x="4294823" y="1378458"/>
                </a:cubicBezTo>
                <a:cubicBezTo>
                  <a:pt x="4353687" y="1378458"/>
                  <a:pt x="4360609" y="1402715"/>
                  <a:pt x="4360609" y="1440815"/>
                </a:cubicBezTo>
                <a:cubicBezTo>
                  <a:pt x="4360609" y="1489329"/>
                  <a:pt x="4326001" y="1510093"/>
                  <a:pt x="4312158" y="1548193"/>
                </a:cubicBezTo>
                <a:cubicBezTo>
                  <a:pt x="4301744" y="1575880"/>
                  <a:pt x="4280980" y="1600137"/>
                  <a:pt x="4274058" y="1631315"/>
                </a:cubicBezTo>
                <a:cubicBezTo>
                  <a:pt x="4256723" y="1683258"/>
                  <a:pt x="4239387" y="1742186"/>
                  <a:pt x="4190873" y="1790637"/>
                </a:cubicBezTo>
                <a:cubicBezTo>
                  <a:pt x="4135501" y="1842580"/>
                  <a:pt x="4066223" y="1884172"/>
                  <a:pt x="3996944" y="1894523"/>
                </a:cubicBezTo>
                <a:cubicBezTo>
                  <a:pt x="4048887" y="1856486"/>
                  <a:pt x="4073144" y="1814893"/>
                  <a:pt x="4073144" y="1780286"/>
                </a:cubicBezTo>
                <a:cubicBezTo>
                  <a:pt x="4073144" y="1714437"/>
                  <a:pt x="4024630" y="1697101"/>
                  <a:pt x="4024630" y="1620965"/>
                </a:cubicBezTo>
                <a:cubicBezTo>
                  <a:pt x="4024630" y="1613980"/>
                  <a:pt x="4028123" y="1589786"/>
                  <a:pt x="4028123" y="1575880"/>
                </a:cubicBezTo>
                <a:cubicBezTo>
                  <a:pt x="4031551" y="1523937"/>
                  <a:pt x="4055809" y="1454658"/>
                  <a:pt x="4100830" y="1406208"/>
                </a:cubicBezTo>
                <a:cubicBezTo>
                  <a:pt x="4104323" y="1399286"/>
                  <a:pt x="4118165" y="1395793"/>
                  <a:pt x="4128580" y="1392365"/>
                </a:cubicBezTo>
                <a:cubicBezTo>
                  <a:pt x="4138930" y="1388872"/>
                  <a:pt x="4138930" y="1364615"/>
                  <a:pt x="4142423" y="1361186"/>
                </a:cubicBezTo>
                <a:cubicBezTo>
                  <a:pt x="4156265" y="1319593"/>
                  <a:pt x="4163187" y="1319593"/>
                  <a:pt x="4190873" y="1319593"/>
                </a:cubicBezTo>
                <a:cubicBezTo>
                  <a:pt x="4215130" y="1319593"/>
                  <a:pt x="4218623" y="1326515"/>
                  <a:pt x="4239387" y="1371537"/>
                </a:cubicBezTo>
                <a:close/>
                <a:moveTo>
                  <a:pt x="1423543" y="1323086"/>
                </a:moveTo>
                <a:cubicBezTo>
                  <a:pt x="1506664" y="1357693"/>
                  <a:pt x="1551686" y="1461643"/>
                  <a:pt x="1589786" y="1530858"/>
                </a:cubicBezTo>
                <a:cubicBezTo>
                  <a:pt x="1524000" y="1461643"/>
                  <a:pt x="1482408" y="1340358"/>
                  <a:pt x="1385443" y="1316165"/>
                </a:cubicBezTo>
                <a:cubicBezTo>
                  <a:pt x="1388872" y="1316165"/>
                  <a:pt x="1385443" y="1312672"/>
                  <a:pt x="1392364" y="1312672"/>
                </a:cubicBezTo>
                <a:cubicBezTo>
                  <a:pt x="1402778" y="1312672"/>
                  <a:pt x="1413129" y="1319593"/>
                  <a:pt x="1423543" y="1323086"/>
                </a:cubicBezTo>
                <a:close/>
                <a:moveTo>
                  <a:pt x="3816858" y="1371537"/>
                </a:moveTo>
                <a:cubicBezTo>
                  <a:pt x="3782187" y="1465072"/>
                  <a:pt x="3733737" y="1572451"/>
                  <a:pt x="3636708" y="1645158"/>
                </a:cubicBezTo>
                <a:cubicBezTo>
                  <a:pt x="3619437" y="1655572"/>
                  <a:pt x="3605594" y="1672908"/>
                  <a:pt x="3588258" y="1683258"/>
                </a:cubicBezTo>
                <a:lnTo>
                  <a:pt x="3588258" y="1645158"/>
                </a:lnTo>
                <a:cubicBezTo>
                  <a:pt x="3588258" y="1610551"/>
                  <a:pt x="3619437" y="1572451"/>
                  <a:pt x="3650615" y="1541272"/>
                </a:cubicBezTo>
                <a:cubicBezTo>
                  <a:pt x="3660965" y="1527429"/>
                  <a:pt x="3681794" y="1517015"/>
                  <a:pt x="3695637" y="1499680"/>
                </a:cubicBezTo>
                <a:cubicBezTo>
                  <a:pt x="3702558" y="1489329"/>
                  <a:pt x="3702558" y="1475486"/>
                  <a:pt x="3702558" y="1461643"/>
                </a:cubicBezTo>
                <a:cubicBezTo>
                  <a:pt x="3695637" y="1402715"/>
                  <a:pt x="3761422" y="1330008"/>
                  <a:pt x="3823780" y="1319593"/>
                </a:cubicBezTo>
                <a:cubicBezTo>
                  <a:pt x="3827209" y="1319593"/>
                  <a:pt x="3841115" y="1312672"/>
                  <a:pt x="3848036" y="1309243"/>
                </a:cubicBezTo>
                <a:cubicBezTo>
                  <a:pt x="3837623" y="1330008"/>
                  <a:pt x="3823780" y="1347343"/>
                  <a:pt x="3816858" y="1371537"/>
                </a:cubicBezTo>
                <a:close/>
                <a:moveTo>
                  <a:pt x="2854008" y="1503172"/>
                </a:moveTo>
                <a:cubicBezTo>
                  <a:pt x="2840101" y="1503172"/>
                  <a:pt x="2815908" y="1503172"/>
                  <a:pt x="2805494" y="1482408"/>
                </a:cubicBezTo>
                <a:cubicBezTo>
                  <a:pt x="2788158" y="1451229"/>
                  <a:pt x="2774315" y="1395793"/>
                  <a:pt x="2774315" y="1388872"/>
                </a:cubicBezTo>
                <a:lnTo>
                  <a:pt x="2774315" y="1326515"/>
                </a:lnTo>
                <a:cubicBezTo>
                  <a:pt x="2777808" y="1316165"/>
                  <a:pt x="2777808" y="1302258"/>
                  <a:pt x="2784729" y="1295337"/>
                </a:cubicBezTo>
                <a:cubicBezTo>
                  <a:pt x="2770886" y="1368108"/>
                  <a:pt x="2798572" y="1468565"/>
                  <a:pt x="2854008" y="1503172"/>
                </a:cubicBezTo>
                <a:close/>
                <a:moveTo>
                  <a:pt x="3290380" y="1291908"/>
                </a:moveTo>
                <a:cubicBezTo>
                  <a:pt x="3293872" y="1288415"/>
                  <a:pt x="3297301" y="1284986"/>
                  <a:pt x="3297301" y="1281493"/>
                </a:cubicBezTo>
                <a:cubicBezTo>
                  <a:pt x="3300794" y="1278065"/>
                  <a:pt x="3331972" y="1288415"/>
                  <a:pt x="3318065" y="1305751"/>
                </a:cubicBezTo>
                <a:cubicBezTo>
                  <a:pt x="3328480" y="1309243"/>
                  <a:pt x="3342322" y="1316165"/>
                  <a:pt x="3349244" y="1316165"/>
                </a:cubicBezTo>
                <a:cubicBezTo>
                  <a:pt x="3359658" y="1316165"/>
                  <a:pt x="3370072" y="1302258"/>
                  <a:pt x="3376994" y="1302258"/>
                </a:cubicBezTo>
                <a:cubicBezTo>
                  <a:pt x="3397758" y="1295337"/>
                  <a:pt x="3435858" y="1295337"/>
                  <a:pt x="3442780" y="1295337"/>
                </a:cubicBezTo>
                <a:cubicBezTo>
                  <a:pt x="3480880" y="1295337"/>
                  <a:pt x="3473958" y="1288415"/>
                  <a:pt x="3518980" y="1323086"/>
                </a:cubicBezTo>
                <a:cubicBezTo>
                  <a:pt x="3525901" y="1330008"/>
                  <a:pt x="3522472" y="1343851"/>
                  <a:pt x="3529394" y="1354265"/>
                </a:cubicBezTo>
                <a:cubicBezTo>
                  <a:pt x="3609022" y="1433893"/>
                  <a:pt x="3591687" y="1423543"/>
                  <a:pt x="3591687" y="1492758"/>
                </a:cubicBezTo>
                <a:cubicBezTo>
                  <a:pt x="3591687" y="1517015"/>
                  <a:pt x="3612515" y="1499680"/>
                  <a:pt x="3612515" y="1534351"/>
                </a:cubicBezTo>
                <a:cubicBezTo>
                  <a:pt x="3612515" y="1541272"/>
                  <a:pt x="3612515" y="1544765"/>
                  <a:pt x="3609022" y="1551686"/>
                </a:cubicBezTo>
                <a:cubicBezTo>
                  <a:pt x="3598608" y="1565529"/>
                  <a:pt x="3591687" y="1582865"/>
                  <a:pt x="3581337" y="1589786"/>
                </a:cubicBezTo>
                <a:cubicBezTo>
                  <a:pt x="3553587" y="1607058"/>
                  <a:pt x="3515487" y="1610551"/>
                  <a:pt x="3487801" y="1631315"/>
                </a:cubicBezTo>
                <a:cubicBezTo>
                  <a:pt x="3467037" y="1641729"/>
                  <a:pt x="3453194" y="1679829"/>
                  <a:pt x="3446272" y="1697101"/>
                </a:cubicBezTo>
                <a:cubicBezTo>
                  <a:pt x="3442780" y="1704086"/>
                  <a:pt x="3439287" y="1721358"/>
                  <a:pt x="3432365" y="1724851"/>
                </a:cubicBezTo>
                <a:cubicBezTo>
                  <a:pt x="3411601" y="1735201"/>
                  <a:pt x="3383915" y="1735201"/>
                  <a:pt x="3366580" y="1749108"/>
                </a:cubicBezTo>
                <a:cubicBezTo>
                  <a:pt x="3273044" y="1807972"/>
                  <a:pt x="3238437" y="1949958"/>
                  <a:pt x="3238437" y="2029651"/>
                </a:cubicBezTo>
                <a:cubicBezTo>
                  <a:pt x="3238437" y="2064258"/>
                  <a:pt x="3234944" y="2064258"/>
                  <a:pt x="3259201" y="2112772"/>
                </a:cubicBezTo>
                <a:cubicBezTo>
                  <a:pt x="3259201" y="2078101"/>
                  <a:pt x="3262694" y="2043493"/>
                  <a:pt x="3266122" y="2008823"/>
                </a:cubicBezTo>
                <a:cubicBezTo>
                  <a:pt x="3273044" y="1946529"/>
                  <a:pt x="3286951" y="1880680"/>
                  <a:pt x="3325051" y="1821815"/>
                </a:cubicBezTo>
                <a:cubicBezTo>
                  <a:pt x="3363151" y="1759458"/>
                  <a:pt x="3428937" y="1773301"/>
                  <a:pt x="3460115" y="1735201"/>
                </a:cubicBezTo>
                <a:cubicBezTo>
                  <a:pt x="3484372" y="1707515"/>
                  <a:pt x="3470465" y="1665986"/>
                  <a:pt x="3512058" y="1641729"/>
                </a:cubicBezTo>
                <a:cubicBezTo>
                  <a:pt x="3525901" y="1631315"/>
                  <a:pt x="3550158" y="1624393"/>
                  <a:pt x="3570922" y="1613980"/>
                </a:cubicBezTo>
                <a:cubicBezTo>
                  <a:pt x="3564001" y="1645158"/>
                  <a:pt x="3560572" y="1704086"/>
                  <a:pt x="3560572" y="1711008"/>
                </a:cubicBezTo>
                <a:cubicBezTo>
                  <a:pt x="3560572" y="1721358"/>
                  <a:pt x="3546665" y="1749108"/>
                  <a:pt x="3543237" y="1766380"/>
                </a:cubicBezTo>
                <a:cubicBezTo>
                  <a:pt x="3515487" y="1859915"/>
                  <a:pt x="3446272" y="1967293"/>
                  <a:pt x="3383915" y="2074672"/>
                </a:cubicBezTo>
                <a:cubicBezTo>
                  <a:pt x="3373501" y="2088515"/>
                  <a:pt x="3370072" y="2109280"/>
                  <a:pt x="3359658" y="2126615"/>
                </a:cubicBezTo>
                <a:cubicBezTo>
                  <a:pt x="3345815" y="2147380"/>
                  <a:pt x="3321558" y="2168144"/>
                  <a:pt x="3300794" y="2195894"/>
                </a:cubicBezTo>
                <a:cubicBezTo>
                  <a:pt x="3283458" y="2216658"/>
                  <a:pt x="3269615" y="2247837"/>
                  <a:pt x="3248851" y="2272094"/>
                </a:cubicBezTo>
                <a:cubicBezTo>
                  <a:pt x="3193415" y="2265172"/>
                  <a:pt x="3141472" y="2233994"/>
                  <a:pt x="3141472" y="2178558"/>
                </a:cubicBezTo>
                <a:cubicBezTo>
                  <a:pt x="3141472" y="2171637"/>
                  <a:pt x="3148394" y="2140458"/>
                  <a:pt x="3148394" y="2130044"/>
                </a:cubicBezTo>
                <a:cubicBezTo>
                  <a:pt x="3148394" y="2085023"/>
                  <a:pt x="3092958" y="2074672"/>
                  <a:pt x="3096451" y="2022729"/>
                </a:cubicBezTo>
                <a:cubicBezTo>
                  <a:pt x="3113722" y="1922272"/>
                  <a:pt x="2989072" y="1984629"/>
                  <a:pt x="2989072" y="1915351"/>
                </a:cubicBezTo>
                <a:cubicBezTo>
                  <a:pt x="2989072" y="1873758"/>
                  <a:pt x="3051429" y="1884172"/>
                  <a:pt x="3051429" y="1825308"/>
                </a:cubicBezTo>
                <a:cubicBezTo>
                  <a:pt x="3051429" y="1787208"/>
                  <a:pt x="3023680" y="1783715"/>
                  <a:pt x="2985580" y="1773301"/>
                </a:cubicBezTo>
                <a:cubicBezTo>
                  <a:pt x="2992501" y="1735201"/>
                  <a:pt x="3027172" y="1697101"/>
                  <a:pt x="3030601" y="1659065"/>
                </a:cubicBezTo>
                <a:cubicBezTo>
                  <a:pt x="3127629" y="1790637"/>
                  <a:pt x="3148394" y="1925701"/>
                  <a:pt x="3210751" y="2060829"/>
                </a:cubicBezTo>
                <a:cubicBezTo>
                  <a:pt x="3214180" y="2057337"/>
                  <a:pt x="3214180" y="2057337"/>
                  <a:pt x="3214180" y="2050415"/>
                </a:cubicBezTo>
                <a:cubicBezTo>
                  <a:pt x="3214180" y="2040001"/>
                  <a:pt x="3210751" y="1998472"/>
                  <a:pt x="3203765" y="1977708"/>
                </a:cubicBezTo>
                <a:cubicBezTo>
                  <a:pt x="3189922" y="1922272"/>
                  <a:pt x="3172651" y="1859915"/>
                  <a:pt x="3148394" y="1804480"/>
                </a:cubicBezTo>
                <a:cubicBezTo>
                  <a:pt x="3131058" y="1759458"/>
                  <a:pt x="3079115" y="1686751"/>
                  <a:pt x="3079115" y="1679829"/>
                </a:cubicBezTo>
                <a:cubicBezTo>
                  <a:pt x="3079115" y="1641729"/>
                  <a:pt x="3120644" y="1641729"/>
                  <a:pt x="3120644" y="1613980"/>
                </a:cubicBezTo>
                <a:cubicBezTo>
                  <a:pt x="3120644" y="1603629"/>
                  <a:pt x="3099880" y="1558608"/>
                  <a:pt x="3099880" y="1548193"/>
                </a:cubicBezTo>
                <a:cubicBezTo>
                  <a:pt x="3099880" y="1506665"/>
                  <a:pt x="3124137" y="1510093"/>
                  <a:pt x="3124137" y="1482408"/>
                </a:cubicBezTo>
                <a:cubicBezTo>
                  <a:pt x="3124137" y="1471993"/>
                  <a:pt x="3113722" y="1447737"/>
                  <a:pt x="3113722" y="1440815"/>
                </a:cubicBezTo>
                <a:cubicBezTo>
                  <a:pt x="3113722" y="1402715"/>
                  <a:pt x="3141472" y="1371537"/>
                  <a:pt x="3189922" y="1357693"/>
                </a:cubicBezTo>
                <a:cubicBezTo>
                  <a:pt x="3196844" y="1354265"/>
                  <a:pt x="3210751" y="1354265"/>
                  <a:pt x="3221101" y="1347343"/>
                </a:cubicBezTo>
                <a:cubicBezTo>
                  <a:pt x="3224594" y="1343851"/>
                  <a:pt x="3228022" y="1333437"/>
                  <a:pt x="3228022" y="1323086"/>
                </a:cubicBezTo>
                <a:cubicBezTo>
                  <a:pt x="3245358" y="1291908"/>
                  <a:pt x="3259201" y="1281493"/>
                  <a:pt x="3279965" y="1281493"/>
                </a:cubicBezTo>
                <a:cubicBezTo>
                  <a:pt x="3283458" y="1281493"/>
                  <a:pt x="3283458" y="1278065"/>
                  <a:pt x="3290380" y="1291908"/>
                </a:cubicBezTo>
                <a:close/>
                <a:moveTo>
                  <a:pt x="4083558" y="1281493"/>
                </a:moveTo>
                <a:cubicBezTo>
                  <a:pt x="4059301" y="1361186"/>
                  <a:pt x="4028123" y="1447737"/>
                  <a:pt x="3938080" y="1530858"/>
                </a:cubicBezTo>
                <a:cubicBezTo>
                  <a:pt x="4007358" y="1437386"/>
                  <a:pt x="4055809" y="1340358"/>
                  <a:pt x="4083558" y="1253808"/>
                </a:cubicBezTo>
                <a:lnTo>
                  <a:pt x="4083558" y="1281493"/>
                </a:lnTo>
                <a:close/>
                <a:moveTo>
                  <a:pt x="2486851" y="1368108"/>
                </a:moveTo>
                <a:cubicBezTo>
                  <a:pt x="2507615" y="1406208"/>
                  <a:pt x="2521458" y="1461643"/>
                  <a:pt x="2528380" y="1510093"/>
                </a:cubicBezTo>
                <a:cubicBezTo>
                  <a:pt x="2479929" y="1461643"/>
                  <a:pt x="2486851" y="1416558"/>
                  <a:pt x="2462594" y="1371537"/>
                </a:cubicBezTo>
                <a:cubicBezTo>
                  <a:pt x="2441829" y="1319593"/>
                  <a:pt x="2379472" y="1264158"/>
                  <a:pt x="2344864" y="1222629"/>
                </a:cubicBezTo>
                <a:cubicBezTo>
                  <a:pt x="2389886" y="1239965"/>
                  <a:pt x="2462594" y="1316165"/>
                  <a:pt x="2486851" y="1368108"/>
                </a:cubicBezTo>
                <a:close/>
                <a:moveTo>
                  <a:pt x="2850515" y="1243393"/>
                </a:moveTo>
                <a:cubicBezTo>
                  <a:pt x="2854008" y="1246886"/>
                  <a:pt x="2860929" y="1267651"/>
                  <a:pt x="2871280" y="1267651"/>
                </a:cubicBezTo>
                <a:cubicBezTo>
                  <a:pt x="2878201" y="1267651"/>
                  <a:pt x="2885122" y="1250315"/>
                  <a:pt x="2899029" y="1243393"/>
                </a:cubicBezTo>
                <a:cubicBezTo>
                  <a:pt x="2912872" y="1233043"/>
                  <a:pt x="2940558" y="1229551"/>
                  <a:pt x="2950972" y="1229551"/>
                </a:cubicBezTo>
                <a:cubicBezTo>
                  <a:pt x="2968308" y="1229551"/>
                  <a:pt x="3006344" y="1236472"/>
                  <a:pt x="3023680" y="1260729"/>
                </a:cubicBezTo>
                <a:cubicBezTo>
                  <a:pt x="3041015" y="1278065"/>
                  <a:pt x="3041015" y="1309243"/>
                  <a:pt x="3061780" y="1323086"/>
                </a:cubicBezTo>
                <a:cubicBezTo>
                  <a:pt x="3068701" y="1333437"/>
                  <a:pt x="3124137" y="1323086"/>
                  <a:pt x="3124137" y="1361186"/>
                </a:cubicBezTo>
                <a:cubicBezTo>
                  <a:pt x="3124137" y="1371537"/>
                  <a:pt x="3086037" y="1402715"/>
                  <a:pt x="3086037" y="1440815"/>
                </a:cubicBezTo>
                <a:cubicBezTo>
                  <a:pt x="3086037" y="1451229"/>
                  <a:pt x="3096451" y="1471993"/>
                  <a:pt x="3096451" y="1482408"/>
                </a:cubicBezTo>
                <a:cubicBezTo>
                  <a:pt x="3096451" y="1499680"/>
                  <a:pt x="3072194" y="1510093"/>
                  <a:pt x="3072194" y="1551686"/>
                </a:cubicBezTo>
                <a:cubicBezTo>
                  <a:pt x="3072194" y="1568958"/>
                  <a:pt x="3092958" y="1593215"/>
                  <a:pt x="3092958" y="1610551"/>
                </a:cubicBezTo>
                <a:cubicBezTo>
                  <a:pt x="3092958" y="1610551"/>
                  <a:pt x="3061780" y="1652080"/>
                  <a:pt x="3061780" y="1662493"/>
                </a:cubicBezTo>
                <a:cubicBezTo>
                  <a:pt x="3044444" y="1648651"/>
                  <a:pt x="3020251" y="1613980"/>
                  <a:pt x="3002915" y="1617472"/>
                </a:cubicBezTo>
                <a:cubicBezTo>
                  <a:pt x="3013329" y="1600137"/>
                  <a:pt x="3037522" y="1575880"/>
                  <a:pt x="3037522" y="1558608"/>
                </a:cubicBezTo>
                <a:cubicBezTo>
                  <a:pt x="3037522" y="1520508"/>
                  <a:pt x="2999422" y="1520508"/>
                  <a:pt x="2982151" y="1520508"/>
                </a:cubicBezTo>
                <a:cubicBezTo>
                  <a:pt x="2971737" y="1520508"/>
                  <a:pt x="2944051" y="1527429"/>
                  <a:pt x="2923222" y="1534351"/>
                </a:cubicBezTo>
                <a:cubicBezTo>
                  <a:pt x="2912872" y="1520508"/>
                  <a:pt x="2905951" y="1489329"/>
                  <a:pt x="2905951" y="1478915"/>
                </a:cubicBezTo>
                <a:cubicBezTo>
                  <a:pt x="2905951" y="1430465"/>
                  <a:pt x="2930208" y="1395793"/>
                  <a:pt x="2940558" y="1336929"/>
                </a:cubicBezTo>
                <a:cubicBezTo>
                  <a:pt x="2902458" y="1375029"/>
                  <a:pt x="2878201" y="1437386"/>
                  <a:pt x="2878201" y="1482408"/>
                </a:cubicBezTo>
                <a:cubicBezTo>
                  <a:pt x="2878201" y="1503172"/>
                  <a:pt x="2881694" y="1534351"/>
                  <a:pt x="2916301" y="1537780"/>
                </a:cubicBezTo>
                <a:cubicBezTo>
                  <a:pt x="2912872" y="1541272"/>
                  <a:pt x="2912872" y="1544765"/>
                  <a:pt x="2905951" y="1544765"/>
                </a:cubicBezTo>
                <a:cubicBezTo>
                  <a:pt x="2895537" y="1544765"/>
                  <a:pt x="2871280" y="1527429"/>
                  <a:pt x="2864358" y="1527429"/>
                </a:cubicBezTo>
                <a:cubicBezTo>
                  <a:pt x="2815908" y="1527429"/>
                  <a:pt x="2746629" y="1586293"/>
                  <a:pt x="2736215" y="1641729"/>
                </a:cubicBezTo>
                <a:cubicBezTo>
                  <a:pt x="2677351" y="1620965"/>
                  <a:pt x="2628837" y="1534351"/>
                  <a:pt x="2628837" y="1489329"/>
                </a:cubicBezTo>
                <a:lnTo>
                  <a:pt x="2628837" y="1426972"/>
                </a:lnTo>
                <a:cubicBezTo>
                  <a:pt x="2632329" y="1413129"/>
                  <a:pt x="2632329" y="1395793"/>
                  <a:pt x="2642680" y="1385443"/>
                </a:cubicBezTo>
                <a:cubicBezTo>
                  <a:pt x="2656586" y="1364615"/>
                  <a:pt x="2691194" y="1357693"/>
                  <a:pt x="2694686" y="1333437"/>
                </a:cubicBezTo>
                <a:cubicBezTo>
                  <a:pt x="2698115" y="1323086"/>
                  <a:pt x="2694686" y="1312672"/>
                  <a:pt x="2694686" y="1302258"/>
                </a:cubicBezTo>
                <a:cubicBezTo>
                  <a:pt x="2694686" y="1267651"/>
                  <a:pt x="2746629" y="1208786"/>
                  <a:pt x="2788158" y="1208786"/>
                </a:cubicBezTo>
                <a:cubicBezTo>
                  <a:pt x="2808922" y="1208786"/>
                  <a:pt x="2829751" y="1208786"/>
                  <a:pt x="2850515" y="1243393"/>
                </a:cubicBezTo>
                <a:close/>
                <a:moveTo>
                  <a:pt x="2511108" y="1212215"/>
                </a:moveTo>
                <a:cubicBezTo>
                  <a:pt x="2518029" y="1298829"/>
                  <a:pt x="2549208" y="1385443"/>
                  <a:pt x="2587308" y="1444308"/>
                </a:cubicBezTo>
                <a:cubicBezTo>
                  <a:pt x="2573464" y="1433893"/>
                  <a:pt x="2552637" y="1420051"/>
                  <a:pt x="2542286" y="1402715"/>
                </a:cubicBezTo>
                <a:cubicBezTo>
                  <a:pt x="2535364" y="1388872"/>
                  <a:pt x="2500694" y="1288415"/>
                  <a:pt x="2500694" y="1271143"/>
                </a:cubicBezTo>
                <a:lnTo>
                  <a:pt x="2500694" y="1205293"/>
                </a:lnTo>
                <a:cubicBezTo>
                  <a:pt x="2500694" y="1205293"/>
                  <a:pt x="2504186" y="1205293"/>
                  <a:pt x="2507615" y="1201865"/>
                </a:cubicBezTo>
                <a:cubicBezTo>
                  <a:pt x="2511108" y="1205293"/>
                  <a:pt x="2511108" y="1208786"/>
                  <a:pt x="2511108" y="1212215"/>
                </a:cubicBezTo>
                <a:close/>
                <a:moveTo>
                  <a:pt x="1669478" y="1184529"/>
                </a:moveTo>
                <a:cubicBezTo>
                  <a:pt x="1686751" y="1198372"/>
                  <a:pt x="1721421" y="1191451"/>
                  <a:pt x="1749108" y="1194943"/>
                </a:cubicBezTo>
                <a:cubicBezTo>
                  <a:pt x="1756029" y="1212215"/>
                  <a:pt x="1759521" y="1236472"/>
                  <a:pt x="1762951" y="1257237"/>
                </a:cubicBezTo>
                <a:cubicBezTo>
                  <a:pt x="1769872" y="1295337"/>
                  <a:pt x="1832229" y="1312672"/>
                  <a:pt x="1859915" y="1343851"/>
                </a:cubicBezTo>
                <a:cubicBezTo>
                  <a:pt x="1870329" y="1354265"/>
                  <a:pt x="1873821" y="1378458"/>
                  <a:pt x="1873821" y="1385443"/>
                </a:cubicBezTo>
                <a:cubicBezTo>
                  <a:pt x="1873821" y="1395793"/>
                  <a:pt x="1849564" y="1489329"/>
                  <a:pt x="1849564" y="1499680"/>
                </a:cubicBezTo>
                <a:cubicBezTo>
                  <a:pt x="1849564" y="1575880"/>
                  <a:pt x="1943100" y="1562037"/>
                  <a:pt x="1943100" y="1603629"/>
                </a:cubicBezTo>
                <a:cubicBezTo>
                  <a:pt x="1943100" y="1645158"/>
                  <a:pt x="1894586" y="1683258"/>
                  <a:pt x="1894586" y="1717929"/>
                </a:cubicBezTo>
                <a:cubicBezTo>
                  <a:pt x="1894586" y="1759458"/>
                  <a:pt x="1970786" y="1780286"/>
                  <a:pt x="1988121" y="1801051"/>
                </a:cubicBezTo>
                <a:cubicBezTo>
                  <a:pt x="2001964" y="1814893"/>
                  <a:pt x="2008886" y="1835658"/>
                  <a:pt x="2015808" y="1852993"/>
                </a:cubicBezTo>
                <a:cubicBezTo>
                  <a:pt x="1811464" y="1714437"/>
                  <a:pt x="1662494" y="1496251"/>
                  <a:pt x="1614043" y="1319593"/>
                </a:cubicBezTo>
                <a:cubicBezTo>
                  <a:pt x="1603629" y="1281493"/>
                  <a:pt x="1579372" y="1205293"/>
                  <a:pt x="1579372" y="1198372"/>
                </a:cubicBezTo>
                <a:lnTo>
                  <a:pt x="1579372" y="1177608"/>
                </a:lnTo>
                <a:cubicBezTo>
                  <a:pt x="1596708" y="1177608"/>
                  <a:pt x="1627886" y="1163765"/>
                  <a:pt x="1638300" y="1163765"/>
                </a:cubicBezTo>
                <a:cubicBezTo>
                  <a:pt x="1645221" y="1163765"/>
                  <a:pt x="1655572" y="1177608"/>
                  <a:pt x="1669478" y="1184529"/>
                </a:cubicBezTo>
                <a:close/>
                <a:moveTo>
                  <a:pt x="5015230" y="1156843"/>
                </a:moveTo>
                <a:cubicBezTo>
                  <a:pt x="5011737" y="1156843"/>
                  <a:pt x="5008309" y="1153351"/>
                  <a:pt x="5001387" y="1153351"/>
                </a:cubicBezTo>
                <a:cubicBezTo>
                  <a:pt x="4990974" y="1153351"/>
                  <a:pt x="4914774" y="1163765"/>
                  <a:pt x="4876674" y="1177608"/>
                </a:cubicBezTo>
                <a:cubicBezTo>
                  <a:pt x="4852416" y="1184529"/>
                  <a:pt x="4831651" y="1198372"/>
                  <a:pt x="4807395" y="1215708"/>
                </a:cubicBezTo>
                <a:cubicBezTo>
                  <a:pt x="4800474" y="1222629"/>
                  <a:pt x="4786630" y="1219137"/>
                  <a:pt x="4786630" y="1226121"/>
                </a:cubicBezTo>
                <a:cubicBezTo>
                  <a:pt x="4786630" y="1160272"/>
                  <a:pt x="4973637" y="1149921"/>
                  <a:pt x="4994466" y="1149921"/>
                </a:cubicBezTo>
                <a:cubicBezTo>
                  <a:pt x="5004816" y="1149921"/>
                  <a:pt x="5011737" y="1153351"/>
                  <a:pt x="5015230" y="1156843"/>
                </a:cubicBezTo>
                <a:close/>
                <a:moveTo>
                  <a:pt x="3768344" y="1136015"/>
                </a:moveTo>
                <a:cubicBezTo>
                  <a:pt x="3747580" y="1201865"/>
                  <a:pt x="3702558" y="1284986"/>
                  <a:pt x="3629787" y="1347343"/>
                </a:cubicBezTo>
                <a:cubicBezTo>
                  <a:pt x="3678301" y="1274572"/>
                  <a:pt x="3754501" y="1184529"/>
                  <a:pt x="3768344" y="1118743"/>
                </a:cubicBezTo>
                <a:lnTo>
                  <a:pt x="3768344" y="1136015"/>
                </a:lnTo>
                <a:close/>
                <a:moveTo>
                  <a:pt x="4031551" y="1108329"/>
                </a:moveTo>
                <a:cubicBezTo>
                  <a:pt x="4035044" y="1125665"/>
                  <a:pt x="4038536" y="1153351"/>
                  <a:pt x="4038536" y="1160272"/>
                </a:cubicBezTo>
                <a:cubicBezTo>
                  <a:pt x="4038536" y="1271143"/>
                  <a:pt x="3889565" y="1537780"/>
                  <a:pt x="3854958" y="1562037"/>
                </a:cubicBezTo>
                <a:cubicBezTo>
                  <a:pt x="3927665" y="1433893"/>
                  <a:pt x="3996944" y="1305751"/>
                  <a:pt x="4031551" y="1177608"/>
                </a:cubicBezTo>
                <a:lnTo>
                  <a:pt x="4035044" y="1094486"/>
                </a:lnTo>
                <a:cubicBezTo>
                  <a:pt x="4031551" y="1097915"/>
                  <a:pt x="4031551" y="1104837"/>
                  <a:pt x="4031551" y="1108329"/>
                </a:cubicBezTo>
                <a:close/>
                <a:moveTo>
                  <a:pt x="3657537" y="1087565"/>
                </a:moveTo>
                <a:cubicBezTo>
                  <a:pt x="3657537" y="1129093"/>
                  <a:pt x="3605594" y="1208786"/>
                  <a:pt x="3557080" y="1246886"/>
                </a:cubicBezTo>
                <a:cubicBezTo>
                  <a:pt x="3584765" y="1198372"/>
                  <a:pt x="3654044" y="1129093"/>
                  <a:pt x="3654044" y="1073721"/>
                </a:cubicBezTo>
                <a:cubicBezTo>
                  <a:pt x="3654044" y="1077151"/>
                  <a:pt x="3657537" y="1077151"/>
                  <a:pt x="3657537" y="1087565"/>
                </a:cubicBezTo>
                <a:close/>
                <a:moveTo>
                  <a:pt x="1451229" y="1066737"/>
                </a:moveTo>
                <a:cubicBezTo>
                  <a:pt x="1461643" y="1104837"/>
                  <a:pt x="1433957" y="1170686"/>
                  <a:pt x="1503172" y="1184529"/>
                </a:cubicBezTo>
                <a:cubicBezTo>
                  <a:pt x="1555178" y="1184529"/>
                  <a:pt x="1565529" y="1184529"/>
                  <a:pt x="1565529" y="1181037"/>
                </a:cubicBezTo>
                <a:cubicBezTo>
                  <a:pt x="1586294" y="1371537"/>
                  <a:pt x="1659064" y="1582865"/>
                  <a:pt x="1863408" y="1776793"/>
                </a:cubicBezTo>
                <a:cubicBezTo>
                  <a:pt x="1828800" y="1780286"/>
                  <a:pt x="1787208" y="1787208"/>
                  <a:pt x="1752600" y="1787208"/>
                </a:cubicBezTo>
                <a:cubicBezTo>
                  <a:pt x="1745678" y="1787208"/>
                  <a:pt x="1700594" y="1790637"/>
                  <a:pt x="1679829" y="1780286"/>
                </a:cubicBezTo>
                <a:cubicBezTo>
                  <a:pt x="1586294" y="1742186"/>
                  <a:pt x="1603629" y="1679829"/>
                  <a:pt x="1530921" y="1679829"/>
                </a:cubicBezTo>
                <a:cubicBezTo>
                  <a:pt x="1520508" y="1679829"/>
                  <a:pt x="1385443" y="1697101"/>
                  <a:pt x="1378521" y="1697101"/>
                </a:cubicBezTo>
                <a:cubicBezTo>
                  <a:pt x="1281557" y="1697101"/>
                  <a:pt x="1191451" y="1672908"/>
                  <a:pt x="1094486" y="1579372"/>
                </a:cubicBezTo>
                <a:cubicBezTo>
                  <a:pt x="1149921" y="1565529"/>
                  <a:pt x="1215708" y="1555115"/>
                  <a:pt x="1274635" y="1555115"/>
                </a:cubicBezTo>
                <a:cubicBezTo>
                  <a:pt x="1354264" y="1555115"/>
                  <a:pt x="1440878" y="1582865"/>
                  <a:pt x="1520508" y="1607058"/>
                </a:cubicBezTo>
                <a:cubicBezTo>
                  <a:pt x="1593278" y="1631315"/>
                  <a:pt x="1672908" y="1645158"/>
                  <a:pt x="1752600" y="1662493"/>
                </a:cubicBezTo>
                <a:cubicBezTo>
                  <a:pt x="1752600" y="1659065"/>
                  <a:pt x="1745678" y="1648651"/>
                  <a:pt x="1738694" y="1645158"/>
                </a:cubicBezTo>
                <a:cubicBezTo>
                  <a:pt x="1669478" y="1620965"/>
                  <a:pt x="1596708" y="1607058"/>
                  <a:pt x="1530921" y="1582865"/>
                </a:cubicBezTo>
                <a:cubicBezTo>
                  <a:pt x="1437386" y="1548193"/>
                  <a:pt x="1364678" y="1523937"/>
                  <a:pt x="1274635" y="1523937"/>
                </a:cubicBezTo>
                <a:cubicBezTo>
                  <a:pt x="1191451" y="1523937"/>
                  <a:pt x="1118743" y="1537780"/>
                  <a:pt x="1032129" y="1551686"/>
                </a:cubicBezTo>
                <a:cubicBezTo>
                  <a:pt x="1004443" y="1555115"/>
                  <a:pt x="955992" y="1575880"/>
                  <a:pt x="949008" y="1575880"/>
                </a:cubicBezTo>
                <a:cubicBezTo>
                  <a:pt x="910908" y="1575880"/>
                  <a:pt x="893635" y="1534351"/>
                  <a:pt x="893635" y="1517015"/>
                </a:cubicBezTo>
                <a:cubicBezTo>
                  <a:pt x="893635" y="1402715"/>
                  <a:pt x="969835" y="1475486"/>
                  <a:pt x="969835" y="1426972"/>
                </a:cubicBezTo>
                <a:cubicBezTo>
                  <a:pt x="969835" y="1420051"/>
                  <a:pt x="945578" y="1402715"/>
                  <a:pt x="942086" y="1392365"/>
                </a:cubicBezTo>
                <a:cubicBezTo>
                  <a:pt x="938657" y="1385443"/>
                  <a:pt x="938657" y="1378458"/>
                  <a:pt x="938657" y="1368108"/>
                </a:cubicBezTo>
                <a:cubicBezTo>
                  <a:pt x="938657" y="1316165"/>
                  <a:pt x="1018286" y="1219137"/>
                  <a:pt x="1080643" y="1219137"/>
                </a:cubicBezTo>
                <a:lnTo>
                  <a:pt x="1146429" y="1219137"/>
                </a:lnTo>
                <a:cubicBezTo>
                  <a:pt x="1174178" y="1236472"/>
                  <a:pt x="1212278" y="1198372"/>
                  <a:pt x="1198435" y="1174115"/>
                </a:cubicBezTo>
                <a:cubicBezTo>
                  <a:pt x="1198435" y="1163765"/>
                  <a:pt x="1198435" y="1146429"/>
                  <a:pt x="1205357" y="1139508"/>
                </a:cubicBezTo>
                <a:cubicBezTo>
                  <a:pt x="1222629" y="1118743"/>
                  <a:pt x="1243457" y="1108329"/>
                  <a:pt x="1267651" y="1104837"/>
                </a:cubicBezTo>
                <a:cubicBezTo>
                  <a:pt x="1312735" y="1094486"/>
                  <a:pt x="1406208" y="1080643"/>
                  <a:pt x="1413129" y="1080643"/>
                </a:cubicBezTo>
                <a:cubicBezTo>
                  <a:pt x="1423543" y="1080643"/>
                  <a:pt x="1440878" y="1087565"/>
                  <a:pt x="1454721" y="1087565"/>
                </a:cubicBezTo>
                <a:cubicBezTo>
                  <a:pt x="1451229" y="1080643"/>
                  <a:pt x="1444308" y="1073721"/>
                  <a:pt x="1437386" y="1066737"/>
                </a:cubicBezTo>
                <a:lnTo>
                  <a:pt x="1451229" y="1066737"/>
                </a:lnTo>
                <a:close/>
                <a:moveTo>
                  <a:pt x="3134551" y="1108329"/>
                </a:moveTo>
                <a:cubicBezTo>
                  <a:pt x="3134551" y="1160272"/>
                  <a:pt x="3099880" y="1215708"/>
                  <a:pt x="3086037" y="1274572"/>
                </a:cubicBezTo>
                <a:cubicBezTo>
                  <a:pt x="3079115" y="1205293"/>
                  <a:pt x="3137980" y="1118743"/>
                  <a:pt x="3127629" y="1052893"/>
                </a:cubicBezTo>
                <a:cubicBezTo>
                  <a:pt x="3131058" y="1070229"/>
                  <a:pt x="3134551" y="1101408"/>
                  <a:pt x="3134551" y="1108329"/>
                </a:cubicBezTo>
                <a:close/>
                <a:moveTo>
                  <a:pt x="2528380" y="1087565"/>
                </a:moveTo>
                <a:lnTo>
                  <a:pt x="2594229" y="1087565"/>
                </a:lnTo>
                <a:cubicBezTo>
                  <a:pt x="2670429" y="1097915"/>
                  <a:pt x="2701608" y="1160272"/>
                  <a:pt x="2701608" y="1212215"/>
                </a:cubicBezTo>
                <a:cubicBezTo>
                  <a:pt x="2701608" y="1246886"/>
                  <a:pt x="2694686" y="1226121"/>
                  <a:pt x="2673858" y="1278065"/>
                </a:cubicBezTo>
                <a:cubicBezTo>
                  <a:pt x="2666937" y="1291908"/>
                  <a:pt x="2670429" y="1312672"/>
                  <a:pt x="2663508" y="1330008"/>
                </a:cubicBezTo>
                <a:cubicBezTo>
                  <a:pt x="2656586" y="1343851"/>
                  <a:pt x="2632329" y="1350772"/>
                  <a:pt x="2618486" y="1371537"/>
                </a:cubicBezTo>
                <a:cubicBezTo>
                  <a:pt x="2608072" y="1385443"/>
                  <a:pt x="2601151" y="1409637"/>
                  <a:pt x="2597658" y="1430465"/>
                </a:cubicBezTo>
                <a:cubicBezTo>
                  <a:pt x="2594229" y="1451229"/>
                  <a:pt x="2601151" y="1496251"/>
                  <a:pt x="2601151" y="1503172"/>
                </a:cubicBezTo>
                <a:cubicBezTo>
                  <a:pt x="2601151" y="1555115"/>
                  <a:pt x="2538794" y="1562037"/>
                  <a:pt x="2507615" y="1582865"/>
                </a:cubicBezTo>
                <a:cubicBezTo>
                  <a:pt x="2507615" y="1568958"/>
                  <a:pt x="2504186" y="1548193"/>
                  <a:pt x="2497264" y="1534351"/>
                </a:cubicBezTo>
                <a:cubicBezTo>
                  <a:pt x="2483358" y="1499680"/>
                  <a:pt x="2441829" y="1506665"/>
                  <a:pt x="2424494" y="1492758"/>
                </a:cubicBezTo>
                <a:cubicBezTo>
                  <a:pt x="2421064" y="1492758"/>
                  <a:pt x="2421064" y="1492758"/>
                  <a:pt x="2421064" y="1485837"/>
                </a:cubicBezTo>
                <a:cubicBezTo>
                  <a:pt x="2421064" y="1475486"/>
                  <a:pt x="2427986" y="1451229"/>
                  <a:pt x="2427986" y="1444308"/>
                </a:cubicBezTo>
                <a:cubicBezTo>
                  <a:pt x="2427986" y="1319593"/>
                  <a:pt x="2292858" y="1336929"/>
                  <a:pt x="2292858" y="1319593"/>
                </a:cubicBezTo>
                <a:cubicBezTo>
                  <a:pt x="2292858" y="1312672"/>
                  <a:pt x="2268664" y="1288415"/>
                  <a:pt x="2261743" y="1274572"/>
                </a:cubicBezTo>
                <a:cubicBezTo>
                  <a:pt x="2247837" y="1250315"/>
                  <a:pt x="2251329" y="1233043"/>
                  <a:pt x="2251329" y="1219137"/>
                </a:cubicBezTo>
                <a:cubicBezTo>
                  <a:pt x="2251329" y="1170686"/>
                  <a:pt x="2272094" y="1167193"/>
                  <a:pt x="2317115" y="1156843"/>
                </a:cubicBezTo>
                <a:cubicBezTo>
                  <a:pt x="2327529" y="1156843"/>
                  <a:pt x="2334451" y="1136015"/>
                  <a:pt x="2341372" y="1129093"/>
                </a:cubicBezTo>
                <a:cubicBezTo>
                  <a:pt x="2351786" y="1108329"/>
                  <a:pt x="2362137" y="1090993"/>
                  <a:pt x="2379472" y="1077151"/>
                </a:cubicBezTo>
                <a:cubicBezTo>
                  <a:pt x="2407158" y="1056386"/>
                  <a:pt x="2427986" y="1049465"/>
                  <a:pt x="2455672" y="1049465"/>
                </a:cubicBezTo>
                <a:cubicBezTo>
                  <a:pt x="2483358" y="1049465"/>
                  <a:pt x="2521458" y="1087565"/>
                  <a:pt x="2528380" y="1087565"/>
                </a:cubicBezTo>
                <a:close/>
                <a:moveTo>
                  <a:pt x="3179572" y="1111821"/>
                </a:moveTo>
                <a:cubicBezTo>
                  <a:pt x="3179572" y="1181037"/>
                  <a:pt x="3169158" y="1205293"/>
                  <a:pt x="3134551" y="1291908"/>
                </a:cubicBezTo>
                <a:cubicBezTo>
                  <a:pt x="3141472" y="1239965"/>
                  <a:pt x="3158744" y="1184529"/>
                  <a:pt x="3169158" y="1132586"/>
                </a:cubicBezTo>
                <a:cubicBezTo>
                  <a:pt x="3169158" y="1056386"/>
                  <a:pt x="3172651" y="1049465"/>
                  <a:pt x="3172651" y="1042543"/>
                </a:cubicBezTo>
                <a:cubicBezTo>
                  <a:pt x="3176080" y="1063308"/>
                  <a:pt x="3179572" y="1101408"/>
                  <a:pt x="3179572" y="1111821"/>
                </a:cubicBezTo>
                <a:close/>
                <a:moveTo>
                  <a:pt x="3120644" y="1032129"/>
                </a:moveTo>
                <a:cubicBezTo>
                  <a:pt x="3117215" y="1021715"/>
                  <a:pt x="3110294" y="1007872"/>
                  <a:pt x="3106801" y="987108"/>
                </a:cubicBezTo>
                <a:cubicBezTo>
                  <a:pt x="3113722" y="997521"/>
                  <a:pt x="3117215" y="1014793"/>
                  <a:pt x="3120644" y="1032129"/>
                </a:cubicBezTo>
                <a:close/>
                <a:moveTo>
                  <a:pt x="5434330" y="976693"/>
                </a:moveTo>
                <a:cubicBezTo>
                  <a:pt x="5413502" y="980186"/>
                  <a:pt x="5389309" y="980186"/>
                  <a:pt x="5368481" y="980186"/>
                </a:cubicBezTo>
                <a:cubicBezTo>
                  <a:pt x="5271516" y="976693"/>
                  <a:pt x="5157216" y="1021715"/>
                  <a:pt x="5063744" y="1063308"/>
                </a:cubicBezTo>
                <a:cubicBezTo>
                  <a:pt x="5178044" y="987108"/>
                  <a:pt x="5268087" y="973265"/>
                  <a:pt x="5368481" y="973265"/>
                </a:cubicBezTo>
                <a:cubicBezTo>
                  <a:pt x="5378895" y="973265"/>
                  <a:pt x="5413502" y="976693"/>
                  <a:pt x="5434330" y="976693"/>
                </a:cubicBezTo>
                <a:close/>
                <a:moveTo>
                  <a:pt x="4661916" y="1246886"/>
                </a:moveTo>
                <a:cubicBezTo>
                  <a:pt x="4661916" y="1236472"/>
                  <a:pt x="4661916" y="1219137"/>
                  <a:pt x="4668901" y="1212215"/>
                </a:cubicBezTo>
                <a:cubicBezTo>
                  <a:pt x="4713923" y="1132586"/>
                  <a:pt x="4769295" y="1045972"/>
                  <a:pt x="4845495" y="966343"/>
                </a:cubicBezTo>
                <a:cubicBezTo>
                  <a:pt x="4779709" y="1052893"/>
                  <a:pt x="4686174" y="1177608"/>
                  <a:pt x="4661916" y="1246886"/>
                </a:cubicBezTo>
                <a:close/>
                <a:moveTo>
                  <a:pt x="4187444" y="987108"/>
                </a:moveTo>
                <a:cubicBezTo>
                  <a:pt x="4194366" y="987108"/>
                  <a:pt x="4225544" y="980186"/>
                  <a:pt x="4232466" y="980186"/>
                </a:cubicBezTo>
                <a:cubicBezTo>
                  <a:pt x="4242880" y="980186"/>
                  <a:pt x="4263644" y="976693"/>
                  <a:pt x="4277487" y="983615"/>
                </a:cubicBezTo>
                <a:cubicBezTo>
                  <a:pt x="4291330" y="987108"/>
                  <a:pt x="4301744" y="1018286"/>
                  <a:pt x="4312158" y="1018286"/>
                </a:cubicBezTo>
                <a:cubicBezTo>
                  <a:pt x="4319080" y="1018286"/>
                  <a:pt x="4326001" y="1011365"/>
                  <a:pt x="4332923" y="1011365"/>
                </a:cubicBezTo>
                <a:cubicBezTo>
                  <a:pt x="4377944" y="1011365"/>
                  <a:pt x="4409123" y="1049465"/>
                  <a:pt x="4409123" y="1087565"/>
                </a:cubicBezTo>
                <a:cubicBezTo>
                  <a:pt x="4409123" y="1097915"/>
                  <a:pt x="4402201" y="1115251"/>
                  <a:pt x="4402201" y="1125665"/>
                </a:cubicBezTo>
                <a:cubicBezTo>
                  <a:pt x="4402201" y="1132586"/>
                  <a:pt x="4405630" y="1136015"/>
                  <a:pt x="4412551" y="1139508"/>
                </a:cubicBezTo>
                <a:cubicBezTo>
                  <a:pt x="4450651" y="1125665"/>
                  <a:pt x="4530344" y="1181037"/>
                  <a:pt x="4530344" y="1222629"/>
                </a:cubicBezTo>
                <a:cubicBezTo>
                  <a:pt x="4530344" y="1253808"/>
                  <a:pt x="4464495" y="1295337"/>
                  <a:pt x="4464495" y="1309243"/>
                </a:cubicBezTo>
                <a:cubicBezTo>
                  <a:pt x="4464495" y="1316165"/>
                  <a:pt x="4467987" y="1319593"/>
                  <a:pt x="4471480" y="1319593"/>
                </a:cubicBezTo>
                <a:cubicBezTo>
                  <a:pt x="4492244" y="1326515"/>
                  <a:pt x="4516501" y="1326515"/>
                  <a:pt x="4540695" y="1333437"/>
                </a:cubicBezTo>
                <a:lnTo>
                  <a:pt x="4540695" y="1340358"/>
                </a:lnTo>
                <a:cubicBezTo>
                  <a:pt x="4530344" y="1350772"/>
                  <a:pt x="4537266" y="1371537"/>
                  <a:pt x="4516501" y="1375029"/>
                </a:cubicBezTo>
                <a:cubicBezTo>
                  <a:pt x="4492244" y="1378458"/>
                  <a:pt x="4464495" y="1385443"/>
                  <a:pt x="4440301" y="1385443"/>
                </a:cubicBezTo>
                <a:lnTo>
                  <a:pt x="4429887" y="1395793"/>
                </a:lnTo>
                <a:cubicBezTo>
                  <a:pt x="4429887" y="1416558"/>
                  <a:pt x="4450651" y="1406208"/>
                  <a:pt x="4464495" y="1409637"/>
                </a:cubicBezTo>
                <a:cubicBezTo>
                  <a:pt x="4447223" y="1413129"/>
                  <a:pt x="4426395" y="1413129"/>
                  <a:pt x="4409123" y="1409637"/>
                </a:cubicBezTo>
                <a:cubicBezTo>
                  <a:pt x="4412551" y="1413129"/>
                  <a:pt x="4412551" y="1416558"/>
                  <a:pt x="4416044" y="1420051"/>
                </a:cubicBezTo>
                <a:cubicBezTo>
                  <a:pt x="4409123" y="1420051"/>
                  <a:pt x="4398709" y="1426972"/>
                  <a:pt x="4388295" y="1437386"/>
                </a:cubicBezTo>
                <a:cubicBezTo>
                  <a:pt x="4388295" y="1378458"/>
                  <a:pt x="4353687" y="1354265"/>
                  <a:pt x="4308666" y="1354265"/>
                </a:cubicBezTo>
                <a:cubicBezTo>
                  <a:pt x="4301744" y="1354265"/>
                  <a:pt x="4274058" y="1361186"/>
                  <a:pt x="4256723" y="1364615"/>
                </a:cubicBezTo>
                <a:cubicBezTo>
                  <a:pt x="4235958" y="1319593"/>
                  <a:pt x="4225544" y="1291908"/>
                  <a:pt x="4187444" y="1291908"/>
                </a:cubicBezTo>
                <a:cubicBezTo>
                  <a:pt x="4145851" y="1291908"/>
                  <a:pt x="4125087" y="1340358"/>
                  <a:pt x="4107751" y="1371537"/>
                </a:cubicBezTo>
                <a:cubicBezTo>
                  <a:pt x="4104323" y="1375029"/>
                  <a:pt x="4090480" y="1378458"/>
                  <a:pt x="4083558" y="1385443"/>
                </a:cubicBezTo>
                <a:cubicBezTo>
                  <a:pt x="4062730" y="1399286"/>
                  <a:pt x="4052380" y="1420051"/>
                  <a:pt x="4041965" y="1444308"/>
                </a:cubicBezTo>
                <a:cubicBezTo>
                  <a:pt x="4028123" y="1468565"/>
                  <a:pt x="3996944" y="1534351"/>
                  <a:pt x="3996944" y="1575880"/>
                </a:cubicBezTo>
                <a:lnTo>
                  <a:pt x="3996944" y="1641729"/>
                </a:lnTo>
                <a:cubicBezTo>
                  <a:pt x="3983101" y="1638237"/>
                  <a:pt x="3962336" y="1641729"/>
                  <a:pt x="3948430" y="1634808"/>
                </a:cubicBezTo>
                <a:cubicBezTo>
                  <a:pt x="3938080" y="1634808"/>
                  <a:pt x="3927665" y="1620965"/>
                  <a:pt x="3924236" y="1613980"/>
                </a:cubicBezTo>
                <a:cubicBezTo>
                  <a:pt x="3910330" y="1600137"/>
                  <a:pt x="3879215" y="1603629"/>
                  <a:pt x="3868801" y="1603629"/>
                </a:cubicBezTo>
                <a:cubicBezTo>
                  <a:pt x="3830701" y="1603629"/>
                  <a:pt x="3827209" y="1603629"/>
                  <a:pt x="3778758" y="1627886"/>
                </a:cubicBezTo>
                <a:cubicBezTo>
                  <a:pt x="3771837" y="1607058"/>
                  <a:pt x="3737165" y="1589786"/>
                  <a:pt x="3726815" y="1603629"/>
                </a:cubicBezTo>
                <a:cubicBezTo>
                  <a:pt x="3747580" y="1568958"/>
                  <a:pt x="3778758" y="1530858"/>
                  <a:pt x="3796030" y="1496251"/>
                </a:cubicBezTo>
                <a:cubicBezTo>
                  <a:pt x="3827209" y="1426972"/>
                  <a:pt x="3889565" y="1309243"/>
                  <a:pt x="3889565" y="1233043"/>
                </a:cubicBezTo>
                <a:cubicBezTo>
                  <a:pt x="3889565" y="1194943"/>
                  <a:pt x="3886136" y="1208786"/>
                  <a:pt x="3865309" y="1156843"/>
                </a:cubicBezTo>
                <a:cubicBezTo>
                  <a:pt x="3858387" y="1136015"/>
                  <a:pt x="3854958" y="1104837"/>
                  <a:pt x="3854958" y="1094486"/>
                </a:cubicBezTo>
                <a:cubicBezTo>
                  <a:pt x="3854958" y="1056386"/>
                  <a:pt x="3906901" y="1042543"/>
                  <a:pt x="3927665" y="1039051"/>
                </a:cubicBezTo>
                <a:cubicBezTo>
                  <a:pt x="3938080" y="1035621"/>
                  <a:pt x="3958844" y="1039051"/>
                  <a:pt x="3972687" y="1035621"/>
                </a:cubicBezTo>
                <a:cubicBezTo>
                  <a:pt x="3993451" y="1028700"/>
                  <a:pt x="3983101" y="1014793"/>
                  <a:pt x="3983101" y="1007872"/>
                </a:cubicBezTo>
                <a:cubicBezTo>
                  <a:pt x="3983101" y="952500"/>
                  <a:pt x="4086987" y="942086"/>
                  <a:pt x="4111244" y="942086"/>
                </a:cubicBezTo>
                <a:cubicBezTo>
                  <a:pt x="4145851" y="942086"/>
                  <a:pt x="4166680" y="987108"/>
                  <a:pt x="4187444" y="987108"/>
                </a:cubicBezTo>
                <a:close/>
                <a:moveTo>
                  <a:pt x="2233994" y="1104837"/>
                </a:moveTo>
                <a:cubicBezTo>
                  <a:pt x="2182051" y="1101408"/>
                  <a:pt x="2116264" y="966343"/>
                  <a:pt x="2116264" y="924751"/>
                </a:cubicBezTo>
                <a:cubicBezTo>
                  <a:pt x="2116264" y="914400"/>
                  <a:pt x="2119694" y="903986"/>
                  <a:pt x="2123186" y="893572"/>
                </a:cubicBezTo>
                <a:cubicBezTo>
                  <a:pt x="2116264" y="966343"/>
                  <a:pt x="2178558" y="1042543"/>
                  <a:pt x="2233994" y="1104837"/>
                </a:cubicBezTo>
                <a:close/>
                <a:moveTo>
                  <a:pt x="3705987" y="879729"/>
                </a:moveTo>
                <a:cubicBezTo>
                  <a:pt x="3716401" y="879729"/>
                  <a:pt x="3733737" y="865886"/>
                  <a:pt x="3744087" y="862393"/>
                </a:cubicBezTo>
                <a:cubicBezTo>
                  <a:pt x="3751008" y="855472"/>
                  <a:pt x="3768344" y="858965"/>
                  <a:pt x="3775265" y="858965"/>
                </a:cubicBezTo>
                <a:cubicBezTo>
                  <a:pt x="3792601" y="858965"/>
                  <a:pt x="3806444" y="852043"/>
                  <a:pt x="3820287" y="869315"/>
                </a:cubicBezTo>
                <a:cubicBezTo>
                  <a:pt x="3837623" y="883221"/>
                  <a:pt x="3837623" y="917829"/>
                  <a:pt x="3865309" y="931672"/>
                </a:cubicBezTo>
                <a:cubicBezTo>
                  <a:pt x="3899980" y="952500"/>
                  <a:pt x="3945001" y="917829"/>
                  <a:pt x="3986530" y="955929"/>
                </a:cubicBezTo>
                <a:cubicBezTo>
                  <a:pt x="3983101" y="969772"/>
                  <a:pt x="3955415" y="994029"/>
                  <a:pt x="3958844" y="1014793"/>
                </a:cubicBezTo>
                <a:cubicBezTo>
                  <a:pt x="3924236" y="1011365"/>
                  <a:pt x="3872230" y="1025208"/>
                  <a:pt x="3844544" y="1077151"/>
                </a:cubicBezTo>
                <a:cubicBezTo>
                  <a:pt x="3834130" y="1052893"/>
                  <a:pt x="3799522" y="1011365"/>
                  <a:pt x="3775265" y="1004443"/>
                </a:cubicBezTo>
                <a:cubicBezTo>
                  <a:pt x="3761422" y="1000951"/>
                  <a:pt x="3747580" y="997521"/>
                  <a:pt x="3733737" y="990600"/>
                </a:cubicBezTo>
                <a:cubicBezTo>
                  <a:pt x="3705987" y="921321"/>
                  <a:pt x="3650615" y="897065"/>
                  <a:pt x="3595180" y="897065"/>
                </a:cubicBezTo>
                <a:cubicBezTo>
                  <a:pt x="3574415" y="897065"/>
                  <a:pt x="3546665" y="893572"/>
                  <a:pt x="3525901" y="910908"/>
                </a:cubicBezTo>
                <a:cubicBezTo>
                  <a:pt x="3525901" y="900493"/>
                  <a:pt x="3522472" y="890143"/>
                  <a:pt x="3518980" y="879729"/>
                </a:cubicBezTo>
                <a:cubicBezTo>
                  <a:pt x="3550158" y="869315"/>
                  <a:pt x="3605594" y="855472"/>
                  <a:pt x="3612515" y="855472"/>
                </a:cubicBezTo>
                <a:cubicBezTo>
                  <a:pt x="3622865" y="855472"/>
                  <a:pt x="3699065" y="879729"/>
                  <a:pt x="3705987" y="879729"/>
                </a:cubicBezTo>
                <a:close/>
                <a:moveTo>
                  <a:pt x="2303272" y="1025208"/>
                </a:moveTo>
                <a:cubicBezTo>
                  <a:pt x="2292858" y="1011365"/>
                  <a:pt x="2275586" y="990600"/>
                  <a:pt x="2272094" y="980186"/>
                </a:cubicBezTo>
                <a:cubicBezTo>
                  <a:pt x="2265172" y="959421"/>
                  <a:pt x="2254758" y="921321"/>
                  <a:pt x="2254758" y="914400"/>
                </a:cubicBezTo>
                <a:lnTo>
                  <a:pt x="2254758" y="848551"/>
                </a:lnTo>
                <a:cubicBezTo>
                  <a:pt x="2258251" y="845121"/>
                  <a:pt x="2258251" y="841629"/>
                  <a:pt x="2261743" y="838200"/>
                </a:cubicBezTo>
                <a:cubicBezTo>
                  <a:pt x="2254758" y="900493"/>
                  <a:pt x="2282508" y="962851"/>
                  <a:pt x="2303272" y="1025208"/>
                </a:cubicBezTo>
                <a:close/>
                <a:moveTo>
                  <a:pt x="1901508" y="1302258"/>
                </a:moveTo>
                <a:cubicBezTo>
                  <a:pt x="1804543" y="1181037"/>
                  <a:pt x="1704086" y="1056386"/>
                  <a:pt x="1596708" y="938593"/>
                </a:cubicBezTo>
                <a:cubicBezTo>
                  <a:pt x="1565529" y="903986"/>
                  <a:pt x="1517078" y="883221"/>
                  <a:pt x="1496251" y="838200"/>
                </a:cubicBezTo>
                <a:cubicBezTo>
                  <a:pt x="1652143" y="955929"/>
                  <a:pt x="1818386" y="1146429"/>
                  <a:pt x="1901508" y="1302258"/>
                </a:cubicBezTo>
                <a:close/>
                <a:moveTo>
                  <a:pt x="3238437" y="990600"/>
                </a:moveTo>
                <a:cubicBezTo>
                  <a:pt x="3279965" y="1073721"/>
                  <a:pt x="3300794" y="1125665"/>
                  <a:pt x="3300794" y="1198372"/>
                </a:cubicBezTo>
                <a:cubicBezTo>
                  <a:pt x="3300794" y="1208786"/>
                  <a:pt x="3297301" y="1243393"/>
                  <a:pt x="3290380" y="1260729"/>
                </a:cubicBezTo>
                <a:cubicBezTo>
                  <a:pt x="3276537" y="1264158"/>
                  <a:pt x="3255772" y="1264158"/>
                  <a:pt x="3241865" y="1271143"/>
                </a:cubicBezTo>
                <a:cubicBezTo>
                  <a:pt x="3217672" y="1281493"/>
                  <a:pt x="3200337" y="1309243"/>
                  <a:pt x="3196844" y="1326515"/>
                </a:cubicBezTo>
                <a:cubicBezTo>
                  <a:pt x="3183001" y="1333437"/>
                  <a:pt x="3162237" y="1343851"/>
                  <a:pt x="3144901" y="1350772"/>
                </a:cubicBezTo>
                <a:cubicBezTo>
                  <a:pt x="3144901" y="1340358"/>
                  <a:pt x="3117215" y="1316165"/>
                  <a:pt x="3110294" y="1312672"/>
                </a:cubicBezTo>
                <a:lnTo>
                  <a:pt x="3079115" y="1302258"/>
                </a:lnTo>
                <a:cubicBezTo>
                  <a:pt x="3072194" y="1246886"/>
                  <a:pt x="2985580" y="1188021"/>
                  <a:pt x="2937129" y="1208786"/>
                </a:cubicBezTo>
                <a:lnTo>
                  <a:pt x="2926715" y="1208786"/>
                </a:lnTo>
                <a:cubicBezTo>
                  <a:pt x="2937129" y="1191451"/>
                  <a:pt x="2954401" y="1160272"/>
                  <a:pt x="2954401" y="1139508"/>
                </a:cubicBezTo>
                <a:cubicBezTo>
                  <a:pt x="2954401" y="1132586"/>
                  <a:pt x="2947480" y="1111821"/>
                  <a:pt x="2940558" y="1097915"/>
                </a:cubicBezTo>
                <a:cubicBezTo>
                  <a:pt x="2978658" y="1087565"/>
                  <a:pt x="3054858" y="1056386"/>
                  <a:pt x="3058351" y="1000951"/>
                </a:cubicBezTo>
                <a:cubicBezTo>
                  <a:pt x="3058351" y="990600"/>
                  <a:pt x="3054858" y="980186"/>
                  <a:pt x="3054858" y="969772"/>
                </a:cubicBezTo>
                <a:cubicBezTo>
                  <a:pt x="3054858" y="945515"/>
                  <a:pt x="3117215" y="907415"/>
                  <a:pt x="3127629" y="886651"/>
                </a:cubicBezTo>
                <a:cubicBezTo>
                  <a:pt x="3137980" y="865886"/>
                  <a:pt x="3144901" y="841629"/>
                  <a:pt x="3151822" y="820865"/>
                </a:cubicBezTo>
                <a:cubicBezTo>
                  <a:pt x="3158744" y="869315"/>
                  <a:pt x="3210751" y="935165"/>
                  <a:pt x="3238437" y="990600"/>
                </a:cubicBezTo>
                <a:close/>
                <a:moveTo>
                  <a:pt x="5586730" y="824294"/>
                </a:moveTo>
                <a:cubicBezTo>
                  <a:pt x="5531295" y="834708"/>
                  <a:pt x="5479351" y="858965"/>
                  <a:pt x="5427409" y="872808"/>
                </a:cubicBezTo>
                <a:cubicBezTo>
                  <a:pt x="5462016" y="858965"/>
                  <a:pt x="5558981" y="810451"/>
                  <a:pt x="5610924" y="810451"/>
                </a:cubicBezTo>
                <a:lnTo>
                  <a:pt x="5711381" y="810451"/>
                </a:lnTo>
                <a:cubicBezTo>
                  <a:pt x="5728716" y="807022"/>
                  <a:pt x="5742559" y="807022"/>
                  <a:pt x="5756402" y="803529"/>
                </a:cubicBezTo>
                <a:cubicBezTo>
                  <a:pt x="5707951" y="824294"/>
                  <a:pt x="5638674" y="810451"/>
                  <a:pt x="5586730" y="824294"/>
                </a:cubicBezTo>
                <a:close/>
                <a:moveTo>
                  <a:pt x="3335401" y="831279"/>
                </a:moveTo>
                <a:cubicBezTo>
                  <a:pt x="3352737" y="831279"/>
                  <a:pt x="3363151" y="827786"/>
                  <a:pt x="3380422" y="855472"/>
                </a:cubicBezTo>
                <a:cubicBezTo>
                  <a:pt x="3404680" y="886651"/>
                  <a:pt x="3380422" y="935165"/>
                  <a:pt x="3394265" y="976693"/>
                </a:cubicBezTo>
                <a:cubicBezTo>
                  <a:pt x="3411601" y="1021715"/>
                  <a:pt x="3415094" y="1011365"/>
                  <a:pt x="3415094" y="1042543"/>
                </a:cubicBezTo>
                <a:cubicBezTo>
                  <a:pt x="3415094" y="1094486"/>
                  <a:pt x="3376994" y="1101408"/>
                  <a:pt x="3376994" y="1142937"/>
                </a:cubicBezTo>
                <a:cubicBezTo>
                  <a:pt x="3376994" y="1149921"/>
                  <a:pt x="3383915" y="1174115"/>
                  <a:pt x="3383915" y="1184529"/>
                </a:cubicBezTo>
                <a:cubicBezTo>
                  <a:pt x="3383915" y="1219137"/>
                  <a:pt x="3363151" y="1236472"/>
                  <a:pt x="3335401" y="1278065"/>
                </a:cubicBezTo>
                <a:cubicBezTo>
                  <a:pt x="3328480" y="1274572"/>
                  <a:pt x="3318065" y="1267651"/>
                  <a:pt x="3311144" y="1264158"/>
                </a:cubicBezTo>
                <a:cubicBezTo>
                  <a:pt x="3318065" y="1250315"/>
                  <a:pt x="3331972" y="1208786"/>
                  <a:pt x="3331972" y="1191451"/>
                </a:cubicBezTo>
                <a:cubicBezTo>
                  <a:pt x="3331972" y="1132586"/>
                  <a:pt x="3311144" y="1070229"/>
                  <a:pt x="3283458" y="1014793"/>
                </a:cubicBezTo>
                <a:cubicBezTo>
                  <a:pt x="3255772" y="952500"/>
                  <a:pt x="3203765" y="897065"/>
                  <a:pt x="3176080" y="838200"/>
                </a:cubicBezTo>
                <a:cubicBezTo>
                  <a:pt x="3165729" y="813943"/>
                  <a:pt x="3162237" y="786194"/>
                  <a:pt x="3155315" y="755079"/>
                </a:cubicBezTo>
                <a:cubicBezTo>
                  <a:pt x="3214180" y="765429"/>
                  <a:pt x="3214180" y="858965"/>
                  <a:pt x="3266122" y="858965"/>
                </a:cubicBezTo>
                <a:cubicBezTo>
                  <a:pt x="3283458" y="858965"/>
                  <a:pt x="3307715" y="831279"/>
                  <a:pt x="3335401" y="831279"/>
                </a:cubicBezTo>
                <a:close/>
                <a:moveTo>
                  <a:pt x="2424494" y="755079"/>
                </a:moveTo>
                <a:cubicBezTo>
                  <a:pt x="2518029" y="838200"/>
                  <a:pt x="2549208" y="945515"/>
                  <a:pt x="2556129" y="1025208"/>
                </a:cubicBezTo>
                <a:lnTo>
                  <a:pt x="2556129" y="1035621"/>
                </a:lnTo>
                <a:cubicBezTo>
                  <a:pt x="2518029" y="942086"/>
                  <a:pt x="2504186" y="848551"/>
                  <a:pt x="2414080" y="755079"/>
                </a:cubicBezTo>
                <a:lnTo>
                  <a:pt x="2424494" y="755079"/>
                </a:lnTo>
                <a:close/>
                <a:moveTo>
                  <a:pt x="3131058" y="789686"/>
                </a:moveTo>
                <a:cubicBezTo>
                  <a:pt x="3131058" y="817372"/>
                  <a:pt x="3106801" y="879729"/>
                  <a:pt x="3089529" y="893572"/>
                </a:cubicBezTo>
                <a:cubicBezTo>
                  <a:pt x="3068701" y="910908"/>
                  <a:pt x="3034094" y="931672"/>
                  <a:pt x="3030601" y="959421"/>
                </a:cubicBezTo>
                <a:cubicBezTo>
                  <a:pt x="3027172" y="973265"/>
                  <a:pt x="3034094" y="994029"/>
                  <a:pt x="3030601" y="1011365"/>
                </a:cubicBezTo>
                <a:cubicBezTo>
                  <a:pt x="3027172" y="1045972"/>
                  <a:pt x="2978658" y="1056386"/>
                  <a:pt x="2954401" y="1070229"/>
                </a:cubicBezTo>
                <a:cubicBezTo>
                  <a:pt x="2937129" y="1077151"/>
                  <a:pt x="2919794" y="1077151"/>
                  <a:pt x="2902458" y="1084072"/>
                </a:cubicBezTo>
                <a:lnTo>
                  <a:pt x="2902458" y="1094486"/>
                </a:lnTo>
                <a:cubicBezTo>
                  <a:pt x="2933637" y="1108329"/>
                  <a:pt x="2930208" y="1118743"/>
                  <a:pt x="2930208" y="1136015"/>
                </a:cubicBezTo>
                <a:cubicBezTo>
                  <a:pt x="2930208" y="1146429"/>
                  <a:pt x="2902458" y="1229551"/>
                  <a:pt x="2878201" y="1229551"/>
                </a:cubicBezTo>
                <a:cubicBezTo>
                  <a:pt x="2867851" y="1229551"/>
                  <a:pt x="2840101" y="1194943"/>
                  <a:pt x="2822829" y="1191451"/>
                </a:cubicBezTo>
                <a:cubicBezTo>
                  <a:pt x="2805494" y="1184529"/>
                  <a:pt x="2788158" y="1191451"/>
                  <a:pt x="2770886" y="1194943"/>
                </a:cubicBezTo>
                <a:lnTo>
                  <a:pt x="2770886" y="1167193"/>
                </a:lnTo>
                <a:cubicBezTo>
                  <a:pt x="2774315" y="1149921"/>
                  <a:pt x="2781237" y="1125665"/>
                  <a:pt x="2781237" y="1111821"/>
                </a:cubicBezTo>
                <a:cubicBezTo>
                  <a:pt x="2791651" y="1042543"/>
                  <a:pt x="2819337" y="952500"/>
                  <a:pt x="2871280" y="890143"/>
                </a:cubicBezTo>
                <a:cubicBezTo>
                  <a:pt x="2895537" y="855472"/>
                  <a:pt x="2933637" y="827786"/>
                  <a:pt x="2971737" y="803529"/>
                </a:cubicBezTo>
                <a:cubicBezTo>
                  <a:pt x="3009837" y="775843"/>
                  <a:pt x="3089529" y="741172"/>
                  <a:pt x="3099880" y="741172"/>
                </a:cubicBezTo>
                <a:cubicBezTo>
                  <a:pt x="3124137" y="741172"/>
                  <a:pt x="3131058" y="779272"/>
                  <a:pt x="3131058" y="789686"/>
                </a:cubicBezTo>
                <a:close/>
                <a:moveTo>
                  <a:pt x="1852994" y="1132586"/>
                </a:moveTo>
                <a:cubicBezTo>
                  <a:pt x="1783715" y="1084072"/>
                  <a:pt x="1756029" y="1007872"/>
                  <a:pt x="1728343" y="955929"/>
                </a:cubicBezTo>
                <a:cubicBezTo>
                  <a:pt x="1724851" y="952500"/>
                  <a:pt x="1662494" y="765429"/>
                  <a:pt x="1662494" y="734251"/>
                </a:cubicBezTo>
                <a:lnTo>
                  <a:pt x="1662494" y="713486"/>
                </a:lnTo>
                <a:cubicBezTo>
                  <a:pt x="1690243" y="845121"/>
                  <a:pt x="1762951" y="997521"/>
                  <a:pt x="1852994" y="1132586"/>
                </a:cubicBezTo>
                <a:close/>
                <a:moveTo>
                  <a:pt x="4561523" y="782765"/>
                </a:moveTo>
                <a:cubicBezTo>
                  <a:pt x="4540695" y="807022"/>
                  <a:pt x="4526851" y="841629"/>
                  <a:pt x="4506087" y="872808"/>
                </a:cubicBezTo>
                <a:cubicBezTo>
                  <a:pt x="4509580" y="862393"/>
                  <a:pt x="4516501" y="848551"/>
                  <a:pt x="4516501" y="841629"/>
                </a:cubicBezTo>
                <a:cubicBezTo>
                  <a:pt x="4526851" y="779272"/>
                  <a:pt x="4606544" y="720408"/>
                  <a:pt x="4658487" y="699643"/>
                </a:cubicBezTo>
                <a:cubicBezTo>
                  <a:pt x="4630801" y="723900"/>
                  <a:pt x="4592701" y="744665"/>
                  <a:pt x="4561523" y="782765"/>
                </a:cubicBezTo>
                <a:close/>
                <a:moveTo>
                  <a:pt x="2441829" y="685800"/>
                </a:moveTo>
                <a:cubicBezTo>
                  <a:pt x="2469515" y="723900"/>
                  <a:pt x="2507615" y="727329"/>
                  <a:pt x="2545715" y="741172"/>
                </a:cubicBezTo>
                <a:cubicBezTo>
                  <a:pt x="2583815" y="755079"/>
                  <a:pt x="2635758" y="803529"/>
                  <a:pt x="2642680" y="845121"/>
                </a:cubicBezTo>
                <a:cubicBezTo>
                  <a:pt x="2646172" y="855472"/>
                  <a:pt x="2646172" y="876300"/>
                  <a:pt x="2653094" y="890143"/>
                </a:cubicBezTo>
                <a:cubicBezTo>
                  <a:pt x="2698115" y="969772"/>
                  <a:pt x="2725801" y="969772"/>
                  <a:pt x="2725801" y="1035621"/>
                </a:cubicBezTo>
                <a:cubicBezTo>
                  <a:pt x="2725801" y="1077151"/>
                  <a:pt x="2708529" y="1084072"/>
                  <a:pt x="2701608" y="1125665"/>
                </a:cubicBezTo>
                <a:cubicBezTo>
                  <a:pt x="2677351" y="1073721"/>
                  <a:pt x="2625408" y="1059815"/>
                  <a:pt x="2587308" y="1056386"/>
                </a:cubicBezTo>
                <a:cubicBezTo>
                  <a:pt x="2569972" y="1052893"/>
                  <a:pt x="2552637" y="1056386"/>
                  <a:pt x="2535364" y="1052893"/>
                </a:cubicBezTo>
                <a:cubicBezTo>
                  <a:pt x="2528380" y="1052893"/>
                  <a:pt x="2524951" y="1042543"/>
                  <a:pt x="2518029" y="1039051"/>
                </a:cubicBezTo>
                <a:cubicBezTo>
                  <a:pt x="2493772" y="1021715"/>
                  <a:pt x="2483358" y="1021715"/>
                  <a:pt x="2459164" y="1021715"/>
                </a:cubicBezTo>
                <a:cubicBezTo>
                  <a:pt x="2421064" y="1021715"/>
                  <a:pt x="2389886" y="1028700"/>
                  <a:pt x="2348294" y="1073721"/>
                </a:cubicBezTo>
                <a:cubicBezTo>
                  <a:pt x="2334451" y="1087565"/>
                  <a:pt x="2324037" y="1111821"/>
                  <a:pt x="2310194" y="1129093"/>
                </a:cubicBezTo>
                <a:cubicBezTo>
                  <a:pt x="2237486" y="1146429"/>
                  <a:pt x="2223643" y="1177608"/>
                  <a:pt x="2223643" y="1222629"/>
                </a:cubicBezTo>
                <a:cubicBezTo>
                  <a:pt x="2223643" y="1274572"/>
                  <a:pt x="2265172" y="1298829"/>
                  <a:pt x="2265172" y="1319593"/>
                </a:cubicBezTo>
                <a:cubicBezTo>
                  <a:pt x="2265172" y="1330008"/>
                  <a:pt x="2240915" y="1354265"/>
                  <a:pt x="2233994" y="1371537"/>
                </a:cubicBezTo>
                <a:cubicBezTo>
                  <a:pt x="2227072" y="1378458"/>
                  <a:pt x="2227072" y="1399286"/>
                  <a:pt x="2227072" y="1409637"/>
                </a:cubicBezTo>
                <a:cubicBezTo>
                  <a:pt x="2227072" y="1440815"/>
                  <a:pt x="2272094" y="1548193"/>
                  <a:pt x="2285937" y="1572451"/>
                </a:cubicBezTo>
                <a:cubicBezTo>
                  <a:pt x="2299843" y="1593215"/>
                  <a:pt x="2334451" y="1613980"/>
                  <a:pt x="2351786" y="1620965"/>
                </a:cubicBezTo>
                <a:lnTo>
                  <a:pt x="2393315" y="1617472"/>
                </a:lnTo>
                <a:cubicBezTo>
                  <a:pt x="2365629" y="1596708"/>
                  <a:pt x="2330958" y="1589786"/>
                  <a:pt x="2310194" y="1555115"/>
                </a:cubicBezTo>
                <a:cubicBezTo>
                  <a:pt x="2296351" y="1530858"/>
                  <a:pt x="2254758" y="1440815"/>
                  <a:pt x="2254758" y="1402715"/>
                </a:cubicBezTo>
                <a:cubicBezTo>
                  <a:pt x="2254758" y="1395793"/>
                  <a:pt x="2265172" y="1343851"/>
                  <a:pt x="2282508" y="1343851"/>
                </a:cubicBezTo>
                <a:cubicBezTo>
                  <a:pt x="2289429" y="1343851"/>
                  <a:pt x="2299843" y="1347343"/>
                  <a:pt x="2310194" y="1350772"/>
                </a:cubicBezTo>
                <a:cubicBezTo>
                  <a:pt x="2358708" y="1364615"/>
                  <a:pt x="2396808" y="1388872"/>
                  <a:pt x="2396808" y="1440815"/>
                </a:cubicBezTo>
                <a:cubicBezTo>
                  <a:pt x="2396808" y="1447737"/>
                  <a:pt x="2389886" y="1475486"/>
                  <a:pt x="2389886" y="1485837"/>
                </a:cubicBezTo>
                <a:cubicBezTo>
                  <a:pt x="2389886" y="1555115"/>
                  <a:pt x="2483358" y="1496251"/>
                  <a:pt x="2483358" y="1586293"/>
                </a:cubicBezTo>
                <a:cubicBezTo>
                  <a:pt x="2483358" y="1596708"/>
                  <a:pt x="2479929" y="1596708"/>
                  <a:pt x="2476437" y="1596708"/>
                </a:cubicBezTo>
                <a:cubicBezTo>
                  <a:pt x="2403729" y="1627886"/>
                  <a:pt x="2292858" y="1728280"/>
                  <a:pt x="2265172" y="1804480"/>
                </a:cubicBezTo>
                <a:cubicBezTo>
                  <a:pt x="2258251" y="1821815"/>
                  <a:pt x="2251329" y="1846072"/>
                  <a:pt x="2247837" y="1866837"/>
                </a:cubicBezTo>
                <a:cubicBezTo>
                  <a:pt x="2168208" y="1787208"/>
                  <a:pt x="2098929" y="1690180"/>
                  <a:pt x="2064321" y="1603629"/>
                </a:cubicBezTo>
                <a:cubicBezTo>
                  <a:pt x="2057337" y="1582865"/>
                  <a:pt x="1991551" y="1388872"/>
                  <a:pt x="1991551" y="1340358"/>
                </a:cubicBezTo>
                <a:lnTo>
                  <a:pt x="1991551" y="1181037"/>
                </a:lnTo>
                <a:cubicBezTo>
                  <a:pt x="1998472" y="1122172"/>
                  <a:pt x="2012315" y="1059815"/>
                  <a:pt x="2026221" y="997521"/>
                </a:cubicBezTo>
                <a:cubicBezTo>
                  <a:pt x="2088515" y="1039051"/>
                  <a:pt x="2053908" y="1104837"/>
                  <a:pt x="2060829" y="1153351"/>
                </a:cubicBezTo>
                <a:cubicBezTo>
                  <a:pt x="2071243" y="1212215"/>
                  <a:pt x="2119694" y="1271143"/>
                  <a:pt x="2140521" y="1326515"/>
                </a:cubicBezTo>
                <a:cubicBezTo>
                  <a:pt x="2154364" y="1357693"/>
                  <a:pt x="2178558" y="1406208"/>
                  <a:pt x="2178558" y="1447737"/>
                </a:cubicBezTo>
                <a:cubicBezTo>
                  <a:pt x="2178558" y="1454658"/>
                  <a:pt x="2171637" y="1506665"/>
                  <a:pt x="2171637" y="1513586"/>
                </a:cubicBezTo>
                <a:cubicBezTo>
                  <a:pt x="2171637" y="1551686"/>
                  <a:pt x="2195894" y="1613980"/>
                  <a:pt x="2223643" y="1648651"/>
                </a:cubicBezTo>
                <a:cubicBezTo>
                  <a:pt x="2223643" y="1648651"/>
                  <a:pt x="2227072" y="1648651"/>
                  <a:pt x="2227072" y="1641729"/>
                </a:cubicBezTo>
                <a:cubicBezTo>
                  <a:pt x="2227072" y="1631315"/>
                  <a:pt x="2199386" y="1527429"/>
                  <a:pt x="2199386" y="1517015"/>
                </a:cubicBezTo>
                <a:cubicBezTo>
                  <a:pt x="2199386" y="1510093"/>
                  <a:pt x="2206308" y="1454658"/>
                  <a:pt x="2206308" y="1447737"/>
                </a:cubicBezTo>
                <a:cubicBezTo>
                  <a:pt x="2206308" y="1388872"/>
                  <a:pt x="2178558" y="1350772"/>
                  <a:pt x="2154364" y="1291908"/>
                </a:cubicBezTo>
                <a:cubicBezTo>
                  <a:pt x="2140521" y="1250315"/>
                  <a:pt x="2092008" y="1201865"/>
                  <a:pt x="2092008" y="1160272"/>
                </a:cubicBezTo>
                <a:lnTo>
                  <a:pt x="2092008" y="1094486"/>
                </a:lnTo>
                <a:cubicBezTo>
                  <a:pt x="2109343" y="976693"/>
                  <a:pt x="2001964" y="973265"/>
                  <a:pt x="2001964" y="893572"/>
                </a:cubicBezTo>
                <a:cubicBezTo>
                  <a:pt x="2001964" y="862393"/>
                  <a:pt x="2026221" y="817372"/>
                  <a:pt x="2043494" y="810451"/>
                </a:cubicBezTo>
                <a:cubicBezTo>
                  <a:pt x="2057337" y="800100"/>
                  <a:pt x="2088515" y="800100"/>
                  <a:pt x="2098929" y="800100"/>
                </a:cubicBezTo>
                <a:cubicBezTo>
                  <a:pt x="2105851" y="800100"/>
                  <a:pt x="2133537" y="803529"/>
                  <a:pt x="2147443" y="807022"/>
                </a:cubicBezTo>
                <a:cubicBezTo>
                  <a:pt x="2150872" y="813943"/>
                  <a:pt x="2150872" y="820865"/>
                  <a:pt x="2150872" y="827786"/>
                </a:cubicBezTo>
                <a:cubicBezTo>
                  <a:pt x="2157794" y="831279"/>
                  <a:pt x="2164715" y="831279"/>
                  <a:pt x="2168208" y="838200"/>
                </a:cubicBezTo>
                <a:cubicBezTo>
                  <a:pt x="2164715" y="796608"/>
                  <a:pt x="2178558" y="716979"/>
                  <a:pt x="2244408" y="699643"/>
                </a:cubicBezTo>
                <a:cubicBezTo>
                  <a:pt x="2258251" y="692722"/>
                  <a:pt x="2279015" y="703072"/>
                  <a:pt x="2296351" y="692722"/>
                </a:cubicBezTo>
                <a:cubicBezTo>
                  <a:pt x="2303272" y="689229"/>
                  <a:pt x="2310194" y="668465"/>
                  <a:pt x="2324037" y="658051"/>
                </a:cubicBezTo>
                <a:cubicBezTo>
                  <a:pt x="2341372" y="640779"/>
                  <a:pt x="2365629" y="637286"/>
                  <a:pt x="2382964" y="637286"/>
                </a:cubicBezTo>
                <a:cubicBezTo>
                  <a:pt x="2410651" y="637286"/>
                  <a:pt x="2417572" y="651129"/>
                  <a:pt x="2441829" y="685800"/>
                </a:cubicBezTo>
                <a:close/>
                <a:moveTo>
                  <a:pt x="3425444" y="706565"/>
                </a:moveTo>
                <a:cubicBezTo>
                  <a:pt x="3425444" y="713486"/>
                  <a:pt x="3418522" y="730822"/>
                  <a:pt x="3418522" y="741172"/>
                </a:cubicBezTo>
                <a:cubicBezTo>
                  <a:pt x="3418522" y="779272"/>
                  <a:pt x="3463544" y="758508"/>
                  <a:pt x="3463544" y="820865"/>
                </a:cubicBezTo>
                <a:cubicBezTo>
                  <a:pt x="3463544" y="831279"/>
                  <a:pt x="3456622" y="845121"/>
                  <a:pt x="3456622" y="852043"/>
                </a:cubicBezTo>
                <a:cubicBezTo>
                  <a:pt x="3456622" y="869315"/>
                  <a:pt x="3480880" y="869315"/>
                  <a:pt x="3487801" y="879729"/>
                </a:cubicBezTo>
                <a:cubicBezTo>
                  <a:pt x="3494722" y="886651"/>
                  <a:pt x="3498215" y="900493"/>
                  <a:pt x="3498215" y="907415"/>
                </a:cubicBezTo>
                <a:cubicBezTo>
                  <a:pt x="3498215" y="917829"/>
                  <a:pt x="3491294" y="931672"/>
                  <a:pt x="3491294" y="938593"/>
                </a:cubicBezTo>
                <a:cubicBezTo>
                  <a:pt x="3491294" y="949008"/>
                  <a:pt x="3494722" y="945515"/>
                  <a:pt x="3494722" y="952500"/>
                </a:cubicBezTo>
                <a:cubicBezTo>
                  <a:pt x="3498215" y="952500"/>
                  <a:pt x="3494722" y="955929"/>
                  <a:pt x="3505137" y="955929"/>
                </a:cubicBezTo>
                <a:cubicBezTo>
                  <a:pt x="3512058" y="955929"/>
                  <a:pt x="3522472" y="931672"/>
                  <a:pt x="3536315" y="928243"/>
                </a:cubicBezTo>
                <a:cubicBezTo>
                  <a:pt x="3546665" y="921321"/>
                  <a:pt x="3574415" y="924751"/>
                  <a:pt x="3584765" y="924751"/>
                </a:cubicBezTo>
                <a:cubicBezTo>
                  <a:pt x="3647122" y="924751"/>
                  <a:pt x="3685222" y="945515"/>
                  <a:pt x="3709480" y="1011365"/>
                </a:cubicBezTo>
                <a:cubicBezTo>
                  <a:pt x="3712908" y="1021715"/>
                  <a:pt x="3733737" y="1021715"/>
                  <a:pt x="3747580" y="1025208"/>
                </a:cubicBezTo>
                <a:cubicBezTo>
                  <a:pt x="3792601" y="1032129"/>
                  <a:pt x="3820287" y="1084072"/>
                  <a:pt x="3830701" y="1125665"/>
                </a:cubicBezTo>
                <a:cubicBezTo>
                  <a:pt x="3834130" y="1132586"/>
                  <a:pt x="3830701" y="1149921"/>
                  <a:pt x="3837623" y="1163765"/>
                </a:cubicBezTo>
                <a:cubicBezTo>
                  <a:pt x="3861880" y="1201865"/>
                  <a:pt x="3865309" y="1205293"/>
                  <a:pt x="3865309" y="1233043"/>
                </a:cubicBezTo>
                <a:cubicBezTo>
                  <a:pt x="3865309" y="1250315"/>
                  <a:pt x="3865309" y="1278065"/>
                  <a:pt x="3844544" y="1288415"/>
                </a:cubicBezTo>
                <a:cubicBezTo>
                  <a:pt x="3806444" y="1309243"/>
                  <a:pt x="3764915" y="1302258"/>
                  <a:pt x="3730244" y="1333437"/>
                </a:cubicBezTo>
                <a:cubicBezTo>
                  <a:pt x="3702558" y="1354265"/>
                  <a:pt x="3681794" y="1392365"/>
                  <a:pt x="3671380" y="1423543"/>
                </a:cubicBezTo>
                <a:cubicBezTo>
                  <a:pt x="3660965" y="1451229"/>
                  <a:pt x="3692144" y="1485837"/>
                  <a:pt x="3640201" y="1517015"/>
                </a:cubicBezTo>
                <a:cubicBezTo>
                  <a:pt x="3615944" y="1492758"/>
                  <a:pt x="3626358" y="1475486"/>
                  <a:pt x="3626358" y="1461643"/>
                </a:cubicBezTo>
                <a:cubicBezTo>
                  <a:pt x="3626358" y="1437386"/>
                  <a:pt x="3615944" y="1402715"/>
                  <a:pt x="3598608" y="1385443"/>
                </a:cubicBezTo>
                <a:cubicBezTo>
                  <a:pt x="3588258" y="1368108"/>
                  <a:pt x="3567494" y="1354265"/>
                  <a:pt x="3557080" y="1340358"/>
                </a:cubicBezTo>
                <a:cubicBezTo>
                  <a:pt x="3550158" y="1330008"/>
                  <a:pt x="3550158" y="1312672"/>
                  <a:pt x="3539744" y="1305751"/>
                </a:cubicBezTo>
                <a:cubicBezTo>
                  <a:pt x="3529394" y="1291908"/>
                  <a:pt x="3498215" y="1267651"/>
                  <a:pt x="3487801" y="1271143"/>
                </a:cubicBezTo>
                <a:cubicBezTo>
                  <a:pt x="3536315" y="1198372"/>
                  <a:pt x="3574415" y="1122172"/>
                  <a:pt x="3574415" y="1052893"/>
                </a:cubicBezTo>
                <a:cubicBezTo>
                  <a:pt x="3574415" y="1042543"/>
                  <a:pt x="3570922" y="997521"/>
                  <a:pt x="3553587" y="994029"/>
                </a:cubicBezTo>
                <a:cubicBezTo>
                  <a:pt x="3557080" y="1007872"/>
                  <a:pt x="3560572" y="1028700"/>
                  <a:pt x="3560572" y="1035621"/>
                </a:cubicBezTo>
                <a:cubicBezTo>
                  <a:pt x="3560572" y="1045972"/>
                  <a:pt x="3557080" y="1070229"/>
                  <a:pt x="3553587" y="1087565"/>
                </a:cubicBezTo>
                <a:cubicBezTo>
                  <a:pt x="3543237" y="1142937"/>
                  <a:pt x="3498215" y="1201865"/>
                  <a:pt x="3473958" y="1260729"/>
                </a:cubicBezTo>
                <a:cubicBezTo>
                  <a:pt x="3435858" y="1264158"/>
                  <a:pt x="3397758" y="1267651"/>
                  <a:pt x="3359658" y="1281493"/>
                </a:cubicBezTo>
                <a:cubicBezTo>
                  <a:pt x="3387344" y="1243393"/>
                  <a:pt x="3408172" y="1215708"/>
                  <a:pt x="3408172" y="1184529"/>
                </a:cubicBezTo>
                <a:cubicBezTo>
                  <a:pt x="3408172" y="1177608"/>
                  <a:pt x="3397758" y="1153351"/>
                  <a:pt x="3397758" y="1142937"/>
                </a:cubicBezTo>
                <a:cubicBezTo>
                  <a:pt x="3397758" y="1115251"/>
                  <a:pt x="3446272" y="1097915"/>
                  <a:pt x="3446272" y="1039051"/>
                </a:cubicBezTo>
                <a:cubicBezTo>
                  <a:pt x="3446272" y="1014793"/>
                  <a:pt x="3428937" y="990600"/>
                  <a:pt x="3422015" y="966343"/>
                </a:cubicBezTo>
                <a:cubicBezTo>
                  <a:pt x="3408172" y="921321"/>
                  <a:pt x="3435858" y="807022"/>
                  <a:pt x="3335401" y="807022"/>
                </a:cubicBezTo>
                <a:cubicBezTo>
                  <a:pt x="3314637" y="807022"/>
                  <a:pt x="3273044" y="831279"/>
                  <a:pt x="3266122" y="831279"/>
                </a:cubicBezTo>
                <a:cubicBezTo>
                  <a:pt x="3255772" y="831279"/>
                  <a:pt x="3252280" y="813943"/>
                  <a:pt x="3245358" y="807022"/>
                </a:cubicBezTo>
                <a:cubicBezTo>
                  <a:pt x="3231515" y="772351"/>
                  <a:pt x="3172651" y="727329"/>
                  <a:pt x="3148394" y="720408"/>
                </a:cubicBezTo>
                <a:lnTo>
                  <a:pt x="3148394" y="709994"/>
                </a:lnTo>
                <a:cubicBezTo>
                  <a:pt x="3148394" y="678879"/>
                  <a:pt x="3203765" y="640779"/>
                  <a:pt x="3228022" y="640779"/>
                </a:cubicBezTo>
                <a:cubicBezTo>
                  <a:pt x="3234944" y="640779"/>
                  <a:pt x="3269615" y="654622"/>
                  <a:pt x="3279965" y="654622"/>
                </a:cubicBezTo>
                <a:cubicBezTo>
                  <a:pt x="3293872" y="654622"/>
                  <a:pt x="3300794" y="619951"/>
                  <a:pt x="3338894" y="619951"/>
                </a:cubicBezTo>
                <a:cubicBezTo>
                  <a:pt x="3380422" y="619951"/>
                  <a:pt x="3425444" y="654622"/>
                  <a:pt x="3425444" y="706565"/>
                </a:cubicBezTo>
                <a:close/>
                <a:moveTo>
                  <a:pt x="1731772" y="536829"/>
                </a:moveTo>
                <a:cubicBezTo>
                  <a:pt x="1738694" y="536829"/>
                  <a:pt x="1756029" y="522986"/>
                  <a:pt x="1769872" y="519557"/>
                </a:cubicBezTo>
                <a:cubicBezTo>
                  <a:pt x="1776794" y="516064"/>
                  <a:pt x="1790700" y="519557"/>
                  <a:pt x="1797621" y="519557"/>
                </a:cubicBezTo>
                <a:cubicBezTo>
                  <a:pt x="1807972" y="519557"/>
                  <a:pt x="1852994" y="522986"/>
                  <a:pt x="1877251" y="529908"/>
                </a:cubicBezTo>
                <a:cubicBezTo>
                  <a:pt x="1880743" y="529908"/>
                  <a:pt x="1963864" y="581851"/>
                  <a:pt x="1963864" y="595757"/>
                </a:cubicBezTo>
                <a:cubicBezTo>
                  <a:pt x="1963864" y="602679"/>
                  <a:pt x="1953451" y="613029"/>
                  <a:pt x="1953451" y="623443"/>
                </a:cubicBezTo>
                <a:cubicBezTo>
                  <a:pt x="1946529" y="647700"/>
                  <a:pt x="1946529" y="699643"/>
                  <a:pt x="1946529" y="709994"/>
                </a:cubicBezTo>
                <a:cubicBezTo>
                  <a:pt x="1946529" y="716979"/>
                  <a:pt x="1943100" y="755079"/>
                  <a:pt x="1950021" y="775843"/>
                </a:cubicBezTo>
                <a:cubicBezTo>
                  <a:pt x="1956943" y="800100"/>
                  <a:pt x="1984629" y="838200"/>
                  <a:pt x="1984629" y="845121"/>
                </a:cubicBezTo>
                <a:cubicBezTo>
                  <a:pt x="1984629" y="855472"/>
                  <a:pt x="1970786" y="890143"/>
                  <a:pt x="1970786" y="897065"/>
                </a:cubicBezTo>
                <a:cubicBezTo>
                  <a:pt x="1970786" y="945515"/>
                  <a:pt x="2015808" y="980186"/>
                  <a:pt x="2015808" y="987108"/>
                </a:cubicBezTo>
                <a:cubicBezTo>
                  <a:pt x="2015808" y="997521"/>
                  <a:pt x="1998472" y="1039051"/>
                  <a:pt x="1991551" y="1066737"/>
                </a:cubicBezTo>
                <a:cubicBezTo>
                  <a:pt x="1981137" y="1094486"/>
                  <a:pt x="1977708" y="1132586"/>
                  <a:pt x="1974215" y="1163765"/>
                </a:cubicBezTo>
                <a:cubicBezTo>
                  <a:pt x="1963864" y="1149921"/>
                  <a:pt x="1946529" y="1132586"/>
                  <a:pt x="1939608" y="1118743"/>
                </a:cubicBezTo>
                <a:cubicBezTo>
                  <a:pt x="1884172" y="1007872"/>
                  <a:pt x="1818386" y="883221"/>
                  <a:pt x="1797621" y="768922"/>
                </a:cubicBezTo>
                <a:cubicBezTo>
                  <a:pt x="1790700" y="716979"/>
                  <a:pt x="1776794" y="671894"/>
                  <a:pt x="1762951" y="623443"/>
                </a:cubicBezTo>
                <a:cubicBezTo>
                  <a:pt x="1762951" y="623443"/>
                  <a:pt x="1762951" y="619951"/>
                  <a:pt x="1752600" y="616522"/>
                </a:cubicBezTo>
                <a:lnTo>
                  <a:pt x="1752600" y="668465"/>
                </a:lnTo>
                <a:cubicBezTo>
                  <a:pt x="1759521" y="703072"/>
                  <a:pt x="1762951" y="737743"/>
                  <a:pt x="1769872" y="772351"/>
                </a:cubicBezTo>
                <a:cubicBezTo>
                  <a:pt x="1773364" y="807022"/>
                  <a:pt x="1783715" y="845121"/>
                  <a:pt x="1794129" y="879729"/>
                </a:cubicBezTo>
                <a:cubicBezTo>
                  <a:pt x="1797621" y="897065"/>
                  <a:pt x="1804543" y="914400"/>
                  <a:pt x="1811464" y="931672"/>
                </a:cubicBezTo>
                <a:cubicBezTo>
                  <a:pt x="1835721" y="990600"/>
                  <a:pt x="1859915" y="1049465"/>
                  <a:pt x="1901508" y="1108329"/>
                </a:cubicBezTo>
                <a:cubicBezTo>
                  <a:pt x="1918843" y="1132586"/>
                  <a:pt x="1974215" y="1167193"/>
                  <a:pt x="1974215" y="1177608"/>
                </a:cubicBezTo>
                <a:cubicBezTo>
                  <a:pt x="1974215" y="1184529"/>
                  <a:pt x="1967294" y="1278065"/>
                  <a:pt x="1967294" y="1288415"/>
                </a:cubicBezTo>
                <a:cubicBezTo>
                  <a:pt x="1967294" y="1416558"/>
                  <a:pt x="1981137" y="1440815"/>
                  <a:pt x="2033143" y="1603629"/>
                </a:cubicBezTo>
                <a:cubicBezTo>
                  <a:pt x="2046986" y="1645158"/>
                  <a:pt x="2074672" y="1686751"/>
                  <a:pt x="2098929" y="1728280"/>
                </a:cubicBezTo>
                <a:cubicBezTo>
                  <a:pt x="2130108" y="1780286"/>
                  <a:pt x="2185543" y="1849501"/>
                  <a:pt x="2240915" y="1880680"/>
                </a:cubicBezTo>
                <a:cubicBezTo>
                  <a:pt x="2244408" y="1884172"/>
                  <a:pt x="2244408" y="1884172"/>
                  <a:pt x="2244408" y="1891093"/>
                </a:cubicBezTo>
                <a:cubicBezTo>
                  <a:pt x="2244408" y="1901508"/>
                  <a:pt x="2240915" y="1925701"/>
                  <a:pt x="2240915" y="1943037"/>
                </a:cubicBezTo>
                <a:cubicBezTo>
                  <a:pt x="2192464" y="1932623"/>
                  <a:pt x="2143951" y="1915351"/>
                  <a:pt x="2095437" y="1898015"/>
                </a:cubicBezTo>
                <a:cubicBezTo>
                  <a:pt x="2081594" y="1891093"/>
                  <a:pt x="2057337" y="1887601"/>
                  <a:pt x="2050415" y="1877251"/>
                </a:cubicBezTo>
                <a:cubicBezTo>
                  <a:pt x="2036572" y="1856486"/>
                  <a:pt x="2036572" y="1821815"/>
                  <a:pt x="2019237" y="1797558"/>
                </a:cubicBezTo>
                <a:cubicBezTo>
                  <a:pt x="2012315" y="1783715"/>
                  <a:pt x="1925764" y="1735201"/>
                  <a:pt x="1925764" y="1717929"/>
                </a:cubicBezTo>
                <a:cubicBezTo>
                  <a:pt x="1925764" y="1683258"/>
                  <a:pt x="1974215" y="1659065"/>
                  <a:pt x="1974215" y="1607058"/>
                </a:cubicBezTo>
                <a:cubicBezTo>
                  <a:pt x="1974215" y="1530858"/>
                  <a:pt x="1880743" y="1551686"/>
                  <a:pt x="1880743" y="1499680"/>
                </a:cubicBezTo>
                <a:cubicBezTo>
                  <a:pt x="1880743" y="1489329"/>
                  <a:pt x="1905000" y="1392365"/>
                  <a:pt x="1905000" y="1385443"/>
                </a:cubicBezTo>
                <a:cubicBezTo>
                  <a:pt x="1905000" y="1368108"/>
                  <a:pt x="1894586" y="1333437"/>
                  <a:pt x="1880743" y="1323086"/>
                </a:cubicBezTo>
                <a:cubicBezTo>
                  <a:pt x="1856486" y="1302258"/>
                  <a:pt x="1818386" y="1288415"/>
                  <a:pt x="1797621" y="1260729"/>
                </a:cubicBezTo>
                <a:cubicBezTo>
                  <a:pt x="1780286" y="1239965"/>
                  <a:pt x="1787208" y="1205293"/>
                  <a:pt x="1769872" y="1181037"/>
                </a:cubicBezTo>
                <a:cubicBezTo>
                  <a:pt x="1752600" y="1149921"/>
                  <a:pt x="1711008" y="1177608"/>
                  <a:pt x="1683321" y="1156843"/>
                </a:cubicBezTo>
                <a:cubicBezTo>
                  <a:pt x="1655572" y="1139508"/>
                  <a:pt x="1648651" y="1132586"/>
                  <a:pt x="1638300" y="1132586"/>
                </a:cubicBezTo>
                <a:cubicBezTo>
                  <a:pt x="1631378" y="1132586"/>
                  <a:pt x="1537843" y="1153351"/>
                  <a:pt x="1527429" y="1153351"/>
                </a:cubicBezTo>
                <a:cubicBezTo>
                  <a:pt x="1520508" y="1153351"/>
                  <a:pt x="1503172" y="1153351"/>
                  <a:pt x="1496251" y="1146429"/>
                </a:cubicBezTo>
                <a:cubicBezTo>
                  <a:pt x="1468564" y="1118743"/>
                  <a:pt x="1506664" y="1052893"/>
                  <a:pt x="1454721" y="1035621"/>
                </a:cubicBezTo>
                <a:cubicBezTo>
                  <a:pt x="1430464" y="1028700"/>
                  <a:pt x="1399286" y="1035621"/>
                  <a:pt x="1375029" y="1028700"/>
                </a:cubicBezTo>
                <a:cubicBezTo>
                  <a:pt x="1357757" y="1025208"/>
                  <a:pt x="1323086" y="990600"/>
                  <a:pt x="1309243" y="969772"/>
                </a:cubicBezTo>
                <a:cubicBezTo>
                  <a:pt x="1298829" y="952500"/>
                  <a:pt x="1295400" y="917829"/>
                  <a:pt x="1295400" y="910908"/>
                </a:cubicBezTo>
                <a:cubicBezTo>
                  <a:pt x="1295400" y="845121"/>
                  <a:pt x="1343851" y="865886"/>
                  <a:pt x="1343851" y="838200"/>
                </a:cubicBezTo>
                <a:cubicBezTo>
                  <a:pt x="1343851" y="820865"/>
                  <a:pt x="1319657" y="820865"/>
                  <a:pt x="1312735" y="817372"/>
                </a:cubicBezTo>
                <a:cubicBezTo>
                  <a:pt x="1295400" y="810451"/>
                  <a:pt x="1295400" y="793179"/>
                  <a:pt x="1295400" y="779272"/>
                </a:cubicBezTo>
                <a:cubicBezTo>
                  <a:pt x="1295400" y="682308"/>
                  <a:pt x="1395857" y="692722"/>
                  <a:pt x="1395857" y="664972"/>
                </a:cubicBezTo>
                <a:cubicBezTo>
                  <a:pt x="1395857" y="654622"/>
                  <a:pt x="1388872" y="651129"/>
                  <a:pt x="1388872" y="644208"/>
                </a:cubicBezTo>
                <a:cubicBezTo>
                  <a:pt x="1388872" y="623443"/>
                  <a:pt x="1416621" y="585343"/>
                  <a:pt x="1433957" y="571500"/>
                </a:cubicBezTo>
                <a:cubicBezTo>
                  <a:pt x="1451229" y="557657"/>
                  <a:pt x="1482408" y="574929"/>
                  <a:pt x="1503172" y="561086"/>
                </a:cubicBezTo>
                <a:cubicBezTo>
                  <a:pt x="1524000" y="547243"/>
                  <a:pt x="1541272" y="519557"/>
                  <a:pt x="1562100" y="505650"/>
                </a:cubicBezTo>
                <a:lnTo>
                  <a:pt x="1586294" y="505650"/>
                </a:lnTo>
                <a:cubicBezTo>
                  <a:pt x="1607121" y="505650"/>
                  <a:pt x="1728343" y="536829"/>
                  <a:pt x="1731772" y="536829"/>
                </a:cubicBezTo>
                <a:close/>
                <a:moveTo>
                  <a:pt x="4686174" y="522986"/>
                </a:moveTo>
                <a:cubicBezTo>
                  <a:pt x="4654995" y="550672"/>
                  <a:pt x="4637723" y="585343"/>
                  <a:pt x="4613466" y="616522"/>
                </a:cubicBezTo>
                <a:cubicBezTo>
                  <a:pt x="4616895" y="609600"/>
                  <a:pt x="4623816" y="595757"/>
                  <a:pt x="4623816" y="592265"/>
                </a:cubicBezTo>
                <a:cubicBezTo>
                  <a:pt x="4644644" y="533400"/>
                  <a:pt x="4700016" y="505650"/>
                  <a:pt x="4752023" y="467550"/>
                </a:cubicBezTo>
                <a:cubicBezTo>
                  <a:pt x="4738116" y="498729"/>
                  <a:pt x="4707001" y="502222"/>
                  <a:pt x="4686174" y="522986"/>
                </a:cubicBezTo>
                <a:close/>
                <a:moveTo>
                  <a:pt x="6165151" y="432943"/>
                </a:moveTo>
                <a:cubicBezTo>
                  <a:pt x="6168581" y="436436"/>
                  <a:pt x="6172074" y="443357"/>
                  <a:pt x="6172074" y="446786"/>
                </a:cubicBezTo>
                <a:cubicBezTo>
                  <a:pt x="6189345" y="460629"/>
                  <a:pt x="6206681" y="467550"/>
                  <a:pt x="6224016" y="474472"/>
                </a:cubicBezTo>
                <a:cubicBezTo>
                  <a:pt x="6213602" y="477964"/>
                  <a:pt x="6161659" y="488378"/>
                  <a:pt x="6161659" y="512572"/>
                </a:cubicBezTo>
                <a:cubicBezTo>
                  <a:pt x="6161659" y="547243"/>
                  <a:pt x="6230937" y="536829"/>
                  <a:pt x="6237859" y="536829"/>
                </a:cubicBezTo>
                <a:cubicBezTo>
                  <a:pt x="6227445" y="540322"/>
                  <a:pt x="6140895" y="564579"/>
                  <a:pt x="6140895" y="599186"/>
                </a:cubicBezTo>
                <a:cubicBezTo>
                  <a:pt x="6140895" y="619951"/>
                  <a:pt x="6172074" y="623443"/>
                  <a:pt x="6172074" y="637286"/>
                </a:cubicBezTo>
                <a:cubicBezTo>
                  <a:pt x="6172074" y="644208"/>
                  <a:pt x="6140895" y="664972"/>
                  <a:pt x="6140895" y="675386"/>
                </a:cubicBezTo>
                <a:cubicBezTo>
                  <a:pt x="6140895" y="682308"/>
                  <a:pt x="6147816" y="692722"/>
                  <a:pt x="6151245" y="699643"/>
                </a:cubicBezTo>
                <a:cubicBezTo>
                  <a:pt x="6116637" y="709994"/>
                  <a:pt x="6078537" y="699643"/>
                  <a:pt x="6047359" y="741172"/>
                </a:cubicBezTo>
                <a:cubicBezTo>
                  <a:pt x="6043867" y="744665"/>
                  <a:pt x="6043867" y="758508"/>
                  <a:pt x="6036945" y="768922"/>
                </a:cubicBezTo>
                <a:cubicBezTo>
                  <a:pt x="6033516" y="779272"/>
                  <a:pt x="6023102" y="789686"/>
                  <a:pt x="6012751" y="800100"/>
                </a:cubicBezTo>
                <a:cubicBezTo>
                  <a:pt x="6002337" y="807022"/>
                  <a:pt x="5985002" y="807022"/>
                  <a:pt x="5978081" y="807022"/>
                </a:cubicBezTo>
                <a:cubicBezTo>
                  <a:pt x="5967730" y="807022"/>
                  <a:pt x="5905374" y="789686"/>
                  <a:pt x="5898451" y="789686"/>
                </a:cubicBezTo>
                <a:cubicBezTo>
                  <a:pt x="5870702" y="789686"/>
                  <a:pt x="5881116" y="827786"/>
                  <a:pt x="5881116" y="841629"/>
                </a:cubicBezTo>
                <a:cubicBezTo>
                  <a:pt x="5874195" y="841629"/>
                  <a:pt x="5867274" y="841629"/>
                  <a:pt x="5811837" y="845121"/>
                </a:cubicBezTo>
                <a:cubicBezTo>
                  <a:pt x="5801424" y="845121"/>
                  <a:pt x="5739130" y="841629"/>
                  <a:pt x="5739130" y="879729"/>
                </a:cubicBezTo>
                <a:cubicBezTo>
                  <a:pt x="5739130" y="890143"/>
                  <a:pt x="5742559" y="897065"/>
                  <a:pt x="5749481" y="903986"/>
                </a:cubicBezTo>
                <a:cubicBezTo>
                  <a:pt x="5718302" y="907415"/>
                  <a:pt x="5683695" y="907415"/>
                  <a:pt x="5649024" y="910908"/>
                </a:cubicBezTo>
                <a:cubicBezTo>
                  <a:pt x="5628259" y="910908"/>
                  <a:pt x="5624830" y="928243"/>
                  <a:pt x="5624830" y="938593"/>
                </a:cubicBezTo>
                <a:cubicBezTo>
                  <a:pt x="5624830" y="945515"/>
                  <a:pt x="5635181" y="955929"/>
                  <a:pt x="5645595" y="966343"/>
                </a:cubicBezTo>
                <a:cubicBezTo>
                  <a:pt x="5593651" y="980186"/>
                  <a:pt x="5448174" y="1025208"/>
                  <a:pt x="5448174" y="1042543"/>
                </a:cubicBezTo>
                <a:cubicBezTo>
                  <a:pt x="5448174" y="1066737"/>
                  <a:pt x="5496687" y="1063308"/>
                  <a:pt x="5503609" y="1066737"/>
                </a:cubicBezTo>
                <a:cubicBezTo>
                  <a:pt x="5482781" y="1070229"/>
                  <a:pt x="5347716" y="1104837"/>
                  <a:pt x="5347716" y="1139508"/>
                </a:cubicBezTo>
                <a:cubicBezTo>
                  <a:pt x="5347716" y="1153351"/>
                  <a:pt x="5371974" y="1177608"/>
                  <a:pt x="5389309" y="1184529"/>
                </a:cubicBezTo>
                <a:cubicBezTo>
                  <a:pt x="5354637" y="1208786"/>
                  <a:pt x="5302695" y="1215708"/>
                  <a:pt x="5261166" y="1215708"/>
                </a:cubicBezTo>
                <a:cubicBezTo>
                  <a:pt x="5254181" y="1215708"/>
                  <a:pt x="5223066" y="1215708"/>
                  <a:pt x="5181474" y="1208786"/>
                </a:cubicBezTo>
                <a:cubicBezTo>
                  <a:pt x="5181474" y="1212215"/>
                  <a:pt x="5178044" y="1212215"/>
                  <a:pt x="5178044" y="1219137"/>
                </a:cubicBezTo>
                <a:cubicBezTo>
                  <a:pt x="5178044" y="1229551"/>
                  <a:pt x="5184966" y="1233043"/>
                  <a:pt x="5188395" y="1236472"/>
                </a:cubicBezTo>
                <a:cubicBezTo>
                  <a:pt x="5164137" y="1250315"/>
                  <a:pt x="5139944" y="1260729"/>
                  <a:pt x="5115687" y="1267651"/>
                </a:cubicBezTo>
                <a:cubicBezTo>
                  <a:pt x="5098351" y="1271143"/>
                  <a:pt x="5081016" y="1274572"/>
                  <a:pt x="5063744" y="1271143"/>
                </a:cubicBezTo>
                <a:cubicBezTo>
                  <a:pt x="5056759" y="1271143"/>
                  <a:pt x="5032566" y="1267651"/>
                  <a:pt x="5029074" y="1278065"/>
                </a:cubicBezTo>
                <a:cubicBezTo>
                  <a:pt x="5025644" y="1284986"/>
                  <a:pt x="5025644" y="1302258"/>
                  <a:pt x="5029074" y="1316165"/>
                </a:cubicBezTo>
                <a:cubicBezTo>
                  <a:pt x="4994466" y="1319593"/>
                  <a:pt x="4928616" y="1330008"/>
                  <a:pt x="4918266" y="1330008"/>
                </a:cubicBezTo>
                <a:lnTo>
                  <a:pt x="4838574" y="1330008"/>
                </a:lnTo>
                <a:cubicBezTo>
                  <a:pt x="4831651" y="1330008"/>
                  <a:pt x="4814316" y="1343851"/>
                  <a:pt x="4810887" y="1350772"/>
                </a:cubicBezTo>
                <a:cubicBezTo>
                  <a:pt x="4797044" y="1354265"/>
                  <a:pt x="4779709" y="1350772"/>
                  <a:pt x="4769295" y="1354265"/>
                </a:cubicBezTo>
                <a:cubicBezTo>
                  <a:pt x="4755451" y="1357693"/>
                  <a:pt x="4745101" y="1375029"/>
                  <a:pt x="4738116" y="1375029"/>
                </a:cubicBezTo>
                <a:cubicBezTo>
                  <a:pt x="4727766" y="1375029"/>
                  <a:pt x="4679251" y="1364615"/>
                  <a:pt x="4668901" y="1364615"/>
                </a:cubicBezTo>
                <a:cubicBezTo>
                  <a:pt x="4644644" y="1364615"/>
                  <a:pt x="4651566" y="1388872"/>
                  <a:pt x="4648074" y="1399286"/>
                </a:cubicBezTo>
                <a:cubicBezTo>
                  <a:pt x="4623816" y="1416558"/>
                  <a:pt x="4609974" y="1416558"/>
                  <a:pt x="4582287" y="1416558"/>
                </a:cubicBezTo>
                <a:cubicBezTo>
                  <a:pt x="4564951" y="1416558"/>
                  <a:pt x="4547680" y="1416558"/>
                  <a:pt x="4530344" y="1406208"/>
                </a:cubicBezTo>
                <a:cubicBezTo>
                  <a:pt x="4564951" y="1371537"/>
                  <a:pt x="4599623" y="1330008"/>
                  <a:pt x="4641151" y="1295337"/>
                </a:cubicBezTo>
                <a:cubicBezTo>
                  <a:pt x="4713923" y="1226121"/>
                  <a:pt x="4790123" y="1167193"/>
                  <a:pt x="4869751" y="1104837"/>
                </a:cubicBezTo>
                <a:cubicBezTo>
                  <a:pt x="4952874" y="1039051"/>
                  <a:pt x="5053330" y="1004443"/>
                  <a:pt x="5146866" y="962851"/>
                </a:cubicBezTo>
                <a:cubicBezTo>
                  <a:pt x="5257674" y="910908"/>
                  <a:pt x="5382387" y="852043"/>
                  <a:pt x="5493195" y="810451"/>
                </a:cubicBezTo>
                <a:cubicBezTo>
                  <a:pt x="5569395" y="782765"/>
                  <a:pt x="5642102" y="734251"/>
                  <a:pt x="5721795" y="709994"/>
                </a:cubicBezTo>
                <a:cubicBezTo>
                  <a:pt x="5808345" y="678879"/>
                  <a:pt x="5926137" y="633857"/>
                  <a:pt x="6012751" y="640779"/>
                </a:cubicBezTo>
                <a:cubicBezTo>
                  <a:pt x="6005767" y="626872"/>
                  <a:pt x="5985002" y="630365"/>
                  <a:pt x="5974651" y="630365"/>
                </a:cubicBezTo>
                <a:cubicBezTo>
                  <a:pt x="5905374" y="630365"/>
                  <a:pt x="5759895" y="678879"/>
                  <a:pt x="5711381" y="696151"/>
                </a:cubicBezTo>
                <a:cubicBezTo>
                  <a:pt x="5659437" y="713486"/>
                  <a:pt x="5610924" y="741172"/>
                  <a:pt x="5558981" y="762000"/>
                </a:cubicBezTo>
                <a:cubicBezTo>
                  <a:pt x="5496687" y="789686"/>
                  <a:pt x="5434330" y="813943"/>
                  <a:pt x="5371974" y="838200"/>
                </a:cubicBezTo>
                <a:cubicBezTo>
                  <a:pt x="5434330" y="748094"/>
                  <a:pt x="5517451" y="720408"/>
                  <a:pt x="5583237" y="637286"/>
                </a:cubicBezTo>
                <a:cubicBezTo>
                  <a:pt x="5534787" y="675386"/>
                  <a:pt x="5482781" y="709994"/>
                  <a:pt x="5437759" y="748094"/>
                </a:cubicBezTo>
                <a:cubicBezTo>
                  <a:pt x="5406581" y="772351"/>
                  <a:pt x="5378895" y="827786"/>
                  <a:pt x="5358130" y="841629"/>
                </a:cubicBezTo>
                <a:cubicBezTo>
                  <a:pt x="5261166" y="897065"/>
                  <a:pt x="5157216" y="935165"/>
                  <a:pt x="5056759" y="980186"/>
                </a:cubicBezTo>
                <a:lnTo>
                  <a:pt x="5219574" y="734251"/>
                </a:lnTo>
                <a:cubicBezTo>
                  <a:pt x="5198809" y="734251"/>
                  <a:pt x="5181474" y="768922"/>
                  <a:pt x="5171059" y="786194"/>
                </a:cubicBezTo>
                <a:cubicBezTo>
                  <a:pt x="5146866" y="824294"/>
                  <a:pt x="5112195" y="869315"/>
                  <a:pt x="5081016" y="917829"/>
                </a:cubicBezTo>
                <a:cubicBezTo>
                  <a:pt x="5067174" y="935165"/>
                  <a:pt x="5060251" y="959421"/>
                  <a:pt x="5046409" y="980186"/>
                </a:cubicBezTo>
                <a:cubicBezTo>
                  <a:pt x="5039487" y="990600"/>
                  <a:pt x="5022151" y="994029"/>
                  <a:pt x="5008309" y="1000951"/>
                </a:cubicBezTo>
                <a:cubicBezTo>
                  <a:pt x="4980623" y="1011365"/>
                  <a:pt x="4952874" y="1035621"/>
                  <a:pt x="4925187" y="1039051"/>
                </a:cubicBezTo>
                <a:lnTo>
                  <a:pt x="4568444" y="1333437"/>
                </a:lnTo>
                <a:cubicBezTo>
                  <a:pt x="4564951" y="1316165"/>
                  <a:pt x="4533774" y="1291908"/>
                  <a:pt x="4516501" y="1298829"/>
                </a:cubicBezTo>
                <a:cubicBezTo>
                  <a:pt x="4547680" y="1267651"/>
                  <a:pt x="4561523" y="1246886"/>
                  <a:pt x="4561523" y="1222629"/>
                </a:cubicBezTo>
                <a:cubicBezTo>
                  <a:pt x="4561523" y="1205293"/>
                  <a:pt x="4547680" y="1181037"/>
                  <a:pt x="4537266" y="1167193"/>
                </a:cubicBezTo>
                <a:cubicBezTo>
                  <a:pt x="4558030" y="1160272"/>
                  <a:pt x="4620387" y="1111821"/>
                  <a:pt x="4620387" y="1094486"/>
                </a:cubicBezTo>
                <a:cubicBezTo>
                  <a:pt x="4620387" y="1084072"/>
                  <a:pt x="4613466" y="1080643"/>
                  <a:pt x="4606544" y="1073721"/>
                </a:cubicBezTo>
                <a:cubicBezTo>
                  <a:pt x="4609974" y="1070229"/>
                  <a:pt x="4620387" y="1063308"/>
                  <a:pt x="4630801" y="1056386"/>
                </a:cubicBezTo>
                <a:cubicBezTo>
                  <a:pt x="4641151" y="1042543"/>
                  <a:pt x="4651566" y="1025208"/>
                  <a:pt x="4658487" y="1011365"/>
                </a:cubicBezTo>
                <a:cubicBezTo>
                  <a:pt x="4665409" y="1011365"/>
                  <a:pt x="4665409" y="1021715"/>
                  <a:pt x="4696587" y="1018286"/>
                </a:cubicBezTo>
                <a:cubicBezTo>
                  <a:pt x="4675823" y="1004443"/>
                  <a:pt x="4665409" y="1011365"/>
                  <a:pt x="4665409" y="990600"/>
                </a:cubicBezTo>
                <a:lnTo>
                  <a:pt x="4665409" y="976693"/>
                </a:lnTo>
                <a:cubicBezTo>
                  <a:pt x="4693095" y="966343"/>
                  <a:pt x="4748530" y="917829"/>
                  <a:pt x="4748530" y="883221"/>
                </a:cubicBezTo>
                <a:cubicBezTo>
                  <a:pt x="4748530" y="876300"/>
                  <a:pt x="4741609" y="865886"/>
                  <a:pt x="4738116" y="858965"/>
                </a:cubicBezTo>
                <a:cubicBezTo>
                  <a:pt x="4748530" y="848551"/>
                  <a:pt x="4765866" y="834708"/>
                  <a:pt x="4776216" y="834708"/>
                </a:cubicBezTo>
                <a:lnTo>
                  <a:pt x="4790123" y="834708"/>
                </a:lnTo>
                <a:cubicBezTo>
                  <a:pt x="4790123" y="841629"/>
                  <a:pt x="4772787" y="893572"/>
                  <a:pt x="4810887" y="893572"/>
                </a:cubicBezTo>
                <a:cubicBezTo>
                  <a:pt x="4838574" y="893572"/>
                  <a:pt x="4918266" y="768922"/>
                  <a:pt x="4925187" y="765429"/>
                </a:cubicBezTo>
                <a:cubicBezTo>
                  <a:pt x="4942523" y="744665"/>
                  <a:pt x="4966716" y="730822"/>
                  <a:pt x="4987544" y="720408"/>
                </a:cubicBezTo>
                <a:lnTo>
                  <a:pt x="4997895" y="720408"/>
                </a:lnTo>
                <a:cubicBezTo>
                  <a:pt x="4997895" y="727329"/>
                  <a:pt x="4994466" y="730822"/>
                  <a:pt x="4994466" y="741172"/>
                </a:cubicBezTo>
                <a:cubicBezTo>
                  <a:pt x="4994466" y="755079"/>
                  <a:pt x="4997895" y="765429"/>
                  <a:pt x="5011737" y="765429"/>
                </a:cubicBezTo>
                <a:cubicBezTo>
                  <a:pt x="5032566" y="765429"/>
                  <a:pt x="5122609" y="651129"/>
                  <a:pt x="5167630" y="619951"/>
                </a:cubicBezTo>
                <a:cubicBezTo>
                  <a:pt x="5174551" y="630365"/>
                  <a:pt x="5171059" y="637286"/>
                  <a:pt x="5174551" y="647700"/>
                </a:cubicBezTo>
                <a:cubicBezTo>
                  <a:pt x="5178044" y="654622"/>
                  <a:pt x="5191887" y="664972"/>
                  <a:pt x="5198809" y="664972"/>
                </a:cubicBezTo>
                <a:cubicBezTo>
                  <a:pt x="5229987" y="664972"/>
                  <a:pt x="5261166" y="595757"/>
                  <a:pt x="5306187" y="574929"/>
                </a:cubicBezTo>
                <a:cubicBezTo>
                  <a:pt x="5306187" y="599186"/>
                  <a:pt x="5313109" y="616522"/>
                  <a:pt x="5340795" y="616522"/>
                </a:cubicBezTo>
                <a:cubicBezTo>
                  <a:pt x="5361559" y="616522"/>
                  <a:pt x="5462016" y="550672"/>
                  <a:pt x="5479351" y="550672"/>
                </a:cubicBezTo>
                <a:lnTo>
                  <a:pt x="5496687" y="550672"/>
                </a:lnTo>
                <a:cubicBezTo>
                  <a:pt x="5496687" y="554165"/>
                  <a:pt x="5496687" y="592265"/>
                  <a:pt x="5520881" y="592265"/>
                </a:cubicBezTo>
                <a:cubicBezTo>
                  <a:pt x="5527802" y="592265"/>
                  <a:pt x="5583237" y="533400"/>
                  <a:pt x="5614416" y="509143"/>
                </a:cubicBezTo>
                <a:cubicBezTo>
                  <a:pt x="5607495" y="536829"/>
                  <a:pt x="5621337" y="561086"/>
                  <a:pt x="5642102" y="561086"/>
                </a:cubicBezTo>
                <a:cubicBezTo>
                  <a:pt x="5676774" y="561086"/>
                  <a:pt x="5701030" y="481457"/>
                  <a:pt x="5756402" y="481457"/>
                </a:cubicBezTo>
                <a:lnTo>
                  <a:pt x="5763324" y="481457"/>
                </a:lnTo>
                <a:cubicBezTo>
                  <a:pt x="5784151" y="498729"/>
                  <a:pt x="5787581" y="498729"/>
                  <a:pt x="5801424" y="498729"/>
                </a:cubicBezTo>
                <a:cubicBezTo>
                  <a:pt x="5832602" y="498729"/>
                  <a:pt x="5888037" y="467550"/>
                  <a:pt x="5915724" y="460629"/>
                </a:cubicBezTo>
                <a:cubicBezTo>
                  <a:pt x="5919216" y="457200"/>
                  <a:pt x="5933059" y="464122"/>
                  <a:pt x="5943474" y="460629"/>
                </a:cubicBezTo>
                <a:cubicBezTo>
                  <a:pt x="5974651" y="453708"/>
                  <a:pt x="6026595" y="439864"/>
                  <a:pt x="6033516" y="439864"/>
                </a:cubicBezTo>
                <a:cubicBezTo>
                  <a:pt x="6043867" y="439864"/>
                  <a:pt x="6064695" y="457200"/>
                  <a:pt x="6075045" y="457200"/>
                </a:cubicBezTo>
                <a:cubicBezTo>
                  <a:pt x="6081967" y="457200"/>
                  <a:pt x="6133974" y="443357"/>
                  <a:pt x="6161659" y="432943"/>
                </a:cubicBezTo>
                <a:lnTo>
                  <a:pt x="6165151" y="432943"/>
                </a:lnTo>
                <a:close/>
                <a:moveTo>
                  <a:pt x="2663508" y="412178"/>
                </a:moveTo>
                <a:cubicBezTo>
                  <a:pt x="2736215" y="516064"/>
                  <a:pt x="2753551" y="640779"/>
                  <a:pt x="2753551" y="748094"/>
                </a:cubicBezTo>
                <a:cubicBezTo>
                  <a:pt x="2753551" y="755079"/>
                  <a:pt x="2746629" y="862393"/>
                  <a:pt x="2743137" y="917829"/>
                </a:cubicBezTo>
                <a:cubicBezTo>
                  <a:pt x="2736215" y="872808"/>
                  <a:pt x="2725801" y="789686"/>
                  <a:pt x="2725801" y="782765"/>
                </a:cubicBezTo>
                <a:lnTo>
                  <a:pt x="2725801" y="658051"/>
                </a:lnTo>
                <a:cubicBezTo>
                  <a:pt x="2708529" y="571500"/>
                  <a:pt x="2705037" y="477964"/>
                  <a:pt x="2635758" y="391350"/>
                </a:cubicBezTo>
                <a:cubicBezTo>
                  <a:pt x="2646172" y="394843"/>
                  <a:pt x="2656586" y="398336"/>
                  <a:pt x="2663508" y="412178"/>
                </a:cubicBezTo>
                <a:close/>
                <a:moveTo>
                  <a:pt x="2511108" y="623443"/>
                </a:moveTo>
                <a:cubicBezTo>
                  <a:pt x="2493772" y="571500"/>
                  <a:pt x="2479929" y="512572"/>
                  <a:pt x="2466086" y="464122"/>
                </a:cubicBezTo>
                <a:cubicBezTo>
                  <a:pt x="2459164" y="429450"/>
                  <a:pt x="2441829" y="398336"/>
                  <a:pt x="2427986" y="356743"/>
                </a:cubicBezTo>
                <a:cubicBezTo>
                  <a:pt x="2483358" y="439864"/>
                  <a:pt x="2504186" y="533400"/>
                  <a:pt x="2511108" y="623443"/>
                </a:cubicBezTo>
                <a:close/>
                <a:moveTo>
                  <a:pt x="2327529" y="599186"/>
                </a:moveTo>
                <a:cubicBezTo>
                  <a:pt x="2306764" y="522986"/>
                  <a:pt x="2279015" y="429450"/>
                  <a:pt x="2227072" y="356743"/>
                </a:cubicBezTo>
                <a:lnTo>
                  <a:pt x="2230564" y="353250"/>
                </a:lnTo>
                <a:cubicBezTo>
                  <a:pt x="2299843" y="429450"/>
                  <a:pt x="2327529" y="516064"/>
                  <a:pt x="2327529" y="585343"/>
                </a:cubicBezTo>
                <a:lnTo>
                  <a:pt x="2327529" y="581851"/>
                </a:lnTo>
                <a:lnTo>
                  <a:pt x="2327529" y="599186"/>
                </a:lnTo>
                <a:close/>
                <a:moveTo>
                  <a:pt x="2528380" y="266700"/>
                </a:moveTo>
                <a:cubicBezTo>
                  <a:pt x="2549208" y="270129"/>
                  <a:pt x="2576894" y="266700"/>
                  <a:pt x="2601151" y="270129"/>
                </a:cubicBezTo>
                <a:cubicBezTo>
                  <a:pt x="2597658" y="259778"/>
                  <a:pt x="2587308" y="249364"/>
                  <a:pt x="2587308" y="239014"/>
                </a:cubicBezTo>
                <a:cubicBezTo>
                  <a:pt x="2587308" y="183578"/>
                  <a:pt x="2649601" y="187008"/>
                  <a:pt x="2666937" y="187008"/>
                </a:cubicBezTo>
                <a:cubicBezTo>
                  <a:pt x="2698115" y="187008"/>
                  <a:pt x="2708529" y="187008"/>
                  <a:pt x="2743137" y="218186"/>
                </a:cubicBezTo>
                <a:cubicBezTo>
                  <a:pt x="2746629" y="221678"/>
                  <a:pt x="2750058" y="239014"/>
                  <a:pt x="2760472" y="242443"/>
                </a:cubicBezTo>
                <a:cubicBezTo>
                  <a:pt x="2791651" y="259778"/>
                  <a:pt x="2847022" y="239014"/>
                  <a:pt x="2878201" y="280543"/>
                </a:cubicBezTo>
                <a:cubicBezTo>
                  <a:pt x="2888615" y="294386"/>
                  <a:pt x="2888615" y="322136"/>
                  <a:pt x="2888615" y="332486"/>
                </a:cubicBezTo>
                <a:cubicBezTo>
                  <a:pt x="2888615" y="339408"/>
                  <a:pt x="2874772" y="394843"/>
                  <a:pt x="2874772" y="405257"/>
                </a:cubicBezTo>
                <a:cubicBezTo>
                  <a:pt x="2874772" y="429450"/>
                  <a:pt x="2902458" y="460629"/>
                  <a:pt x="2930208" y="495300"/>
                </a:cubicBezTo>
                <a:cubicBezTo>
                  <a:pt x="2968308" y="540322"/>
                  <a:pt x="2975229" y="578422"/>
                  <a:pt x="2975229" y="623443"/>
                </a:cubicBezTo>
                <a:cubicBezTo>
                  <a:pt x="2975229" y="706565"/>
                  <a:pt x="2912872" y="748094"/>
                  <a:pt x="2881694" y="803529"/>
                </a:cubicBezTo>
                <a:cubicBezTo>
                  <a:pt x="2874772" y="813943"/>
                  <a:pt x="2874772" y="831279"/>
                  <a:pt x="2874772" y="841629"/>
                </a:cubicBezTo>
                <a:cubicBezTo>
                  <a:pt x="2802001" y="921321"/>
                  <a:pt x="2767394" y="1021715"/>
                  <a:pt x="2760472" y="1104837"/>
                </a:cubicBezTo>
                <a:cubicBezTo>
                  <a:pt x="2760472" y="1184529"/>
                  <a:pt x="2763901" y="1184529"/>
                  <a:pt x="2763901" y="1194943"/>
                </a:cubicBezTo>
                <a:cubicBezTo>
                  <a:pt x="2763901" y="1201865"/>
                  <a:pt x="2736215" y="1215708"/>
                  <a:pt x="2722372" y="1222629"/>
                </a:cubicBezTo>
                <a:cubicBezTo>
                  <a:pt x="2722372" y="1208786"/>
                  <a:pt x="2722372" y="1191451"/>
                  <a:pt x="2718880" y="1177608"/>
                </a:cubicBezTo>
                <a:cubicBezTo>
                  <a:pt x="2718880" y="1167193"/>
                  <a:pt x="2708529" y="1149921"/>
                  <a:pt x="2708529" y="1139508"/>
                </a:cubicBezTo>
                <a:cubicBezTo>
                  <a:pt x="2708529" y="1136015"/>
                  <a:pt x="2753551" y="1073721"/>
                  <a:pt x="2753551" y="1045972"/>
                </a:cubicBezTo>
                <a:cubicBezTo>
                  <a:pt x="2753551" y="1018286"/>
                  <a:pt x="2736215" y="962851"/>
                  <a:pt x="2711958" y="935165"/>
                </a:cubicBezTo>
                <a:cubicBezTo>
                  <a:pt x="2698115" y="914400"/>
                  <a:pt x="2677351" y="893572"/>
                  <a:pt x="2673858" y="872808"/>
                </a:cubicBezTo>
                <a:cubicBezTo>
                  <a:pt x="2666937" y="834708"/>
                  <a:pt x="2649601" y="775843"/>
                  <a:pt x="2608072" y="744665"/>
                </a:cubicBezTo>
                <a:cubicBezTo>
                  <a:pt x="2566480" y="713486"/>
                  <a:pt x="2518029" y="703072"/>
                  <a:pt x="2476437" y="678879"/>
                </a:cubicBezTo>
                <a:cubicBezTo>
                  <a:pt x="2462594" y="671894"/>
                  <a:pt x="2459164" y="658051"/>
                  <a:pt x="2452180" y="651129"/>
                </a:cubicBezTo>
                <a:cubicBezTo>
                  <a:pt x="2424494" y="609600"/>
                  <a:pt x="2410651" y="609600"/>
                  <a:pt x="2382964" y="609600"/>
                </a:cubicBezTo>
                <a:cubicBezTo>
                  <a:pt x="2362137" y="609600"/>
                  <a:pt x="2334451" y="613029"/>
                  <a:pt x="2313686" y="630365"/>
                </a:cubicBezTo>
                <a:cubicBezTo>
                  <a:pt x="2299843" y="637286"/>
                  <a:pt x="2289429" y="654622"/>
                  <a:pt x="2279015" y="664972"/>
                </a:cubicBezTo>
                <a:cubicBezTo>
                  <a:pt x="2223643" y="651129"/>
                  <a:pt x="2143951" y="737743"/>
                  <a:pt x="2154364" y="793179"/>
                </a:cubicBezTo>
                <a:cubicBezTo>
                  <a:pt x="2126615" y="786194"/>
                  <a:pt x="2081594" y="779272"/>
                  <a:pt x="2071243" y="779272"/>
                </a:cubicBezTo>
                <a:cubicBezTo>
                  <a:pt x="2033143" y="779272"/>
                  <a:pt x="2008886" y="810451"/>
                  <a:pt x="1988121" y="838200"/>
                </a:cubicBezTo>
                <a:cubicBezTo>
                  <a:pt x="1977708" y="800100"/>
                  <a:pt x="1970786" y="727329"/>
                  <a:pt x="1970786" y="716979"/>
                </a:cubicBezTo>
                <a:cubicBezTo>
                  <a:pt x="1970786" y="602679"/>
                  <a:pt x="2015808" y="509143"/>
                  <a:pt x="2092008" y="387922"/>
                </a:cubicBezTo>
                <a:cubicBezTo>
                  <a:pt x="2116264" y="426022"/>
                  <a:pt x="2126615" y="446786"/>
                  <a:pt x="2126615" y="488378"/>
                </a:cubicBezTo>
                <a:lnTo>
                  <a:pt x="2112772" y="685800"/>
                </a:lnTo>
                <a:cubicBezTo>
                  <a:pt x="2109343" y="709994"/>
                  <a:pt x="2109343" y="734251"/>
                  <a:pt x="2126615" y="758508"/>
                </a:cubicBezTo>
                <a:cubicBezTo>
                  <a:pt x="2133537" y="768922"/>
                  <a:pt x="2150872" y="775843"/>
                  <a:pt x="2150872" y="772351"/>
                </a:cubicBezTo>
                <a:cubicBezTo>
                  <a:pt x="2150872" y="765429"/>
                  <a:pt x="2140521" y="716979"/>
                  <a:pt x="2140521" y="706565"/>
                </a:cubicBezTo>
                <a:lnTo>
                  <a:pt x="2157794" y="522986"/>
                </a:lnTo>
                <a:lnTo>
                  <a:pt x="2157794" y="457200"/>
                </a:lnTo>
                <a:cubicBezTo>
                  <a:pt x="2150872" y="443357"/>
                  <a:pt x="2143951" y="419100"/>
                  <a:pt x="2133537" y="401764"/>
                </a:cubicBezTo>
                <a:cubicBezTo>
                  <a:pt x="2116264" y="363664"/>
                  <a:pt x="2105851" y="363664"/>
                  <a:pt x="2105851" y="335978"/>
                </a:cubicBezTo>
                <a:cubicBezTo>
                  <a:pt x="2105851" y="297878"/>
                  <a:pt x="2137029" y="183578"/>
                  <a:pt x="2213229" y="183578"/>
                </a:cubicBezTo>
                <a:cubicBezTo>
                  <a:pt x="2223643" y="183578"/>
                  <a:pt x="2230564" y="180086"/>
                  <a:pt x="2244408" y="197422"/>
                </a:cubicBezTo>
                <a:cubicBezTo>
                  <a:pt x="2247837" y="197422"/>
                  <a:pt x="2244408" y="214757"/>
                  <a:pt x="2254758" y="214757"/>
                </a:cubicBezTo>
                <a:lnTo>
                  <a:pt x="2272094" y="214757"/>
                </a:lnTo>
                <a:cubicBezTo>
                  <a:pt x="2272094" y="214757"/>
                  <a:pt x="2265172" y="207836"/>
                  <a:pt x="2265172" y="200914"/>
                </a:cubicBezTo>
                <a:cubicBezTo>
                  <a:pt x="2265172" y="190500"/>
                  <a:pt x="2313686" y="145478"/>
                  <a:pt x="2344864" y="131636"/>
                </a:cubicBezTo>
                <a:cubicBezTo>
                  <a:pt x="2369058" y="121222"/>
                  <a:pt x="2421064" y="121222"/>
                  <a:pt x="2427986" y="121222"/>
                </a:cubicBezTo>
                <a:cubicBezTo>
                  <a:pt x="2518029" y="121222"/>
                  <a:pt x="2445258" y="252857"/>
                  <a:pt x="2528380" y="266700"/>
                </a:cubicBezTo>
                <a:close/>
                <a:moveTo>
                  <a:pt x="4848987" y="69278"/>
                </a:moveTo>
                <a:cubicBezTo>
                  <a:pt x="4842066" y="79629"/>
                  <a:pt x="4831651" y="96964"/>
                  <a:pt x="4831651" y="103886"/>
                </a:cubicBezTo>
                <a:cubicBezTo>
                  <a:pt x="4831651" y="114300"/>
                  <a:pt x="4842066" y="128143"/>
                  <a:pt x="4852416" y="128143"/>
                </a:cubicBezTo>
                <a:cubicBezTo>
                  <a:pt x="4859337" y="128143"/>
                  <a:pt x="4873244" y="117729"/>
                  <a:pt x="4883595" y="114300"/>
                </a:cubicBezTo>
                <a:cubicBezTo>
                  <a:pt x="4873244" y="135064"/>
                  <a:pt x="4859337" y="166243"/>
                  <a:pt x="4859337" y="176657"/>
                </a:cubicBezTo>
                <a:cubicBezTo>
                  <a:pt x="4859337" y="183578"/>
                  <a:pt x="4862830" y="193929"/>
                  <a:pt x="4876674" y="200914"/>
                </a:cubicBezTo>
                <a:cubicBezTo>
                  <a:pt x="4880166" y="204343"/>
                  <a:pt x="4890516" y="204343"/>
                  <a:pt x="4894009" y="211264"/>
                </a:cubicBezTo>
                <a:cubicBezTo>
                  <a:pt x="4894009" y="221678"/>
                  <a:pt x="4883595" y="256286"/>
                  <a:pt x="4911344" y="263208"/>
                </a:cubicBezTo>
                <a:cubicBezTo>
                  <a:pt x="4900930" y="280543"/>
                  <a:pt x="4876674" y="301308"/>
                  <a:pt x="4876674" y="322136"/>
                </a:cubicBezTo>
                <a:cubicBezTo>
                  <a:pt x="4876674" y="332486"/>
                  <a:pt x="4887087" y="363664"/>
                  <a:pt x="4887087" y="370586"/>
                </a:cubicBezTo>
                <a:cubicBezTo>
                  <a:pt x="4887087" y="408686"/>
                  <a:pt x="4848987" y="408686"/>
                  <a:pt x="4817809" y="412178"/>
                </a:cubicBezTo>
                <a:cubicBezTo>
                  <a:pt x="4817809" y="415608"/>
                  <a:pt x="4814316" y="412178"/>
                  <a:pt x="4814316" y="422529"/>
                </a:cubicBezTo>
                <a:cubicBezTo>
                  <a:pt x="4814316" y="429450"/>
                  <a:pt x="4831651" y="450278"/>
                  <a:pt x="4831651" y="457200"/>
                </a:cubicBezTo>
                <a:cubicBezTo>
                  <a:pt x="4831651" y="467550"/>
                  <a:pt x="4772787" y="495300"/>
                  <a:pt x="4772787" y="516064"/>
                </a:cubicBezTo>
                <a:cubicBezTo>
                  <a:pt x="4772787" y="526479"/>
                  <a:pt x="4783201" y="540322"/>
                  <a:pt x="4790123" y="550672"/>
                </a:cubicBezTo>
                <a:cubicBezTo>
                  <a:pt x="4776216" y="561086"/>
                  <a:pt x="4738116" y="578422"/>
                  <a:pt x="4738116" y="599186"/>
                </a:cubicBezTo>
                <a:cubicBezTo>
                  <a:pt x="4738116" y="606108"/>
                  <a:pt x="4741609" y="623443"/>
                  <a:pt x="4762374" y="626872"/>
                </a:cubicBezTo>
                <a:cubicBezTo>
                  <a:pt x="4741609" y="664972"/>
                  <a:pt x="4693095" y="730822"/>
                  <a:pt x="4693095" y="737743"/>
                </a:cubicBezTo>
                <a:cubicBezTo>
                  <a:pt x="4693095" y="748094"/>
                  <a:pt x="4700016" y="758508"/>
                  <a:pt x="4710430" y="758508"/>
                </a:cubicBezTo>
                <a:cubicBezTo>
                  <a:pt x="4717351" y="758508"/>
                  <a:pt x="4727766" y="751586"/>
                  <a:pt x="4734687" y="751586"/>
                </a:cubicBezTo>
                <a:cubicBezTo>
                  <a:pt x="4713923" y="782765"/>
                  <a:pt x="4682744" y="834708"/>
                  <a:pt x="4682744" y="841629"/>
                </a:cubicBezTo>
                <a:cubicBezTo>
                  <a:pt x="4682744" y="855472"/>
                  <a:pt x="4707001" y="879729"/>
                  <a:pt x="4724274" y="876300"/>
                </a:cubicBezTo>
                <a:cubicBezTo>
                  <a:pt x="4724274" y="876300"/>
                  <a:pt x="4727766" y="872808"/>
                  <a:pt x="4727766" y="883221"/>
                </a:cubicBezTo>
                <a:cubicBezTo>
                  <a:pt x="4727766" y="897065"/>
                  <a:pt x="4672330" y="942086"/>
                  <a:pt x="4665409" y="945515"/>
                </a:cubicBezTo>
                <a:cubicBezTo>
                  <a:pt x="4658487" y="949008"/>
                  <a:pt x="4648074" y="952500"/>
                  <a:pt x="4634230" y="952500"/>
                </a:cubicBezTo>
                <a:cubicBezTo>
                  <a:pt x="4634230" y="955929"/>
                  <a:pt x="4630801" y="952500"/>
                  <a:pt x="4630801" y="962851"/>
                </a:cubicBezTo>
                <a:cubicBezTo>
                  <a:pt x="4630801" y="969772"/>
                  <a:pt x="4644644" y="973265"/>
                  <a:pt x="4644644" y="983615"/>
                </a:cubicBezTo>
                <a:cubicBezTo>
                  <a:pt x="4644644" y="990600"/>
                  <a:pt x="4630801" y="1014793"/>
                  <a:pt x="4616895" y="1032129"/>
                </a:cubicBezTo>
                <a:cubicBezTo>
                  <a:pt x="4609974" y="1039051"/>
                  <a:pt x="4596130" y="1045972"/>
                  <a:pt x="4585716" y="1049465"/>
                </a:cubicBezTo>
                <a:cubicBezTo>
                  <a:pt x="4582287" y="1052893"/>
                  <a:pt x="4582287" y="1052893"/>
                  <a:pt x="4582287" y="1059815"/>
                </a:cubicBezTo>
                <a:cubicBezTo>
                  <a:pt x="4582287" y="1070229"/>
                  <a:pt x="4589209" y="1080643"/>
                  <a:pt x="4596130" y="1090993"/>
                </a:cubicBezTo>
                <a:cubicBezTo>
                  <a:pt x="4568444" y="1111821"/>
                  <a:pt x="4526851" y="1149921"/>
                  <a:pt x="4516501" y="1149921"/>
                </a:cubicBezTo>
                <a:cubicBezTo>
                  <a:pt x="4502595" y="1149921"/>
                  <a:pt x="4474909" y="1115251"/>
                  <a:pt x="4440301" y="1115251"/>
                </a:cubicBezTo>
                <a:lnTo>
                  <a:pt x="4440301" y="1070229"/>
                </a:lnTo>
                <a:cubicBezTo>
                  <a:pt x="4436809" y="1039051"/>
                  <a:pt x="4492244" y="987108"/>
                  <a:pt x="4523423" y="969772"/>
                </a:cubicBezTo>
                <a:cubicBezTo>
                  <a:pt x="4519930" y="966343"/>
                  <a:pt x="4519930" y="962851"/>
                  <a:pt x="4513009" y="962851"/>
                </a:cubicBezTo>
                <a:cubicBezTo>
                  <a:pt x="4495674" y="962851"/>
                  <a:pt x="4440301" y="1018286"/>
                  <a:pt x="4429887" y="1045972"/>
                </a:cubicBezTo>
                <a:cubicBezTo>
                  <a:pt x="4422966" y="1039051"/>
                  <a:pt x="4412551" y="1028700"/>
                  <a:pt x="4412551" y="1021715"/>
                </a:cubicBezTo>
                <a:cubicBezTo>
                  <a:pt x="4412551" y="962851"/>
                  <a:pt x="4474909" y="820865"/>
                  <a:pt x="4499166" y="782765"/>
                </a:cubicBezTo>
                <a:cubicBezTo>
                  <a:pt x="4537266" y="713486"/>
                  <a:pt x="4568444" y="633857"/>
                  <a:pt x="4613466" y="557657"/>
                </a:cubicBezTo>
                <a:cubicBezTo>
                  <a:pt x="4641151" y="509143"/>
                  <a:pt x="4658487" y="453708"/>
                  <a:pt x="4689666" y="408686"/>
                </a:cubicBezTo>
                <a:cubicBezTo>
                  <a:pt x="4724274" y="353250"/>
                  <a:pt x="4752023" y="294386"/>
                  <a:pt x="4814316" y="263208"/>
                </a:cubicBezTo>
                <a:cubicBezTo>
                  <a:pt x="4810887" y="259778"/>
                  <a:pt x="4810887" y="259778"/>
                  <a:pt x="4803966" y="259778"/>
                </a:cubicBezTo>
                <a:cubicBezTo>
                  <a:pt x="4779709" y="259778"/>
                  <a:pt x="4734687" y="318643"/>
                  <a:pt x="4731195" y="325564"/>
                </a:cubicBezTo>
                <a:cubicBezTo>
                  <a:pt x="4689666" y="374078"/>
                  <a:pt x="4651566" y="443357"/>
                  <a:pt x="4627309" y="495300"/>
                </a:cubicBezTo>
                <a:cubicBezTo>
                  <a:pt x="4609974" y="533400"/>
                  <a:pt x="4589209" y="571500"/>
                  <a:pt x="4564951" y="609600"/>
                </a:cubicBezTo>
                <a:cubicBezTo>
                  <a:pt x="4558030" y="533400"/>
                  <a:pt x="4585716" y="512572"/>
                  <a:pt x="4585716" y="394843"/>
                </a:cubicBezTo>
                <a:cubicBezTo>
                  <a:pt x="4575366" y="443357"/>
                  <a:pt x="4554601" y="491808"/>
                  <a:pt x="4554601" y="543751"/>
                </a:cubicBezTo>
                <a:cubicBezTo>
                  <a:pt x="4551109" y="599186"/>
                  <a:pt x="4558030" y="609600"/>
                  <a:pt x="4554601" y="613029"/>
                </a:cubicBezTo>
                <a:lnTo>
                  <a:pt x="4457574" y="817372"/>
                </a:lnTo>
                <a:cubicBezTo>
                  <a:pt x="4461066" y="810451"/>
                  <a:pt x="4457574" y="803529"/>
                  <a:pt x="4457574" y="744665"/>
                </a:cubicBezTo>
                <a:cubicBezTo>
                  <a:pt x="4454144" y="689229"/>
                  <a:pt x="4443730" y="630365"/>
                  <a:pt x="4433380" y="574929"/>
                </a:cubicBezTo>
                <a:cubicBezTo>
                  <a:pt x="4429887" y="581851"/>
                  <a:pt x="4429887" y="585343"/>
                  <a:pt x="4429887" y="592265"/>
                </a:cubicBezTo>
                <a:cubicBezTo>
                  <a:pt x="4429887" y="602679"/>
                  <a:pt x="4440301" y="706565"/>
                  <a:pt x="4443730" y="762000"/>
                </a:cubicBezTo>
                <a:cubicBezTo>
                  <a:pt x="4443730" y="782765"/>
                  <a:pt x="4457574" y="813943"/>
                  <a:pt x="4457574" y="824294"/>
                </a:cubicBezTo>
                <a:cubicBezTo>
                  <a:pt x="4457574" y="831279"/>
                  <a:pt x="4433380" y="879729"/>
                  <a:pt x="4419474" y="903986"/>
                </a:cubicBezTo>
                <a:lnTo>
                  <a:pt x="4416044" y="907415"/>
                </a:lnTo>
                <a:cubicBezTo>
                  <a:pt x="4412551" y="942086"/>
                  <a:pt x="4402201" y="980186"/>
                  <a:pt x="4398709" y="1014793"/>
                </a:cubicBezTo>
                <a:lnTo>
                  <a:pt x="4357180" y="994029"/>
                </a:lnTo>
                <a:cubicBezTo>
                  <a:pt x="4350258" y="955929"/>
                  <a:pt x="4346766" y="910908"/>
                  <a:pt x="4343274" y="869315"/>
                </a:cubicBezTo>
                <a:cubicBezTo>
                  <a:pt x="4339844" y="910908"/>
                  <a:pt x="4343274" y="952500"/>
                  <a:pt x="4343274" y="994029"/>
                </a:cubicBezTo>
                <a:lnTo>
                  <a:pt x="4326001" y="994029"/>
                </a:lnTo>
                <a:cubicBezTo>
                  <a:pt x="4319080" y="987108"/>
                  <a:pt x="4294823" y="955929"/>
                  <a:pt x="4287901" y="955929"/>
                </a:cubicBezTo>
                <a:cubicBezTo>
                  <a:pt x="4277487" y="952500"/>
                  <a:pt x="4267074" y="952500"/>
                  <a:pt x="4256723" y="949008"/>
                </a:cubicBezTo>
                <a:cubicBezTo>
                  <a:pt x="4249801" y="949008"/>
                  <a:pt x="4246309" y="949008"/>
                  <a:pt x="4246309" y="938593"/>
                </a:cubicBezTo>
                <a:cubicBezTo>
                  <a:pt x="4246309" y="931672"/>
                  <a:pt x="4249801" y="924751"/>
                  <a:pt x="4249801" y="914400"/>
                </a:cubicBezTo>
                <a:cubicBezTo>
                  <a:pt x="4246309" y="921321"/>
                  <a:pt x="4235958" y="928243"/>
                  <a:pt x="4235958" y="938593"/>
                </a:cubicBezTo>
                <a:cubicBezTo>
                  <a:pt x="4235958" y="945515"/>
                  <a:pt x="4242880" y="949008"/>
                  <a:pt x="4242880" y="952500"/>
                </a:cubicBezTo>
                <a:cubicBezTo>
                  <a:pt x="4228974" y="952500"/>
                  <a:pt x="4201287" y="959421"/>
                  <a:pt x="4194366" y="959421"/>
                </a:cubicBezTo>
                <a:cubicBezTo>
                  <a:pt x="4173601" y="959421"/>
                  <a:pt x="4177030" y="931672"/>
                  <a:pt x="4177030" y="928243"/>
                </a:cubicBezTo>
                <a:cubicBezTo>
                  <a:pt x="4177030" y="921321"/>
                  <a:pt x="4180523" y="897065"/>
                  <a:pt x="4187444" y="879729"/>
                </a:cubicBezTo>
                <a:cubicBezTo>
                  <a:pt x="4197858" y="897065"/>
                  <a:pt x="4204780" y="921321"/>
                  <a:pt x="4228974" y="938593"/>
                </a:cubicBezTo>
                <a:cubicBezTo>
                  <a:pt x="4235958" y="935165"/>
                  <a:pt x="4242880" y="914400"/>
                  <a:pt x="4242880" y="910908"/>
                </a:cubicBezTo>
                <a:cubicBezTo>
                  <a:pt x="4242880" y="900493"/>
                  <a:pt x="4235958" y="855472"/>
                  <a:pt x="4235958" y="845121"/>
                </a:cubicBezTo>
                <a:cubicBezTo>
                  <a:pt x="4235958" y="838200"/>
                  <a:pt x="4242880" y="807022"/>
                  <a:pt x="4249801" y="789686"/>
                </a:cubicBezTo>
                <a:cubicBezTo>
                  <a:pt x="4260151" y="800100"/>
                  <a:pt x="4277487" y="827786"/>
                  <a:pt x="4284409" y="827786"/>
                </a:cubicBezTo>
                <a:cubicBezTo>
                  <a:pt x="4305174" y="827786"/>
                  <a:pt x="4301744" y="786194"/>
                  <a:pt x="4301744" y="782765"/>
                </a:cubicBezTo>
                <a:cubicBezTo>
                  <a:pt x="4301744" y="772351"/>
                  <a:pt x="4294823" y="703072"/>
                  <a:pt x="4294823" y="696151"/>
                </a:cubicBezTo>
                <a:cubicBezTo>
                  <a:pt x="4294823" y="685800"/>
                  <a:pt x="4308666" y="637286"/>
                  <a:pt x="4312158" y="633857"/>
                </a:cubicBezTo>
                <a:cubicBezTo>
                  <a:pt x="4312158" y="637286"/>
                  <a:pt x="4319080" y="664972"/>
                  <a:pt x="4332923" y="664972"/>
                </a:cubicBezTo>
                <a:cubicBezTo>
                  <a:pt x="4357180" y="664972"/>
                  <a:pt x="4343274" y="633857"/>
                  <a:pt x="4350258" y="626872"/>
                </a:cubicBezTo>
                <a:lnTo>
                  <a:pt x="4350258" y="543751"/>
                </a:lnTo>
                <a:lnTo>
                  <a:pt x="4360609" y="502222"/>
                </a:lnTo>
                <a:cubicBezTo>
                  <a:pt x="4364101" y="512572"/>
                  <a:pt x="4377944" y="529908"/>
                  <a:pt x="4384866" y="529908"/>
                </a:cubicBezTo>
                <a:cubicBezTo>
                  <a:pt x="4409123" y="529908"/>
                  <a:pt x="4402201" y="450278"/>
                  <a:pt x="4409123" y="429450"/>
                </a:cubicBezTo>
                <a:cubicBezTo>
                  <a:pt x="4416044" y="436436"/>
                  <a:pt x="4429887" y="453708"/>
                  <a:pt x="4436809" y="453708"/>
                </a:cubicBezTo>
                <a:cubicBezTo>
                  <a:pt x="4474909" y="453708"/>
                  <a:pt x="4454144" y="394843"/>
                  <a:pt x="4499166" y="349822"/>
                </a:cubicBezTo>
                <a:cubicBezTo>
                  <a:pt x="4506087" y="360236"/>
                  <a:pt x="4516501" y="374078"/>
                  <a:pt x="4523423" y="374078"/>
                </a:cubicBezTo>
                <a:cubicBezTo>
                  <a:pt x="4544187" y="374078"/>
                  <a:pt x="4537266" y="294386"/>
                  <a:pt x="4544187" y="280543"/>
                </a:cubicBezTo>
                <a:cubicBezTo>
                  <a:pt x="4554601" y="297878"/>
                  <a:pt x="4561523" y="315150"/>
                  <a:pt x="4575366" y="315150"/>
                </a:cubicBezTo>
                <a:cubicBezTo>
                  <a:pt x="4609974" y="315150"/>
                  <a:pt x="4571874" y="214757"/>
                  <a:pt x="4609974" y="214757"/>
                </a:cubicBezTo>
                <a:cubicBezTo>
                  <a:pt x="4616895" y="214757"/>
                  <a:pt x="4616895" y="221678"/>
                  <a:pt x="4623816" y="221678"/>
                </a:cubicBezTo>
                <a:cubicBezTo>
                  <a:pt x="4634230" y="221678"/>
                  <a:pt x="4644644" y="214757"/>
                  <a:pt x="4648074" y="207836"/>
                </a:cubicBezTo>
                <a:cubicBezTo>
                  <a:pt x="4658487" y="193929"/>
                  <a:pt x="4661916" y="173164"/>
                  <a:pt x="4675823" y="159322"/>
                </a:cubicBezTo>
                <a:cubicBezTo>
                  <a:pt x="4689666" y="138557"/>
                  <a:pt x="4727766" y="96964"/>
                  <a:pt x="4738116" y="96964"/>
                </a:cubicBezTo>
                <a:cubicBezTo>
                  <a:pt x="4745101" y="96964"/>
                  <a:pt x="4741609" y="103886"/>
                  <a:pt x="4752023" y="103886"/>
                </a:cubicBezTo>
                <a:cubicBezTo>
                  <a:pt x="4772787" y="103886"/>
                  <a:pt x="4786630" y="69278"/>
                  <a:pt x="4803966" y="51943"/>
                </a:cubicBezTo>
                <a:cubicBezTo>
                  <a:pt x="4807395" y="69278"/>
                  <a:pt x="4831651" y="69278"/>
                  <a:pt x="4848987" y="69278"/>
                </a:cubicBezTo>
                <a:close/>
                <a:moveTo>
                  <a:pt x="4838574" y="10414"/>
                </a:moveTo>
                <a:cubicBezTo>
                  <a:pt x="4838574" y="20764"/>
                  <a:pt x="4824730" y="31178"/>
                  <a:pt x="4817809" y="38100"/>
                </a:cubicBezTo>
                <a:lnTo>
                  <a:pt x="4817809" y="48514"/>
                </a:lnTo>
                <a:lnTo>
                  <a:pt x="4869751" y="48514"/>
                </a:lnTo>
                <a:cubicBezTo>
                  <a:pt x="4869751" y="51943"/>
                  <a:pt x="4873244" y="51943"/>
                  <a:pt x="4873244" y="58864"/>
                </a:cubicBezTo>
                <a:cubicBezTo>
                  <a:pt x="4873244" y="69278"/>
                  <a:pt x="4859337" y="86614"/>
                  <a:pt x="4855909" y="103886"/>
                </a:cubicBezTo>
                <a:cubicBezTo>
                  <a:pt x="4869751" y="96964"/>
                  <a:pt x="4887087" y="83122"/>
                  <a:pt x="4894009" y="83122"/>
                </a:cubicBezTo>
                <a:cubicBezTo>
                  <a:pt x="4904423" y="83122"/>
                  <a:pt x="4907851" y="90043"/>
                  <a:pt x="4907851" y="96964"/>
                </a:cubicBezTo>
                <a:cubicBezTo>
                  <a:pt x="4907851" y="107378"/>
                  <a:pt x="4883595" y="155829"/>
                  <a:pt x="4873244" y="183578"/>
                </a:cubicBezTo>
                <a:cubicBezTo>
                  <a:pt x="4883595" y="190500"/>
                  <a:pt x="4904423" y="190500"/>
                  <a:pt x="4907851" y="211264"/>
                </a:cubicBezTo>
                <a:cubicBezTo>
                  <a:pt x="4911344" y="218186"/>
                  <a:pt x="4911344" y="232029"/>
                  <a:pt x="4907851" y="242443"/>
                </a:cubicBezTo>
                <a:cubicBezTo>
                  <a:pt x="4914774" y="245936"/>
                  <a:pt x="4921695" y="245936"/>
                  <a:pt x="4939030" y="249364"/>
                </a:cubicBezTo>
                <a:cubicBezTo>
                  <a:pt x="4939030" y="252857"/>
                  <a:pt x="4942523" y="249364"/>
                  <a:pt x="4942523" y="259778"/>
                </a:cubicBezTo>
                <a:cubicBezTo>
                  <a:pt x="4942523" y="266700"/>
                  <a:pt x="4897437" y="308229"/>
                  <a:pt x="4897437" y="332486"/>
                </a:cubicBezTo>
                <a:cubicBezTo>
                  <a:pt x="4897437" y="339408"/>
                  <a:pt x="4904423" y="370586"/>
                  <a:pt x="4904423" y="377508"/>
                </a:cubicBezTo>
                <a:cubicBezTo>
                  <a:pt x="4904423" y="436436"/>
                  <a:pt x="4842066" y="429450"/>
                  <a:pt x="4842066" y="439864"/>
                </a:cubicBezTo>
                <a:cubicBezTo>
                  <a:pt x="4842066" y="446786"/>
                  <a:pt x="4852416" y="457200"/>
                  <a:pt x="4852416" y="467550"/>
                </a:cubicBezTo>
                <a:cubicBezTo>
                  <a:pt x="4852416" y="488378"/>
                  <a:pt x="4807395" y="509143"/>
                  <a:pt x="4793551" y="522986"/>
                </a:cubicBezTo>
                <a:cubicBezTo>
                  <a:pt x="4800474" y="533400"/>
                  <a:pt x="4814316" y="543751"/>
                  <a:pt x="4814316" y="550672"/>
                </a:cubicBezTo>
                <a:cubicBezTo>
                  <a:pt x="4814316" y="571500"/>
                  <a:pt x="4776216" y="588772"/>
                  <a:pt x="4762374" y="602679"/>
                </a:cubicBezTo>
                <a:cubicBezTo>
                  <a:pt x="4769295" y="606108"/>
                  <a:pt x="4790123" y="609600"/>
                  <a:pt x="4790123" y="623443"/>
                </a:cubicBezTo>
                <a:cubicBezTo>
                  <a:pt x="4790123" y="630365"/>
                  <a:pt x="4748530" y="692722"/>
                  <a:pt x="4727766" y="730822"/>
                </a:cubicBezTo>
                <a:cubicBezTo>
                  <a:pt x="4731195" y="730822"/>
                  <a:pt x="4758944" y="723900"/>
                  <a:pt x="4758944" y="748094"/>
                </a:cubicBezTo>
                <a:cubicBezTo>
                  <a:pt x="4758944" y="755079"/>
                  <a:pt x="4720844" y="813943"/>
                  <a:pt x="4703509" y="848551"/>
                </a:cubicBezTo>
                <a:lnTo>
                  <a:pt x="4710430" y="855472"/>
                </a:lnTo>
                <a:cubicBezTo>
                  <a:pt x="4717351" y="852043"/>
                  <a:pt x="4727766" y="838200"/>
                  <a:pt x="4734687" y="834708"/>
                </a:cubicBezTo>
                <a:cubicBezTo>
                  <a:pt x="4745101" y="824294"/>
                  <a:pt x="4776216" y="813943"/>
                  <a:pt x="4790123" y="813943"/>
                </a:cubicBezTo>
                <a:cubicBezTo>
                  <a:pt x="4814316" y="813943"/>
                  <a:pt x="4803966" y="834708"/>
                  <a:pt x="4817809" y="862393"/>
                </a:cubicBezTo>
                <a:cubicBezTo>
                  <a:pt x="4859337" y="817372"/>
                  <a:pt x="4928616" y="696151"/>
                  <a:pt x="5001387" y="696151"/>
                </a:cubicBezTo>
                <a:cubicBezTo>
                  <a:pt x="5018659" y="696151"/>
                  <a:pt x="5011737" y="709994"/>
                  <a:pt x="5022151" y="730822"/>
                </a:cubicBezTo>
                <a:cubicBezTo>
                  <a:pt x="5039487" y="709994"/>
                  <a:pt x="5139944" y="595757"/>
                  <a:pt x="5178044" y="595757"/>
                </a:cubicBezTo>
                <a:cubicBezTo>
                  <a:pt x="5188395" y="595757"/>
                  <a:pt x="5184966" y="599186"/>
                  <a:pt x="5191887" y="599186"/>
                </a:cubicBezTo>
                <a:cubicBezTo>
                  <a:pt x="5191887" y="623443"/>
                  <a:pt x="5181474" y="644208"/>
                  <a:pt x="5198809" y="644208"/>
                </a:cubicBezTo>
                <a:cubicBezTo>
                  <a:pt x="5209159" y="644208"/>
                  <a:pt x="5278437" y="561086"/>
                  <a:pt x="5299266" y="561086"/>
                </a:cubicBezTo>
                <a:lnTo>
                  <a:pt x="5316537" y="561086"/>
                </a:lnTo>
                <a:cubicBezTo>
                  <a:pt x="5323459" y="571500"/>
                  <a:pt x="5313109" y="599186"/>
                  <a:pt x="5340795" y="599186"/>
                </a:cubicBezTo>
                <a:cubicBezTo>
                  <a:pt x="5358130" y="599186"/>
                  <a:pt x="5444681" y="529908"/>
                  <a:pt x="5493195" y="529908"/>
                </a:cubicBezTo>
                <a:cubicBezTo>
                  <a:pt x="5507037" y="529908"/>
                  <a:pt x="5517451" y="526479"/>
                  <a:pt x="5524374" y="561086"/>
                </a:cubicBezTo>
                <a:cubicBezTo>
                  <a:pt x="5534787" y="543751"/>
                  <a:pt x="5593651" y="481457"/>
                  <a:pt x="5617909" y="481457"/>
                </a:cubicBezTo>
                <a:cubicBezTo>
                  <a:pt x="5638674" y="481457"/>
                  <a:pt x="5638674" y="519557"/>
                  <a:pt x="5638674" y="529908"/>
                </a:cubicBezTo>
                <a:cubicBezTo>
                  <a:pt x="5638674" y="529908"/>
                  <a:pt x="5635181" y="533400"/>
                  <a:pt x="5645595" y="533400"/>
                </a:cubicBezTo>
                <a:cubicBezTo>
                  <a:pt x="5666359" y="533400"/>
                  <a:pt x="5701030" y="460629"/>
                  <a:pt x="5763324" y="460629"/>
                </a:cubicBezTo>
                <a:cubicBezTo>
                  <a:pt x="5770309" y="460629"/>
                  <a:pt x="5794502" y="484886"/>
                  <a:pt x="5801424" y="484886"/>
                </a:cubicBezTo>
                <a:cubicBezTo>
                  <a:pt x="5811837" y="484886"/>
                  <a:pt x="5874195" y="453708"/>
                  <a:pt x="5912295" y="443357"/>
                </a:cubicBezTo>
                <a:cubicBezTo>
                  <a:pt x="5919216" y="439864"/>
                  <a:pt x="5933059" y="443357"/>
                  <a:pt x="5943474" y="439864"/>
                </a:cubicBezTo>
                <a:cubicBezTo>
                  <a:pt x="5978081" y="432943"/>
                  <a:pt x="6043867" y="415608"/>
                  <a:pt x="6054281" y="415608"/>
                </a:cubicBezTo>
                <a:cubicBezTo>
                  <a:pt x="6054281" y="415608"/>
                  <a:pt x="6078537" y="412178"/>
                  <a:pt x="6071616" y="432943"/>
                </a:cubicBezTo>
                <a:cubicBezTo>
                  <a:pt x="6127051" y="419100"/>
                  <a:pt x="6227445" y="394843"/>
                  <a:pt x="6234367" y="394843"/>
                </a:cubicBezTo>
                <a:cubicBezTo>
                  <a:pt x="6244781" y="394843"/>
                  <a:pt x="6248274" y="398336"/>
                  <a:pt x="6251702" y="398336"/>
                </a:cubicBezTo>
                <a:cubicBezTo>
                  <a:pt x="6251702" y="401764"/>
                  <a:pt x="6255195" y="398336"/>
                  <a:pt x="6255195" y="405257"/>
                </a:cubicBezTo>
                <a:cubicBezTo>
                  <a:pt x="6255195" y="415608"/>
                  <a:pt x="6217095" y="422529"/>
                  <a:pt x="6196267" y="436436"/>
                </a:cubicBezTo>
                <a:cubicBezTo>
                  <a:pt x="6217095" y="446786"/>
                  <a:pt x="6241288" y="453708"/>
                  <a:pt x="6262116" y="464122"/>
                </a:cubicBezTo>
                <a:lnTo>
                  <a:pt x="6262116" y="477964"/>
                </a:lnTo>
                <a:cubicBezTo>
                  <a:pt x="6241288" y="488378"/>
                  <a:pt x="6217095" y="498729"/>
                  <a:pt x="6196267" y="509143"/>
                </a:cubicBezTo>
                <a:cubicBezTo>
                  <a:pt x="6199759" y="512572"/>
                  <a:pt x="6206681" y="512572"/>
                  <a:pt x="6272467" y="512572"/>
                </a:cubicBezTo>
                <a:cubicBezTo>
                  <a:pt x="6275959" y="516064"/>
                  <a:pt x="6282881" y="516064"/>
                  <a:pt x="6282881" y="522986"/>
                </a:cubicBezTo>
                <a:cubicBezTo>
                  <a:pt x="6282881" y="543751"/>
                  <a:pt x="6210174" y="568008"/>
                  <a:pt x="6206681" y="571500"/>
                </a:cubicBezTo>
                <a:cubicBezTo>
                  <a:pt x="6192837" y="574929"/>
                  <a:pt x="6175502" y="588772"/>
                  <a:pt x="6161659" y="602679"/>
                </a:cubicBezTo>
                <a:cubicBezTo>
                  <a:pt x="6182424" y="609600"/>
                  <a:pt x="6192837" y="626872"/>
                  <a:pt x="6192837" y="637286"/>
                </a:cubicBezTo>
                <a:cubicBezTo>
                  <a:pt x="6192837" y="658051"/>
                  <a:pt x="6175502" y="661543"/>
                  <a:pt x="6161659" y="675386"/>
                </a:cubicBezTo>
                <a:cubicBezTo>
                  <a:pt x="6172074" y="685800"/>
                  <a:pt x="6185916" y="689229"/>
                  <a:pt x="6199759" y="699643"/>
                </a:cubicBezTo>
                <a:cubicBezTo>
                  <a:pt x="6199759" y="703072"/>
                  <a:pt x="6196267" y="709994"/>
                  <a:pt x="6192837" y="709994"/>
                </a:cubicBezTo>
                <a:cubicBezTo>
                  <a:pt x="6154737" y="723900"/>
                  <a:pt x="6092381" y="723900"/>
                  <a:pt x="6071616" y="755079"/>
                </a:cubicBezTo>
                <a:cubicBezTo>
                  <a:pt x="6064695" y="762000"/>
                  <a:pt x="6061202" y="775843"/>
                  <a:pt x="6057774" y="786194"/>
                </a:cubicBezTo>
                <a:cubicBezTo>
                  <a:pt x="6040437" y="824294"/>
                  <a:pt x="5991924" y="834708"/>
                  <a:pt x="5964237" y="834708"/>
                </a:cubicBezTo>
                <a:cubicBezTo>
                  <a:pt x="5957316" y="834708"/>
                  <a:pt x="5926137" y="824294"/>
                  <a:pt x="5908802" y="820865"/>
                </a:cubicBezTo>
                <a:cubicBezTo>
                  <a:pt x="5905374" y="831279"/>
                  <a:pt x="5905374" y="845121"/>
                  <a:pt x="5898451" y="858965"/>
                </a:cubicBezTo>
                <a:cubicBezTo>
                  <a:pt x="5891530" y="865886"/>
                  <a:pt x="5870702" y="872808"/>
                  <a:pt x="5860351" y="872808"/>
                </a:cubicBezTo>
                <a:lnTo>
                  <a:pt x="5797995" y="872808"/>
                </a:lnTo>
                <a:cubicBezTo>
                  <a:pt x="5791074" y="876300"/>
                  <a:pt x="5766816" y="876300"/>
                  <a:pt x="5766816" y="883221"/>
                </a:cubicBezTo>
                <a:cubicBezTo>
                  <a:pt x="5766816" y="893572"/>
                  <a:pt x="5780659" y="900493"/>
                  <a:pt x="5780659" y="910908"/>
                </a:cubicBezTo>
                <a:cubicBezTo>
                  <a:pt x="5780659" y="938593"/>
                  <a:pt x="5669851" y="935165"/>
                  <a:pt x="5666359" y="935165"/>
                </a:cubicBezTo>
                <a:cubicBezTo>
                  <a:pt x="5666359" y="938593"/>
                  <a:pt x="5662930" y="938593"/>
                  <a:pt x="5659437" y="942086"/>
                </a:cubicBezTo>
                <a:cubicBezTo>
                  <a:pt x="5669851" y="945515"/>
                  <a:pt x="5687124" y="952500"/>
                  <a:pt x="5687124" y="962851"/>
                </a:cubicBezTo>
                <a:cubicBezTo>
                  <a:pt x="5687124" y="990600"/>
                  <a:pt x="5534787" y="1025208"/>
                  <a:pt x="5510530" y="1039051"/>
                </a:cubicBezTo>
                <a:cubicBezTo>
                  <a:pt x="5520881" y="1045972"/>
                  <a:pt x="5541709" y="1056386"/>
                  <a:pt x="5541709" y="1063308"/>
                </a:cubicBezTo>
                <a:cubicBezTo>
                  <a:pt x="5541709" y="1087565"/>
                  <a:pt x="5406581" y="1122172"/>
                  <a:pt x="5375466" y="1142937"/>
                </a:cubicBezTo>
                <a:cubicBezTo>
                  <a:pt x="5392737" y="1160272"/>
                  <a:pt x="5413502" y="1160272"/>
                  <a:pt x="5413502" y="1188021"/>
                </a:cubicBezTo>
                <a:cubicBezTo>
                  <a:pt x="5413502" y="1222629"/>
                  <a:pt x="5299266" y="1236472"/>
                  <a:pt x="5275009" y="1239965"/>
                </a:cubicBezTo>
                <a:cubicBezTo>
                  <a:pt x="5257674" y="1243393"/>
                  <a:pt x="5236909" y="1243393"/>
                  <a:pt x="5216081" y="1239965"/>
                </a:cubicBezTo>
                <a:cubicBezTo>
                  <a:pt x="5171059" y="1281493"/>
                  <a:pt x="5108766" y="1302258"/>
                  <a:pt x="5056759" y="1298829"/>
                </a:cubicBezTo>
                <a:cubicBezTo>
                  <a:pt x="5053330" y="1305751"/>
                  <a:pt x="5056759" y="1309243"/>
                  <a:pt x="5056759" y="1319593"/>
                </a:cubicBezTo>
                <a:cubicBezTo>
                  <a:pt x="5056759" y="1336929"/>
                  <a:pt x="5004816" y="1343851"/>
                  <a:pt x="4997895" y="1343851"/>
                </a:cubicBezTo>
                <a:cubicBezTo>
                  <a:pt x="4973637" y="1347343"/>
                  <a:pt x="4949444" y="1350772"/>
                  <a:pt x="4925187" y="1357693"/>
                </a:cubicBezTo>
                <a:cubicBezTo>
                  <a:pt x="4928616" y="1361186"/>
                  <a:pt x="4935537" y="1364615"/>
                  <a:pt x="4942523" y="1368108"/>
                </a:cubicBezTo>
                <a:cubicBezTo>
                  <a:pt x="4963287" y="1354265"/>
                  <a:pt x="4994466" y="1388872"/>
                  <a:pt x="5008309" y="1409637"/>
                </a:cubicBezTo>
                <a:cubicBezTo>
                  <a:pt x="5035995" y="1399286"/>
                  <a:pt x="5081016" y="1444308"/>
                  <a:pt x="5084509" y="1475486"/>
                </a:cubicBezTo>
                <a:cubicBezTo>
                  <a:pt x="5094859" y="1478915"/>
                  <a:pt x="5108766" y="1478915"/>
                  <a:pt x="5119116" y="1485837"/>
                </a:cubicBezTo>
                <a:cubicBezTo>
                  <a:pt x="5129530" y="1492758"/>
                  <a:pt x="5139944" y="1506665"/>
                  <a:pt x="5146866" y="1513586"/>
                </a:cubicBezTo>
                <a:cubicBezTo>
                  <a:pt x="5150295" y="1517015"/>
                  <a:pt x="5150295" y="1520508"/>
                  <a:pt x="5160709" y="1520508"/>
                </a:cubicBezTo>
                <a:cubicBezTo>
                  <a:pt x="5167630" y="1520508"/>
                  <a:pt x="5184966" y="1510093"/>
                  <a:pt x="5195316" y="1510093"/>
                </a:cubicBezTo>
                <a:cubicBezTo>
                  <a:pt x="5216081" y="1510093"/>
                  <a:pt x="5233416" y="1551686"/>
                  <a:pt x="5240337" y="1558608"/>
                </a:cubicBezTo>
                <a:cubicBezTo>
                  <a:pt x="5250751" y="1568958"/>
                  <a:pt x="5271516" y="1575880"/>
                  <a:pt x="5285359" y="1586293"/>
                </a:cubicBezTo>
                <a:cubicBezTo>
                  <a:pt x="5302695" y="1603629"/>
                  <a:pt x="5313109" y="1627886"/>
                  <a:pt x="5320030" y="1648651"/>
                </a:cubicBezTo>
                <a:cubicBezTo>
                  <a:pt x="5323459" y="1652080"/>
                  <a:pt x="5323459" y="1652080"/>
                  <a:pt x="5330381" y="1652080"/>
                </a:cubicBezTo>
                <a:cubicBezTo>
                  <a:pt x="5340795" y="1652080"/>
                  <a:pt x="5354637" y="1631315"/>
                  <a:pt x="5368481" y="1627886"/>
                </a:cubicBezTo>
                <a:cubicBezTo>
                  <a:pt x="5371974" y="1624393"/>
                  <a:pt x="5385816" y="1627886"/>
                  <a:pt x="5392737" y="1627886"/>
                </a:cubicBezTo>
                <a:cubicBezTo>
                  <a:pt x="5403151" y="1624393"/>
                  <a:pt x="5406581" y="1607058"/>
                  <a:pt x="5420487" y="1600137"/>
                </a:cubicBezTo>
                <a:cubicBezTo>
                  <a:pt x="5430837" y="1593215"/>
                  <a:pt x="5451602" y="1589786"/>
                  <a:pt x="5458587" y="1589786"/>
                </a:cubicBezTo>
                <a:cubicBezTo>
                  <a:pt x="5486274" y="1589786"/>
                  <a:pt x="5510530" y="1613980"/>
                  <a:pt x="5510530" y="1645158"/>
                </a:cubicBezTo>
                <a:cubicBezTo>
                  <a:pt x="5520881" y="1652080"/>
                  <a:pt x="5531295" y="1655572"/>
                  <a:pt x="5534787" y="1669415"/>
                </a:cubicBezTo>
                <a:cubicBezTo>
                  <a:pt x="5541709" y="1679829"/>
                  <a:pt x="5545137" y="1707515"/>
                  <a:pt x="5545137" y="1714437"/>
                </a:cubicBezTo>
                <a:cubicBezTo>
                  <a:pt x="5545137" y="1724851"/>
                  <a:pt x="5538216" y="1735201"/>
                  <a:pt x="5538216" y="1745615"/>
                </a:cubicBezTo>
                <a:cubicBezTo>
                  <a:pt x="5538216" y="1752537"/>
                  <a:pt x="5558981" y="1790637"/>
                  <a:pt x="5565902" y="1811401"/>
                </a:cubicBezTo>
                <a:cubicBezTo>
                  <a:pt x="5576316" y="1828737"/>
                  <a:pt x="5579809" y="1856486"/>
                  <a:pt x="5583237" y="1880680"/>
                </a:cubicBezTo>
                <a:cubicBezTo>
                  <a:pt x="5600574" y="1863408"/>
                  <a:pt x="5600574" y="1846072"/>
                  <a:pt x="5600574" y="1828737"/>
                </a:cubicBezTo>
                <a:cubicBezTo>
                  <a:pt x="5597081" y="1797558"/>
                  <a:pt x="5624830" y="1742186"/>
                  <a:pt x="5669851" y="1728280"/>
                </a:cubicBezTo>
                <a:cubicBezTo>
                  <a:pt x="5690616" y="1721358"/>
                  <a:pt x="5721795" y="1721358"/>
                  <a:pt x="5749481" y="1711008"/>
                </a:cubicBezTo>
                <a:cubicBezTo>
                  <a:pt x="5770309" y="1700593"/>
                  <a:pt x="5777230" y="1672908"/>
                  <a:pt x="5801424" y="1659065"/>
                </a:cubicBezTo>
                <a:cubicBezTo>
                  <a:pt x="5801424" y="1655572"/>
                  <a:pt x="5808345" y="1655572"/>
                  <a:pt x="5815330" y="1655572"/>
                </a:cubicBezTo>
                <a:cubicBezTo>
                  <a:pt x="5836095" y="1655572"/>
                  <a:pt x="5849937" y="1669415"/>
                  <a:pt x="5874195" y="1686751"/>
                </a:cubicBezTo>
                <a:cubicBezTo>
                  <a:pt x="5915724" y="1672908"/>
                  <a:pt x="5960745" y="1711008"/>
                  <a:pt x="5960745" y="1749108"/>
                </a:cubicBezTo>
                <a:cubicBezTo>
                  <a:pt x="5960745" y="1759458"/>
                  <a:pt x="5957316" y="1769872"/>
                  <a:pt x="5950395" y="1780286"/>
                </a:cubicBezTo>
                <a:cubicBezTo>
                  <a:pt x="5957316" y="1787208"/>
                  <a:pt x="5960745" y="1797558"/>
                  <a:pt x="5971159" y="1797558"/>
                </a:cubicBezTo>
                <a:cubicBezTo>
                  <a:pt x="5978081" y="1797558"/>
                  <a:pt x="6033516" y="1759458"/>
                  <a:pt x="6040437" y="1759458"/>
                </a:cubicBezTo>
                <a:cubicBezTo>
                  <a:pt x="6064695" y="1759458"/>
                  <a:pt x="6099302" y="1811401"/>
                  <a:pt x="6099302" y="1821815"/>
                </a:cubicBezTo>
                <a:cubicBezTo>
                  <a:pt x="6102795" y="1839151"/>
                  <a:pt x="6102795" y="1859915"/>
                  <a:pt x="6102795" y="1880680"/>
                </a:cubicBezTo>
                <a:cubicBezTo>
                  <a:pt x="6144324" y="1880680"/>
                  <a:pt x="6144324" y="1911858"/>
                  <a:pt x="6144324" y="1932623"/>
                </a:cubicBezTo>
                <a:cubicBezTo>
                  <a:pt x="6144324" y="1960372"/>
                  <a:pt x="6144324" y="1956880"/>
                  <a:pt x="6127051" y="1991551"/>
                </a:cubicBezTo>
                <a:cubicBezTo>
                  <a:pt x="6123559" y="2001901"/>
                  <a:pt x="6102795" y="2008823"/>
                  <a:pt x="6095874" y="2026158"/>
                </a:cubicBezTo>
                <a:cubicBezTo>
                  <a:pt x="6085459" y="2043493"/>
                  <a:pt x="6088951" y="2067751"/>
                  <a:pt x="6081967" y="2088515"/>
                </a:cubicBezTo>
                <a:cubicBezTo>
                  <a:pt x="6078537" y="2105851"/>
                  <a:pt x="6071616" y="2126615"/>
                  <a:pt x="6061202" y="2143951"/>
                </a:cubicBezTo>
                <a:lnTo>
                  <a:pt x="6061202" y="2154301"/>
                </a:lnTo>
                <a:cubicBezTo>
                  <a:pt x="6078537" y="2154301"/>
                  <a:pt x="6095874" y="2154301"/>
                  <a:pt x="6113145" y="2157794"/>
                </a:cubicBezTo>
                <a:cubicBezTo>
                  <a:pt x="6137402" y="2161223"/>
                  <a:pt x="6168581" y="2206244"/>
                  <a:pt x="6189345" y="2223580"/>
                </a:cubicBezTo>
                <a:cubicBezTo>
                  <a:pt x="6210174" y="2240915"/>
                  <a:pt x="6237859" y="2254758"/>
                  <a:pt x="6258624" y="2275523"/>
                </a:cubicBezTo>
                <a:cubicBezTo>
                  <a:pt x="6269037" y="2282444"/>
                  <a:pt x="6265545" y="2303272"/>
                  <a:pt x="6269037" y="2324037"/>
                </a:cubicBezTo>
                <a:cubicBezTo>
                  <a:pt x="6269037" y="2334451"/>
                  <a:pt x="6286374" y="2344801"/>
                  <a:pt x="6289802" y="2358644"/>
                </a:cubicBezTo>
                <a:cubicBezTo>
                  <a:pt x="6293295" y="2362137"/>
                  <a:pt x="6293295" y="2369058"/>
                  <a:pt x="6293295" y="2375980"/>
                </a:cubicBezTo>
                <a:cubicBezTo>
                  <a:pt x="6293295" y="2396744"/>
                  <a:pt x="6272467" y="2427923"/>
                  <a:pt x="6272467" y="2431415"/>
                </a:cubicBezTo>
                <a:cubicBezTo>
                  <a:pt x="6272467" y="2438337"/>
                  <a:pt x="6282881" y="2466023"/>
                  <a:pt x="6282881" y="2472944"/>
                </a:cubicBezTo>
                <a:cubicBezTo>
                  <a:pt x="6282881" y="2490280"/>
                  <a:pt x="6255195" y="2549144"/>
                  <a:pt x="6224016" y="2531872"/>
                </a:cubicBezTo>
                <a:cubicBezTo>
                  <a:pt x="6224016" y="2594166"/>
                  <a:pt x="6144324" y="2597658"/>
                  <a:pt x="6106224" y="2594166"/>
                </a:cubicBezTo>
                <a:cubicBezTo>
                  <a:pt x="6127051" y="2625344"/>
                  <a:pt x="6158167" y="2656523"/>
                  <a:pt x="6158167" y="2687701"/>
                </a:cubicBezTo>
                <a:cubicBezTo>
                  <a:pt x="6158167" y="2698115"/>
                  <a:pt x="6158167" y="2705037"/>
                  <a:pt x="6140895" y="2722309"/>
                </a:cubicBezTo>
                <a:cubicBezTo>
                  <a:pt x="6189345" y="2763901"/>
                  <a:pt x="6196267" y="2798509"/>
                  <a:pt x="6196267" y="2840101"/>
                </a:cubicBezTo>
                <a:cubicBezTo>
                  <a:pt x="6196267" y="2847023"/>
                  <a:pt x="6189345" y="2874709"/>
                  <a:pt x="6178995" y="2892044"/>
                </a:cubicBezTo>
                <a:cubicBezTo>
                  <a:pt x="6172074" y="2902458"/>
                  <a:pt x="6158167" y="2912809"/>
                  <a:pt x="6147816" y="2919730"/>
                </a:cubicBezTo>
                <a:cubicBezTo>
                  <a:pt x="6147816" y="2923223"/>
                  <a:pt x="6151245" y="2926715"/>
                  <a:pt x="6151245" y="2937066"/>
                </a:cubicBezTo>
                <a:cubicBezTo>
                  <a:pt x="6151245" y="2961323"/>
                  <a:pt x="6116637" y="2999423"/>
                  <a:pt x="6092381" y="2999423"/>
                </a:cubicBezTo>
                <a:cubicBezTo>
                  <a:pt x="6095874" y="3002915"/>
                  <a:pt x="6106224" y="3054858"/>
                  <a:pt x="6106224" y="3061780"/>
                </a:cubicBezTo>
                <a:cubicBezTo>
                  <a:pt x="6106224" y="3082544"/>
                  <a:pt x="6088951" y="3096387"/>
                  <a:pt x="6088951" y="3103309"/>
                </a:cubicBezTo>
                <a:cubicBezTo>
                  <a:pt x="6088951" y="3113723"/>
                  <a:pt x="6109716" y="3148330"/>
                  <a:pt x="6109716" y="3158744"/>
                </a:cubicBezTo>
                <a:cubicBezTo>
                  <a:pt x="6109716" y="3172587"/>
                  <a:pt x="6095874" y="3210687"/>
                  <a:pt x="6078537" y="3217609"/>
                </a:cubicBezTo>
                <a:cubicBezTo>
                  <a:pt x="6075045" y="3217609"/>
                  <a:pt x="6068124" y="3224530"/>
                  <a:pt x="6061202" y="3224530"/>
                </a:cubicBezTo>
                <a:lnTo>
                  <a:pt x="6054281" y="3231451"/>
                </a:lnTo>
                <a:cubicBezTo>
                  <a:pt x="6054281" y="3276473"/>
                  <a:pt x="6002337" y="3297301"/>
                  <a:pt x="5967730" y="3297301"/>
                </a:cubicBezTo>
                <a:cubicBezTo>
                  <a:pt x="5950395" y="3297301"/>
                  <a:pt x="5926137" y="3276473"/>
                  <a:pt x="5922645" y="3276473"/>
                </a:cubicBezTo>
                <a:cubicBezTo>
                  <a:pt x="5912295" y="3276473"/>
                  <a:pt x="5901881" y="3283458"/>
                  <a:pt x="5894959" y="3283458"/>
                </a:cubicBezTo>
                <a:cubicBezTo>
                  <a:pt x="5870702" y="3283458"/>
                  <a:pt x="5815330" y="3259201"/>
                  <a:pt x="5797995" y="3241866"/>
                </a:cubicBezTo>
                <a:cubicBezTo>
                  <a:pt x="5787581" y="3231451"/>
                  <a:pt x="5777230" y="3214180"/>
                  <a:pt x="5763324" y="3207258"/>
                </a:cubicBezTo>
                <a:cubicBezTo>
                  <a:pt x="5739130" y="3196844"/>
                  <a:pt x="5690616" y="3189923"/>
                  <a:pt x="5680202" y="3189923"/>
                </a:cubicBezTo>
                <a:lnTo>
                  <a:pt x="5666359" y="3189923"/>
                </a:lnTo>
                <a:cubicBezTo>
                  <a:pt x="5694109" y="3238437"/>
                  <a:pt x="5718302" y="3311144"/>
                  <a:pt x="5718302" y="3352673"/>
                </a:cubicBezTo>
                <a:cubicBezTo>
                  <a:pt x="5718302" y="3376930"/>
                  <a:pt x="5711381" y="3418523"/>
                  <a:pt x="5694109" y="3428873"/>
                </a:cubicBezTo>
                <a:cubicBezTo>
                  <a:pt x="5680202" y="3435858"/>
                  <a:pt x="5652516" y="3421951"/>
                  <a:pt x="5652516" y="3442780"/>
                </a:cubicBezTo>
                <a:cubicBezTo>
                  <a:pt x="5652516" y="3449701"/>
                  <a:pt x="5659437" y="3487801"/>
                  <a:pt x="5659437" y="3494723"/>
                </a:cubicBezTo>
                <a:cubicBezTo>
                  <a:pt x="5659437" y="3505073"/>
                  <a:pt x="5649024" y="3550095"/>
                  <a:pt x="5638674" y="3574351"/>
                </a:cubicBezTo>
                <a:cubicBezTo>
                  <a:pt x="5610924" y="3629787"/>
                  <a:pt x="5569395" y="3636709"/>
                  <a:pt x="5527802" y="3636709"/>
                </a:cubicBezTo>
                <a:cubicBezTo>
                  <a:pt x="5517451" y="3636709"/>
                  <a:pt x="5489702" y="3629787"/>
                  <a:pt x="5472430" y="3619373"/>
                </a:cubicBezTo>
                <a:cubicBezTo>
                  <a:pt x="5458587" y="3640201"/>
                  <a:pt x="5441251" y="3671316"/>
                  <a:pt x="5416995" y="3681730"/>
                </a:cubicBezTo>
                <a:cubicBezTo>
                  <a:pt x="5406581" y="3685223"/>
                  <a:pt x="5392737" y="3688651"/>
                  <a:pt x="5378895" y="3688651"/>
                </a:cubicBezTo>
                <a:cubicBezTo>
                  <a:pt x="5399659" y="3719830"/>
                  <a:pt x="5423916" y="3744087"/>
                  <a:pt x="5423916" y="3771773"/>
                </a:cubicBezTo>
                <a:cubicBezTo>
                  <a:pt x="5423916" y="3778695"/>
                  <a:pt x="5416995" y="3789109"/>
                  <a:pt x="5416995" y="3799523"/>
                </a:cubicBezTo>
                <a:cubicBezTo>
                  <a:pt x="5416995" y="3806444"/>
                  <a:pt x="5434330" y="3816795"/>
                  <a:pt x="5441251" y="3827209"/>
                </a:cubicBezTo>
                <a:cubicBezTo>
                  <a:pt x="5448174" y="3834130"/>
                  <a:pt x="5507037" y="3927666"/>
                  <a:pt x="5507037" y="3962273"/>
                </a:cubicBezTo>
                <a:cubicBezTo>
                  <a:pt x="5507037" y="3969195"/>
                  <a:pt x="5500116" y="3972687"/>
                  <a:pt x="5493195" y="3976116"/>
                </a:cubicBezTo>
                <a:cubicBezTo>
                  <a:pt x="5500116" y="3993451"/>
                  <a:pt x="5513959" y="4017709"/>
                  <a:pt x="5513959" y="4028123"/>
                </a:cubicBezTo>
                <a:lnTo>
                  <a:pt x="5513959" y="4111244"/>
                </a:lnTo>
                <a:cubicBezTo>
                  <a:pt x="5507037" y="4118166"/>
                  <a:pt x="5496687" y="4118166"/>
                  <a:pt x="5489702" y="4118166"/>
                </a:cubicBezTo>
                <a:cubicBezTo>
                  <a:pt x="5486274" y="4121595"/>
                  <a:pt x="5486274" y="4118166"/>
                  <a:pt x="5486274" y="4128516"/>
                </a:cubicBezTo>
                <a:cubicBezTo>
                  <a:pt x="5486274" y="4135438"/>
                  <a:pt x="5503609" y="4197795"/>
                  <a:pt x="5503609" y="4204716"/>
                </a:cubicBezTo>
                <a:cubicBezTo>
                  <a:pt x="5503609" y="4215130"/>
                  <a:pt x="5500116" y="4225544"/>
                  <a:pt x="5493195" y="4235895"/>
                </a:cubicBezTo>
                <a:cubicBezTo>
                  <a:pt x="5493195" y="4239387"/>
                  <a:pt x="5479351" y="4242816"/>
                  <a:pt x="5479351" y="4253230"/>
                </a:cubicBezTo>
                <a:cubicBezTo>
                  <a:pt x="5479351" y="4260152"/>
                  <a:pt x="5489702" y="4298252"/>
                  <a:pt x="5489702" y="4308666"/>
                </a:cubicBezTo>
                <a:cubicBezTo>
                  <a:pt x="5489702" y="4315587"/>
                  <a:pt x="5479351" y="4329430"/>
                  <a:pt x="5468937" y="4329430"/>
                </a:cubicBezTo>
                <a:cubicBezTo>
                  <a:pt x="5462016" y="4329430"/>
                  <a:pt x="5462016" y="4325938"/>
                  <a:pt x="5458587" y="4322509"/>
                </a:cubicBezTo>
                <a:cubicBezTo>
                  <a:pt x="5444681" y="4308666"/>
                  <a:pt x="5448174" y="4287838"/>
                  <a:pt x="5427409" y="4273995"/>
                </a:cubicBezTo>
                <a:cubicBezTo>
                  <a:pt x="5416995" y="4284409"/>
                  <a:pt x="5396230" y="4301681"/>
                  <a:pt x="5385816" y="4301681"/>
                </a:cubicBezTo>
                <a:cubicBezTo>
                  <a:pt x="5351209" y="4301681"/>
                  <a:pt x="5295774" y="4183951"/>
                  <a:pt x="5292281" y="4177030"/>
                </a:cubicBezTo>
                <a:cubicBezTo>
                  <a:pt x="5264595" y="4180459"/>
                  <a:pt x="5278437" y="4194366"/>
                  <a:pt x="5257674" y="4194366"/>
                </a:cubicBezTo>
                <a:cubicBezTo>
                  <a:pt x="5219574" y="4194366"/>
                  <a:pt x="5167630" y="4118166"/>
                  <a:pt x="5157216" y="4090416"/>
                </a:cubicBezTo>
                <a:cubicBezTo>
                  <a:pt x="5150295" y="4093909"/>
                  <a:pt x="5139944" y="4097338"/>
                  <a:pt x="5132959" y="4097338"/>
                </a:cubicBezTo>
                <a:cubicBezTo>
                  <a:pt x="5094859" y="4097338"/>
                  <a:pt x="5067174" y="4017709"/>
                  <a:pt x="5056759" y="4003866"/>
                </a:cubicBezTo>
                <a:cubicBezTo>
                  <a:pt x="5049837" y="4010787"/>
                  <a:pt x="5039487" y="4017709"/>
                  <a:pt x="5032566" y="4017709"/>
                </a:cubicBezTo>
                <a:cubicBezTo>
                  <a:pt x="5004816" y="4017709"/>
                  <a:pt x="5004816" y="3882644"/>
                  <a:pt x="5001387" y="3861816"/>
                </a:cubicBezTo>
                <a:cubicBezTo>
                  <a:pt x="4997895" y="3854895"/>
                  <a:pt x="4984051" y="3847973"/>
                  <a:pt x="4980623" y="3841051"/>
                </a:cubicBezTo>
                <a:cubicBezTo>
                  <a:pt x="4942523" y="3775266"/>
                  <a:pt x="4911344" y="3747516"/>
                  <a:pt x="4911344" y="3688651"/>
                </a:cubicBezTo>
                <a:lnTo>
                  <a:pt x="4911344" y="3615944"/>
                </a:lnTo>
                <a:cubicBezTo>
                  <a:pt x="4918266" y="3584766"/>
                  <a:pt x="4921695" y="3550095"/>
                  <a:pt x="4925187" y="3518980"/>
                </a:cubicBezTo>
                <a:cubicBezTo>
                  <a:pt x="4921695" y="3484309"/>
                  <a:pt x="4942523" y="3449701"/>
                  <a:pt x="4942523" y="3401187"/>
                </a:cubicBezTo>
                <a:cubicBezTo>
                  <a:pt x="4935537" y="3408109"/>
                  <a:pt x="4921695" y="3415030"/>
                  <a:pt x="4921695" y="3421951"/>
                </a:cubicBezTo>
                <a:cubicBezTo>
                  <a:pt x="4918266" y="3432366"/>
                  <a:pt x="4921695" y="3463544"/>
                  <a:pt x="4911344" y="3477387"/>
                </a:cubicBezTo>
                <a:cubicBezTo>
                  <a:pt x="4894009" y="3498151"/>
                  <a:pt x="4848987" y="3529330"/>
                  <a:pt x="4848987" y="3539744"/>
                </a:cubicBezTo>
                <a:cubicBezTo>
                  <a:pt x="4848987" y="3546666"/>
                  <a:pt x="4855909" y="3564001"/>
                  <a:pt x="4855909" y="3570923"/>
                </a:cubicBezTo>
                <a:cubicBezTo>
                  <a:pt x="4855909" y="3605530"/>
                  <a:pt x="4828223" y="3626295"/>
                  <a:pt x="4790123" y="3633280"/>
                </a:cubicBezTo>
                <a:cubicBezTo>
                  <a:pt x="4779709" y="3636709"/>
                  <a:pt x="4765866" y="3636709"/>
                  <a:pt x="4755451" y="3636709"/>
                </a:cubicBezTo>
                <a:cubicBezTo>
                  <a:pt x="4724274" y="3695573"/>
                  <a:pt x="4651566" y="3712909"/>
                  <a:pt x="4603051" y="3712909"/>
                </a:cubicBezTo>
                <a:cubicBezTo>
                  <a:pt x="4568444" y="3712909"/>
                  <a:pt x="4523423" y="3695573"/>
                  <a:pt x="4513009" y="3681730"/>
                </a:cubicBezTo>
                <a:cubicBezTo>
                  <a:pt x="4499166" y="3657473"/>
                  <a:pt x="4509580" y="3609023"/>
                  <a:pt x="4464495" y="3598609"/>
                </a:cubicBezTo>
                <a:cubicBezTo>
                  <a:pt x="4436809" y="3591687"/>
                  <a:pt x="4416044" y="3609023"/>
                  <a:pt x="4391787" y="3595180"/>
                </a:cubicBezTo>
                <a:lnTo>
                  <a:pt x="4225544" y="3647123"/>
                </a:lnTo>
                <a:lnTo>
                  <a:pt x="4218623" y="3654044"/>
                </a:lnTo>
                <a:cubicBezTo>
                  <a:pt x="4256723" y="3695573"/>
                  <a:pt x="4263644" y="3730244"/>
                  <a:pt x="4274058" y="3775266"/>
                </a:cubicBezTo>
                <a:cubicBezTo>
                  <a:pt x="4277487" y="3789109"/>
                  <a:pt x="4294823" y="3802951"/>
                  <a:pt x="4301744" y="3823716"/>
                </a:cubicBezTo>
                <a:cubicBezTo>
                  <a:pt x="4305174" y="3827209"/>
                  <a:pt x="4305174" y="3834130"/>
                  <a:pt x="4305174" y="3841051"/>
                </a:cubicBezTo>
                <a:cubicBezTo>
                  <a:pt x="4305174" y="3851466"/>
                  <a:pt x="4298251" y="3875723"/>
                  <a:pt x="4291330" y="3889566"/>
                </a:cubicBezTo>
                <a:cubicBezTo>
                  <a:pt x="4284409" y="3903409"/>
                  <a:pt x="4253230" y="3924173"/>
                  <a:pt x="4253230" y="3934587"/>
                </a:cubicBezTo>
                <a:cubicBezTo>
                  <a:pt x="4253230" y="3941509"/>
                  <a:pt x="4260151" y="3962273"/>
                  <a:pt x="4260151" y="3972687"/>
                </a:cubicBezTo>
                <a:cubicBezTo>
                  <a:pt x="4260151" y="4024630"/>
                  <a:pt x="4222051" y="4135438"/>
                  <a:pt x="4135501" y="4132009"/>
                </a:cubicBezTo>
                <a:cubicBezTo>
                  <a:pt x="4118165" y="4222052"/>
                  <a:pt x="4052380" y="4280916"/>
                  <a:pt x="3979609" y="4280916"/>
                </a:cubicBezTo>
                <a:cubicBezTo>
                  <a:pt x="3955415" y="4280916"/>
                  <a:pt x="3941509" y="4277487"/>
                  <a:pt x="3910330" y="4249738"/>
                </a:cubicBezTo>
                <a:cubicBezTo>
                  <a:pt x="3899980" y="4260152"/>
                  <a:pt x="3889565" y="4277487"/>
                  <a:pt x="3879215" y="4291330"/>
                </a:cubicBezTo>
                <a:cubicBezTo>
                  <a:pt x="3851465" y="4325938"/>
                  <a:pt x="3834130" y="4339781"/>
                  <a:pt x="3803015" y="4339781"/>
                </a:cubicBezTo>
                <a:cubicBezTo>
                  <a:pt x="3757994" y="4339781"/>
                  <a:pt x="3695637" y="4319016"/>
                  <a:pt x="3654044" y="4273995"/>
                </a:cubicBezTo>
                <a:lnTo>
                  <a:pt x="3588258" y="4273995"/>
                </a:lnTo>
                <a:cubicBezTo>
                  <a:pt x="3553587" y="4267073"/>
                  <a:pt x="3512058" y="4256659"/>
                  <a:pt x="3480880" y="4239387"/>
                </a:cubicBezTo>
                <a:cubicBezTo>
                  <a:pt x="3432365" y="4218559"/>
                  <a:pt x="3383915" y="4187444"/>
                  <a:pt x="3342322" y="4152773"/>
                </a:cubicBezTo>
                <a:cubicBezTo>
                  <a:pt x="3051429" y="3906838"/>
                  <a:pt x="2864358" y="3605530"/>
                  <a:pt x="2788158" y="3342323"/>
                </a:cubicBezTo>
                <a:cubicBezTo>
                  <a:pt x="2784729" y="3321558"/>
                  <a:pt x="2777808" y="3293809"/>
                  <a:pt x="2767394" y="3273044"/>
                </a:cubicBezTo>
                <a:cubicBezTo>
                  <a:pt x="2746629" y="3210687"/>
                  <a:pt x="2736215" y="3141409"/>
                  <a:pt x="2722372" y="3079051"/>
                </a:cubicBezTo>
                <a:cubicBezTo>
                  <a:pt x="2691194" y="3086037"/>
                  <a:pt x="2653094" y="3096387"/>
                  <a:pt x="2621915" y="3092958"/>
                </a:cubicBezTo>
                <a:lnTo>
                  <a:pt x="2621915" y="3127566"/>
                </a:lnTo>
                <a:cubicBezTo>
                  <a:pt x="2625408" y="3141409"/>
                  <a:pt x="2625408" y="3155251"/>
                  <a:pt x="2625408" y="3165666"/>
                </a:cubicBezTo>
                <a:cubicBezTo>
                  <a:pt x="2625408" y="3252280"/>
                  <a:pt x="2670429" y="3359658"/>
                  <a:pt x="2711958" y="3449701"/>
                </a:cubicBezTo>
                <a:cubicBezTo>
                  <a:pt x="2715451" y="3460051"/>
                  <a:pt x="2725801" y="3470466"/>
                  <a:pt x="2732786" y="3484309"/>
                </a:cubicBezTo>
                <a:cubicBezTo>
                  <a:pt x="2760472" y="3522409"/>
                  <a:pt x="2767394" y="3539744"/>
                  <a:pt x="2767394" y="3577844"/>
                </a:cubicBezTo>
                <a:cubicBezTo>
                  <a:pt x="2767394" y="3584766"/>
                  <a:pt x="2753551" y="3650551"/>
                  <a:pt x="2753551" y="3660966"/>
                </a:cubicBezTo>
                <a:cubicBezTo>
                  <a:pt x="2753551" y="3667887"/>
                  <a:pt x="2760472" y="3685223"/>
                  <a:pt x="2763901" y="3699066"/>
                </a:cubicBezTo>
                <a:cubicBezTo>
                  <a:pt x="2770886" y="3712909"/>
                  <a:pt x="2774315" y="3747516"/>
                  <a:pt x="2774315" y="3757930"/>
                </a:cubicBezTo>
                <a:cubicBezTo>
                  <a:pt x="2774315" y="3823716"/>
                  <a:pt x="2750058" y="3847973"/>
                  <a:pt x="2663508" y="3924173"/>
                </a:cubicBezTo>
                <a:cubicBezTo>
                  <a:pt x="2649601" y="3934587"/>
                  <a:pt x="2621915" y="3938016"/>
                  <a:pt x="2614994" y="3958844"/>
                </a:cubicBezTo>
                <a:cubicBezTo>
                  <a:pt x="2601151" y="3986530"/>
                  <a:pt x="2628837" y="4038473"/>
                  <a:pt x="2604580" y="4066223"/>
                </a:cubicBezTo>
                <a:cubicBezTo>
                  <a:pt x="2563051" y="4111244"/>
                  <a:pt x="2535364" y="4152773"/>
                  <a:pt x="2493772" y="4152773"/>
                </a:cubicBezTo>
                <a:cubicBezTo>
                  <a:pt x="2486851" y="4152773"/>
                  <a:pt x="2445258" y="4138930"/>
                  <a:pt x="2438337" y="4138930"/>
                </a:cubicBezTo>
                <a:cubicBezTo>
                  <a:pt x="2427986" y="4138930"/>
                  <a:pt x="2407158" y="4170109"/>
                  <a:pt x="2396808" y="4190873"/>
                </a:cubicBezTo>
                <a:cubicBezTo>
                  <a:pt x="2389886" y="4197795"/>
                  <a:pt x="2396808" y="4215130"/>
                  <a:pt x="2396808" y="4228973"/>
                </a:cubicBezTo>
                <a:cubicBezTo>
                  <a:pt x="2400237" y="4242816"/>
                  <a:pt x="2400237" y="4277487"/>
                  <a:pt x="2386394" y="4294759"/>
                </a:cubicBezTo>
                <a:cubicBezTo>
                  <a:pt x="2369058" y="4287838"/>
                  <a:pt x="2351786" y="4270566"/>
                  <a:pt x="2330958" y="4256659"/>
                </a:cubicBezTo>
                <a:cubicBezTo>
                  <a:pt x="2330958" y="4260152"/>
                  <a:pt x="2327529" y="4256659"/>
                  <a:pt x="2327529" y="4263644"/>
                </a:cubicBezTo>
                <a:cubicBezTo>
                  <a:pt x="2327529" y="4273995"/>
                  <a:pt x="2348294" y="4370959"/>
                  <a:pt x="2348294" y="4381373"/>
                </a:cubicBezTo>
                <a:cubicBezTo>
                  <a:pt x="2348294" y="4388295"/>
                  <a:pt x="2344864" y="4402138"/>
                  <a:pt x="2344864" y="4415981"/>
                </a:cubicBezTo>
                <a:cubicBezTo>
                  <a:pt x="2341372" y="4415981"/>
                  <a:pt x="2341372" y="4419473"/>
                  <a:pt x="2334451" y="4419473"/>
                </a:cubicBezTo>
                <a:cubicBezTo>
                  <a:pt x="2324037" y="4419473"/>
                  <a:pt x="2296351" y="4391787"/>
                  <a:pt x="2289429" y="4391787"/>
                </a:cubicBezTo>
                <a:cubicBezTo>
                  <a:pt x="2279015" y="4391787"/>
                  <a:pt x="2272094" y="4398709"/>
                  <a:pt x="2272094" y="4405630"/>
                </a:cubicBezTo>
                <a:cubicBezTo>
                  <a:pt x="2261743" y="4429887"/>
                  <a:pt x="2275586" y="4582287"/>
                  <a:pt x="2227072" y="4582287"/>
                </a:cubicBezTo>
                <a:cubicBezTo>
                  <a:pt x="2220151" y="4582287"/>
                  <a:pt x="2209737" y="4575302"/>
                  <a:pt x="2199386" y="4564952"/>
                </a:cubicBezTo>
                <a:cubicBezTo>
                  <a:pt x="2195894" y="4568381"/>
                  <a:pt x="2195894" y="4564952"/>
                  <a:pt x="2195894" y="4571873"/>
                </a:cubicBezTo>
                <a:cubicBezTo>
                  <a:pt x="2195894" y="4582287"/>
                  <a:pt x="2213229" y="4665409"/>
                  <a:pt x="2213229" y="4675759"/>
                </a:cubicBezTo>
                <a:cubicBezTo>
                  <a:pt x="2213229" y="4693095"/>
                  <a:pt x="2206308" y="4710430"/>
                  <a:pt x="2192464" y="4710430"/>
                </a:cubicBezTo>
                <a:cubicBezTo>
                  <a:pt x="2185543" y="4710430"/>
                  <a:pt x="2154364" y="4686173"/>
                  <a:pt x="2137029" y="4672330"/>
                </a:cubicBezTo>
                <a:cubicBezTo>
                  <a:pt x="2137029" y="4672330"/>
                  <a:pt x="2133537" y="4668838"/>
                  <a:pt x="2133537" y="4679252"/>
                </a:cubicBezTo>
                <a:cubicBezTo>
                  <a:pt x="2133537" y="4686173"/>
                  <a:pt x="2150872" y="4755452"/>
                  <a:pt x="2150872" y="4762373"/>
                </a:cubicBezTo>
                <a:cubicBezTo>
                  <a:pt x="2150872" y="4779709"/>
                  <a:pt x="2140521" y="4831652"/>
                  <a:pt x="2116264" y="4831652"/>
                </a:cubicBezTo>
                <a:cubicBezTo>
                  <a:pt x="2105851" y="4831652"/>
                  <a:pt x="2102421" y="4821238"/>
                  <a:pt x="2092008" y="4821238"/>
                </a:cubicBezTo>
                <a:cubicBezTo>
                  <a:pt x="2050415" y="4821238"/>
                  <a:pt x="2074672" y="4893945"/>
                  <a:pt x="2019237" y="4977130"/>
                </a:cubicBezTo>
                <a:cubicBezTo>
                  <a:pt x="2015808" y="4980559"/>
                  <a:pt x="1981137" y="5081016"/>
                  <a:pt x="1963864" y="5081016"/>
                </a:cubicBezTo>
                <a:cubicBezTo>
                  <a:pt x="1953451" y="5081016"/>
                  <a:pt x="1953451" y="5077524"/>
                  <a:pt x="1946529" y="5070602"/>
                </a:cubicBezTo>
                <a:cubicBezTo>
                  <a:pt x="1918843" y="5101781"/>
                  <a:pt x="1887664" y="5223002"/>
                  <a:pt x="1859915" y="5223002"/>
                </a:cubicBezTo>
                <a:cubicBezTo>
                  <a:pt x="1846072" y="5223002"/>
                  <a:pt x="1842643" y="5209159"/>
                  <a:pt x="1842643" y="5202238"/>
                </a:cubicBezTo>
                <a:cubicBezTo>
                  <a:pt x="1842643" y="5191824"/>
                  <a:pt x="1856486" y="5171059"/>
                  <a:pt x="1859915" y="5153724"/>
                </a:cubicBezTo>
                <a:cubicBezTo>
                  <a:pt x="1856486" y="5150295"/>
                  <a:pt x="1859915" y="5146802"/>
                  <a:pt x="1849564" y="5146802"/>
                </a:cubicBezTo>
                <a:cubicBezTo>
                  <a:pt x="1842643" y="5146802"/>
                  <a:pt x="1797621" y="5164138"/>
                  <a:pt x="1787208" y="5164138"/>
                </a:cubicBezTo>
                <a:cubicBezTo>
                  <a:pt x="1766443" y="5164138"/>
                  <a:pt x="1769872" y="5143373"/>
                  <a:pt x="1769872" y="5136452"/>
                </a:cubicBezTo>
                <a:cubicBezTo>
                  <a:pt x="1769872" y="5129467"/>
                  <a:pt x="1776794" y="5098352"/>
                  <a:pt x="1783715" y="5081016"/>
                </a:cubicBezTo>
                <a:lnTo>
                  <a:pt x="1776794" y="5074095"/>
                </a:lnTo>
                <a:cubicBezTo>
                  <a:pt x="1759521" y="5091367"/>
                  <a:pt x="1728343" y="5122545"/>
                  <a:pt x="1721421" y="5122545"/>
                </a:cubicBezTo>
                <a:cubicBezTo>
                  <a:pt x="1693672" y="5122545"/>
                  <a:pt x="1700594" y="5087938"/>
                  <a:pt x="1700594" y="5081016"/>
                </a:cubicBezTo>
                <a:cubicBezTo>
                  <a:pt x="1700594" y="5070602"/>
                  <a:pt x="1717929" y="4984052"/>
                  <a:pt x="1717929" y="4977130"/>
                </a:cubicBezTo>
                <a:cubicBezTo>
                  <a:pt x="1717929" y="4966716"/>
                  <a:pt x="1714500" y="4956302"/>
                  <a:pt x="1707578" y="4956302"/>
                </a:cubicBezTo>
                <a:cubicBezTo>
                  <a:pt x="1700594" y="4952873"/>
                  <a:pt x="1686751" y="4956302"/>
                  <a:pt x="1679829" y="4952873"/>
                </a:cubicBezTo>
                <a:cubicBezTo>
                  <a:pt x="1665986" y="4949381"/>
                  <a:pt x="1652143" y="4939030"/>
                  <a:pt x="1645221" y="4928616"/>
                </a:cubicBezTo>
                <a:cubicBezTo>
                  <a:pt x="1638300" y="4918202"/>
                  <a:pt x="1641729" y="4904359"/>
                  <a:pt x="1641729" y="4890516"/>
                </a:cubicBezTo>
                <a:cubicBezTo>
                  <a:pt x="1638300" y="4880102"/>
                  <a:pt x="1634808" y="4880102"/>
                  <a:pt x="1624394" y="4880102"/>
                </a:cubicBezTo>
                <a:cubicBezTo>
                  <a:pt x="1617472" y="4880102"/>
                  <a:pt x="1607121" y="4887024"/>
                  <a:pt x="1596708" y="4887024"/>
                </a:cubicBezTo>
                <a:cubicBezTo>
                  <a:pt x="1589786" y="4887024"/>
                  <a:pt x="1579372" y="4876673"/>
                  <a:pt x="1579372" y="4866259"/>
                </a:cubicBezTo>
                <a:cubicBezTo>
                  <a:pt x="1579372" y="4848924"/>
                  <a:pt x="1620964" y="4790059"/>
                  <a:pt x="1620964" y="4755452"/>
                </a:cubicBezTo>
                <a:cubicBezTo>
                  <a:pt x="1620964" y="4731195"/>
                  <a:pt x="1607121" y="4731195"/>
                  <a:pt x="1596708" y="4703509"/>
                </a:cubicBezTo>
                <a:cubicBezTo>
                  <a:pt x="1589786" y="4682681"/>
                  <a:pt x="1579372" y="4648073"/>
                  <a:pt x="1579372" y="4641152"/>
                </a:cubicBezTo>
                <a:cubicBezTo>
                  <a:pt x="1579372" y="4596130"/>
                  <a:pt x="1641729" y="4568381"/>
                  <a:pt x="1662494" y="4558030"/>
                </a:cubicBezTo>
                <a:cubicBezTo>
                  <a:pt x="1645221" y="4547616"/>
                  <a:pt x="1631378" y="4523359"/>
                  <a:pt x="1631378" y="4509516"/>
                </a:cubicBezTo>
                <a:cubicBezTo>
                  <a:pt x="1631378" y="4471416"/>
                  <a:pt x="1697164" y="4436809"/>
                  <a:pt x="1697164" y="4409059"/>
                </a:cubicBezTo>
                <a:cubicBezTo>
                  <a:pt x="1697164" y="4388295"/>
                  <a:pt x="1655572" y="4391787"/>
                  <a:pt x="1655572" y="4364038"/>
                </a:cubicBezTo>
                <a:cubicBezTo>
                  <a:pt x="1655572" y="4343273"/>
                  <a:pt x="1697164" y="4298252"/>
                  <a:pt x="1714500" y="4273995"/>
                </a:cubicBezTo>
                <a:cubicBezTo>
                  <a:pt x="1704086" y="4270566"/>
                  <a:pt x="1690243" y="4273995"/>
                  <a:pt x="1683321" y="4270566"/>
                </a:cubicBezTo>
                <a:cubicBezTo>
                  <a:pt x="1662494" y="4267073"/>
                  <a:pt x="1665986" y="4249738"/>
                  <a:pt x="1665986" y="4242816"/>
                </a:cubicBezTo>
                <a:cubicBezTo>
                  <a:pt x="1665986" y="4187444"/>
                  <a:pt x="1724851" y="4097338"/>
                  <a:pt x="1711008" y="4066223"/>
                </a:cubicBezTo>
                <a:cubicBezTo>
                  <a:pt x="1704086" y="4069651"/>
                  <a:pt x="1697164" y="4073144"/>
                  <a:pt x="1686751" y="4073144"/>
                </a:cubicBezTo>
                <a:cubicBezTo>
                  <a:pt x="1662494" y="4073144"/>
                  <a:pt x="1662494" y="4045395"/>
                  <a:pt x="1662494" y="4041966"/>
                </a:cubicBezTo>
                <a:cubicBezTo>
                  <a:pt x="1662494" y="4031551"/>
                  <a:pt x="1707578" y="3886073"/>
                  <a:pt x="1707578" y="3879151"/>
                </a:cubicBezTo>
                <a:cubicBezTo>
                  <a:pt x="1707578" y="3858387"/>
                  <a:pt x="1620964" y="3879151"/>
                  <a:pt x="1620964" y="3820287"/>
                </a:cubicBezTo>
                <a:cubicBezTo>
                  <a:pt x="1620964" y="3737166"/>
                  <a:pt x="1704086" y="3681730"/>
                  <a:pt x="1738694" y="3629787"/>
                </a:cubicBezTo>
                <a:cubicBezTo>
                  <a:pt x="1735264" y="3633280"/>
                  <a:pt x="1735264" y="3629787"/>
                  <a:pt x="1735264" y="3640201"/>
                </a:cubicBezTo>
                <a:cubicBezTo>
                  <a:pt x="1735264" y="3647123"/>
                  <a:pt x="1759521" y="3660966"/>
                  <a:pt x="1766443" y="3674809"/>
                </a:cubicBezTo>
                <a:cubicBezTo>
                  <a:pt x="1762951" y="3678301"/>
                  <a:pt x="1759521" y="3681730"/>
                  <a:pt x="1756029" y="3681730"/>
                </a:cubicBezTo>
                <a:cubicBezTo>
                  <a:pt x="1711008" y="3692144"/>
                  <a:pt x="1648651" y="3785616"/>
                  <a:pt x="1648651" y="3827209"/>
                </a:cubicBezTo>
                <a:cubicBezTo>
                  <a:pt x="1648651" y="3837623"/>
                  <a:pt x="1652143" y="3837623"/>
                  <a:pt x="1655572" y="3837623"/>
                </a:cubicBezTo>
                <a:cubicBezTo>
                  <a:pt x="1683321" y="3837623"/>
                  <a:pt x="1724851" y="3837623"/>
                  <a:pt x="1738694" y="3879151"/>
                </a:cubicBezTo>
                <a:lnTo>
                  <a:pt x="1693672" y="4035044"/>
                </a:lnTo>
                <a:cubicBezTo>
                  <a:pt x="1711008" y="4031551"/>
                  <a:pt x="1728343" y="4017709"/>
                  <a:pt x="1738694" y="4017709"/>
                </a:cubicBezTo>
                <a:cubicBezTo>
                  <a:pt x="1745678" y="4017709"/>
                  <a:pt x="1759521" y="4031551"/>
                  <a:pt x="1762951" y="4038473"/>
                </a:cubicBezTo>
                <a:lnTo>
                  <a:pt x="1697164" y="4232466"/>
                </a:lnTo>
                <a:cubicBezTo>
                  <a:pt x="1707578" y="4239387"/>
                  <a:pt x="1721421" y="4235895"/>
                  <a:pt x="1731772" y="4242816"/>
                </a:cubicBezTo>
                <a:cubicBezTo>
                  <a:pt x="1742186" y="4249738"/>
                  <a:pt x="1752600" y="4267073"/>
                  <a:pt x="1752600" y="4273995"/>
                </a:cubicBezTo>
                <a:cubicBezTo>
                  <a:pt x="1752600" y="4308666"/>
                  <a:pt x="1700594" y="4325938"/>
                  <a:pt x="1690243" y="4367530"/>
                </a:cubicBezTo>
                <a:cubicBezTo>
                  <a:pt x="1704086" y="4377881"/>
                  <a:pt x="1731772" y="4395216"/>
                  <a:pt x="1731772" y="4412552"/>
                </a:cubicBezTo>
                <a:cubicBezTo>
                  <a:pt x="1731772" y="4450652"/>
                  <a:pt x="1662494" y="4499102"/>
                  <a:pt x="1662494" y="4516438"/>
                </a:cubicBezTo>
                <a:cubicBezTo>
                  <a:pt x="1662494" y="4526852"/>
                  <a:pt x="1704086" y="4554538"/>
                  <a:pt x="1704086" y="4575302"/>
                </a:cubicBezTo>
                <a:cubicBezTo>
                  <a:pt x="1704086" y="4582287"/>
                  <a:pt x="1700594" y="4585716"/>
                  <a:pt x="1697164" y="4585716"/>
                </a:cubicBezTo>
                <a:cubicBezTo>
                  <a:pt x="1686751" y="4589209"/>
                  <a:pt x="1610551" y="4616895"/>
                  <a:pt x="1610551" y="4651502"/>
                </a:cubicBezTo>
                <a:cubicBezTo>
                  <a:pt x="1610551" y="4675759"/>
                  <a:pt x="1652143" y="4734624"/>
                  <a:pt x="1652143" y="4758881"/>
                </a:cubicBezTo>
                <a:cubicBezTo>
                  <a:pt x="1652143" y="4790059"/>
                  <a:pt x="1641729" y="4814316"/>
                  <a:pt x="1620964" y="4848924"/>
                </a:cubicBezTo>
                <a:cubicBezTo>
                  <a:pt x="1624394" y="4852416"/>
                  <a:pt x="1659064" y="4869752"/>
                  <a:pt x="1659064" y="4883595"/>
                </a:cubicBezTo>
                <a:cubicBezTo>
                  <a:pt x="1659064" y="4893945"/>
                  <a:pt x="1655572" y="4907852"/>
                  <a:pt x="1662494" y="4921695"/>
                </a:cubicBezTo>
                <a:cubicBezTo>
                  <a:pt x="1669478" y="4942459"/>
                  <a:pt x="1690243" y="4928616"/>
                  <a:pt x="1704086" y="4932045"/>
                </a:cubicBezTo>
                <a:cubicBezTo>
                  <a:pt x="1742186" y="4939030"/>
                  <a:pt x="1738694" y="4963224"/>
                  <a:pt x="1738694" y="4987481"/>
                </a:cubicBezTo>
                <a:cubicBezTo>
                  <a:pt x="1738694" y="4994402"/>
                  <a:pt x="1731772" y="5042916"/>
                  <a:pt x="1724851" y="5070602"/>
                </a:cubicBezTo>
                <a:lnTo>
                  <a:pt x="1731772" y="5077524"/>
                </a:lnTo>
                <a:cubicBezTo>
                  <a:pt x="1745678" y="5063681"/>
                  <a:pt x="1773364" y="5035995"/>
                  <a:pt x="1780286" y="5035995"/>
                </a:cubicBezTo>
                <a:cubicBezTo>
                  <a:pt x="1804543" y="5035995"/>
                  <a:pt x="1811464" y="5067173"/>
                  <a:pt x="1811464" y="5070602"/>
                </a:cubicBezTo>
                <a:cubicBezTo>
                  <a:pt x="1811464" y="5081016"/>
                  <a:pt x="1804543" y="5105273"/>
                  <a:pt x="1797621" y="5122545"/>
                </a:cubicBezTo>
                <a:cubicBezTo>
                  <a:pt x="1801051" y="5126038"/>
                  <a:pt x="1797621" y="5129467"/>
                  <a:pt x="1804543" y="5129467"/>
                </a:cubicBezTo>
                <a:cubicBezTo>
                  <a:pt x="1814894" y="5129467"/>
                  <a:pt x="1835721" y="5119116"/>
                  <a:pt x="1846072" y="5119116"/>
                </a:cubicBezTo>
                <a:cubicBezTo>
                  <a:pt x="1856486" y="5119116"/>
                  <a:pt x="1866900" y="5119116"/>
                  <a:pt x="1877251" y="5132959"/>
                </a:cubicBezTo>
                <a:cubicBezTo>
                  <a:pt x="1901508" y="5108702"/>
                  <a:pt x="1891094" y="5060252"/>
                  <a:pt x="1932686" y="5035995"/>
                </a:cubicBezTo>
                <a:cubicBezTo>
                  <a:pt x="1939608" y="5029073"/>
                  <a:pt x="1953451" y="5035995"/>
                  <a:pt x="1963864" y="5035995"/>
                </a:cubicBezTo>
                <a:cubicBezTo>
                  <a:pt x="1977708" y="5011738"/>
                  <a:pt x="1988121" y="4977130"/>
                  <a:pt x="2001964" y="4952873"/>
                </a:cubicBezTo>
                <a:cubicBezTo>
                  <a:pt x="2008886" y="4939030"/>
                  <a:pt x="2022729" y="4935538"/>
                  <a:pt x="2026221" y="4925124"/>
                </a:cubicBezTo>
                <a:cubicBezTo>
                  <a:pt x="2043494" y="4890516"/>
                  <a:pt x="2040064" y="4803902"/>
                  <a:pt x="2088515" y="4803902"/>
                </a:cubicBezTo>
                <a:cubicBezTo>
                  <a:pt x="2095437" y="4803902"/>
                  <a:pt x="2102421" y="4807395"/>
                  <a:pt x="2109343" y="4810824"/>
                </a:cubicBezTo>
                <a:cubicBezTo>
                  <a:pt x="2119694" y="4796981"/>
                  <a:pt x="2126615" y="4769295"/>
                  <a:pt x="2126615" y="4762373"/>
                </a:cubicBezTo>
                <a:cubicBezTo>
                  <a:pt x="2126615" y="4751959"/>
                  <a:pt x="2105851" y="4672330"/>
                  <a:pt x="2105851" y="4665409"/>
                </a:cubicBezTo>
                <a:cubicBezTo>
                  <a:pt x="2105851" y="4654995"/>
                  <a:pt x="2105851" y="4637659"/>
                  <a:pt x="2126615" y="4637659"/>
                </a:cubicBezTo>
                <a:cubicBezTo>
                  <a:pt x="2143951" y="4637659"/>
                  <a:pt x="2157794" y="4654995"/>
                  <a:pt x="2182051" y="4679252"/>
                </a:cubicBezTo>
                <a:cubicBezTo>
                  <a:pt x="2185543" y="4675759"/>
                  <a:pt x="2185543" y="4672330"/>
                  <a:pt x="2185543" y="4661916"/>
                </a:cubicBezTo>
                <a:cubicBezTo>
                  <a:pt x="2185543" y="4654995"/>
                  <a:pt x="2161286" y="4551109"/>
                  <a:pt x="2161286" y="4544187"/>
                </a:cubicBezTo>
                <a:cubicBezTo>
                  <a:pt x="2161286" y="4530281"/>
                  <a:pt x="2164715" y="4526852"/>
                  <a:pt x="2175129" y="4526852"/>
                </a:cubicBezTo>
                <a:cubicBezTo>
                  <a:pt x="2185543" y="4526852"/>
                  <a:pt x="2206308" y="4544187"/>
                  <a:pt x="2220151" y="4554538"/>
                </a:cubicBezTo>
                <a:cubicBezTo>
                  <a:pt x="2251329" y="4513009"/>
                  <a:pt x="2244408" y="4464495"/>
                  <a:pt x="2251329" y="4422966"/>
                </a:cubicBezTo>
                <a:cubicBezTo>
                  <a:pt x="2247837" y="4412552"/>
                  <a:pt x="2251329" y="4374452"/>
                  <a:pt x="2279015" y="4374452"/>
                </a:cubicBezTo>
                <a:cubicBezTo>
                  <a:pt x="2285937" y="4374452"/>
                  <a:pt x="2310194" y="4388295"/>
                  <a:pt x="2330958" y="4398709"/>
                </a:cubicBezTo>
                <a:lnTo>
                  <a:pt x="2330958" y="4360609"/>
                </a:lnTo>
                <a:cubicBezTo>
                  <a:pt x="2320608" y="4329430"/>
                  <a:pt x="2306764" y="4263644"/>
                  <a:pt x="2306764" y="4253230"/>
                </a:cubicBezTo>
                <a:cubicBezTo>
                  <a:pt x="2306764" y="4235895"/>
                  <a:pt x="2317115" y="4232466"/>
                  <a:pt x="2324037" y="4232466"/>
                </a:cubicBezTo>
                <a:cubicBezTo>
                  <a:pt x="2337943" y="4232466"/>
                  <a:pt x="2362137" y="4246309"/>
                  <a:pt x="2372551" y="4263644"/>
                </a:cubicBezTo>
                <a:cubicBezTo>
                  <a:pt x="2376043" y="4256659"/>
                  <a:pt x="2376043" y="4246309"/>
                  <a:pt x="2376043" y="4235895"/>
                </a:cubicBezTo>
                <a:cubicBezTo>
                  <a:pt x="2376043" y="4228973"/>
                  <a:pt x="2376043" y="4204716"/>
                  <a:pt x="2365629" y="4204716"/>
                </a:cubicBezTo>
                <a:cubicBezTo>
                  <a:pt x="2358708" y="4204716"/>
                  <a:pt x="2337943" y="4211638"/>
                  <a:pt x="2327529" y="4211638"/>
                </a:cubicBezTo>
                <a:cubicBezTo>
                  <a:pt x="2320608" y="4211638"/>
                  <a:pt x="2209737" y="4180459"/>
                  <a:pt x="2199386" y="4180459"/>
                </a:cubicBezTo>
                <a:cubicBezTo>
                  <a:pt x="2168208" y="4180459"/>
                  <a:pt x="2092008" y="4225544"/>
                  <a:pt x="2078164" y="4225544"/>
                </a:cubicBezTo>
                <a:cubicBezTo>
                  <a:pt x="2071243" y="4225544"/>
                  <a:pt x="2053908" y="4218559"/>
                  <a:pt x="2043494" y="4215130"/>
                </a:cubicBezTo>
                <a:cubicBezTo>
                  <a:pt x="2040064" y="4218559"/>
                  <a:pt x="2040064" y="4215130"/>
                  <a:pt x="2040064" y="4222052"/>
                </a:cubicBezTo>
                <a:cubicBezTo>
                  <a:pt x="2040064" y="4232466"/>
                  <a:pt x="2050415" y="4256659"/>
                  <a:pt x="2050415" y="4270566"/>
                </a:cubicBezTo>
                <a:cubicBezTo>
                  <a:pt x="2057337" y="4301681"/>
                  <a:pt x="2060829" y="4343273"/>
                  <a:pt x="2064321" y="4381373"/>
                </a:cubicBezTo>
                <a:lnTo>
                  <a:pt x="2067751" y="4509516"/>
                </a:lnTo>
                <a:cubicBezTo>
                  <a:pt x="2053908" y="4412552"/>
                  <a:pt x="2043494" y="4308666"/>
                  <a:pt x="2026221" y="4211638"/>
                </a:cubicBezTo>
                <a:cubicBezTo>
                  <a:pt x="2026221" y="4204716"/>
                  <a:pt x="2019237" y="4197795"/>
                  <a:pt x="2012315" y="4190873"/>
                </a:cubicBezTo>
                <a:cubicBezTo>
                  <a:pt x="1977708" y="4287838"/>
                  <a:pt x="1960372" y="4409059"/>
                  <a:pt x="1932686" y="4506087"/>
                </a:cubicBezTo>
                <a:cubicBezTo>
                  <a:pt x="1908429" y="4596130"/>
                  <a:pt x="1866900" y="4696524"/>
                  <a:pt x="1814894" y="4790059"/>
                </a:cubicBezTo>
                <a:cubicBezTo>
                  <a:pt x="1811464" y="4796981"/>
                  <a:pt x="1787208" y="4810824"/>
                  <a:pt x="1783715" y="4810824"/>
                </a:cubicBezTo>
                <a:cubicBezTo>
                  <a:pt x="1797621" y="4796981"/>
                  <a:pt x="1811464" y="4779709"/>
                  <a:pt x="1818386" y="4765802"/>
                </a:cubicBezTo>
                <a:cubicBezTo>
                  <a:pt x="1866900" y="4654995"/>
                  <a:pt x="1922272" y="4530281"/>
                  <a:pt x="1932686" y="4415981"/>
                </a:cubicBezTo>
                <a:cubicBezTo>
                  <a:pt x="1950021" y="4325938"/>
                  <a:pt x="1981137" y="4228973"/>
                  <a:pt x="1991551" y="4152773"/>
                </a:cubicBezTo>
                <a:cubicBezTo>
                  <a:pt x="1995043" y="4121595"/>
                  <a:pt x="2005394" y="4069651"/>
                  <a:pt x="2005394" y="4059238"/>
                </a:cubicBezTo>
                <a:cubicBezTo>
                  <a:pt x="2005394" y="4028123"/>
                  <a:pt x="1967294" y="3990023"/>
                  <a:pt x="1950021" y="3962273"/>
                </a:cubicBezTo>
                <a:cubicBezTo>
                  <a:pt x="1915351" y="3990023"/>
                  <a:pt x="1887664" y="4048887"/>
                  <a:pt x="1832229" y="4076573"/>
                </a:cubicBezTo>
                <a:cubicBezTo>
                  <a:pt x="1887664" y="3993451"/>
                  <a:pt x="1946529" y="3962273"/>
                  <a:pt x="1946529" y="3889566"/>
                </a:cubicBezTo>
                <a:cubicBezTo>
                  <a:pt x="1946529" y="3844544"/>
                  <a:pt x="1936115" y="3847973"/>
                  <a:pt x="1936115" y="3820287"/>
                </a:cubicBezTo>
                <a:cubicBezTo>
                  <a:pt x="1936115" y="3809873"/>
                  <a:pt x="1859915" y="3740595"/>
                  <a:pt x="1835721" y="3692144"/>
                </a:cubicBezTo>
                <a:cubicBezTo>
                  <a:pt x="1807972" y="3636709"/>
                  <a:pt x="1814894" y="3557080"/>
                  <a:pt x="1807972" y="3501644"/>
                </a:cubicBezTo>
                <a:cubicBezTo>
                  <a:pt x="1686751" y="3660966"/>
                  <a:pt x="1510157" y="3941509"/>
                  <a:pt x="1368108" y="3969195"/>
                </a:cubicBezTo>
                <a:cubicBezTo>
                  <a:pt x="1350835" y="3972687"/>
                  <a:pt x="1326578" y="3969195"/>
                  <a:pt x="1309243" y="3972687"/>
                </a:cubicBezTo>
                <a:cubicBezTo>
                  <a:pt x="1281557" y="3976116"/>
                  <a:pt x="1253808" y="3990023"/>
                  <a:pt x="1226121" y="3996944"/>
                </a:cubicBezTo>
                <a:cubicBezTo>
                  <a:pt x="1205357" y="4000373"/>
                  <a:pt x="1177608" y="3990023"/>
                  <a:pt x="1160335" y="4000373"/>
                </a:cubicBezTo>
                <a:cubicBezTo>
                  <a:pt x="1129157" y="4014216"/>
                  <a:pt x="1104900" y="4048887"/>
                  <a:pt x="1084135" y="4066223"/>
                </a:cubicBezTo>
                <a:cubicBezTo>
                  <a:pt x="1059878" y="4083495"/>
                  <a:pt x="969835" y="4166616"/>
                  <a:pt x="952500" y="4166616"/>
                </a:cubicBezTo>
                <a:cubicBezTo>
                  <a:pt x="924814" y="4166616"/>
                  <a:pt x="921321" y="4128516"/>
                  <a:pt x="924814" y="4111244"/>
                </a:cubicBezTo>
                <a:cubicBezTo>
                  <a:pt x="924814" y="4111244"/>
                  <a:pt x="924814" y="4107751"/>
                  <a:pt x="917892" y="4107751"/>
                </a:cubicBezTo>
                <a:cubicBezTo>
                  <a:pt x="907478" y="4107751"/>
                  <a:pt x="824357" y="4145851"/>
                  <a:pt x="762000" y="4145851"/>
                </a:cubicBezTo>
                <a:cubicBezTo>
                  <a:pt x="727392" y="4145851"/>
                  <a:pt x="716978" y="4152773"/>
                  <a:pt x="689292" y="4093909"/>
                </a:cubicBezTo>
                <a:cubicBezTo>
                  <a:pt x="637286" y="4100830"/>
                  <a:pt x="568071" y="4118166"/>
                  <a:pt x="519557" y="4118166"/>
                </a:cubicBezTo>
                <a:cubicBezTo>
                  <a:pt x="460692" y="4118166"/>
                  <a:pt x="408749" y="4114673"/>
                  <a:pt x="419100" y="4031551"/>
                </a:cubicBezTo>
                <a:cubicBezTo>
                  <a:pt x="381000" y="4041966"/>
                  <a:pt x="339471" y="4059238"/>
                  <a:pt x="301371" y="4066223"/>
                </a:cubicBezTo>
                <a:cubicBezTo>
                  <a:pt x="263271" y="4076573"/>
                  <a:pt x="193992" y="4080066"/>
                  <a:pt x="183578" y="4080066"/>
                </a:cubicBezTo>
                <a:cubicBezTo>
                  <a:pt x="124714" y="4080066"/>
                  <a:pt x="135128" y="4048887"/>
                  <a:pt x="135128" y="3986530"/>
                </a:cubicBezTo>
                <a:cubicBezTo>
                  <a:pt x="128207" y="3983038"/>
                  <a:pt x="117792" y="3983038"/>
                  <a:pt x="110871" y="3983038"/>
                </a:cubicBezTo>
                <a:cubicBezTo>
                  <a:pt x="83121" y="3983038"/>
                  <a:pt x="52007" y="4010787"/>
                  <a:pt x="31178" y="4010787"/>
                </a:cubicBezTo>
                <a:cubicBezTo>
                  <a:pt x="6921" y="4010787"/>
                  <a:pt x="0" y="3993451"/>
                  <a:pt x="0" y="3979609"/>
                </a:cubicBezTo>
                <a:cubicBezTo>
                  <a:pt x="0" y="3931095"/>
                  <a:pt x="107378" y="3906838"/>
                  <a:pt x="93535" y="3865309"/>
                </a:cubicBezTo>
                <a:cubicBezTo>
                  <a:pt x="86614" y="3851466"/>
                  <a:pt x="97028" y="3830701"/>
                  <a:pt x="110871" y="3816795"/>
                </a:cubicBezTo>
                <a:cubicBezTo>
                  <a:pt x="124714" y="3796030"/>
                  <a:pt x="145478" y="3782187"/>
                  <a:pt x="166307" y="3771773"/>
                </a:cubicBezTo>
                <a:cubicBezTo>
                  <a:pt x="176657" y="3761423"/>
                  <a:pt x="245935" y="3733673"/>
                  <a:pt x="245935" y="3719830"/>
                </a:cubicBezTo>
                <a:cubicBezTo>
                  <a:pt x="245935" y="3709416"/>
                  <a:pt x="225171" y="3692144"/>
                  <a:pt x="225171" y="3685223"/>
                </a:cubicBezTo>
                <a:cubicBezTo>
                  <a:pt x="225171" y="3657473"/>
                  <a:pt x="318643" y="3570923"/>
                  <a:pt x="356743" y="3557080"/>
                </a:cubicBezTo>
                <a:cubicBezTo>
                  <a:pt x="374078" y="3546666"/>
                  <a:pt x="401764" y="3539744"/>
                  <a:pt x="422592" y="3532823"/>
                </a:cubicBezTo>
                <a:cubicBezTo>
                  <a:pt x="415671" y="3525901"/>
                  <a:pt x="412178" y="3522409"/>
                  <a:pt x="412178" y="3511995"/>
                </a:cubicBezTo>
                <a:cubicBezTo>
                  <a:pt x="412178" y="3484309"/>
                  <a:pt x="471043" y="3470466"/>
                  <a:pt x="477964" y="3466973"/>
                </a:cubicBezTo>
                <a:cubicBezTo>
                  <a:pt x="536892" y="3435858"/>
                  <a:pt x="595757" y="3421951"/>
                  <a:pt x="654621" y="3411601"/>
                </a:cubicBezTo>
                <a:cubicBezTo>
                  <a:pt x="675386" y="3408109"/>
                  <a:pt x="703135" y="3408109"/>
                  <a:pt x="727392" y="3404680"/>
                </a:cubicBezTo>
                <a:cubicBezTo>
                  <a:pt x="768921" y="3311144"/>
                  <a:pt x="855535" y="3335401"/>
                  <a:pt x="921321" y="3318066"/>
                </a:cubicBezTo>
                <a:cubicBezTo>
                  <a:pt x="869378" y="3286887"/>
                  <a:pt x="862457" y="3252280"/>
                  <a:pt x="862457" y="3214180"/>
                </a:cubicBezTo>
                <a:cubicBezTo>
                  <a:pt x="862457" y="3183001"/>
                  <a:pt x="865886" y="3162237"/>
                  <a:pt x="886714" y="3124137"/>
                </a:cubicBezTo>
                <a:lnTo>
                  <a:pt x="879792" y="3117151"/>
                </a:lnTo>
                <a:cubicBezTo>
                  <a:pt x="831278" y="3131058"/>
                  <a:pt x="723900" y="3002915"/>
                  <a:pt x="723900" y="2957830"/>
                </a:cubicBezTo>
                <a:lnTo>
                  <a:pt x="723900" y="2885123"/>
                </a:lnTo>
                <a:cubicBezTo>
                  <a:pt x="737743" y="2805494"/>
                  <a:pt x="807021" y="2725801"/>
                  <a:pt x="886714" y="2666937"/>
                </a:cubicBezTo>
                <a:cubicBezTo>
                  <a:pt x="886714" y="2666937"/>
                  <a:pt x="886714" y="2663444"/>
                  <a:pt x="883221" y="2660015"/>
                </a:cubicBezTo>
                <a:cubicBezTo>
                  <a:pt x="848614" y="2635758"/>
                  <a:pt x="845121" y="2635758"/>
                  <a:pt x="845121" y="2604580"/>
                </a:cubicBezTo>
                <a:cubicBezTo>
                  <a:pt x="845121" y="2545715"/>
                  <a:pt x="949008" y="2445258"/>
                  <a:pt x="1004443" y="2414080"/>
                </a:cubicBezTo>
                <a:cubicBezTo>
                  <a:pt x="1063308" y="2379472"/>
                  <a:pt x="1122235" y="2365566"/>
                  <a:pt x="1177608" y="2348294"/>
                </a:cubicBezTo>
                <a:cubicBezTo>
                  <a:pt x="1132586" y="2317115"/>
                  <a:pt x="1087564" y="2272094"/>
                  <a:pt x="1035621" y="2251329"/>
                </a:cubicBezTo>
                <a:cubicBezTo>
                  <a:pt x="1001014" y="2237423"/>
                  <a:pt x="959421" y="2254758"/>
                  <a:pt x="928243" y="2247837"/>
                </a:cubicBezTo>
                <a:cubicBezTo>
                  <a:pt x="865886" y="2237423"/>
                  <a:pt x="779335" y="2209737"/>
                  <a:pt x="748157" y="2133537"/>
                </a:cubicBezTo>
                <a:cubicBezTo>
                  <a:pt x="675386" y="2161223"/>
                  <a:pt x="613092" y="2036572"/>
                  <a:pt x="613092" y="1984629"/>
                </a:cubicBezTo>
                <a:cubicBezTo>
                  <a:pt x="613092" y="1963801"/>
                  <a:pt x="620014" y="1936115"/>
                  <a:pt x="651192" y="1915351"/>
                </a:cubicBezTo>
                <a:cubicBezTo>
                  <a:pt x="620014" y="1884172"/>
                  <a:pt x="626935" y="1877251"/>
                  <a:pt x="626935" y="1852993"/>
                </a:cubicBezTo>
                <a:cubicBezTo>
                  <a:pt x="626935" y="1846072"/>
                  <a:pt x="626935" y="1825308"/>
                  <a:pt x="630364" y="1818386"/>
                </a:cubicBezTo>
                <a:cubicBezTo>
                  <a:pt x="633857" y="1797558"/>
                  <a:pt x="651192" y="1766380"/>
                  <a:pt x="682371" y="1749108"/>
                </a:cubicBezTo>
                <a:cubicBezTo>
                  <a:pt x="703135" y="1735201"/>
                  <a:pt x="730821" y="1728280"/>
                  <a:pt x="755078" y="1717929"/>
                </a:cubicBezTo>
                <a:cubicBezTo>
                  <a:pt x="762000" y="1714437"/>
                  <a:pt x="762000" y="1704086"/>
                  <a:pt x="762000" y="1697101"/>
                </a:cubicBezTo>
                <a:cubicBezTo>
                  <a:pt x="762000" y="1641729"/>
                  <a:pt x="845121" y="1596708"/>
                  <a:pt x="890143" y="1579372"/>
                </a:cubicBezTo>
                <a:cubicBezTo>
                  <a:pt x="858964" y="1555115"/>
                  <a:pt x="862457" y="1541272"/>
                  <a:pt x="862457" y="1520508"/>
                </a:cubicBezTo>
                <a:cubicBezTo>
                  <a:pt x="862457" y="1513586"/>
                  <a:pt x="865886" y="1496251"/>
                  <a:pt x="865886" y="1482408"/>
                </a:cubicBezTo>
                <a:cubicBezTo>
                  <a:pt x="865886" y="1461643"/>
                  <a:pt x="890143" y="1423543"/>
                  <a:pt x="917892" y="1416558"/>
                </a:cubicBezTo>
                <a:cubicBezTo>
                  <a:pt x="907478" y="1395793"/>
                  <a:pt x="907478" y="1378458"/>
                  <a:pt x="907478" y="1364615"/>
                </a:cubicBezTo>
                <a:cubicBezTo>
                  <a:pt x="907478" y="1284986"/>
                  <a:pt x="1018286" y="1188021"/>
                  <a:pt x="1073721" y="1188021"/>
                </a:cubicBezTo>
                <a:lnTo>
                  <a:pt x="1167257" y="1188021"/>
                </a:lnTo>
                <a:cubicBezTo>
                  <a:pt x="1153414" y="1066737"/>
                  <a:pt x="1309243" y="1073721"/>
                  <a:pt x="1381951" y="1063308"/>
                </a:cubicBezTo>
                <a:cubicBezTo>
                  <a:pt x="1302321" y="1032129"/>
                  <a:pt x="1267651" y="966343"/>
                  <a:pt x="1267651" y="914400"/>
                </a:cubicBezTo>
                <a:cubicBezTo>
                  <a:pt x="1267651" y="900493"/>
                  <a:pt x="1271143" y="855472"/>
                  <a:pt x="1295400" y="845121"/>
                </a:cubicBezTo>
                <a:cubicBezTo>
                  <a:pt x="1291908" y="838200"/>
                  <a:pt x="1281557" y="831279"/>
                  <a:pt x="1278064" y="824294"/>
                </a:cubicBezTo>
                <a:cubicBezTo>
                  <a:pt x="1271143" y="810451"/>
                  <a:pt x="1267651" y="793179"/>
                  <a:pt x="1267651" y="782765"/>
                </a:cubicBezTo>
                <a:cubicBezTo>
                  <a:pt x="1267651" y="775843"/>
                  <a:pt x="1271143" y="765429"/>
                  <a:pt x="1271143" y="755079"/>
                </a:cubicBezTo>
                <a:cubicBezTo>
                  <a:pt x="1271143" y="699643"/>
                  <a:pt x="1330008" y="671894"/>
                  <a:pt x="1361186" y="658051"/>
                </a:cubicBezTo>
                <a:cubicBezTo>
                  <a:pt x="1364678" y="654622"/>
                  <a:pt x="1364678" y="647700"/>
                  <a:pt x="1364678" y="640779"/>
                </a:cubicBezTo>
                <a:cubicBezTo>
                  <a:pt x="1364678" y="606108"/>
                  <a:pt x="1402778" y="547243"/>
                  <a:pt x="1444308" y="540322"/>
                </a:cubicBezTo>
                <a:cubicBezTo>
                  <a:pt x="1454721" y="536829"/>
                  <a:pt x="1475486" y="543751"/>
                  <a:pt x="1489329" y="536829"/>
                </a:cubicBezTo>
                <a:cubicBezTo>
                  <a:pt x="1499743" y="533400"/>
                  <a:pt x="1506664" y="512572"/>
                  <a:pt x="1524000" y="502222"/>
                </a:cubicBezTo>
                <a:cubicBezTo>
                  <a:pt x="1537843" y="488378"/>
                  <a:pt x="1565529" y="481457"/>
                  <a:pt x="1579372" y="481457"/>
                </a:cubicBezTo>
                <a:cubicBezTo>
                  <a:pt x="1586294" y="481457"/>
                  <a:pt x="1717929" y="509143"/>
                  <a:pt x="1728343" y="509143"/>
                </a:cubicBezTo>
                <a:cubicBezTo>
                  <a:pt x="1735264" y="509143"/>
                  <a:pt x="1787208" y="498729"/>
                  <a:pt x="1794129" y="498729"/>
                </a:cubicBezTo>
                <a:cubicBezTo>
                  <a:pt x="1852994" y="498729"/>
                  <a:pt x="1918843" y="516064"/>
                  <a:pt x="1967294" y="581851"/>
                </a:cubicBezTo>
                <a:cubicBezTo>
                  <a:pt x="1984629" y="547243"/>
                  <a:pt x="2001964" y="502222"/>
                  <a:pt x="2022729" y="464122"/>
                </a:cubicBezTo>
                <a:cubicBezTo>
                  <a:pt x="2036572" y="432943"/>
                  <a:pt x="2088515" y="381000"/>
                  <a:pt x="2088515" y="374078"/>
                </a:cubicBezTo>
                <a:cubicBezTo>
                  <a:pt x="2088515" y="363664"/>
                  <a:pt x="2078164" y="346329"/>
                  <a:pt x="2078164" y="335978"/>
                </a:cubicBezTo>
                <a:cubicBezTo>
                  <a:pt x="2078164" y="284036"/>
                  <a:pt x="2123186" y="166243"/>
                  <a:pt x="2206308" y="166243"/>
                </a:cubicBezTo>
                <a:cubicBezTo>
                  <a:pt x="2220151" y="166243"/>
                  <a:pt x="2240915" y="162814"/>
                  <a:pt x="2258251" y="187008"/>
                </a:cubicBezTo>
                <a:cubicBezTo>
                  <a:pt x="2296351" y="110808"/>
                  <a:pt x="2382964" y="96964"/>
                  <a:pt x="2434908" y="96964"/>
                </a:cubicBezTo>
                <a:cubicBezTo>
                  <a:pt x="2538794" y="96964"/>
                  <a:pt x="2462594" y="256286"/>
                  <a:pt x="2556129" y="256286"/>
                </a:cubicBezTo>
                <a:lnTo>
                  <a:pt x="2566480" y="256286"/>
                </a:lnTo>
                <a:cubicBezTo>
                  <a:pt x="2569972" y="242443"/>
                  <a:pt x="2569972" y="221678"/>
                  <a:pt x="2580386" y="211264"/>
                </a:cubicBezTo>
                <a:cubicBezTo>
                  <a:pt x="2597658" y="187008"/>
                  <a:pt x="2653094" y="169736"/>
                  <a:pt x="2680780" y="169736"/>
                </a:cubicBezTo>
                <a:cubicBezTo>
                  <a:pt x="2698115" y="169736"/>
                  <a:pt x="2736215" y="187008"/>
                  <a:pt x="2756980" y="204343"/>
                </a:cubicBezTo>
                <a:cubicBezTo>
                  <a:pt x="2763901" y="211264"/>
                  <a:pt x="2767394" y="228600"/>
                  <a:pt x="2777808" y="232029"/>
                </a:cubicBezTo>
                <a:cubicBezTo>
                  <a:pt x="2805494" y="249364"/>
                  <a:pt x="2860929" y="232029"/>
                  <a:pt x="2892108" y="270129"/>
                </a:cubicBezTo>
                <a:cubicBezTo>
                  <a:pt x="2905951" y="284036"/>
                  <a:pt x="2905951" y="308229"/>
                  <a:pt x="2905951" y="329057"/>
                </a:cubicBezTo>
                <a:cubicBezTo>
                  <a:pt x="2905951" y="335978"/>
                  <a:pt x="2899029" y="387922"/>
                  <a:pt x="2899029" y="398336"/>
                </a:cubicBezTo>
                <a:cubicBezTo>
                  <a:pt x="2899029" y="460629"/>
                  <a:pt x="2992501" y="484886"/>
                  <a:pt x="2992501" y="616522"/>
                </a:cubicBezTo>
                <a:cubicBezTo>
                  <a:pt x="2992501" y="713486"/>
                  <a:pt x="2933637" y="723900"/>
                  <a:pt x="2899029" y="810451"/>
                </a:cubicBezTo>
                <a:lnTo>
                  <a:pt x="2902458" y="831279"/>
                </a:lnTo>
                <a:cubicBezTo>
                  <a:pt x="2944051" y="782765"/>
                  <a:pt x="2995994" y="765429"/>
                  <a:pt x="3044444" y="744665"/>
                </a:cubicBezTo>
                <a:cubicBezTo>
                  <a:pt x="3065272" y="734251"/>
                  <a:pt x="3096451" y="734251"/>
                  <a:pt x="3120644" y="720408"/>
                </a:cubicBezTo>
                <a:cubicBezTo>
                  <a:pt x="3127629" y="716979"/>
                  <a:pt x="3127629" y="699643"/>
                  <a:pt x="3134551" y="692722"/>
                </a:cubicBezTo>
                <a:cubicBezTo>
                  <a:pt x="3183001" y="644208"/>
                  <a:pt x="3193415" y="623443"/>
                  <a:pt x="3234944" y="623443"/>
                </a:cubicBezTo>
                <a:cubicBezTo>
                  <a:pt x="3245358" y="623443"/>
                  <a:pt x="3262694" y="630365"/>
                  <a:pt x="3273044" y="630365"/>
                </a:cubicBezTo>
                <a:cubicBezTo>
                  <a:pt x="3279965" y="630365"/>
                  <a:pt x="3300794" y="606108"/>
                  <a:pt x="3314637" y="602679"/>
                </a:cubicBezTo>
                <a:cubicBezTo>
                  <a:pt x="3321558" y="599186"/>
                  <a:pt x="3342322" y="599186"/>
                  <a:pt x="3352737" y="599186"/>
                </a:cubicBezTo>
                <a:cubicBezTo>
                  <a:pt x="3408172" y="599186"/>
                  <a:pt x="3446272" y="654622"/>
                  <a:pt x="3446272" y="699643"/>
                </a:cubicBezTo>
                <a:cubicBezTo>
                  <a:pt x="3446272" y="709994"/>
                  <a:pt x="3439287" y="730822"/>
                  <a:pt x="3439287" y="741172"/>
                </a:cubicBezTo>
                <a:cubicBezTo>
                  <a:pt x="3439287" y="748094"/>
                  <a:pt x="3463544" y="762000"/>
                  <a:pt x="3470465" y="779272"/>
                </a:cubicBezTo>
                <a:cubicBezTo>
                  <a:pt x="3484372" y="800100"/>
                  <a:pt x="3487801" y="827786"/>
                  <a:pt x="3480880" y="852043"/>
                </a:cubicBezTo>
                <a:cubicBezTo>
                  <a:pt x="3491294" y="855472"/>
                  <a:pt x="3501644" y="869315"/>
                  <a:pt x="3512058" y="869315"/>
                </a:cubicBezTo>
                <a:cubicBezTo>
                  <a:pt x="3518980" y="869315"/>
                  <a:pt x="3584765" y="838200"/>
                  <a:pt x="3615944" y="838200"/>
                </a:cubicBezTo>
                <a:cubicBezTo>
                  <a:pt x="3671380" y="838200"/>
                  <a:pt x="3674808" y="858965"/>
                  <a:pt x="3705987" y="858965"/>
                </a:cubicBezTo>
                <a:cubicBezTo>
                  <a:pt x="3723322" y="858965"/>
                  <a:pt x="3747580" y="838200"/>
                  <a:pt x="3778758" y="838200"/>
                </a:cubicBezTo>
                <a:cubicBezTo>
                  <a:pt x="3789108" y="838200"/>
                  <a:pt x="3813365" y="838200"/>
                  <a:pt x="3830701" y="848551"/>
                </a:cubicBezTo>
                <a:cubicBezTo>
                  <a:pt x="3848036" y="862393"/>
                  <a:pt x="3851465" y="900493"/>
                  <a:pt x="3875723" y="914400"/>
                </a:cubicBezTo>
                <a:cubicBezTo>
                  <a:pt x="3896487" y="928243"/>
                  <a:pt x="3931158" y="914400"/>
                  <a:pt x="3958844" y="917829"/>
                </a:cubicBezTo>
                <a:cubicBezTo>
                  <a:pt x="3976180" y="921321"/>
                  <a:pt x="4007358" y="949008"/>
                  <a:pt x="4007358" y="949008"/>
                </a:cubicBezTo>
                <a:cubicBezTo>
                  <a:pt x="4017709" y="949008"/>
                  <a:pt x="4024630" y="935165"/>
                  <a:pt x="4038536" y="931672"/>
                </a:cubicBezTo>
                <a:cubicBezTo>
                  <a:pt x="4059301" y="921321"/>
                  <a:pt x="4100830" y="921321"/>
                  <a:pt x="4107751" y="921321"/>
                </a:cubicBezTo>
                <a:cubicBezTo>
                  <a:pt x="4132009" y="921321"/>
                  <a:pt x="4132009" y="917829"/>
                  <a:pt x="4163187" y="935165"/>
                </a:cubicBezTo>
                <a:cubicBezTo>
                  <a:pt x="4170109" y="910908"/>
                  <a:pt x="4173601" y="886651"/>
                  <a:pt x="4177030" y="862393"/>
                </a:cubicBezTo>
                <a:cubicBezTo>
                  <a:pt x="4177030" y="862393"/>
                  <a:pt x="4173601" y="858965"/>
                  <a:pt x="4183951" y="858965"/>
                </a:cubicBezTo>
                <a:cubicBezTo>
                  <a:pt x="4190873" y="858965"/>
                  <a:pt x="4208209" y="893572"/>
                  <a:pt x="4222051" y="914400"/>
                </a:cubicBezTo>
                <a:cubicBezTo>
                  <a:pt x="4225544" y="852043"/>
                  <a:pt x="4222051" y="845121"/>
                  <a:pt x="4222051" y="838200"/>
                </a:cubicBezTo>
                <a:cubicBezTo>
                  <a:pt x="4222051" y="827786"/>
                  <a:pt x="4225544" y="768922"/>
                  <a:pt x="4249801" y="768922"/>
                </a:cubicBezTo>
                <a:cubicBezTo>
                  <a:pt x="4260151" y="768922"/>
                  <a:pt x="4270566" y="789686"/>
                  <a:pt x="4280980" y="803529"/>
                </a:cubicBezTo>
                <a:cubicBezTo>
                  <a:pt x="4284409" y="737743"/>
                  <a:pt x="4280980" y="727329"/>
                  <a:pt x="4280980" y="668465"/>
                </a:cubicBezTo>
                <a:cubicBezTo>
                  <a:pt x="4284409" y="654622"/>
                  <a:pt x="4284409" y="613029"/>
                  <a:pt x="4308666" y="613029"/>
                </a:cubicBezTo>
                <a:cubicBezTo>
                  <a:pt x="4315587" y="613029"/>
                  <a:pt x="4322509" y="626872"/>
                  <a:pt x="4329430" y="633857"/>
                </a:cubicBezTo>
                <a:cubicBezTo>
                  <a:pt x="4336351" y="585343"/>
                  <a:pt x="4322509" y="529908"/>
                  <a:pt x="4353687" y="481457"/>
                </a:cubicBezTo>
                <a:cubicBezTo>
                  <a:pt x="4364101" y="488378"/>
                  <a:pt x="4374451" y="502222"/>
                  <a:pt x="4388295" y="512572"/>
                </a:cubicBezTo>
                <a:cubicBezTo>
                  <a:pt x="4388295" y="481457"/>
                  <a:pt x="4391787" y="443357"/>
                  <a:pt x="4402201" y="415608"/>
                </a:cubicBezTo>
                <a:cubicBezTo>
                  <a:pt x="4402201" y="415608"/>
                  <a:pt x="4405630" y="415608"/>
                  <a:pt x="4409123" y="412178"/>
                </a:cubicBezTo>
                <a:cubicBezTo>
                  <a:pt x="4416044" y="419100"/>
                  <a:pt x="4422966" y="429450"/>
                  <a:pt x="4433380" y="439864"/>
                </a:cubicBezTo>
                <a:cubicBezTo>
                  <a:pt x="4436809" y="439864"/>
                  <a:pt x="4443730" y="432943"/>
                  <a:pt x="4443730" y="429450"/>
                </a:cubicBezTo>
                <a:cubicBezTo>
                  <a:pt x="4450651" y="405257"/>
                  <a:pt x="4467987" y="329057"/>
                  <a:pt x="4495674" y="329057"/>
                </a:cubicBezTo>
                <a:cubicBezTo>
                  <a:pt x="4502595" y="329057"/>
                  <a:pt x="4509580" y="339408"/>
                  <a:pt x="4516501" y="346329"/>
                </a:cubicBezTo>
                <a:cubicBezTo>
                  <a:pt x="4523423" y="315150"/>
                  <a:pt x="4513009" y="280543"/>
                  <a:pt x="4540695" y="256286"/>
                </a:cubicBezTo>
                <a:cubicBezTo>
                  <a:pt x="4551109" y="266700"/>
                  <a:pt x="4561523" y="280543"/>
                  <a:pt x="4575366" y="290957"/>
                </a:cubicBezTo>
                <a:cubicBezTo>
                  <a:pt x="4575366" y="287464"/>
                  <a:pt x="4568444" y="197422"/>
                  <a:pt x="4606544" y="197422"/>
                </a:cubicBezTo>
                <a:cubicBezTo>
                  <a:pt x="4616895" y="197422"/>
                  <a:pt x="4616895" y="207836"/>
                  <a:pt x="4623816" y="207836"/>
                </a:cubicBezTo>
                <a:cubicBezTo>
                  <a:pt x="4641151" y="207836"/>
                  <a:pt x="4661916" y="145478"/>
                  <a:pt x="4672330" y="138557"/>
                </a:cubicBezTo>
                <a:cubicBezTo>
                  <a:pt x="4693095" y="114300"/>
                  <a:pt x="4731195" y="69278"/>
                  <a:pt x="4741609" y="69278"/>
                </a:cubicBezTo>
                <a:cubicBezTo>
                  <a:pt x="4748530" y="69278"/>
                  <a:pt x="4748530" y="76200"/>
                  <a:pt x="4752023" y="79629"/>
                </a:cubicBezTo>
                <a:cubicBezTo>
                  <a:pt x="4776216" y="55436"/>
                  <a:pt x="4797044" y="10414"/>
                  <a:pt x="4831651" y="0"/>
                </a:cubicBezTo>
                <a:cubicBezTo>
                  <a:pt x="4835144" y="3493"/>
                  <a:pt x="4838574" y="3493"/>
                  <a:pt x="4838574" y="10414"/>
                </a:cubicBezTo>
                <a:close/>
              </a:path>
            </a:pathLst>
          </a:custGeom>
          <a:solidFill>
            <a:srgbClr val="BFE1CF">
              <a:alpha val="36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FA7252F-A99C-6F74-C54F-ADE32CDD8A4A}"/>
              </a:ext>
            </a:extLst>
          </p:cNvPr>
          <p:cNvSpPr/>
          <p:nvPr/>
        </p:nvSpPr>
        <p:spPr>
          <a:xfrm>
            <a:off x="0" y="5541946"/>
            <a:ext cx="5548002" cy="1316055"/>
          </a:xfrm>
          <a:custGeom>
            <a:avLst/>
            <a:gdLst>
              <a:gd name="connsiteX0" fmla="*/ 0 w 5548002"/>
              <a:gd name="connsiteY0" fmla="*/ 0 h 1316055"/>
              <a:gd name="connsiteX1" fmla="*/ 50899 w 5548002"/>
              <a:gd name="connsiteY1" fmla="*/ 1056 h 1316055"/>
              <a:gd name="connsiteX2" fmla="*/ 857250 w 5548002"/>
              <a:gd name="connsiteY2" fmla="*/ 96855 h 1316055"/>
              <a:gd name="connsiteX3" fmla="*/ 2552700 w 5548002"/>
              <a:gd name="connsiteY3" fmla="*/ 935055 h 1316055"/>
              <a:gd name="connsiteX4" fmla="*/ 4800600 w 5548002"/>
              <a:gd name="connsiteY4" fmla="*/ 877905 h 1316055"/>
              <a:gd name="connsiteX5" fmla="*/ 5514380 w 5548002"/>
              <a:gd name="connsiteY5" fmla="*/ 1282718 h 1316055"/>
              <a:gd name="connsiteX6" fmla="*/ 5548002 w 5548002"/>
              <a:gd name="connsiteY6" fmla="*/ 1316055 h 1316055"/>
              <a:gd name="connsiteX7" fmla="*/ 0 w 5548002"/>
              <a:gd name="connsiteY7" fmla="*/ 1316055 h 131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8002" h="1316055">
                <a:moveTo>
                  <a:pt x="0" y="0"/>
                </a:moveTo>
                <a:lnTo>
                  <a:pt x="50899" y="1056"/>
                </a:lnTo>
                <a:cubicBezTo>
                  <a:pt x="335757" y="12395"/>
                  <a:pt x="607219" y="40896"/>
                  <a:pt x="857250" y="96855"/>
                </a:cubicBezTo>
                <a:cubicBezTo>
                  <a:pt x="1524000" y="246080"/>
                  <a:pt x="1895475" y="804880"/>
                  <a:pt x="2552700" y="935055"/>
                </a:cubicBezTo>
                <a:cubicBezTo>
                  <a:pt x="3209925" y="1065230"/>
                  <a:pt x="4219575" y="719155"/>
                  <a:pt x="4800600" y="877905"/>
                </a:cubicBezTo>
                <a:cubicBezTo>
                  <a:pt x="5091113" y="957280"/>
                  <a:pt x="5318522" y="1103330"/>
                  <a:pt x="5514380" y="1282718"/>
                </a:cubicBezTo>
                <a:lnTo>
                  <a:pt x="5548002" y="1316055"/>
                </a:lnTo>
                <a:lnTo>
                  <a:pt x="0" y="1316055"/>
                </a:ln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BC69072-36EB-6AF1-7F4C-D39243D99A7A}"/>
              </a:ext>
            </a:extLst>
          </p:cNvPr>
          <p:cNvSpPr/>
          <p:nvPr/>
        </p:nvSpPr>
        <p:spPr>
          <a:xfrm>
            <a:off x="4914900" y="-190500"/>
            <a:ext cx="8534400" cy="1720258"/>
          </a:xfrm>
          <a:custGeom>
            <a:avLst/>
            <a:gdLst>
              <a:gd name="connsiteX0" fmla="*/ 0 w 8534400"/>
              <a:gd name="connsiteY0" fmla="*/ 0 h 1720258"/>
              <a:gd name="connsiteX1" fmla="*/ 2743200 w 8534400"/>
              <a:gd name="connsiteY1" fmla="*/ 647700 h 1720258"/>
              <a:gd name="connsiteX2" fmla="*/ 4133850 w 8534400"/>
              <a:gd name="connsiteY2" fmla="*/ 1714500 h 1720258"/>
              <a:gd name="connsiteX3" fmla="*/ 6553200 w 8534400"/>
              <a:gd name="connsiteY3" fmla="*/ 1085850 h 1720258"/>
              <a:gd name="connsiteX4" fmla="*/ 8534400 w 8534400"/>
              <a:gd name="connsiteY4" fmla="*/ 1371600 h 17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400" h="1720258">
                <a:moveTo>
                  <a:pt x="0" y="0"/>
                </a:moveTo>
                <a:cubicBezTo>
                  <a:pt x="1027112" y="180975"/>
                  <a:pt x="2054225" y="361950"/>
                  <a:pt x="2743200" y="647700"/>
                </a:cubicBezTo>
                <a:cubicBezTo>
                  <a:pt x="3432175" y="933450"/>
                  <a:pt x="3498850" y="1641475"/>
                  <a:pt x="4133850" y="1714500"/>
                </a:cubicBezTo>
                <a:cubicBezTo>
                  <a:pt x="4768850" y="1787525"/>
                  <a:pt x="5819775" y="1143000"/>
                  <a:pt x="6553200" y="1085850"/>
                </a:cubicBezTo>
                <a:cubicBezTo>
                  <a:pt x="7286625" y="1028700"/>
                  <a:pt x="7910512" y="1200150"/>
                  <a:pt x="8534400" y="1371600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D9D48F-BDFF-078B-47D3-6277AD6F790A}"/>
              </a:ext>
            </a:extLst>
          </p:cNvPr>
          <p:cNvGrpSpPr/>
          <p:nvPr/>
        </p:nvGrpSpPr>
        <p:grpSpPr>
          <a:xfrm>
            <a:off x="547088" y="452938"/>
            <a:ext cx="828675" cy="465604"/>
            <a:chOff x="523874" y="393404"/>
            <a:chExt cx="2347910" cy="1319211"/>
          </a:xfrm>
          <a:gradFill>
            <a:gsLst>
              <a:gs pos="0">
                <a:srgbClr val="9EB7BA"/>
              </a:gs>
              <a:gs pos="100000">
                <a:srgbClr val="BFE1CF">
                  <a:alpha val="0"/>
                </a:srgbClr>
              </a:gs>
            </a:gsLst>
            <a:lin ang="5400000" scaled="1"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5A976E-A32E-9A26-6FAA-063C7ACC3822}"/>
                </a:ext>
              </a:extLst>
            </p:cNvPr>
            <p:cNvSpPr/>
            <p:nvPr/>
          </p:nvSpPr>
          <p:spPr>
            <a:xfrm>
              <a:off x="523874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EEE63DB-46A4-3344-2AC4-5EE1BFF01ABF}"/>
                </a:ext>
              </a:extLst>
            </p:cNvPr>
            <p:cNvSpPr/>
            <p:nvPr/>
          </p:nvSpPr>
          <p:spPr>
            <a:xfrm>
              <a:off x="938211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45CFE7D-666C-536D-EA03-69173405EA7E}"/>
                </a:ext>
              </a:extLst>
            </p:cNvPr>
            <p:cNvSpPr/>
            <p:nvPr/>
          </p:nvSpPr>
          <p:spPr>
            <a:xfrm>
              <a:off x="1352548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F007A16-0F49-D2B0-ECC5-E226102D914F}"/>
                </a:ext>
              </a:extLst>
            </p:cNvPr>
            <p:cNvSpPr/>
            <p:nvPr/>
          </p:nvSpPr>
          <p:spPr>
            <a:xfrm>
              <a:off x="1766885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A738B4A-946C-5A31-EB37-646383B4DF1C}"/>
                </a:ext>
              </a:extLst>
            </p:cNvPr>
            <p:cNvSpPr/>
            <p:nvPr/>
          </p:nvSpPr>
          <p:spPr>
            <a:xfrm>
              <a:off x="2181222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B948DD9-D78B-7335-4705-4721F6BA0AAA}"/>
                </a:ext>
              </a:extLst>
            </p:cNvPr>
            <p:cNvSpPr/>
            <p:nvPr/>
          </p:nvSpPr>
          <p:spPr>
            <a:xfrm>
              <a:off x="2595559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B784A6-274D-9A28-86C4-FD736DDF70EA}"/>
                </a:ext>
              </a:extLst>
            </p:cNvPr>
            <p:cNvSpPr/>
            <p:nvPr/>
          </p:nvSpPr>
          <p:spPr>
            <a:xfrm>
              <a:off x="523874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6CA1D8-E3A4-97B4-A90D-C57530BD65C2}"/>
                </a:ext>
              </a:extLst>
            </p:cNvPr>
            <p:cNvSpPr/>
            <p:nvPr/>
          </p:nvSpPr>
          <p:spPr>
            <a:xfrm>
              <a:off x="938211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E22AD1-2FE4-49D7-DA9A-6D9A230E64DD}"/>
                </a:ext>
              </a:extLst>
            </p:cNvPr>
            <p:cNvSpPr/>
            <p:nvPr/>
          </p:nvSpPr>
          <p:spPr>
            <a:xfrm>
              <a:off x="1352548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F28AB5D-CDF6-9807-D162-B299A9F9AA41}"/>
                </a:ext>
              </a:extLst>
            </p:cNvPr>
            <p:cNvSpPr/>
            <p:nvPr/>
          </p:nvSpPr>
          <p:spPr>
            <a:xfrm>
              <a:off x="1766885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F3A32B6-4F3B-AC2E-BC0C-AB814A336AFC}"/>
                </a:ext>
              </a:extLst>
            </p:cNvPr>
            <p:cNvSpPr/>
            <p:nvPr/>
          </p:nvSpPr>
          <p:spPr>
            <a:xfrm>
              <a:off x="2181222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768D2BA-5084-9F6D-4E46-BDCC2F748EFB}"/>
                </a:ext>
              </a:extLst>
            </p:cNvPr>
            <p:cNvSpPr/>
            <p:nvPr/>
          </p:nvSpPr>
          <p:spPr>
            <a:xfrm>
              <a:off x="2595559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B165C82-8D3C-3BBF-3BF1-776AA5C5F482}"/>
                </a:ext>
              </a:extLst>
            </p:cNvPr>
            <p:cNvSpPr/>
            <p:nvPr/>
          </p:nvSpPr>
          <p:spPr>
            <a:xfrm>
              <a:off x="523874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5D17038-1D34-6B8A-AD4C-7C0EEF5B153D}"/>
                </a:ext>
              </a:extLst>
            </p:cNvPr>
            <p:cNvSpPr/>
            <p:nvPr/>
          </p:nvSpPr>
          <p:spPr>
            <a:xfrm>
              <a:off x="938211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B5EBAEE-8D11-4DCC-CD5E-A2E3A1E123B2}"/>
                </a:ext>
              </a:extLst>
            </p:cNvPr>
            <p:cNvSpPr/>
            <p:nvPr/>
          </p:nvSpPr>
          <p:spPr>
            <a:xfrm>
              <a:off x="1352548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F9BEC47-9B19-B672-C48F-5BA0DD2B0128}"/>
                </a:ext>
              </a:extLst>
            </p:cNvPr>
            <p:cNvSpPr/>
            <p:nvPr/>
          </p:nvSpPr>
          <p:spPr>
            <a:xfrm>
              <a:off x="1766885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901AF4B-C6D3-16AA-CA13-424263074FEE}"/>
                </a:ext>
              </a:extLst>
            </p:cNvPr>
            <p:cNvSpPr/>
            <p:nvPr/>
          </p:nvSpPr>
          <p:spPr>
            <a:xfrm>
              <a:off x="2181222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BA7F25-106D-40D4-EC85-CDC42CA3DF41}"/>
                </a:ext>
              </a:extLst>
            </p:cNvPr>
            <p:cNvSpPr/>
            <p:nvPr/>
          </p:nvSpPr>
          <p:spPr>
            <a:xfrm>
              <a:off x="2595559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B4FAD44-4BC9-22BF-6365-5D722C5C5394}"/>
                </a:ext>
              </a:extLst>
            </p:cNvPr>
            <p:cNvSpPr/>
            <p:nvPr/>
          </p:nvSpPr>
          <p:spPr>
            <a:xfrm>
              <a:off x="523874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D2FA8B0-DB29-6C24-9497-35CCF5156DE4}"/>
                </a:ext>
              </a:extLst>
            </p:cNvPr>
            <p:cNvSpPr/>
            <p:nvPr/>
          </p:nvSpPr>
          <p:spPr>
            <a:xfrm>
              <a:off x="938211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9AC786-7778-44DB-CB63-3CF89C0B067F}"/>
                </a:ext>
              </a:extLst>
            </p:cNvPr>
            <p:cNvSpPr/>
            <p:nvPr/>
          </p:nvSpPr>
          <p:spPr>
            <a:xfrm>
              <a:off x="1352548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92A32C-F703-E7EF-8DE8-A57AC1387D1E}"/>
                </a:ext>
              </a:extLst>
            </p:cNvPr>
            <p:cNvSpPr/>
            <p:nvPr/>
          </p:nvSpPr>
          <p:spPr>
            <a:xfrm>
              <a:off x="1766885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040F65F-0D86-95C4-CB5F-0F0F579F97E8}"/>
                </a:ext>
              </a:extLst>
            </p:cNvPr>
            <p:cNvSpPr/>
            <p:nvPr/>
          </p:nvSpPr>
          <p:spPr>
            <a:xfrm>
              <a:off x="2181222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F851EDE-928A-9D31-201C-F5035EA6D5CA}"/>
                </a:ext>
              </a:extLst>
            </p:cNvPr>
            <p:cNvSpPr/>
            <p:nvPr/>
          </p:nvSpPr>
          <p:spPr>
            <a:xfrm>
              <a:off x="2595559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1E5F6C2B-0E1C-BAD7-6706-5D0113D6E3D6}"/>
              </a:ext>
            </a:extLst>
          </p:cNvPr>
          <p:cNvSpPr txBox="1"/>
          <p:nvPr/>
        </p:nvSpPr>
        <p:spPr>
          <a:xfrm>
            <a:off x="4367001" y="1214297"/>
            <a:ext cx="3457998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2028</a:t>
            </a:r>
            <a:endParaRPr lang="zh-CN" altLang="en-US" sz="9600" dirty="0">
              <a:ln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28C730E-B13B-1356-2EE4-B35143118859}"/>
              </a:ext>
            </a:extLst>
          </p:cNvPr>
          <p:cNvSpPr txBox="1"/>
          <p:nvPr/>
        </p:nvSpPr>
        <p:spPr>
          <a:xfrm>
            <a:off x="2881017" y="2401521"/>
            <a:ext cx="64299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5B7B7F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教育教学汇报通用模板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3077D41-411C-308A-E531-8E541BBD6144}"/>
              </a:ext>
            </a:extLst>
          </p:cNvPr>
          <p:cNvSpPr txBox="1"/>
          <p:nvPr/>
        </p:nvSpPr>
        <p:spPr>
          <a:xfrm>
            <a:off x="3553784" y="3548688"/>
            <a:ext cx="5183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ea typeface="猫啃网风雅宋" panose="02020700000000000000" pitchFamily="18" charset="-122"/>
              </a:rPr>
              <a:t>Teacher's work report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ea typeface="猫啃网风雅宋" panose="02020700000000000000" pitchFamily="18" charset="-122"/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564C132-50F1-EA84-A99E-D9AC87BCB0DC}"/>
              </a:ext>
            </a:extLst>
          </p:cNvPr>
          <p:cNvSpPr/>
          <p:nvPr/>
        </p:nvSpPr>
        <p:spPr>
          <a:xfrm>
            <a:off x="691841" y="5218072"/>
            <a:ext cx="1460807" cy="1680964"/>
          </a:xfrm>
          <a:custGeom>
            <a:avLst/>
            <a:gdLst>
              <a:gd name="connsiteX0" fmla="*/ 789426 w 1927431"/>
              <a:gd name="connsiteY0" fmla="*/ 0 h 2217912"/>
              <a:gd name="connsiteX1" fmla="*/ 929541 w 1927431"/>
              <a:gd name="connsiteY1" fmla="*/ 194793 h 2217912"/>
              <a:gd name="connsiteX2" fmla="*/ 932959 w 1927431"/>
              <a:gd name="connsiteY2" fmla="*/ 293899 h 2217912"/>
              <a:gd name="connsiteX3" fmla="*/ 878280 w 1927431"/>
              <a:gd name="connsiteY3" fmla="*/ 570710 h 2217912"/>
              <a:gd name="connsiteX4" fmla="*/ 850940 w 1927431"/>
              <a:gd name="connsiteY4" fmla="*/ 714243 h 2217912"/>
              <a:gd name="connsiteX5" fmla="*/ 765504 w 1927431"/>
              <a:gd name="connsiteY5" fmla="*/ 1038898 h 2217912"/>
              <a:gd name="connsiteX6" fmla="*/ 755252 w 1927431"/>
              <a:gd name="connsiteY6" fmla="*/ 1083325 h 2217912"/>
              <a:gd name="connsiteX7" fmla="*/ 765504 w 1927431"/>
              <a:gd name="connsiteY7" fmla="*/ 1151674 h 2217912"/>
              <a:gd name="connsiteX8" fmla="*/ 765504 w 1927431"/>
              <a:gd name="connsiteY8" fmla="*/ 1220022 h 2217912"/>
              <a:gd name="connsiteX9" fmla="*/ 891949 w 1927431"/>
              <a:gd name="connsiteY9" fmla="*/ 1568600 h 2217912"/>
              <a:gd name="connsiteX10" fmla="*/ 895367 w 1927431"/>
              <a:gd name="connsiteY10" fmla="*/ 1561766 h 2217912"/>
              <a:gd name="connsiteX11" fmla="*/ 885115 w 1927431"/>
              <a:gd name="connsiteY11" fmla="*/ 1513921 h 2217912"/>
              <a:gd name="connsiteX12" fmla="*/ 885115 w 1927431"/>
              <a:gd name="connsiteY12" fmla="*/ 1284954 h 2217912"/>
              <a:gd name="connsiteX13" fmla="*/ 912454 w 1927431"/>
              <a:gd name="connsiteY13" fmla="*/ 1093577 h 2217912"/>
              <a:gd name="connsiteX14" fmla="*/ 1096995 w 1927431"/>
              <a:gd name="connsiteY14" fmla="*/ 755252 h 2217912"/>
              <a:gd name="connsiteX15" fmla="*/ 1189266 w 1927431"/>
              <a:gd name="connsiteY15" fmla="*/ 724495 h 2217912"/>
              <a:gd name="connsiteX16" fmla="*/ 1312293 w 1927431"/>
              <a:gd name="connsiteY16" fmla="*/ 881697 h 2217912"/>
              <a:gd name="connsiteX17" fmla="*/ 1302041 w 1927431"/>
              <a:gd name="connsiteY17" fmla="*/ 939793 h 2217912"/>
              <a:gd name="connsiteX18" fmla="*/ 1237110 w 1927431"/>
              <a:gd name="connsiteY18" fmla="*/ 1237109 h 2217912"/>
              <a:gd name="connsiteX19" fmla="*/ 1165344 w 1927431"/>
              <a:gd name="connsiteY19" fmla="*/ 1373807 h 2217912"/>
              <a:gd name="connsiteX20" fmla="*/ 1117500 w 1927431"/>
              <a:gd name="connsiteY20" fmla="*/ 1496834 h 2217912"/>
              <a:gd name="connsiteX21" fmla="*/ 1117500 w 1927431"/>
              <a:gd name="connsiteY21" fmla="*/ 1510504 h 2217912"/>
              <a:gd name="connsiteX22" fmla="*/ 1045734 w 1927431"/>
              <a:gd name="connsiteY22" fmla="*/ 1691628 h 2217912"/>
              <a:gd name="connsiteX23" fmla="*/ 1035482 w 1927431"/>
              <a:gd name="connsiteY23" fmla="*/ 1746307 h 2217912"/>
              <a:gd name="connsiteX24" fmla="*/ 1103830 w 1927431"/>
              <a:gd name="connsiteY24" fmla="*/ 1848830 h 2217912"/>
              <a:gd name="connsiteX25" fmla="*/ 1291789 w 1927431"/>
              <a:gd name="connsiteY25" fmla="*/ 2019701 h 2217912"/>
              <a:gd name="connsiteX26" fmla="*/ 1448991 w 1927431"/>
              <a:gd name="connsiteY26" fmla="*/ 2098302 h 2217912"/>
              <a:gd name="connsiteX27" fmla="*/ 1472913 w 1927431"/>
              <a:gd name="connsiteY27" fmla="*/ 2088050 h 2217912"/>
              <a:gd name="connsiteX28" fmla="*/ 1356720 w 1927431"/>
              <a:gd name="connsiteY28" fmla="*/ 1883004 h 2217912"/>
              <a:gd name="connsiteX29" fmla="*/ 1332798 w 1927431"/>
              <a:gd name="connsiteY29" fmla="*/ 1763394 h 2217912"/>
              <a:gd name="connsiteX30" fmla="*/ 1325963 w 1927431"/>
              <a:gd name="connsiteY30" fmla="*/ 1647201 h 2217912"/>
              <a:gd name="connsiteX31" fmla="*/ 1319128 w 1927431"/>
              <a:gd name="connsiteY31" fmla="*/ 1595940 h 2217912"/>
              <a:gd name="connsiteX32" fmla="*/ 1319128 w 1927431"/>
              <a:gd name="connsiteY32" fmla="*/ 1531009 h 2217912"/>
              <a:gd name="connsiteX33" fmla="*/ 1325963 w 1927431"/>
              <a:gd name="connsiteY33" fmla="*/ 1472912 h 2217912"/>
              <a:gd name="connsiteX34" fmla="*/ 1486582 w 1927431"/>
              <a:gd name="connsiteY34" fmla="*/ 1254197 h 2217912"/>
              <a:gd name="connsiteX35" fmla="*/ 1633532 w 1927431"/>
              <a:gd name="connsiteY35" fmla="*/ 1554931 h 2217912"/>
              <a:gd name="connsiteX36" fmla="*/ 1613027 w 1927431"/>
              <a:gd name="connsiteY36" fmla="*/ 1903509 h 2217912"/>
              <a:gd name="connsiteX37" fmla="*/ 1660871 w 1927431"/>
              <a:gd name="connsiteY37" fmla="*/ 2180321 h 2217912"/>
              <a:gd name="connsiteX38" fmla="*/ 1906926 w 1927431"/>
              <a:gd name="connsiteY38" fmla="*/ 2207660 h 2217912"/>
              <a:gd name="connsiteX39" fmla="*/ 1927431 w 1927431"/>
              <a:gd name="connsiteY39" fmla="*/ 2217912 h 2217912"/>
              <a:gd name="connsiteX40" fmla="*/ 481858 w 1927431"/>
              <a:gd name="connsiteY40" fmla="*/ 2217912 h 2217912"/>
              <a:gd name="connsiteX41" fmla="*/ 468188 w 1927431"/>
              <a:gd name="connsiteY41" fmla="*/ 2166651 h 2217912"/>
              <a:gd name="connsiteX42" fmla="*/ 574128 w 1927431"/>
              <a:gd name="connsiteY42" fmla="*/ 2043623 h 2217912"/>
              <a:gd name="connsiteX43" fmla="*/ 683486 w 1927431"/>
              <a:gd name="connsiteY43" fmla="*/ 2019701 h 2217912"/>
              <a:gd name="connsiteX44" fmla="*/ 885115 w 1927431"/>
              <a:gd name="connsiteY44" fmla="*/ 2019701 h 2217912"/>
              <a:gd name="connsiteX45" fmla="*/ 1291789 w 1927431"/>
              <a:gd name="connsiteY45" fmla="*/ 2125642 h 2217912"/>
              <a:gd name="connsiteX46" fmla="*/ 1196101 w 1927431"/>
              <a:gd name="connsiteY46" fmla="*/ 2053876 h 2217912"/>
              <a:gd name="connsiteX47" fmla="*/ 1028647 w 1927431"/>
              <a:gd name="connsiteY47" fmla="*/ 1896674 h 2217912"/>
              <a:gd name="connsiteX48" fmla="*/ 960298 w 1927431"/>
              <a:gd name="connsiteY48" fmla="*/ 1814655 h 2217912"/>
              <a:gd name="connsiteX49" fmla="*/ 946628 w 1927431"/>
              <a:gd name="connsiteY49" fmla="*/ 1787316 h 2217912"/>
              <a:gd name="connsiteX50" fmla="*/ 608303 w 1927431"/>
              <a:gd name="connsiteY50" fmla="*/ 1749724 h 2217912"/>
              <a:gd name="connsiteX51" fmla="*/ 533119 w 1927431"/>
              <a:gd name="connsiteY51" fmla="*/ 1725802 h 2217912"/>
              <a:gd name="connsiteX52" fmla="*/ 406674 w 1927431"/>
              <a:gd name="connsiteY52" fmla="*/ 1677958 h 2217912"/>
              <a:gd name="connsiteX53" fmla="*/ 27339 w 1927431"/>
              <a:gd name="connsiteY53" fmla="*/ 1387476 h 2217912"/>
              <a:gd name="connsiteX54" fmla="*/ 0 w 1927431"/>
              <a:gd name="connsiteY54" fmla="*/ 1271284 h 2217912"/>
              <a:gd name="connsiteX55" fmla="*/ 47844 w 1927431"/>
              <a:gd name="connsiteY55" fmla="*/ 1151674 h 2217912"/>
              <a:gd name="connsiteX56" fmla="*/ 119610 w 1927431"/>
              <a:gd name="connsiteY56" fmla="*/ 1134587 h 2217912"/>
              <a:gd name="connsiteX57" fmla="*/ 809931 w 1927431"/>
              <a:gd name="connsiteY57" fmla="*/ 1554931 h 2217912"/>
              <a:gd name="connsiteX58" fmla="*/ 673234 w 1927431"/>
              <a:gd name="connsiteY58" fmla="*/ 1107247 h 2217912"/>
              <a:gd name="connsiteX59" fmla="*/ 649312 w 1927431"/>
              <a:gd name="connsiteY59" fmla="*/ 1021811 h 2217912"/>
              <a:gd name="connsiteX60" fmla="*/ 584381 w 1927431"/>
              <a:gd name="connsiteY60" fmla="*/ 652729 h 2217912"/>
              <a:gd name="connsiteX61" fmla="*/ 577546 w 1927431"/>
              <a:gd name="connsiteY61" fmla="*/ 358830 h 2217912"/>
              <a:gd name="connsiteX62" fmla="*/ 584381 w 1927431"/>
              <a:gd name="connsiteY62" fmla="*/ 273394 h 2217912"/>
              <a:gd name="connsiteX63" fmla="*/ 789426 w 1927431"/>
              <a:gd name="connsiteY63" fmla="*/ 0 h 22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27431" h="2217912">
                <a:moveTo>
                  <a:pt x="789426" y="0"/>
                </a:moveTo>
                <a:cubicBezTo>
                  <a:pt x="895367" y="0"/>
                  <a:pt x="915871" y="102522"/>
                  <a:pt x="929541" y="194793"/>
                </a:cubicBezTo>
                <a:cubicBezTo>
                  <a:pt x="939793" y="266559"/>
                  <a:pt x="932959" y="283646"/>
                  <a:pt x="932959" y="293899"/>
                </a:cubicBezTo>
                <a:cubicBezTo>
                  <a:pt x="932959" y="386169"/>
                  <a:pt x="891949" y="475022"/>
                  <a:pt x="878280" y="570710"/>
                </a:cubicBezTo>
                <a:cubicBezTo>
                  <a:pt x="871445" y="615137"/>
                  <a:pt x="864610" y="666399"/>
                  <a:pt x="850940" y="714243"/>
                </a:cubicBezTo>
                <a:cubicBezTo>
                  <a:pt x="823601" y="816765"/>
                  <a:pt x="772339" y="929541"/>
                  <a:pt x="765504" y="1038898"/>
                </a:cubicBezTo>
                <a:cubicBezTo>
                  <a:pt x="765504" y="1052568"/>
                  <a:pt x="755252" y="1076490"/>
                  <a:pt x="755252" y="1083325"/>
                </a:cubicBezTo>
                <a:cubicBezTo>
                  <a:pt x="755252" y="1093577"/>
                  <a:pt x="765504" y="1141421"/>
                  <a:pt x="765504" y="1151674"/>
                </a:cubicBezTo>
                <a:lnTo>
                  <a:pt x="765504" y="1220022"/>
                </a:lnTo>
                <a:cubicBezTo>
                  <a:pt x="786009" y="1353302"/>
                  <a:pt x="837271" y="1472912"/>
                  <a:pt x="891949" y="1568600"/>
                </a:cubicBezTo>
                <a:cubicBezTo>
                  <a:pt x="891949" y="1568600"/>
                  <a:pt x="895367" y="1568600"/>
                  <a:pt x="895367" y="1561766"/>
                </a:cubicBezTo>
                <a:cubicBezTo>
                  <a:pt x="895367" y="1551513"/>
                  <a:pt x="885115" y="1520756"/>
                  <a:pt x="885115" y="1513921"/>
                </a:cubicBezTo>
                <a:lnTo>
                  <a:pt x="885115" y="1284954"/>
                </a:lnTo>
                <a:cubicBezTo>
                  <a:pt x="891949" y="1223440"/>
                  <a:pt x="902202" y="1158509"/>
                  <a:pt x="912454" y="1093577"/>
                </a:cubicBezTo>
                <a:cubicBezTo>
                  <a:pt x="932959" y="984220"/>
                  <a:pt x="963715" y="837270"/>
                  <a:pt x="1096995" y="755252"/>
                </a:cubicBezTo>
                <a:cubicBezTo>
                  <a:pt x="1124335" y="738165"/>
                  <a:pt x="1158509" y="724495"/>
                  <a:pt x="1189266" y="724495"/>
                </a:cubicBezTo>
                <a:cubicBezTo>
                  <a:pt x="1291789" y="724495"/>
                  <a:pt x="1312293" y="806513"/>
                  <a:pt x="1312293" y="881697"/>
                </a:cubicBezTo>
                <a:cubicBezTo>
                  <a:pt x="1312293" y="888532"/>
                  <a:pt x="1305459" y="919288"/>
                  <a:pt x="1302041" y="939793"/>
                </a:cubicBezTo>
                <a:cubicBezTo>
                  <a:pt x="1295206" y="1035481"/>
                  <a:pt x="1271284" y="1138004"/>
                  <a:pt x="1237110" y="1237109"/>
                </a:cubicBezTo>
                <a:cubicBezTo>
                  <a:pt x="1223440" y="1278119"/>
                  <a:pt x="1189266" y="1329380"/>
                  <a:pt x="1165344" y="1373807"/>
                </a:cubicBezTo>
                <a:cubicBezTo>
                  <a:pt x="1144839" y="1411398"/>
                  <a:pt x="1134587" y="1455825"/>
                  <a:pt x="1117500" y="1496834"/>
                </a:cubicBezTo>
                <a:cubicBezTo>
                  <a:pt x="1117500" y="1500252"/>
                  <a:pt x="1120917" y="1507087"/>
                  <a:pt x="1117500" y="1510504"/>
                </a:cubicBezTo>
                <a:cubicBezTo>
                  <a:pt x="1100413" y="1568600"/>
                  <a:pt x="1066238" y="1626697"/>
                  <a:pt x="1045734" y="1691628"/>
                </a:cubicBezTo>
                <a:cubicBezTo>
                  <a:pt x="1038899" y="1705298"/>
                  <a:pt x="1035482" y="1739472"/>
                  <a:pt x="1035482" y="1746307"/>
                </a:cubicBezTo>
                <a:cubicBezTo>
                  <a:pt x="1035482" y="1777064"/>
                  <a:pt x="1073073" y="1814655"/>
                  <a:pt x="1103830" y="1848830"/>
                </a:cubicBezTo>
                <a:cubicBezTo>
                  <a:pt x="1155092" y="1910343"/>
                  <a:pt x="1226858" y="1971857"/>
                  <a:pt x="1291789" y="2019701"/>
                </a:cubicBezTo>
                <a:cubicBezTo>
                  <a:pt x="1295206" y="2023119"/>
                  <a:pt x="1418234" y="2098302"/>
                  <a:pt x="1448991" y="2098302"/>
                </a:cubicBezTo>
                <a:cubicBezTo>
                  <a:pt x="1459243" y="2098302"/>
                  <a:pt x="1466078" y="2091467"/>
                  <a:pt x="1472913" y="2088050"/>
                </a:cubicBezTo>
                <a:cubicBezTo>
                  <a:pt x="1418234" y="2019701"/>
                  <a:pt x="1384059" y="1951353"/>
                  <a:pt x="1356720" y="1883004"/>
                </a:cubicBezTo>
                <a:cubicBezTo>
                  <a:pt x="1343050" y="1848830"/>
                  <a:pt x="1336215" y="1800986"/>
                  <a:pt x="1332798" y="1763394"/>
                </a:cubicBezTo>
                <a:cubicBezTo>
                  <a:pt x="1329381" y="1725802"/>
                  <a:pt x="1325963" y="1684793"/>
                  <a:pt x="1325963" y="1647201"/>
                </a:cubicBezTo>
                <a:cubicBezTo>
                  <a:pt x="1322546" y="1630114"/>
                  <a:pt x="1319128" y="1602775"/>
                  <a:pt x="1319128" y="1595940"/>
                </a:cubicBezTo>
                <a:lnTo>
                  <a:pt x="1319128" y="1531009"/>
                </a:lnTo>
                <a:cubicBezTo>
                  <a:pt x="1322546" y="1513921"/>
                  <a:pt x="1325963" y="1493417"/>
                  <a:pt x="1325963" y="1472912"/>
                </a:cubicBezTo>
                <a:cubicBezTo>
                  <a:pt x="1332798" y="1414816"/>
                  <a:pt x="1373807" y="1254197"/>
                  <a:pt x="1486582" y="1254197"/>
                </a:cubicBezTo>
                <a:cubicBezTo>
                  <a:pt x="1623280" y="1254197"/>
                  <a:pt x="1633532" y="1496834"/>
                  <a:pt x="1633532" y="1554931"/>
                </a:cubicBezTo>
                <a:lnTo>
                  <a:pt x="1613027" y="1903509"/>
                </a:lnTo>
                <a:cubicBezTo>
                  <a:pt x="1613027" y="1992362"/>
                  <a:pt x="1619862" y="2088050"/>
                  <a:pt x="1660871" y="2180321"/>
                </a:cubicBezTo>
                <a:cubicBezTo>
                  <a:pt x="1736055" y="2204243"/>
                  <a:pt x="1831743" y="2200825"/>
                  <a:pt x="1906926" y="2207660"/>
                </a:cubicBezTo>
                <a:cubicBezTo>
                  <a:pt x="1913761" y="2207660"/>
                  <a:pt x="1917179" y="2217912"/>
                  <a:pt x="1927431" y="2217912"/>
                </a:cubicBezTo>
                <a:lnTo>
                  <a:pt x="481858" y="2217912"/>
                </a:lnTo>
                <a:cubicBezTo>
                  <a:pt x="475023" y="2200825"/>
                  <a:pt x="468188" y="2176903"/>
                  <a:pt x="468188" y="2166651"/>
                </a:cubicBezTo>
                <a:cubicBezTo>
                  <a:pt x="468188" y="2122224"/>
                  <a:pt x="526284" y="2053876"/>
                  <a:pt x="574128" y="2043623"/>
                </a:cubicBezTo>
                <a:cubicBezTo>
                  <a:pt x="608303" y="2036788"/>
                  <a:pt x="673234" y="2019701"/>
                  <a:pt x="683486" y="2019701"/>
                </a:cubicBezTo>
                <a:lnTo>
                  <a:pt x="885115" y="2019701"/>
                </a:lnTo>
                <a:lnTo>
                  <a:pt x="1291789" y="2125642"/>
                </a:lnTo>
                <a:cubicBezTo>
                  <a:pt x="1267867" y="2094885"/>
                  <a:pt x="1226858" y="2077798"/>
                  <a:pt x="1196101" y="2053876"/>
                </a:cubicBezTo>
                <a:cubicBezTo>
                  <a:pt x="1138004" y="2009449"/>
                  <a:pt x="1079908" y="1951353"/>
                  <a:pt x="1028647" y="1896674"/>
                </a:cubicBezTo>
                <a:cubicBezTo>
                  <a:pt x="1004725" y="1869334"/>
                  <a:pt x="980803" y="1841995"/>
                  <a:pt x="960298" y="1814655"/>
                </a:cubicBezTo>
                <a:cubicBezTo>
                  <a:pt x="953463" y="1807821"/>
                  <a:pt x="956881" y="1787316"/>
                  <a:pt x="946628" y="1787316"/>
                </a:cubicBezTo>
                <a:cubicBezTo>
                  <a:pt x="833853" y="1766811"/>
                  <a:pt x="717660" y="1766811"/>
                  <a:pt x="608303" y="1749724"/>
                </a:cubicBezTo>
                <a:cubicBezTo>
                  <a:pt x="584381" y="1746307"/>
                  <a:pt x="557041" y="1732637"/>
                  <a:pt x="533119" y="1725802"/>
                </a:cubicBezTo>
                <a:cubicBezTo>
                  <a:pt x="492110" y="1712132"/>
                  <a:pt x="447683" y="1691628"/>
                  <a:pt x="406674" y="1677958"/>
                </a:cubicBezTo>
                <a:cubicBezTo>
                  <a:pt x="280229" y="1633532"/>
                  <a:pt x="119610" y="1537844"/>
                  <a:pt x="27339" y="1387476"/>
                </a:cubicBezTo>
                <a:cubicBezTo>
                  <a:pt x="6835" y="1353302"/>
                  <a:pt x="0" y="1302041"/>
                  <a:pt x="0" y="1271284"/>
                </a:cubicBezTo>
                <a:cubicBezTo>
                  <a:pt x="0" y="1237109"/>
                  <a:pt x="3417" y="1185848"/>
                  <a:pt x="47844" y="1151674"/>
                </a:cubicBezTo>
                <a:cubicBezTo>
                  <a:pt x="75183" y="1127752"/>
                  <a:pt x="99105" y="1134587"/>
                  <a:pt x="119610" y="1134587"/>
                </a:cubicBezTo>
                <a:cubicBezTo>
                  <a:pt x="321238" y="1134587"/>
                  <a:pt x="625390" y="1394311"/>
                  <a:pt x="809931" y="1554931"/>
                </a:cubicBezTo>
                <a:cubicBezTo>
                  <a:pt x="714243" y="1401146"/>
                  <a:pt x="693738" y="1257614"/>
                  <a:pt x="673234" y="1107247"/>
                </a:cubicBezTo>
                <a:cubicBezTo>
                  <a:pt x="669816" y="1076490"/>
                  <a:pt x="656147" y="1049151"/>
                  <a:pt x="649312" y="1021811"/>
                </a:cubicBezTo>
                <a:cubicBezTo>
                  <a:pt x="621972" y="898784"/>
                  <a:pt x="594633" y="775756"/>
                  <a:pt x="584381" y="652729"/>
                </a:cubicBezTo>
                <a:lnTo>
                  <a:pt x="577546" y="358830"/>
                </a:lnTo>
                <a:cubicBezTo>
                  <a:pt x="580963" y="331490"/>
                  <a:pt x="580963" y="300733"/>
                  <a:pt x="584381" y="273394"/>
                </a:cubicBezTo>
                <a:cubicBezTo>
                  <a:pt x="594633" y="136697"/>
                  <a:pt x="676651" y="0"/>
                  <a:pt x="78942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任意多边形: 形状 119" descr="D:\51PPT模板网\51pptmoban.com\图片001.jpg">
            <a:extLst>
              <a:ext uri="{FF2B5EF4-FFF2-40B4-BE49-F238E27FC236}">
                <a16:creationId xmlns:a16="http://schemas.microsoft.com/office/drawing/2014/main" id="{93DB5D5C-8D03-C901-1637-16F6A874CF9A}"/>
              </a:ext>
            </a:extLst>
          </p:cNvPr>
          <p:cNvSpPr/>
          <p:nvPr/>
        </p:nvSpPr>
        <p:spPr>
          <a:xfrm rot="5400000">
            <a:off x="9581631" y="-1094702"/>
            <a:ext cx="2424558" cy="2399459"/>
          </a:xfrm>
          <a:custGeom>
            <a:avLst/>
            <a:gdLst>
              <a:gd name="connsiteX0" fmla="*/ 2571750 w 3067050"/>
              <a:gd name="connsiteY0" fmla="*/ 0 h 3035300"/>
              <a:gd name="connsiteX1" fmla="*/ 2628900 w 3067050"/>
              <a:gd name="connsiteY1" fmla="*/ 190500 h 3035300"/>
              <a:gd name="connsiteX2" fmla="*/ 2470150 w 3067050"/>
              <a:gd name="connsiteY2" fmla="*/ 698500 h 3035300"/>
              <a:gd name="connsiteX3" fmla="*/ 2476500 w 3067050"/>
              <a:gd name="connsiteY3" fmla="*/ 711200 h 3035300"/>
              <a:gd name="connsiteX4" fmla="*/ 3003550 w 3067050"/>
              <a:gd name="connsiteY4" fmla="*/ 304800 h 3035300"/>
              <a:gd name="connsiteX5" fmla="*/ 3067050 w 3067050"/>
              <a:gd name="connsiteY5" fmla="*/ 342900 h 3035300"/>
              <a:gd name="connsiteX6" fmla="*/ 2940050 w 3067050"/>
              <a:gd name="connsiteY6" fmla="*/ 463550 h 3035300"/>
              <a:gd name="connsiteX7" fmla="*/ 2368550 w 3067050"/>
              <a:gd name="connsiteY7" fmla="*/ 901700 h 3035300"/>
              <a:gd name="connsiteX8" fmla="*/ 2343150 w 3067050"/>
              <a:gd name="connsiteY8" fmla="*/ 990600 h 3035300"/>
              <a:gd name="connsiteX9" fmla="*/ 2279650 w 3067050"/>
              <a:gd name="connsiteY9" fmla="*/ 1200150 h 3035300"/>
              <a:gd name="connsiteX10" fmla="*/ 2286000 w 3067050"/>
              <a:gd name="connsiteY10" fmla="*/ 1225550 h 3035300"/>
              <a:gd name="connsiteX11" fmla="*/ 2749550 w 3067050"/>
              <a:gd name="connsiteY11" fmla="*/ 939800 h 3035300"/>
              <a:gd name="connsiteX12" fmla="*/ 2825750 w 3067050"/>
              <a:gd name="connsiteY12" fmla="*/ 996950 h 3035300"/>
              <a:gd name="connsiteX13" fmla="*/ 2654300 w 3067050"/>
              <a:gd name="connsiteY13" fmla="*/ 1104900 h 3035300"/>
              <a:gd name="connsiteX14" fmla="*/ 2489200 w 3067050"/>
              <a:gd name="connsiteY14" fmla="*/ 1149350 h 3035300"/>
              <a:gd name="connsiteX15" fmla="*/ 2286000 w 3067050"/>
              <a:gd name="connsiteY15" fmla="*/ 1257300 h 3035300"/>
              <a:gd name="connsiteX16" fmla="*/ 2139950 w 3067050"/>
              <a:gd name="connsiteY16" fmla="*/ 1485900 h 3035300"/>
              <a:gd name="connsiteX17" fmla="*/ 2101850 w 3067050"/>
              <a:gd name="connsiteY17" fmla="*/ 1555750 h 3035300"/>
              <a:gd name="connsiteX18" fmla="*/ 2044700 w 3067050"/>
              <a:gd name="connsiteY18" fmla="*/ 1663700 h 3035300"/>
              <a:gd name="connsiteX19" fmla="*/ 2590800 w 3067050"/>
              <a:gd name="connsiteY19" fmla="*/ 1447800 h 3035300"/>
              <a:gd name="connsiteX20" fmla="*/ 2787650 w 3067050"/>
              <a:gd name="connsiteY20" fmla="*/ 1568450 h 3035300"/>
              <a:gd name="connsiteX21" fmla="*/ 2667000 w 3067050"/>
              <a:gd name="connsiteY21" fmla="*/ 1657350 h 3035300"/>
              <a:gd name="connsiteX22" fmla="*/ 2355850 w 3067050"/>
              <a:gd name="connsiteY22" fmla="*/ 1593850 h 3035300"/>
              <a:gd name="connsiteX23" fmla="*/ 1758950 w 3067050"/>
              <a:gd name="connsiteY23" fmla="*/ 2012950 h 3035300"/>
              <a:gd name="connsiteX24" fmla="*/ 1917700 w 3067050"/>
              <a:gd name="connsiteY24" fmla="*/ 2019300 h 3035300"/>
              <a:gd name="connsiteX25" fmla="*/ 2476500 w 3067050"/>
              <a:gd name="connsiteY25" fmla="*/ 2616200 h 3035300"/>
              <a:gd name="connsiteX26" fmla="*/ 2343150 w 3067050"/>
              <a:gd name="connsiteY26" fmla="*/ 2762250 h 3035300"/>
              <a:gd name="connsiteX27" fmla="*/ 2209800 w 3067050"/>
              <a:gd name="connsiteY27" fmla="*/ 2679700 h 3035300"/>
              <a:gd name="connsiteX28" fmla="*/ 1930400 w 3067050"/>
              <a:gd name="connsiteY28" fmla="*/ 2070100 h 3035300"/>
              <a:gd name="connsiteX29" fmla="*/ 1778000 w 3067050"/>
              <a:gd name="connsiteY29" fmla="*/ 2044700 h 3035300"/>
              <a:gd name="connsiteX30" fmla="*/ 1479550 w 3067050"/>
              <a:gd name="connsiteY30" fmla="*/ 2279650 h 3035300"/>
              <a:gd name="connsiteX31" fmla="*/ 1987550 w 3067050"/>
              <a:gd name="connsiteY31" fmla="*/ 2755900 h 3035300"/>
              <a:gd name="connsiteX32" fmla="*/ 1873250 w 3067050"/>
              <a:gd name="connsiteY32" fmla="*/ 2914650 h 3035300"/>
              <a:gd name="connsiteX33" fmla="*/ 1695450 w 3067050"/>
              <a:gd name="connsiteY33" fmla="*/ 2660650 h 3035300"/>
              <a:gd name="connsiteX34" fmla="*/ 1625600 w 3067050"/>
              <a:gd name="connsiteY34" fmla="*/ 2425700 h 3035300"/>
              <a:gd name="connsiteX35" fmla="*/ 1447800 w 3067050"/>
              <a:gd name="connsiteY35" fmla="*/ 2305050 h 3035300"/>
              <a:gd name="connsiteX36" fmla="*/ 1219200 w 3067050"/>
              <a:gd name="connsiteY36" fmla="*/ 2444750 h 3035300"/>
              <a:gd name="connsiteX37" fmla="*/ 895350 w 3067050"/>
              <a:gd name="connsiteY37" fmla="*/ 2603500 h 3035300"/>
              <a:gd name="connsiteX38" fmla="*/ 1206500 w 3067050"/>
              <a:gd name="connsiteY38" fmla="*/ 2692400 h 3035300"/>
              <a:gd name="connsiteX39" fmla="*/ 1397000 w 3067050"/>
              <a:gd name="connsiteY39" fmla="*/ 2959100 h 3035300"/>
              <a:gd name="connsiteX40" fmla="*/ 1301750 w 3067050"/>
              <a:gd name="connsiteY40" fmla="*/ 3035300 h 3035300"/>
              <a:gd name="connsiteX41" fmla="*/ 1085850 w 3067050"/>
              <a:gd name="connsiteY41" fmla="*/ 2787650 h 3035300"/>
              <a:gd name="connsiteX42" fmla="*/ 933450 w 3067050"/>
              <a:gd name="connsiteY42" fmla="*/ 2679700 h 3035300"/>
              <a:gd name="connsiteX43" fmla="*/ 793750 w 3067050"/>
              <a:gd name="connsiteY43" fmla="*/ 2660650 h 3035300"/>
              <a:gd name="connsiteX44" fmla="*/ 660400 w 3067050"/>
              <a:gd name="connsiteY44" fmla="*/ 2679700 h 3035300"/>
              <a:gd name="connsiteX45" fmla="*/ 546100 w 3067050"/>
              <a:gd name="connsiteY45" fmla="*/ 2711450 h 3035300"/>
              <a:gd name="connsiteX46" fmla="*/ 241300 w 3067050"/>
              <a:gd name="connsiteY46" fmla="*/ 2806700 h 3035300"/>
              <a:gd name="connsiteX47" fmla="*/ 19050 w 3067050"/>
              <a:gd name="connsiteY47" fmla="*/ 2895600 h 3035300"/>
              <a:gd name="connsiteX48" fmla="*/ 0 w 3067050"/>
              <a:gd name="connsiteY48" fmla="*/ 2895600 h 3035300"/>
              <a:gd name="connsiteX49" fmla="*/ 266700 w 3067050"/>
              <a:gd name="connsiteY49" fmla="*/ 2755900 h 3035300"/>
              <a:gd name="connsiteX50" fmla="*/ 666750 w 3067050"/>
              <a:gd name="connsiteY50" fmla="*/ 2654300 h 3035300"/>
              <a:gd name="connsiteX51" fmla="*/ 781050 w 3067050"/>
              <a:gd name="connsiteY51" fmla="*/ 2565400 h 3035300"/>
              <a:gd name="connsiteX52" fmla="*/ 838200 w 3067050"/>
              <a:gd name="connsiteY52" fmla="*/ 2432050 h 3035300"/>
              <a:gd name="connsiteX53" fmla="*/ 914400 w 3067050"/>
              <a:gd name="connsiteY53" fmla="*/ 2228850 h 3035300"/>
              <a:gd name="connsiteX54" fmla="*/ 971550 w 3067050"/>
              <a:gd name="connsiteY54" fmla="*/ 2190750 h 3035300"/>
              <a:gd name="connsiteX55" fmla="*/ 1028700 w 3067050"/>
              <a:gd name="connsiteY55" fmla="*/ 2266950 h 3035300"/>
              <a:gd name="connsiteX56" fmla="*/ 838200 w 3067050"/>
              <a:gd name="connsiteY56" fmla="*/ 2584450 h 3035300"/>
              <a:gd name="connsiteX57" fmla="*/ 850900 w 3067050"/>
              <a:gd name="connsiteY57" fmla="*/ 2590800 h 3035300"/>
              <a:gd name="connsiteX58" fmla="*/ 1593850 w 3067050"/>
              <a:gd name="connsiteY58" fmla="*/ 2108200 h 3035300"/>
              <a:gd name="connsiteX59" fmla="*/ 1403350 w 3067050"/>
              <a:gd name="connsiteY59" fmla="*/ 2000250 h 3035300"/>
              <a:gd name="connsiteX60" fmla="*/ 984250 w 3067050"/>
              <a:gd name="connsiteY60" fmla="*/ 2120900 h 3035300"/>
              <a:gd name="connsiteX61" fmla="*/ 869950 w 3067050"/>
              <a:gd name="connsiteY61" fmla="*/ 2044700 h 3035300"/>
              <a:gd name="connsiteX62" fmla="*/ 1225550 w 3067050"/>
              <a:gd name="connsiteY62" fmla="*/ 1860550 h 3035300"/>
              <a:gd name="connsiteX63" fmla="*/ 1612900 w 3067050"/>
              <a:gd name="connsiteY63" fmla="*/ 2108200 h 3035300"/>
              <a:gd name="connsiteX64" fmla="*/ 1657350 w 3067050"/>
              <a:gd name="connsiteY64" fmla="*/ 2025650 h 3035300"/>
              <a:gd name="connsiteX65" fmla="*/ 1606550 w 3067050"/>
              <a:gd name="connsiteY65" fmla="*/ 1885950 h 3035300"/>
              <a:gd name="connsiteX66" fmla="*/ 1200150 w 3067050"/>
              <a:gd name="connsiteY66" fmla="*/ 1517650 h 3035300"/>
              <a:gd name="connsiteX67" fmla="*/ 1308100 w 3067050"/>
              <a:gd name="connsiteY67" fmla="*/ 1428750 h 3035300"/>
              <a:gd name="connsiteX68" fmla="*/ 1701800 w 3067050"/>
              <a:gd name="connsiteY68" fmla="*/ 1911350 h 3035300"/>
              <a:gd name="connsiteX69" fmla="*/ 1708150 w 3067050"/>
              <a:gd name="connsiteY69" fmla="*/ 2032000 h 3035300"/>
              <a:gd name="connsiteX70" fmla="*/ 1917700 w 3067050"/>
              <a:gd name="connsiteY70" fmla="*/ 1746250 h 3035300"/>
              <a:gd name="connsiteX71" fmla="*/ 1612900 w 3067050"/>
              <a:gd name="connsiteY71" fmla="*/ 1079500 h 3035300"/>
              <a:gd name="connsiteX72" fmla="*/ 1695450 w 3067050"/>
              <a:gd name="connsiteY72" fmla="*/ 971550 h 3035300"/>
              <a:gd name="connsiteX73" fmla="*/ 1828800 w 3067050"/>
              <a:gd name="connsiteY73" fmla="*/ 1054100 h 3035300"/>
              <a:gd name="connsiteX74" fmla="*/ 1981200 w 3067050"/>
              <a:gd name="connsiteY74" fmla="*/ 1454150 h 3035300"/>
              <a:gd name="connsiteX75" fmla="*/ 1962150 w 3067050"/>
              <a:gd name="connsiteY75" fmla="*/ 1695450 h 3035300"/>
              <a:gd name="connsiteX76" fmla="*/ 1968500 w 3067050"/>
              <a:gd name="connsiteY76" fmla="*/ 1708150 h 3035300"/>
              <a:gd name="connsiteX77" fmla="*/ 2165350 w 3067050"/>
              <a:gd name="connsiteY77" fmla="*/ 1333500 h 3035300"/>
              <a:gd name="connsiteX78" fmla="*/ 1898650 w 3067050"/>
              <a:gd name="connsiteY78" fmla="*/ 704850 h 3035300"/>
              <a:gd name="connsiteX79" fmla="*/ 1955800 w 3067050"/>
              <a:gd name="connsiteY79" fmla="*/ 628650 h 3035300"/>
              <a:gd name="connsiteX80" fmla="*/ 2216150 w 3067050"/>
              <a:gd name="connsiteY80" fmla="*/ 1174750 h 3035300"/>
              <a:gd name="connsiteX81" fmla="*/ 2203450 w 3067050"/>
              <a:gd name="connsiteY81" fmla="*/ 1282700 h 3035300"/>
              <a:gd name="connsiteX82" fmla="*/ 2209800 w 3067050"/>
              <a:gd name="connsiteY82" fmla="*/ 1295400 h 3035300"/>
              <a:gd name="connsiteX83" fmla="*/ 2317750 w 3067050"/>
              <a:gd name="connsiteY83" fmla="*/ 990600 h 3035300"/>
              <a:gd name="connsiteX84" fmla="*/ 2171700 w 3067050"/>
              <a:gd name="connsiteY84" fmla="*/ 406400 h 3035300"/>
              <a:gd name="connsiteX85" fmla="*/ 2235200 w 3067050"/>
              <a:gd name="connsiteY85" fmla="*/ 304800 h 3035300"/>
              <a:gd name="connsiteX86" fmla="*/ 2381250 w 3067050"/>
              <a:gd name="connsiteY86" fmla="*/ 527050 h 3035300"/>
              <a:gd name="connsiteX87" fmla="*/ 2381250 w 3067050"/>
              <a:gd name="connsiteY87" fmla="*/ 800100 h 3035300"/>
              <a:gd name="connsiteX88" fmla="*/ 2482850 w 3067050"/>
              <a:gd name="connsiteY88" fmla="*/ 419100 h 3035300"/>
              <a:gd name="connsiteX89" fmla="*/ 2489200 w 3067050"/>
              <a:gd name="connsiteY89" fmla="*/ 120650 h 3035300"/>
              <a:gd name="connsiteX90" fmla="*/ 2571750 w 3067050"/>
              <a:gd name="connsiteY90" fmla="*/ 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67050" h="3035300">
                <a:moveTo>
                  <a:pt x="2571750" y="0"/>
                </a:moveTo>
                <a:cubicBezTo>
                  <a:pt x="2628900" y="0"/>
                  <a:pt x="2628900" y="184150"/>
                  <a:pt x="2628900" y="190500"/>
                </a:cubicBezTo>
                <a:cubicBezTo>
                  <a:pt x="2628900" y="361950"/>
                  <a:pt x="2546350" y="508000"/>
                  <a:pt x="2470150" y="698500"/>
                </a:cubicBezTo>
                <a:lnTo>
                  <a:pt x="2476500" y="711200"/>
                </a:lnTo>
                <a:cubicBezTo>
                  <a:pt x="2571750" y="565150"/>
                  <a:pt x="2844800" y="304800"/>
                  <a:pt x="3003550" y="304800"/>
                </a:cubicBezTo>
                <a:cubicBezTo>
                  <a:pt x="3035300" y="304800"/>
                  <a:pt x="3067050" y="298450"/>
                  <a:pt x="3067050" y="342900"/>
                </a:cubicBezTo>
                <a:cubicBezTo>
                  <a:pt x="3067050" y="393700"/>
                  <a:pt x="2997200" y="444500"/>
                  <a:pt x="2940050" y="463550"/>
                </a:cubicBezTo>
                <a:cubicBezTo>
                  <a:pt x="2743200" y="533400"/>
                  <a:pt x="2495550" y="685800"/>
                  <a:pt x="2368550" y="901700"/>
                </a:cubicBezTo>
                <a:cubicBezTo>
                  <a:pt x="2355850" y="920750"/>
                  <a:pt x="2349500" y="958850"/>
                  <a:pt x="2343150" y="990600"/>
                </a:cubicBezTo>
                <a:cubicBezTo>
                  <a:pt x="2330450" y="1054100"/>
                  <a:pt x="2311400" y="1130300"/>
                  <a:pt x="2279650" y="1200150"/>
                </a:cubicBezTo>
                <a:lnTo>
                  <a:pt x="2286000" y="1225550"/>
                </a:lnTo>
                <a:cubicBezTo>
                  <a:pt x="2374900" y="1123950"/>
                  <a:pt x="2628900" y="939800"/>
                  <a:pt x="2749550" y="939800"/>
                </a:cubicBezTo>
                <a:cubicBezTo>
                  <a:pt x="2794000" y="939800"/>
                  <a:pt x="2825750" y="971550"/>
                  <a:pt x="2825750" y="996950"/>
                </a:cubicBezTo>
                <a:cubicBezTo>
                  <a:pt x="2825750" y="1085850"/>
                  <a:pt x="2679700" y="1092200"/>
                  <a:pt x="2654300" y="1104900"/>
                </a:cubicBezTo>
                <a:cubicBezTo>
                  <a:pt x="2603500" y="1117600"/>
                  <a:pt x="2540000" y="1123950"/>
                  <a:pt x="2489200" y="1149350"/>
                </a:cubicBezTo>
                <a:cubicBezTo>
                  <a:pt x="2419350" y="1174750"/>
                  <a:pt x="2349500" y="1206500"/>
                  <a:pt x="2286000" y="1257300"/>
                </a:cubicBezTo>
                <a:cubicBezTo>
                  <a:pt x="2203450" y="1320800"/>
                  <a:pt x="2184400" y="1409700"/>
                  <a:pt x="2139950" y="1485900"/>
                </a:cubicBezTo>
                <a:cubicBezTo>
                  <a:pt x="2133600" y="1498600"/>
                  <a:pt x="2120900" y="1530350"/>
                  <a:pt x="2101850" y="1555750"/>
                </a:cubicBezTo>
                <a:cubicBezTo>
                  <a:pt x="2089150" y="1574800"/>
                  <a:pt x="2038350" y="1625600"/>
                  <a:pt x="2044700" y="1663700"/>
                </a:cubicBezTo>
                <a:cubicBezTo>
                  <a:pt x="2228850" y="1524000"/>
                  <a:pt x="2413000" y="1447800"/>
                  <a:pt x="2590800" y="1447800"/>
                </a:cubicBezTo>
                <a:cubicBezTo>
                  <a:pt x="2660650" y="1447800"/>
                  <a:pt x="2787650" y="1460500"/>
                  <a:pt x="2787650" y="1568450"/>
                </a:cubicBezTo>
                <a:cubicBezTo>
                  <a:pt x="2787650" y="1657350"/>
                  <a:pt x="2705100" y="1657350"/>
                  <a:pt x="2667000" y="1657350"/>
                </a:cubicBezTo>
                <a:cubicBezTo>
                  <a:pt x="2533650" y="1657350"/>
                  <a:pt x="2520950" y="1593850"/>
                  <a:pt x="2355850" y="1593850"/>
                </a:cubicBezTo>
                <a:cubicBezTo>
                  <a:pt x="2114550" y="1593850"/>
                  <a:pt x="1987550" y="1708150"/>
                  <a:pt x="1758950" y="2012950"/>
                </a:cubicBezTo>
                <a:cubicBezTo>
                  <a:pt x="1765300" y="2019300"/>
                  <a:pt x="1778000" y="2019300"/>
                  <a:pt x="1917700" y="2019300"/>
                </a:cubicBezTo>
                <a:cubicBezTo>
                  <a:pt x="2273300" y="2063750"/>
                  <a:pt x="2476500" y="2336800"/>
                  <a:pt x="2476500" y="2616200"/>
                </a:cubicBezTo>
                <a:cubicBezTo>
                  <a:pt x="2476500" y="2705100"/>
                  <a:pt x="2432050" y="2762250"/>
                  <a:pt x="2343150" y="2762250"/>
                </a:cubicBezTo>
                <a:cubicBezTo>
                  <a:pt x="2298700" y="2762250"/>
                  <a:pt x="2241550" y="2755900"/>
                  <a:pt x="2209800" y="2679700"/>
                </a:cubicBezTo>
                <a:cubicBezTo>
                  <a:pt x="2108200" y="2463800"/>
                  <a:pt x="2139950" y="2222500"/>
                  <a:pt x="1930400" y="2070100"/>
                </a:cubicBezTo>
                <a:cubicBezTo>
                  <a:pt x="1885950" y="2038350"/>
                  <a:pt x="1790700" y="2044700"/>
                  <a:pt x="1778000" y="2044700"/>
                </a:cubicBezTo>
                <a:cubicBezTo>
                  <a:pt x="1682750" y="2044700"/>
                  <a:pt x="1574800" y="2203450"/>
                  <a:pt x="1479550" y="2279650"/>
                </a:cubicBezTo>
                <a:cubicBezTo>
                  <a:pt x="1733550" y="2330450"/>
                  <a:pt x="1987550" y="2514600"/>
                  <a:pt x="1987550" y="2755900"/>
                </a:cubicBezTo>
                <a:cubicBezTo>
                  <a:pt x="1987550" y="2825750"/>
                  <a:pt x="1949450" y="2914650"/>
                  <a:pt x="1873250" y="2914650"/>
                </a:cubicBezTo>
                <a:cubicBezTo>
                  <a:pt x="1746250" y="2914650"/>
                  <a:pt x="1714500" y="2724150"/>
                  <a:pt x="1695450" y="2660650"/>
                </a:cubicBezTo>
                <a:cubicBezTo>
                  <a:pt x="1676400" y="2590800"/>
                  <a:pt x="1657350" y="2489200"/>
                  <a:pt x="1625600" y="2425700"/>
                </a:cubicBezTo>
                <a:cubicBezTo>
                  <a:pt x="1606550" y="2381250"/>
                  <a:pt x="1485900" y="2305050"/>
                  <a:pt x="1447800" y="2305050"/>
                </a:cubicBezTo>
                <a:cubicBezTo>
                  <a:pt x="1428750" y="2305050"/>
                  <a:pt x="1295400" y="2400300"/>
                  <a:pt x="1219200" y="2444750"/>
                </a:cubicBezTo>
                <a:cubicBezTo>
                  <a:pt x="1111250" y="2501900"/>
                  <a:pt x="1003300" y="2552700"/>
                  <a:pt x="895350" y="2603500"/>
                </a:cubicBezTo>
                <a:cubicBezTo>
                  <a:pt x="984250" y="2622550"/>
                  <a:pt x="1104900" y="2654300"/>
                  <a:pt x="1206500" y="2692400"/>
                </a:cubicBezTo>
                <a:cubicBezTo>
                  <a:pt x="1289050" y="2724150"/>
                  <a:pt x="1397000" y="2895600"/>
                  <a:pt x="1397000" y="2959100"/>
                </a:cubicBezTo>
                <a:cubicBezTo>
                  <a:pt x="1397000" y="3016250"/>
                  <a:pt x="1327150" y="3035300"/>
                  <a:pt x="1301750" y="3035300"/>
                </a:cubicBezTo>
                <a:cubicBezTo>
                  <a:pt x="1162050" y="3035300"/>
                  <a:pt x="1149350" y="2901950"/>
                  <a:pt x="1085850" y="2787650"/>
                </a:cubicBezTo>
                <a:cubicBezTo>
                  <a:pt x="1054100" y="2724150"/>
                  <a:pt x="984250" y="2692400"/>
                  <a:pt x="933450" y="2679700"/>
                </a:cubicBezTo>
                <a:cubicBezTo>
                  <a:pt x="889000" y="2673350"/>
                  <a:pt x="812800" y="2660650"/>
                  <a:pt x="793750" y="2660650"/>
                </a:cubicBezTo>
                <a:cubicBezTo>
                  <a:pt x="781050" y="2660650"/>
                  <a:pt x="698500" y="2667000"/>
                  <a:pt x="660400" y="2679700"/>
                </a:cubicBezTo>
                <a:cubicBezTo>
                  <a:pt x="615950" y="2686050"/>
                  <a:pt x="577850" y="2705100"/>
                  <a:pt x="546100" y="2711450"/>
                </a:cubicBezTo>
                <a:cubicBezTo>
                  <a:pt x="444500" y="2736850"/>
                  <a:pt x="336550" y="2768600"/>
                  <a:pt x="241300" y="2806700"/>
                </a:cubicBezTo>
                <a:cubicBezTo>
                  <a:pt x="165100" y="2832100"/>
                  <a:pt x="38100" y="2895600"/>
                  <a:pt x="19050" y="2895600"/>
                </a:cubicBezTo>
                <a:lnTo>
                  <a:pt x="0" y="2895600"/>
                </a:lnTo>
                <a:cubicBezTo>
                  <a:pt x="69850" y="2832100"/>
                  <a:pt x="184150" y="2774950"/>
                  <a:pt x="266700" y="2755900"/>
                </a:cubicBezTo>
                <a:cubicBezTo>
                  <a:pt x="393700" y="2717800"/>
                  <a:pt x="533400" y="2698750"/>
                  <a:pt x="666750" y="2654300"/>
                </a:cubicBezTo>
                <a:cubicBezTo>
                  <a:pt x="692150" y="2647950"/>
                  <a:pt x="755650" y="2616200"/>
                  <a:pt x="781050" y="2565400"/>
                </a:cubicBezTo>
                <a:cubicBezTo>
                  <a:pt x="806450" y="2520950"/>
                  <a:pt x="825500" y="2470150"/>
                  <a:pt x="838200" y="2432050"/>
                </a:cubicBezTo>
                <a:cubicBezTo>
                  <a:pt x="863600" y="2368550"/>
                  <a:pt x="882650" y="2292350"/>
                  <a:pt x="914400" y="2228850"/>
                </a:cubicBezTo>
                <a:cubicBezTo>
                  <a:pt x="927100" y="2203450"/>
                  <a:pt x="952500" y="2190750"/>
                  <a:pt x="971550" y="2190750"/>
                </a:cubicBezTo>
                <a:cubicBezTo>
                  <a:pt x="1022350" y="2190750"/>
                  <a:pt x="1028700" y="2247900"/>
                  <a:pt x="1028700" y="2266950"/>
                </a:cubicBezTo>
                <a:cubicBezTo>
                  <a:pt x="1028700" y="2387600"/>
                  <a:pt x="952500" y="2451100"/>
                  <a:pt x="838200" y="2584450"/>
                </a:cubicBezTo>
                <a:cubicBezTo>
                  <a:pt x="844550" y="2590800"/>
                  <a:pt x="838200" y="2590800"/>
                  <a:pt x="850900" y="2590800"/>
                </a:cubicBezTo>
                <a:cubicBezTo>
                  <a:pt x="990600" y="2590800"/>
                  <a:pt x="1593850" y="2209800"/>
                  <a:pt x="1593850" y="2108200"/>
                </a:cubicBezTo>
                <a:cubicBezTo>
                  <a:pt x="1593850" y="2019300"/>
                  <a:pt x="1435100" y="2000250"/>
                  <a:pt x="1403350" y="2000250"/>
                </a:cubicBezTo>
                <a:cubicBezTo>
                  <a:pt x="1244600" y="2000250"/>
                  <a:pt x="1130300" y="2120900"/>
                  <a:pt x="984250" y="2120900"/>
                </a:cubicBezTo>
                <a:cubicBezTo>
                  <a:pt x="946150" y="2120900"/>
                  <a:pt x="869950" y="2101850"/>
                  <a:pt x="869950" y="2044700"/>
                </a:cubicBezTo>
                <a:cubicBezTo>
                  <a:pt x="869950" y="1885950"/>
                  <a:pt x="1155700" y="1860550"/>
                  <a:pt x="1225550" y="1860550"/>
                </a:cubicBezTo>
                <a:cubicBezTo>
                  <a:pt x="1397000" y="1860550"/>
                  <a:pt x="1574800" y="1949450"/>
                  <a:pt x="1612900" y="2108200"/>
                </a:cubicBezTo>
                <a:cubicBezTo>
                  <a:pt x="1651000" y="2076450"/>
                  <a:pt x="1657350" y="2057400"/>
                  <a:pt x="1657350" y="2025650"/>
                </a:cubicBezTo>
                <a:cubicBezTo>
                  <a:pt x="1657350" y="1981200"/>
                  <a:pt x="1631950" y="1924050"/>
                  <a:pt x="1606550" y="1885950"/>
                </a:cubicBezTo>
                <a:cubicBezTo>
                  <a:pt x="1498600" y="1727200"/>
                  <a:pt x="1200150" y="1746250"/>
                  <a:pt x="1200150" y="1517650"/>
                </a:cubicBezTo>
                <a:cubicBezTo>
                  <a:pt x="1200150" y="1441450"/>
                  <a:pt x="1263650" y="1428750"/>
                  <a:pt x="1308100" y="1428750"/>
                </a:cubicBezTo>
                <a:cubicBezTo>
                  <a:pt x="1530350" y="1428750"/>
                  <a:pt x="1676400" y="1746250"/>
                  <a:pt x="1701800" y="1911350"/>
                </a:cubicBezTo>
                <a:lnTo>
                  <a:pt x="1708150" y="2032000"/>
                </a:lnTo>
                <a:cubicBezTo>
                  <a:pt x="1816100" y="1936750"/>
                  <a:pt x="1917700" y="1835150"/>
                  <a:pt x="1917700" y="1746250"/>
                </a:cubicBezTo>
                <a:cubicBezTo>
                  <a:pt x="1917700" y="1403350"/>
                  <a:pt x="1612900" y="1301750"/>
                  <a:pt x="1612900" y="1079500"/>
                </a:cubicBezTo>
                <a:cubicBezTo>
                  <a:pt x="1612900" y="1016000"/>
                  <a:pt x="1638300" y="971550"/>
                  <a:pt x="1695450" y="971550"/>
                </a:cubicBezTo>
                <a:cubicBezTo>
                  <a:pt x="1733550" y="971550"/>
                  <a:pt x="1809750" y="1022350"/>
                  <a:pt x="1828800" y="1054100"/>
                </a:cubicBezTo>
                <a:cubicBezTo>
                  <a:pt x="1943100" y="1206500"/>
                  <a:pt x="1981200" y="1308100"/>
                  <a:pt x="1981200" y="1454150"/>
                </a:cubicBezTo>
                <a:cubicBezTo>
                  <a:pt x="1981200" y="1466850"/>
                  <a:pt x="1968500" y="1612900"/>
                  <a:pt x="1962150" y="1695450"/>
                </a:cubicBezTo>
                <a:cubicBezTo>
                  <a:pt x="1962150" y="1695450"/>
                  <a:pt x="1962150" y="1701800"/>
                  <a:pt x="1968500" y="1708150"/>
                </a:cubicBezTo>
                <a:cubicBezTo>
                  <a:pt x="2032000" y="1587500"/>
                  <a:pt x="2165350" y="1454150"/>
                  <a:pt x="2165350" y="1333500"/>
                </a:cubicBezTo>
                <a:cubicBezTo>
                  <a:pt x="2165350" y="1054100"/>
                  <a:pt x="1898650" y="927100"/>
                  <a:pt x="1898650" y="704850"/>
                </a:cubicBezTo>
                <a:cubicBezTo>
                  <a:pt x="1898650" y="666750"/>
                  <a:pt x="1917700" y="628650"/>
                  <a:pt x="1955800" y="628650"/>
                </a:cubicBezTo>
                <a:cubicBezTo>
                  <a:pt x="2133600" y="628650"/>
                  <a:pt x="2216150" y="1123950"/>
                  <a:pt x="2216150" y="1174750"/>
                </a:cubicBezTo>
                <a:cubicBezTo>
                  <a:pt x="2216150" y="1187450"/>
                  <a:pt x="2209800" y="1244600"/>
                  <a:pt x="2203450" y="1282700"/>
                </a:cubicBezTo>
                <a:cubicBezTo>
                  <a:pt x="2203450" y="1282700"/>
                  <a:pt x="2203450" y="1289050"/>
                  <a:pt x="2209800" y="1295400"/>
                </a:cubicBezTo>
                <a:cubicBezTo>
                  <a:pt x="2273300" y="1174750"/>
                  <a:pt x="2317750" y="1098550"/>
                  <a:pt x="2317750" y="990600"/>
                </a:cubicBezTo>
                <a:cubicBezTo>
                  <a:pt x="2317750" y="749300"/>
                  <a:pt x="2171700" y="565150"/>
                  <a:pt x="2171700" y="406400"/>
                </a:cubicBezTo>
                <a:cubicBezTo>
                  <a:pt x="2171700" y="368300"/>
                  <a:pt x="2171700" y="304800"/>
                  <a:pt x="2235200" y="304800"/>
                </a:cubicBezTo>
                <a:cubicBezTo>
                  <a:pt x="2336800" y="304800"/>
                  <a:pt x="2381250" y="520700"/>
                  <a:pt x="2381250" y="527050"/>
                </a:cubicBezTo>
                <a:cubicBezTo>
                  <a:pt x="2381250" y="762000"/>
                  <a:pt x="2374900" y="781050"/>
                  <a:pt x="2381250" y="800100"/>
                </a:cubicBezTo>
                <a:cubicBezTo>
                  <a:pt x="2432050" y="673100"/>
                  <a:pt x="2463800" y="546100"/>
                  <a:pt x="2482850" y="419100"/>
                </a:cubicBezTo>
                <a:lnTo>
                  <a:pt x="2489200" y="120650"/>
                </a:lnTo>
                <a:cubicBezTo>
                  <a:pt x="2495550" y="88900"/>
                  <a:pt x="2514600" y="0"/>
                  <a:pt x="2571750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1CCD3C2D-D61A-DE3D-3BF7-E026CF9C5245}"/>
              </a:ext>
            </a:extLst>
          </p:cNvPr>
          <p:cNvGrpSpPr/>
          <p:nvPr/>
        </p:nvGrpSpPr>
        <p:grpSpPr>
          <a:xfrm>
            <a:off x="3353505" y="4306414"/>
            <a:ext cx="5500582" cy="401399"/>
            <a:chOff x="3353505" y="4306414"/>
            <a:chExt cx="5500582" cy="401399"/>
          </a:xfrm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1EA63668-E328-641C-45CE-567B5818E2DD}"/>
                </a:ext>
              </a:extLst>
            </p:cNvPr>
            <p:cNvGrpSpPr/>
            <p:nvPr/>
          </p:nvGrpSpPr>
          <p:grpSpPr>
            <a:xfrm>
              <a:off x="3353505" y="4306414"/>
              <a:ext cx="2544375" cy="401399"/>
              <a:chOff x="3315405" y="4403631"/>
              <a:chExt cx="2544375" cy="401399"/>
            </a:xfrm>
          </p:grpSpPr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id="{39EC58B5-D2B5-37C6-4797-E77A9292ECBB}"/>
                  </a:ext>
                </a:extLst>
              </p:cNvPr>
              <p:cNvSpPr/>
              <p:nvPr/>
            </p:nvSpPr>
            <p:spPr>
              <a:xfrm>
                <a:off x="3315405" y="4403631"/>
                <a:ext cx="2544375" cy="4013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9EB7B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A91073CB-6943-2763-58D6-77D4EA10EAA3}"/>
                  </a:ext>
                </a:extLst>
              </p:cNvPr>
              <p:cNvSpPr txBox="1"/>
              <p:nvPr/>
            </p:nvSpPr>
            <p:spPr>
              <a:xfrm>
                <a:off x="3772357" y="4463606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ym typeface="+mn-lt"/>
                  </a:rPr>
                  <a:t>汇报人：</a:t>
                </a:r>
                <a:r>
                  <a:rPr lang="en-US" altLang="zh-CN" sz="1400" dirty="0">
                    <a:sym typeface="+mn-lt"/>
                  </a:rPr>
                  <a:t>51PPT</a:t>
                </a:r>
                <a:r>
                  <a:rPr lang="zh-CN" altLang="en-US" sz="1400" dirty="0">
                    <a:sym typeface="+mn-lt"/>
                  </a:rPr>
                  <a:t>模板网</a:t>
                </a:r>
              </a:p>
            </p:txBody>
          </p:sp>
          <p:sp>
            <p:nvSpPr>
              <p:cNvPr id="131" name="iconfont-10019-4889788">
                <a:extLst>
                  <a:ext uri="{FF2B5EF4-FFF2-40B4-BE49-F238E27FC236}">
                    <a16:creationId xmlns:a16="http://schemas.microsoft.com/office/drawing/2014/main" id="{86075AD5-A5CB-F492-BC86-504ABF64F8A9}"/>
                  </a:ext>
                </a:extLst>
              </p:cNvPr>
              <p:cNvSpPr/>
              <p:nvPr/>
            </p:nvSpPr>
            <p:spPr>
              <a:xfrm>
                <a:off x="3395131" y="4446804"/>
                <a:ext cx="307776" cy="307776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solidFill>
                <a:srgbClr val="5B7B7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AB0E6B91-2808-C2DB-E6F3-D7FC6E1636C2}"/>
                </a:ext>
              </a:extLst>
            </p:cNvPr>
            <p:cNvSpPr/>
            <p:nvPr/>
          </p:nvSpPr>
          <p:spPr>
            <a:xfrm>
              <a:off x="6309712" y="4306414"/>
              <a:ext cx="2544375" cy="4013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EB7B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1175A754-A155-88CF-55D7-8314DC387210}"/>
                </a:ext>
              </a:extLst>
            </p:cNvPr>
            <p:cNvSpPr txBox="1"/>
            <p:nvPr/>
          </p:nvSpPr>
          <p:spPr>
            <a:xfrm>
              <a:off x="6927732" y="4352762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2023.12.08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42" name="iconfont-11899-5651509">
              <a:extLst>
                <a:ext uri="{FF2B5EF4-FFF2-40B4-BE49-F238E27FC236}">
                  <a16:creationId xmlns:a16="http://schemas.microsoft.com/office/drawing/2014/main" id="{D6E5A499-5AD1-9ED8-C823-2EA8B4271DAF}"/>
                </a:ext>
              </a:extLst>
            </p:cNvPr>
            <p:cNvSpPr/>
            <p:nvPr/>
          </p:nvSpPr>
          <p:spPr>
            <a:xfrm>
              <a:off x="6367708" y="4349591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5B7B7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7E682C4-C4EE-9F0A-677B-33BC98231FFC}"/>
              </a:ext>
            </a:extLst>
          </p:cNvPr>
          <p:cNvSpPr/>
          <p:nvPr/>
        </p:nvSpPr>
        <p:spPr>
          <a:xfrm>
            <a:off x="2493710" y="3535262"/>
            <a:ext cx="774613" cy="565235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08384CE-6397-6AAF-5009-C99A032FE220}"/>
              </a:ext>
            </a:extLst>
          </p:cNvPr>
          <p:cNvSpPr/>
          <p:nvPr/>
        </p:nvSpPr>
        <p:spPr>
          <a:xfrm rot="14834108">
            <a:off x="7958328" y="1664443"/>
            <a:ext cx="583692" cy="632581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D4D01E6-B32B-1A74-6DBD-276AF84F2041}"/>
              </a:ext>
            </a:extLst>
          </p:cNvPr>
          <p:cNvSpPr/>
          <p:nvPr/>
        </p:nvSpPr>
        <p:spPr>
          <a:xfrm>
            <a:off x="8970872" y="3453759"/>
            <a:ext cx="448292" cy="433483"/>
          </a:xfrm>
          <a:custGeom>
            <a:avLst/>
            <a:gdLst>
              <a:gd name="connsiteX0" fmla="*/ 1210005 w 1301879"/>
              <a:gd name="connsiteY0" fmla="*/ 111422 h 1258874"/>
              <a:gd name="connsiteX1" fmla="*/ 1227598 w 1301879"/>
              <a:gd name="connsiteY1" fmla="*/ 252166 h 1258874"/>
              <a:gd name="connsiteX2" fmla="*/ 1245191 w 1301879"/>
              <a:gd name="connsiteY2" fmla="*/ 443734 h 1258874"/>
              <a:gd name="connsiteX3" fmla="*/ 1301879 w 1301879"/>
              <a:gd name="connsiteY3" fmla="*/ 885513 h 1258874"/>
              <a:gd name="connsiteX4" fmla="*/ 1233463 w 1301879"/>
              <a:gd name="connsiteY4" fmla="*/ 1102493 h 1258874"/>
              <a:gd name="connsiteX5" fmla="*/ 807322 w 1301879"/>
              <a:gd name="connsiteY5" fmla="*/ 1258875 h 1258874"/>
              <a:gd name="connsiteX6" fmla="*/ 533654 w 1301879"/>
              <a:gd name="connsiteY6" fmla="*/ 1215870 h 1258874"/>
              <a:gd name="connsiteX7" fmla="*/ 195477 w 1301879"/>
              <a:gd name="connsiteY7" fmla="*/ 1012573 h 1258874"/>
              <a:gd name="connsiteX8" fmla="*/ 0 w 1301879"/>
              <a:gd name="connsiteY8" fmla="*/ 594251 h 1258874"/>
              <a:gd name="connsiteX9" fmla="*/ 0 w 1301879"/>
              <a:gd name="connsiteY9" fmla="*/ 557111 h 1258874"/>
              <a:gd name="connsiteX10" fmla="*/ 3909 w 1301879"/>
              <a:gd name="connsiteY10" fmla="*/ 525834 h 1258874"/>
              <a:gd name="connsiteX11" fmla="*/ 191568 w 1301879"/>
              <a:gd name="connsiteY11" fmla="*/ 361633 h 1258874"/>
              <a:gd name="connsiteX12" fmla="*/ 731086 w 1301879"/>
              <a:gd name="connsiteY12" fmla="*/ 76236 h 1258874"/>
              <a:gd name="connsiteX13" fmla="*/ 1037985 w 1301879"/>
              <a:gd name="connsiteY13" fmla="*/ 0 h 1258874"/>
              <a:gd name="connsiteX14" fmla="*/ 1210005 w 1301879"/>
              <a:gd name="connsiteY14" fmla="*/ 111422 h 125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01879" h="1258874">
                <a:moveTo>
                  <a:pt x="1210005" y="111422"/>
                </a:moveTo>
                <a:cubicBezTo>
                  <a:pt x="1219779" y="158337"/>
                  <a:pt x="1223689" y="205251"/>
                  <a:pt x="1227598" y="252166"/>
                </a:cubicBezTo>
                <a:cubicBezTo>
                  <a:pt x="1233463" y="312764"/>
                  <a:pt x="1235417" y="379226"/>
                  <a:pt x="1245191" y="443734"/>
                </a:cubicBezTo>
                <a:cubicBezTo>
                  <a:pt x="1254965" y="514106"/>
                  <a:pt x="1301879" y="764317"/>
                  <a:pt x="1301879" y="885513"/>
                </a:cubicBezTo>
                <a:cubicBezTo>
                  <a:pt x="1301879" y="955885"/>
                  <a:pt x="1292106" y="1030166"/>
                  <a:pt x="1233463" y="1102493"/>
                </a:cubicBezTo>
                <a:cubicBezTo>
                  <a:pt x="1141588" y="1213915"/>
                  <a:pt x="924608" y="1258875"/>
                  <a:pt x="807322" y="1258875"/>
                </a:cubicBezTo>
                <a:cubicBezTo>
                  <a:pt x="717402" y="1258875"/>
                  <a:pt x="623573" y="1249101"/>
                  <a:pt x="533654" y="1215870"/>
                </a:cubicBezTo>
                <a:cubicBezTo>
                  <a:pt x="422231" y="1176774"/>
                  <a:pt x="308854" y="1129860"/>
                  <a:pt x="195477" y="1012573"/>
                </a:cubicBezTo>
                <a:cubicBezTo>
                  <a:pt x="111422" y="926563"/>
                  <a:pt x="0" y="703719"/>
                  <a:pt x="0" y="594251"/>
                </a:cubicBezTo>
                <a:lnTo>
                  <a:pt x="0" y="557111"/>
                </a:lnTo>
                <a:cubicBezTo>
                  <a:pt x="1955" y="547337"/>
                  <a:pt x="3909" y="533653"/>
                  <a:pt x="3909" y="525834"/>
                </a:cubicBezTo>
                <a:cubicBezTo>
                  <a:pt x="11729" y="439824"/>
                  <a:pt x="123151" y="394864"/>
                  <a:pt x="191568" y="361633"/>
                </a:cubicBezTo>
                <a:cubicBezTo>
                  <a:pt x="369452" y="273668"/>
                  <a:pt x="551246" y="142699"/>
                  <a:pt x="731086" y="76236"/>
                </a:cubicBezTo>
                <a:cubicBezTo>
                  <a:pt x="824914" y="41050"/>
                  <a:pt x="940246" y="0"/>
                  <a:pt x="1037985" y="0"/>
                </a:cubicBezTo>
                <a:cubicBezTo>
                  <a:pt x="1100538" y="0"/>
                  <a:pt x="1188503" y="13683"/>
                  <a:pt x="1210005" y="111422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72A023-44C0-D9C5-4002-9F2D415DBC2F}"/>
              </a:ext>
            </a:extLst>
          </p:cNvPr>
          <p:cNvSpPr/>
          <p:nvPr/>
        </p:nvSpPr>
        <p:spPr>
          <a:xfrm>
            <a:off x="8737600" y="6391831"/>
            <a:ext cx="3183193" cy="2107643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1F31BCE-4C83-DA42-1C4F-8C2964928317}"/>
              </a:ext>
            </a:extLst>
          </p:cNvPr>
          <p:cNvSpPr/>
          <p:nvPr/>
        </p:nvSpPr>
        <p:spPr>
          <a:xfrm>
            <a:off x="1235375" y="-892944"/>
            <a:ext cx="2116061" cy="140107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79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0F9F9EE-C329-CB63-D9C7-DB72D0E96BC3}"/>
              </a:ext>
            </a:extLst>
          </p:cNvPr>
          <p:cNvSpPr txBox="1"/>
          <p:nvPr/>
        </p:nvSpPr>
        <p:spPr>
          <a:xfrm>
            <a:off x="273049" y="192998"/>
            <a:ext cx="1409360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8AD72-78A1-3430-212D-41A014BC7BA2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教学策略</a:t>
            </a:r>
          </a:p>
        </p:txBody>
      </p:sp>
      <p:sp>
        <p:nvSpPr>
          <p:cNvPr id="2" name="Freeform 8">
            <a:extLst>
              <a:ext uri="{FF2B5EF4-FFF2-40B4-BE49-F238E27FC236}">
                <a16:creationId xmlns:a16="http://schemas.microsoft.com/office/drawing/2014/main" id="{1A5932BD-1D05-5B17-DBE0-3F21B2DE4D15}"/>
              </a:ext>
            </a:extLst>
          </p:cNvPr>
          <p:cNvSpPr/>
          <p:nvPr/>
        </p:nvSpPr>
        <p:spPr bwMode="auto">
          <a:xfrm>
            <a:off x="6112933" y="1589024"/>
            <a:ext cx="1350257" cy="1553911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B3CAE465-8A6C-757B-4276-9D7C7C30F069}"/>
              </a:ext>
            </a:extLst>
          </p:cNvPr>
          <p:cNvSpPr/>
          <p:nvPr/>
        </p:nvSpPr>
        <p:spPr bwMode="auto">
          <a:xfrm>
            <a:off x="4728813" y="1589024"/>
            <a:ext cx="1350257" cy="1553911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95C0B41E-7C78-9327-EB01-FF3DBE91D2BC}"/>
              </a:ext>
            </a:extLst>
          </p:cNvPr>
          <p:cNvSpPr/>
          <p:nvPr/>
        </p:nvSpPr>
        <p:spPr bwMode="auto">
          <a:xfrm>
            <a:off x="6112933" y="3985519"/>
            <a:ext cx="1350257" cy="1553911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C1EC3036-553A-8554-9A62-0972EBA5C4F5}"/>
              </a:ext>
            </a:extLst>
          </p:cNvPr>
          <p:cNvSpPr/>
          <p:nvPr/>
        </p:nvSpPr>
        <p:spPr bwMode="auto">
          <a:xfrm>
            <a:off x="4728813" y="3985519"/>
            <a:ext cx="1350257" cy="1553911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172BDF0B-B376-C4E7-36C6-BD6A38EB4D1F}"/>
              </a:ext>
            </a:extLst>
          </p:cNvPr>
          <p:cNvSpPr/>
          <p:nvPr/>
        </p:nvSpPr>
        <p:spPr bwMode="auto">
          <a:xfrm>
            <a:off x="4036750" y="2787271"/>
            <a:ext cx="1348142" cy="1553911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DA93B0F3-0563-6228-67FD-8320CC6E390F}"/>
              </a:ext>
            </a:extLst>
          </p:cNvPr>
          <p:cNvSpPr/>
          <p:nvPr/>
        </p:nvSpPr>
        <p:spPr bwMode="auto">
          <a:xfrm>
            <a:off x="6804992" y="2787271"/>
            <a:ext cx="1350257" cy="1553911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26">
            <a:extLst>
              <a:ext uri="{FF2B5EF4-FFF2-40B4-BE49-F238E27FC236}">
                <a16:creationId xmlns:a16="http://schemas.microsoft.com/office/drawing/2014/main" id="{241F6173-C67F-C2A7-CDB2-ED9A6DF87D6E}"/>
              </a:ext>
            </a:extLst>
          </p:cNvPr>
          <p:cNvSpPr>
            <a:spLocks noEditPoints="1"/>
          </p:cNvSpPr>
          <p:nvPr/>
        </p:nvSpPr>
        <p:spPr bwMode="auto">
          <a:xfrm>
            <a:off x="5173253" y="2130988"/>
            <a:ext cx="465606" cy="469984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1" name="Freeform 27">
            <a:extLst>
              <a:ext uri="{FF2B5EF4-FFF2-40B4-BE49-F238E27FC236}">
                <a16:creationId xmlns:a16="http://schemas.microsoft.com/office/drawing/2014/main" id="{FD459ADE-B5E1-33E2-9A79-005694F9487A}"/>
              </a:ext>
            </a:extLst>
          </p:cNvPr>
          <p:cNvSpPr>
            <a:spLocks noEditPoints="1"/>
          </p:cNvSpPr>
          <p:nvPr/>
        </p:nvSpPr>
        <p:spPr bwMode="auto">
          <a:xfrm>
            <a:off x="4529872" y="3329234"/>
            <a:ext cx="368252" cy="469984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2" name="Freeform 28" descr="D:\51PPT模板网\51pptmoban.com\图片001.jpg">
            <a:extLst>
              <a:ext uri="{FF2B5EF4-FFF2-40B4-BE49-F238E27FC236}">
                <a16:creationId xmlns:a16="http://schemas.microsoft.com/office/drawing/2014/main" id="{4D0DC5C9-2AB7-DC02-53FC-7AE76281313F}"/>
              </a:ext>
            </a:extLst>
          </p:cNvPr>
          <p:cNvSpPr>
            <a:spLocks noEditPoints="1"/>
          </p:cNvSpPr>
          <p:nvPr/>
        </p:nvSpPr>
        <p:spPr bwMode="auto">
          <a:xfrm>
            <a:off x="7268480" y="3337702"/>
            <a:ext cx="421161" cy="453048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3" name="Freeform 29" descr="D:\51PPT模板网\51pptmoban.com\图片001.jpg">
            <a:extLst>
              <a:ext uri="{FF2B5EF4-FFF2-40B4-BE49-F238E27FC236}">
                <a16:creationId xmlns:a16="http://schemas.microsoft.com/office/drawing/2014/main" id="{2CFDDB5A-C118-8851-86F4-E73B8A8BB3A2}"/>
              </a:ext>
            </a:extLst>
          </p:cNvPr>
          <p:cNvSpPr>
            <a:spLocks noEditPoints="1"/>
          </p:cNvSpPr>
          <p:nvPr/>
        </p:nvSpPr>
        <p:spPr bwMode="auto">
          <a:xfrm>
            <a:off x="6614515" y="2139456"/>
            <a:ext cx="383067" cy="453048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4" name="Freeform 30">
            <a:extLst>
              <a:ext uri="{FF2B5EF4-FFF2-40B4-BE49-F238E27FC236}">
                <a16:creationId xmlns:a16="http://schemas.microsoft.com/office/drawing/2014/main" id="{CA879A10-D399-7D4B-9ED5-957E06E19215}"/>
              </a:ext>
            </a:extLst>
          </p:cNvPr>
          <p:cNvSpPr>
            <a:spLocks noEditPoints="1"/>
          </p:cNvSpPr>
          <p:nvPr/>
        </p:nvSpPr>
        <p:spPr bwMode="auto">
          <a:xfrm>
            <a:off x="6618747" y="4495725"/>
            <a:ext cx="374602" cy="469984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15" name="Freeform 31" descr="D:\51PPT模板网\51pptmoban.com\图片001.jpg">
            <a:extLst>
              <a:ext uri="{FF2B5EF4-FFF2-40B4-BE49-F238E27FC236}">
                <a16:creationId xmlns:a16="http://schemas.microsoft.com/office/drawing/2014/main" id="{C94FB97D-6D90-8B7B-0095-20E580B9CD5D}"/>
              </a:ext>
            </a:extLst>
          </p:cNvPr>
          <p:cNvSpPr>
            <a:spLocks noEditPoints="1"/>
          </p:cNvSpPr>
          <p:nvPr/>
        </p:nvSpPr>
        <p:spPr bwMode="auto">
          <a:xfrm>
            <a:off x="5243094" y="4531715"/>
            <a:ext cx="319576" cy="461516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479E220-B357-9D2A-F65F-0212FAD278E7}"/>
              </a:ext>
            </a:extLst>
          </p:cNvPr>
          <p:cNvGrpSpPr/>
          <p:nvPr/>
        </p:nvGrpSpPr>
        <p:grpSpPr>
          <a:xfrm>
            <a:off x="7606382" y="1893478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498EF9-B40F-2125-5CE4-967552AC8CE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05AD11D-9B27-7144-7AA2-337723BBB8B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451C98F-7399-9F53-C86C-EF1EAA7B6DC4}"/>
              </a:ext>
            </a:extLst>
          </p:cNvPr>
          <p:cNvGrpSpPr/>
          <p:nvPr/>
        </p:nvGrpSpPr>
        <p:grpSpPr>
          <a:xfrm>
            <a:off x="1619193" y="1893478"/>
            <a:ext cx="2984539" cy="816522"/>
            <a:chOff x="283598" y="1906534"/>
            <a:chExt cx="2984539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E90FC8F-4231-EAA5-C32F-BCF34D7E54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E505011-A5F7-AADC-4EBE-D418F592780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ACAFE1E-19EA-C9A1-2729-EFAF6B1A7833}"/>
              </a:ext>
            </a:extLst>
          </p:cNvPr>
          <p:cNvGrpSpPr/>
          <p:nvPr/>
        </p:nvGrpSpPr>
        <p:grpSpPr>
          <a:xfrm>
            <a:off x="7606382" y="4367244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71BF055-75D0-7131-706C-AE115360450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7632B0A-1941-BC3C-97B6-6CECA0C4D6D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B1A63AB-F546-F825-361C-C49CC57708FE}"/>
              </a:ext>
            </a:extLst>
          </p:cNvPr>
          <p:cNvGrpSpPr/>
          <p:nvPr/>
        </p:nvGrpSpPr>
        <p:grpSpPr>
          <a:xfrm>
            <a:off x="1619193" y="4367244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2F61C9A-233F-5501-5EFE-04AB7801EFD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FCC43C7-B82E-4392-A821-0699391EFB9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A1CD267-60BC-3155-6E68-95400114AD3F}"/>
              </a:ext>
            </a:extLst>
          </p:cNvPr>
          <p:cNvGrpSpPr/>
          <p:nvPr/>
        </p:nvGrpSpPr>
        <p:grpSpPr>
          <a:xfrm>
            <a:off x="8244500" y="3147168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6B4B8C1-E81D-03E2-E31C-6FAB4F776B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2328E77-CEBC-B78A-26A5-ECB29A29FD4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C218D01-A5CD-C3A2-37C2-E07031B0AE0C}"/>
              </a:ext>
            </a:extLst>
          </p:cNvPr>
          <p:cNvGrpSpPr/>
          <p:nvPr/>
        </p:nvGrpSpPr>
        <p:grpSpPr>
          <a:xfrm>
            <a:off x="962959" y="3147168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A315D50-1835-D135-90C0-6E11EADA06A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958F2DB-004E-4EB4-0609-3746B06BBE0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68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C353C30-97A8-2520-23D6-78EA57DF5148}"/>
              </a:ext>
            </a:extLst>
          </p:cNvPr>
          <p:cNvCxnSpPr>
            <a:stCxn id="9" idx="6"/>
            <a:endCxn id="8" idx="2"/>
          </p:cNvCxnSpPr>
          <p:nvPr/>
        </p:nvCxnSpPr>
        <p:spPr>
          <a:xfrm>
            <a:off x="2676567" y="2603254"/>
            <a:ext cx="9100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14">
            <a:extLst>
              <a:ext uri="{FF2B5EF4-FFF2-40B4-BE49-F238E27FC236}">
                <a16:creationId xmlns:a16="http://schemas.microsoft.com/office/drawing/2014/main" id="{1AF33551-B31D-4940-23E5-935D93FD3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6661" y="1985310"/>
            <a:ext cx="1233894" cy="1235889"/>
          </a:xfrm>
          <a:prstGeom prst="ellipse">
            <a:avLst/>
          </a:prstGeom>
          <a:noFill/>
          <a:ln w="127000">
            <a:solidFill>
              <a:srgbClr val="5B7B7F"/>
            </a:solidFill>
            <a:round/>
            <a:headEnd/>
            <a:tailEnd/>
          </a:ln>
          <a:effectLst/>
        </p:spPr>
        <p:txBody>
          <a:bodyPr vert="horz" wrap="square" lIns="82821" tIns="41408" rIns="82821" bIns="414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单击添加描述文本</a:t>
            </a: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id="{86F8CDB1-D247-22C2-F387-19EDC7FB1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2409" y="2104082"/>
            <a:ext cx="994160" cy="998350"/>
          </a:xfrm>
          <a:prstGeom prst="ellipse">
            <a:avLst/>
          </a:prstGeom>
          <a:noFill/>
          <a:ln w="127000">
            <a:solidFill>
              <a:srgbClr val="BFE1CF"/>
            </a:solidFill>
            <a:round/>
            <a:headEnd/>
            <a:tailEnd/>
          </a:ln>
          <a:effectLst/>
        </p:spPr>
        <p:txBody>
          <a:bodyPr vert="horz" wrap="square" lIns="82821" tIns="41408" rIns="82821" bIns="414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9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0" name="Group 22">
            <a:extLst>
              <a:ext uri="{FF2B5EF4-FFF2-40B4-BE49-F238E27FC236}">
                <a16:creationId xmlns:a16="http://schemas.microsoft.com/office/drawing/2014/main" id="{D82F08BF-EC35-0E03-BBB6-FAC0A7DA4A05}"/>
              </a:ext>
            </a:extLst>
          </p:cNvPr>
          <p:cNvGrpSpPr>
            <a:grpSpLocks/>
          </p:cNvGrpSpPr>
          <p:nvPr/>
        </p:nvGrpSpPr>
        <p:grpSpPr bwMode="auto">
          <a:xfrm>
            <a:off x="6179041" y="1566132"/>
            <a:ext cx="1026157" cy="456387"/>
            <a:chOff x="0" y="0"/>
            <a:chExt cx="1131895" cy="504056"/>
          </a:xfrm>
        </p:grpSpPr>
        <p:sp>
          <p:nvSpPr>
            <p:cNvPr id="11" name="矩形 46">
              <a:extLst>
                <a:ext uri="{FF2B5EF4-FFF2-40B4-BE49-F238E27FC236}">
                  <a16:creationId xmlns:a16="http://schemas.microsoft.com/office/drawing/2014/main" id="{858F787A-CCEF-0BAF-3DA6-5666DA8EF9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BF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47">
              <a:extLst>
                <a:ext uri="{FF2B5EF4-FFF2-40B4-BE49-F238E27FC236}">
                  <a16:creationId xmlns:a16="http://schemas.microsoft.com/office/drawing/2014/main" id="{988FE76A-52B5-52F2-D944-361C0DCDC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6" y="41771"/>
              <a:ext cx="1080119" cy="424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grpSp>
        <p:nvGrpSpPr>
          <p:cNvPr id="14" name="Group 22">
            <a:extLst>
              <a:ext uri="{FF2B5EF4-FFF2-40B4-BE49-F238E27FC236}">
                <a16:creationId xmlns:a16="http://schemas.microsoft.com/office/drawing/2014/main" id="{DCF6FBB2-8A2C-481C-9BF0-3906C16292D4}"/>
              </a:ext>
            </a:extLst>
          </p:cNvPr>
          <p:cNvGrpSpPr>
            <a:grpSpLocks/>
          </p:cNvGrpSpPr>
          <p:nvPr/>
        </p:nvGrpSpPr>
        <p:grpSpPr bwMode="auto">
          <a:xfrm>
            <a:off x="6179041" y="2366533"/>
            <a:ext cx="1026157" cy="456387"/>
            <a:chOff x="0" y="0"/>
            <a:chExt cx="1131895" cy="504056"/>
          </a:xfrm>
        </p:grpSpPr>
        <p:sp>
          <p:nvSpPr>
            <p:cNvPr id="15" name="矩形 46">
              <a:extLst>
                <a:ext uri="{FF2B5EF4-FFF2-40B4-BE49-F238E27FC236}">
                  <a16:creationId xmlns:a16="http://schemas.microsoft.com/office/drawing/2014/main" id="{9E589C2C-156E-98D6-D837-FF63876DB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5B7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47">
              <a:extLst>
                <a:ext uri="{FF2B5EF4-FFF2-40B4-BE49-F238E27FC236}">
                  <a16:creationId xmlns:a16="http://schemas.microsoft.com/office/drawing/2014/main" id="{A3E7CB94-717D-D513-7009-ED7227936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6" y="41771"/>
              <a:ext cx="1080119" cy="424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900" b="1" dirty="0">
                  <a:solidFill>
                    <a:schemeClr val="bg1"/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grpSp>
        <p:nvGrpSpPr>
          <p:cNvPr id="18" name="Group 22">
            <a:extLst>
              <a:ext uri="{FF2B5EF4-FFF2-40B4-BE49-F238E27FC236}">
                <a16:creationId xmlns:a16="http://schemas.microsoft.com/office/drawing/2014/main" id="{93C92713-781E-6B87-A89A-BB995DA19421}"/>
              </a:ext>
            </a:extLst>
          </p:cNvPr>
          <p:cNvGrpSpPr>
            <a:grpSpLocks/>
          </p:cNvGrpSpPr>
          <p:nvPr/>
        </p:nvGrpSpPr>
        <p:grpSpPr bwMode="auto">
          <a:xfrm>
            <a:off x="6179041" y="3178548"/>
            <a:ext cx="1026157" cy="456387"/>
            <a:chOff x="0" y="0"/>
            <a:chExt cx="1131894" cy="504056"/>
          </a:xfrm>
        </p:grpSpPr>
        <p:sp>
          <p:nvSpPr>
            <p:cNvPr id="19" name="矩形 46">
              <a:extLst>
                <a:ext uri="{FF2B5EF4-FFF2-40B4-BE49-F238E27FC236}">
                  <a16:creationId xmlns:a16="http://schemas.microsoft.com/office/drawing/2014/main" id="{E38324C8-8139-4EEA-CE08-6890EEE30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BFE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47">
              <a:extLst>
                <a:ext uri="{FF2B5EF4-FFF2-40B4-BE49-F238E27FC236}">
                  <a16:creationId xmlns:a16="http://schemas.microsoft.com/office/drawing/2014/main" id="{1935FE9D-0143-9570-CFAB-21498723EA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3" y="41771"/>
              <a:ext cx="1080121" cy="424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900" b="1">
                  <a:solidFill>
                    <a:schemeClr val="bg1"/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908C748-1B4D-8FF3-2A08-1BD5F8B09100}"/>
              </a:ext>
            </a:extLst>
          </p:cNvPr>
          <p:cNvGrpSpPr/>
          <p:nvPr/>
        </p:nvGrpSpPr>
        <p:grpSpPr>
          <a:xfrm>
            <a:off x="4860821" y="1772237"/>
            <a:ext cx="1312433" cy="1612411"/>
            <a:chOff x="3837051" y="1267706"/>
            <a:chExt cx="1087268" cy="1333449"/>
          </a:xfrm>
        </p:grpSpPr>
        <p:cxnSp>
          <p:nvCxnSpPr>
            <p:cNvPr id="23" name="肘形连接符 42">
              <a:extLst>
                <a:ext uri="{FF2B5EF4-FFF2-40B4-BE49-F238E27FC236}">
                  <a16:creationId xmlns:a16="http://schemas.microsoft.com/office/drawing/2014/main" id="{9DF82EC9-7A30-C235-9944-98474421F3F4}"/>
                </a:ext>
              </a:extLst>
            </p:cNvPr>
            <p:cNvCxnSpPr/>
            <p:nvPr/>
          </p:nvCxnSpPr>
          <p:spPr>
            <a:xfrm rot="16200000" flipH="1">
              <a:off x="4343275" y="2020110"/>
              <a:ext cx="750262" cy="411827"/>
            </a:xfrm>
            <a:prstGeom prst="bent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肘形连接符 43">
              <a:extLst>
                <a:ext uri="{FF2B5EF4-FFF2-40B4-BE49-F238E27FC236}">
                  <a16:creationId xmlns:a16="http://schemas.microsoft.com/office/drawing/2014/main" id="{2677D57D-43DF-BFCC-3F02-A3AC17BAB48C}"/>
                </a:ext>
              </a:extLst>
            </p:cNvPr>
            <p:cNvCxnSpPr/>
            <p:nvPr/>
          </p:nvCxnSpPr>
          <p:spPr>
            <a:xfrm rot="5400000" flipH="1" flipV="1">
              <a:off x="4426808" y="1353388"/>
              <a:ext cx="583191" cy="411828"/>
            </a:xfrm>
            <a:prstGeom prst="bentConnector2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>
              <a:extLst>
                <a:ext uri="{FF2B5EF4-FFF2-40B4-BE49-F238E27FC236}">
                  <a16:creationId xmlns:a16="http://schemas.microsoft.com/office/drawing/2014/main" id="{BFB4E665-2EE8-5345-5498-3DCAE569A4E3}"/>
                </a:ext>
              </a:extLst>
            </p:cNvPr>
            <p:cNvCxnSpPr>
              <a:endCxn id="15" idx="1"/>
            </p:cNvCxnSpPr>
            <p:nvPr/>
          </p:nvCxnSpPr>
          <p:spPr>
            <a:xfrm>
              <a:off x="3837051" y="1847807"/>
              <a:ext cx="1077194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6DDE07EB-2034-59C4-0DBE-2A1FB54D601F}"/>
              </a:ext>
            </a:extLst>
          </p:cNvPr>
          <p:cNvSpPr txBox="1"/>
          <p:nvPr/>
        </p:nvSpPr>
        <p:spPr>
          <a:xfrm>
            <a:off x="273049" y="192998"/>
            <a:ext cx="1409360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329A4D2-9716-75AC-8EAE-19E703897B34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教学策略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DEA9E21-6BAE-DFE2-9CE2-A3A6C0839FC6}"/>
              </a:ext>
            </a:extLst>
          </p:cNvPr>
          <p:cNvSpPr txBox="1"/>
          <p:nvPr/>
        </p:nvSpPr>
        <p:spPr>
          <a:xfrm>
            <a:off x="7356205" y="1520525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CE9D805-A4B2-3886-97EC-12A065E0D19A}"/>
              </a:ext>
            </a:extLst>
          </p:cNvPr>
          <p:cNvSpPr txBox="1"/>
          <p:nvPr/>
        </p:nvSpPr>
        <p:spPr>
          <a:xfrm>
            <a:off x="7356205" y="2290467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62342CB-D2F5-28F6-6933-967441373212}"/>
              </a:ext>
            </a:extLst>
          </p:cNvPr>
          <p:cNvSpPr txBox="1"/>
          <p:nvPr/>
        </p:nvSpPr>
        <p:spPr>
          <a:xfrm>
            <a:off x="7356205" y="3118465"/>
            <a:ext cx="2966425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矩形 32" descr="D:\51PPT模板网\51pptmoban.com\图片001.jpg">
            <a:extLst>
              <a:ext uri="{FF2B5EF4-FFF2-40B4-BE49-F238E27FC236}">
                <a16:creationId xmlns:a16="http://schemas.microsoft.com/office/drawing/2014/main" id="{A3712A2B-A78C-32EA-6E91-DD117DAFEBAB}"/>
              </a:ext>
            </a:extLst>
          </p:cNvPr>
          <p:cNvSpPr/>
          <p:nvPr/>
        </p:nvSpPr>
        <p:spPr>
          <a:xfrm>
            <a:off x="0" y="4267200"/>
            <a:ext cx="12192000" cy="2590800"/>
          </a:xfrm>
          <a:prstGeom prst="rect">
            <a:avLst/>
          </a:prstGeom>
          <a:blipFill dpi="0" rotWithShape="0">
            <a:blip r:embed="rId3"/>
            <a:srcRect/>
            <a:tile tx="0" ty="-273050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766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AE64433F-FD92-7723-71BE-3A66E97F96F0}"/>
              </a:ext>
            </a:extLst>
          </p:cNvPr>
          <p:cNvSpPr/>
          <p:nvPr/>
        </p:nvSpPr>
        <p:spPr>
          <a:xfrm>
            <a:off x="4859716" y="2410821"/>
            <a:ext cx="2472568" cy="247256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</a:endParaRPr>
          </a:p>
        </p:txBody>
      </p:sp>
      <p:sp>
        <p:nvSpPr>
          <p:cNvPr id="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576DABF-A19C-4664-3CAD-BFD92F54AE23}"/>
              </a:ext>
            </a:extLst>
          </p:cNvPr>
          <p:cNvSpPr/>
          <p:nvPr/>
        </p:nvSpPr>
        <p:spPr>
          <a:xfrm>
            <a:off x="4672173" y="2223274"/>
            <a:ext cx="2847654" cy="2847654"/>
          </a:xfrm>
          <a:prstGeom prst="arc">
            <a:avLst>
              <a:gd name="adj1" fmla="val 16200000"/>
              <a:gd name="adj2" fmla="val 1012118"/>
            </a:avLst>
          </a:prstGeom>
          <a:ln w="12700" cap="rnd">
            <a:solidFill>
              <a:schemeClr val="accent1">
                <a:shade val="1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4D51C6D7-78C6-BE91-B7D6-7C54B9A0CD09}"/>
              </a:ext>
            </a:extLst>
          </p:cNvPr>
          <p:cNvSpPr/>
          <p:nvPr/>
        </p:nvSpPr>
        <p:spPr>
          <a:xfrm flipH="1" flipV="1">
            <a:off x="4672176" y="2223277"/>
            <a:ext cx="2847646" cy="2847646"/>
          </a:xfrm>
          <a:prstGeom prst="arc">
            <a:avLst>
              <a:gd name="adj1" fmla="val 13480855"/>
              <a:gd name="adj2" fmla="val 19125669"/>
            </a:avLst>
          </a:prstGeom>
          <a:ln w="12700" cap="rnd">
            <a:solidFill>
              <a:schemeClr val="accent1">
                <a:shade val="1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358C895D-1994-A16D-4D79-EBC651329CC6}"/>
              </a:ext>
            </a:extLst>
          </p:cNvPr>
          <p:cNvSpPr/>
          <p:nvPr/>
        </p:nvSpPr>
        <p:spPr>
          <a:xfrm flipH="1" flipV="1">
            <a:off x="4672176" y="2223275"/>
            <a:ext cx="2847646" cy="2847646"/>
          </a:xfrm>
          <a:prstGeom prst="arc">
            <a:avLst>
              <a:gd name="adj1" fmla="val 19974742"/>
              <a:gd name="adj2" fmla="val 4573108"/>
            </a:avLst>
          </a:prstGeom>
          <a:ln w="12700" cap="rnd">
            <a:solidFill>
              <a:schemeClr val="accent1">
                <a:shade val="1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AD73944-E87D-F26B-82C9-EA6ABD8B3215}"/>
              </a:ext>
            </a:extLst>
          </p:cNvPr>
          <p:cNvSpPr/>
          <p:nvPr/>
        </p:nvSpPr>
        <p:spPr>
          <a:xfrm>
            <a:off x="4486275" y="2039414"/>
            <a:ext cx="3215368" cy="3215368"/>
          </a:xfrm>
          <a:prstGeom prst="ellipse">
            <a:avLst/>
          </a:prstGeom>
          <a:ln w="12700" cap="rnd">
            <a:solidFill>
              <a:schemeClr val="accent1">
                <a:shade val="15000"/>
              </a:schemeClr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图形 472">
            <a:extLst>
              <a:ext uri="{FF2B5EF4-FFF2-40B4-BE49-F238E27FC236}">
                <a16:creationId xmlns:a16="http://schemas.microsoft.com/office/drawing/2014/main" id="{BD6FE94F-28EE-42FD-E537-FF340CD80A11}"/>
              </a:ext>
            </a:extLst>
          </p:cNvPr>
          <p:cNvSpPr/>
          <p:nvPr/>
        </p:nvSpPr>
        <p:spPr>
          <a:xfrm>
            <a:off x="5891126" y="2799305"/>
            <a:ext cx="409748" cy="411296"/>
          </a:xfrm>
          <a:custGeom>
            <a:avLst/>
            <a:gdLst>
              <a:gd name="connsiteX0" fmla="*/ 353569 w 354013"/>
              <a:gd name="connsiteY0" fmla="*/ 347784 h 355351"/>
              <a:gd name="connsiteX1" fmla="*/ 289192 w 354013"/>
              <a:gd name="connsiteY1" fmla="*/ 204755 h 355351"/>
              <a:gd name="connsiteX2" fmla="*/ 281977 w 354013"/>
              <a:gd name="connsiteY2" fmla="*/ 202391 h 355351"/>
              <a:gd name="connsiteX3" fmla="*/ 279409 w 354013"/>
              <a:gd name="connsiteY3" fmla="*/ 209153 h 355351"/>
              <a:gd name="connsiteX4" fmla="*/ 338888 w 354013"/>
              <a:gd name="connsiteY4" fmla="*/ 341320 h 355351"/>
              <a:gd name="connsiteX5" fmla="*/ 239042 w 354013"/>
              <a:gd name="connsiteY5" fmla="*/ 310094 h 355351"/>
              <a:gd name="connsiteX6" fmla="*/ 226928 w 354013"/>
              <a:gd name="connsiteY6" fmla="*/ 229673 h 355351"/>
              <a:gd name="connsiteX7" fmla="*/ 281006 w 354013"/>
              <a:gd name="connsiteY7" fmla="*/ 105332 h 355351"/>
              <a:gd name="connsiteX8" fmla="*/ 178234 w 354013"/>
              <a:gd name="connsiteY8" fmla="*/ 8 h 355351"/>
              <a:gd name="connsiteX9" fmla="*/ 72910 w 354013"/>
              <a:gd name="connsiteY9" fmla="*/ 102780 h 355351"/>
              <a:gd name="connsiteX10" fmla="*/ 72910 w 354013"/>
              <a:gd name="connsiteY10" fmla="*/ 105332 h 355351"/>
              <a:gd name="connsiteX11" fmla="*/ 131496 w 354013"/>
              <a:gd name="connsiteY11" fmla="*/ 235480 h 355351"/>
              <a:gd name="connsiteX12" fmla="*/ 115468 w 354013"/>
              <a:gd name="connsiteY12" fmla="*/ 342635 h 355351"/>
              <a:gd name="connsiteX13" fmla="*/ 12571 w 354013"/>
              <a:gd name="connsiteY13" fmla="*/ 304036 h 355351"/>
              <a:gd name="connsiteX14" fmla="*/ 66555 w 354013"/>
              <a:gd name="connsiteY14" fmla="*/ 184109 h 355351"/>
              <a:gd name="connsiteX15" fmla="*/ 63534 w 354013"/>
              <a:gd name="connsiteY15" fmla="*/ 177144 h 355351"/>
              <a:gd name="connsiteX16" fmla="*/ 56773 w 354013"/>
              <a:gd name="connsiteY16" fmla="*/ 179711 h 355351"/>
              <a:gd name="connsiteX17" fmla="*/ 441 w 354013"/>
              <a:gd name="connsiteY17" fmla="*/ 304929 h 355351"/>
              <a:gd name="connsiteX18" fmla="*/ 441 w 354013"/>
              <a:gd name="connsiteY18" fmla="*/ 309202 h 355351"/>
              <a:gd name="connsiteX19" fmla="*/ 3571 w 354013"/>
              <a:gd name="connsiteY19" fmla="*/ 312160 h 355351"/>
              <a:gd name="connsiteX20" fmla="*/ 117895 w 354013"/>
              <a:gd name="connsiteY20" fmla="*/ 355016 h 355351"/>
              <a:gd name="connsiteX21" fmla="*/ 121385 w 354013"/>
              <a:gd name="connsiteY21" fmla="*/ 355109 h 355351"/>
              <a:gd name="connsiteX22" fmla="*/ 234237 w 354013"/>
              <a:gd name="connsiteY22" fmla="*/ 319845 h 355351"/>
              <a:gd name="connsiteX23" fmla="*/ 347089 w 354013"/>
              <a:gd name="connsiteY23" fmla="*/ 355109 h 355351"/>
              <a:gd name="connsiteX24" fmla="*/ 353794 w 354013"/>
              <a:gd name="connsiteY24" fmla="*/ 351453 h 355351"/>
              <a:gd name="connsiteX25" fmla="*/ 353569 w 354013"/>
              <a:gd name="connsiteY25" fmla="*/ 347784 h 355351"/>
              <a:gd name="connsiteX26" fmla="*/ 83695 w 354013"/>
              <a:gd name="connsiteY26" fmla="*/ 105332 h 355351"/>
              <a:gd name="connsiteX27" fmla="*/ 270331 w 354013"/>
              <a:gd name="connsiteY27" fmla="*/ 105332 h 355351"/>
              <a:gd name="connsiteX28" fmla="*/ 177013 w 354013"/>
              <a:gd name="connsiteY28" fmla="*/ 270885 h 355351"/>
              <a:gd name="connsiteX29" fmla="*/ 83695 w 354013"/>
              <a:gd name="connsiteY29" fmla="*/ 105332 h 355351"/>
              <a:gd name="connsiteX30" fmla="*/ 126362 w 354013"/>
              <a:gd name="connsiteY30" fmla="*/ 342306 h 355351"/>
              <a:gd name="connsiteX31" fmla="*/ 140684 w 354013"/>
              <a:gd name="connsiteY31" fmla="*/ 246828 h 355351"/>
              <a:gd name="connsiteX32" fmla="*/ 177013 w 354013"/>
              <a:gd name="connsiteY32" fmla="*/ 283845 h 355351"/>
              <a:gd name="connsiteX33" fmla="*/ 217865 w 354013"/>
              <a:gd name="connsiteY33" fmla="*/ 241287 h 355351"/>
              <a:gd name="connsiteX34" fmla="*/ 228242 w 354013"/>
              <a:gd name="connsiteY34" fmla="*/ 310485 h 355351"/>
              <a:gd name="connsiteX35" fmla="*/ 243175 w 354013"/>
              <a:gd name="connsiteY35" fmla="*/ 106255 h 355351"/>
              <a:gd name="connsiteX36" fmla="*/ 175987 w 354013"/>
              <a:gd name="connsiteY36" fmla="*/ 41104 h 355351"/>
              <a:gd name="connsiteX37" fmla="*/ 110835 w 354013"/>
              <a:gd name="connsiteY37" fmla="*/ 106255 h 355351"/>
              <a:gd name="connsiteX38" fmla="*/ 178023 w 354013"/>
              <a:gd name="connsiteY38" fmla="*/ 171407 h 355351"/>
              <a:gd name="connsiteX39" fmla="*/ 243175 w 354013"/>
              <a:gd name="connsiteY39" fmla="*/ 106255 h 355351"/>
              <a:gd name="connsiteX40" fmla="*/ 153441 w 354013"/>
              <a:gd name="connsiteY40" fmla="*/ 116414 h 355351"/>
              <a:gd name="connsiteX41" fmla="*/ 145930 w 354013"/>
              <a:gd name="connsiteY41" fmla="*/ 117522 h 355351"/>
              <a:gd name="connsiteX42" fmla="*/ 145928 w 354013"/>
              <a:gd name="connsiteY42" fmla="*/ 117525 h 355351"/>
              <a:gd name="connsiteX43" fmla="*/ 139448 w 354013"/>
              <a:gd name="connsiteY43" fmla="*/ 146842 h 355351"/>
              <a:gd name="connsiteX44" fmla="*/ 136325 w 354013"/>
              <a:gd name="connsiteY44" fmla="*/ 68588 h 355351"/>
              <a:gd name="connsiteX45" fmla="*/ 214578 w 354013"/>
              <a:gd name="connsiteY45" fmla="*/ 65466 h 355351"/>
              <a:gd name="connsiteX46" fmla="*/ 217701 w 354013"/>
              <a:gd name="connsiteY46" fmla="*/ 143719 h 355351"/>
              <a:gd name="connsiteX47" fmla="*/ 214578 w 354013"/>
              <a:gd name="connsiteY47" fmla="*/ 146842 h 355351"/>
              <a:gd name="connsiteX48" fmla="*/ 208145 w 354013"/>
              <a:gd name="connsiteY48" fmla="*/ 117525 h 355351"/>
              <a:gd name="connsiteX49" fmla="*/ 200614 w 354013"/>
              <a:gd name="connsiteY49" fmla="*/ 116561 h 355351"/>
              <a:gd name="connsiteX50" fmla="*/ 199505 w 354013"/>
              <a:gd name="connsiteY50" fmla="*/ 123895 h 355351"/>
              <a:gd name="connsiteX51" fmla="*/ 203888 w 354013"/>
              <a:gd name="connsiteY51" fmla="*/ 154715 h 355351"/>
              <a:gd name="connsiteX52" fmla="*/ 150232 w 354013"/>
              <a:gd name="connsiteY52" fmla="*/ 154668 h 355351"/>
              <a:gd name="connsiteX53" fmla="*/ 150232 w 354013"/>
              <a:gd name="connsiteY53" fmla="*/ 137607 h 355351"/>
              <a:gd name="connsiteX54" fmla="*/ 154615 w 354013"/>
              <a:gd name="connsiteY54" fmla="*/ 123895 h 355351"/>
              <a:gd name="connsiteX55" fmla="*/ 153469 w 354013"/>
              <a:gd name="connsiteY55" fmla="*/ 116435 h 355351"/>
              <a:gd name="connsiteX56" fmla="*/ 153441 w 354013"/>
              <a:gd name="connsiteY56" fmla="*/ 116414 h 355351"/>
              <a:gd name="connsiteX57" fmla="*/ 177013 w 354013"/>
              <a:gd name="connsiteY57" fmla="*/ 118934 h 355351"/>
              <a:gd name="connsiteX58" fmla="*/ 199661 w 354013"/>
              <a:gd name="connsiteY58" fmla="*/ 95079 h 355351"/>
              <a:gd name="connsiteX59" fmla="*/ 177013 w 354013"/>
              <a:gd name="connsiteY59" fmla="*/ 72431 h 355351"/>
              <a:gd name="connsiteX60" fmla="*/ 154365 w 354013"/>
              <a:gd name="connsiteY60" fmla="*/ 96286 h 355351"/>
              <a:gd name="connsiteX61" fmla="*/ 177013 w 354013"/>
              <a:gd name="connsiteY61" fmla="*/ 118934 h 355351"/>
              <a:gd name="connsiteX62" fmla="*/ 177013 w 354013"/>
              <a:gd name="connsiteY62" fmla="*/ 83169 h 355351"/>
              <a:gd name="connsiteX63" fmla="*/ 189535 w 354013"/>
              <a:gd name="connsiteY63" fmla="*/ 95690 h 355351"/>
              <a:gd name="connsiteX64" fmla="*/ 177013 w 354013"/>
              <a:gd name="connsiteY64" fmla="*/ 108212 h 355351"/>
              <a:gd name="connsiteX65" fmla="*/ 164491 w 354013"/>
              <a:gd name="connsiteY65" fmla="*/ 95690 h 355351"/>
              <a:gd name="connsiteX66" fmla="*/ 177013 w 354013"/>
              <a:gd name="connsiteY66" fmla="*/ 83169 h 35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4013" h="355351">
                <a:moveTo>
                  <a:pt x="353569" y="347784"/>
                </a:moveTo>
                <a:lnTo>
                  <a:pt x="289192" y="204755"/>
                </a:lnTo>
                <a:cubicBezTo>
                  <a:pt x="287852" y="202110"/>
                  <a:pt x="284622" y="201051"/>
                  <a:pt x="281977" y="202391"/>
                </a:cubicBezTo>
                <a:cubicBezTo>
                  <a:pt x="279503" y="203644"/>
                  <a:pt x="278391" y="206574"/>
                  <a:pt x="279409" y="209153"/>
                </a:cubicBezTo>
                <a:lnTo>
                  <a:pt x="338888" y="341320"/>
                </a:lnTo>
                <a:lnTo>
                  <a:pt x="239042" y="310094"/>
                </a:lnTo>
                <a:lnTo>
                  <a:pt x="226928" y="229673"/>
                </a:lnTo>
                <a:cubicBezTo>
                  <a:pt x="253255" y="194988"/>
                  <a:pt x="281006" y="148282"/>
                  <a:pt x="281006" y="105332"/>
                </a:cubicBezTo>
                <a:cubicBezTo>
                  <a:pt x="281711" y="47868"/>
                  <a:pt x="235698" y="713"/>
                  <a:pt x="178234" y="8"/>
                </a:cubicBezTo>
                <a:cubicBezTo>
                  <a:pt x="120770" y="-697"/>
                  <a:pt x="73615" y="45316"/>
                  <a:pt x="72910" y="102780"/>
                </a:cubicBezTo>
                <a:cubicBezTo>
                  <a:pt x="72900" y="103630"/>
                  <a:pt x="72900" y="104481"/>
                  <a:pt x="72910" y="105332"/>
                </a:cubicBezTo>
                <a:cubicBezTo>
                  <a:pt x="72910" y="150723"/>
                  <a:pt x="103917" y="200325"/>
                  <a:pt x="131496" y="235480"/>
                </a:cubicBezTo>
                <a:lnTo>
                  <a:pt x="115468" y="342635"/>
                </a:lnTo>
                <a:lnTo>
                  <a:pt x="12571" y="304036"/>
                </a:lnTo>
                <a:lnTo>
                  <a:pt x="66555" y="184109"/>
                </a:lnTo>
                <a:cubicBezTo>
                  <a:pt x="67645" y="181352"/>
                  <a:pt x="66292" y="178233"/>
                  <a:pt x="63534" y="177144"/>
                </a:cubicBezTo>
                <a:cubicBezTo>
                  <a:pt x="60956" y="176125"/>
                  <a:pt x="58026" y="177238"/>
                  <a:pt x="56773" y="179711"/>
                </a:cubicBezTo>
                <a:lnTo>
                  <a:pt x="441" y="304929"/>
                </a:lnTo>
                <a:cubicBezTo>
                  <a:pt x="-147" y="306292"/>
                  <a:pt x="-147" y="307838"/>
                  <a:pt x="441" y="309202"/>
                </a:cubicBezTo>
                <a:cubicBezTo>
                  <a:pt x="1036" y="310574"/>
                  <a:pt x="2167" y="311643"/>
                  <a:pt x="3571" y="312160"/>
                </a:cubicBezTo>
                <a:lnTo>
                  <a:pt x="117895" y="355016"/>
                </a:lnTo>
                <a:cubicBezTo>
                  <a:pt x="119016" y="355429"/>
                  <a:pt x="120243" y="355462"/>
                  <a:pt x="121385" y="355109"/>
                </a:cubicBezTo>
                <a:lnTo>
                  <a:pt x="234237" y="319845"/>
                </a:lnTo>
                <a:lnTo>
                  <a:pt x="347089" y="355109"/>
                </a:lnTo>
                <a:cubicBezTo>
                  <a:pt x="349950" y="355951"/>
                  <a:pt x="352952" y="354314"/>
                  <a:pt x="353794" y="351453"/>
                </a:cubicBezTo>
                <a:cubicBezTo>
                  <a:pt x="354150" y="350242"/>
                  <a:pt x="354071" y="348943"/>
                  <a:pt x="353569" y="347784"/>
                </a:cubicBezTo>
                <a:close/>
                <a:moveTo>
                  <a:pt x="83695" y="105332"/>
                </a:moveTo>
                <a:cubicBezTo>
                  <a:pt x="88077" y="-18195"/>
                  <a:pt x="265964" y="-18148"/>
                  <a:pt x="270331" y="105332"/>
                </a:cubicBezTo>
                <a:cubicBezTo>
                  <a:pt x="270331" y="172167"/>
                  <a:pt x="194794" y="252822"/>
                  <a:pt x="177013" y="270885"/>
                </a:cubicBezTo>
                <a:cubicBezTo>
                  <a:pt x="159216" y="252822"/>
                  <a:pt x="83695" y="172214"/>
                  <a:pt x="83695" y="105332"/>
                </a:cubicBezTo>
                <a:close/>
                <a:moveTo>
                  <a:pt x="126362" y="342306"/>
                </a:moveTo>
                <a:lnTo>
                  <a:pt x="140684" y="246828"/>
                </a:lnTo>
                <a:cubicBezTo>
                  <a:pt x="161267" y="269836"/>
                  <a:pt x="169484" y="281435"/>
                  <a:pt x="177013" y="283845"/>
                </a:cubicBezTo>
                <a:cubicBezTo>
                  <a:pt x="184933" y="281106"/>
                  <a:pt x="195107" y="267567"/>
                  <a:pt x="217865" y="241287"/>
                </a:cubicBezTo>
                <a:lnTo>
                  <a:pt x="228242" y="310485"/>
                </a:lnTo>
                <a:close/>
                <a:moveTo>
                  <a:pt x="243175" y="106255"/>
                </a:moveTo>
                <a:cubicBezTo>
                  <a:pt x="242612" y="69711"/>
                  <a:pt x="212532" y="40542"/>
                  <a:pt x="175987" y="41104"/>
                </a:cubicBezTo>
                <a:cubicBezTo>
                  <a:pt x="140235" y="41654"/>
                  <a:pt x="111385" y="70503"/>
                  <a:pt x="110835" y="106255"/>
                </a:cubicBezTo>
                <a:cubicBezTo>
                  <a:pt x="111397" y="142800"/>
                  <a:pt x="141478" y="171969"/>
                  <a:pt x="178023" y="171407"/>
                </a:cubicBezTo>
                <a:cubicBezTo>
                  <a:pt x="213775" y="170857"/>
                  <a:pt x="242625" y="142008"/>
                  <a:pt x="243175" y="106255"/>
                </a:cubicBezTo>
                <a:close/>
                <a:moveTo>
                  <a:pt x="153441" y="116414"/>
                </a:moveTo>
                <a:cubicBezTo>
                  <a:pt x="151060" y="114646"/>
                  <a:pt x="147698" y="115142"/>
                  <a:pt x="145930" y="117522"/>
                </a:cubicBezTo>
                <a:cubicBezTo>
                  <a:pt x="145929" y="117523"/>
                  <a:pt x="145928" y="117524"/>
                  <a:pt x="145928" y="117525"/>
                </a:cubicBezTo>
                <a:cubicBezTo>
                  <a:pt x="140395" y="126234"/>
                  <a:pt x="138101" y="136612"/>
                  <a:pt x="139448" y="146842"/>
                </a:cubicBezTo>
                <a:cubicBezTo>
                  <a:pt x="116976" y="126095"/>
                  <a:pt x="115578" y="91060"/>
                  <a:pt x="136325" y="68588"/>
                </a:cubicBezTo>
                <a:cubicBezTo>
                  <a:pt x="157072" y="46117"/>
                  <a:pt x="192107" y="44719"/>
                  <a:pt x="214578" y="65466"/>
                </a:cubicBezTo>
                <a:cubicBezTo>
                  <a:pt x="237049" y="86212"/>
                  <a:pt x="238447" y="121247"/>
                  <a:pt x="217701" y="143719"/>
                </a:cubicBezTo>
                <a:cubicBezTo>
                  <a:pt x="216702" y="144801"/>
                  <a:pt x="215660" y="145843"/>
                  <a:pt x="214578" y="146842"/>
                </a:cubicBezTo>
                <a:cubicBezTo>
                  <a:pt x="215951" y="136617"/>
                  <a:pt x="213673" y="126235"/>
                  <a:pt x="208145" y="117525"/>
                </a:cubicBezTo>
                <a:cubicBezTo>
                  <a:pt x="206332" y="115179"/>
                  <a:pt x="202960" y="114747"/>
                  <a:pt x="200614" y="116561"/>
                </a:cubicBezTo>
                <a:cubicBezTo>
                  <a:pt x="198343" y="118316"/>
                  <a:pt x="197855" y="121547"/>
                  <a:pt x="199505" y="123895"/>
                </a:cubicBezTo>
                <a:cubicBezTo>
                  <a:pt x="205766" y="130970"/>
                  <a:pt x="203559" y="146028"/>
                  <a:pt x="203888" y="154715"/>
                </a:cubicBezTo>
                <a:cubicBezTo>
                  <a:pt x="187176" y="163893"/>
                  <a:pt x="166928" y="163875"/>
                  <a:pt x="150232" y="154668"/>
                </a:cubicBezTo>
                <a:lnTo>
                  <a:pt x="150232" y="137607"/>
                </a:lnTo>
                <a:cubicBezTo>
                  <a:pt x="150200" y="132687"/>
                  <a:pt x="151735" y="127885"/>
                  <a:pt x="154615" y="123895"/>
                </a:cubicBezTo>
                <a:cubicBezTo>
                  <a:pt x="156359" y="121519"/>
                  <a:pt x="155846" y="118179"/>
                  <a:pt x="153469" y="116435"/>
                </a:cubicBezTo>
                <a:cubicBezTo>
                  <a:pt x="153460" y="116428"/>
                  <a:pt x="153450" y="116421"/>
                  <a:pt x="153441" y="116414"/>
                </a:cubicBezTo>
                <a:close/>
                <a:moveTo>
                  <a:pt x="177013" y="118934"/>
                </a:moveTo>
                <a:cubicBezTo>
                  <a:pt x="189854" y="118601"/>
                  <a:pt x="199994" y="107920"/>
                  <a:pt x="199661" y="95079"/>
                </a:cubicBezTo>
                <a:cubicBezTo>
                  <a:pt x="199340" y="82706"/>
                  <a:pt x="189386" y="72752"/>
                  <a:pt x="177013" y="72431"/>
                </a:cubicBezTo>
                <a:cubicBezTo>
                  <a:pt x="164171" y="72764"/>
                  <a:pt x="154032" y="83444"/>
                  <a:pt x="154365" y="96286"/>
                </a:cubicBezTo>
                <a:cubicBezTo>
                  <a:pt x="154686" y="108658"/>
                  <a:pt x="164640" y="118613"/>
                  <a:pt x="177013" y="118934"/>
                </a:cubicBezTo>
                <a:close/>
                <a:moveTo>
                  <a:pt x="177013" y="83169"/>
                </a:moveTo>
                <a:cubicBezTo>
                  <a:pt x="183928" y="83169"/>
                  <a:pt x="189535" y="88775"/>
                  <a:pt x="189535" y="95690"/>
                </a:cubicBezTo>
                <a:cubicBezTo>
                  <a:pt x="189535" y="102606"/>
                  <a:pt x="183928" y="108212"/>
                  <a:pt x="177013" y="108212"/>
                </a:cubicBezTo>
                <a:cubicBezTo>
                  <a:pt x="170097" y="108212"/>
                  <a:pt x="164491" y="102606"/>
                  <a:pt x="164491" y="95690"/>
                </a:cubicBezTo>
                <a:cubicBezTo>
                  <a:pt x="164491" y="88775"/>
                  <a:pt x="170097" y="83169"/>
                  <a:pt x="177013" y="83169"/>
                </a:cubicBezTo>
                <a:close/>
              </a:path>
            </a:pathLst>
          </a:custGeom>
          <a:solidFill>
            <a:schemeClr val="bg1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65CE3E-1A96-DCD0-07DE-97468DB1581D}"/>
              </a:ext>
            </a:extLst>
          </p:cNvPr>
          <p:cNvSpPr txBox="1"/>
          <p:nvPr/>
        </p:nvSpPr>
        <p:spPr>
          <a:xfrm>
            <a:off x="5340554" y="3490729"/>
            <a:ext cx="1506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1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6640BA6-4D99-2A00-F09D-712A2861F70F}"/>
              </a:ext>
            </a:extLst>
          </p:cNvPr>
          <p:cNvSpPr txBox="1"/>
          <p:nvPr/>
        </p:nvSpPr>
        <p:spPr>
          <a:xfrm>
            <a:off x="5163230" y="3871051"/>
            <a:ext cx="1865540" cy="5202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阿里巴巴普惠体" panose="00020600040101010101" charset="-122"/>
              </a:rPr>
              <a:t>此处添加详细文本描述，文字内容建议与标题相关</a:t>
            </a:r>
            <a:r>
              <a:rPr lang="en-US" altLang="zh-CN" sz="1000" dirty="0">
                <a:solidFill>
                  <a:schemeClr val="bg1"/>
                </a:solidFill>
                <a:latin typeface="+mn-ea"/>
                <a:cs typeface="阿里巴巴普惠体" panose="00020600040101010101" charset="-122"/>
              </a:rPr>
              <a:t>…</a:t>
            </a: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5765A42E-7AB7-0679-E0E6-E31118431136}"/>
              </a:ext>
            </a:extLst>
          </p:cNvPr>
          <p:cNvSpPr/>
          <p:nvPr/>
        </p:nvSpPr>
        <p:spPr>
          <a:xfrm>
            <a:off x="7887541" y="2055900"/>
            <a:ext cx="929888" cy="567500"/>
          </a:xfrm>
          <a:prstGeom prst="rightArrow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57E05607-45C8-FAB1-97C2-2B6AAA87BB94}"/>
              </a:ext>
            </a:extLst>
          </p:cNvPr>
          <p:cNvSpPr/>
          <p:nvPr/>
        </p:nvSpPr>
        <p:spPr>
          <a:xfrm>
            <a:off x="7887541" y="4428404"/>
            <a:ext cx="929888" cy="567500"/>
          </a:xfrm>
          <a:prstGeom prst="rightArrow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455D63FB-EC87-C39F-3D97-78DB303E45DD}"/>
              </a:ext>
            </a:extLst>
          </p:cNvPr>
          <p:cNvSpPr/>
          <p:nvPr/>
        </p:nvSpPr>
        <p:spPr>
          <a:xfrm flipH="1">
            <a:off x="3467895" y="2055900"/>
            <a:ext cx="929888" cy="567500"/>
          </a:xfrm>
          <a:prstGeom prst="rightArrow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5" name="箭头: 右 14">
            <a:extLst>
              <a:ext uri="{FF2B5EF4-FFF2-40B4-BE49-F238E27FC236}">
                <a16:creationId xmlns:a16="http://schemas.microsoft.com/office/drawing/2014/main" id="{D3BA43F7-EEF4-DCE6-7982-2C74C48853ED}"/>
              </a:ext>
            </a:extLst>
          </p:cNvPr>
          <p:cNvSpPr/>
          <p:nvPr/>
        </p:nvSpPr>
        <p:spPr>
          <a:xfrm flipH="1">
            <a:off x="3467895" y="4428404"/>
            <a:ext cx="929888" cy="567500"/>
          </a:xfrm>
          <a:prstGeom prst="rightArrow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D34E08-801D-F247-7AAD-D75FB8800603}"/>
              </a:ext>
            </a:extLst>
          </p:cNvPr>
          <p:cNvGrpSpPr/>
          <p:nvPr/>
        </p:nvGrpSpPr>
        <p:grpSpPr>
          <a:xfrm>
            <a:off x="9003328" y="1808613"/>
            <a:ext cx="2235567" cy="1047355"/>
            <a:chOff x="283599" y="1906534"/>
            <a:chExt cx="2235567" cy="10473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F5635B5-B6C1-6174-53E4-413950AC48F9}"/>
                </a:ext>
              </a:extLst>
            </p:cNvPr>
            <p:cNvSpPr txBox="1"/>
            <p:nvPr/>
          </p:nvSpPr>
          <p:spPr>
            <a:xfrm>
              <a:off x="283599" y="2190603"/>
              <a:ext cx="2169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44F3736-DBC6-E974-FF90-7FC4AAF076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76FC4B7-126C-A5F4-CD3E-10653992B1CA}"/>
              </a:ext>
            </a:extLst>
          </p:cNvPr>
          <p:cNvGrpSpPr/>
          <p:nvPr/>
        </p:nvGrpSpPr>
        <p:grpSpPr>
          <a:xfrm>
            <a:off x="1044785" y="1808613"/>
            <a:ext cx="2235572" cy="1047355"/>
            <a:chOff x="1032565" y="1906534"/>
            <a:chExt cx="2235572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1BD8B0A-63F5-75C7-4783-7FF9AEAC08E4}"/>
                </a:ext>
              </a:extLst>
            </p:cNvPr>
            <p:cNvSpPr txBox="1"/>
            <p:nvPr/>
          </p:nvSpPr>
          <p:spPr>
            <a:xfrm>
              <a:off x="1032565" y="2190603"/>
              <a:ext cx="22174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86F6A16-726B-098C-2DD4-4B971F3B9DE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FDDD110-52BF-0A9E-978F-E2FE1E392306}"/>
              </a:ext>
            </a:extLst>
          </p:cNvPr>
          <p:cNvGrpSpPr/>
          <p:nvPr/>
        </p:nvGrpSpPr>
        <p:grpSpPr>
          <a:xfrm>
            <a:off x="9003328" y="4185676"/>
            <a:ext cx="2235567" cy="1047355"/>
            <a:chOff x="283599" y="1906534"/>
            <a:chExt cx="2235567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7ED6966-F80E-D2A6-7012-CAEA80B93E2F}"/>
                </a:ext>
              </a:extLst>
            </p:cNvPr>
            <p:cNvSpPr txBox="1"/>
            <p:nvPr/>
          </p:nvSpPr>
          <p:spPr>
            <a:xfrm>
              <a:off x="283599" y="2190603"/>
              <a:ext cx="21694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C102444-1690-0642-E0CE-3904D84FD0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55293EC-F95F-E6BE-B51B-5EC3390239FA}"/>
              </a:ext>
            </a:extLst>
          </p:cNvPr>
          <p:cNvGrpSpPr/>
          <p:nvPr/>
        </p:nvGrpSpPr>
        <p:grpSpPr>
          <a:xfrm>
            <a:off x="953105" y="4185676"/>
            <a:ext cx="2327252" cy="1047355"/>
            <a:chOff x="940885" y="1906534"/>
            <a:chExt cx="2327252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3929A17-D0FE-2802-6A05-D5C56D5CD834}"/>
                </a:ext>
              </a:extLst>
            </p:cNvPr>
            <p:cNvSpPr txBox="1"/>
            <p:nvPr/>
          </p:nvSpPr>
          <p:spPr>
            <a:xfrm>
              <a:off x="940885" y="2190603"/>
              <a:ext cx="230913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9E3CB93-6811-1A1D-7332-3F4E82825DF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75A63A2-D716-4E0A-84EE-AEA879A13BB6}"/>
              </a:ext>
            </a:extLst>
          </p:cNvPr>
          <p:cNvSpPr txBox="1"/>
          <p:nvPr/>
        </p:nvSpPr>
        <p:spPr>
          <a:xfrm>
            <a:off x="273049" y="192998"/>
            <a:ext cx="1409360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53E33C6-F442-01AE-1A78-FFA4B32A08A2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教学策略</a:t>
            </a:r>
          </a:p>
        </p:txBody>
      </p:sp>
    </p:spTree>
    <p:extLst>
      <p:ext uri="{BB962C8B-B14F-4D97-AF65-F5344CB8AC3E}">
        <p14:creationId xmlns:p14="http://schemas.microsoft.com/office/powerpoint/2010/main" val="210124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75F1463-8F56-DAF2-0799-9A35C3103E6F}"/>
              </a:ext>
            </a:extLst>
          </p:cNvPr>
          <p:cNvSpPr/>
          <p:nvPr/>
        </p:nvSpPr>
        <p:spPr>
          <a:xfrm rot="1556835">
            <a:off x="179109" y="-251228"/>
            <a:ext cx="11437541" cy="7572979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5617E09-D2BB-E376-AC2C-43DA769374DE}"/>
              </a:ext>
            </a:extLst>
          </p:cNvPr>
          <p:cNvSpPr/>
          <p:nvPr/>
        </p:nvSpPr>
        <p:spPr>
          <a:xfrm>
            <a:off x="7472252" y="1"/>
            <a:ext cx="4719748" cy="1735215"/>
          </a:xfrm>
          <a:custGeom>
            <a:avLst/>
            <a:gdLst>
              <a:gd name="connsiteX0" fmla="*/ 0 w 4719748"/>
              <a:gd name="connsiteY0" fmla="*/ 0 h 1735215"/>
              <a:gd name="connsiteX1" fmla="*/ 4719748 w 4719748"/>
              <a:gd name="connsiteY1" fmla="*/ 0 h 1735215"/>
              <a:gd name="connsiteX2" fmla="*/ 4719748 w 4719748"/>
              <a:gd name="connsiteY2" fmla="*/ 1601966 h 1735215"/>
              <a:gd name="connsiteX3" fmla="*/ 4426854 w 4719748"/>
              <a:gd name="connsiteY3" fmla="*/ 1663303 h 1735215"/>
              <a:gd name="connsiteX4" fmla="*/ 2833798 w 4719748"/>
              <a:gd name="connsiteY4" fmla="*/ 1638300 h 1735215"/>
              <a:gd name="connsiteX5" fmla="*/ 83901 w 4719748"/>
              <a:gd name="connsiteY5" fmla="*/ 59085 h 173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748" h="1735215">
                <a:moveTo>
                  <a:pt x="0" y="0"/>
                </a:moveTo>
                <a:lnTo>
                  <a:pt x="4719748" y="0"/>
                </a:lnTo>
                <a:lnTo>
                  <a:pt x="4719748" y="1601966"/>
                </a:lnTo>
                <a:lnTo>
                  <a:pt x="4426854" y="1663303"/>
                </a:lnTo>
                <a:cubicBezTo>
                  <a:pt x="3905360" y="1754981"/>
                  <a:pt x="3376723" y="1771650"/>
                  <a:pt x="2833798" y="1638300"/>
                </a:cubicBezTo>
                <a:cubicBezTo>
                  <a:pt x="2019410" y="1438275"/>
                  <a:pt x="860337" y="607814"/>
                  <a:pt x="83901" y="59085"/>
                </a:cubicBez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6DCBF11-220D-1802-88D1-C6D3C06894CB}"/>
              </a:ext>
            </a:extLst>
          </p:cNvPr>
          <p:cNvSpPr/>
          <p:nvPr/>
        </p:nvSpPr>
        <p:spPr>
          <a:xfrm>
            <a:off x="-3429000" y="4878987"/>
            <a:ext cx="11029950" cy="2398113"/>
          </a:xfrm>
          <a:custGeom>
            <a:avLst/>
            <a:gdLst>
              <a:gd name="connsiteX0" fmla="*/ 0 w 11029950"/>
              <a:gd name="connsiteY0" fmla="*/ 207363 h 2398113"/>
              <a:gd name="connsiteX1" fmla="*/ 4819650 w 11029950"/>
              <a:gd name="connsiteY1" fmla="*/ 74013 h 2398113"/>
              <a:gd name="connsiteX2" fmla="*/ 6858000 w 11029950"/>
              <a:gd name="connsiteY2" fmla="*/ 1217013 h 2398113"/>
              <a:gd name="connsiteX3" fmla="*/ 9182100 w 11029950"/>
              <a:gd name="connsiteY3" fmla="*/ 1255113 h 2398113"/>
              <a:gd name="connsiteX4" fmla="*/ 11029950 w 11029950"/>
              <a:gd name="connsiteY4" fmla="*/ 2398113 h 23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950" h="2398113">
                <a:moveTo>
                  <a:pt x="0" y="207363"/>
                </a:moveTo>
                <a:cubicBezTo>
                  <a:pt x="1838325" y="56550"/>
                  <a:pt x="3676650" y="-94262"/>
                  <a:pt x="4819650" y="74013"/>
                </a:cubicBezTo>
                <a:cubicBezTo>
                  <a:pt x="5962650" y="242288"/>
                  <a:pt x="6130925" y="1020163"/>
                  <a:pt x="6858000" y="1217013"/>
                </a:cubicBezTo>
                <a:cubicBezTo>
                  <a:pt x="7585075" y="1413863"/>
                  <a:pt x="8486775" y="1058263"/>
                  <a:pt x="9182100" y="1255113"/>
                </a:cubicBezTo>
                <a:cubicBezTo>
                  <a:pt x="9877425" y="1451963"/>
                  <a:pt x="10453687" y="1925038"/>
                  <a:pt x="11029950" y="2398113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1">
            <a:extLst>
              <a:ext uri="{FF2B5EF4-FFF2-40B4-BE49-F238E27FC236}">
                <a16:creationId xmlns:a16="http://schemas.microsoft.com/office/drawing/2014/main" id="{1DABFA02-674E-1750-15C9-8F04C1A63171}"/>
              </a:ext>
            </a:extLst>
          </p:cNvPr>
          <p:cNvSpPr/>
          <p:nvPr/>
        </p:nvSpPr>
        <p:spPr>
          <a:xfrm rot="12224786">
            <a:off x="8334183" y="4458894"/>
            <a:ext cx="6293294" cy="5604001"/>
          </a:xfrm>
          <a:custGeom>
            <a:avLst/>
            <a:gdLst>
              <a:gd name="connsiteX0" fmla="*/ 4187444 w 6293294"/>
              <a:gd name="connsiteY0" fmla="*/ 5604002 h 5604001"/>
              <a:gd name="connsiteX1" fmla="*/ 4180523 w 6293294"/>
              <a:gd name="connsiteY1" fmla="*/ 5597081 h 5604001"/>
              <a:gd name="connsiteX2" fmla="*/ 4187444 w 6293294"/>
              <a:gd name="connsiteY2" fmla="*/ 5593588 h 5604001"/>
              <a:gd name="connsiteX3" fmla="*/ 4187444 w 6293294"/>
              <a:gd name="connsiteY3" fmla="*/ 5604002 h 5604001"/>
              <a:gd name="connsiteX4" fmla="*/ 3962336 w 6293294"/>
              <a:gd name="connsiteY4" fmla="*/ 5500116 h 5604001"/>
              <a:gd name="connsiteX5" fmla="*/ 3965765 w 6293294"/>
              <a:gd name="connsiteY5" fmla="*/ 5489702 h 5604001"/>
              <a:gd name="connsiteX6" fmla="*/ 3962336 w 6293294"/>
              <a:gd name="connsiteY6" fmla="*/ 5500116 h 5604001"/>
              <a:gd name="connsiteX7" fmla="*/ 1898015 w 6293294"/>
              <a:gd name="connsiteY7" fmla="*/ 4336352 h 5604001"/>
              <a:gd name="connsiteX8" fmla="*/ 1801051 w 6293294"/>
              <a:gd name="connsiteY8" fmla="*/ 4454081 h 5604001"/>
              <a:gd name="connsiteX9" fmla="*/ 1783715 w 6293294"/>
              <a:gd name="connsiteY9" fmla="*/ 4467987 h 5604001"/>
              <a:gd name="connsiteX10" fmla="*/ 1863408 w 6293294"/>
              <a:gd name="connsiteY10" fmla="*/ 4357116 h 5604001"/>
              <a:gd name="connsiteX11" fmla="*/ 1894586 w 6293294"/>
              <a:gd name="connsiteY11" fmla="*/ 4298252 h 5604001"/>
              <a:gd name="connsiteX12" fmla="*/ 1939608 w 6293294"/>
              <a:gd name="connsiteY12" fmla="*/ 4190873 h 5604001"/>
              <a:gd name="connsiteX13" fmla="*/ 1898015 w 6293294"/>
              <a:gd name="connsiteY13" fmla="*/ 4336352 h 5604001"/>
              <a:gd name="connsiteX14" fmla="*/ 5243830 w 6293294"/>
              <a:gd name="connsiteY14" fmla="*/ 3951923 h 5604001"/>
              <a:gd name="connsiteX15" fmla="*/ 5202237 w 6293294"/>
              <a:gd name="connsiteY15" fmla="*/ 4076573 h 5604001"/>
              <a:gd name="connsiteX16" fmla="*/ 5240337 w 6293294"/>
              <a:gd name="connsiteY16" fmla="*/ 3941509 h 5604001"/>
              <a:gd name="connsiteX17" fmla="*/ 5243830 w 6293294"/>
              <a:gd name="connsiteY17" fmla="*/ 3951923 h 5604001"/>
              <a:gd name="connsiteX18" fmla="*/ 5399659 w 6293294"/>
              <a:gd name="connsiteY18" fmla="*/ 4038473 h 5604001"/>
              <a:gd name="connsiteX19" fmla="*/ 5299266 w 6293294"/>
              <a:gd name="connsiteY19" fmla="*/ 3903409 h 5604001"/>
              <a:gd name="connsiteX20" fmla="*/ 5399659 w 6293294"/>
              <a:gd name="connsiteY20" fmla="*/ 4038473 h 5604001"/>
              <a:gd name="connsiteX21" fmla="*/ 654621 w 6293294"/>
              <a:gd name="connsiteY21" fmla="*/ 4017709 h 5604001"/>
              <a:gd name="connsiteX22" fmla="*/ 772414 w 6293294"/>
              <a:gd name="connsiteY22" fmla="*/ 3802951 h 5604001"/>
              <a:gd name="connsiteX23" fmla="*/ 654621 w 6293294"/>
              <a:gd name="connsiteY23" fmla="*/ 4017709 h 5604001"/>
              <a:gd name="connsiteX24" fmla="*/ 2168208 w 6293294"/>
              <a:gd name="connsiteY24" fmla="*/ 3861816 h 5604001"/>
              <a:gd name="connsiteX25" fmla="*/ 2175129 w 6293294"/>
              <a:gd name="connsiteY25" fmla="*/ 3920744 h 5604001"/>
              <a:gd name="connsiteX26" fmla="*/ 2137029 w 6293294"/>
              <a:gd name="connsiteY26" fmla="*/ 3789109 h 5604001"/>
              <a:gd name="connsiteX27" fmla="*/ 2137029 w 6293294"/>
              <a:gd name="connsiteY27" fmla="*/ 3771773 h 5604001"/>
              <a:gd name="connsiteX28" fmla="*/ 2168208 w 6293294"/>
              <a:gd name="connsiteY28" fmla="*/ 3861816 h 5604001"/>
              <a:gd name="connsiteX29" fmla="*/ 5171059 w 6293294"/>
              <a:gd name="connsiteY29" fmla="*/ 3844544 h 5604001"/>
              <a:gd name="connsiteX30" fmla="*/ 5143374 w 6293294"/>
              <a:gd name="connsiteY30" fmla="*/ 3979609 h 5604001"/>
              <a:gd name="connsiteX31" fmla="*/ 5164137 w 6293294"/>
              <a:gd name="connsiteY31" fmla="*/ 3837623 h 5604001"/>
              <a:gd name="connsiteX32" fmla="*/ 5150295 w 6293294"/>
              <a:gd name="connsiteY32" fmla="*/ 3754501 h 5604001"/>
              <a:gd name="connsiteX33" fmla="*/ 5171059 w 6293294"/>
              <a:gd name="connsiteY33" fmla="*/ 3844544 h 5604001"/>
              <a:gd name="connsiteX34" fmla="*/ 5351209 w 6293294"/>
              <a:gd name="connsiteY34" fmla="*/ 3903409 h 5604001"/>
              <a:gd name="connsiteX35" fmla="*/ 5202237 w 6293294"/>
              <a:gd name="connsiteY35" fmla="*/ 3705987 h 5604001"/>
              <a:gd name="connsiteX36" fmla="*/ 5351209 w 6293294"/>
              <a:gd name="connsiteY36" fmla="*/ 3903409 h 5604001"/>
              <a:gd name="connsiteX37" fmla="*/ 2130108 w 6293294"/>
              <a:gd name="connsiteY37" fmla="*/ 3931095 h 5604001"/>
              <a:gd name="connsiteX38" fmla="*/ 2126615 w 6293294"/>
              <a:gd name="connsiteY38" fmla="*/ 3986530 h 5604001"/>
              <a:gd name="connsiteX39" fmla="*/ 2112772 w 6293294"/>
              <a:gd name="connsiteY39" fmla="*/ 3955351 h 5604001"/>
              <a:gd name="connsiteX40" fmla="*/ 2078164 w 6293294"/>
              <a:gd name="connsiteY40" fmla="*/ 3747516 h 5604001"/>
              <a:gd name="connsiteX41" fmla="*/ 2046986 w 6293294"/>
              <a:gd name="connsiteY41" fmla="*/ 3702495 h 5604001"/>
              <a:gd name="connsiteX42" fmla="*/ 2043494 w 6293294"/>
              <a:gd name="connsiteY42" fmla="*/ 3709416 h 5604001"/>
              <a:gd name="connsiteX43" fmla="*/ 2043494 w 6293294"/>
              <a:gd name="connsiteY43" fmla="*/ 3688651 h 5604001"/>
              <a:gd name="connsiteX44" fmla="*/ 2130108 w 6293294"/>
              <a:gd name="connsiteY44" fmla="*/ 3931095 h 5604001"/>
              <a:gd name="connsiteX45" fmla="*/ 505714 w 6293294"/>
              <a:gd name="connsiteY45" fmla="*/ 3740595 h 5604001"/>
              <a:gd name="connsiteX46" fmla="*/ 453771 w 6293294"/>
              <a:gd name="connsiteY46" fmla="*/ 3726751 h 5604001"/>
              <a:gd name="connsiteX47" fmla="*/ 751586 w 6293294"/>
              <a:gd name="connsiteY47" fmla="*/ 3685223 h 5604001"/>
              <a:gd name="connsiteX48" fmla="*/ 505714 w 6293294"/>
              <a:gd name="connsiteY48" fmla="*/ 3740595 h 5604001"/>
              <a:gd name="connsiteX49" fmla="*/ 1111821 w 6293294"/>
              <a:gd name="connsiteY49" fmla="*/ 3685223 h 5604001"/>
              <a:gd name="connsiteX50" fmla="*/ 987108 w 6293294"/>
              <a:gd name="connsiteY50" fmla="*/ 3785616 h 5604001"/>
              <a:gd name="connsiteX51" fmla="*/ 841692 w 6293294"/>
              <a:gd name="connsiteY51" fmla="*/ 3986530 h 5604001"/>
              <a:gd name="connsiteX52" fmla="*/ 1111821 w 6293294"/>
              <a:gd name="connsiteY52" fmla="*/ 3681730 h 5604001"/>
              <a:gd name="connsiteX53" fmla="*/ 1111821 w 6293294"/>
              <a:gd name="connsiteY53" fmla="*/ 3685223 h 5604001"/>
              <a:gd name="connsiteX54" fmla="*/ 3415094 w 6293294"/>
              <a:gd name="connsiteY54" fmla="*/ 3615944 h 5604001"/>
              <a:gd name="connsiteX55" fmla="*/ 3806444 w 6293294"/>
              <a:gd name="connsiteY55" fmla="*/ 3834130 h 5604001"/>
              <a:gd name="connsiteX56" fmla="*/ 3906901 w 6293294"/>
              <a:gd name="connsiteY56" fmla="*/ 3802951 h 5604001"/>
              <a:gd name="connsiteX57" fmla="*/ 3771837 w 6293294"/>
              <a:gd name="connsiteY57" fmla="*/ 3851466 h 5604001"/>
              <a:gd name="connsiteX58" fmla="*/ 3401187 w 6293294"/>
              <a:gd name="connsiteY58" fmla="*/ 3612451 h 5604001"/>
              <a:gd name="connsiteX59" fmla="*/ 3415094 w 6293294"/>
              <a:gd name="connsiteY59" fmla="*/ 3615944 h 5604001"/>
              <a:gd name="connsiteX60" fmla="*/ 2123186 w 6293294"/>
              <a:gd name="connsiteY60" fmla="*/ 3699066 h 5604001"/>
              <a:gd name="connsiteX61" fmla="*/ 2164715 w 6293294"/>
              <a:gd name="connsiteY61" fmla="*/ 3757930 h 5604001"/>
              <a:gd name="connsiteX62" fmla="*/ 2220151 w 6293294"/>
              <a:gd name="connsiteY62" fmla="*/ 3827209 h 5604001"/>
              <a:gd name="connsiteX63" fmla="*/ 2424494 w 6293294"/>
              <a:gd name="connsiteY63" fmla="*/ 3903409 h 5604001"/>
              <a:gd name="connsiteX64" fmla="*/ 2590737 w 6293294"/>
              <a:gd name="connsiteY64" fmla="*/ 3778695 h 5604001"/>
              <a:gd name="connsiteX65" fmla="*/ 2632329 w 6293294"/>
              <a:gd name="connsiteY65" fmla="*/ 3789109 h 5604001"/>
              <a:gd name="connsiteX66" fmla="*/ 2739708 w 6293294"/>
              <a:gd name="connsiteY66" fmla="*/ 3688651 h 5604001"/>
              <a:gd name="connsiteX67" fmla="*/ 2750058 w 6293294"/>
              <a:gd name="connsiteY67" fmla="*/ 3751009 h 5604001"/>
              <a:gd name="connsiteX68" fmla="*/ 2642680 w 6293294"/>
              <a:gd name="connsiteY68" fmla="*/ 3903409 h 5604001"/>
              <a:gd name="connsiteX69" fmla="*/ 2587308 w 6293294"/>
              <a:gd name="connsiteY69" fmla="*/ 3955351 h 5604001"/>
              <a:gd name="connsiteX70" fmla="*/ 2587308 w 6293294"/>
              <a:gd name="connsiteY70" fmla="*/ 4028123 h 5604001"/>
              <a:gd name="connsiteX71" fmla="*/ 2493772 w 6293294"/>
              <a:gd name="connsiteY71" fmla="*/ 4125087 h 5604001"/>
              <a:gd name="connsiteX72" fmla="*/ 2434908 w 6293294"/>
              <a:gd name="connsiteY72" fmla="*/ 4111244 h 5604001"/>
              <a:gd name="connsiteX73" fmla="*/ 2324037 w 6293294"/>
              <a:gd name="connsiteY73" fmla="*/ 4180459 h 5604001"/>
              <a:gd name="connsiteX74" fmla="*/ 2202815 w 6293294"/>
              <a:gd name="connsiteY74" fmla="*/ 4152773 h 5604001"/>
              <a:gd name="connsiteX75" fmla="*/ 2078164 w 6293294"/>
              <a:gd name="connsiteY75" fmla="*/ 4197795 h 5604001"/>
              <a:gd name="connsiteX76" fmla="*/ 2022729 w 6293294"/>
              <a:gd name="connsiteY76" fmla="*/ 4152773 h 5604001"/>
              <a:gd name="connsiteX77" fmla="*/ 2036572 w 6293294"/>
              <a:gd name="connsiteY77" fmla="*/ 4093909 h 5604001"/>
              <a:gd name="connsiteX78" fmla="*/ 2029651 w 6293294"/>
              <a:gd name="connsiteY78" fmla="*/ 4086987 h 5604001"/>
              <a:gd name="connsiteX79" fmla="*/ 2033143 w 6293294"/>
              <a:gd name="connsiteY79" fmla="*/ 4059238 h 5604001"/>
              <a:gd name="connsiteX80" fmla="*/ 1970786 w 6293294"/>
              <a:gd name="connsiteY80" fmla="*/ 3944938 h 5604001"/>
              <a:gd name="connsiteX81" fmla="*/ 1956943 w 6293294"/>
              <a:gd name="connsiteY81" fmla="*/ 3841051 h 5604001"/>
              <a:gd name="connsiteX82" fmla="*/ 1977708 w 6293294"/>
              <a:gd name="connsiteY82" fmla="*/ 3796030 h 5604001"/>
              <a:gd name="connsiteX83" fmla="*/ 1950021 w 6293294"/>
              <a:gd name="connsiteY83" fmla="*/ 3702495 h 5604001"/>
              <a:gd name="connsiteX84" fmla="*/ 1974215 w 6293294"/>
              <a:gd name="connsiteY84" fmla="*/ 3633280 h 5604001"/>
              <a:gd name="connsiteX85" fmla="*/ 1974215 w 6293294"/>
              <a:gd name="connsiteY85" fmla="*/ 3581273 h 5604001"/>
              <a:gd name="connsiteX86" fmla="*/ 2123186 w 6293294"/>
              <a:gd name="connsiteY86" fmla="*/ 3699066 h 5604001"/>
              <a:gd name="connsiteX87" fmla="*/ 1496251 w 6293294"/>
              <a:gd name="connsiteY87" fmla="*/ 3553587 h 5604001"/>
              <a:gd name="connsiteX88" fmla="*/ 1513586 w 6293294"/>
              <a:gd name="connsiteY88" fmla="*/ 3612451 h 5604001"/>
              <a:gd name="connsiteX89" fmla="*/ 1475486 w 6293294"/>
              <a:gd name="connsiteY89" fmla="*/ 3695573 h 5604001"/>
              <a:gd name="connsiteX90" fmla="*/ 1503172 w 6293294"/>
              <a:gd name="connsiteY90" fmla="*/ 3609023 h 5604001"/>
              <a:gd name="connsiteX91" fmla="*/ 1485900 w 6293294"/>
              <a:gd name="connsiteY91" fmla="*/ 3553587 h 5604001"/>
              <a:gd name="connsiteX92" fmla="*/ 1496251 w 6293294"/>
              <a:gd name="connsiteY92" fmla="*/ 3553587 h 5604001"/>
              <a:gd name="connsiteX93" fmla="*/ 5053330 w 6293294"/>
              <a:gd name="connsiteY93" fmla="*/ 3550095 h 5604001"/>
              <a:gd name="connsiteX94" fmla="*/ 5001387 w 6293294"/>
              <a:gd name="connsiteY94" fmla="*/ 3609023 h 5604001"/>
              <a:gd name="connsiteX95" fmla="*/ 5042916 w 6293294"/>
              <a:gd name="connsiteY95" fmla="*/ 3550095 h 5604001"/>
              <a:gd name="connsiteX96" fmla="*/ 5053330 w 6293294"/>
              <a:gd name="connsiteY96" fmla="*/ 3550095 h 5604001"/>
              <a:gd name="connsiteX97" fmla="*/ 1115314 w 6293294"/>
              <a:gd name="connsiteY97" fmla="*/ 3560509 h 5604001"/>
              <a:gd name="connsiteX98" fmla="*/ 949008 w 6293294"/>
              <a:gd name="connsiteY98" fmla="*/ 3560509 h 5604001"/>
              <a:gd name="connsiteX99" fmla="*/ 644271 w 6293294"/>
              <a:gd name="connsiteY99" fmla="*/ 3636709 h 5604001"/>
              <a:gd name="connsiteX100" fmla="*/ 1004443 w 6293294"/>
              <a:gd name="connsiteY100" fmla="*/ 3550095 h 5604001"/>
              <a:gd name="connsiteX101" fmla="*/ 1115314 w 6293294"/>
              <a:gd name="connsiteY101" fmla="*/ 3560509 h 5604001"/>
              <a:gd name="connsiteX102" fmla="*/ 3879215 w 6293294"/>
              <a:gd name="connsiteY102" fmla="*/ 3709416 h 5604001"/>
              <a:gd name="connsiteX103" fmla="*/ 3958844 w 6293294"/>
              <a:gd name="connsiteY103" fmla="*/ 3712909 h 5604001"/>
              <a:gd name="connsiteX104" fmla="*/ 4041965 w 6293294"/>
              <a:gd name="connsiteY104" fmla="*/ 3702495 h 5604001"/>
              <a:gd name="connsiteX105" fmla="*/ 4121658 w 6293294"/>
              <a:gd name="connsiteY105" fmla="*/ 3685223 h 5604001"/>
              <a:gd name="connsiteX106" fmla="*/ 4197858 w 6293294"/>
              <a:gd name="connsiteY106" fmla="*/ 3660966 h 5604001"/>
              <a:gd name="connsiteX107" fmla="*/ 4242880 w 6293294"/>
              <a:gd name="connsiteY107" fmla="*/ 3751009 h 5604001"/>
              <a:gd name="connsiteX108" fmla="*/ 4246309 w 6293294"/>
              <a:gd name="connsiteY108" fmla="*/ 3778695 h 5604001"/>
              <a:gd name="connsiteX109" fmla="*/ 4277487 w 6293294"/>
              <a:gd name="connsiteY109" fmla="*/ 3841051 h 5604001"/>
              <a:gd name="connsiteX110" fmla="*/ 4222051 w 6293294"/>
              <a:gd name="connsiteY110" fmla="*/ 3927666 h 5604001"/>
              <a:gd name="connsiteX111" fmla="*/ 4228974 w 6293294"/>
              <a:gd name="connsiteY111" fmla="*/ 3969195 h 5604001"/>
              <a:gd name="connsiteX112" fmla="*/ 4183951 w 6293294"/>
              <a:gd name="connsiteY112" fmla="*/ 4080066 h 5604001"/>
              <a:gd name="connsiteX113" fmla="*/ 4152836 w 6293294"/>
              <a:gd name="connsiteY113" fmla="*/ 4097338 h 5604001"/>
              <a:gd name="connsiteX114" fmla="*/ 4128580 w 6293294"/>
              <a:gd name="connsiteY114" fmla="*/ 4100830 h 5604001"/>
              <a:gd name="connsiteX115" fmla="*/ 4100830 w 6293294"/>
              <a:gd name="connsiteY115" fmla="*/ 4149344 h 5604001"/>
              <a:gd name="connsiteX116" fmla="*/ 4021201 w 6293294"/>
              <a:gd name="connsiteY116" fmla="*/ 4242816 h 5604001"/>
              <a:gd name="connsiteX117" fmla="*/ 3976180 w 6293294"/>
              <a:gd name="connsiteY117" fmla="*/ 4253230 h 5604001"/>
              <a:gd name="connsiteX118" fmla="*/ 3899980 w 6293294"/>
              <a:gd name="connsiteY118" fmla="*/ 4215130 h 5604001"/>
              <a:gd name="connsiteX119" fmla="*/ 3799522 w 6293294"/>
              <a:gd name="connsiteY119" fmla="*/ 4305173 h 5604001"/>
              <a:gd name="connsiteX120" fmla="*/ 3699065 w 6293294"/>
              <a:gd name="connsiteY120" fmla="*/ 4270566 h 5604001"/>
              <a:gd name="connsiteX121" fmla="*/ 3761422 w 6293294"/>
              <a:gd name="connsiteY121" fmla="*/ 4253230 h 5604001"/>
              <a:gd name="connsiteX122" fmla="*/ 3754501 w 6293294"/>
              <a:gd name="connsiteY122" fmla="*/ 4249738 h 5604001"/>
              <a:gd name="connsiteX123" fmla="*/ 3692144 w 6293294"/>
              <a:gd name="connsiteY123" fmla="*/ 4260152 h 5604001"/>
              <a:gd name="connsiteX124" fmla="*/ 3615944 w 6293294"/>
              <a:gd name="connsiteY124" fmla="*/ 4159695 h 5604001"/>
              <a:gd name="connsiteX125" fmla="*/ 3577844 w 6293294"/>
              <a:gd name="connsiteY125" fmla="*/ 4010787 h 5604001"/>
              <a:gd name="connsiteX126" fmla="*/ 3480880 w 6293294"/>
              <a:gd name="connsiteY126" fmla="*/ 3910330 h 5604001"/>
              <a:gd name="connsiteX127" fmla="*/ 3397758 w 6293294"/>
              <a:gd name="connsiteY127" fmla="*/ 3882644 h 5604001"/>
              <a:gd name="connsiteX128" fmla="*/ 3331972 w 6293294"/>
              <a:gd name="connsiteY128" fmla="*/ 3889566 h 5604001"/>
              <a:gd name="connsiteX129" fmla="*/ 3293872 w 6293294"/>
              <a:gd name="connsiteY129" fmla="*/ 3858387 h 5604001"/>
              <a:gd name="connsiteX130" fmla="*/ 3092958 w 6293294"/>
              <a:gd name="connsiteY130" fmla="*/ 3692144 h 5604001"/>
              <a:gd name="connsiteX131" fmla="*/ 3002915 w 6293294"/>
              <a:gd name="connsiteY131" fmla="*/ 3605530 h 5604001"/>
              <a:gd name="connsiteX132" fmla="*/ 2971737 w 6293294"/>
              <a:gd name="connsiteY132" fmla="*/ 3518980 h 5604001"/>
              <a:gd name="connsiteX133" fmla="*/ 3092958 w 6293294"/>
              <a:gd name="connsiteY133" fmla="*/ 3574351 h 5604001"/>
              <a:gd name="connsiteX134" fmla="*/ 3141472 w 6293294"/>
              <a:gd name="connsiteY134" fmla="*/ 3567430 h 5604001"/>
              <a:gd name="connsiteX135" fmla="*/ 3162237 w 6293294"/>
              <a:gd name="connsiteY135" fmla="*/ 3595180 h 5604001"/>
              <a:gd name="connsiteX136" fmla="*/ 3137980 w 6293294"/>
              <a:gd name="connsiteY136" fmla="*/ 3622866 h 5604001"/>
              <a:gd name="connsiteX137" fmla="*/ 3290380 w 6293294"/>
              <a:gd name="connsiteY137" fmla="*/ 3747516 h 5604001"/>
              <a:gd name="connsiteX138" fmla="*/ 3352737 w 6293294"/>
              <a:gd name="connsiteY138" fmla="*/ 3716401 h 5604001"/>
              <a:gd name="connsiteX139" fmla="*/ 3442780 w 6293294"/>
              <a:gd name="connsiteY139" fmla="*/ 3789109 h 5604001"/>
              <a:gd name="connsiteX140" fmla="*/ 3574415 w 6293294"/>
              <a:gd name="connsiteY140" fmla="*/ 3854895 h 5604001"/>
              <a:gd name="connsiteX141" fmla="*/ 3588258 w 6293294"/>
              <a:gd name="connsiteY141" fmla="*/ 3851466 h 5604001"/>
              <a:gd name="connsiteX142" fmla="*/ 3359658 w 6293294"/>
              <a:gd name="connsiteY142" fmla="*/ 3709416 h 5604001"/>
              <a:gd name="connsiteX143" fmla="*/ 3394265 w 6293294"/>
              <a:gd name="connsiteY143" fmla="*/ 3602101 h 5604001"/>
              <a:gd name="connsiteX144" fmla="*/ 3512058 w 6293294"/>
              <a:gd name="connsiteY144" fmla="*/ 3501644 h 5604001"/>
              <a:gd name="connsiteX145" fmla="*/ 3879215 w 6293294"/>
              <a:gd name="connsiteY145" fmla="*/ 3709416 h 5604001"/>
              <a:gd name="connsiteX146" fmla="*/ 5437759 w 6293294"/>
              <a:gd name="connsiteY146" fmla="*/ 3543173 h 5604001"/>
              <a:gd name="connsiteX147" fmla="*/ 5365051 w 6293294"/>
              <a:gd name="connsiteY147" fmla="*/ 3473895 h 5604001"/>
              <a:gd name="connsiteX148" fmla="*/ 5365051 w 6293294"/>
              <a:gd name="connsiteY148" fmla="*/ 3439287 h 5604001"/>
              <a:gd name="connsiteX149" fmla="*/ 5437759 w 6293294"/>
              <a:gd name="connsiteY149" fmla="*/ 3543173 h 5604001"/>
              <a:gd name="connsiteX150" fmla="*/ 4429887 w 6293294"/>
              <a:gd name="connsiteY150" fmla="*/ 3460051 h 5604001"/>
              <a:gd name="connsiteX151" fmla="*/ 4499166 w 6293294"/>
              <a:gd name="connsiteY151" fmla="*/ 3508566 h 5604001"/>
              <a:gd name="connsiteX152" fmla="*/ 4533774 w 6293294"/>
              <a:gd name="connsiteY152" fmla="*/ 3577844 h 5604001"/>
              <a:gd name="connsiteX153" fmla="*/ 4582287 w 6293294"/>
              <a:gd name="connsiteY153" fmla="*/ 3598609 h 5604001"/>
              <a:gd name="connsiteX154" fmla="*/ 4648074 w 6293294"/>
              <a:gd name="connsiteY154" fmla="*/ 3543173 h 5604001"/>
              <a:gd name="connsiteX155" fmla="*/ 4700016 w 6293294"/>
              <a:gd name="connsiteY155" fmla="*/ 3529330 h 5604001"/>
              <a:gd name="connsiteX156" fmla="*/ 4765866 w 6293294"/>
              <a:gd name="connsiteY156" fmla="*/ 3480880 h 5604001"/>
              <a:gd name="connsiteX157" fmla="*/ 4894009 w 6293294"/>
              <a:gd name="connsiteY157" fmla="*/ 3446209 h 5604001"/>
              <a:gd name="connsiteX158" fmla="*/ 4887087 w 6293294"/>
              <a:gd name="connsiteY158" fmla="*/ 3463544 h 5604001"/>
              <a:gd name="connsiteX159" fmla="*/ 4855909 w 6293294"/>
              <a:gd name="connsiteY159" fmla="*/ 3494723 h 5604001"/>
              <a:gd name="connsiteX160" fmla="*/ 4814316 w 6293294"/>
              <a:gd name="connsiteY160" fmla="*/ 3532823 h 5604001"/>
              <a:gd name="connsiteX161" fmla="*/ 4828223 w 6293294"/>
              <a:gd name="connsiteY161" fmla="*/ 3570923 h 5604001"/>
              <a:gd name="connsiteX162" fmla="*/ 4765866 w 6293294"/>
              <a:gd name="connsiteY162" fmla="*/ 3609023 h 5604001"/>
              <a:gd name="connsiteX163" fmla="*/ 4752023 w 6293294"/>
              <a:gd name="connsiteY163" fmla="*/ 3591687 h 5604001"/>
              <a:gd name="connsiteX164" fmla="*/ 4727766 w 6293294"/>
              <a:gd name="connsiteY164" fmla="*/ 3626295 h 5604001"/>
              <a:gd name="connsiteX165" fmla="*/ 4606544 w 6293294"/>
              <a:gd name="connsiteY165" fmla="*/ 3685223 h 5604001"/>
              <a:gd name="connsiteX166" fmla="*/ 4568444 w 6293294"/>
              <a:gd name="connsiteY166" fmla="*/ 3678301 h 5604001"/>
              <a:gd name="connsiteX167" fmla="*/ 4537266 w 6293294"/>
              <a:gd name="connsiteY167" fmla="*/ 3664395 h 5604001"/>
              <a:gd name="connsiteX168" fmla="*/ 4519930 w 6293294"/>
              <a:gd name="connsiteY168" fmla="*/ 3612451 h 5604001"/>
              <a:gd name="connsiteX169" fmla="*/ 4457574 w 6293294"/>
              <a:gd name="connsiteY169" fmla="*/ 3567430 h 5604001"/>
              <a:gd name="connsiteX170" fmla="*/ 4412551 w 6293294"/>
              <a:gd name="connsiteY170" fmla="*/ 3574351 h 5604001"/>
              <a:gd name="connsiteX171" fmla="*/ 4384866 w 6293294"/>
              <a:gd name="connsiteY171" fmla="*/ 3550095 h 5604001"/>
              <a:gd name="connsiteX172" fmla="*/ 4280980 w 6293294"/>
              <a:gd name="connsiteY172" fmla="*/ 3536251 h 5604001"/>
              <a:gd name="connsiteX173" fmla="*/ 4332923 w 6293294"/>
              <a:gd name="connsiteY173" fmla="*/ 3515487 h 5604001"/>
              <a:gd name="connsiteX174" fmla="*/ 4353687 w 6293294"/>
              <a:gd name="connsiteY174" fmla="*/ 3484309 h 5604001"/>
              <a:gd name="connsiteX175" fmla="*/ 4419474 w 6293294"/>
              <a:gd name="connsiteY175" fmla="*/ 3421951 h 5604001"/>
              <a:gd name="connsiteX176" fmla="*/ 4426395 w 6293294"/>
              <a:gd name="connsiteY176" fmla="*/ 3404680 h 5604001"/>
              <a:gd name="connsiteX177" fmla="*/ 4429887 w 6293294"/>
              <a:gd name="connsiteY177" fmla="*/ 3460051 h 5604001"/>
              <a:gd name="connsiteX178" fmla="*/ 3924236 w 6293294"/>
              <a:gd name="connsiteY178" fmla="*/ 3615944 h 5604001"/>
              <a:gd name="connsiteX179" fmla="*/ 4000436 w 6293294"/>
              <a:gd name="connsiteY179" fmla="*/ 3619373 h 5604001"/>
              <a:gd name="connsiteX180" fmla="*/ 4097401 w 6293294"/>
              <a:gd name="connsiteY180" fmla="*/ 3605530 h 5604001"/>
              <a:gd name="connsiteX181" fmla="*/ 4183951 w 6293294"/>
              <a:gd name="connsiteY181" fmla="*/ 3581273 h 5604001"/>
              <a:gd name="connsiteX182" fmla="*/ 4263644 w 6293294"/>
              <a:gd name="connsiteY182" fmla="*/ 3550095 h 5604001"/>
              <a:gd name="connsiteX183" fmla="*/ 4343274 w 6293294"/>
              <a:gd name="connsiteY183" fmla="*/ 3557080 h 5604001"/>
              <a:gd name="connsiteX184" fmla="*/ 4377944 w 6293294"/>
              <a:gd name="connsiteY184" fmla="*/ 3577844 h 5604001"/>
              <a:gd name="connsiteX185" fmla="*/ 3938080 w 6293294"/>
              <a:gd name="connsiteY185" fmla="*/ 3674809 h 5604001"/>
              <a:gd name="connsiteX186" fmla="*/ 3719894 w 6293294"/>
              <a:gd name="connsiteY186" fmla="*/ 3622866 h 5604001"/>
              <a:gd name="connsiteX187" fmla="*/ 3529394 w 6293294"/>
              <a:gd name="connsiteY187" fmla="*/ 3498151 h 5604001"/>
              <a:gd name="connsiteX188" fmla="*/ 3494722 w 6293294"/>
              <a:gd name="connsiteY188" fmla="*/ 3421951 h 5604001"/>
              <a:gd name="connsiteX189" fmla="*/ 3557080 w 6293294"/>
              <a:gd name="connsiteY189" fmla="*/ 3404680 h 5604001"/>
              <a:gd name="connsiteX190" fmla="*/ 3924236 w 6293294"/>
              <a:gd name="connsiteY190" fmla="*/ 3615944 h 5604001"/>
              <a:gd name="connsiteX191" fmla="*/ 1911921 w 6293294"/>
              <a:gd name="connsiteY191" fmla="*/ 3460051 h 5604001"/>
              <a:gd name="connsiteX192" fmla="*/ 1956943 w 6293294"/>
              <a:gd name="connsiteY192" fmla="*/ 3577844 h 5604001"/>
              <a:gd name="connsiteX193" fmla="*/ 1946529 w 6293294"/>
              <a:gd name="connsiteY193" fmla="*/ 3650551 h 5604001"/>
              <a:gd name="connsiteX194" fmla="*/ 1922272 w 6293294"/>
              <a:gd name="connsiteY194" fmla="*/ 3705987 h 5604001"/>
              <a:gd name="connsiteX195" fmla="*/ 1946529 w 6293294"/>
              <a:gd name="connsiteY195" fmla="*/ 3785616 h 5604001"/>
              <a:gd name="connsiteX196" fmla="*/ 1863408 w 6293294"/>
              <a:gd name="connsiteY196" fmla="*/ 3692144 h 5604001"/>
              <a:gd name="connsiteX197" fmla="*/ 1832229 w 6293294"/>
              <a:gd name="connsiteY197" fmla="*/ 3529330 h 5604001"/>
              <a:gd name="connsiteX198" fmla="*/ 1832229 w 6293294"/>
              <a:gd name="connsiteY198" fmla="*/ 3470466 h 5604001"/>
              <a:gd name="connsiteX199" fmla="*/ 1898015 w 6293294"/>
              <a:gd name="connsiteY199" fmla="*/ 3383851 h 5604001"/>
              <a:gd name="connsiteX200" fmla="*/ 1911921 w 6293294"/>
              <a:gd name="connsiteY200" fmla="*/ 3460051 h 5604001"/>
              <a:gd name="connsiteX201" fmla="*/ 4772787 w 6293294"/>
              <a:gd name="connsiteY201" fmla="*/ 3383851 h 5604001"/>
              <a:gd name="connsiteX202" fmla="*/ 4755451 w 6293294"/>
              <a:gd name="connsiteY202" fmla="*/ 3383851 h 5604001"/>
              <a:gd name="connsiteX203" fmla="*/ 4620387 w 6293294"/>
              <a:gd name="connsiteY203" fmla="*/ 3466973 h 5604001"/>
              <a:gd name="connsiteX204" fmla="*/ 4741609 w 6293294"/>
              <a:gd name="connsiteY204" fmla="*/ 3380423 h 5604001"/>
              <a:gd name="connsiteX205" fmla="*/ 4772787 w 6293294"/>
              <a:gd name="connsiteY205" fmla="*/ 3383851 h 5604001"/>
              <a:gd name="connsiteX206" fmla="*/ 4700016 w 6293294"/>
              <a:gd name="connsiteY206" fmla="*/ 3380423 h 5604001"/>
              <a:gd name="connsiteX207" fmla="*/ 4627309 w 6293294"/>
              <a:gd name="connsiteY207" fmla="*/ 3421951 h 5604001"/>
              <a:gd name="connsiteX208" fmla="*/ 4689666 w 6293294"/>
              <a:gd name="connsiteY208" fmla="*/ 3380423 h 5604001"/>
              <a:gd name="connsiteX209" fmla="*/ 4700016 w 6293294"/>
              <a:gd name="connsiteY209" fmla="*/ 3380423 h 5604001"/>
              <a:gd name="connsiteX210" fmla="*/ 2919794 w 6293294"/>
              <a:gd name="connsiteY210" fmla="*/ 3480880 h 5604001"/>
              <a:gd name="connsiteX211" fmla="*/ 2968308 w 6293294"/>
              <a:gd name="connsiteY211" fmla="*/ 3577844 h 5604001"/>
              <a:gd name="connsiteX212" fmla="*/ 3030601 w 6293294"/>
              <a:gd name="connsiteY212" fmla="*/ 3695573 h 5604001"/>
              <a:gd name="connsiteX213" fmla="*/ 3086037 w 6293294"/>
              <a:gd name="connsiteY213" fmla="*/ 3723323 h 5604001"/>
              <a:gd name="connsiteX214" fmla="*/ 3221101 w 6293294"/>
              <a:gd name="connsiteY214" fmla="*/ 3792601 h 5604001"/>
              <a:gd name="connsiteX215" fmla="*/ 3273044 w 6293294"/>
              <a:gd name="connsiteY215" fmla="*/ 3896487 h 5604001"/>
              <a:gd name="connsiteX216" fmla="*/ 3331972 w 6293294"/>
              <a:gd name="connsiteY216" fmla="*/ 3920744 h 5604001"/>
              <a:gd name="connsiteX217" fmla="*/ 3401187 w 6293294"/>
              <a:gd name="connsiteY217" fmla="*/ 3913823 h 5604001"/>
              <a:gd name="connsiteX218" fmla="*/ 3550158 w 6293294"/>
              <a:gd name="connsiteY218" fmla="*/ 4024630 h 5604001"/>
              <a:gd name="connsiteX219" fmla="*/ 3629787 w 6293294"/>
              <a:gd name="connsiteY219" fmla="*/ 4253230 h 5604001"/>
              <a:gd name="connsiteX220" fmla="*/ 3615944 w 6293294"/>
              <a:gd name="connsiteY220" fmla="*/ 4253230 h 5604001"/>
              <a:gd name="connsiteX221" fmla="*/ 3137980 w 6293294"/>
              <a:gd name="connsiteY221" fmla="*/ 3896487 h 5604001"/>
              <a:gd name="connsiteX222" fmla="*/ 2819337 w 6293294"/>
              <a:gd name="connsiteY222" fmla="*/ 3345751 h 5604001"/>
              <a:gd name="connsiteX223" fmla="*/ 2919794 w 6293294"/>
              <a:gd name="connsiteY223" fmla="*/ 3480880 h 5604001"/>
              <a:gd name="connsiteX224" fmla="*/ 5091430 w 6293294"/>
              <a:gd name="connsiteY224" fmla="*/ 3342323 h 5604001"/>
              <a:gd name="connsiteX225" fmla="*/ 5164137 w 6293294"/>
              <a:gd name="connsiteY225" fmla="*/ 3466973 h 5604001"/>
              <a:gd name="connsiteX226" fmla="*/ 5153787 w 6293294"/>
              <a:gd name="connsiteY226" fmla="*/ 3494723 h 5604001"/>
              <a:gd name="connsiteX227" fmla="*/ 5209159 w 6293294"/>
              <a:gd name="connsiteY227" fmla="*/ 3550095 h 5604001"/>
              <a:gd name="connsiteX228" fmla="*/ 5209159 w 6293294"/>
              <a:gd name="connsiteY228" fmla="*/ 3577844 h 5604001"/>
              <a:gd name="connsiteX229" fmla="*/ 5191887 w 6293294"/>
              <a:gd name="connsiteY229" fmla="*/ 3577844 h 5604001"/>
              <a:gd name="connsiteX230" fmla="*/ 5101844 w 6293294"/>
              <a:gd name="connsiteY230" fmla="*/ 3435858 h 5604001"/>
              <a:gd name="connsiteX231" fmla="*/ 5067174 w 6293294"/>
              <a:gd name="connsiteY231" fmla="*/ 3331909 h 5604001"/>
              <a:gd name="connsiteX232" fmla="*/ 5091430 w 6293294"/>
              <a:gd name="connsiteY232" fmla="*/ 3342323 h 5604001"/>
              <a:gd name="connsiteX233" fmla="*/ 5645595 w 6293294"/>
              <a:gd name="connsiteY233" fmla="*/ 3331909 h 5604001"/>
              <a:gd name="connsiteX234" fmla="*/ 5524374 w 6293294"/>
              <a:gd name="connsiteY234" fmla="*/ 3290380 h 5604001"/>
              <a:gd name="connsiteX235" fmla="*/ 5645595 w 6293294"/>
              <a:gd name="connsiteY235" fmla="*/ 3331909 h 5604001"/>
              <a:gd name="connsiteX236" fmla="*/ 5042916 w 6293294"/>
              <a:gd name="connsiteY236" fmla="*/ 3314573 h 5604001"/>
              <a:gd name="connsiteX237" fmla="*/ 5029074 w 6293294"/>
              <a:gd name="connsiteY237" fmla="*/ 3380423 h 5604001"/>
              <a:gd name="connsiteX238" fmla="*/ 5091430 w 6293294"/>
              <a:gd name="connsiteY238" fmla="*/ 3591687 h 5604001"/>
              <a:gd name="connsiteX239" fmla="*/ 5067174 w 6293294"/>
              <a:gd name="connsiteY239" fmla="*/ 3647123 h 5604001"/>
              <a:gd name="connsiteX240" fmla="*/ 5053330 w 6293294"/>
              <a:gd name="connsiteY240" fmla="*/ 3726751 h 5604001"/>
              <a:gd name="connsiteX241" fmla="*/ 5056759 w 6293294"/>
              <a:gd name="connsiteY241" fmla="*/ 3733673 h 5604001"/>
              <a:gd name="connsiteX242" fmla="*/ 5094859 w 6293294"/>
              <a:gd name="connsiteY242" fmla="*/ 3605530 h 5604001"/>
              <a:gd name="connsiteX243" fmla="*/ 5261166 w 6293294"/>
              <a:gd name="connsiteY243" fmla="*/ 3917251 h 5604001"/>
              <a:gd name="connsiteX244" fmla="*/ 5333874 w 6293294"/>
              <a:gd name="connsiteY244" fmla="*/ 4187444 h 5604001"/>
              <a:gd name="connsiteX245" fmla="*/ 5340795 w 6293294"/>
              <a:gd name="connsiteY245" fmla="*/ 4163187 h 5604001"/>
              <a:gd name="connsiteX246" fmla="*/ 5306187 w 6293294"/>
              <a:gd name="connsiteY246" fmla="*/ 4024630 h 5604001"/>
              <a:gd name="connsiteX247" fmla="*/ 5219574 w 6293294"/>
              <a:gd name="connsiteY247" fmla="*/ 3813366 h 5604001"/>
              <a:gd name="connsiteX248" fmla="*/ 5042916 w 6293294"/>
              <a:gd name="connsiteY248" fmla="*/ 3394266 h 5604001"/>
              <a:gd name="connsiteX249" fmla="*/ 5049837 w 6293294"/>
              <a:gd name="connsiteY249" fmla="*/ 3318066 h 5604001"/>
              <a:gd name="connsiteX250" fmla="*/ 5056759 w 6293294"/>
              <a:gd name="connsiteY250" fmla="*/ 3328480 h 5604001"/>
              <a:gd name="connsiteX251" fmla="*/ 5084509 w 6293294"/>
              <a:gd name="connsiteY251" fmla="*/ 3470466 h 5604001"/>
              <a:gd name="connsiteX252" fmla="*/ 5101844 w 6293294"/>
              <a:gd name="connsiteY252" fmla="*/ 3529330 h 5604001"/>
              <a:gd name="connsiteX253" fmla="*/ 5184966 w 6293294"/>
              <a:gd name="connsiteY253" fmla="*/ 3595180 h 5604001"/>
              <a:gd name="connsiteX254" fmla="*/ 5205730 w 6293294"/>
              <a:gd name="connsiteY254" fmla="*/ 3602101 h 5604001"/>
              <a:gd name="connsiteX255" fmla="*/ 5233416 w 6293294"/>
              <a:gd name="connsiteY255" fmla="*/ 3591687 h 5604001"/>
              <a:gd name="connsiteX256" fmla="*/ 5354637 w 6293294"/>
              <a:gd name="connsiteY256" fmla="*/ 3678301 h 5604001"/>
              <a:gd name="connsiteX257" fmla="*/ 5371974 w 6293294"/>
              <a:gd name="connsiteY257" fmla="*/ 3702495 h 5604001"/>
              <a:gd name="connsiteX258" fmla="*/ 5406581 w 6293294"/>
              <a:gd name="connsiteY258" fmla="*/ 3768344 h 5604001"/>
              <a:gd name="connsiteX259" fmla="*/ 5392737 w 6293294"/>
              <a:gd name="connsiteY259" fmla="*/ 3802951 h 5604001"/>
              <a:gd name="connsiteX260" fmla="*/ 5441251 w 6293294"/>
              <a:gd name="connsiteY260" fmla="*/ 3861816 h 5604001"/>
              <a:gd name="connsiteX261" fmla="*/ 5486274 w 6293294"/>
              <a:gd name="connsiteY261" fmla="*/ 3948430 h 5604001"/>
              <a:gd name="connsiteX262" fmla="*/ 5462016 w 6293294"/>
              <a:gd name="connsiteY262" fmla="*/ 3955351 h 5604001"/>
              <a:gd name="connsiteX263" fmla="*/ 5496687 w 6293294"/>
              <a:gd name="connsiteY263" fmla="*/ 4028123 h 5604001"/>
              <a:gd name="connsiteX264" fmla="*/ 5496687 w 6293294"/>
              <a:gd name="connsiteY264" fmla="*/ 4100830 h 5604001"/>
              <a:gd name="connsiteX265" fmla="*/ 5468937 w 6293294"/>
              <a:gd name="connsiteY265" fmla="*/ 4125087 h 5604001"/>
              <a:gd name="connsiteX266" fmla="*/ 5486274 w 6293294"/>
              <a:gd name="connsiteY266" fmla="*/ 4204716 h 5604001"/>
              <a:gd name="connsiteX267" fmla="*/ 5462016 w 6293294"/>
              <a:gd name="connsiteY267" fmla="*/ 4246309 h 5604001"/>
              <a:gd name="connsiteX268" fmla="*/ 5472430 w 6293294"/>
              <a:gd name="connsiteY268" fmla="*/ 4312095 h 5604001"/>
              <a:gd name="connsiteX269" fmla="*/ 5458587 w 6293294"/>
              <a:gd name="connsiteY269" fmla="*/ 4280916 h 5604001"/>
              <a:gd name="connsiteX270" fmla="*/ 5420487 w 6293294"/>
              <a:gd name="connsiteY270" fmla="*/ 4242816 h 5604001"/>
              <a:gd name="connsiteX271" fmla="*/ 5385816 w 6293294"/>
              <a:gd name="connsiteY271" fmla="*/ 4284409 h 5604001"/>
              <a:gd name="connsiteX272" fmla="*/ 5344287 w 6293294"/>
              <a:gd name="connsiteY272" fmla="*/ 4239387 h 5604001"/>
              <a:gd name="connsiteX273" fmla="*/ 5292281 w 6293294"/>
              <a:gd name="connsiteY273" fmla="*/ 4156266 h 5604001"/>
              <a:gd name="connsiteX274" fmla="*/ 5257674 w 6293294"/>
              <a:gd name="connsiteY274" fmla="*/ 4180459 h 5604001"/>
              <a:gd name="connsiteX275" fmla="*/ 5153787 w 6293294"/>
              <a:gd name="connsiteY275" fmla="*/ 4073144 h 5604001"/>
              <a:gd name="connsiteX276" fmla="*/ 5132959 w 6293294"/>
              <a:gd name="connsiteY276" fmla="*/ 4080066 h 5604001"/>
              <a:gd name="connsiteX277" fmla="*/ 5056759 w 6293294"/>
              <a:gd name="connsiteY277" fmla="*/ 3986530 h 5604001"/>
              <a:gd name="connsiteX278" fmla="*/ 5032566 w 6293294"/>
              <a:gd name="connsiteY278" fmla="*/ 4003866 h 5604001"/>
              <a:gd name="connsiteX279" fmla="*/ 5018659 w 6293294"/>
              <a:gd name="connsiteY279" fmla="*/ 3854895 h 5604001"/>
              <a:gd name="connsiteX280" fmla="*/ 4997895 w 6293294"/>
              <a:gd name="connsiteY280" fmla="*/ 3834130 h 5604001"/>
              <a:gd name="connsiteX281" fmla="*/ 4928616 w 6293294"/>
              <a:gd name="connsiteY281" fmla="*/ 3681730 h 5604001"/>
              <a:gd name="connsiteX282" fmla="*/ 4928616 w 6293294"/>
              <a:gd name="connsiteY282" fmla="*/ 3612451 h 5604001"/>
              <a:gd name="connsiteX283" fmla="*/ 4939030 w 6293294"/>
              <a:gd name="connsiteY283" fmla="*/ 3529330 h 5604001"/>
              <a:gd name="connsiteX284" fmla="*/ 4956366 w 6293294"/>
              <a:gd name="connsiteY284" fmla="*/ 3404680 h 5604001"/>
              <a:gd name="connsiteX285" fmla="*/ 5022151 w 6293294"/>
              <a:gd name="connsiteY285" fmla="*/ 3279966 h 5604001"/>
              <a:gd name="connsiteX286" fmla="*/ 5042916 w 6293294"/>
              <a:gd name="connsiteY286" fmla="*/ 3314573 h 5604001"/>
              <a:gd name="connsiteX287" fmla="*/ 4959795 w 6293294"/>
              <a:gd name="connsiteY287" fmla="*/ 3363087 h 5604001"/>
              <a:gd name="connsiteX288" fmla="*/ 4956366 w 6293294"/>
              <a:gd name="connsiteY288" fmla="*/ 3321558 h 5604001"/>
              <a:gd name="connsiteX289" fmla="*/ 4942523 w 6293294"/>
              <a:gd name="connsiteY289" fmla="*/ 3380423 h 5604001"/>
              <a:gd name="connsiteX290" fmla="*/ 4835144 w 6293294"/>
              <a:gd name="connsiteY290" fmla="*/ 3456623 h 5604001"/>
              <a:gd name="connsiteX291" fmla="*/ 4779709 w 6293294"/>
              <a:gd name="connsiteY291" fmla="*/ 3456623 h 5604001"/>
              <a:gd name="connsiteX292" fmla="*/ 4817809 w 6293294"/>
              <a:gd name="connsiteY292" fmla="*/ 3432366 h 5604001"/>
              <a:gd name="connsiteX293" fmla="*/ 4828223 w 6293294"/>
              <a:gd name="connsiteY293" fmla="*/ 3404680 h 5604001"/>
              <a:gd name="connsiteX294" fmla="*/ 4862830 w 6293294"/>
              <a:gd name="connsiteY294" fmla="*/ 3363087 h 5604001"/>
              <a:gd name="connsiteX295" fmla="*/ 4914774 w 6293294"/>
              <a:gd name="connsiteY295" fmla="*/ 3342323 h 5604001"/>
              <a:gd name="connsiteX296" fmla="*/ 5015230 w 6293294"/>
              <a:gd name="connsiteY296" fmla="*/ 3273044 h 5604001"/>
              <a:gd name="connsiteX297" fmla="*/ 4959795 w 6293294"/>
              <a:gd name="connsiteY297" fmla="*/ 3363087 h 5604001"/>
              <a:gd name="connsiteX298" fmla="*/ 1818386 w 6293294"/>
              <a:gd name="connsiteY298" fmla="*/ 3397758 h 5604001"/>
              <a:gd name="connsiteX299" fmla="*/ 1804543 w 6293294"/>
              <a:gd name="connsiteY299" fmla="*/ 3477387 h 5604001"/>
              <a:gd name="connsiteX300" fmla="*/ 1624394 w 6293294"/>
              <a:gd name="connsiteY300" fmla="*/ 3705987 h 5604001"/>
              <a:gd name="connsiteX301" fmla="*/ 1371600 w 6293294"/>
              <a:gd name="connsiteY301" fmla="*/ 3934587 h 5604001"/>
              <a:gd name="connsiteX302" fmla="*/ 1298829 w 6293294"/>
              <a:gd name="connsiteY302" fmla="*/ 3941509 h 5604001"/>
              <a:gd name="connsiteX303" fmla="*/ 1219200 w 6293294"/>
              <a:gd name="connsiteY303" fmla="*/ 3965766 h 5604001"/>
              <a:gd name="connsiteX304" fmla="*/ 1170686 w 6293294"/>
              <a:gd name="connsiteY304" fmla="*/ 3965766 h 5604001"/>
              <a:gd name="connsiteX305" fmla="*/ 1132586 w 6293294"/>
              <a:gd name="connsiteY305" fmla="*/ 3983038 h 5604001"/>
              <a:gd name="connsiteX306" fmla="*/ 952500 w 6293294"/>
              <a:gd name="connsiteY306" fmla="*/ 4138930 h 5604001"/>
              <a:gd name="connsiteX307" fmla="*/ 924814 w 6293294"/>
              <a:gd name="connsiteY307" fmla="*/ 4083495 h 5604001"/>
              <a:gd name="connsiteX308" fmla="*/ 869378 w 6293294"/>
              <a:gd name="connsiteY308" fmla="*/ 4097338 h 5604001"/>
              <a:gd name="connsiteX309" fmla="*/ 737743 w 6293294"/>
              <a:gd name="connsiteY309" fmla="*/ 4118166 h 5604001"/>
              <a:gd name="connsiteX310" fmla="*/ 689292 w 6293294"/>
              <a:gd name="connsiteY310" fmla="*/ 4062730 h 5604001"/>
              <a:gd name="connsiteX311" fmla="*/ 519557 w 6293294"/>
              <a:gd name="connsiteY311" fmla="*/ 4090416 h 5604001"/>
              <a:gd name="connsiteX312" fmla="*/ 415671 w 6293294"/>
              <a:gd name="connsiteY312" fmla="*/ 4003866 h 5604001"/>
              <a:gd name="connsiteX313" fmla="*/ 273621 w 6293294"/>
              <a:gd name="connsiteY313" fmla="*/ 4045395 h 5604001"/>
              <a:gd name="connsiteX314" fmla="*/ 190500 w 6293294"/>
              <a:gd name="connsiteY314" fmla="*/ 4048887 h 5604001"/>
              <a:gd name="connsiteX315" fmla="*/ 162814 w 6293294"/>
              <a:gd name="connsiteY315" fmla="*/ 4017709 h 5604001"/>
              <a:gd name="connsiteX316" fmla="*/ 183578 w 6293294"/>
              <a:gd name="connsiteY316" fmla="*/ 3965766 h 5604001"/>
              <a:gd name="connsiteX317" fmla="*/ 155892 w 6293294"/>
              <a:gd name="connsiteY317" fmla="*/ 3948430 h 5604001"/>
              <a:gd name="connsiteX318" fmla="*/ 83121 w 6293294"/>
              <a:gd name="connsiteY318" fmla="*/ 3951923 h 5604001"/>
              <a:gd name="connsiteX319" fmla="*/ 31178 w 6293294"/>
              <a:gd name="connsiteY319" fmla="*/ 3979609 h 5604001"/>
              <a:gd name="connsiteX320" fmla="*/ 31178 w 6293294"/>
              <a:gd name="connsiteY320" fmla="*/ 3969195 h 5604001"/>
              <a:gd name="connsiteX321" fmla="*/ 121221 w 6293294"/>
              <a:gd name="connsiteY321" fmla="*/ 3899916 h 5604001"/>
              <a:gd name="connsiteX322" fmla="*/ 121221 w 6293294"/>
              <a:gd name="connsiteY322" fmla="*/ 3861816 h 5604001"/>
              <a:gd name="connsiteX323" fmla="*/ 277114 w 6293294"/>
              <a:gd name="connsiteY323" fmla="*/ 3716401 h 5604001"/>
              <a:gd name="connsiteX324" fmla="*/ 259778 w 6293294"/>
              <a:gd name="connsiteY324" fmla="*/ 3685223 h 5604001"/>
              <a:gd name="connsiteX325" fmla="*/ 335978 w 6293294"/>
              <a:gd name="connsiteY325" fmla="*/ 3602101 h 5604001"/>
              <a:gd name="connsiteX326" fmla="*/ 398335 w 6293294"/>
              <a:gd name="connsiteY326" fmla="*/ 3570923 h 5604001"/>
              <a:gd name="connsiteX327" fmla="*/ 477964 w 6293294"/>
              <a:gd name="connsiteY327" fmla="*/ 3550095 h 5604001"/>
              <a:gd name="connsiteX328" fmla="*/ 488378 w 6293294"/>
              <a:gd name="connsiteY328" fmla="*/ 3536251 h 5604001"/>
              <a:gd name="connsiteX329" fmla="*/ 457200 w 6293294"/>
              <a:gd name="connsiteY329" fmla="*/ 3511995 h 5604001"/>
              <a:gd name="connsiteX330" fmla="*/ 696214 w 6293294"/>
              <a:gd name="connsiteY330" fmla="*/ 3442780 h 5604001"/>
              <a:gd name="connsiteX331" fmla="*/ 723900 w 6293294"/>
              <a:gd name="connsiteY331" fmla="*/ 3442780 h 5604001"/>
              <a:gd name="connsiteX332" fmla="*/ 741235 w 6293294"/>
              <a:gd name="connsiteY332" fmla="*/ 3453130 h 5604001"/>
              <a:gd name="connsiteX333" fmla="*/ 762000 w 6293294"/>
              <a:gd name="connsiteY333" fmla="*/ 3418523 h 5604001"/>
              <a:gd name="connsiteX334" fmla="*/ 810514 w 6293294"/>
              <a:gd name="connsiteY334" fmla="*/ 3363087 h 5604001"/>
              <a:gd name="connsiteX335" fmla="*/ 942086 w 6293294"/>
              <a:gd name="connsiteY335" fmla="*/ 3338830 h 5604001"/>
              <a:gd name="connsiteX336" fmla="*/ 1125664 w 6293294"/>
              <a:gd name="connsiteY336" fmla="*/ 3380423 h 5604001"/>
              <a:gd name="connsiteX337" fmla="*/ 1205357 w 6293294"/>
              <a:gd name="connsiteY337" fmla="*/ 3370009 h 5604001"/>
              <a:gd name="connsiteX338" fmla="*/ 1222629 w 6293294"/>
              <a:gd name="connsiteY338" fmla="*/ 3421951 h 5604001"/>
              <a:gd name="connsiteX339" fmla="*/ 1229551 w 6293294"/>
              <a:gd name="connsiteY339" fmla="*/ 3425444 h 5604001"/>
              <a:gd name="connsiteX340" fmla="*/ 1236535 w 6293294"/>
              <a:gd name="connsiteY340" fmla="*/ 3418523 h 5604001"/>
              <a:gd name="connsiteX341" fmla="*/ 1274635 w 6293294"/>
              <a:gd name="connsiteY341" fmla="*/ 3446209 h 5604001"/>
              <a:gd name="connsiteX342" fmla="*/ 1388872 w 6293294"/>
              <a:gd name="connsiteY342" fmla="*/ 3470466 h 5604001"/>
              <a:gd name="connsiteX343" fmla="*/ 1593278 w 6293294"/>
              <a:gd name="connsiteY343" fmla="*/ 3373501 h 5604001"/>
              <a:gd name="connsiteX344" fmla="*/ 1752600 w 6293294"/>
              <a:gd name="connsiteY344" fmla="*/ 3269551 h 5604001"/>
              <a:gd name="connsiteX345" fmla="*/ 1787208 w 6293294"/>
              <a:gd name="connsiteY345" fmla="*/ 3269551 h 5604001"/>
              <a:gd name="connsiteX346" fmla="*/ 1447800 w 6293294"/>
              <a:gd name="connsiteY346" fmla="*/ 3505073 h 5604001"/>
              <a:gd name="connsiteX347" fmla="*/ 1032129 w 6293294"/>
              <a:gd name="connsiteY347" fmla="*/ 3650551 h 5604001"/>
              <a:gd name="connsiteX348" fmla="*/ 955992 w 6293294"/>
              <a:gd name="connsiteY348" fmla="*/ 3674809 h 5604001"/>
              <a:gd name="connsiteX349" fmla="*/ 949008 w 6293294"/>
              <a:gd name="connsiteY349" fmla="*/ 3667887 h 5604001"/>
              <a:gd name="connsiteX350" fmla="*/ 890143 w 6293294"/>
              <a:gd name="connsiteY350" fmla="*/ 3692144 h 5604001"/>
              <a:gd name="connsiteX351" fmla="*/ 768921 w 6293294"/>
              <a:gd name="connsiteY351" fmla="*/ 3730244 h 5604001"/>
              <a:gd name="connsiteX352" fmla="*/ 654621 w 6293294"/>
              <a:gd name="connsiteY352" fmla="*/ 3789109 h 5604001"/>
              <a:gd name="connsiteX353" fmla="*/ 363728 w 6293294"/>
              <a:gd name="connsiteY353" fmla="*/ 3972687 h 5604001"/>
              <a:gd name="connsiteX354" fmla="*/ 349821 w 6293294"/>
              <a:gd name="connsiteY354" fmla="*/ 4007295 h 5604001"/>
              <a:gd name="connsiteX355" fmla="*/ 381000 w 6293294"/>
              <a:gd name="connsiteY355" fmla="*/ 3969195 h 5604001"/>
              <a:gd name="connsiteX356" fmla="*/ 654621 w 6293294"/>
              <a:gd name="connsiteY356" fmla="*/ 3806444 h 5604001"/>
              <a:gd name="connsiteX357" fmla="*/ 779335 w 6293294"/>
              <a:gd name="connsiteY357" fmla="*/ 3740595 h 5604001"/>
              <a:gd name="connsiteX358" fmla="*/ 935164 w 6293294"/>
              <a:gd name="connsiteY358" fmla="*/ 3702495 h 5604001"/>
              <a:gd name="connsiteX359" fmla="*/ 1056386 w 6293294"/>
              <a:gd name="connsiteY359" fmla="*/ 3671316 h 5604001"/>
              <a:gd name="connsiteX360" fmla="*/ 1371600 w 6293294"/>
              <a:gd name="connsiteY360" fmla="*/ 3564001 h 5604001"/>
              <a:gd name="connsiteX361" fmla="*/ 1336929 w 6293294"/>
              <a:gd name="connsiteY361" fmla="*/ 3629787 h 5604001"/>
              <a:gd name="connsiteX362" fmla="*/ 1257300 w 6293294"/>
              <a:gd name="connsiteY362" fmla="*/ 3785616 h 5604001"/>
              <a:gd name="connsiteX363" fmla="*/ 1364678 w 6293294"/>
              <a:gd name="connsiteY363" fmla="*/ 3619373 h 5604001"/>
              <a:gd name="connsiteX364" fmla="*/ 1388872 w 6293294"/>
              <a:gd name="connsiteY364" fmla="*/ 3557080 h 5604001"/>
              <a:gd name="connsiteX365" fmla="*/ 1773364 w 6293294"/>
              <a:gd name="connsiteY365" fmla="*/ 3307651 h 5604001"/>
              <a:gd name="connsiteX366" fmla="*/ 1794129 w 6293294"/>
              <a:gd name="connsiteY366" fmla="*/ 3269551 h 5604001"/>
              <a:gd name="connsiteX367" fmla="*/ 1863408 w 6293294"/>
              <a:gd name="connsiteY367" fmla="*/ 3248787 h 5604001"/>
              <a:gd name="connsiteX368" fmla="*/ 1818386 w 6293294"/>
              <a:gd name="connsiteY368" fmla="*/ 3397758 h 5604001"/>
              <a:gd name="connsiteX369" fmla="*/ 1894586 w 6293294"/>
              <a:gd name="connsiteY369" fmla="*/ 3370009 h 5604001"/>
              <a:gd name="connsiteX370" fmla="*/ 1835721 w 6293294"/>
              <a:gd name="connsiteY370" fmla="*/ 3442780 h 5604001"/>
              <a:gd name="connsiteX371" fmla="*/ 1884172 w 6293294"/>
              <a:gd name="connsiteY371" fmla="*/ 3241866 h 5604001"/>
              <a:gd name="connsiteX372" fmla="*/ 1894586 w 6293294"/>
              <a:gd name="connsiteY372" fmla="*/ 3370009 h 5604001"/>
              <a:gd name="connsiteX373" fmla="*/ 1749108 w 6293294"/>
              <a:gd name="connsiteY373" fmla="*/ 3266123 h 5604001"/>
              <a:gd name="connsiteX374" fmla="*/ 1392364 w 6293294"/>
              <a:gd name="connsiteY374" fmla="*/ 3435858 h 5604001"/>
              <a:gd name="connsiteX375" fmla="*/ 1260729 w 6293294"/>
              <a:gd name="connsiteY375" fmla="*/ 3387344 h 5604001"/>
              <a:gd name="connsiteX376" fmla="*/ 1330008 w 6293294"/>
              <a:gd name="connsiteY376" fmla="*/ 3352673 h 5604001"/>
              <a:gd name="connsiteX377" fmla="*/ 1399286 w 6293294"/>
              <a:gd name="connsiteY377" fmla="*/ 3359658 h 5604001"/>
              <a:gd name="connsiteX378" fmla="*/ 1426972 w 6293294"/>
              <a:gd name="connsiteY378" fmla="*/ 3356166 h 5604001"/>
              <a:gd name="connsiteX379" fmla="*/ 1440878 w 6293294"/>
              <a:gd name="connsiteY379" fmla="*/ 3321558 h 5604001"/>
              <a:gd name="connsiteX380" fmla="*/ 1461643 w 6293294"/>
              <a:gd name="connsiteY380" fmla="*/ 3300730 h 5604001"/>
              <a:gd name="connsiteX381" fmla="*/ 1534351 w 6293294"/>
              <a:gd name="connsiteY381" fmla="*/ 3273044 h 5604001"/>
              <a:gd name="connsiteX382" fmla="*/ 1600200 w 6293294"/>
              <a:gd name="connsiteY382" fmla="*/ 3283458 h 5604001"/>
              <a:gd name="connsiteX383" fmla="*/ 1693672 w 6293294"/>
              <a:gd name="connsiteY383" fmla="*/ 3241866 h 5604001"/>
              <a:gd name="connsiteX384" fmla="*/ 1749108 w 6293294"/>
              <a:gd name="connsiteY384" fmla="*/ 3266123 h 5604001"/>
              <a:gd name="connsiteX385" fmla="*/ 3820287 w 6293294"/>
              <a:gd name="connsiteY385" fmla="*/ 3300730 h 5604001"/>
              <a:gd name="connsiteX386" fmla="*/ 3640201 w 6293294"/>
              <a:gd name="connsiteY386" fmla="*/ 3262630 h 5604001"/>
              <a:gd name="connsiteX387" fmla="*/ 3803015 w 6293294"/>
              <a:gd name="connsiteY387" fmla="*/ 3290380 h 5604001"/>
              <a:gd name="connsiteX388" fmla="*/ 4038536 w 6293294"/>
              <a:gd name="connsiteY388" fmla="*/ 3231451 h 5604001"/>
              <a:gd name="connsiteX389" fmla="*/ 3820287 w 6293294"/>
              <a:gd name="connsiteY389" fmla="*/ 3300730 h 5604001"/>
              <a:gd name="connsiteX390" fmla="*/ 5015230 w 6293294"/>
              <a:gd name="connsiteY390" fmla="*/ 3248787 h 5604001"/>
              <a:gd name="connsiteX391" fmla="*/ 4973637 w 6293294"/>
              <a:gd name="connsiteY391" fmla="*/ 3286887 h 5604001"/>
              <a:gd name="connsiteX392" fmla="*/ 4797044 w 6293294"/>
              <a:gd name="connsiteY392" fmla="*/ 3356166 h 5604001"/>
              <a:gd name="connsiteX393" fmla="*/ 4752023 w 6293294"/>
              <a:gd name="connsiteY393" fmla="*/ 3352673 h 5604001"/>
              <a:gd name="connsiteX394" fmla="*/ 4752023 w 6293294"/>
              <a:gd name="connsiteY394" fmla="*/ 3314573 h 5604001"/>
              <a:gd name="connsiteX395" fmla="*/ 4876674 w 6293294"/>
              <a:gd name="connsiteY395" fmla="*/ 3262630 h 5604001"/>
              <a:gd name="connsiteX396" fmla="*/ 4866323 w 6293294"/>
              <a:gd name="connsiteY396" fmla="*/ 3234944 h 5604001"/>
              <a:gd name="connsiteX397" fmla="*/ 4887087 w 6293294"/>
              <a:gd name="connsiteY397" fmla="*/ 3221101 h 5604001"/>
              <a:gd name="connsiteX398" fmla="*/ 4928616 w 6293294"/>
              <a:gd name="connsiteY398" fmla="*/ 3231451 h 5604001"/>
              <a:gd name="connsiteX399" fmla="*/ 4997895 w 6293294"/>
              <a:gd name="connsiteY399" fmla="*/ 3203766 h 5604001"/>
              <a:gd name="connsiteX400" fmla="*/ 5015230 w 6293294"/>
              <a:gd name="connsiteY400" fmla="*/ 3248787 h 5604001"/>
              <a:gd name="connsiteX401" fmla="*/ 2033143 w 6293294"/>
              <a:gd name="connsiteY401" fmla="*/ 3300730 h 5604001"/>
              <a:gd name="connsiteX402" fmla="*/ 2116264 w 6293294"/>
              <a:gd name="connsiteY402" fmla="*/ 3373501 h 5604001"/>
              <a:gd name="connsiteX403" fmla="*/ 2060829 w 6293294"/>
              <a:gd name="connsiteY403" fmla="*/ 3435858 h 5604001"/>
              <a:gd name="connsiteX404" fmla="*/ 2161286 w 6293294"/>
              <a:gd name="connsiteY404" fmla="*/ 3605530 h 5604001"/>
              <a:gd name="connsiteX405" fmla="*/ 2112772 w 6293294"/>
              <a:gd name="connsiteY405" fmla="*/ 3678301 h 5604001"/>
              <a:gd name="connsiteX406" fmla="*/ 1946529 w 6293294"/>
              <a:gd name="connsiteY406" fmla="*/ 3473895 h 5604001"/>
              <a:gd name="connsiteX407" fmla="*/ 1898015 w 6293294"/>
              <a:gd name="connsiteY407" fmla="*/ 3241866 h 5604001"/>
              <a:gd name="connsiteX408" fmla="*/ 1984629 w 6293294"/>
              <a:gd name="connsiteY408" fmla="*/ 3186430 h 5604001"/>
              <a:gd name="connsiteX409" fmla="*/ 2033143 w 6293294"/>
              <a:gd name="connsiteY409" fmla="*/ 3300730 h 5604001"/>
              <a:gd name="connsiteX410" fmla="*/ 5593651 w 6293294"/>
              <a:gd name="connsiteY410" fmla="*/ 3176080 h 5604001"/>
              <a:gd name="connsiteX411" fmla="*/ 5652516 w 6293294"/>
              <a:gd name="connsiteY411" fmla="*/ 3189923 h 5604001"/>
              <a:gd name="connsiteX412" fmla="*/ 5676774 w 6293294"/>
              <a:gd name="connsiteY412" fmla="*/ 3238437 h 5604001"/>
              <a:gd name="connsiteX413" fmla="*/ 5701030 w 6293294"/>
              <a:gd name="connsiteY413" fmla="*/ 3349244 h 5604001"/>
              <a:gd name="connsiteX414" fmla="*/ 5673281 w 6293294"/>
              <a:gd name="connsiteY414" fmla="*/ 3421951 h 5604001"/>
              <a:gd name="connsiteX415" fmla="*/ 5652516 w 6293294"/>
              <a:gd name="connsiteY415" fmla="*/ 3415030 h 5604001"/>
              <a:gd name="connsiteX416" fmla="*/ 5642102 w 6293294"/>
              <a:gd name="connsiteY416" fmla="*/ 3442780 h 5604001"/>
              <a:gd name="connsiteX417" fmla="*/ 5642102 w 6293294"/>
              <a:gd name="connsiteY417" fmla="*/ 3511995 h 5604001"/>
              <a:gd name="connsiteX418" fmla="*/ 5527802 w 6293294"/>
              <a:gd name="connsiteY418" fmla="*/ 3619373 h 5604001"/>
              <a:gd name="connsiteX419" fmla="*/ 5465509 w 6293294"/>
              <a:gd name="connsiteY419" fmla="*/ 3595180 h 5604001"/>
              <a:gd name="connsiteX420" fmla="*/ 5399659 w 6293294"/>
              <a:gd name="connsiteY420" fmla="*/ 3671316 h 5604001"/>
              <a:gd name="connsiteX421" fmla="*/ 5333874 w 6293294"/>
              <a:gd name="connsiteY421" fmla="*/ 3640201 h 5604001"/>
              <a:gd name="connsiteX422" fmla="*/ 5320030 w 6293294"/>
              <a:gd name="connsiteY422" fmla="*/ 3636709 h 5604001"/>
              <a:gd name="connsiteX423" fmla="*/ 5250751 w 6293294"/>
              <a:gd name="connsiteY423" fmla="*/ 3570923 h 5604001"/>
              <a:gd name="connsiteX424" fmla="*/ 5226495 w 6293294"/>
              <a:gd name="connsiteY424" fmla="*/ 3570923 h 5604001"/>
              <a:gd name="connsiteX425" fmla="*/ 5178044 w 6293294"/>
              <a:gd name="connsiteY425" fmla="*/ 3473895 h 5604001"/>
              <a:gd name="connsiteX426" fmla="*/ 5164137 w 6293294"/>
              <a:gd name="connsiteY426" fmla="*/ 3425444 h 5604001"/>
              <a:gd name="connsiteX427" fmla="*/ 5205730 w 6293294"/>
              <a:gd name="connsiteY427" fmla="*/ 3415030 h 5604001"/>
              <a:gd name="connsiteX428" fmla="*/ 5264595 w 6293294"/>
              <a:gd name="connsiteY428" fmla="*/ 3449701 h 5604001"/>
              <a:gd name="connsiteX429" fmla="*/ 5288851 w 6293294"/>
              <a:gd name="connsiteY429" fmla="*/ 3442780 h 5604001"/>
              <a:gd name="connsiteX430" fmla="*/ 5281930 w 6293294"/>
              <a:gd name="connsiteY430" fmla="*/ 3498151 h 5604001"/>
              <a:gd name="connsiteX431" fmla="*/ 5313109 w 6293294"/>
              <a:gd name="connsiteY431" fmla="*/ 3574351 h 5604001"/>
              <a:gd name="connsiteX432" fmla="*/ 5320030 w 6293294"/>
              <a:gd name="connsiteY432" fmla="*/ 3570923 h 5604001"/>
              <a:gd name="connsiteX433" fmla="*/ 5292281 w 6293294"/>
              <a:gd name="connsiteY433" fmla="*/ 3498151 h 5604001"/>
              <a:gd name="connsiteX434" fmla="*/ 5351209 w 6293294"/>
              <a:gd name="connsiteY434" fmla="*/ 3366580 h 5604001"/>
              <a:gd name="connsiteX435" fmla="*/ 5389309 w 6293294"/>
              <a:gd name="connsiteY435" fmla="*/ 3373501 h 5604001"/>
              <a:gd name="connsiteX436" fmla="*/ 5472430 w 6293294"/>
              <a:gd name="connsiteY436" fmla="*/ 3324987 h 5604001"/>
              <a:gd name="connsiteX437" fmla="*/ 5600574 w 6293294"/>
              <a:gd name="connsiteY437" fmla="*/ 3408109 h 5604001"/>
              <a:gd name="connsiteX438" fmla="*/ 5486274 w 6293294"/>
              <a:gd name="connsiteY438" fmla="*/ 3321558 h 5604001"/>
              <a:gd name="connsiteX439" fmla="*/ 5472430 w 6293294"/>
              <a:gd name="connsiteY439" fmla="*/ 3262630 h 5604001"/>
              <a:gd name="connsiteX440" fmla="*/ 5510530 w 6293294"/>
              <a:gd name="connsiteY440" fmla="*/ 3203766 h 5604001"/>
              <a:gd name="connsiteX441" fmla="*/ 5500116 w 6293294"/>
              <a:gd name="connsiteY441" fmla="*/ 3137980 h 5604001"/>
              <a:gd name="connsiteX442" fmla="*/ 5593651 w 6293294"/>
              <a:gd name="connsiteY442" fmla="*/ 3176080 h 5604001"/>
              <a:gd name="connsiteX443" fmla="*/ 4422966 w 6293294"/>
              <a:gd name="connsiteY443" fmla="*/ 3165666 h 5604001"/>
              <a:gd name="connsiteX444" fmla="*/ 4395280 w 6293294"/>
              <a:gd name="connsiteY444" fmla="*/ 3141409 h 5604001"/>
              <a:gd name="connsiteX445" fmla="*/ 4433380 w 6293294"/>
              <a:gd name="connsiteY445" fmla="*/ 3124137 h 5604001"/>
              <a:gd name="connsiteX446" fmla="*/ 4422966 w 6293294"/>
              <a:gd name="connsiteY446" fmla="*/ 3165666 h 5604001"/>
              <a:gd name="connsiteX447" fmla="*/ 4481830 w 6293294"/>
              <a:gd name="connsiteY447" fmla="*/ 3148330 h 5604001"/>
              <a:gd name="connsiteX448" fmla="*/ 4516501 w 6293294"/>
              <a:gd name="connsiteY448" fmla="*/ 3200337 h 5604001"/>
              <a:gd name="connsiteX449" fmla="*/ 4506087 w 6293294"/>
              <a:gd name="connsiteY449" fmla="*/ 3252280 h 5604001"/>
              <a:gd name="connsiteX450" fmla="*/ 4648074 w 6293294"/>
              <a:gd name="connsiteY450" fmla="*/ 3366580 h 5604001"/>
              <a:gd name="connsiteX451" fmla="*/ 4731195 w 6293294"/>
              <a:gd name="connsiteY451" fmla="*/ 3356166 h 5604001"/>
              <a:gd name="connsiteX452" fmla="*/ 4800474 w 6293294"/>
              <a:gd name="connsiteY452" fmla="*/ 3373501 h 5604001"/>
              <a:gd name="connsiteX453" fmla="*/ 4842066 w 6293294"/>
              <a:gd name="connsiteY453" fmla="*/ 3366580 h 5604001"/>
              <a:gd name="connsiteX454" fmla="*/ 4814316 w 6293294"/>
              <a:gd name="connsiteY454" fmla="*/ 3397758 h 5604001"/>
              <a:gd name="connsiteX455" fmla="*/ 4800474 w 6293294"/>
              <a:gd name="connsiteY455" fmla="*/ 3425444 h 5604001"/>
              <a:gd name="connsiteX456" fmla="*/ 4748530 w 6293294"/>
              <a:gd name="connsiteY456" fmla="*/ 3477387 h 5604001"/>
              <a:gd name="connsiteX457" fmla="*/ 4703509 w 6293294"/>
              <a:gd name="connsiteY457" fmla="*/ 3508566 h 5604001"/>
              <a:gd name="connsiteX458" fmla="*/ 4648074 w 6293294"/>
              <a:gd name="connsiteY458" fmla="*/ 3522409 h 5604001"/>
              <a:gd name="connsiteX459" fmla="*/ 4578795 w 6293294"/>
              <a:gd name="connsiteY459" fmla="*/ 3577844 h 5604001"/>
              <a:gd name="connsiteX460" fmla="*/ 4551109 w 6293294"/>
              <a:gd name="connsiteY460" fmla="*/ 3564001 h 5604001"/>
              <a:gd name="connsiteX461" fmla="*/ 4513009 w 6293294"/>
              <a:gd name="connsiteY461" fmla="*/ 3494723 h 5604001"/>
              <a:gd name="connsiteX462" fmla="*/ 4447223 w 6293294"/>
              <a:gd name="connsiteY462" fmla="*/ 3432366 h 5604001"/>
              <a:gd name="connsiteX463" fmla="*/ 4457574 w 6293294"/>
              <a:gd name="connsiteY463" fmla="*/ 3418523 h 5604001"/>
              <a:gd name="connsiteX464" fmla="*/ 4443730 w 6293294"/>
              <a:gd name="connsiteY464" fmla="*/ 3394266 h 5604001"/>
              <a:gd name="connsiteX465" fmla="*/ 4412551 w 6293294"/>
              <a:gd name="connsiteY465" fmla="*/ 3370009 h 5604001"/>
              <a:gd name="connsiteX466" fmla="*/ 4409123 w 6293294"/>
              <a:gd name="connsiteY466" fmla="*/ 3311144 h 5604001"/>
              <a:gd name="connsiteX467" fmla="*/ 4450651 w 6293294"/>
              <a:gd name="connsiteY467" fmla="*/ 3255709 h 5604001"/>
              <a:gd name="connsiteX468" fmla="*/ 4443730 w 6293294"/>
              <a:gd name="connsiteY468" fmla="*/ 3228023 h 5604001"/>
              <a:gd name="connsiteX469" fmla="*/ 4443730 w 6293294"/>
              <a:gd name="connsiteY469" fmla="*/ 3151823 h 5604001"/>
              <a:gd name="connsiteX470" fmla="*/ 4488751 w 6293294"/>
              <a:gd name="connsiteY470" fmla="*/ 3103309 h 5604001"/>
              <a:gd name="connsiteX471" fmla="*/ 4481830 w 6293294"/>
              <a:gd name="connsiteY471" fmla="*/ 3148330 h 5604001"/>
              <a:gd name="connsiteX472" fmla="*/ 2490280 w 6293294"/>
              <a:gd name="connsiteY472" fmla="*/ 3370009 h 5604001"/>
              <a:gd name="connsiteX473" fmla="*/ 2497264 w 6293294"/>
              <a:gd name="connsiteY473" fmla="*/ 3401187 h 5604001"/>
              <a:gd name="connsiteX474" fmla="*/ 2324037 w 6293294"/>
              <a:gd name="connsiteY474" fmla="*/ 3096387 h 5604001"/>
              <a:gd name="connsiteX475" fmla="*/ 2490280 w 6293294"/>
              <a:gd name="connsiteY475" fmla="*/ 3370009 h 5604001"/>
              <a:gd name="connsiteX476" fmla="*/ 2995994 w 6293294"/>
              <a:gd name="connsiteY476" fmla="*/ 3266123 h 5604001"/>
              <a:gd name="connsiteX477" fmla="*/ 3127629 w 6293294"/>
              <a:gd name="connsiteY477" fmla="*/ 3421951 h 5604001"/>
              <a:gd name="connsiteX478" fmla="*/ 3113722 w 6293294"/>
              <a:gd name="connsiteY478" fmla="*/ 3484309 h 5604001"/>
              <a:gd name="connsiteX479" fmla="*/ 3144901 w 6293294"/>
              <a:gd name="connsiteY479" fmla="*/ 3557080 h 5604001"/>
              <a:gd name="connsiteX480" fmla="*/ 3110294 w 6293294"/>
              <a:gd name="connsiteY480" fmla="*/ 3557080 h 5604001"/>
              <a:gd name="connsiteX481" fmla="*/ 2843594 w 6293294"/>
              <a:gd name="connsiteY481" fmla="*/ 3356166 h 5604001"/>
              <a:gd name="connsiteX482" fmla="*/ 2791651 w 6293294"/>
              <a:gd name="connsiteY482" fmla="*/ 3269551 h 5604001"/>
              <a:gd name="connsiteX483" fmla="*/ 2739708 w 6293294"/>
              <a:gd name="connsiteY483" fmla="*/ 3089466 h 5604001"/>
              <a:gd name="connsiteX484" fmla="*/ 2739708 w 6293294"/>
              <a:gd name="connsiteY484" fmla="*/ 3079051 h 5604001"/>
              <a:gd name="connsiteX485" fmla="*/ 2760472 w 6293294"/>
              <a:gd name="connsiteY485" fmla="*/ 3072130 h 5604001"/>
              <a:gd name="connsiteX486" fmla="*/ 2995994 w 6293294"/>
              <a:gd name="connsiteY486" fmla="*/ 3266123 h 5604001"/>
              <a:gd name="connsiteX487" fmla="*/ 2310194 w 6293294"/>
              <a:gd name="connsiteY487" fmla="*/ 3196844 h 5604001"/>
              <a:gd name="connsiteX488" fmla="*/ 2362137 w 6293294"/>
              <a:gd name="connsiteY488" fmla="*/ 3370009 h 5604001"/>
              <a:gd name="connsiteX489" fmla="*/ 2369058 w 6293294"/>
              <a:gd name="connsiteY489" fmla="*/ 3418523 h 5604001"/>
              <a:gd name="connsiteX490" fmla="*/ 2376043 w 6293294"/>
              <a:gd name="connsiteY490" fmla="*/ 3484309 h 5604001"/>
              <a:gd name="connsiteX491" fmla="*/ 2379472 w 6293294"/>
              <a:gd name="connsiteY491" fmla="*/ 3581273 h 5604001"/>
              <a:gd name="connsiteX492" fmla="*/ 2379472 w 6293294"/>
              <a:gd name="connsiteY492" fmla="*/ 3570923 h 5604001"/>
              <a:gd name="connsiteX493" fmla="*/ 2379472 w 6293294"/>
              <a:gd name="connsiteY493" fmla="*/ 3681730 h 5604001"/>
              <a:gd name="connsiteX494" fmla="*/ 2258251 w 6293294"/>
              <a:gd name="connsiteY494" fmla="*/ 3127566 h 5604001"/>
              <a:gd name="connsiteX495" fmla="*/ 2223643 w 6293294"/>
              <a:gd name="connsiteY495" fmla="*/ 3065209 h 5604001"/>
              <a:gd name="connsiteX496" fmla="*/ 2310194 w 6293294"/>
              <a:gd name="connsiteY496" fmla="*/ 3196844 h 5604001"/>
              <a:gd name="connsiteX497" fmla="*/ 4952874 w 6293294"/>
              <a:gd name="connsiteY497" fmla="*/ 3058287 h 5604001"/>
              <a:gd name="connsiteX498" fmla="*/ 4651566 w 6293294"/>
              <a:gd name="connsiteY498" fmla="*/ 3234944 h 5604001"/>
              <a:gd name="connsiteX499" fmla="*/ 4939030 w 6293294"/>
              <a:gd name="connsiteY499" fmla="*/ 3054858 h 5604001"/>
              <a:gd name="connsiteX500" fmla="*/ 4952874 w 6293294"/>
              <a:gd name="connsiteY500" fmla="*/ 3058287 h 5604001"/>
              <a:gd name="connsiteX501" fmla="*/ 5229987 w 6293294"/>
              <a:gd name="connsiteY501" fmla="*/ 3238437 h 5604001"/>
              <a:gd name="connsiteX502" fmla="*/ 5178044 w 6293294"/>
              <a:gd name="connsiteY502" fmla="*/ 3106801 h 5604001"/>
              <a:gd name="connsiteX503" fmla="*/ 5181474 w 6293294"/>
              <a:gd name="connsiteY503" fmla="*/ 3047937 h 5604001"/>
              <a:gd name="connsiteX504" fmla="*/ 5229987 w 6293294"/>
              <a:gd name="connsiteY504" fmla="*/ 3238437 h 5604001"/>
              <a:gd name="connsiteX505" fmla="*/ 4710430 w 6293294"/>
              <a:gd name="connsiteY505" fmla="*/ 3079051 h 5604001"/>
              <a:gd name="connsiteX506" fmla="*/ 4894009 w 6293294"/>
              <a:gd name="connsiteY506" fmla="*/ 3030601 h 5604001"/>
              <a:gd name="connsiteX507" fmla="*/ 4710430 w 6293294"/>
              <a:gd name="connsiteY507" fmla="*/ 3079051 h 5604001"/>
              <a:gd name="connsiteX508" fmla="*/ 1094486 w 6293294"/>
              <a:gd name="connsiteY508" fmla="*/ 3096387 h 5604001"/>
              <a:gd name="connsiteX509" fmla="*/ 1014857 w 6293294"/>
              <a:gd name="connsiteY509" fmla="*/ 3065209 h 5604001"/>
              <a:gd name="connsiteX510" fmla="*/ 1091057 w 6293294"/>
              <a:gd name="connsiteY510" fmla="*/ 3086037 h 5604001"/>
              <a:gd name="connsiteX511" fmla="*/ 1260729 w 6293294"/>
              <a:gd name="connsiteY511" fmla="*/ 3013266 h 5604001"/>
              <a:gd name="connsiteX512" fmla="*/ 1094486 w 6293294"/>
              <a:gd name="connsiteY512" fmla="*/ 3096387 h 5604001"/>
              <a:gd name="connsiteX513" fmla="*/ 5780659 w 6293294"/>
              <a:gd name="connsiteY513" fmla="*/ 3037523 h 5604001"/>
              <a:gd name="connsiteX514" fmla="*/ 5704459 w 6293294"/>
              <a:gd name="connsiteY514" fmla="*/ 2992501 h 5604001"/>
              <a:gd name="connsiteX515" fmla="*/ 5780659 w 6293294"/>
              <a:gd name="connsiteY515" fmla="*/ 3037523 h 5604001"/>
              <a:gd name="connsiteX516" fmla="*/ 5423916 w 6293294"/>
              <a:gd name="connsiteY516" fmla="*/ 3037523 h 5604001"/>
              <a:gd name="connsiteX517" fmla="*/ 5448174 w 6293294"/>
              <a:gd name="connsiteY517" fmla="*/ 3020187 h 5604001"/>
              <a:gd name="connsiteX518" fmla="*/ 5486274 w 6293294"/>
              <a:gd name="connsiteY518" fmla="*/ 3009837 h 5604001"/>
              <a:gd name="connsiteX519" fmla="*/ 5565902 w 6293294"/>
              <a:gd name="connsiteY519" fmla="*/ 3058287 h 5604001"/>
              <a:gd name="connsiteX520" fmla="*/ 5607495 w 6293294"/>
              <a:gd name="connsiteY520" fmla="*/ 3034030 h 5604001"/>
              <a:gd name="connsiteX521" fmla="*/ 5711381 w 6293294"/>
              <a:gd name="connsiteY521" fmla="*/ 3082544 h 5604001"/>
              <a:gd name="connsiteX522" fmla="*/ 5746051 w 6293294"/>
              <a:gd name="connsiteY522" fmla="*/ 3075623 h 5604001"/>
              <a:gd name="connsiteX523" fmla="*/ 5794502 w 6293294"/>
              <a:gd name="connsiteY523" fmla="*/ 3127566 h 5604001"/>
              <a:gd name="connsiteX524" fmla="*/ 5773737 w 6293294"/>
              <a:gd name="connsiteY524" fmla="*/ 3193351 h 5604001"/>
              <a:gd name="connsiteX525" fmla="*/ 5735637 w 6293294"/>
              <a:gd name="connsiteY525" fmla="*/ 3120644 h 5604001"/>
              <a:gd name="connsiteX526" fmla="*/ 5732209 w 6293294"/>
              <a:gd name="connsiteY526" fmla="*/ 3127566 h 5604001"/>
              <a:gd name="connsiteX527" fmla="*/ 5752974 w 6293294"/>
              <a:gd name="connsiteY527" fmla="*/ 3196844 h 5604001"/>
              <a:gd name="connsiteX528" fmla="*/ 5358130 w 6293294"/>
              <a:gd name="connsiteY528" fmla="*/ 2992501 h 5604001"/>
              <a:gd name="connsiteX529" fmla="*/ 5423916 w 6293294"/>
              <a:gd name="connsiteY529" fmla="*/ 3037523 h 5604001"/>
              <a:gd name="connsiteX530" fmla="*/ 4073144 w 6293294"/>
              <a:gd name="connsiteY530" fmla="*/ 3047937 h 5604001"/>
              <a:gd name="connsiteX531" fmla="*/ 3792601 w 6293294"/>
              <a:gd name="connsiteY531" fmla="*/ 3176080 h 5604001"/>
              <a:gd name="connsiteX532" fmla="*/ 3560572 w 6293294"/>
              <a:gd name="connsiteY532" fmla="*/ 3089466 h 5604001"/>
              <a:gd name="connsiteX533" fmla="*/ 3633280 w 6293294"/>
              <a:gd name="connsiteY533" fmla="*/ 3106801 h 5604001"/>
              <a:gd name="connsiteX534" fmla="*/ 3688715 w 6293294"/>
              <a:gd name="connsiteY534" fmla="*/ 3082544 h 5604001"/>
              <a:gd name="connsiteX535" fmla="*/ 3751008 w 6293294"/>
              <a:gd name="connsiteY535" fmla="*/ 3099880 h 5604001"/>
              <a:gd name="connsiteX536" fmla="*/ 3789108 w 6293294"/>
              <a:gd name="connsiteY536" fmla="*/ 3137980 h 5604001"/>
              <a:gd name="connsiteX537" fmla="*/ 3803015 w 6293294"/>
              <a:gd name="connsiteY537" fmla="*/ 3106801 h 5604001"/>
              <a:gd name="connsiteX538" fmla="*/ 3903409 w 6293294"/>
              <a:gd name="connsiteY538" fmla="*/ 3044444 h 5604001"/>
              <a:gd name="connsiteX539" fmla="*/ 3896487 w 6293294"/>
              <a:gd name="connsiteY539" fmla="*/ 3027109 h 5604001"/>
              <a:gd name="connsiteX540" fmla="*/ 3899980 w 6293294"/>
              <a:gd name="connsiteY540" fmla="*/ 2982087 h 5604001"/>
              <a:gd name="connsiteX541" fmla="*/ 4073144 w 6293294"/>
              <a:gd name="connsiteY541" fmla="*/ 3047937 h 5604001"/>
              <a:gd name="connsiteX542" fmla="*/ 5361559 w 6293294"/>
              <a:gd name="connsiteY542" fmla="*/ 3234944 h 5604001"/>
              <a:gd name="connsiteX543" fmla="*/ 5209159 w 6293294"/>
              <a:gd name="connsiteY543" fmla="*/ 3037523 h 5604001"/>
              <a:gd name="connsiteX544" fmla="*/ 5209159 w 6293294"/>
              <a:gd name="connsiteY544" fmla="*/ 2964815 h 5604001"/>
              <a:gd name="connsiteX545" fmla="*/ 5361559 w 6293294"/>
              <a:gd name="connsiteY545" fmla="*/ 3234944 h 5604001"/>
              <a:gd name="connsiteX546" fmla="*/ 2507615 w 6293294"/>
              <a:gd name="connsiteY546" fmla="*/ 3092958 h 5604001"/>
              <a:gd name="connsiteX547" fmla="*/ 2611501 w 6293294"/>
              <a:gd name="connsiteY547" fmla="*/ 3051366 h 5604001"/>
              <a:gd name="connsiteX548" fmla="*/ 2601151 w 6293294"/>
              <a:gd name="connsiteY548" fmla="*/ 3075623 h 5604001"/>
              <a:gd name="connsiteX549" fmla="*/ 2573464 w 6293294"/>
              <a:gd name="connsiteY549" fmla="*/ 3082544 h 5604001"/>
              <a:gd name="connsiteX550" fmla="*/ 2601151 w 6293294"/>
              <a:gd name="connsiteY550" fmla="*/ 3092958 h 5604001"/>
              <a:gd name="connsiteX551" fmla="*/ 2597658 w 6293294"/>
              <a:gd name="connsiteY551" fmla="*/ 3120644 h 5604001"/>
              <a:gd name="connsiteX552" fmla="*/ 2656586 w 6293294"/>
              <a:gd name="connsiteY552" fmla="*/ 3390773 h 5604001"/>
              <a:gd name="connsiteX553" fmla="*/ 2691194 w 6293294"/>
              <a:gd name="connsiteY553" fmla="*/ 3473895 h 5604001"/>
              <a:gd name="connsiteX554" fmla="*/ 2732786 w 6293294"/>
              <a:gd name="connsiteY554" fmla="*/ 3550095 h 5604001"/>
              <a:gd name="connsiteX555" fmla="*/ 2736215 w 6293294"/>
              <a:gd name="connsiteY555" fmla="*/ 3577844 h 5604001"/>
              <a:gd name="connsiteX556" fmla="*/ 2732786 w 6293294"/>
              <a:gd name="connsiteY556" fmla="*/ 3622866 h 5604001"/>
              <a:gd name="connsiteX557" fmla="*/ 2722372 w 6293294"/>
              <a:gd name="connsiteY557" fmla="*/ 3619373 h 5604001"/>
              <a:gd name="connsiteX558" fmla="*/ 2718880 w 6293294"/>
              <a:gd name="connsiteY558" fmla="*/ 3654044 h 5604001"/>
              <a:gd name="connsiteX559" fmla="*/ 2628837 w 6293294"/>
              <a:gd name="connsiteY559" fmla="*/ 3754501 h 5604001"/>
              <a:gd name="connsiteX560" fmla="*/ 2583815 w 6293294"/>
              <a:gd name="connsiteY560" fmla="*/ 3740595 h 5604001"/>
              <a:gd name="connsiteX561" fmla="*/ 2417572 w 6293294"/>
              <a:gd name="connsiteY561" fmla="*/ 3865309 h 5604001"/>
              <a:gd name="connsiteX562" fmla="*/ 2240915 w 6293294"/>
              <a:gd name="connsiteY562" fmla="*/ 3802951 h 5604001"/>
              <a:gd name="connsiteX563" fmla="*/ 2154364 w 6293294"/>
              <a:gd name="connsiteY563" fmla="*/ 3702495 h 5604001"/>
              <a:gd name="connsiteX564" fmla="*/ 2178558 w 6293294"/>
              <a:gd name="connsiteY564" fmla="*/ 3695573 h 5604001"/>
              <a:gd name="connsiteX565" fmla="*/ 2147443 w 6293294"/>
              <a:gd name="connsiteY565" fmla="*/ 3692144 h 5604001"/>
              <a:gd name="connsiteX566" fmla="*/ 2140521 w 6293294"/>
              <a:gd name="connsiteY566" fmla="*/ 3681730 h 5604001"/>
              <a:gd name="connsiteX567" fmla="*/ 2188972 w 6293294"/>
              <a:gd name="connsiteY567" fmla="*/ 3605530 h 5604001"/>
              <a:gd name="connsiteX568" fmla="*/ 2088515 w 6293294"/>
              <a:gd name="connsiteY568" fmla="*/ 3446209 h 5604001"/>
              <a:gd name="connsiteX569" fmla="*/ 2088515 w 6293294"/>
              <a:gd name="connsiteY569" fmla="*/ 3435858 h 5604001"/>
              <a:gd name="connsiteX570" fmla="*/ 2143951 w 6293294"/>
              <a:gd name="connsiteY570" fmla="*/ 3376930 h 5604001"/>
              <a:gd name="connsiteX571" fmla="*/ 2064321 w 6293294"/>
              <a:gd name="connsiteY571" fmla="*/ 3297301 h 5604001"/>
              <a:gd name="connsiteX572" fmla="*/ 1995043 w 6293294"/>
              <a:gd name="connsiteY572" fmla="*/ 3176080 h 5604001"/>
              <a:gd name="connsiteX573" fmla="*/ 2095437 w 6293294"/>
              <a:gd name="connsiteY573" fmla="*/ 3068701 h 5604001"/>
              <a:gd name="connsiteX574" fmla="*/ 2192464 w 6293294"/>
              <a:gd name="connsiteY574" fmla="*/ 2975166 h 5604001"/>
              <a:gd name="connsiteX575" fmla="*/ 2216658 w 6293294"/>
              <a:gd name="connsiteY575" fmla="*/ 2982087 h 5604001"/>
              <a:gd name="connsiteX576" fmla="*/ 2265172 w 6293294"/>
              <a:gd name="connsiteY576" fmla="*/ 2989009 h 5604001"/>
              <a:gd name="connsiteX577" fmla="*/ 2372551 w 6293294"/>
              <a:gd name="connsiteY577" fmla="*/ 2964815 h 5604001"/>
              <a:gd name="connsiteX578" fmla="*/ 2507615 w 6293294"/>
              <a:gd name="connsiteY578" fmla="*/ 3092958 h 5604001"/>
              <a:gd name="connsiteX579" fmla="*/ 5929630 w 6293294"/>
              <a:gd name="connsiteY579" fmla="*/ 3058287 h 5604001"/>
              <a:gd name="connsiteX580" fmla="*/ 5701030 w 6293294"/>
              <a:gd name="connsiteY580" fmla="*/ 2919730 h 5604001"/>
              <a:gd name="connsiteX581" fmla="*/ 5725224 w 6293294"/>
              <a:gd name="connsiteY581" fmla="*/ 2916301 h 5604001"/>
              <a:gd name="connsiteX582" fmla="*/ 5929630 w 6293294"/>
              <a:gd name="connsiteY582" fmla="*/ 3058287 h 5604001"/>
              <a:gd name="connsiteX583" fmla="*/ 4183951 w 6293294"/>
              <a:gd name="connsiteY583" fmla="*/ 2971737 h 5604001"/>
              <a:gd name="connsiteX584" fmla="*/ 4249801 w 6293294"/>
              <a:gd name="connsiteY584" fmla="*/ 2947480 h 5604001"/>
              <a:gd name="connsiteX585" fmla="*/ 4381374 w 6293294"/>
              <a:gd name="connsiteY585" fmla="*/ 2989009 h 5604001"/>
              <a:gd name="connsiteX586" fmla="*/ 4443730 w 6293294"/>
              <a:gd name="connsiteY586" fmla="*/ 2961323 h 5604001"/>
              <a:gd name="connsiteX587" fmla="*/ 4481830 w 6293294"/>
              <a:gd name="connsiteY587" fmla="*/ 2947480 h 5604001"/>
              <a:gd name="connsiteX588" fmla="*/ 4596130 w 6293294"/>
              <a:gd name="connsiteY588" fmla="*/ 2930144 h 5604001"/>
              <a:gd name="connsiteX589" fmla="*/ 4149344 w 6293294"/>
              <a:gd name="connsiteY589" fmla="*/ 3027109 h 5604001"/>
              <a:gd name="connsiteX590" fmla="*/ 3906901 w 6293294"/>
              <a:gd name="connsiteY590" fmla="*/ 2971737 h 5604001"/>
              <a:gd name="connsiteX591" fmla="*/ 3938080 w 6293294"/>
              <a:gd name="connsiteY591" fmla="*/ 2957830 h 5604001"/>
              <a:gd name="connsiteX592" fmla="*/ 4031551 w 6293294"/>
              <a:gd name="connsiteY592" fmla="*/ 2905887 h 5604001"/>
              <a:gd name="connsiteX593" fmla="*/ 4059301 w 6293294"/>
              <a:gd name="connsiteY593" fmla="*/ 2905887 h 5604001"/>
              <a:gd name="connsiteX594" fmla="*/ 4183951 w 6293294"/>
              <a:gd name="connsiteY594" fmla="*/ 2971737 h 5604001"/>
              <a:gd name="connsiteX595" fmla="*/ 4880166 w 6293294"/>
              <a:gd name="connsiteY595" fmla="*/ 2975166 h 5604001"/>
              <a:gd name="connsiteX596" fmla="*/ 4932109 w 6293294"/>
              <a:gd name="connsiteY596" fmla="*/ 2957830 h 5604001"/>
              <a:gd name="connsiteX597" fmla="*/ 5004816 w 6293294"/>
              <a:gd name="connsiteY597" fmla="*/ 3079051 h 5604001"/>
              <a:gd name="connsiteX598" fmla="*/ 5001387 w 6293294"/>
              <a:gd name="connsiteY598" fmla="*/ 3193351 h 5604001"/>
              <a:gd name="connsiteX599" fmla="*/ 4932109 w 6293294"/>
              <a:gd name="connsiteY599" fmla="*/ 3214180 h 5604001"/>
              <a:gd name="connsiteX600" fmla="*/ 4883595 w 6293294"/>
              <a:gd name="connsiteY600" fmla="*/ 3203766 h 5604001"/>
              <a:gd name="connsiteX601" fmla="*/ 4848987 w 6293294"/>
              <a:gd name="connsiteY601" fmla="*/ 3234944 h 5604001"/>
              <a:gd name="connsiteX602" fmla="*/ 4855909 w 6293294"/>
              <a:gd name="connsiteY602" fmla="*/ 3262630 h 5604001"/>
              <a:gd name="connsiteX603" fmla="*/ 4734687 w 6293294"/>
              <a:gd name="connsiteY603" fmla="*/ 3338830 h 5604001"/>
              <a:gd name="connsiteX604" fmla="*/ 4720844 w 6293294"/>
              <a:gd name="connsiteY604" fmla="*/ 3331909 h 5604001"/>
              <a:gd name="connsiteX605" fmla="*/ 4720844 w 6293294"/>
              <a:gd name="connsiteY605" fmla="*/ 3342323 h 5604001"/>
              <a:gd name="connsiteX606" fmla="*/ 4651566 w 6293294"/>
              <a:gd name="connsiteY606" fmla="*/ 3349244 h 5604001"/>
              <a:gd name="connsiteX607" fmla="*/ 4530344 w 6293294"/>
              <a:gd name="connsiteY607" fmla="*/ 3252280 h 5604001"/>
              <a:gd name="connsiteX608" fmla="*/ 4537266 w 6293294"/>
              <a:gd name="connsiteY608" fmla="*/ 3200337 h 5604001"/>
              <a:gd name="connsiteX609" fmla="*/ 4502595 w 6293294"/>
              <a:gd name="connsiteY609" fmla="*/ 3148330 h 5604001"/>
              <a:gd name="connsiteX610" fmla="*/ 4506087 w 6293294"/>
              <a:gd name="connsiteY610" fmla="*/ 3127566 h 5604001"/>
              <a:gd name="connsiteX611" fmla="*/ 4513009 w 6293294"/>
              <a:gd name="connsiteY611" fmla="*/ 3096387 h 5604001"/>
              <a:gd name="connsiteX612" fmla="*/ 4523423 w 6293294"/>
              <a:gd name="connsiteY612" fmla="*/ 3082544 h 5604001"/>
              <a:gd name="connsiteX613" fmla="*/ 4526851 w 6293294"/>
              <a:gd name="connsiteY613" fmla="*/ 3068701 h 5604001"/>
              <a:gd name="connsiteX614" fmla="*/ 4547680 w 6293294"/>
              <a:gd name="connsiteY614" fmla="*/ 3047937 h 5604001"/>
              <a:gd name="connsiteX615" fmla="*/ 4599623 w 6293294"/>
              <a:gd name="connsiteY615" fmla="*/ 3030601 h 5604001"/>
              <a:gd name="connsiteX616" fmla="*/ 4693095 w 6293294"/>
              <a:gd name="connsiteY616" fmla="*/ 2992501 h 5604001"/>
              <a:gd name="connsiteX617" fmla="*/ 4790123 w 6293294"/>
              <a:gd name="connsiteY617" fmla="*/ 2916301 h 5604001"/>
              <a:gd name="connsiteX618" fmla="*/ 4797044 w 6293294"/>
              <a:gd name="connsiteY618" fmla="*/ 2919730 h 5604001"/>
              <a:gd name="connsiteX619" fmla="*/ 4800474 w 6293294"/>
              <a:gd name="connsiteY619" fmla="*/ 2895537 h 5604001"/>
              <a:gd name="connsiteX620" fmla="*/ 4880166 w 6293294"/>
              <a:gd name="connsiteY620" fmla="*/ 2975166 h 5604001"/>
              <a:gd name="connsiteX621" fmla="*/ 5728716 w 6293294"/>
              <a:gd name="connsiteY621" fmla="*/ 2867787 h 5604001"/>
              <a:gd name="connsiteX622" fmla="*/ 5811837 w 6293294"/>
              <a:gd name="connsiteY622" fmla="*/ 2895537 h 5604001"/>
              <a:gd name="connsiteX623" fmla="*/ 5711381 w 6293294"/>
              <a:gd name="connsiteY623" fmla="*/ 2867787 h 5604001"/>
              <a:gd name="connsiteX624" fmla="*/ 5728716 w 6293294"/>
              <a:gd name="connsiteY624" fmla="*/ 2867787 h 5604001"/>
              <a:gd name="connsiteX625" fmla="*/ 4776216 w 6293294"/>
              <a:gd name="connsiteY625" fmla="*/ 2905887 h 5604001"/>
              <a:gd name="connsiteX626" fmla="*/ 4547680 w 6293294"/>
              <a:gd name="connsiteY626" fmla="*/ 3023680 h 5604001"/>
              <a:gd name="connsiteX627" fmla="*/ 4495674 w 6293294"/>
              <a:gd name="connsiteY627" fmla="*/ 3079051 h 5604001"/>
              <a:gd name="connsiteX628" fmla="*/ 4450651 w 6293294"/>
              <a:gd name="connsiteY628" fmla="*/ 3106801 h 5604001"/>
              <a:gd name="connsiteX629" fmla="*/ 4398709 w 6293294"/>
              <a:gd name="connsiteY629" fmla="*/ 3120644 h 5604001"/>
              <a:gd name="connsiteX630" fmla="*/ 4405630 w 6293294"/>
              <a:gd name="connsiteY630" fmla="*/ 3086037 h 5604001"/>
              <a:gd name="connsiteX631" fmla="*/ 4391787 w 6293294"/>
              <a:gd name="connsiteY631" fmla="*/ 3030601 h 5604001"/>
              <a:gd name="connsiteX632" fmla="*/ 4374451 w 6293294"/>
              <a:gd name="connsiteY632" fmla="*/ 3030601 h 5604001"/>
              <a:gd name="connsiteX633" fmla="*/ 4371023 w 6293294"/>
              <a:gd name="connsiteY633" fmla="*/ 3037523 h 5604001"/>
              <a:gd name="connsiteX634" fmla="*/ 4377944 w 6293294"/>
              <a:gd name="connsiteY634" fmla="*/ 3079051 h 5604001"/>
              <a:gd name="connsiteX635" fmla="*/ 4364101 w 6293294"/>
              <a:gd name="connsiteY635" fmla="*/ 3148330 h 5604001"/>
              <a:gd name="connsiteX636" fmla="*/ 4422966 w 6293294"/>
              <a:gd name="connsiteY636" fmla="*/ 3200337 h 5604001"/>
              <a:gd name="connsiteX637" fmla="*/ 4429887 w 6293294"/>
              <a:gd name="connsiteY637" fmla="*/ 3252280 h 5604001"/>
              <a:gd name="connsiteX638" fmla="*/ 4391787 w 6293294"/>
              <a:gd name="connsiteY638" fmla="*/ 3300730 h 5604001"/>
              <a:gd name="connsiteX639" fmla="*/ 4391787 w 6293294"/>
              <a:gd name="connsiteY639" fmla="*/ 3359658 h 5604001"/>
              <a:gd name="connsiteX640" fmla="*/ 4381374 w 6293294"/>
              <a:gd name="connsiteY640" fmla="*/ 3331909 h 5604001"/>
              <a:gd name="connsiteX641" fmla="*/ 4364101 w 6293294"/>
              <a:gd name="connsiteY641" fmla="*/ 3356166 h 5604001"/>
              <a:gd name="connsiteX642" fmla="*/ 4388295 w 6293294"/>
              <a:gd name="connsiteY642" fmla="*/ 3411601 h 5604001"/>
              <a:gd name="connsiteX643" fmla="*/ 4339844 w 6293294"/>
              <a:gd name="connsiteY643" fmla="*/ 3456623 h 5604001"/>
              <a:gd name="connsiteX644" fmla="*/ 4322509 w 6293294"/>
              <a:gd name="connsiteY644" fmla="*/ 3487801 h 5604001"/>
              <a:gd name="connsiteX645" fmla="*/ 4218623 w 6293294"/>
              <a:gd name="connsiteY645" fmla="*/ 3505073 h 5604001"/>
              <a:gd name="connsiteX646" fmla="*/ 4215130 w 6293294"/>
              <a:gd name="connsiteY646" fmla="*/ 3515487 h 5604001"/>
              <a:gd name="connsiteX647" fmla="*/ 4228974 w 6293294"/>
              <a:gd name="connsiteY647" fmla="*/ 3532823 h 5604001"/>
              <a:gd name="connsiteX648" fmla="*/ 3983101 w 6293294"/>
              <a:gd name="connsiteY648" fmla="*/ 3581273 h 5604001"/>
              <a:gd name="connsiteX649" fmla="*/ 3633280 w 6293294"/>
              <a:gd name="connsiteY649" fmla="*/ 3463544 h 5604001"/>
              <a:gd name="connsiteX650" fmla="*/ 3570922 w 6293294"/>
              <a:gd name="connsiteY650" fmla="*/ 3394266 h 5604001"/>
              <a:gd name="connsiteX651" fmla="*/ 3602101 w 6293294"/>
              <a:gd name="connsiteY651" fmla="*/ 3321558 h 5604001"/>
              <a:gd name="connsiteX652" fmla="*/ 3934587 w 6293294"/>
              <a:gd name="connsiteY652" fmla="*/ 3446209 h 5604001"/>
              <a:gd name="connsiteX653" fmla="*/ 4111244 w 6293294"/>
              <a:gd name="connsiteY653" fmla="*/ 3356166 h 5604001"/>
              <a:gd name="connsiteX654" fmla="*/ 3945001 w 6293294"/>
              <a:gd name="connsiteY654" fmla="*/ 3418523 h 5604001"/>
              <a:gd name="connsiteX655" fmla="*/ 3605594 w 6293294"/>
              <a:gd name="connsiteY655" fmla="*/ 3304223 h 5604001"/>
              <a:gd name="connsiteX656" fmla="*/ 3602101 w 6293294"/>
              <a:gd name="connsiteY656" fmla="*/ 3255709 h 5604001"/>
              <a:gd name="connsiteX657" fmla="*/ 3591687 w 6293294"/>
              <a:gd name="connsiteY657" fmla="*/ 3234944 h 5604001"/>
              <a:gd name="connsiteX658" fmla="*/ 3602101 w 6293294"/>
              <a:gd name="connsiteY658" fmla="*/ 3183001 h 5604001"/>
              <a:gd name="connsiteX659" fmla="*/ 3602101 w 6293294"/>
              <a:gd name="connsiteY659" fmla="*/ 3165666 h 5604001"/>
              <a:gd name="connsiteX660" fmla="*/ 3806444 w 6293294"/>
              <a:gd name="connsiteY660" fmla="*/ 3210687 h 5604001"/>
              <a:gd name="connsiteX661" fmla="*/ 4125087 w 6293294"/>
              <a:gd name="connsiteY661" fmla="*/ 3051366 h 5604001"/>
              <a:gd name="connsiteX662" fmla="*/ 4201287 w 6293294"/>
              <a:gd name="connsiteY662" fmla="*/ 3051366 h 5604001"/>
              <a:gd name="connsiteX663" fmla="*/ 4741609 w 6293294"/>
              <a:gd name="connsiteY663" fmla="*/ 2864358 h 5604001"/>
              <a:gd name="connsiteX664" fmla="*/ 4776216 w 6293294"/>
              <a:gd name="connsiteY664" fmla="*/ 2905887 h 5604001"/>
              <a:gd name="connsiteX665" fmla="*/ 4222051 w 6293294"/>
              <a:gd name="connsiteY665" fmla="*/ 2857437 h 5604001"/>
              <a:gd name="connsiteX666" fmla="*/ 4100830 w 6293294"/>
              <a:gd name="connsiteY666" fmla="*/ 2833180 h 5604001"/>
              <a:gd name="connsiteX667" fmla="*/ 4222051 w 6293294"/>
              <a:gd name="connsiteY667" fmla="*/ 2857437 h 5604001"/>
              <a:gd name="connsiteX668" fmla="*/ 4679251 w 6293294"/>
              <a:gd name="connsiteY668" fmla="*/ 2850515 h 5604001"/>
              <a:gd name="connsiteX669" fmla="*/ 4734687 w 6293294"/>
              <a:gd name="connsiteY669" fmla="*/ 2843594 h 5604001"/>
              <a:gd name="connsiteX670" fmla="*/ 4738116 w 6293294"/>
              <a:gd name="connsiteY670" fmla="*/ 2850515 h 5604001"/>
              <a:gd name="connsiteX671" fmla="*/ 4513009 w 6293294"/>
              <a:gd name="connsiteY671" fmla="*/ 2926715 h 5604001"/>
              <a:gd name="connsiteX672" fmla="*/ 4384866 w 6293294"/>
              <a:gd name="connsiteY672" fmla="*/ 2885123 h 5604001"/>
              <a:gd name="connsiteX673" fmla="*/ 4419474 w 6293294"/>
              <a:gd name="connsiteY673" fmla="*/ 2867787 h 5604001"/>
              <a:gd name="connsiteX674" fmla="*/ 4436809 w 6293294"/>
              <a:gd name="connsiteY674" fmla="*/ 2840101 h 5604001"/>
              <a:gd name="connsiteX675" fmla="*/ 4495674 w 6293294"/>
              <a:gd name="connsiteY675" fmla="*/ 2808923 h 5604001"/>
              <a:gd name="connsiteX676" fmla="*/ 4679251 w 6293294"/>
              <a:gd name="connsiteY676" fmla="*/ 2850515 h 5604001"/>
              <a:gd name="connsiteX677" fmla="*/ 5416995 w 6293294"/>
              <a:gd name="connsiteY677" fmla="*/ 2864358 h 5604001"/>
              <a:gd name="connsiteX678" fmla="*/ 5406581 w 6293294"/>
              <a:gd name="connsiteY678" fmla="*/ 2867787 h 5604001"/>
              <a:gd name="connsiteX679" fmla="*/ 5330381 w 6293294"/>
              <a:gd name="connsiteY679" fmla="*/ 2795080 h 5604001"/>
              <a:gd name="connsiteX680" fmla="*/ 5416995 w 6293294"/>
              <a:gd name="connsiteY680" fmla="*/ 2864358 h 5604001"/>
              <a:gd name="connsiteX681" fmla="*/ 1936115 w 6293294"/>
              <a:gd name="connsiteY681" fmla="*/ 2788158 h 5604001"/>
              <a:gd name="connsiteX682" fmla="*/ 1676400 w 6293294"/>
              <a:gd name="connsiteY682" fmla="*/ 2950909 h 5604001"/>
              <a:gd name="connsiteX683" fmla="*/ 1652143 w 6293294"/>
              <a:gd name="connsiteY683" fmla="*/ 2933637 h 5604001"/>
              <a:gd name="connsiteX684" fmla="*/ 1665986 w 6293294"/>
              <a:gd name="connsiteY684" fmla="*/ 2947480 h 5604001"/>
              <a:gd name="connsiteX685" fmla="*/ 1970786 w 6293294"/>
              <a:gd name="connsiteY685" fmla="*/ 2746566 h 5604001"/>
              <a:gd name="connsiteX686" fmla="*/ 1936115 w 6293294"/>
              <a:gd name="connsiteY686" fmla="*/ 2788158 h 5604001"/>
              <a:gd name="connsiteX687" fmla="*/ 5008309 w 6293294"/>
              <a:gd name="connsiteY687" fmla="*/ 2836609 h 5604001"/>
              <a:gd name="connsiteX688" fmla="*/ 4907851 w 6293294"/>
              <a:gd name="connsiteY688" fmla="*/ 2739644 h 5604001"/>
              <a:gd name="connsiteX689" fmla="*/ 5008309 w 6293294"/>
              <a:gd name="connsiteY689" fmla="*/ 2836609 h 5604001"/>
              <a:gd name="connsiteX690" fmla="*/ 3193415 w 6293294"/>
              <a:gd name="connsiteY690" fmla="*/ 2777744 h 5604001"/>
              <a:gd name="connsiteX691" fmla="*/ 3269615 w 6293294"/>
              <a:gd name="connsiteY691" fmla="*/ 2770823 h 5604001"/>
              <a:gd name="connsiteX692" fmla="*/ 3311144 w 6293294"/>
              <a:gd name="connsiteY692" fmla="*/ 2763901 h 5604001"/>
              <a:gd name="connsiteX693" fmla="*/ 3397758 w 6293294"/>
              <a:gd name="connsiteY693" fmla="*/ 2798509 h 5604001"/>
              <a:gd name="connsiteX694" fmla="*/ 3591687 w 6293294"/>
              <a:gd name="connsiteY694" fmla="*/ 2826258 h 5604001"/>
              <a:gd name="connsiteX695" fmla="*/ 3733737 w 6293294"/>
              <a:gd name="connsiteY695" fmla="*/ 2815844 h 5604001"/>
              <a:gd name="connsiteX696" fmla="*/ 3792601 w 6293294"/>
              <a:gd name="connsiteY696" fmla="*/ 2857437 h 5604001"/>
              <a:gd name="connsiteX697" fmla="*/ 3782187 w 6293294"/>
              <a:gd name="connsiteY697" fmla="*/ 2898966 h 5604001"/>
              <a:gd name="connsiteX698" fmla="*/ 3796030 w 6293294"/>
              <a:gd name="connsiteY698" fmla="*/ 2937066 h 5604001"/>
              <a:gd name="connsiteX699" fmla="*/ 3730244 w 6293294"/>
              <a:gd name="connsiteY699" fmla="*/ 2937066 h 5604001"/>
              <a:gd name="connsiteX700" fmla="*/ 3439287 w 6293294"/>
              <a:gd name="connsiteY700" fmla="*/ 2874709 h 5604001"/>
              <a:gd name="connsiteX701" fmla="*/ 3726815 w 6293294"/>
              <a:gd name="connsiteY701" fmla="*/ 2947480 h 5604001"/>
              <a:gd name="connsiteX702" fmla="*/ 3799522 w 6293294"/>
              <a:gd name="connsiteY702" fmla="*/ 2940558 h 5604001"/>
              <a:gd name="connsiteX703" fmla="*/ 3872230 w 6293294"/>
              <a:gd name="connsiteY703" fmla="*/ 2968244 h 5604001"/>
              <a:gd name="connsiteX704" fmla="*/ 3865309 w 6293294"/>
              <a:gd name="connsiteY704" fmla="*/ 3034030 h 5604001"/>
              <a:gd name="connsiteX705" fmla="*/ 3778758 w 6293294"/>
              <a:gd name="connsiteY705" fmla="*/ 3086037 h 5604001"/>
              <a:gd name="connsiteX706" fmla="*/ 3688715 w 6293294"/>
              <a:gd name="connsiteY706" fmla="*/ 3054858 h 5604001"/>
              <a:gd name="connsiteX707" fmla="*/ 3633280 w 6293294"/>
              <a:gd name="connsiteY707" fmla="*/ 3079051 h 5604001"/>
              <a:gd name="connsiteX708" fmla="*/ 3595180 w 6293294"/>
              <a:gd name="connsiteY708" fmla="*/ 3065209 h 5604001"/>
              <a:gd name="connsiteX709" fmla="*/ 3532822 w 6293294"/>
              <a:gd name="connsiteY709" fmla="*/ 3058287 h 5604001"/>
              <a:gd name="connsiteX710" fmla="*/ 3508565 w 6293294"/>
              <a:gd name="connsiteY710" fmla="*/ 3037523 h 5604001"/>
              <a:gd name="connsiteX711" fmla="*/ 3498215 w 6293294"/>
              <a:gd name="connsiteY711" fmla="*/ 2989009 h 5604001"/>
              <a:gd name="connsiteX712" fmla="*/ 3387344 w 6293294"/>
              <a:gd name="connsiteY712" fmla="*/ 2888615 h 5604001"/>
              <a:gd name="connsiteX713" fmla="*/ 3224594 w 6293294"/>
              <a:gd name="connsiteY713" fmla="*/ 2784666 h 5604001"/>
              <a:gd name="connsiteX714" fmla="*/ 3217672 w 6293294"/>
              <a:gd name="connsiteY714" fmla="*/ 2784666 h 5604001"/>
              <a:gd name="connsiteX715" fmla="*/ 3262694 w 6293294"/>
              <a:gd name="connsiteY715" fmla="*/ 2815844 h 5604001"/>
              <a:gd name="connsiteX716" fmla="*/ 3363151 w 6293294"/>
              <a:gd name="connsiteY716" fmla="*/ 2905887 h 5604001"/>
              <a:gd name="connsiteX717" fmla="*/ 3477387 w 6293294"/>
              <a:gd name="connsiteY717" fmla="*/ 3013266 h 5604001"/>
              <a:gd name="connsiteX718" fmla="*/ 3480880 w 6293294"/>
              <a:gd name="connsiteY718" fmla="*/ 3047937 h 5604001"/>
              <a:gd name="connsiteX719" fmla="*/ 3505137 w 6293294"/>
              <a:gd name="connsiteY719" fmla="*/ 3089466 h 5604001"/>
              <a:gd name="connsiteX720" fmla="*/ 3574415 w 6293294"/>
              <a:gd name="connsiteY720" fmla="*/ 3186430 h 5604001"/>
              <a:gd name="connsiteX721" fmla="*/ 3560572 w 6293294"/>
              <a:gd name="connsiteY721" fmla="*/ 3238437 h 5604001"/>
              <a:gd name="connsiteX722" fmla="*/ 3570922 w 6293294"/>
              <a:gd name="connsiteY722" fmla="*/ 3262630 h 5604001"/>
              <a:gd name="connsiteX723" fmla="*/ 3574415 w 6293294"/>
              <a:gd name="connsiteY723" fmla="*/ 3283458 h 5604001"/>
              <a:gd name="connsiteX724" fmla="*/ 3491294 w 6293294"/>
              <a:gd name="connsiteY724" fmla="*/ 3394266 h 5604001"/>
              <a:gd name="connsiteX725" fmla="*/ 3435858 w 6293294"/>
              <a:gd name="connsiteY725" fmla="*/ 3383851 h 5604001"/>
              <a:gd name="connsiteX726" fmla="*/ 3418522 w 6293294"/>
              <a:gd name="connsiteY726" fmla="*/ 3401187 h 5604001"/>
              <a:gd name="connsiteX727" fmla="*/ 3484372 w 6293294"/>
              <a:gd name="connsiteY727" fmla="*/ 3477387 h 5604001"/>
              <a:gd name="connsiteX728" fmla="*/ 3411601 w 6293294"/>
              <a:gd name="connsiteY728" fmla="*/ 3577844 h 5604001"/>
              <a:gd name="connsiteX729" fmla="*/ 3373501 w 6293294"/>
              <a:gd name="connsiteY729" fmla="*/ 3570923 h 5604001"/>
              <a:gd name="connsiteX730" fmla="*/ 3356165 w 6293294"/>
              <a:gd name="connsiteY730" fmla="*/ 3584766 h 5604001"/>
              <a:gd name="connsiteX731" fmla="*/ 3363151 w 6293294"/>
              <a:gd name="connsiteY731" fmla="*/ 3615944 h 5604001"/>
              <a:gd name="connsiteX732" fmla="*/ 3286951 w 6293294"/>
              <a:gd name="connsiteY732" fmla="*/ 3716401 h 5604001"/>
              <a:gd name="connsiteX733" fmla="*/ 3158744 w 6293294"/>
              <a:gd name="connsiteY733" fmla="*/ 3640201 h 5604001"/>
              <a:gd name="connsiteX734" fmla="*/ 3196844 w 6293294"/>
              <a:gd name="connsiteY734" fmla="*/ 3595180 h 5604001"/>
              <a:gd name="connsiteX735" fmla="*/ 3148394 w 6293294"/>
              <a:gd name="connsiteY735" fmla="*/ 3484309 h 5604001"/>
              <a:gd name="connsiteX736" fmla="*/ 3162237 w 6293294"/>
              <a:gd name="connsiteY736" fmla="*/ 3453130 h 5604001"/>
              <a:gd name="connsiteX737" fmla="*/ 3162237 w 6293294"/>
              <a:gd name="connsiteY737" fmla="*/ 3387344 h 5604001"/>
              <a:gd name="connsiteX738" fmla="*/ 3006344 w 6293294"/>
              <a:gd name="connsiteY738" fmla="*/ 3234944 h 5604001"/>
              <a:gd name="connsiteX739" fmla="*/ 2975229 w 6293294"/>
              <a:gd name="connsiteY739" fmla="*/ 3221101 h 5604001"/>
              <a:gd name="connsiteX740" fmla="*/ 2774315 w 6293294"/>
              <a:gd name="connsiteY740" fmla="*/ 3072130 h 5604001"/>
              <a:gd name="connsiteX741" fmla="*/ 2854008 w 6293294"/>
              <a:gd name="connsiteY741" fmla="*/ 3027109 h 5604001"/>
              <a:gd name="connsiteX742" fmla="*/ 2923222 w 6293294"/>
              <a:gd name="connsiteY742" fmla="*/ 2940558 h 5604001"/>
              <a:gd name="connsiteX743" fmla="*/ 3013329 w 6293294"/>
              <a:gd name="connsiteY743" fmla="*/ 3137980 h 5604001"/>
              <a:gd name="connsiteX744" fmla="*/ 3151822 w 6293294"/>
              <a:gd name="connsiteY744" fmla="*/ 3241866 h 5604001"/>
              <a:gd name="connsiteX745" fmla="*/ 2933637 w 6293294"/>
              <a:gd name="connsiteY745" fmla="*/ 2923223 h 5604001"/>
              <a:gd name="connsiteX746" fmla="*/ 2961322 w 6293294"/>
              <a:gd name="connsiteY746" fmla="*/ 2850515 h 5604001"/>
              <a:gd name="connsiteX747" fmla="*/ 3186494 w 6293294"/>
              <a:gd name="connsiteY747" fmla="*/ 3099880 h 5604001"/>
              <a:gd name="connsiteX748" fmla="*/ 3200337 w 6293294"/>
              <a:gd name="connsiteY748" fmla="*/ 3096387 h 5604001"/>
              <a:gd name="connsiteX749" fmla="*/ 3034094 w 6293294"/>
              <a:gd name="connsiteY749" fmla="*/ 2947480 h 5604001"/>
              <a:gd name="connsiteX750" fmla="*/ 2964815 w 6293294"/>
              <a:gd name="connsiteY750" fmla="*/ 2833180 h 5604001"/>
              <a:gd name="connsiteX751" fmla="*/ 2971737 w 6293294"/>
              <a:gd name="connsiteY751" fmla="*/ 2795080 h 5604001"/>
              <a:gd name="connsiteX752" fmla="*/ 2971737 w 6293294"/>
              <a:gd name="connsiteY752" fmla="*/ 2756980 h 5604001"/>
              <a:gd name="connsiteX753" fmla="*/ 3193415 w 6293294"/>
              <a:gd name="connsiteY753" fmla="*/ 3006344 h 5604001"/>
              <a:gd name="connsiteX754" fmla="*/ 3203765 w 6293294"/>
              <a:gd name="connsiteY754" fmla="*/ 3009837 h 5604001"/>
              <a:gd name="connsiteX755" fmla="*/ 3158744 w 6293294"/>
              <a:gd name="connsiteY755" fmla="*/ 2923223 h 5604001"/>
              <a:gd name="connsiteX756" fmla="*/ 2975229 w 6293294"/>
              <a:gd name="connsiteY756" fmla="*/ 2739644 h 5604001"/>
              <a:gd name="connsiteX757" fmla="*/ 2968308 w 6293294"/>
              <a:gd name="connsiteY757" fmla="*/ 2729294 h 5604001"/>
              <a:gd name="connsiteX758" fmla="*/ 3193415 w 6293294"/>
              <a:gd name="connsiteY758" fmla="*/ 2777744 h 5604001"/>
              <a:gd name="connsiteX759" fmla="*/ 2556129 w 6293294"/>
              <a:gd name="connsiteY759" fmla="*/ 2743137 h 5604001"/>
              <a:gd name="connsiteX760" fmla="*/ 2673858 w 6293294"/>
              <a:gd name="connsiteY760" fmla="*/ 2729294 h 5604001"/>
              <a:gd name="connsiteX761" fmla="*/ 2552637 w 6293294"/>
              <a:gd name="connsiteY761" fmla="*/ 2753487 h 5604001"/>
              <a:gd name="connsiteX762" fmla="*/ 2424494 w 6293294"/>
              <a:gd name="connsiteY762" fmla="*/ 2725801 h 5604001"/>
              <a:gd name="connsiteX763" fmla="*/ 2556129 w 6293294"/>
              <a:gd name="connsiteY763" fmla="*/ 2743137 h 5604001"/>
              <a:gd name="connsiteX764" fmla="*/ 2957894 w 6293294"/>
              <a:gd name="connsiteY764" fmla="*/ 2767394 h 5604001"/>
              <a:gd name="connsiteX765" fmla="*/ 2905951 w 6293294"/>
              <a:gd name="connsiteY765" fmla="*/ 2916301 h 5604001"/>
              <a:gd name="connsiteX766" fmla="*/ 2808922 w 6293294"/>
              <a:gd name="connsiteY766" fmla="*/ 3020187 h 5604001"/>
              <a:gd name="connsiteX767" fmla="*/ 2639251 w 6293294"/>
              <a:gd name="connsiteY767" fmla="*/ 3072130 h 5604001"/>
              <a:gd name="connsiteX768" fmla="*/ 2625408 w 6293294"/>
              <a:gd name="connsiteY768" fmla="*/ 3072130 h 5604001"/>
              <a:gd name="connsiteX769" fmla="*/ 2621915 w 6293294"/>
              <a:gd name="connsiteY769" fmla="*/ 3051366 h 5604001"/>
              <a:gd name="connsiteX770" fmla="*/ 2649601 w 6293294"/>
              <a:gd name="connsiteY770" fmla="*/ 2985580 h 5604001"/>
              <a:gd name="connsiteX771" fmla="*/ 2826258 w 6293294"/>
              <a:gd name="connsiteY771" fmla="*/ 2885123 h 5604001"/>
              <a:gd name="connsiteX772" fmla="*/ 2819337 w 6293294"/>
              <a:gd name="connsiteY772" fmla="*/ 2857437 h 5604001"/>
              <a:gd name="connsiteX773" fmla="*/ 2871280 w 6293294"/>
              <a:gd name="connsiteY773" fmla="*/ 2808923 h 5604001"/>
              <a:gd name="connsiteX774" fmla="*/ 2905951 w 6293294"/>
              <a:gd name="connsiteY774" fmla="*/ 2715387 h 5604001"/>
              <a:gd name="connsiteX775" fmla="*/ 2957894 w 6293294"/>
              <a:gd name="connsiteY775" fmla="*/ 2767394 h 5604001"/>
              <a:gd name="connsiteX776" fmla="*/ 4883595 w 6293294"/>
              <a:gd name="connsiteY776" fmla="*/ 2736215 h 5604001"/>
              <a:gd name="connsiteX777" fmla="*/ 5067174 w 6293294"/>
              <a:gd name="connsiteY777" fmla="*/ 2926715 h 5604001"/>
              <a:gd name="connsiteX778" fmla="*/ 4880166 w 6293294"/>
              <a:gd name="connsiteY778" fmla="*/ 2753487 h 5604001"/>
              <a:gd name="connsiteX779" fmla="*/ 4883595 w 6293294"/>
              <a:gd name="connsiteY779" fmla="*/ 2708466 h 5604001"/>
              <a:gd name="connsiteX780" fmla="*/ 4883595 w 6293294"/>
              <a:gd name="connsiteY780" fmla="*/ 2736215 h 5604001"/>
              <a:gd name="connsiteX781" fmla="*/ 6047359 w 6293294"/>
              <a:gd name="connsiteY781" fmla="*/ 2767394 h 5604001"/>
              <a:gd name="connsiteX782" fmla="*/ 5849937 w 6293294"/>
              <a:gd name="connsiteY782" fmla="*/ 2705037 h 5604001"/>
              <a:gd name="connsiteX783" fmla="*/ 5884545 w 6293294"/>
              <a:gd name="connsiteY783" fmla="*/ 2694623 h 5604001"/>
              <a:gd name="connsiteX784" fmla="*/ 6047359 w 6293294"/>
              <a:gd name="connsiteY784" fmla="*/ 2767394 h 5604001"/>
              <a:gd name="connsiteX785" fmla="*/ 2493772 w 6293294"/>
              <a:gd name="connsiteY785" fmla="*/ 2853944 h 5604001"/>
              <a:gd name="connsiteX786" fmla="*/ 2244408 w 6293294"/>
              <a:gd name="connsiteY786" fmla="*/ 2763901 h 5604001"/>
              <a:gd name="connsiteX787" fmla="*/ 2483358 w 6293294"/>
              <a:gd name="connsiteY787" fmla="*/ 2836609 h 5604001"/>
              <a:gd name="connsiteX788" fmla="*/ 2756980 w 6293294"/>
              <a:gd name="connsiteY788" fmla="*/ 2694623 h 5604001"/>
              <a:gd name="connsiteX789" fmla="*/ 2493772 w 6293294"/>
              <a:gd name="connsiteY789" fmla="*/ 2853944 h 5604001"/>
              <a:gd name="connsiteX790" fmla="*/ 4253230 w 6293294"/>
              <a:gd name="connsiteY790" fmla="*/ 2802001 h 5604001"/>
              <a:gd name="connsiteX791" fmla="*/ 4197858 w 6293294"/>
              <a:gd name="connsiteY791" fmla="*/ 2805494 h 5604001"/>
              <a:gd name="connsiteX792" fmla="*/ 3979609 w 6293294"/>
              <a:gd name="connsiteY792" fmla="*/ 2687701 h 5604001"/>
              <a:gd name="connsiteX793" fmla="*/ 4253230 w 6293294"/>
              <a:gd name="connsiteY793" fmla="*/ 2802001 h 5604001"/>
              <a:gd name="connsiteX794" fmla="*/ 5101844 w 6293294"/>
              <a:gd name="connsiteY794" fmla="*/ 2753487 h 5604001"/>
              <a:gd name="connsiteX795" fmla="*/ 5074095 w 6293294"/>
              <a:gd name="connsiteY795" fmla="*/ 2743137 h 5604001"/>
              <a:gd name="connsiteX796" fmla="*/ 5229987 w 6293294"/>
              <a:gd name="connsiteY796" fmla="*/ 2673858 h 5604001"/>
              <a:gd name="connsiteX797" fmla="*/ 5101844 w 6293294"/>
              <a:gd name="connsiteY797" fmla="*/ 2753487 h 5604001"/>
              <a:gd name="connsiteX798" fmla="*/ 5998845 w 6293294"/>
              <a:gd name="connsiteY798" fmla="*/ 2687701 h 5604001"/>
              <a:gd name="connsiteX799" fmla="*/ 5936551 w 6293294"/>
              <a:gd name="connsiteY799" fmla="*/ 2673858 h 5604001"/>
              <a:gd name="connsiteX800" fmla="*/ 5836095 w 6293294"/>
              <a:gd name="connsiteY800" fmla="*/ 2691194 h 5604001"/>
              <a:gd name="connsiteX801" fmla="*/ 5929630 w 6293294"/>
              <a:gd name="connsiteY801" fmla="*/ 2670366 h 5604001"/>
              <a:gd name="connsiteX802" fmla="*/ 5998845 w 6293294"/>
              <a:gd name="connsiteY802" fmla="*/ 2687701 h 5604001"/>
              <a:gd name="connsiteX803" fmla="*/ 5507037 w 6293294"/>
              <a:gd name="connsiteY803" fmla="*/ 2666937 h 5604001"/>
              <a:gd name="connsiteX804" fmla="*/ 5604002 w 6293294"/>
              <a:gd name="connsiteY804" fmla="*/ 2680780 h 5604001"/>
              <a:gd name="connsiteX805" fmla="*/ 5690616 w 6293294"/>
              <a:gd name="connsiteY805" fmla="*/ 2770823 h 5604001"/>
              <a:gd name="connsiteX806" fmla="*/ 5763324 w 6293294"/>
              <a:gd name="connsiteY806" fmla="*/ 2774315 h 5604001"/>
              <a:gd name="connsiteX807" fmla="*/ 5815330 w 6293294"/>
              <a:gd name="connsiteY807" fmla="*/ 2833180 h 5604001"/>
              <a:gd name="connsiteX808" fmla="*/ 5950395 w 6293294"/>
              <a:gd name="connsiteY808" fmla="*/ 2916301 h 5604001"/>
              <a:gd name="connsiteX809" fmla="*/ 6016181 w 6293294"/>
              <a:gd name="connsiteY809" fmla="*/ 2919730 h 5604001"/>
              <a:gd name="connsiteX810" fmla="*/ 6061202 w 6293294"/>
              <a:gd name="connsiteY810" fmla="*/ 2985580 h 5604001"/>
              <a:gd name="connsiteX811" fmla="*/ 6075045 w 6293294"/>
              <a:gd name="connsiteY811" fmla="*/ 2995930 h 5604001"/>
              <a:gd name="connsiteX812" fmla="*/ 6085459 w 6293294"/>
              <a:gd name="connsiteY812" fmla="*/ 3016758 h 5604001"/>
              <a:gd name="connsiteX813" fmla="*/ 6095874 w 6293294"/>
              <a:gd name="connsiteY813" fmla="*/ 3065209 h 5604001"/>
              <a:gd name="connsiteX814" fmla="*/ 6075045 w 6293294"/>
              <a:gd name="connsiteY814" fmla="*/ 3103309 h 5604001"/>
              <a:gd name="connsiteX815" fmla="*/ 6095874 w 6293294"/>
              <a:gd name="connsiteY815" fmla="*/ 3158744 h 5604001"/>
              <a:gd name="connsiteX816" fmla="*/ 6033516 w 6293294"/>
              <a:gd name="connsiteY816" fmla="*/ 3221101 h 5604001"/>
              <a:gd name="connsiteX817" fmla="*/ 6040437 w 6293294"/>
              <a:gd name="connsiteY817" fmla="*/ 3238437 h 5604001"/>
              <a:gd name="connsiteX818" fmla="*/ 5964237 w 6293294"/>
              <a:gd name="connsiteY818" fmla="*/ 3283458 h 5604001"/>
              <a:gd name="connsiteX819" fmla="*/ 5908802 w 6293294"/>
              <a:gd name="connsiteY819" fmla="*/ 3255709 h 5604001"/>
              <a:gd name="connsiteX820" fmla="*/ 5919216 w 6293294"/>
              <a:gd name="connsiteY820" fmla="*/ 3269551 h 5604001"/>
              <a:gd name="connsiteX821" fmla="*/ 5898451 w 6293294"/>
              <a:gd name="connsiteY821" fmla="*/ 3273044 h 5604001"/>
              <a:gd name="connsiteX822" fmla="*/ 5777230 w 6293294"/>
              <a:gd name="connsiteY822" fmla="*/ 3203766 h 5604001"/>
              <a:gd name="connsiteX823" fmla="*/ 5811837 w 6293294"/>
              <a:gd name="connsiteY823" fmla="*/ 3120644 h 5604001"/>
              <a:gd name="connsiteX824" fmla="*/ 5746051 w 6293294"/>
              <a:gd name="connsiteY824" fmla="*/ 3058287 h 5604001"/>
              <a:gd name="connsiteX825" fmla="*/ 5711381 w 6293294"/>
              <a:gd name="connsiteY825" fmla="*/ 3068701 h 5604001"/>
              <a:gd name="connsiteX826" fmla="*/ 5687124 w 6293294"/>
              <a:gd name="connsiteY826" fmla="*/ 3044444 h 5604001"/>
              <a:gd name="connsiteX827" fmla="*/ 5610924 w 6293294"/>
              <a:gd name="connsiteY827" fmla="*/ 3020187 h 5604001"/>
              <a:gd name="connsiteX828" fmla="*/ 5562474 w 6293294"/>
              <a:gd name="connsiteY828" fmla="*/ 3037523 h 5604001"/>
              <a:gd name="connsiteX829" fmla="*/ 5482781 w 6293294"/>
              <a:gd name="connsiteY829" fmla="*/ 2992501 h 5604001"/>
              <a:gd name="connsiteX830" fmla="*/ 5423916 w 6293294"/>
              <a:gd name="connsiteY830" fmla="*/ 3020187 h 5604001"/>
              <a:gd name="connsiteX831" fmla="*/ 5368481 w 6293294"/>
              <a:gd name="connsiteY831" fmla="*/ 2978658 h 5604001"/>
              <a:gd name="connsiteX832" fmla="*/ 5340795 w 6293294"/>
              <a:gd name="connsiteY832" fmla="*/ 2971737 h 5604001"/>
              <a:gd name="connsiteX833" fmla="*/ 5337366 w 6293294"/>
              <a:gd name="connsiteY833" fmla="*/ 2982087 h 5604001"/>
              <a:gd name="connsiteX834" fmla="*/ 5330381 w 6293294"/>
              <a:gd name="connsiteY834" fmla="*/ 3006344 h 5604001"/>
              <a:gd name="connsiteX835" fmla="*/ 5347716 w 6293294"/>
              <a:gd name="connsiteY835" fmla="*/ 2995930 h 5604001"/>
              <a:gd name="connsiteX836" fmla="*/ 5427409 w 6293294"/>
              <a:gd name="connsiteY836" fmla="*/ 3092958 h 5604001"/>
              <a:gd name="connsiteX837" fmla="*/ 5482781 w 6293294"/>
              <a:gd name="connsiteY837" fmla="*/ 3131058 h 5604001"/>
              <a:gd name="connsiteX838" fmla="*/ 5500116 w 6293294"/>
              <a:gd name="connsiteY838" fmla="*/ 3203766 h 5604001"/>
              <a:gd name="connsiteX839" fmla="*/ 5451602 w 6293294"/>
              <a:gd name="connsiteY839" fmla="*/ 3255709 h 5604001"/>
              <a:gd name="connsiteX840" fmla="*/ 5465509 w 6293294"/>
              <a:gd name="connsiteY840" fmla="*/ 3297301 h 5604001"/>
              <a:gd name="connsiteX841" fmla="*/ 5389309 w 6293294"/>
              <a:gd name="connsiteY841" fmla="*/ 3356166 h 5604001"/>
              <a:gd name="connsiteX842" fmla="*/ 5351209 w 6293294"/>
              <a:gd name="connsiteY842" fmla="*/ 3349244 h 5604001"/>
              <a:gd name="connsiteX843" fmla="*/ 5264595 w 6293294"/>
              <a:gd name="connsiteY843" fmla="*/ 3428873 h 5604001"/>
              <a:gd name="connsiteX844" fmla="*/ 5205730 w 6293294"/>
              <a:gd name="connsiteY844" fmla="*/ 3397758 h 5604001"/>
              <a:gd name="connsiteX845" fmla="*/ 5174551 w 6293294"/>
              <a:gd name="connsiteY845" fmla="*/ 3408109 h 5604001"/>
              <a:gd name="connsiteX846" fmla="*/ 5112195 w 6293294"/>
              <a:gd name="connsiteY846" fmla="*/ 3352673 h 5604001"/>
              <a:gd name="connsiteX847" fmla="*/ 5108766 w 6293294"/>
              <a:gd name="connsiteY847" fmla="*/ 3331909 h 5604001"/>
              <a:gd name="connsiteX848" fmla="*/ 5105274 w 6293294"/>
              <a:gd name="connsiteY848" fmla="*/ 3324987 h 5604001"/>
              <a:gd name="connsiteX849" fmla="*/ 5074095 w 6293294"/>
              <a:gd name="connsiteY849" fmla="*/ 3314573 h 5604001"/>
              <a:gd name="connsiteX850" fmla="*/ 5018659 w 6293294"/>
              <a:gd name="connsiteY850" fmla="*/ 3189923 h 5604001"/>
              <a:gd name="connsiteX851" fmla="*/ 5022151 w 6293294"/>
              <a:gd name="connsiteY851" fmla="*/ 3086037 h 5604001"/>
              <a:gd name="connsiteX852" fmla="*/ 5011737 w 6293294"/>
              <a:gd name="connsiteY852" fmla="*/ 3037523 h 5604001"/>
              <a:gd name="connsiteX853" fmla="*/ 5046409 w 6293294"/>
              <a:gd name="connsiteY853" fmla="*/ 3041015 h 5604001"/>
              <a:gd name="connsiteX854" fmla="*/ 5087937 w 6293294"/>
              <a:gd name="connsiteY854" fmla="*/ 3106801 h 5604001"/>
              <a:gd name="connsiteX855" fmla="*/ 5094859 w 6293294"/>
              <a:gd name="connsiteY855" fmla="*/ 3137980 h 5604001"/>
              <a:gd name="connsiteX856" fmla="*/ 5081016 w 6293294"/>
              <a:gd name="connsiteY856" fmla="*/ 3176080 h 5604001"/>
              <a:gd name="connsiteX857" fmla="*/ 5105274 w 6293294"/>
              <a:gd name="connsiteY857" fmla="*/ 3228023 h 5604001"/>
              <a:gd name="connsiteX858" fmla="*/ 5081016 w 6293294"/>
              <a:gd name="connsiteY858" fmla="*/ 3297301 h 5604001"/>
              <a:gd name="connsiteX859" fmla="*/ 5087937 w 6293294"/>
              <a:gd name="connsiteY859" fmla="*/ 3300730 h 5604001"/>
              <a:gd name="connsiteX860" fmla="*/ 5122609 w 6293294"/>
              <a:gd name="connsiteY860" fmla="*/ 3228023 h 5604001"/>
              <a:gd name="connsiteX861" fmla="*/ 5101844 w 6293294"/>
              <a:gd name="connsiteY861" fmla="*/ 3176080 h 5604001"/>
              <a:gd name="connsiteX862" fmla="*/ 5115687 w 6293294"/>
              <a:gd name="connsiteY862" fmla="*/ 3141409 h 5604001"/>
              <a:gd name="connsiteX863" fmla="*/ 5060251 w 6293294"/>
              <a:gd name="connsiteY863" fmla="*/ 3041015 h 5604001"/>
              <a:gd name="connsiteX864" fmla="*/ 5101844 w 6293294"/>
              <a:gd name="connsiteY864" fmla="*/ 2985580 h 5604001"/>
              <a:gd name="connsiteX865" fmla="*/ 5132959 w 6293294"/>
              <a:gd name="connsiteY865" fmla="*/ 2992501 h 5604001"/>
              <a:gd name="connsiteX866" fmla="*/ 5223066 w 6293294"/>
              <a:gd name="connsiteY866" fmla="*/ 2898966 h 5604001"/>
              <a:gd name="connsiteX867" fmla="*/ 5292281 w 6293294"/>
              <a:gd name="connsiteY867" fmla="*/ 2937066 h 5604001"/>
              <a:gd name="connsiteX868" fmla="*/ 5347716 w 6293294"/>
              <a:gd name="connsiteY868" fmla="*/ 2923223 h 5604001"/>
              <a:gd name="connsiteX869" fmla="*/ 5434330 w 6293294"/>
              <a:gd name="connsiteY869" fmla="*/ 2968244 h 5604001"/>
              <a:gd name="connsiteX870" fmla="*/ 5496687 w 6293294"/>
              <a:gd name="connsiteY870" fmla="*/ 2943987 h 5604001"/>
              <a:gd name="connsiteX871" fmla="*/ 5552059 w 6293294"/>
              <a:gd name="connsiteY871" fmla="*/ 2964815 h 5604001"/>
              <a:gd name="connsiteX872" fmla="*/ 5610924 w 6293294"/>
              <a:gd name="connsiteY872" fmla="*/ 2975166 h 5604001"/>
              <a:gd name="connsiteX873" fmla="*/ 5669851 w 6293294"/>
              <a:gd name="connsiteY873" fmla="*/ 2902458 h 5604001"/>
              <a:gd name="connsiteX874" fmla="*/ 5500116 w 6293294"/>
              <a:gd name="connsiteY874" fmla="*/ 2666937 h 5604001"/>
              <a:gd name="connsiteX875" fmla="*/ 5507037 w 6293294"/>
              <a:gd name="connsiteY875" fmla="*/ 2666937 h 5604001"/>
              <a:gd name="connsiteX876" fmla="*/ 5077587 w 6293294"/>
              <a:gd name="connsiteY876" fmla="*/ 2708466 h 5604001"/>
              <a:gd name="connsiteX877" fmla="*/ 5067174 w 6293294"/>
              <a:gd name="connsiteY877" fmla="*/ 2705037 h 5604001"/>
              <a:gd name="connsiteX878" fmla="*/ 5150295 w 6293294"/>
              <a:gd name="connsiteY878" fmla="*/ 2639187 h 5604001"/>
              <a:gd name="connsiteX879" fmla="*/ 5077587 w 6293294"/>
              <a:gd name="connsiteY879" fmla="*/ 2708466 h 5604001"/>
              <a:gd name="connsiteX880" fmla="*/ 5420487 w 6293294"/>
              <a:gd name="connsiteY880" fmla="*/ 2763901 h 5604001"/>
              <a:gd name="connsiteX881" fmla="*/ 5486274 w 6293294"/>
              <a:gd name="connsiteY881" fmla="*/ 2788158 h 5604001"/>
              <a:gd name="connsiteX882" fmla="*/ 5524374 w 6293294"/>
              <a:gd name="connsiteY882" fmla="*/ 2840101 h 5604001"/>
              <a:gd name="connsiteX883" fmla="*/ 5579809 w 6293294"/>
              <a:gd name="connsiteY883" fmla="*/ 2892044 h 5604001"/>
              <a:gd name="connsiteX884" fmla="*/ 5624830 w 6293294"/>
              <a:gd name="connsiteY884" fmla="*/ 2912809 h 5604001"/>
              <a:gd name="connsiteX885" fmla="*/ 5659437 w 6293294"/>
              <a:gd name="connsiteY885" fmla="*/ 2905887 h 5604001"/>
              <a:gd name="connsiteX886" fmla="*/ 5659437 w 6293294"/>
              <a:gd name="connsiteY886" fmla="*/ 2916301 h 5604001"/>
              <a:gd name="connsiteX887" fmla="*/ 5610924 w 6293294"/>
              <a:gd name="connsiteY887" fmla="*/ 2961323 h 5604001"/>
              <a:gd name="connsiteX888" fmla="*/ 5496687 w 6293294"/>
              <a:gd name="connsiteY888" fmla="*/ 2930144 h 5604001"/>
              <a:gd name="connsiteX889" fmla="*/ 5430837 w 6293294"/>
              <a:gd name="connsiteY889" fmla="*/ 2954401 h 5604001"/>
              <a:gd name="connsiteX890" fmla="*/ 5347716 w 6293294"/>
              <a:gd name="connsiteY890" fmla="*/ 2909380 h 5604001"/>
              <a:gd name="connsiteX891" fmla="*/ 5292281 w 6293294"/>
              <a:gd name="connsiteY891" fmla="*/ 2923223 h 5604001"/>
              <a:gd name="connsiteX892" fmla="*/ 5171059 w 6293294"/>
              <a:gd name="connsiteY892" fmla="*/ 2840101 h 5604001"/>
              <a:gd name="connsiteX893" fmla="*/ 5139944 w 6293294"/>
              <a:gd name="connsiteY893" fmla="*/ 2808923 h 5604001"/>
              <a:gd name="connsiteX894" fmla="*/ 5191887 w 6293294"/>
              <a:gd name="connsiteY894" fmla="*/ 2815844 h 5604001"/>
              <a:gd name="connsiteX895" fmla="*/ 5268087 w 6293294"/>
              <a:gd name="connsiteY895" fmla="*/ 2795080 h 5604001"/>
              <a:gd name="connsiteX896" fmla="*/ 5451602 w 6293294"/>
              <a:gd name="connsiteY896" fmla="*/ 2916301 h 5604001"/>
              <a:gd name="connsiteX897" fmla="*/ 5482781 w 6293294"/>
              <a:gd name="connsiteY897" fmla="*/ 2912809 h 5604001"/>
              <a:gd name="connsiteX898" fmla="*/ 5281930 w 6293294"/>
              <a:gd name="connsiteY898" fmla="*/ 2791587 h 5604001"/>
              <a:gd name="connsiteX899" fmla="*/ 5337366 w 6293294"/>
              <a:gd name="connsiteY899" fmla="*/ 2718880 h 5604001"/>
              <a:gd name="connsiteX900" fmla="*/ 5316537 w 6293294"/>
              <a:gd name="connsiteY900" fmla="*/ 2649601 h 5604001"/>
              <a:gd name="connsiteX901" fmla="*/ 5344287 w 6293294"/>
              <a:gd name="connsiteY901" fmla="*/ 2635758 h 5604001"/>
              <a:gd name="connsiteX902" fmla="*/ 5420487 w 6293294"/>
              <a:gd name="connsiteY902" fmla="*/ 2763901 h 5604001"/>
              <a:gd name="connsiteX903" fmla="*/ 5053330 w 6293294"/>
              <a:gd name="connsiteY903" fmla="*/ 2649601 h 5604001"/>
              <a:gd name="connsiteX904" fmla="*/ 5025644 w 6293294"/>
              <a:gd name="connsiteY904" fmla="*/ 2708466 h 5604001"/>
              <a:gd name="connsiteX905" fmla="*/ 5070666 w 6293294"/>
              <a:gd name="connsiteY905" fmla="*/ 2632266 h 5604001"/>
              <a:gd name="connsiteX906" fmla="*/ 5053330 w 6293294"/>
              <a:gd name="connsiteY906" fmla="*/ 2649601 h 5604001"/>
              <a:gd name="connsiteX907" fmla="*/ 4817809 w 6293294"/>
              <a:gd name="connsiteY907" fmla="*/ 2639187 h 5604001"/>
              <a:gd name="connsiteX908" fmla="*/ 4793551 w 6293294"/>
              <a:gd name="connsiteY908" fmla="*/ 2729294 h 5604001"/>
              <a:gd name="connsiteX909" fmla="*/ 4772787 w 6293294"/>
              <a:gd name="connsiteY909" fmla="*/ 2767394 h 5604001"/>
              <a:gd name="connsiteX910" fmla="*/ 4810887 w 6293294"/>
              <a:gd name="connsiteY910" fmla="*/ 2850515 h 5604001"/>
              <a:gd name="connsiteX911" fmla="*/ 4800474 w 6293294"/>
              <a:gd name="connsiteY911" fmla="*/ 2892044 h 5604001"/>
              <a:gd name="connsiteX912" fmla="*/ 4786630 w 6293294"/>
              <a:gd name="connsiteY912" fmla="*/ 2895537 h 5604001"/>
              <a:gd name="connsiteX913" fmla="*/ 4727766 w 6293294"/>
              <a:gd name="connsiteY913" fmla="*/ 2767394 h 5604001"/>
              <a:gd name="connsiteX914" fmla="*/ 4797044 w 6293294"/>
              <a:gd name="connsiteY914" fmla="*/ 2625344 h 5604001"/>
              <a:gd name="connsiteX915" fmla="*/ 4817809 w 6293294"/>
              <a:gd name="connsiteY915" fmla="*/ 2639187 h 5604001"/>
              <a:gd name="connsiteX916" fmla="*/ 1648651 w 6293294"/>
              <a:gd name="connsiteY916" fmla="*/ 2802001 h 5604001"/>
              <a:gd name="connsiteX917" fmla="*/ 1496251 w 6293294"/>
              <a:gd name="connsiteY917" fmla="*/ 2774315 h 5604001"/>
              <a:gd name="connsiteX918" fmla="*/ 1603629 w 6293294"/>
              <a:gd name="connsiteY918" fmla="*/ 2788158 h 5604001"/>
              <a:gd name="connsiteX919" fmla="*/ 2026221 w 6293294"/>
              <a:gd name="connsiteY919" fmla="*/ 2625344 h 5604001"/>
              <a:gd name="connsiteX920" fmla="*/ 1648651 w 6293294"/>
              <a:gd name="connsiteY920" fmla="*/ 2802001 h 5604001"/>
              <a:gd name="connsiteX921" fmla="*/ 5416995 w 6293294"/>
              <a:gd name="connsiteY921" fmla="*/ 2625344 h 5604001"/>
              <a:gd name="connsiteX922" fmla="*/ 5656009 w 6293294"/>
              <a:gd name="connsiteY922" fmla="*/ 2895537 h 5604001"/>
              <a:gd name="connsiteX923" fmla="*/ 5631751 w 6293294"/>
              <a:gd name="connsiteY923" fmla="*/ 2898966 h 5604001"/>
              <a:gd name="connsiteX924" fmla="*/ 5548630 w 6293294"/>
              <a:gd name="connsiteY924" fmla="*/ 2847023 h 5604001"/>
              <a:gd name="connsiteX925" fmla="*/ 5503609 w 6293294"/>
              <a:gd name="connsiteY925" fmla="*/ 2777744 h 5604001"/>
              <a:gd name="connsiteX926" fmla="*/ 5444681 w 6293294"/>
              <a:gd name="connsiteY926" fmla="*/ 2760409 h 5604001"/>
              <a:gd name="connsiteX927" fmla="*/ 5354637 w 6293294"/>
              <a:gd name="connsiteY927" fmla="*/ 2632266 h 5604001"/>
              <a:gd name="connsiteX928" fmla="*/ 5385816 w 6293294"/>
              <a:gd name="connsiteY928" fmla="*/ 2608072 h 5604001"/>
              <a:gd name="connsiteX929" fmla="*/ 5416995 w 6293294"/>
              <a:gd name="connsiteY929" fmla="*/ 2625344 h 5604001"/>
              <a:gd name="connsiteX930" fmla="*/ 6068124 w 6293294"/>
              <a:gd name="connsiteY930" fmla="*/ 2566480 h 5604001"/>
              <a:gd name="connsiteX931" fmla="*/ 6078537 w 6293294"/>
              <a:gd name="connsiteY931" fmla="*/ 2566480 h 5604001"/>
              <a:gd name="connsiteX932" fmla="*/ 6068124 w 6293294"/>
              <a:gd name="connsiteY932" fmla="*/ 2566480 h 5604001"/>
              <a:gd name="connsiteX933" fmla="*/ 6023102 w 6293294"/>
              <a:gd name="connsiteY933" fmla="*/ 2594166 h 5604001"/>
              <a:gd name="connsiteX934" fmla="*/ 6064695 w 6293294"/>
              <a:gd name="connsiteY934" fmla="*/ 2569972 h 5604001"/>
              <a:gd name="connsiteX935" fmla="*/ 6140895 w 6293294"/>
              <a:gd name="connsiteY935" fmla="*/ 2684209 h 5604001"/>
              <a:gd name="connsiteX936" fmla="*/ 6116637 w 6293294"/>
              <a:gd name="connsiteY936" fmla="*/ 2725801 h 5604001"/>
              <a:gd name="connsiteX937" fmla="*/ 6161659 w 6293294"/>
              <a:gd name="connsiteY937" fmla="*/ 2777744 h 5604001"/>
              <a:gd name="connsiteX938" fmla="*/ 6175502 w 6293294"/>
              <a:gd name="connsiteY938" fmla="*/ 2829687 h 5604001"/>
              <a:gd name="connsiteX939" fmla="*/ 6123559 w 6293294"/>
              <a:gd name="connsiteY939" fmla="*/ 2898966 h 5604001"/>
              <a:gd name="connsiteX940" fmla="*/ 6120067 w 6293294"/>
              <a:gd name="connsiteY940" fmla="*/ 2909380 h 5604001"/>
              <a:gd name="connsiteX941" fmla="*/ 6133974 w 6293294"/>
              <a:gd name="connsiteY941" fmla="*/ 2937066 h 5604001"/>
              <a:gd name="connsiteX942" fmla="*/ 6095874 w 6293294"/>
              <a:gd name="connsiteY942" fmla="*/ 2975166 h 5604001"/>
              <a:gd name="connsiteX943" fmla="*/ 6071616 w 6293294"/>
              <a:gd name="connsiteY943" fmla="*/ 2968244 h 5604001"/>
              <a:gd name="connsiteX944" fmla="*/ 6012751 w 6293294"/>
              <a:gd name="connsiteY944" fmla="*/ 2881630 h 5604001"/>
              <a:gd name="connsiteX945" fmla="*/ 5725224 w 6293294"/>
              <a:gd name="connsiteY945" fmla="*/ 2677287 h 5604001"/>
              <a:gd name="connsiteX946" fmla="*/ 5707951 w 6293294"/>
              <a:gd name="connsiteY946" fmla="*/ 2680780 h 5604001"/>
              <a:gd name="connsiteX947" fmla="*/ 6009259 w 6293294"/>
              <a:gd name="connsiteY947" fmla="*/ 2912809 h 5604001"/>
              <a:gd name="connsiteX948" fmla="*/ 5988495 w 6293294"/>
              <a:gd name="connsiteY948" fmla="*/ 2912809 h 5604001"/>
              <a:gd name="connsiteX949" fmla="*/ 5832602 w 6293294"/>
              <a:gd name="connsiteY949" fmla="*/ 2829687 h 5604001"/>
              <a:gd name="connsiteX950" fmla="*/ 5770309 w 6293294"/>
              <a:gd name="connsiteY950" fmla="*/ 2760409 h 5604001"/>
              <a:gd name="connsiteX951" fmla="*/ 5707951 w 6293294"/>
              <a:gd name="connsiteY951" fmla="*/ 2760409 h 5604001"/>
              <a:gd name="connsiteX952" fmla="*/ 5621337 w 6293294"/>
              <a:gd name="connsiteY952" fmla="*/ 2680780 h 5604001"/>
              <a:gd name="connsiteX953" fmla="*/ 5683695 w 6293294"/>
              <a:gd name="connsiteY953" fmla="*/ 2680780 h 5604001"/>
              <a:gd name="connsiteX954" fmla="*/ 5978081 w 6293294"/>
              <a:gd name="connsiteY954" fmla="*/ 2562987 h 5604001"/>
              <a:gd name="connsiteX955" fmla="*/ 6023102 w 6293294"/>
              <a:gd name="connsiteY955" fmla="*/ 2594166 h 5604001"/>
              <a:gd name="connsiteX956" fmla="*/ 5004816 w 6293294"/>
              <a:gd name="connsiteY956" fmla="*/ 2573401 h 5604001"/>
              <a:gd name="connsiteX957" fmla="*/ 5032566 w 6293294"/>
              <a:gd name="connsiteY957" fmla="*/ 2552637 h 5604001"/>
              <a:gd name="connsiteX958" fmla="*/ 5112195 w 6293294"/>
              <a:gd name="connsiteY958" fmla="*/ 2597658 h 5604001"/>
              <a:gd name="connsiteX959" fmla="*/ 5153787 w 6293294"/>
              <a:gd name="connsiteY959" fmla="*/ 2573401 h 5604001"/>
              <a:gd name="connsiteX960" fmla="*/ 5202237 w 6293294"/>
              <a:gd name="connsiteY960" fmla="*/ 2594166 h 5604001"/>
              <a:gd name="connsiteX961" fmla="*/ 5236909 w 6293294"/>
              <a:gd name="connsiteY961" fmla="*/ 2632266 h 5604001"/>
              <a:gd name="connsiteX962" fmla="*/ 5278437 w 6293294"/>
              <a:gd name="connsiteY962" fmla="*/ 2635758 h 5604001"/>
              <a:gd name="connsiteX963" fmla="*/ 5323459 w 6293294"/>
              <a:gd name="connsiteY963" fmla="*/ 2708466 h 5604001"/>
              <a:gd name="connsiteX964" fmla="*/ 5191887 w 6293294"/>
              <a:gd name="connsiteY964" fmla="*/ 2795080 h 5604001"/>
              <a:gd name="connsiteX965" fmla="*/ 5049837 w 6293294"/>
              <a:gd name="connsiteY965" fmla="*/ 2760409 h 5604001"/>
              <a:gd name="connsiteX966" fmla="*/ 4966716 w 6293294"/>
              <a:gd name="connsiteY966" fmla="*/ 2718880 h 5604001"/>
              <a:gd name="connsiteX967" fmla="*/ 4852416 w 6293294"/>
              <a:gd name="connsiteY967" fmla="*/ 2576894 h 5604001"/>
              <a:gd name="connsiteX968" fmla="*/ 4873244 w 6293294"/>
              <a:gd name="connsiteY968" fmla="*/ 2556066 h 5604001"/>
              <a:gd name="connsiteX969" fmla="*/ 4900930 w 6293294"/>
              <a:gd name="connsiteY969" fmla="*/ 2569972 h 5604001"/>
              <a:gd name="connsiteX970" fmla="*/ 4894009 w 6293294"/>
              <a:gd name="connsiteY970" fmla="*/ 2601087 h 5604001"/>
              <a:gd name="connsiteX971" fmla="*/ 5011737 w 6293294"/>
              <a:gd name="connsiteY971" fmla="*/ 2739644 h 5604001"/>
              <a:gd name="connsiteX972" fmla="*/ 4904423 w 6293294"/>
              <a:gd name="connsiteY972" fmla="*/ 2611501 h 5604001"/>
              <a:gd name="connsiteX973" fmla="*/ 4904423 w 6293294"/>
              <a:gd name="connsiteY973" fmla="*/ 2573401 h 5604001"/>
              <a:gd name="connsiteX974" fmla="*/ 4952874 w 6293294"/>
              <a:gd name="connsiteY974" fmla="*/ 2549144 h 5604001"/>
              <a:gd name="connsiteX975" fmla="*/ 5004816 w 6293294"/>
              <a:gd name="connsiteY975" fmla="*/ 2573401 h 5604001"/>
              <a:gd name="connsiteX976" fmla="*/ 1239964 w 6293294"/>
              <a:gd name="connsiteY976" fmla="*/ 2649601 h 5604001"/>
              <a:gd name="connsiteX977" fmla="*/ 1021778 w 6293294"/>
              <a:gd name="connsiteY977" fmla="*/ 2542223 h 5604001"/>
              <a:gd name="connsiteX978" fmla="*/ 1239964 w 6293294"/>
              <a:gd name="connsiteY978" fmla="*/ 2649601 h 5604001"/>
              <a:gd name="connsiteX979" fmla="*/ 4135501 w 6293294"/>
              <a:gd name="connsiteY979" fmla="*/ 2698115 h 5604001"/>
              <a:gd name="connsiteX980" fmla="*/ 4180523 w 6293294"/>
              <a:gd name="connsiteY980" fmla="*/ 2711958 h 5604001"/>
              <a:gd name="connsiteX981" fmla="*/ 4253230 w 6293294"/>
              <a:gd name="connsiteY981" fmla="*/ 2711958 h 5604001"/>
              <a:gd name="connsiteX982" fmla="*/ 4239387 w 6293294"/>
              <a:gd name="connsiteY982" fmla="*/ 2756980 h 5604001"/>
              <a:gd name="connsiteX983" fmla="*/ 4260151 w 6293294"/>
              <a:gd name="connsiteY983" fmla="*/ 2802001 h 5604001"/>
              <a:gd name="connsiteX984" fmla="*/ 4228974 w 6293294"/>
              <a:gd name="connsiteY984" fmla="*/ 2860866 h 5604001"/>
              <a:gd name="connsiteX985" fmla="*/ 4315587 w 6293294"/>
              <a:gd name="connsiteY985" fmla="*/ 2926715 h 5604001"/>
              <a:gd name="connsiteX986" fmla="*/ 4357180 w 6293294"/>
              <a:gd name="connsiteY986" fmla="*/ 2909380 h 5604001"/>
              <a:gd name="connsiteX987" fmla="*/ 4357180 w 6293294"/>
              <a:gd name="connsiteY987" fmla="*/ 2895537 h 5604001"/>
              <a:gd name="connsiteX988" fmla="*/ 4360609 w 6293294"/>
              <a:gd name="connsiteY988" fmla="*/ 2888615 h 5604001"/>
              <a:gd name="connsiteX989" fmla="*/ 4374451 w 6293294"/>
              <a:gd name="connsiteY989" fmla="*/ 2885123 h 5604001"/>
              <a:gd name="connsiteX990" fmla="*/ 4464495 w 6293294"/>
              <a:gd name="connsiteY990" fmla="*/ 2937066 h 5604001"/>
              <a:gd name="connsiteX991" fmla="*/ 4433380 w 6293294"/>
              <a:gd name="connsiteY991" fmla="*/ 2947480 h 5604001"/>
              <a:gd name="connsiteX992" fmla="*/ 4384866 w 6293294"/>
              <a:gd name="connsiteY992" fmla="*/ 2968244 h 5604001"/>
              <a:gd name="connsiteX993" fmla="*/ 4249801 w 6293294"/>
              <a:gd name="connsiteY993" fmla="*/ 2926715 h 5604001"/>
              <a:gd name="connsiteX994" fmla="*/ 4183951 w 6293294"/>
              <a:gd name="connsiteY994" fmla="*/ 2950909 h 5604001"/>
              <a:gd name="connsiteX995" fmla="*/ 4138930 w 6293294"/>
              <a:gd name="connsiteY995" fmla="*/ 2902458 h 5604001"/>
              <a:gd name="connsiteX996" fmla="*/ 4059301 w 6293294"/>
              <a:gd name="connsiteY996" fmla="*/ 2885123 h 5604001"/>
              <a:gd name="connsiteX997" fmla="*/ 3910330 w 6293294"/>
              <a:gd name="connsiteY997" fmla="*/ 2943987 h 5604001"/>
              <a:gd name="connsiteX998" fmla="*/ 3889565 w 6293294"/>
              <a:gd name="connsiteY998" fmla="*/ 2937066 h 5604001"/>
              <a:gd name="connsiteX999" fmla="*/ 3882644 w 6293294"/>
              <a:gd name="connsiteY999" fmla="*/ 2947480 h 5604001"/>
              <a:gd name="connsiteX1000" fmla="*/ 3854958 w 6293294"/>
              <a:gd name="connsiteY1000" fmla="*/ 2926715 h 5604001"/>
              <a:gd name="connsiteX1001" fmla="*/ 3865309 w 6293294"/>
              <a:gd name="connsiteY1001" fmla="*/ 2943987 h 5604001"/>
              <a:gd name="connsiteX1002" fmla="*/ 3806444 w 6293294"/>
              <a:gd name="connsiteY1002" fmla="*/ 2888615 h 5604001"/>
              <a:gd name="connsiteX1003" fmla="*/ 3813365 w 6293294"/>
              <a:gd name="connsiteY1003" fmla="*/ 2843594 h 5604001"/>
              <a:gd name="connsiteX1004" fmla="*/ 3782187 w 6293294"/>
              <a:gd name="connsiteY1004" fmla="*/ 2836609 h 5604001"/>
              <a:gd name="connsiteX1005" fmla="*/ 3754501 w 6293294"/>
              <a:gd name="connsiteY1005" fmla="*/ 2802001 h 5604001"/>
              <a:gd name="connsiteX1006" fmla="*/ 3747580 w 6293294"/>
              <a:gd name="connsiteY1006" fmla="*/ 2774315 h 5604001"/>
              <a:gd name="connsiteX1007" fmla="*/ 3768344 w 6293294"/>
              <a:gd name="connsiteY1007" fmla="*/ 2711958 h 5604001"/>
              <a:gd name="connsiteX1008" fmla="*/ 3751008 w 6293294"/>
              <a:gd name="connsiteY1008" fmla="*/ 2666937 h 5604001"/>
              <a:gd name="connsiteX1009" fmla="*/ 3751008 w 6293294"/>
              <a:gd name="connsiteY1009" fmla="*/ 2653094 h 5604001"/>
              <a:gd name="connsiteX1010" fmla="*/ 3799522 w 6293294"/>
              <a:gd name="connsiteY1010" fmla="*/ 2583815 h 5604001"/>
              <a:gd name="connsiteX1011" fmla="*/ 3799522 w 6293294"/>
              <a:gd name="connsiteY1011" fmla="*/ 2559558 h 5604001"/>
              <a:gd name="connsiteX1012" fmla="*/ 3803015 w 6293294"/>
              <a:gd name="connsiteY1012" fmla="*/ 2549144 h 5604001"/>
              <a:gd name="connsiteX1013" fmla="*/ 3913823 w 6293294"/>
              <a:gd name="connsiteY1013" fmla="*/ 2500694 h 5604001"/>
              <a:gd name="connsiteX1014" fmla="*/ 4135501 w 6293294"/>
              <a:gd name="connsiteY1014" fmla="*/ 2698115 h 5604001"/>
              <a:gd name="connsiteX1015" fmla="*/ 5953824 w 6293294"/>
              <a:gd name="connsiteY1015" fmla="*/ 2521458 h 5604001"/>
              <a:gd name="connsiteX1016" fmla="*/ 5974651 w 6293294"/>
              <a:gd name="connsiteY1016" fmla="*/ 2556066 h 5604001"/>
              <a:gd name="connsiteX1017" fmla="*/ 5628259 w 6293294"/>
              <a:gd name="connsiteY1017" fmla="*/ 2660015 h 5604001"/>
              <a:gd name="connsiteX1018" fmla="*/ 5531295 w 6293294"/>
              <a:gd name="connsiteY1018" fmla="*/ 2649601 h 5604001"/>
              <a:gd name="connsiteX1019" fmla="*/ 5558981 w 6293294"/>
              <a:gd name="connsiteY1019" fmla="*/ 2642680 h 5604001"/>
              <a:gd name="connsiteX1020" fmla="*/ 5610924 w 6293294"/>
              <a:gd name="connsiteY1020" fmla="*/ 2653094 h 5604001"/>
              <a:gd name="connsiteX1021" fmla="*/ 5666359 w 6293294"/>
              <a:gd name="connsiteY1021" fmla="*/ 2576894 h 5604001"/>
              <a:gd name="connsiteX1022" fmla="*/ 5711381 w 6293294"/>
              <a:gd name="connsiteY1022" fmla="*/ 2587244 h 5604001"/>
              <a:gd name="connsiteX1023" fmla="*/ 5797995 w 6293294"/>
              <a:gd name="connsiteY1023" fmla="*/ 2507615 h 5604001"/>
              <a:gd name="connsiteX1024" fmla="*/ 5846445 w 6293294"/>
              <a:gd name="connsiteY1024" fmla="*/ 2517966 h 5604001"/>
              <a:gd name="connsiteX1025" fmla="*/ 5898451 w 6293294"/>
              <a:gd name="connsiteY1025" fmla="*/ 2493772 h 5604001"/>
              <a:gd name="connsiteX1026" fmla="*/ 5953824 w 6293294"/>
              <a:gd name="connsiteY1026" fmla="*/ 2521458 h 5604001"/>
              <a:gd name="connsiteX1027" fmla="*/ 3782187 w 6293294"/>
              <a:gd name="connsiteY1027" fmla="*/ 2542223 h 5604001"/>
              <a:gd name="connsiteX1028" fmla="*/ 3782187 w 6293294"/>
              <a:gd name="connsiteY1028" fmla="*/ 2549144 h 5604001"/>
              <a:gd name="connsiteX1029" fmla="*/ 3775265 w 6293294"/>
              <a:gd name="connsiteY1029" fmla="*/ 2583815 h 5604001"/>
              <a:gd name="connsiteX1030" fmla="*/ 3730244 w 6293294"/>
              <a:gd name="connsiteY1030" fmla="*/ 2680780 h 5604001"/>
              <a:gd name="connsiteX1031" fmla="*/ 3671380 w 6293294"/>
              <a:gd name="connsiteY1031" fmla="*/ 2684209 h 5604001"/>
              <a:gd name="connsiteX1032" fmla="*/ 3612515 w 6293294"/>
              <a:gd name="connsiteY1032" fmla="*/ 2677287 h 5604001"/>
              <a:gd name="connsiteX1033" fmla="*/ 3570922 w 6293294"/>
              <a:gd name="connsiteY1033" fmla="*/ 2670366 h 5604001"/>
              <a:gd name="connsiteX1034" fmla="*/ 3640201 w 6293294"/>
              <a:gd name="connsiteY1034" fmla="*/ 2698115 h 5604001"/>
              <a:gd name="connsiteX1035" fmla="*/ 3716401 w 6293294"/>
              <a:gd name="connsiteY1035" fmla="*/ 2698115 h 5604001"/>
              <a:gd name="connsiteX1036" fmla="*/ 3730244 w 6293294"/>
              <a:gd name="connsiteY1036" fmla="*/ 2694623 h 5604001"/>
              <a:gd name="connsiteX1037" fmla="*/ 3744087 w 6293294"/>
              <a:gd name="connsiteY1037" fmla="*/ 2711958 h 5604001"/>
              <a:gd name="connsiteX1038" fmla="*/ 3726815 w 6293294"/>
              <a:gd name="connsiteY1038" fmla="*/ 2791587 h 5604001"/>
              <a:gd name="connsiteX1039" fmla="*/ 3567494 w 6293294"/>
              <a:gd name="connsiteY1039" fmla="*/ 2805494 h 5604001"/>
              <a:gd name="connsiteX1040" fmla="*/ 3328480 w 6293294"/>
              <a:gd name="connsiteY1040" fmla="*/ 2756980 h 5604001"/>
              <a:gd name="connsiteX1041" fmla="*/ 3692144 w 6293294"/>
              <a:gd name="connsiteY1041" fmla="*/ 2476437 h 5604001"/>
              <a:gd name="connsiteX1042" fmla="*/ 3782187 w 6293294"/>
              <a:gd name="connsiteY1042" fmla="*/ 2542223 h 5604001"/>
              <a:gd name="connsiteX1043" fmla="*/ 6144324 w 6293294"/>
              <a:gd name="connsiteY1043" fmla="*/ 2452180 h 5604001"/>
              <a:gd name="connsiteX1044" fmla="*/ 5825681 w 6293294"/>
              <a:gd name="connsiteY1044" fmla="*/ 2469515 h 5604001"/>
              <a:gd name="connsiteX1045" fmla="*/ 5832602 w 6293294"/>
              <a:gd name="connsiteY1045" fmla="*/ 2469515 h 5604001"/>
              <a:gd name="connsiteX1046" fmla="*/ 5808345 w 6293294"/>
              <a:gd name="connsiteY1046" fmla="*/ 2469515 h 5604001"/>
              <a:gd name="connsiteX1047" fmla="*/ 5884545 w 6293294"/>
              <a:gd name="connsiteY1047" fmla="*/ 2452180 h 5604001"/>
              <a:gd name="connsiteX1048" fmla="*/ 5974651 w 6293294"/>
              <a:gd name="connsiteY1048" fmla="*/ 2445258 h 5604001"/>
              <a:gd name="connsiteX1049" fmla="*/ 6071616 w 6293294"/>
              <a:gd name="connsiteY1049" fmla="*/ 2441766 h 5604001"/>
              <a:gd name="connsiteX1050" fmla="*/ 6144324 w 6293294"/>
              <a:gd name="connsiteY1050" fmla="*/ 2452180 h 5604001"/>
              <a:gd name="connsiteX1051" fmla="*/ 5195316 w 6293294"/>
              <a:gd name="connsiteY1051" fmla="*/ 2441766 h 5604001"/>
              <a:gd name="connsiteX1052" fmla="*/ 5184966 w 6293294"/>
              <a:gd name="connsiteY1052" fmla="*/ 2438337 h 5604001"/>
              <a:gd name="connsiteX1053" fmla="*/ 5195316 w 6293294"/>
              <a:gd name="connsiteY1053" fmla="*/ 2441766 h 5604001"/>
              <a:gd name="connsiteX1054" fmla="*/ 3183001 w 6293294"/>
              <a:gd name="connsiteY1054" fmla="*/ 2756980 h 5604001"/>
              <a:gd name="connsiteX1055" fmla="*/ 2954401 w 6293294"/>
              <a:gd name="connsiteY1055" fmla="*/ 2715387 h 5604001"/>
              <a:gd name="connsiteX1056" fmla="*/ 3037522 w 6293294"/>
              <a:gd name="connsiteY1056" fmla="*/ 2673858 h 5604001"/>
              <a:gd name="connsiteX1057" fmla="*/ 3148394 w 6293294"/>
              <a:gd name="connsiteY1057" fmla="*/ 2725801 h 5604001"/>
              <a:gd name="connsiteX1058" fmla="*/ 3331972 w 6293294"/>
              <a:gd name="connsiteY1058" fmla="*/ 2528380 h 5604001"/>
              <a:gd name="connsiteX1059" fmla="*/ 3394265 w 6293294"/>
              <a:gd name="connsiteY1059" fmla="*/ 2549144 h 5604001"/>
              <a:gd name="connsiteX1060" fmla="*/ 3564001 w 6293294"/>
              <a:gd name="connsiteY1060" fmla="*/ 2441766 h 5604001"/>
              <a:gd name="connsiteX1061" fmla="*/ 3667887 w 6293294"/>
              <a:gd name="connsiteY1061" fmla="*/ 2441766 h 5604001"/>
              <a:gd name="connsiteX1062" fmla="*/ 3695637 w 6293294"/>
              <a:gd name="connsiteY1062" fmla="*/ 2434844 h 5604001"/>
              <a:gd name="connsiteX1063" fmla="*/ 3183001 w 6293294"/>
              <a:gd name="connsiteY1063" fmla="*/ 2756980 h 5604001"/>
              <a:gd name="connsiteX1064" fmla="*/ 3906901 w 6293294"/>
              <a:gd name="connsiteY1064" fmla="*/ 2483358 h 5604001"/>
              <a:gd name="connsiteX1065" fmla="*/ 3830701 w 6293294"/>
              <a:gd name="connsiteY1065" fmla="*/ 2511044 h 5604001"/>
              <a:gd name="connsiteX1066" fmla="*/ 3813365 w 6293294"/>
              <a:gd name="connsiteY1066" fmla="*/ 2514537 h 5604001"/>
              <a:gd name="connsiteX1067" fmla="*/ 3792601 w 6293294"/>
              <a:gd name="connsiteY1067" fmla="*/ 2524887 h 5604001"/>
              <a:gd name="connsiteX1068" fmla="*/ 3699065 w 6293294"/>
              <a:gd name="connsiteY1068" fmla="*/ 2462594 h 5604001"/>
              <a:gd name="connsiteX1069" fmla="*/ 3716401 w 6293294"/>
              <a:gd name="connsiteY1069" fmla="*/ 2427923 h 5604001"/>
              <a:gd name="connsiteX1070" fmla="*/ 3796030 w 6293294"/>
              <a:gd name="connsiteY1070" fmla="*/ 2441766 h 5604001"/>
              <a:gd name="connsiteX1071" fmla="*/ 3868801 w 6293294"/>
              <a:gd name="connsiteY1071" fmla="*/ 2417572 h 5604001"/>
              <a:gd name="connsiteX1072" fmla="*/ 3906901 w 6293294"/>
              <a:gd name="connsiteY1072" fmla="*/ 2483358 h 5604001"/>
              <a:gd name="connsiteX1073" fmla="*/ 5191887 w 6293294"/>
              <a:gd name="connsiteY1073" fmla="*/ 2421001 h 5604001"/>
              <a:gd name="connsiteX1074" fmla="*/ 5178044 w 6293294"/>
              <a:gd name="connsiteY1074" fmla="*/ 2414080 h 5604001"/>
              <a:gd name="connsiteX1075" fmla="*/ 5191887 w 6293294"/>
              <a:gd name="connsiteY1075" fmla="*/ 2421001 h 5604001"/>
              <a:gd name="connsiteX1076" fmla="*/ 4987544 w 6293294"/>
              <a:gd name="connsiteY1076" fmla="*/ 2427923 h 5604001"/>
              <a:gd name="connsiteX1077" fmla="*/ 4984051 w 6293294"/>
              <a:gd name="connsiteY1077" fmla="*/ 2421001 h 5604001"/>
              <a:gd name="connsiteX1078" fmla="*/ 4994466 w 6293294"/>
              <a:gd name="connsiteY1078" fmla="*/ 2414080 h 5604001"/>
              <a:gd name="connsiteX1079" fmla="*/ 4987544 w 6293294"/>
              <a:gd name="connsiteY1079" fmla="*/ 2427923 h 5604001"/>
              <a:gd name="connsiteX1080" fmla="*/ 4301744 w 6293294"/>
              <a:gd name="connsiteY1080" fmla="*/ 2562987 h 5604001"/>
              <a:gd name="connsiteX1081" fmla="*/ 4156265 w 6293294"/>
              <a:gd name="connsiteY1081" fmla="*/ 2414080 h 5604001"/>
              <a:gd name="connsiteX1082" fmla="*/ 4156265 w 6293294"/>
              <a:gd name="connsiteY1082" fmla="*/ 2403666 h 5604001"/>
              <a:gd name="connsiteX1083" fmla="*/ 4301744 w 6293294"/>
              <a:gd name="connsiteY1083" fmla="*/ 2562987 h 5604001"/>
              <a:gd name="connsiteX1084" fmla="*/ 3951923 w 6293294"/>
              <a:gd name="connsiteY1084" fmla="*/ 2479866 h 5604001"/>
              <a:gd name="connsiteX1085" fmla="*/ 4232466 w 6293294"/>
              <a:gd name="connsiteY1085" fmla="*/ 2663444 h 5604001"/>
              <a:gd name="connsiteX1086" fmla="*/ 4277487 w 6293294"/>
              <a:gd name="connsiteY1086" fmla="*/ 2656523 h 5604001"/>
              <a:gd name="connsiteX1087" fmla="*/ 4294823 w 6293294"/>
              <a:gd name="connsiteY1087" fmla="*/ 2687701 h 5604001"/>
              <a:gd name="connsiteX1088" fmla="*/ 4242880 w 6293294"/>
              <a:gd name="connsiteY1088" fmla="*/ 2701544 h 5604001"/>
              <a:gd name="connsiteX1089" fmla="*/ 4083558 w 6293294"/>
              <a:gd name="connsiteY1089" fmla="*/ 2660015 h 5604001"/>
              <a:gd name="connsiteX1090" fmla="*/ 3875723 w 6293294"/>
              <a:gd name="connsiteY1090" fmla="*/ 2393315 h 5604001"/>
              <a:gd name="connsiteX1091" fmla="*/ 3951923 w 6293294"/>
              <a:gd name="connsiteY1091" fmla="*/ 2479866 h 5604001"/>
              <a:gd name="connsiteX1092" fmla="*/ 2614994 w 6293294"/>
              <a:gd name="connsiteY1092" fmla="*/ 2438337 h 5604001"/>
              <a:gd name="connsiteX1093" fmla="*/ 2563051 w 6293294"/>
              <a:gd name="connsiteY1093" fmla="*/ 2549144 h 5604001"/>
              <a:gd name="connsiteX1094" fmla="*/ 2601151 w 6293294"/>
              <a:gd name="connsiteY1094" fmla="*/ 2427923 h 5604001"/>
              <a:gd name="connsiteX1095" fmla="*/ 2594229 w 6293294"/>
              <a:gd name="connsiteY1095" fmla="*/ 2389823 h 5604001"/>
              <a:gd name="connsiteX1096" fmla="*/ 2614994 w 6293294"/>
              <a:gd name="connsiteY1096" fmla="*/ 2438337 h 5604001"/>
              <a:gd name="connsiteX1097" fmla="*/ 5250751 w 6293294"/>
              <a:gd name="connsiteY1097" fmla="*/ 2386394 h 5604001"/>
              <a:gd name="connsiteX1098" fmla="*/ 5240337 w 6293294"/>
              <a:gd name="connsiteY1098" fmla="*/ 2403666 h 5604001"/>
              <a:gd name="connsiteX1099" fmla="*/ 5223066 w 6293294"/>
              <a:gd name="connsiteY1099" fmla="*/ 2400237 h 5604001"/>
              <a:gd name="connsiteX1100" fmla="*/ 5236909 w 6293294"/>
              <a:gd name="connsiteY1100" fmla="*/ 2386394 h 5604001"/>
              <a:gd name="connsiteX1101" fmla="*/ 5250751 w 6293294"/>
              <a:gd name="connsiteY1101" fmla="*/ 2386394 h 5604001"/>
              <a:gd name="connsiteX1102" fmla="*/ 4537266 w 6293294"/>
              <a:gd name="connsiteY1102" fmla="*/ 2486787 h 5604001"/>
              <a:gd name="connsiteX1103" fmla="*/ 4367530 w 6293294"/>
              <a:gd name="connsiteY1103" fmla="*/ 2369058 h 5604001"/>
              <a:gd name="connsiteX1104" fmla="*/ 4537266 w 6293294"/>
              <a:gd name="connsiteY1104" fmla="*/ 2486787 h 5604001"/>
              <a:gd name="connsiteX1105" fmla="*/ 5347716 w 6293294"/>
              <a:gd name="connsiteY1105" fmla="*/ 2365566 h 5604001"/>
              <a:gd name="connsiteX1106" fmla="*/ 5351209 w 6293294"/>
              <a:gd name="connsiteY1106" fmla="*/ 2372551 h 5604001"/>
              <a:gd name="connsiteX1107" fmla="*/ 5299266 w 6293294"/>
              <a:gd name="connsiteY1107" fmla="*/ 2414080 h 5604001"/>
              <a:gd name="connsiteX1108" fmla="*/ 5302695 w 6293294"/>
              <a:gd name="connsiteY1108" fmla="*/ 2407158 h 5604001"/>
              <a:gd name="connsiteX1109" fmla="*/ 5306187 w 6293294"/>
              <a:gd name="connsiteY1109" fmla="*/ 2400237 h 5604001"/>
              <a:gd name="connsiteX1110" fmla="*/ 5299266 w 6293294"/>
              <a:gd name="connsiteY1110" fmla="*/ 2393315 h 5604001"/>
              <a:gd name="connsiteX1111" fmla="*/ 5333874 w 6293294"/>
              <a:gd name="connsiteY1111" fmla="*/ 2365566 h 5604001"/>
              <a:gd name="connsiteX1112" fmla="*/ 5347716 w 6293294"/>
              <a:gd name="connsiteY1112" fmla="*/ 2365566 h 5604001"/>
              <a:gd name="connsiteX1113" fmla="*/ 3861880 w 6293294"/>
              <a:gd name="connsiteY1113" fmla="*/ 2396744 h 5604001"/>
              <a:gd name="connsiteX1114" fmla="*/ 3837623 w 6293294"/>
              <a:gd name="connsiteY1114" fmla="*/ 2407158 h 5604001"/>
              <a:gd name="connsiteX1115" fmla="*/ 3792601 w 6293294"/>
              <a:gd name="connsiteY1115" fmla="*/ 2414080 h 5604001"/>
              <a:gd name="connsiteX1116" fmla="*/ 3740658 w 6293294"/>
              <a:gd name="connsiteY1116" fmla="*/ 2410651 h 5604001"/>
              <a:gd name="connsiteX1117" fmla="*/ 3757994 w 6293294"/>
              <a:gd name="connsiteY1117" fmla="*/ 2375980 h 5604001"/>
              <a:gd name="connsiteX1118" fmla="*/ 3775265 w 6293294"/>
              <a:gd name="connsiteY1118" fmla="*/ 2382901 h 5604001"/>
              <a:gd name="connsiteX1119" fmla="*/ 3813365 w 6293294"/>
              <a:gd name="connsiteY1119" fmla="*/ 2365566 h 5604001"/>
              <a:gd name="connsiteX1120" fmla="*/ 3861880 w 6293294"/>
              <a:gd name="connsiteY1120" fmla="*/ 2396744 h 5604001"/>
              <a:gd name="connsiteX1121" fmla="*/ 1347343 w 6293294"/>
              <a:gd name="connsiteY1121" fmla="*/ 2455672 h 5604001"/>
              <a:gd name="connsiteX1122" fmla="*/ 1451229 w 6293294"/>
              <a:gd name="connsiteY1122" fmla="*/ 2490280 h 5604001"/>
              <a:gd name="connsiteX1123" fmla="*/ 1316164 w 6293294"/>
              <a:gd name="connsiteY1123" fmla="*/ 2632266 h 5604001"/>
              <a:gd name="connsiteX1124" fmla="*/ 1326578 w 6293294"/>
              <a:gd name="connsiteY1124" fmla="*/ 2673858 h 5604001"/>
              <a:gd name="connsiteX1125" fmla="*/ 1181100 w 6293294"/>
              <a:gd name="connsiteY1125" fmla="*/ 2736215 h 5604001"/>
              <a:gd name="connsiteX1126" fmla="*/ 997521 w 6293294"/>
              <a:gd name="connsiteY1126" fmla="*/ 2694623 h 5604001"/>
              <a:gd name="connsiteX1127" fmla="*/ 987108 w 6293294"/>
              <a:gd name="connsiteY1127" fmla="*/ 2698115 h 5604001"/>
              <a:gd name="connsiteX1128" fmla="*/ 1184529 w 6293294"/>
              <a:gd name="connsiteY1128" fmla="*/ 2760409 h 5604001"/>
              <a:gd name="connsiteX1129" fmla="*/ 1250378 w 6293294"/>
              <a:gd name="connsiteY1129" fmla="*/ 2753487 h 5604001"/>
              <a:gd name="connsiteX1130" fmla="*/ 1243457 w 6293294"/>
              <a:gd name="connsiteY1130" fmla="*/ 2795080 h 5604001"/>
              <a:gd name="connsiteX1131" fmla="*/ 1347343 w 6293294"/>
              <a:gd name="connsiteY1131" fmla="*/ 2957830 h 5604001"/>
              <a:gd name="connsiteX1132" fmla="*/ 1330008 w 6293294"/>
              <a:gd name="connsiteY1132" fmla="*/ 2995930 h 5604001"/>
              <a:gd name="connsiteX1133" fmla="*/ 1316164 w 6293294"/>
              <a:gd name="connsiteY1133" fmla="*/ 3075623 h 5604001"/>
              <a:gd name="connsiteX1134" fmla="*/ 1323086 w 6293294"/>
              <a:gd name="connsiteY1134" fmla="*/ 3110230 h 5604001"/>
              <a:gd name="connsiteX1135" fmla="*/ 1295400 w 6293294"/>
              <a:gd name="connsiteY1135" fmla="*/ 3148330 h 5604001"/>
              <a:gd name="connsiteX1136" fmla="*/ 1188021 w 6293294"/>
              <a:gd name="connsiteY1136" fmla="*/ 3238437 h 5604001"/>
              <a:gd name="connsiteX1137" fmla="*/ 1143000 w 6293294"/>
              <a:gd name="connsiteY1137" fmla="*/ 3245358 h 5604001"/>
              <a:gd name="connsiteX1138" fmla="*/ 1136078 w 6293294"/>
              <a:gd name="connsiteY1138" fmla="*/ 3259201 h 5604001"/>
              <a:gd name="connsiteX1139" fmla="*/ 1149921 w 6293294"/>
              <a:gd name="connsiteY1139" fmla="*/ 3266123 h 5604001"/>
              <a:gd name="connsiteX1140" fmla="*/ 1330008 w 6293294"/>
              <a:gd name="connsiteY1140" fmla="*/ 3124137 h 5604001"/>
              <a:gd name="connsiteX1141" fmla="*/ 1437386 w 6293294"/>
              <a:gd name="connsiteY1141" fmla="*/ 3203766 h 5604001"/>
              <a:gd name="connsiteX1142" fmla="*/ 1468564 w 6293294"/>
              <a:gd name="connsiteY1142" fmla="*/ 3196844 h 5604001"/>
              <a:gd name="connsiteX1143" fmla="*/ 1517078 w 6293294"/>
              <a:gd name="connsiteY1143" fmla="*/ 3262630 h 5604001"/>
              <a:gd name="connsiteX1144" fmla="*/ 1437386 w 6293294"/>
              <a:gd name="connsiteY1144" fmla="*/ 3293809 h 5604001"/>
              <a:gd name="connsiteX1145" fmla="*/ 1413129 w 6293294"/>
              <a:gd name="connsiteY1145" fmla="*/ 3331909 h 5604001"/>
              <a:gd name="connsiteX1146" fmla="*/ 1392364 w 6293294"/>
              <a:gd name="connsiteY1146" fmla="*/ 3335401 h 5604001"/>
              <a:gd name="connsiteX1147" fmla="*/ 1330008 w 6293294"/>
              <a:gd name="connsiteY1147" fmla="*/ 3328480 h 5604001"/>
              <a:gd name="connsiteX1148" fmla="*/ 1250378 w 6293294"/>
              <a:gd name="connsiteY1148" fmla="*/ 3366580 h 5604001"/>
              <a:gd name="connsiteX1149" fmla="*/ 1205357 w 6293294"/>
              <a:gd name="connsiteY1149" fmla="*/ 3335401 h 5604001"/>
              <a:gd name="connsiteX1150" fmla="*/ 1122235 w 6293294"/>
              <a:gd name="connsiteY1150" fmla="*/ 3342323 h 5604001"/>
              <a:gd name="connsiteX1151" fmla="*/ 1039114 w 6293294"/>
              <a:gd name="connsiteY1151" fmla="*/ 3328480 h 5604001"/>
              <a:gd name="connsiteX1152" fmla="*/ 1028700 w 6293294"/>
              <a:gd name="connsiteY1152" fmla="*/ 3318066 h 5604001"/>
              <a:gd name="connsiteX1153" fmla="*/ 890143 w 6293294"/>
              <a:gd name="connsiteY1153" fmla="*/ 3214180 h 5604001"/>
              <a:gd name="connsiteX1154" fmla="*/ 924814 w 6293294"/>
              <a:gd name="connsiteY1154" fmla="*/ 3110230 h 5604001"/>
              <a:gd name="connsiteX1155" fmla="*/ 914400 w 6293294"/>
              <a:gd name="connsiteY1155" fmla="*/ 3092958 h 5604001"/>
              <a:gd name="connsiteX1156" fmla="*/ 879792 w 6293294"/>
              <a:gd name="connsiteY1156" fmla="*/ 3086037 h 5604001"/>
              <a:gd name="connsiteX1157" fmla="*/ 827786 w 6293294"/>
              <a:gd name="connsiteY1157" fmla="*/ 3061780 h 5604001"/>
              <a:gd name="connsiteX1158" fmla="*/ 751586 w 6293294"/>
              <a:gd name="connsiteY1158" fmla="*/ 2950909 h 5604001"/>
              <a:gd name="connsiteX1159" fmla="*/ 751586 w 6293294"/>
              <a:gd name="connsiteY1159" fmla="*/ 2888615 h 5604001"/>
              <a:gd name="connsiteX1160" fmla="*/ 813943 w 6293294"/>
              <a:gd name="connsiteY1160" fmla="*/ 2763901 h 5604001"/>
              <a:gd name="connsiteX1161" fmla="*/ 917892 w 6293294"/>
              <a:gd name="connsiteY1161" fmla="*/ 2656523 h 5604001"/>
              <a:gd name="connsiteX1162" fmla="*/ 872808 w 6293294"/>
              <a:gd name="connsiteY1162" fmla="*/ 2604580 h 5604001"/>
              <a:gd name="connsiteX1163" fmla="*/ 928243 w 6293294"/>
              <a:gd name="connsiteY1163" fmla="*/ 2504123 h 5604001"/>
              <a:gd name="connsiteX1164" fmla="*/ 1184529 w 6293294"/>
              <a:gd name="connsiteY1164" fmla="*/ 2365566 h 5604001"/>
              <a:gd name="connsiteX1165" fmla="*/ 1347343 w 6293294"/>
              <a:gd name="connsiteY1165" fmla="*/ 2455672 h 5604001"/>
              <a:gd name="connsiteX1166" fmla="*/ 4949444 w 6293294"/>
              <a:gd name="connsiteY1166" fmla="*/ 2382901 h 5604001"/>
              <a:gd name="connsiteX1167" fmla="*/ 4942523 w 6293294"/>
              <a:gd name="connsiteY1167" fmla="*/ 2379472 h 5604001"/>
              <a:gd name="connsiteX1168" fmla="*/ 4959795 w 6293294"/>
              <a:gd name="connsiteY1168" fmla="*/ 2358644 h 5604001"/>
              <a:gd name="connsiteX1169" fmla="*/ 4949444 w 6293294"/>
              <a:gd name="connsiteY1169" fmla="*/ 2382901 h 5604001"/>
              <a:gd name="connsiteX1170" fmla="*/ 5905374 w 6293294"/>
              <a:gd name="connsiteY1170" fmla="*/ 2427923 h 5604001"/>
              <a:gd name="connsiteX1171" fmla="*/ 5884545 w 6293294"/>
              <a:gd name="connsiteY1171" fmla="*/ 2424494 h 5604001"/>
              <a:gd name="connsiteX1172" fmla="*/ 6120067 w 6293294"/>
              <a:gd name="connsiteY1172" fmla="*/ 2341372 h 5604001"/>
              <a:gd name="connsiteX1173" fmla="*/ 5905374 w 6293294"/>
              <a:gd name="connsiteY1173" fmla="*/ 2427923 h 5604001"/>
              <a:gd name="connsiteX1174" fmla="*/ 5098351 w 6293294"/>
              <a:gd name="connsiteY1174" fmla="*/ 2306701 h 5604001"/>
              <a:gd name="connsiteX1175" fmla="*/ 5101844 w 6293294"/>
              <a:gd name="connsiteY1175" fmla="*/ 2313623 h 5604001"/>
              <a:gd name="connsiteX1176" fmla="*/ 5091430 w 6293294"/>
              <a:gd name="connsiteY1176" fmla="*/ 2344801 h 5604001"/>
              <a:gd name="connsiteX1177" fmla="*/ 5108766 w 6293294"/>
              <a:gd name="connsiteY1177" fmla="*/ 2337880 h 5604001"/>
              <a:gd name="connsiteX1178" fmla="*/ 5112195 w 6293294"/>
              <a:gd name="connsiteY1178" fmla="*/ 2348294 h 5604001"/>
              <a:gd name="connsiteX1179" fmla="*/ 5077587 w 6293294"/>
              <a:gd name="connsiteY1179" fmla="*/ 2372551 h 5604001"/>
              <a:gd name="connsiteX1180" fmla="*/ 5063744 w 6293294"/>
              <a:gd name="connsiteY1180" fmla="*/ 2369058 h 5604001"/>
              <a:gd name="connsiteX1181" fmla="*/ 5060251 w 6293294"/>
              <a:gd name="connsiteY1181" fmla="*/ 2362137 h 5604001"/>
              <a:gd name="connsiteX1182" fmla="*/ 5105274 w 6293294"/>
              <a:gd name="connsiteY1182" fmla="*/ 2348294 h 5604001"/>
              <a:gd name="connsiteX1183" fmla="*/ 5094859 w 6293294"/>
              <a:gd name="connsiteY1183" fmla="*/ 2344801 h 5604001"/>
              <a:gd name="connsiteX1184" fmla="*/ 5074095 w 6293294"/>
              <a:gd name="connsiteY1184" fmla="*/ 2351723 h 5604001"/>
              <a:gd name="connsiteX1185" fmla="*/ 5087937 w 6293294"/>
              <a:gd name="connsiteY1185" fmla="*/ 2327466 h 5604001"/>
              <a:gd name="connsiteX1186" fmla="*/ 5084509 w 6293294"/>
              <a:gd name="connsiteY1186" fmla="*/ 2320544 h 5604001"/>
              <a:gd name="connsiteX1187" fmla="*/ 5060251 w 6293294"/>
              <a:gd name="connsiteY1187" fmla="*/ 2344801 h 5604001"/>
              <a:gd name="connsiteX1188" fmla="*/ 5087937 w 6293294"/>
              <a:gd name="connsiteY1188" fmla="*/ 2306701 h 5604001"/>
              <a:gd name="connsiteX1189" fmla="*/ 5098351 w 6293294"/>
              <a:gd name="connsiteY1189" fmla="*/ 2306701 h 5604001"/>
              <a:gd name="connsiteX1190" fmla="*/ 2493772 w 6293294"/>
              <a:gd name="connsiteY1190" fmla="*/ 2369058 h 5604001"/>
              <a:gd name="connsiteX1191" fmla="*/ 2524951 w 6293294"/>
              <a:gd name="connsiteY1191" fmla="*/ 2490280 h 5604001"/>
              <a:gd name="connsiteX1192" fmla="*/ 2479929 w 6293294"/>
              <a:gd name="connsiteY1192" fmla="*/ 2393315 h 5604001"/>
              <a:gd name="connsiteX1193" fmla="*/ 2497264 w 6293294"/>
              <a:gd name="connsiteY1193" fmla="*/ 2303272 h 5604001"/>
              <a:gd name="connsiteX1194" fmla="*/ 2493772 w 6293294"/>
              <a:gd name="connsiteY1194" fmla="*/ 2369058 h 5604001"/>
              <a:gd name="connsiteX1195" fmla="*/ 5441251 w 6293294"/>
              <a:gd name="connsiteY1195" fmla="*/ 2441766 h 5604001"/>
              <a:gd name="connsiteX1196" fmla="*/ 5396230 w 6293294"/>
              <a:gd name="connsiteY1196" fmla="*/ 2562987 h 5604001"/>
              <a:gd name="connsiteX1197" fmla="*/ 5385816 w 6293294"/>
              <a:gd name="connsiteY1197" fmla="*/ 2583815 h 5604001"/>
              <a:gd name="connsiteX1198" fmla="*/ 5344287 w 6293294"/>
              <a:gd name="connsiteY1198" fmla="*/ 2556066 h 5604001"/>
              <a:gd name="connsiteX1199" fmla="*/ 5375466 w 6293294"/>
              <a:gd name="connsiteY1199" fmla="*/ 2590737 h 5604001"/>
              <a:gd name="connsiteX1200" fmla="*/ 5309616 w 6293294"/>
              <a:gd name="connsiteY1200" fmla="*/ 2635758 h 5604001"/>
              <a:gd name="connsiteX1201" fmla="*/ 5281930 w 6293294"/>
              <a:gd name="connsiteY1201" fmla="*/ 2618423 h 5604001"/>
              <a:gd name="connsiteX1202" fmla="*/ 5240337 w 6293294"/>
              <a:gd name="connsiteY1202" fmla="*/ 2614994 h 5604001"/>
              <a:gd name="connsiteX1203" fmla="*/ 5153787 w 6293294"/>
              <a:gd name="connsiteY1203" fmla="*/ 2559558 h 5604001"/>
              <a:gd name="connsiteX1204" fmla="*/ 5112195 w 6293294"/>
              <a:gd name="connsiteY1204" fmla="*/ 2580323 h 5604001"/>
              <a:gd name="connsiteX1205" fmla="*/ 5032566 w 6293294"/>
              <a:gd name="connsiteY1205" fmla="*/ 2535301 h 5604001"/>
              <a:gd name="connsiteX1206" fmla="*/ 5001387 w 6293294"/>
              <a:gd name="connsiteY1206" fmla="*/ 2556066 h 5604001"/>
              <a:gd name="connsiteX1207" fmla="*/ 4949444 w 6293294"/>
              <a:gd name="connsiteY1207" fmla="*/ 2535301 h 5604001"/>
              <a:gd name="connsiteX1208" fmla="*/ 4911344 w 6293294"/>
              <a:gd name="connsiteY1208" fmla="*/ 2556066 h 5604001"/>
              <a:gd name="connsiteX1209" fmla="*/ 4873244 w 6293294"/>
              <a:gd name="connsiteY1209" fmla="*/ 2538794 h 5604001"/>
              <a:gd name="connsiteX1210" fmla="*/ 4848987 w 6293294"/>
              <a:gd name="connsiteY1210" fmla="*/ 2549144 h 5604001"/>
              <a:gd name="connsiteX1211" fmla="*/ 4828223 w 6293294"/>
              <a:gd name="connsiteY1211" fmla="*/ 2507615 h 5604001"/>
              <a:gd name="connsiteX1212" fmla="*/ 4852416 w 6293294"/>
              <a:gd name="connsiteY1212" fmla="*/ 2476437 h 5604001"/>
              <a:gd name="connsiteX1213" fmla="*/ 4855909 w 6293294"/>
              <a:gd name="connsiteY1213" fmla="*/ 2466023 h 5604001"/>
              <a:gd name="connsiteX1214" fmla="*/ 4855909 w 6293294"/>
              <a:gd name="connsiteY1214" fmla="*/ 2455672 h 5604001"/>
              <a:gd name="connsiteX1215" fmla="*/ 4921695 w 6293294"/>
              <a:gd name="connsiteY1215" fmla="*/ 2389823 h 5604001"/>
              <a:gd name="connsiteX1216" fmla="*/ 4980623 w 6293294"/>
              <a:gd name="connsiteY1216" fmla="*/ 2438337 h 5604001"/>
              <a:gd name="connsiteX1217" fmla="*/ 4997895 w 6293294"/>
              <a:gd name="connsiteY1217" fmla="*/ 2483358 h 5604001"/>
              <a:gd name="connsiteX1218" fmla="*/ 5039487 w 6293294"/>
              <a:gd name="connsiteY1218" fmla="*/ 2403666 h 5604001"/>
              <a:gd name="connsiteX1219" fmla="*/ 5087937 w 6293294"/>
              <a:gd name="connsiteY1219" fmla="*/ 2448751 h 5604001"/>
              <a:gd name="connsiteX1220" fmla="*/ 5126037 w 6293294"/>
              <a:gd name="connsiteY1220" fmla="*/ 2431415 h 5604001"/>
              <a:gd name="connsiteX1221" fmla="*/ 5191887 w 6293294"/>
              <a:gd name="connsiteY1221" fmla="*/ 2462594 h 5604001"/>
              <a:gd name="connsiteX1222" fmla="*/ 5250751 w 6293294"/>
              <a:gd name="connsiteY1222" fmla="*/ 2434844 h 5604001"/>
              <a:gd name="connsiteX1223" fmla="*/ 5271516 w 6293294"/>
              <a:gd name="connsiteY1223" fmla="*/ 2438337 h 5604001"/>
              <a:gd name="connsiteX1224" fmla="*/ 5295774 w 6293294"/>
              <a:gd name="connsiteY1224" fmla="*/ 2462594 h 5604001"/>
              <a:gd name="connsiteX1225" fmla="*/ 5323459 w 6293294"/>
              <a:gd name="connsiteY1225" fmla="*/ 2521458 h 5604001"/>
              <a:gd name="connsiteX1226" fmla="*/ 5240337 w 6293294"/>
              <a:gd name="connsiteY1226" fmla="*/ 2576894 h 5604001"/>
              <a:gd name="connsiteX1227" fmla="*/ 5240337 w 6293294"/>
              <a:gd name="connsiteY1227" fmla="*/ 2601087 h 5604001"/>
              <a:gd name="connsiteX1228" fmla="*/ 5247259 w 6293294"/>
              <a:gd name="connsiteY1228" fmla="*/ 2608072 h 5604001"/>
              <a:gd name="connsiteX1229" fmla="*/ 5254181 w 6293294"/>
              <a:gd name="connsiteY1229" fmla="*/ 2580323 h 5604001"/>
              <a:gd name="connsiteX1230" fmla="*/ 5340795 w 6293294"/>
              <a:gd name="connsiteY1230" fmla="*/ 2517966 h 5604001"/>
              <a:gd name="connsiteX1231" fmla="*/ 5323459 w 6293294"/>
              <a:gd name="connsiteY1231" fmla="*/ 2469515 h 5604001"/>
              <a:gd name="connsiteX1232" fmla="*/ 5382387 w 6293294"/>
              <a:gd name="connsiteY1232" fmla="*/ 2358644 h 5604001"/>
              <a:gd name="connsiteX1233" fmla="*/ 5375466 w 6293294"/>
              <a:gd name="connsiteY1233" fmla="*/ 2317115 h 5604001"/>
              <a:gd name="connsiteX1234" fmla="*/ 5413502 w 6293294"/>
              <a:gd name="connsiteY1234" fmla="*/ 2285937 h 5604001"/>
              <a:gd name="connsiteX1235" fmla="*/ 5441251 w 6293294"/>
              <a:gd name="connsiteY1235" fmla="*/ 2441766 h 5604001"/>
              <a:gd name="connsiteX1236" fmla="*/ 4561523 w 6293294"/>
              <a:gd name="connsiteY1236" fmla="*/ 2348294 h 5604001"/>
              <a:gd name="connsiteX1237" fmla="*/ 4474909 w 6293294"/>
              <a:gd name="connsiteY1237" fmla="*/ 2258251 h 5604001"/>
              <a:gd name="connsiteX1238" fmla="*/ 4561523 w 6293294"/>
              <a:gd name="connsiteY1238" fmla="*/ 2348294 h 5604001"/>
              <a:gd name="connsiteX1239" fmla="*/ 5649024 w 6293294"/>
              <a:gd name="connsiteY1239" fmla="*/ 2261680 h 5604001"/>
              <a:gd name="connsiteX1240" fmla="*/ 5621337 w 6293294"/>
              <a:gd name="connsiteY1240" fmla="*/ 2261680 h 5604001"/>
              <a:gd name="connsiteX1241" fmla="*/ 5531295 w 6293294"/>
              <a:gd name="connsiteY1241" fmla="*/ 2275523 h 5604001"/>
              <a:gd name="connsiteX1242" fmla="*/ 5475859 w 6293294"/>
              <a:gd name="connsiteY1242" fmla="*/ 2303272 h 5604001"/>
              <a:gd name="connsiteX1243" fmla="*/ 5462016 w 6293294"/>
              <a:gd name="connsiteY1243" fmla="*/ 2303272 h 5604001"/>
              <a:gd name="connsiteX1244" fmla="*/ 5597081 w 6293294"/>
              <a:gd name="connsiteY1244" fmla="*/ 2254758 h 5604001"/>
              <a:gd name="connsiteX1245" fmla="*/ 5649024 w 6293294"/>
              <a:gd name="connsiteY1245" fmla="*/ 2261680 h 5604001"/>
              <a:gd name="connsiteX1246" fmla="*/ 5250751 w 6293294"/>
              <a:gd name="connsiteY1246" fmla="*/ 2258251 h 5604001"/>
              <a:gd name="connsiteX1247" fmla="*/ 5243830 w 6293294"/>
              <a:gd name="connsiteY1247" fmla="*/ 2279015 h 5604001"/>
              <a:gd name="connsiteX1248" fmla="*/ 5240337 w 6293294"/>
              <a:gd name="connsiteY1248" fmla="*/ 2254758 h 5604001"/>
              <a:gd name="connsiteX1249" fmla="*/ 5247259 w 6293294"/>
              <a:gd name="connsiteY1249" fmla="*/ 2251329 h 5604001"/>
              <a:gd name="connsiteX1250" fmla="*/ 5250751 w 6293294"/>
              <a:gd name="connsiteY1250" fmla="*/ 2258251 h 5604001"/>
              <a:gd name="connsiteX1251" fmla="*/ 5167630 w 6293294"/>
              <a:gd name="connsiteY1251" fmla="*/ 2258251 h 5604001"/>
              <a:gd name="connsiteX1252" fmla="*/ 5160709 w 6293294"/>
              <a:gd name="connsiteY1252" fmla="*/ 2272094 h 5604001"/>
              <a:gd name="connsiteX1253" fmla="*/ 5198809 w 6293294"/>
              <a:gd name="connsiteY1253" fmla="*/ 2306701 h 5604001"/>
              <a:gd name="connsiteX1254" fmla="*/ 5191887 w 6293294"/>
              <a:gd name="connsiteY1254" fmla="*/ 2330958 h 5604001"/>
              <a:gd name="connsiteX1255" fmla="*/ 5181474 w 6293294"/>
              <a:gd name="connsiteY1255" fmla="*/ 2330958 h 5604001"/>
              <a:gd name="connsiteX1256" fmla="*/ 5191887 w 6293294"/>
              <a:gd name="connsiteY1256" fmla="*/ 2317115 h 5604001"/>
              <a:gd name="connsiteX1257" fmla="*/ 5188395 w 6293294"/>
              <a:gd name="connsiteY1257" fmla="*/ 2303272 h 5604001"/>
              <a:gd name="connsiteX1258" fmla="*/ 5174551 w 6293294"/>
              <a:gd name="connsiteY1258" fmla="*/ 2341372 h 5604001"/>
              <a:gd name="connsiteX1259" fmla="*/ 5160709 w 6293294"/>
              <a:gd name="connsiteY1259" fmla="*/ 2348294 h 5604001"/>
              <a:gd name="connsiteX1260" fmla="*/ 5157216 w 6293294"/>
              <a:gd name="connsiteY1260" fmla="*/ 2337880 h 5604001"/>
              <a:gd name="connsiteX1261" fmla="*/ 5171059 w 6293294"/>
              <a:gd name="connsiteY1261" fmla="*/ 2303272 h 5604001"/>
              <a:gd name="connsiteX1262" fmla="*/ 5150295 w 6293294"/>
              <a:gd name="connsiteY1262" fmla="*/ 2299780 h 5604001"/>
              <a:gd name="connsiteX1263" fmla="*/ 5143374 w 6293294"/>
              <a:gd name="connsiteY1263" fmla="*/ 2292858 h 5604001"/>
              <a:gd name="connsiteX1264" fmla="*/ 5157216 w 6293294"/>
              <a:gd name="connsiteY1264" fmla="*/ 2282444 h 5604001"/>
              <a:gd name="connsiteX1265" fmla="*/ 5146866 w 6293294"/>
              <a:gd name="connsiteY1265" fmla="*/ 2282444 h 5604001"/>
              <a:gd name="connsiteX1266" fmla="*/ 5143374 w 6293294"/>
              <a:gd name="connsiteY1266" fmla="*/ 2275523 h 5604001"/>
              <a:gd name="connsiteX1267" fmla="*/ 5126037 w 6293294"/>
              <a:gd name="connsiteY1267" fmla="*/ 2296351 h 5604001"/>
              <a:gd name="connsiteX1268" fmla="*/ 5164137 w 6293294"/>
              <a:gd name="connsiteY1268" fmla="*/ 2251329 h 5604001"/>
              <a:gd name="connsiteX1269" fmla="*/ 5167630 w 6293294"/>
              <a:gd name="connsiteY1269" fmla="*/ 2258251 h 5604001"/>
              <a:gd name="connsiteX1270" fmla="*/ 2085086 w 6293294"/>
              <a:gd name="connsiteY1270" fmla="*/ 2275523 h 5604001"/>
              <a:gd name="connsiteX1271" fmla="*/ 1995043 w 6293294"/>
              <a:gd name="connsiteY1271" fmla="*/ 2292858 h 5604001"/>
              <a:gd name="connsiteX1272" fmla="*/ 1887664 w 6293294"/>
              <a:gd name="connsiteY1272" fmla="*/ 2254758 h 5604001"/>
              <a:gd name="connsiteX1273" fmla="*/ 1970786 w 6293294"/>
              <a:gd name="connsiteY1273" fmla="*/ 2279015 h 5604001"/>
              <a:gd name="connsiteX1274" fmla="*/ 2085086 w 6293294"/>
              <a:gd name="connsiteY1274" fmla="*/ 2275523 h 5604001"/>
              <a:gd name="connsiteX1275" fmla="*/ 5257674 w 6293294"/>
              <a:gd name="connsiteY1275" fmla="*/ 2258251 h 5604001"/>
              <a:gd name="connsiteX1276" fmla="*/ 5236909 w 6293294"/>
              <a:gd name="connsiteY1276" fmla="*/ 2292858 h 5604001"/>
              <a:gd name="connsiteX1277" fmla="*/ 5226495 w 6293294"/>
              <a:gd name="connsiteY1277" fmla="*/ 2292858 h 5604001"/>
              <a:gd name="connsiteX1278" fmla="*/ 5223066 w 6293294"/>
              <a:gd name="connsiteY1278" fmla="*/ 2275523 h 5604001"/>
              <a:gd name="connsiteX1279" fmla="*/ 5243830 w 6293294"/>
              <a:gd name="connsiteY1279" fmla="*/ 2240915 h 5604001"/>
              <a:gd name="connsiteX1280" fmla="*/ 5257674 w 6293294"/>
              <a:gd name="connsiteY1280" fmla="*/ 2258251 h 5604001"/>
              <a:gd name="connsiteX1281" fmla="*/ 2355215 w 6293294"/>
              <a:gd name="connsiteY1281" fmla="*/ 2285937 h 5604001"/>
              <a:gd name="connsiteX1282" fmla="*/ 2462594 w 6293294"/>
              <a:gd name="connsiteY1282" fmla="*/ 2528380 h 5604001"/>
              <a:gd name="connsiteX1283" fmla="*/ 2348294 w 6293294"/>
              <a:gd name="connsiteY1283" fmla="*/ 2317115 h 5604001"/>
              <a:gd name="connsiteX1284" fmla="*/ 2358708 w 6293294"/>
              <a:gd name="connsiteY1284" fmla="*/ 2233994 h 5604001"/>
              <a:gd name="connsiteX1285" fmla="*/ 2355215 w 6293294"/>
              <a:gd name="connsiteY1285" fmla="*/ 2285937 h 5604001"/>
              <a:gd name="connsiteX1286" fmla="*/ 5849937 w 6293294"/>
              <a:gd name="connsiteY1286" fmla="*/ 2240915 h 5604001"/>
              <a:gd name="connsiteX1287" fmla="*/ 5763324 w 6293294"/>
              <a:gd name="connsiteY1287" fmla="*/ 2268601 h 5604001"/>
              <a:gd name="connsiteX1288" fmla="*/ 5742559 w 6293294"/>
              <a:gd name="connsiteY1288" fmla="*/ 2261680 h 5604001"/>
              <a:gd name="connsiteX1289" fmla="*/ 5870702 w 6293294"/>
              <a:gd name="connsiteY1289" fmla="*/ 2220151 h 5604001"/>
              <a:gd name="connsiteX1290" fmla="*/ 5849937 w 6293294"/>
              <a:gd name="connsiteY1290" fmla="*/ 2240915 h 5604001"/>
              <a:gd name="connsiteX1291" fmla="*/ 4668901 w 6293294"/>
              <a:gd name="connsiteY1291" fmla="*/ 2279015 h 5604001"/>
              <a:gd name="connsiteX1292" fmla="*/ 4661916 w 6293294"/>
              <a:gd name="connsiteY1292" fmla="*/ 2313623 h 5604001"/>
              <a:gd name="connsiteX1293" fmla="*/ 4720844 w 6293294"/>
              <a:gd name="connsiteY1293" fmla="*/ 2389823 h 5604001"/>
              <a:gd name="connsiteX1294" fmla="*/ 4696587 w 6293294"/>
              <a:gd name="connsiteY1294" fmla="*/ 2476437 h 5604001"/>
              <a:gd name="connsiteX1295" fmla="*/ 4731195 w 6293294"/>
              <a:gd name="connsiteY1295" fmla="*/ 2552637 h 5604001"/>
              <a:gd name="connsiteX1296" fmla="*/ 4779709 w 6293294"/>
              <a:gd name="connsiteY1296" fmla="*/ 2566480 h 5604001"/>
              <a:gd name="connsiteX1297" fmla="*/ 4797044 w 6293294"/>
              <a:gd name="connsiteY1297" fmla="*/ 2618423 h 5604001"/>
              <a:gd name="connsiteX1298" fmla="*/ 4755451 w 6293294"/>
              <a:gd name="connsiteY1298" fmla="*/ 2590737 h 5604001"/>
              <a:gd name="connsiteX1299" fmla="*/ 4668901 w 6293294"/>
              <a:gd name="connsiteY1299" fmla="*/ 2521458 h 5604001"/>
              <a:gd name="connsiteX1300" fmla="*/ 4599623 w 6293294"/>
              <a:gd name="connsiteY1300" fmla="*/ 2337880 h 5604001"/>
              <a:gd name="connsiteX1301" fmla="*/ 4599623 w 6293294"/>
              <a:gd name="connsiteY1301" fmla="*/ 2258251 h 5604001"/>
              <a:gd name="connsiteX1302" fmla="*/ 4613466 w 6293294"/>
              <a:gd name="connsiteY1302" fmla="*/ 2209737 h 5604001"/>
              <a:gd name="connsiteX1303" fmla="*/ 4668901 w 6293294"/>
              <a:gd name="connsiteY1303" fmla="*/ 2279015 h 5604001"/>
              <a:gd name="connsiteX1304" fmla="*/ 5240337 w 6293294"/>
              <a:gd name="connsiteY1304" fmla="*/ 2202815 h 5604001"/>
              <a:gd name="connsiteX1305" fmla="*/ 5205730 w 6293294"/>
              <a:gd name="connsiteY1305" fmla="*/ 2247837 h 5604001"/>
              <a:gd name="connsiteX1306" fmla="*/ 5226495 w 6293294"/>
              <a:gd name="connsiteY1306" fmla="*/ 2202815 h 5604001"/>
              <a:gd name="connsiteX1307" fmla="*/ 5198809 w 6293294"/>
              <a:gd name="connsiteY1307" fmla="*/ 2233994 h 5604001"/>
              <a:gd name="connsiteX1308" fmla="*/ 5195316 w 6293294"/>
              <a:gd name="connsiteY1308" fmla="*/ 2223580 h 5604001"/>
              <a:gd name="connsiteX1309" fmla="*/ 5226495 w 6293294"/>
              <a:gd name="connsiteY1309" fmla="*/ 2192401 h 5604001"/>
              <a:gd name="connsiteX1310" fmla="*/ 5240337 w 6293294"/>
              <a:gd name="connsiteY1310" fmla="*/ 2202815 h 5604001"/>
              <a:gd name="connsiteX1311" fmla="*/ 5482781 w 6293294"/>
              <a:gd name="connsiteY1311" fmla="*/ 2254758 h 5604001"/>
              <a:gd name="connsiteX1312" fmla="*/ 5465509 w 6293294"/>
              <a:gd name="connsiteY1312" fmla="*/ 2254758 h 5604001"/>
              <a:gd name="connsiteX1313" fmla="*/ 5590159 w 6293294"/>
              <a:gd name="connsiteY1313" fmla="*/ 2188972 h 5604001"/>
              <a:gd name="connsiteX1314" fmla="*/ 5482781 w 6293294"/>
              <a:gd name="connsiteY1314" fmla="*/ 2254758 h 5604001"/>
              <a:gd name="connsiteX1315" fmla="*/ 4163187 w 6293294"/>
              <a:gd name="connsiteY1315" fmla="*/ 2178558 h 5604001"/>
              <a:gd name="connsiteX1316" fmla="*/ 4194366 w 6293294"/>
              <a:gd name="connsiteY1316" fmla="*/ 2351723 h 5604001"/>
              <a:gd name="connsiteX1317" fmla="*/ 4235958 w 6293294"/>
              <a:gd name="connsiteY1317" fmla="*/ 2455672 h 5604001"/>
              <a:gd name="connsiteX1318" fmla="*/ 4353687 w 6293294"/>
              <a:gd name="connsiteY1318" fmla="*/ 2538794 h 5604001"/>
              <a:gd name="connsiteX1319" fmla="*/ 4294823 w 6293294"/>
              <a:gd name="connsiteY1319" fmla="*/ 2594166 h 5604001"/>
              <a:gd name="connsiteX1320" fmla="*/ 4138930 w 6293294"/>
              <a:gd name="connsiteY1320" fmla="*/ 2521458 h 5604001"/>
              <a:gd name="connsiteX1321" fmla="*/ 4073144 w 6293294"/>
              <a:gd name="connsiteY1321" fmla="*/ 2421001 h 5604001"/>
              <a:gd name="connsiteX1322" fmla="*/ 4069651 w 6293294"/>
              <a:gd name="connsiteY1322" fmla="*/ 2431415 h 5604001"/>
              <a:gd name="connsiteX1323" fmla="*/ 4291330 w 6293294"/>
              <a:gd name="connsiteY1323" fmla="*/ 2604580 h 5604001"/>
              <a:gd name="connsiteX1324" fmla="*/ 4242880 w 6293294"/>
              <a:gd name="connsiteY1324" fmla="*/ 2649601 h 5604001"/>
              <a:gd name="connsiteX1325" fmla="*/ 4149344 w 6293294"/>
              <a:gd name="connsiteY1325" fmla="*/ 2625344 h 5604001"/>
              <a:gd name="connsiteX1326" fmla="*/ 3955415 w 6293294"/>
              <a:gd name="connsiteY1326" fmla="*/ 2438337 h 5604001"/>
              <a:gd name="connsiteX1327" fmla="*/ 3969258 w 6293294"/>
              <a:gd name="connsiteY1327" fmla="*/ 2431415 h 5604001"/>
              <a:gd name="connsiteX1328" fmla="*/ 3934587 w 6293294"/>
              <a:gd name="connsiteY1328" fmla="*/ 2379472 h 5604001"/>
              <a:gd name="connsiteX1329" fmla="*/ 3941509 w 6293294"/>
              <a:gd name="connsiteY1329" fmla="*/ 2358644 h 5604001"/>
              <a:gd name="connsiteX1330" fmla="*/ 3931158 w 6293294"/>
              <a:gd name="connsiteY1330" fmla="*/ 2330958 h 5604001"/>
              <a:gd name="connsiteX1331" fmla="*/ 3976180 w 6293294"/>
              <a:gd name="connsiteY1331" fmla="*/ 2292858 h 5604001"/>
              <a:gd name="connsiteX1332" fmla="*/ 3969258 w 6293294"/>
              <a:gd name="connsiteY1332" fmla="*/ 2251329 h 5604001"/>
              <a:gd name="connsiteX1333" fmla="*/ 4000436 w 6293294"/>
              <a:gd name="connsiteY1333" fmla="*/ 2220151 h 5604001"/>
              <a:gd name="connsiteX1334" fmla="*/ 4038536 w 6293294"/>
              <a:gd name="connsiteY1334" fmla="*/ 2230501 h 5604001"/>
              <a:gd name="connsiteX1335" fmla="*/ 4121658 w 6293294"/>
              <a:gd name="connsiteY1335" fmla="*/ 2171637 h 5604001"/>
              <a:gd name="connsiteX1336" fmla="*/ 4163187 w 6293294"/>
              <a:gd name="connsiteY1336" fmla="*/ 2178558 h 5604001"/>
              <a:gd name="connsiteX1337" fmla="*/ 6144324 w 6293294"/>
              <a:gd name="connsiteY1337" fmla="*/ 2188972 h 5604001"/>
              <a:gd name="connsiteX1338" fmla="*/ 6178995 w 6293294"/>
              <a:gd name="connsiteY1338" fmla="*/ 2233994 h 5604001"/>
              <a:gd name="connsiteX1339" fmla="*/ 6255195 w 6293294"/>
              <a:gd name="connsiteY1339" fmla="*/ 2327466 h 5604001"/>
              <a:gd name="connsiteX1340" fmla="*/ 6279388 w 6293294"/>
              <a:gd name="connsiteY1340" fmla="*/ 2379472 h 5604001"/>
              <a:gd name="connsiteX1341" fmla="*/ 6255195 w 6293294"/>
              <a:gd name="connsiteY1341" fmla="*/ 2427923 h 5604001"/>
              <a:gd name="connsiteX1342" fmla="*/ 6269037 w 6293294"/>
              <a:gd name="connsiteY1342" fmla="*/ 2476437 h 5604001"/>
              <a:gd name="connsiteX1343" fmla="*/ 6230937 w 6293294"/>
              <a:gd name="connsiteY1343" fmla="*/ 2517966 h 5604001"/>
              <a:gd name="connsiteX1344" fmla="*/ 6210174 w 6293294"/>
              <a:gd name="connsiteY1344" fmla="*/ 2511044 h 5604001"/>
              <a:gd name="connsiteX1345" fmla="*/ 6140895 w 6293294"/>
              <a:gd name="connsiteY1345" fmla="*/ 2580323 h 5604001"/>
              <a:gd name="connsiteX1346" fmla="*/ 6075045 w 6293294"/>
              <a:gd name="connsiteY1346" fmla="*/ 2542223 h 5604001"/>
              <a:gd name="connsiteX1347" fmla="*/ 6023102 w 6293294"/>
              <a:gd name="connsiteY1347" fmla="*/ 2576894 h 5604001"/>
              <a:gd name="connsiteX1348" fmla="*/ 5964237 w 6293294"/>
              <a:gd name="connsiteY1348" fmla="*/ 2504123 h 5604001"/>
              <a:gd name="connsiteX1349" fmla="*/ 5933059 w 6293294"/>
              <a:gd name="connsiteY1349" fmla="*/ 2497201 h 5604001"/>
              <a:gd name="connsiteX1350" fmla="*/ 5898451 w 6293294"/>
              <a:gd name="connsiteY1350" fmla="*/ 2476437 h 5604001"/>
              <a:gd name="connsiteX1351" fmla="*/ 5843016 w 6293294"/>
              <a:gd name="connsiteY1351" fmla="*/ 2497201 h 5604001"/>
              <a:gd name="connsiteX1352" fmla="*/ 5797995 w 6293294"/>
              <a:gd name="connsiteY1352" fmla="*/ 2490280 h 5604001"/>
              <a:gd name="connsiteX1353" fmla="*/ 5707951 w 6293294"/>
              <a:gd name="connsiteY1353" fmla="*/ 2566480 h 5604001"/>
              <a:gd name="connsiteX1354" fmla="*/ 5666359 w 6293294"/>
              <a:gd name="connsiteY1354" fmla="*/ 2556066 h 5604001"/>
              <a:gd name="connsiteX1355" fmla="*/ 5614416 w 6293294"/>
              <a:gd name="connsiteY1355" fmla="*/ 2635758 h 5604001"/>
              <a:gd name="connsiteX1356" fmla="*/ 5558981 w 6293294"/>
              <a:gd name="connsiteY1356" fmla="*/ 2621915 h 5604001"/>
              <a:gd name="connsiteX1357" fmla="*/ 5503609 w 6293294"/>
              <a:gd name="connsiteY1357" fmla="*/ 2646172 h 5604001"/>
              <a:gd name="connsiteX1358" fmla="*/ 5399659 w 6293294"/>
              <a:gd name="connsiteY1358" fmla="*/ 2594166 h 5604001"/>
              <a:gd name="connsiteX1359" fmla="*/ 5423916 w 6293294"/>
              <a:gd name="connsiteY1359" fmla="*/ 2569972 h 5604001"/>
              <a:gd name="connsiteX1360" fmla="*/ 5465509 w 6293294"/>
              <a:gd name="connsiteY1360" fmla="*/ 2576894 h 5604001"/>
              <a:gd name="connsiteX1361" fmla="*/ 5534787 w 6293294"/>
              <a:gd name="connsiteY1361" fmla="*/ 2566480 h 5604001"/>
              <a:gd name="connsiteX1362" fmla="*/ 5818759 w 6293294"/>
              <a:gd name="connsiteY1362" fmla="*/ 2393315 h 5604001"/>
              <a:gd name="connsiteX1363" fmla="*/ 6133974 w 6293294"/>
              <a:gd name="connsiteY1363" fmla="*/ 2258251 h 5604001"/>
              <a:gd name="connsiteX1364" fmla="*/ 6127051 w 6293294"/>
              <a:gd name="connsiteY1364" fmla="*/ 2254758 h 5604001"/>
              <a:gd name="connsiteX1365" fmla="*/ 6019674 w 6293294"/>
              <a:gd name="connsiteY1365" fmla="*/ 2317115 h 5604001"/>
              <a:gd name="connsiteX1366" fmla="*/ 5839524 w 6293294"/>
              <a:gd name="connsiteY1366" fmla="*/ 2386394 h 5604001"/>
              <a:gd name="connsiteX1367" fmla="*/ 5825681 w 6293294"/>
              <a:gd name="connsiteY1367" fmla="*/ 2386394 h 5604001"/>
              <a:gd name="connsiteX1368" fmla="*/ 5877624 w 6293294"/>
              <a:gd name="connsiteY1368" fmla="*/ 2299780 h 5604001"/>
              <a:gd name="connsiteX1369" fmla="*/ 5922645 w 6293294"/>
              <a:gd name="connsiteY1369" fmla="*/ 2289366 h 5604001"/>
              <a:gd name="connsiteX1370" fmla="*/ 5950395 w 6293294"/>
              <a:gd name="connsiteY1370" fmla="*/ 2254758 h 5604001"/>
              <a:gd name="connsiteX1371" fmla="*/ 6057774 w 6293294"/>
              <a:gd name="connsiteY1371" fmla="*/ 2164715 h 5604001"/>
              <a:gd name="connsiteX1372" fmla="*/ 6144324 w 6293294"/>
              <a:gd name="connsiteY1372" fmla="*/ 2188972 h 5604001"/>
              <a:gd name="connsiteX1373" fmla="*/ 5746051 w 6293294"/>
              <a:gd name="connsiteY1373" fmla="*/ 2199323 h 5604001"/>
              <a:gd name="connsiteX1374" fmla="*/ 5836095 w 6293294"/>
              <a:gd name="connsiteY1374" fmla="*/ 2143951 h 5604001"/>
              <a:gd name="connsiteX1375" fmla="*/ 5746051 w 6293294"/>
              <a:gd name="connsiteY1375" fmla="*/ 2199323 h 5604001"/>
              <a:gd name="connsiteX1376" fmla="*/ 2410651 w 6293294"/>
              <a:gd name="connsiteY1376" fmla="*/ 2195894 h 5604001"/>
              <a:gd name="connsiteX1377" fmla="*/ 2483358 w 6293294"/>
              <a:gd name="connsiteY1377" fmla="*/ 2182051 h 5604001"/>
              <a:gd name="connsiteX1378" fmla="*/ 2583815 w 6293294"/>
              <a:gd name="connsiteY1378" fmla="*/ 2237423 h 5604001"/>
              <a:gd name="connsiteX1379" fmla="*/ 2590737 w 6293294"/>
              <a:gd name="connsiteY1379" fmla="*/ 2296351 h 5604001"/>
              <a:gd name="connsiteX1380" fmla="*/ 2604580 w 6293294"/>
              <a:gd name="connsiteY1380" fmla="*/ 2303272 h 5604001"/>
              <a:gd name="connsiteX1381" fmla="*/ 2760472 w 6293294"/>
              <a:gd name="connsiteY1381" fmla="*/ 2365566 h 5604001"/>
              <a:gd name="connsiteX1382" fmla="*/ 2753551 w 6293294"/>
              <a:gd name="connsiteY1382" fmla="*/ 2393315 h 5604001"/>
              <a:gd name="connsiteX1383" fmla="*/ 2760472 w 6293294"/>
              <a:gd name="connsiteY1383" fmla="*/ 2403666 h 5604001"/>
              <a:gd name="connsiteX1384" fmla="*/ 2822829 w 6293294"/>
              <a:gd name="connsiteY1384" fmla="*/ 2417572 h 5604001"/>
              <a:gd name="connsiteX1385" fmla="*/ 2867851 w 6293294"/>
              <a:gd name="connsiteY1385" fmla="*/ 2479866 h 5604001"/>
              <a:gd name="connsiteX1386" fmla="*/ 2860929 w 6293294"/>
              <a:gd name="connsiteY1386" fmla="*/ 2507615 h 5604001"/>
              <a:gd name="connsiteX1387" fmla="*/ 2885122 w 6293294"/>
              <a:gd name="connsiteY1387" fmla="*/ 2524887 h 5604001"/>
              <a:gd name="connsiteX1388" fmla="*/ 2705037 w 6293294"/>
              <a:gd name="connsiteY1388" fmla="*/ 2614994 h 5604001"/>
              <a:gd name="connsiteX1389" fmla="*/ 2549208 w 6293294"/>
              <a:gd name="connsiteY1389" fmla="*/ 2597658 h 5604001"/>
              <a:gd name="connsiteX1390" fmla="*/ 2542286 w 6293294"/>
              <a:gd name="connsiteY1390" fmla="*/ 2604580 h 5604001"/>
              <a:gd name="connsiteX1391" fmla="*/ 2711958 w 6293294"/>
              <a:gd name="connsiteY1391" fmla="*/ 2635758 h 5604001"/>
              <a:gd name="connsiteX1392" fmla="*/ 2888615 w 6293294"/>
              <a:gd name="connsiteY1392" fmla="*/ 2528380 h 5604001"/>
              <a:gd name="connsiteX1393" fmla="*/ 2899029 w 6293294"/>
              <a:gd name="connsiteY1393" fmla="*/ 2524887 h 5604001"/>
              <a:gd name="connsiteX1394" fmla="*/ 2950972 w 6293294"/>
              <a:gd name="connsiteY1394" fmla="*/ 2552637 h 5604001"/>
              <a:gd name="connsiteX1395" fmla="*/ 2950972 w 6293294"/>
              <a:gd name="connsiteY1395" fmla="*/ 2566480 h 5604001"/>
              <a:gd name="connsiteX1396" fmla="*/ 2937129 w 6293294"/>
              <a:gd name="connsiteY1396" fmla="*/ 2566480 h 5604001"/>
              <a:gd name="connsiteX1397" fmla="*/ 2950972 w 6293294"/>
              <a:gd name="connsiteY1397" fmla="*/ 2580323 h 5604001"/>
              <a:gd name="connsiteX1398" fmla="*/ 2940558 w 6293294"/>
              <a:gd name="connsiteY1398" fmla="*/ 2597658 h 5604001"/>
              <a:gd name="connsiteX1399" fmla="*/ 2812415 w 6293294"/>
              <a:gd name="connsiteY1399" fmla="*/ 2628837 h 5604001"/>
              <a:gd name="connsiteX1400" fmla="*/ 2705037 w 6293294"/>
              <a:gd name="connsiteY1400" fmla="*/ 2639187 h 5604001"/>
              <a:gd name="connsiteX1401" fmla="*/ 2569972 w 6293294"/>
              <a:gd name="connsiteY1401" fmla="*/ 2621915 h 5604001"/>
              <a:gd name="connsiteX1402" fmla="*/ 2185543 w 6293294"/>
              <a:gd name="connsiteY1402" fmla="*/ 2317115 h 5604001"/>
              <a:gd name="connsiteX1403" fmla="*/ 2175129 w 6293294"/>
              <a:gd name="connsiteY1403" fmla="*/ 2306701 h 5604001"/>
              <a:gd name="connsiteX1404" fmla="*/ 2164715 w 6293294"/>
              <a:gd name="connsiteY1404" fmla="*/ 2244344 h 5604001"/>
              <a:gd name="connsiteX1405" fmla="*/ 2195894 w 6293294"/>
              <a:gd name="connsiteY1405" fmla="*/ 2171637 h 5604001"/>
              <a:gd name="connsiteX1406" fmla="*/ 2227072 w 6293294"/>
              <a:gd name="connsiteY1406" fmla="*/ 2157794 h 5604001"/>
              <a:gd name="connsiteX1407" fmla="*/ 2306764 w 6293294"/>
              <a:gd name="connsiteY1407" fmla="*/ 2137029 h 5604001"/>
              <a:gd name="connsiteX1408" fmla="*/ 2410651 w 6293294"/>
              <a:gd name="connsiteY1408" fmla="*/ 2195894 h 5604001"/>
              <a:gd name="connsiteX1409" fmla="*/ 5351209 w 6293294"/>
              <a:gd name="connsiteY1409" fmla="*/ 2182051 h 5604001"/>
              <a:gd name="connsiteX1410" fmla="*/ 5330381 w 6293294"/>
              <a:gd name="connsiteY1410" fmla="*/ 2171637 h 5604001"/>
              <a:gd name="connsiteX1411" fmla="*/ 5441251 w 6293294"/>
              <a:gd name="connsiteY1411" fmla="*/ 2116201 h 5604001"/>
              <a:gd name="connsiteX1412" fmla="*/ 5351209 w 6293294"/>
              <a:gd name="connsiteY1412" fmla="*/ 2182051 h 5604001"/>
              <a:gd name="connsiteX1413" fmla="*/ 4263644 w 6293294"/>
              <a:gd name="connsiteY1413" fmla="*/ 2199323 h 5604001"/>
              <a:gd name="connsiteX1414" fmla="*/ 4270566 w 6293294"/>
              <a:gd name="connsiteY1414" fmla="*/ 2230501 h 5604001"/>
              <a:gd name="connsiteX1415" fmla="*/ 4305174 w 6293294"/>
              <a:gd name="connsiteY1415" fmla="*/ 2258251 h 5604001"/>
              <a:gd name="connsiteX1416" fmla="*/ 4322509 w 6293294"/>
              <a:gd name="connsiteY1416" fmla="*/ 2292858 h 5604001"/>
              <a:gd name="connsiteX1417" fmla="*/ 4277487 w 6293294"/>
              <a:gd name="connsiteY1417" fmla="*/ 2375980 h 5604001"/>
              <a:gd name="connsiteX1418" fmla="*/ 4301744 w 6293294"/>
              <a:gd name="connsiteY1418" fmla="*/ 2427923 h 5604001"/>
              <a:gd name="connsiteX1419" fmla="*/ 4287901 w 6293294"/>
              <a:gd name="connsiteY1419" fmla="*/ 2445258 h 5604001"/>
              <a:gd name="connsiteX1420" fmla="*/ 4312158 w 6293294"/>
              <a:gd name="connsiteY1420" fmla="*/ 2452180 h 5604001"/>
              <a:gd name="connsiteX1421" fmla="*/ 4353687 w 6293294"/>
              <a:gd name="connsiteY1421" fmla="*/ 2476437 h 5604001"/>
              <a:gd name="connsiteX1422" fmla="*/ 4360609 w 6293294"/>
              <a:gd name="connsiteY1422" fmla="*/ 2497201 h 5604001"/>
              <a:gd name="connsiteX1423" fmla="*/ 4398709 w 6293294"/>
              <a:gd name="connsiteY1423" fmla="*/ 2524887 h 5604001"/>
              <a:gd name="connsiteX1424" fmla="*/ 4377944 w 6293294"/>
              <a:gd name="connsiteY1424" fmla="*/ 2531872 h 5604001"/>
              <a:gd name="connsiteX1425" fmla="*/ 4256723 w 6293294"/>
              <a:gd name="connsiteY1425" fmla="*/ 2448751 h 5604001"/>
              <a:gd name="connsiteX1426" fmla="*/ 4159758 w 6293294"/>
              <a:gd name="connsiteY1426" fmla="*/ 2116201 h 5604001"/>
              <a:gd name="connsiteX1427" fmla="*/ 4263644 w 6293294"/>
              <a:gd name="connsiteY1427" fmla="*/ 2199323 h 5604001"/>
              <a:gd name="connsiteX1428" fmla="*/ 5628259 w 6293294"/>
              <a:gd name="connsiteY1428" fmla="*/ 2130044 h 5604001"/>
              <a:gd name="connsiteX1429" fmla="*/ 5666359 w 6293294"/>
              <a:gd name="connsiteY1429" fmla="*/ 2140458 h 5604001"/>
              <a:gd name="connsiteX1430" fmla="*/ 5694109 w 6293294"/>
              <a:gd name="connsiteY1430" fmla="*/ 2192401 h 5604001"/>
              <a:gd name="connsiteX1431" fmla="*/ 5683695 w 6293294"/>
              <a:gd name="connsiteY1431" fmla="*/ 2237423 h 5604001"/>
              <a:gd name="connsiteX1432" fmla="*/ 5697537 w 6293294"/>
              <a:gd name="connsiteY1432" fmla="*/ 2275523 h 5604001"/>
              <a:gd name="connsiteX1433" fmla="*/ 5628259 w 6293294"/>
              <a:gd name="connsiteY1433" fmla="*/ 2324037 h 5604001"/>
              <a:gd name="connsiteX1434" fmla="*/ 5569395 w 6293294"/>
              <a:gd name="connsiteY1434" fmla="*/ 2299780 h 5604001"/>
              <a:gd name="connsiteX1435" fmla="*/ 5507037 w 6293294"/>
              <a:gd name="connsiteY1435" fmla="*/ 2337880 h 5604001"/>
              <a:gd name="connsiteX1436" fmla="*/ 5468937 w 6293294"/>
              <a:gd name="connsiteY1436" fmla="*/ 2324037 h 5604001"/>
              <a:gd name="connsiteX1437" fmla="*/ 5437759 w 6293294"/>
              <a:gd name="connsiteY1437" fmla="*/ 2341372 h 5604001"/>
              <a:gd name="connsiteX1438" fmla="*/ 5423916 w 6293294"/>
              <a:gd name="connsiteY1438" fmla="*/ 2292858 h 5604001"/>
              <a:gd name="connsiteX1439" fmla="*/ 5448174 w 6293294"/>
              <a:gd name="connsiteY1439" fmla="*/ 2258251 h 5604001"/>
              <a:gd name="connsiteX1440" fmla="*/ 5479351 w 6293294"/>
              <a:gd name="connsiteY1440" fmla="*/ 2209737 h 5604001"/>
              <a:gd name="connsiteX1441" fmla="*/ 5475859 w 6293294"/>
              <a:gd name="connsiteY1441" fmla="*/ 2178558 h 5604001"/>
              <a:gd name="connsiteX1442" fmla="*/ 5496687 w 6293294"/>
              <a:gd name="connsiteY1442" fmla="*/ 2130044 h 5604001"/>
              <a:gd name="connsiteX1443" fmla="*/ 5558981 w 6293294"/>
              <a:gd name="connsiteY1443" fmla="*/ 2091944 h 5604001"/>
              <a:gd name="connsiteX1444" fmla="*/ 5628259 w 6293294"/>
              <a:gd name="connsiteY1444" fmla="*/ 2130044 h 5604001"/>
              <a:gd name="connsiteX1445" fmla="*/ 1229551 w 6293294"/>
              <a:gd name="connsiteY1445" fmla="*/ 2116201 h 5604001"/>
              <a:gd name="connsiteX1446" fmla="*/ 1257300 w 6293294"/>
              <a:gd name="connsiteY1446" fmla="*/ 2161223 h 5604001"/>
              <a:gd name="connsiteX1447" fmla="*/ 1312735 w 6293294"/>
              <a:gd name="connsiteY1447" fmla="*/ 2164715 h 5604001"/>
              <a:gd name="connsiteX1448" fmla="*/ 1399286 w 6293294"/>
              <a:gd name="connsiteY1448" fmla="*/ 2192401 h 5604001"/>
              <a:gd name="connsiteX1449" fmla="*/ 1454721 w 6293294"/>
              <a:gd name="connsiteY1449" fmla="*/ 2247837 h 5604001"/>
              <a:gd name="connsiteX1450" fmla="*/ 1468564 w 6293294"/>
              <a:gd name="connsiteY1450" fmla="*/ 2306701 h 5604001"/>
              <a:gd name="connsiteX1451" fmla="*/ 1565529 w 6293294"/>
              <a:gd name="connsiteY1451" fmla="*/ 2313623 h 5604001"/>
              <a:gd name="connsiteX1452" fmla="*/ 1631378 w 6293294"/>
              <a:gd name="connsiteY1452" fmla="*/ 2355215 h 5604001"/>
              <a:gd name="connsiteX1453" fmla="*/ 1659064 w 6293294"/>
              <a:gd name="connsiteY1453" fmla="*/ 2452180 h 5604001"/>
              <a:gd name="connsiteX1454" fmla="*/ 1672908 w 6293294"/>
              <a:gd name="connsiteY1454" fmla="*/ 2459101 h 5604001"/>
              <a:gd name="connsiteX1455" fmla="*/ 1804543 w 6293294"/>
              <a:gd name="connsiteY1455" fmla="*/ 2490280 h 5604001"/>
              <a:gd name="connsiteX1456" fmla="*/ 1672908 w 6293294"/>
              <a:gd name="connsiteY1456" fmla="*/ 2500694 h 5604001"/>
              <a:gd name="connsiteX1457" fmla="*/ 1354264 w 6293294"/>
              <a:gd name="connsiteY1457" fmla="*/ 2427923 h 5604001"/>
              <a:gd name="connsiteX1458" fmla="*/ 1056386 w 6293294"/>
              <a:gd name="connsiteY1458" fmla="*/ 2251329 h 5604001"/>
              <a:gd name="connsiteX1459" fmla="*/ 1170686 w 6293294"/>
              <a:gd name="connsiteY1459" fmla="*/ 2178558 h 5604001"/>
              <a:gd name="connsiteX1460" fmla="*/ 1039114 w 6293294"/>
              <a:gd name="connsiteY1460" fmla="*/ 2227072 h 5604001"/>
              <a:gd name="connsiteX1461" fmla="*/ 1039114 w 6293294"/>
              <a:gd name="connsiteY1461" fmla="*/ 2199323 h 5604001"/>
              <a:gd name="connsiteX1462" fmla="*/ 1160335 w 6293294"/>
              <a:gd name="connsiteY1462" fmla="*/ 2078101 h 5604001"/>
              <a:gd name="connsiteX1463" fmla="*/ 1229551 w 6293294"/>
              <a:gd name="connsiteY1463" fmla="*/ 2116201 h 5604001"/>
              <a:gd name="connsiteX1464" fmla="*/ 4762374 w 6293294"/>
              <a:gd name="connsiteY1464" fmla="*/ 2112772 h 5604001"/>
              <a:gd name="connsiteX1465" fmla="*/ 4821237 w 6293294"/>
              <a:gd name="connsiteY1465" fmla="*/ 2126615 h 5604001"/>
              <a:gd name="connsiteX1466" fmla="*/ 4855909 w 6293294"/>
              <a:gd name="connsiteY1466" fmla="*/ 2209737 h 5604001"/>
              <a:gd name="connsiteX1467" fmla="*/ 4845495 w 6293294"/>
              <a:gd name="connsiteY1467" fmla="*/ 2320544 h 5604001"/>
              <a:gd name="connsiteX1468" fmla="*/ 4859337 w 6293294"/>
              <a:gd name="connsiteY1468" fmla="*/ 2372551 h 5604001"/>
              <a:gd name="connsiteX1469" fmla="*/ 4866323 w 6293294"/>
              <a:gd name="connsiteY1469" fmla="*/ 2369058 h 5604001"/>
              <a:gd name="connsiteX1470" fmla="*/ 4859337 w 6293294"/>
              <a:gd name="connsiteY1470" fmla="*/ 2341372 h 5604001"/>
              <a:gd name="connsiteX1471" fmla="*/ 4900930 w 6293294"/>
              <a:gd name="connsiteY1471" fmla="*/ 2358644 h 5604001"/>
              <a:gd name="connsiteX1472" fmla="*/ 4945951 w 6293294"/>
              <a:gd name="connsiteY1472" fmla="*/ 2341372 h 5604001"/>
              <a:gd name="connsiteX1473" fmla="*/ 4970209 w 6293294"/>
              <a:gd name="connsiteY1473" fmla="*/ 2313623 h 5604001"/>
              <a:gd name="connsiteX1474" fmla="*/ 5042916 w 6293294"/>
              <a:gd name="connsiteY1474" fmla="*/ 2282444 h 5604001"/>
              <a:gd name="connsiteX1475" fmla="*/ 5087937 w 6293294"/>
              <a:gd name="connsiteY1475" fmla="*/ 2303272 h 5604001"/>
              <a:gd name="connsiteX1476" fmla="*/ 5136451 w 6293294"/>
              <a:gd name="connsiteY1476" fmla="*/ 2223580 h 5604001"/>
              <a:gd name="connsiteX1477" fmla="*/ 5167630 w 6293294"/>
              <a:gd name="connsiteY1477" fmla="*/ 2237423 h 5604001"/>
              <a:gd name="connsiteX1478" fmla="*/ 5212651 w 6293294"/>
              <a:gd name="connsiteY1478" fmla="*/ 2164715 h 5604001"/>
              <a:gd name="connsiteX1479" fmla="*/ 5226495 w 6293294"/>
              <a:gd name="connsiteY1479" fmla="*/ 2171637 h 5604001"/>
              <a:gd name="connsiteX1480" fmla="*/ 5247259 w 6293294"/>
              <a:gd name="connsiteY1480" fmla="*/ 2126615 h 5604001"/>
              <a:gd name="connsiteX1481" fmla="*/ 5278437 w 6293294"/>
              <a:gd name="connsiteY1481" fmla="*/ 2171637 h 5604001"/>
              <a:gd name="connsiteX1482" fmla="*/ 5309616 w 6293294"/>
              <a:gd name="connsiteY1482" fmla="*/ 2192401 h 5604001"/>
              <a:gd name="connsiteX1483" fmla="*/ 5320030 w 6293294"/>
              <a:gd name="connsiteY1483" fmla="*/ 2230501 h 5604001"/>
              <a:gd name="connsiteX1484" fmla="*/ 5299266 w 6293294"/>
              <a:gd name="connsiteY1484" fmla="*/ 2275523 h 5604001"/>
              <a:gd name="connsiteX1485" fmla="*/ 5285359 w 6293294"/>
              <a:gd name="connsiteY1485" fmla="*/ 2265172 h 5604001"/>
              <a:gd name="connsiteX1486" fmla="*/ 5236909 w 6293294"/>
              <a:gd name="connsiteY1486" fmla="*/ 2306701 h 5604001"/>
              <a:gd name="connsiteX1487" fmla="*/ 5257674 w 6293294"/>
              <a:gd name="connsiteY1487" fmla="*/ 2320544 h 5604001"/>
              <a:gd name="connsiteX1488" fmla="*/ 5309616 w 6293294"/>
              <a:gd name="connsiteY1488" fmla="*/ 2282444 h 5604001"/>
              <a:gd name="connsiteX1489" fmla="*/ 5368481 w 6293294"/>
              <a:gd name="connsiteY1489" fmla="*/ 2296351 h 5604001"/>
              <a:gd name="connsiteX1490" fmla="*/ 5361559 w 6293294"/>
              <a:gd name="connsiteY1490" fmla="*/ 2317115 h 5604001"/>
              <a:gd name="connsiteX1491" fmla="*/ 5368481 w 6293294"/>
              <a:gd name="connsiteY1491" fmla="*/ 2355215 h 5604001"/>
              <a:gd name="connsiteX1492" fmla="*/ 5340795 w 6293294"/>
              <a:gd name="connsiteY1492" fmla="*/ 2414080 h 5604001"/>
              <a:gd name="connsiteX1493" fmla="*/ 5333874 w 6293294"/>
              <a:gd name="connsiteY1493" fmla="*/ 2403666 h 5604001"/>
              <a:gd name="connsiteX1494" fmla="*/ 5309616 w 6293294"/>
              <a:gd name="connsiteY1494" fmla="*/ 2448751 h 5604001"/>
              <a:gd name="connsiteX1495" fmla="*/ 5250751 w 6293294"/>
              <a:gd name="connsiteY1495" fmla="*/ 2417572 h 5604001"/>
              <a:gd name="connsiteX1496" fmla="*/ 5264595 w 6293294"/>
              <a:gd name="connsiteY1496" fmla="*/ 2393315 h 5604001"/>
              <a:gd name="connsiteX1497" fmla="*/ 5250751 w 6293294"/>
              <a:gd name="connsiteY1497" fmla="*/ 2369058 h 5604001"/>
              <a:gd name="connsiteX1498" fmla="*/ 5254181 w 6293294"/>
              <a:gd name="connsiteY1498" fmla="*/ 2362137 h 5604001"/>
              <a:gd name="connsiteX1499" fmla="*/ 5268087 w 6293294"/>
              <a:gd name="connsiteY1499" fmla="*/ 2334451 h 5604001"/>
              <a:gd name="connsiteX1500" fmla="*/ 5281930 w 6293294"/>
              <a:gd name="connsiteY1500" fmla="*/ 2334451 h 5604001"/>
              <a:gd name="connsiteX1501" fmla="*/ 5288851 w 6293294"/>
              <a:gd name="connsiteY1501" fmla="*/ 2344801 h 5604001"/>
              <a:gd name="connsiteX1502" fmla="*/ 5268087 w 6293294"/>
              <a:gd name="connsiteY1502" fmla="*/ 2344801 h 5604001"/>
              <a:gd name="connsiteX1503" fmla="*/ 5261166 w 6293294"/>
              <a:gd name="connsiteY1503" fmla="*/ 2355215 h 5604001"/>
              <a:gd name="connsiteX1504" fmla="*/ 5278437 w 6293294"/>
              <a:gd name="connsiteY1504" fmla="*/ 2369058 h 5604001"/>
              <a:gd name="connsiteX1505" fmla="*/ 5306187 w 6293294"/>
              <a:gd name="connsiteY1505" fmla="*/ 2348294 h 5604001"/>
              <a:gd name="connsiteX1506" fmla="*/ 5340795 w 6293294"/>
              <a:gd name="connsiteY1506" fmla="*/ 2320544 h 5604001"/>
              <a:gd name="connsiteX1507" fmla="*/ 5330381 w 6293294"/>
              <a:gd name="connsiteY1507" fmla="*/ 2299780 h 5604001"/>
              <a:gd name="connsiteX1508" fmla="*/ 5309616 w 6293294"/>
              <a:gd name="connsiteY1508" fmla="*/ 2299780 h 5604001"/>
              <a:gd name="connsiteX1509" fmla="*/ 5302695 w 6293294"/>
              <a:gd name="connsiteY1509" fmla="*/ 2310194 h 5604001"/>
              <a:gd name="connsiteX1510" fmla="*/ 5323459 w 6293294"/>
              <a:gd name="connsiteY1510" fmla="*/ 2313623 h 5604001"/>
              <a:gd name="connsiteX1511" fmla="*/ 5326951 w 6293294"/>
              <a:gd name="connsiteY1511" fmla="*/ 2324037 h 5604001"/>
              <a:gd name="connsiteX1512" fmla="*/ 5313109 w 6293294"/>
              <a:gd name="connsiteY1512" fmla="*/ 2337880 h 5604001"/>
              <a:gd name="connsiteX1513" fmla="*/ 5278437 w 6293294"/>
              <a:gd name="connsiteY1513" fmla="*/ 2320544 h 5604001"/>
              <a:gd name="connsiteX1514" fmla="*/ 5226495 w 6293294"/>
              <a:gd name="connsiteY1514" fmla="*/ 2341372 h 5604001"/>
              <a:gd name="connsiteX1515" fmla="*/ 5209159 w 6293294"/>
              <a:gd name="connsiteY1515" fmla="*/ 2330958 h 5604001"/>
              <a:gd name="connsiteX1516" fmla="*/ 5188395 w 6293294"/>
              <a:gd name="connsiteY1516" fmla="*/ 2341372 h 5604001"/>
              <a:gd name="connsiteX1517" fmla="*/ 5195316 w 6293294"/>
              <a:gd name="connsiteY1517" fmla="*/ 2348294 h 5604001"/>
              <a:gd name="connsiteX1518" fmla="*/ 5188395 w 6293294"/>
              <a:gd name="connsiteY1518" fmla="*/ 2362137 h 5604001"/>
              <a:gd name="connsiteX1519" fmla="*/ 5195316 w 6293294"/>
              <a:gd name="connsiteY1519" fmla="*/ 2365566 h 5604001"/>
              <a:gd name="connsiteX1520" fmla="*/ 5209159 w 6293294"/>
              <a:gd name="connsiteY1520" fmla="*/ 2358644 h 5604001"/>
              <a:gd name="connsiteX1521" fmla="*/ 5191887 w 6293294"/>
              <a:gd name="connsiteY1521" fmla="*/ 2382901 h 5604001"/>
              <a:gd name="connsiteX1522" fmla="*/ 5191887 w 6293294"/>
              <a:gd name="connsiteY1522" fmla="*/ 2393315 h 5604001"/>
              <a:gd name="connsiteX1523" fmla="*/ 5198809 w 6293294"/>
              <a:gd name="connsiteY1523" fmla="*/ 2396744 h 5604001"/>
              <a:gd name="connsiteX1524" fmla="*/ 5240337 w 6293294"/>
              <a:gd name="connsiteY1524" fmla="*/ 2355215 h 5604001"/>
              <a:gd name="connsiteX1525" fmla="*/ 5209159 w 6293294"/>
              <a:gd name="connsiteY1525" fmla="*/ 2396744 h 5604001"/>
              <a:gd name="connsiteX1526" fmla="*/ 5233416 w 6293294"/>
              <a:gd name="connsiteY1526" fmla="*/ 2421001 h 5604001"/>
              <a:gd name="connsiteX1527" fmla="*/ 5209159 w 6293294"/>
              <a:gd name="connsiteY1527" fmla="*/ 2431415 h 5604001"/>
              <a:gd name="connsiteX1528" fmla="*/ 5164137 w 6293294"/>
              <a:gd name="connsiteY1528" fmla="*/ 2407158 h 5604001"/>
              <a:gd name="connsiteX1529" fmla="*/ 5178044 w 6293294"/>
              <a:gd name="connsiteY1529" fmla="*/ 2375980 h 5604001"/>
              <a:gd name="connsiteX1530" fmla="*/ 5171059 w 6293294"/>
              <a:gd name="connsiteY1530" fmla="*/ 2382901 h 5604001"/>
              <a:gd name="connsiteX1531" fmla="*/ 5171059 w 6293294"/>
              <a:gd name="connsiteY1531" fmla="*/ 2369058 h 5604001"/>
              <a:gd name="connsiteX1532" fmla="*/ 5157216 w 6293294"/>
              <a:gd name="connsiteY1532" fmla="*/ 2382901 h 5604001"/>
              <a:gd name="connsiteX1533" fmla="*/ 5139944 w 6293294"/>
              <a:gd name="connsiteY1533" fmla="*/ 2351723 h 5604001"/>
              <a:gd name="connsiteX1534" fmla="*/ 5105274 w 6293294"/>
              <a:gd name="connsiteY1534" fmla="*/ 2386394 h 5604001"/>
              <a:gd name="connsiteX1535" fmla="*/ 5105274 w 6293294"/>
              <a:gd name="connsiteY1535" fmla="*/ 2403666 h 5604001"/>
              <a:gd name="connsiteX1536" fmla="*/ 5112195 w 6293294"/>
              <a:gd name="connsiteY1536" fmla="*/ 2410651 h 5604001"/>
              <a:gd name="connsiteX1537" fmla="*/ 5136451 w 6293294"/>
              <a:gd name="connsiteY1537" fmla="*/ 2365566 h 5604001"/>
              <a:gd name="connsiteX1538" fmla="*/ 5146866 w 6293294"/>
              <a:gd name="connsiteY1538" fmla="*/ 2365566 h 5604001"/>
              <a:gd name="connsiteX1539" fmla="*/ 5150295 w 6293294"/>
              <a:gd name="connsiteY1539" fmla="*/ 2382901 h 5604001"/>
              <a:gd name="connsiteX1540" fmla="*/ 5136451 w 6293294"/>
              <a:gd name="connsiteY1540" fmla="*/ 2400237 h 5604001"/>
              <a:gd name="connsiteX1541" fmla="*/ 5174551 w 6293294"/>
              <a:gd name="connsiteY1541" fmla="*/ 2414080 h 5604001"/>
              <a:gd name="connsiteX1542" fmla="*/ 5178044 w 6293294"/>
              <a:gd name="connsiteY1542" fmla="*/ 2431415 h 5604001"/>
              <a:gd name="connsiteX1543" fmla="*/ 5129530 w 6293294"/>
              <a:gd name="connsiteY1543" fmla="*/ 2417572 h 5604001"/>
              <a:gd name="connsiteX1544" fmla="*/ 5087937 w 6293294"/>
              <a:gd name="connsiteY1544" fmla="*/ 2431415 h 5604001"/>
              <a:gd name="connsiteX1545" fmla="*/ 5035995 w 6293294"/>
              <a:gd name="connsiteY1545" fmla="*/ 2389823 h 5604001"/>
              <a:gd name="connsiteX1546" fmla="*/ 5008309 w 6293294"/>
              <a:gd name="connsiteY1546" fmla="*/ 2400237 h 5604001"/>
              <a:gd name="connsiteX1547" fmla="*/ 5018659 w 6293294"/>
              <a:gd name="connsiteY1547" fmla="*/ 2386394 h 5604001"/>
              <a:gd name="connsiteX1548" fmla="*/ 4994466 w 6293294"/>
              <a:gd name="connsiteY1548" fmla="*/ 2344801 h 5604001"/>
              <a:gd name="connsiteX1549" fmla="*/ 5004816 w 6293294"/>
              <a:gd name="connsiteY1549" fmla="*/ 2337880 h 5604001"/>
              <a:gd name="connsiteX1550" fmla="*/ 5004816 w 6293294"/>
              <a:gd name="connsiteY1550" fmla="*/ 2351723 h 5604001"/>
              <a:gd name="connsiteX1551" fmla="*/ 5018659 w 6293294"/>
              <a:gd name="connsiteY1551" fmla="*/ 2337880 h 5604001"/>
              <a:gd name="connsiteX1552" fmla="*/ 5022151 w 6293294"/>
              <a:gd name="connsiteY1552" fmla="*/ 2344801 h 5604001"/>
              <a:gd name="connsiteX1553" fmla="*/ 5035995 w 6293294"/>
              <a:gd name="connsiteY1553" fmla="*/ 2337880 h 5604001"/>
              <a:gd name="connsiteX1554" fmla="*/ 5004816 w 6293294"/>
              <a:gd name="connsiteY1554" fmla="*/ 2355215 h 5604001"/>
              <a:gd name="connsiteX1555" fmla="*/ 5018659 w 6293294"/>
              <a:gd name="connsiteY1555" fmla="*/ 2365566 h 5604001"/>
              <a:gd name="connsiteX1556" fmla="*/ 5049837 w 6293294"/>
              <a:gd name="connsiteY1556" fmla="*/ 2337880 h 5604001"/>
              <a:gd name="connsiteX1557" fmla="*/ 5025644 w 6293294"/>
              <a:gd name="connsiteY1557" fmla="*/ 2310194 h 5604001"/>
              <a:gd name="connsiteX1558" fmla="*/ 4977130 w 6293294"/>
              <a:gd name="connsiteY1558" fmla="*/ 2355215 h 5604001"/>
              <a:gd name="connsiteX1559" fmla="*/ 4980623 w 6293294"/>
              <a:gd name="connsiteY1559" fmla="*/ 2358644 h 5604001"/>
              <a:gd name="connsiteX1560" fmla="*/ 4990974 w 6293294"/>
              <a:gd name="connsiteY1560" fmla="*/ 2375980 h 5604001"/>
              <a:gd name="connsiteX1561" fmla="*/ 4973637 w 6293294"/>
              <a:gd name="connsiteY1561" fmla="*/ 2393315 h 5604001"/>
              <a:gd name="connsiteX1562" fmla="*/ 4994466 w 6293294"/>
              <a:gd name="connsiteY1562" fmla="*/ 2396744 h 5604001"/>
              <a:gd name="connsiteX1563" fmla="*/ 4984051 w 6293294"/>
              <a:gd name="connsiteY1563" fmla="*/ 2403666 h 5604001"/>
              <a:gd name="connsiteX1564" fmla="*/ 4956366 w 6293294"/>
              <a:gd name="connsiteY1564" fmla="*/ 2386394 h 5604001"/>
              <a:gd name="connsiteX1565" fmla="*/ 4977130 w 6293294"/>
              <a:gd name="connsiteY1565" fmla="*/ 2351723 h 5604001"/>
              <a:gd name="connsiteX1566" fmla="*/ 4963287 w 6293294"/>
              <a:gd name="connsiteY1566" fmla="*/ 2337880 h 5604001"/>
              <a:gd name="connsiteX1567" fmla="*/ 4932109 w 6293294"/>
              <a:gd name="connsiteY1567" fmla="*/ 2375980 h 5604001"/>
              <a:gd name="connsiteX1568" fmla="*/ 4907851 w 6293294"/>
              <a:gd name="connsiteY1568" fmla="*/ 2372551 h 5604001"/>
              <a:gd name="connsiteX1569" fmla="*/ 4838574 w 6293294"/>
              <a:gd name="connsiteY1569" fmla="*/ 2462594 h 5604001"/>
              <a:gd name="connsiteX1570" fmla="*/ 4810887 w 6293294"/>
              <a:gd name="connsiteY1570" fmla="*/ 2504123 h 5604001"/>
              <a:gd name="connsiteX1571" fmla="*/ 4835144 w 6293294"/>
              <a:gd name="connsiteY1571" fmla="*/ 2559558 h 5604001"/>
              <a:gd name="connsiteX1572" fmla="*/ 4942523 w 6293294"/>
              <a:gd name="connsiteY1572" fmla="*/ 2722309 h 5604001"/>
              <a:gd name="connsiteX1573" fmla="*/ 5039487 w 6293294"/>
              <a:gd name="connsiteY1573" fmla="*/ 2777744 h 5604001"/>
              <a:gd name="connsiteX1574" fmla="*/ 5119116 w 6293294"/>
              <a:gd name="connsiteY1574" fmla="*/ 2802001 h 5604001"/>
              <a:gd name="connsiteX1575" fmla="*/ 5164137 w 6293294"/>
              <a:gd name="connsiteY1575" fmla="*/ 2853944 h 5604001"/>
              <a:gd name="connsiteX1576" fmla="*/ 5212651 w 6293294"/>
              <a:gd name="connsiteY1576" fmla="*/ 2895537 h 5604001"/>
              <a:gd name="connsiteX1577" fmla="*/ 5198809 w 6293294"/>
              <a:gd name="connsiteY1577" fmla="*/ 2937066 h 5604001"/>
              <a:gd name="connsiteX1578" fmla="*/ 5132959 w 6293294"/>
              <a:gd name="connsiteY1578" fmla="*/ 2975166 h 5604001"/>
              <a:gd name="connsiteX1579" fmla="*/ 5098351 w 6293294"/>
              <a:gd name="connsiteY1579" fmla="*/ 2968244 h 5604001"/>
              <a:gd name="connsiteX1580" fmla="*/ 5042916 w 6293294"/>
              <a:gd name="connsiteY1580" fmla="*/ 3023680 h 5604001"/>
              <a:gd name="connsiteX1581" fmla="*/ 4935537 w 6293294"/>
              <a:gd name="connsiteY1581" fmla="*/ 2940558 h 5604001"/>
              <a:gd name="connsiteX1582" fmla="*/ 4883595 w 6293294"/>
              <a:gd name="connsiteY1582" fmla="*/ 2957830 h 5604001"/>
              <a:gd name="connsiteX1583" fmla="*/ 4821237 w 6293294"/>
              <a:gd name="connsiteY1583" fmla="*/ 2885123 h 5604001"/>
              <a:gd name="connsiteX1584" fmla="*/ 4831651 w 6293294"/>
              <a:gd name="connsiteY1584" fmla="*/ 2853944 h 5604001"/>
              <a:gd name="connsiteX1585" fmla="*/ 4790123 w 6293294"/>
              <a:gd name="connsiteY1585" fmla="*/ 2767394 h 5604001"/>
              <a:gd name="connsiteX1586" fmla="*/ 4814316 w 6293294"/>
              <a:gd name="connsiteY1586" fmla="*/ 2732723 h 5604001"/>
              <a:gd name="connsiteX1587" fmla="*/ 4807395 w 6293294"/>
              <a:gd name="connsiteY1587" fmla="*/ 2705037 h 5604001"/>
              <a:gd name="connsiteX1588" fmla="*/ 4810887 w 6293294"/>
              <a:gd name="connsiteY1588" fmla="*/ 2677287 h 5604001"/>
              <a:gd name="connsiteX1589" fmla="*/ 4848987 w 6293294"/>
              <a:gd name="connsiteY1589" fmla="*/ 2639187 h 5604001"/>
              <a:gd name="connsiteX1590" fmla="*/ 4814316 w 6293294"/>
              <a:gd name="connsiteY1590" fmla="*/ 2614994 h 5604001"/>
              <a:gd name="connsiteX1591" fmla="*/ 4797044 w 6293294"/>
              <a:gd name="connsiteY1591" fmla="*/ 2569972 h 5604001"/>
              <a:gd name="connsiteX1592" fmla="*/ 4779709 w 6293294"/>
              <a:gd name="connsiteY1592" fmla="*/ 2549144 h 5604001"/>
              <a:gd name="connsiteX1593" fmla="*/ 4734687 w 6293294"/>
              <a:gd name="connsiteY1593" fmla="*/ 2535301 h 5604001"/>
              <a:gd name="connsiteX1594" fmla="*/ 4713923 w 6293294"/>
              <a:gd name="connsiteY1594" fmla="*/ 2472944 h 5604001"/>
              <a:gd name="connsiteX1595" fmla="*/ 4738116 w 6293294"/>
              <a:gd name="connsiteY1595" fmla="*/ 2389823 h 5604001"/>
              <a:gd name="connsiteX1596" fmla="*/ 4675823 w 6293294"/>
              <a:gd name="connsiteY1596" fmla="*/ 2317115 h 5604001"/>
              <a:gd name="connsiteX1597" fmla="*/ 4682744 w 6293294"/>
              <a:gd name="connsiteY1597" fmla="*/ 2279015 h 5604001"/>
              <a:gd name="connsiteX1598" fmla="*/ 4620387 w 6293294"/>
              <a:gd name="connsiteY1598" fmla="*/ 2185480 h 5604001"/>
              <a:gd name="connsiteX1599" fmla="*/ 4668901 w 6293294"/>
              <a:gd name="connsiteY1599" fmla="*/ 2112772 h 5604001"/>
              <a:gd name="connsiteX1600" fmla="*/ 4713923 w 6293294"/>
              <a:gd name="connsiteY1600" fmla="*/ 2071180 h 5604001"/>
              <a:gd name="connsiteX1601" fmla="*/ 4762374 w 6293294"/>
              <a:gd name="connsiteY1601" fmla="*/ 2112772 h 5604001"/>
              <a:gd name="connsiteX1602" fmla="*/ 3030601 w 6293294"/>
              <a:gd name="connsiteY1602" fmla="*/ 2071180 h 5604001"/>
              <a:gd name="connsiteX1603" fmla="*/ 3023680 w 6293294"/>
              <a:gd name="connsiteY1603" fmla="*/ 2095437 h 5604001"/>
              <a:gd name="connsiteX1604" fmla="*/ 3020251 w 6293294"/>
              <a:gd name="connsiteY1604" fmla="*/ 2074672 h 5604001"/>
              <a:gd name="connsiteX1605" fmla="*/ 3013329 w 6293294"/>
              <a:gd name="connsiteY1605" fmla="*/ 2071180 h 5604001"/>
              <a:gd name="connsiteX1606" fmla="*/ 3002915 w 6293294"/>
              <a:gd name="connsiteY1606" fmla="*/ 2081593 h 5604001"/>
              <a:gd name="connsiteX1607" fmla="*/ 3023680 w 6293294"/>
              <a:gd name="connsiteY1607" fmla="*/ 2130044 h 5604001"/>
              <a:gd name="connsiteX1608" fmla="*/ 3006344 w 6293294"/>
              <a:gd name="connsiteY1608" fmla="*/ 2130044 h 5604001"/>
              <a:gd name="connsiteX1609" fmla="*/ 2985580 w 6293294"/>
              <a:gd name="connsiteY1609" fmla="*/ 2088515 h 5604001"/>
              <a:gd name="connsiteX1610" fmla="*/ 3009837 w 6293294"/>
              <a:gd name="connsiteY1610" fmla="*/ 2057337 h 5604001"/>
              <a:gd name="connsiteX1611" fmla="*/ 3030601 w 6293294"/>
              <a:gd name="connsiteY1611" fmla="*/ 2071180 h 5604001"/>
              <a:gd name="connsiteX1612" fmla="*/ 5808345 w 6293294"/>
              <a:gd name="connsiteY1612" fmla="*/ 2043493 h 5604001"/>
              <a:gd name="connsiteX1613" fmla="*/ 5635181 w 6293294"/>
              <a:gd name="connsiteY1613" fmla="*/ 2102358 h 5604001"/>
              <a:gd name="connsiteX1614" fmla="*/ 5794502 w 6293294"/>
              <a:gd name="connsiteY1614" fmla="*/ 2040001 h 5604001"/>
              <a:gd name="connsiteX1615" fmla="*/ 5808345 w 6293294"/>
              <a:gd name="connsiteY1615" fmla="*/ 2043493 h 5604001"/>
              <a:gd name="connsiteX1616" fmla="*/ 4163187 w 6293294"/>
              <a:gd name="connsiteY1616" fmla="*/ 2164715 h 5604001"/>
              <a:gd name="connsiteX1617" fmla="*/ 4118165 w 6293294"/>
              <a:gd name="connsiteY1617" fmla="*/ 2154301 h 5604001"/>
              <a:gd name="connsiteX1618" fmla="*/ 4052380 w 6293294"/>
              <a:gd name="connsiteY1618" fmla="*/ 2195894 h 5604001"/>
              <a:gd name="connsiteX1619" fmla="*/ 3941509 w 6293294"/>
              <a:gd name="connsiteY1619" fmla="*/ 2105851 h 5604001"/>
              <a:gd name="connsiteX1620" fmla="*/ 3934587 w 6293294"/>
              <a:gd name="connsiteY1620" fmla="*/ 2109280 h 5604001"/>
              <a:gd name="connsiteX1621" fmla="*/ 4045458 w 6293294"/>
              <a:gd name="connsiteY1621" fmla="*/ 2206244 h 5604001"/>
              <a:gd name="connsiteX1622" fmla="*/ 4041965 w 6293294"/>
              <a:gd name="connsiteY1622" fmla="*/ 2213229 h 5604001"/>
              <a:gd name="connsiteX1623" fmla="*/ 3872230 w 6293294"/>
              <a:gd name="connsiteY1623" fmla="*/ 2137029 h 5604001"/>
              <a:gd name="connsiteX1624" fmla="*/ 3996944 w 6293294"/>
              <a:gd name="connsiteY1624" fmla="*/ 2202815 h 5604001"/>
              <a:gd name="connsiteX1625" fmla="*/ 3951923 w 6293294"/>
              <a:gd name="connsiteY1625" fmla="*/ 2258251 h 5604001"/>
              <a:gd name="connsiteX1626" fmla="*/ 3848036 w 6293294"/>
              <a:gd name="connsiteY1626" fmla="*/ 2202815 h 5604001"/>
              <a:gd name="connsiteX1627" fmla="*/ 3830701 w 6293294"/>
              <a:gd name="connsiteY1627" fmla="*/ 2206244 h 5604001"/>
              <a:gd name="connsiteX1628" fmla="*/ 3955415 w 6293294"/>
              <a:gd name="connsiteY1628" fmla="*/ 2285937 h 5604001"/>
              <a:gd name="connsiteX1629" fmla="*/ 3955415 w 6293294"/>
              <a:gd name="connsiteY1629" fmla="*/ 2296351 h 5604001"/>
              <a:gd name="connsiteX1630" fmla="*/ 3938080 w 6293294"/>
              <a:gd name="connsiteY1630" fmla="*/ 2299780 h 5604001"/>
              <a:gd name="connsiteX1631" fmla="*/ 3858387 w 6293294"/>
              <a:gd name="connsiteY1631" fmla="*/ 2275523 h 5604001"/>
              <a:gd name="connsiteX1632" fmla="*/ 3927665 w 6293294"/>
              <a:gd name="connsiteY1632" fmla="*/ 2306701 h 5604001"/>
              <a:gd name="connsiteX1633" fmla="*/ 3913823 w 6293294"/>
              <a:gd name="connsiteY1633" fmla="*/ 2334451 h 5604001"/>
              <a:gd name="connsiteX1634" fmla="*/ 3924236 w 6293294"/>
              <a:gd name="connsiteY1634" fmla="*/ 2407158 h 5604001"/>
              <a:gd name="connsiteX1635" fmla="*/ 3861880 w 6293294"/>
              <a:gd name="connsiteY1635" fmla="*/ 2372551 h 5604001"/>
              <a:gd name="connsiteX1636" fmla="*/ 3813365 w 6293294"/>
              <a:gd name="connsiteY1636" fmla="*/ 2344801 h 5604001"/>
              <a:gd name="connsiteX1637" fmla="*/ 3771837 w 6293294"/>
              <a:gd name="connsiteY1637" fmla="*/ 2362137 h 5604001"/>
              <a:gd name="connsiteX1638" fmla="*/ 3709480 w 6293294"/>
              <a:gd name="connsiteY1638" fmla="*/ 2289366 h 5604001"/>
              <a:gd name="connsiteX1639" fmla="*/ 3723322 w 6293294"/>
              <a:gd name="connsiteY1639" fmla="*/ 2254758 h 5604001"/>
              <a:gd name="connsiteX1640" fmla="*/ 3705987 w 6293294"/>
              <a:gd name="connsiteY1640" fmla="*/ 2244344 h 5604001"/>
              <a:gd name="connsiteX1641" fmla="*/ 3692144 w 6293294"/>
              <a:gd name="connsiteY1641" fmla="*/ 2216658 h 5604001"/>
              <a:gd name="connsiteX1642" fmla="*/ 3719894 w 6293294"/>
              <a:gd name="connsiteY1642" fmla="*/ 2185480 h 5604001"/>
              <a:gd name="connsiteX1643" fmla="*/ 3712908 w 6293294"/>
              <a:gd name="connsiteY1643" fmla="*/ 2150872 h 5604001"/>
              <a:gd name="connsiteX1644" fmla="*/ 3719894 w 6293294"/>
              <a:gd name="connsiteY1644" fmla="*/ 2133537 h 5604001"/>
              <a:gd name="connsiteX1645" fmla="*/ 3730244 w 6293294"/>
              <a:gd name="connsiteY1645" fmla="*/ 2133537 h 5604001"/>
              <a:gd name="connsiteX1646" fmla="*/ 3768344 w 6293294"/>
              <a:gd name="connsiteY1646" fmla="*/ 2119694 h 5604001"/>
              <a:gd name="connsiteX1647" fmla="*/ 3799522 w 6293294"/>
              <a:gd name="connsiteY1647" fmla="*/ 2067751 h 5604001"/>
              <a:gd name="connsiteX1648" fmla="*/ 3841115 w 6293294"/>
              <a:gd name="connsiteY1648" fmla="*/ 2046923 h 5604001"/>
              <a:gd name="connsiteX1649" fmla="*/ 3903409 w 6293294"/>
              <a:gd name="connsiteY1649" fmla="*/ 2078101 h 5604001"/>
              <a:gd name="connsiteX1650" fmla="*/ 4031551 w 6293294"/>
              <a:gd name="connsiteY1650" fmla="*/ 2012315 h 5604001"/>
              <a:gd name="connsiteX1651" fmla="*/ 4163187 w 6293294"/>
              <a:gd name="connsiteY1651" fmla="*/ 2164715 h 5604001"/>
              <a:gd name="connsiteX1652" fmla="*/ 4014280 w 6293294"/>
              <a:gd name="connsiteY1652" fmla="*/ 2012315 h 5604001"/>
              <a:gd name="connsiteX1653" fmla="*/ 3910330 w 6293294"/>
              <a:gd name="connsiteY1653" fmla="*/ 2060829 h 5604001"/>
              <a:gd name="connsiteX1654" fmla="*/ 3986530 w 6293294"/>
              <a:gd name="connsiteY1654" fmla="*/ 2012315 h 5604001"/>
              <a:gd name="connsiteX1655" fmla="*/ 4014280 w 6293294"/>
              <a:gd name="connsiteY1655" fmla="*/ 2012315 h 5604001"/>
              <a:gd name="connsiteX1656" fmla="*/ 1392364 w 6293294"/>
              <a:gd name="connsiteY1656" fmla="*/ 2064258 h 5604001"/>
              <a:gd name="connsiteX1657" fmla="*/ 1222629 w 6293294"/>
              <a:gd name="connsiteY1657" fmla="*/ 2019237 h 5604001"/>
              <a:gd name="connsiteX1658" fmla="*/ 1246886 w 6293294"/>
              <a:gd name="connsiteY1658" fmla="*/ 2012315 h 5604001"/>
              <a:gd name="connsiteX1659" fmla="*/ 1392364 w 6293294"/>
              <a:gd name="connsiteY1659" fmla="*/ 2064258 h 5604001"/>
              <a:gd name="connsiteX1660" fmla="*/ 1541272 w 6293294"/>
              <a:gd name="connsiteY1660" fmla="*/ 2015808 h 5604001"/>
              <a:gd name="connsiteX1661" fmla="*/ 1721421 w 6293294"/>
              <a:gd name="connsiteY1661" fmla="*/ 2095437 h 5604001"/>
              <a:gd name="connsiteX1662" fmla="*/ 1870329 w 6293294"/>
              <a:gd name="connsiteY1662" fmla="*/ 2067751 h 5604001"/>
              <a:gd name="connsiteX1663" fmla="*/ 1887664 w 6293294"/>
              <a:gd name="connsiteY1663" fmla="*/ 2067751 h 5604001"/>
              <a:gd name="connsiteX1664" fmla="*/ 1970786 w 6293294"/>
              <a:gd name="connsiteY1664" fmla="*/ 2116201 h 5604001"/>
              <a:gd name="connsiteX1665" fmla="*/ 2067751 w 6293294"/>
              <a:gd name="connsiteY1665" fmla="*/ 2133537 h 5604001"/>
              <a:gd name="connsiteX1666" fmla="*/ 2261743 w 6293294"/>
              <a:gd name="connsiteY1666" fmla="*/ 2057337 h 5604001"/>
              <a:gd name="connsiteX1667" fmla="*/ 2279015 w 6293294"/>
              <a:gd name="connsiteY1667" fmla="*/ 2119694 h 5604001"/>
              <a:gd name="connsiteX1668" fmla="*/ 2133537 w 6293294"/>
              <a:gd name="connsiteY1668" fmla="*/ 2254758 h 5604001"/>
              <a:gd name="connsiteX1669" fmla="*/ 2147443 w 6293294"/>
              <a:gd name="connsiteY1669" fmla="*/ 2334451 h 5604001"/>
              <a:gd name="connsiteX1670" fmla="*/ 2123186 w 6293294"/>
              <a:gd name="connsiteY1670" fmla="*/ 2330958 h 5604001"/>
              <a:gd name="connsiteX1671" fmla="*/ 2050415 w 6293294"/>
              <a:gd name="connsiteY1671" fmla="*/ 2337880 h 5604001"/>
              <a:gd name="connsiteX1672" fmla="*/ 1749108 w 6293294"/>
              <a:gd name="connsiteY1672" fmla="*/ 2227072 h 5604001"/>
              <a:gd name="connsiteX1673" fmla="*/ 1745678 w 6293294"/>
              <a:gd name="connsiteY1673" fmla="*/ 2230501 h 5604001"/>
              <a:gd name="connsiteX1674" fmla="*/ 1776794 w 6293294"/>
              <a:gd name="connsiteY1674" fmla="*/ 2265172 h 5604001"/>
              <a:gd name="connsiteX1675" fmla="*/ 2046986 w 6293294"/>
              <a:gd name="connsiteY1675" fmla="*/ 2365566 h 5604001"/>
              <a:gd name="connsiteX1676" fmla="*/ 2154364 w 6293294"/>
              <a:gd name="connsiteY1676" fmla="*/ 2344801 h 5604001"/>
              <a:gd name="connsiteX1677" fmla="*/ 2306764 w 6293294"/>
              <a:gd name="connsiteY1677" fmla="*/ 2528380 h 5604001"/>
              <a:gd name="connsiteX1678" fmla="*/ 2261743 w 6293294"/>
              <a:gd name="connsiteY1678" fmla="*/ 2538794 h 5604001"/>
              <a:gd name="connsiteX1679" fmla="*/ 2147443 w 6293294"/>
              <a:gd name="connsiteY1679" fmla="*/ 2511044 h 5604001"/>
              <a:gd name="connsiteX1680" fmla="*/ 2026221 w 6293294"/>
              <a:gd name="connsiteY1680" fmla="*/ 2511044 h 5604001"/>
              <a:gd name="connsiteX1681" fmla="*/ 1887664 w 6293294"/>
              <a:gd name="connsiteY1681" fmla="*/ 2375980 h 5604001"/>
              <a:gd name="connsiteX1682" fmla="*/ 1759521 w 6293294"/>
              <a:gd name="connsiteY1682" fmla="*/ 2344801 h 5604001"/>
              <a:gd name="connsiteX1683" fmla="*/ 1697164 w 6293294"/>
              <a:gd name="connsiteY1683" fmla="*/ 2230501 h 5604001"/>
              <a:gd name="connsiteX1684" fmla="*/ 1614043 w 6293294"/>
              <a:gd name="connsiteY1684" fmla="*/ 2192401 h 5604001"/>
              <a:gd name="connsiteX1685" fmla="*/ 1565529 w 6293294"/>
              <a:gd name="connsiteY1685" fmla="*/ 2157794 h 5604001"/>
              <a:gd name="connsiteX1686" fmla="*/ 1506664 w 6293294"/>
              <a:gd name="connsiteY1686" fmla="*/ 2078101 h 5604001"/>
              <a:gd name="connsiteX1687" fmla="*/ 1534351 w 6293294"/>
              <a:gd name="connsiteY1687" fmla="*/ 2005393 h 5604001"/>
              <a:gd name="connsiteX1688" fmla="*/ 1541272 w 6293294"/>
              <a:gd name="connsiteY1688" fmla="*/ 2015808 h 5604001"/>
              <a:gd name="connsiteX1689" fmla="*/ 5320030 w 6293294"/>
              <a:gd name="connsiteY1689" fmla="*/ 2015808 h 5604001"/>
              <a:gd name="connsiteX1690" fmla="*/ 5361559 w 6293294"/>
              <a:gd name="connsiteY1690" fmla="*/ 2001901 h 5604001"/>
              <a:gd name="connsiteX1691" fmla="*/ 5416995 w 6293294"/>
              <a:gd name="connsiteY1691" fmla="*/ 2067751 h 5604001"/>
              <a:gd name="connsiteX1692" fmla="*/ 5486274 w 6293294"/>
              <a:gd name="connsiteY1692" fmla="*/ 2112772 h 5604001"/>
              <a:gd name="connsiteX1693" fmla="*/ 5475859 w 6293294"/>
              <a:gd name="connsiteY1693" fmla="*/ 2147380 h 5604001"/>
              <a:gd name="connsiteX1694" fmla="*/ 5458587 w 6293294"/>
              <a:gd name="connsiteY1694" fmla="*/ 2168144 h 5604001"/>
              <a:gd name="connsiteX1695" fmla="*/ 5462016 w 6293294"/>
              <a:gd name="connsiteY1695" fmla="*/ 2202815 h 5604001"/>
              <a:gd name="connsiteX1696" fmla="*/ 5358130 w 6293294"/>
              <a:gd name="connsiteY1696" fmla="*/ 2279015 h 5604001"/>
              <a:gd name="connsiteX1697" fmla="*/ 5323459 w 6293294"/>
              <a:gd name="connsiteY1697" fmla="*/ 2272094 h 5604001"/>
              <a:gd name="connsiteX1698" fmla="*/ 5333874 w 6293294"/>
              <a:gd name="connsiteY1698" fmla="*/ 2230501 h 5604001"/>
              <a:gd name="connsiteX1699" fmla="*/ 5292281 w 6293294"/>
              <a:gd name="connsiteY1699" fmla="*/ 2161223 h 5604001"/>
              <a:gd name="connsiteX1700" fmla="*/ 5302695 w 6293294"/>
              <a:gd name="connsiteY1700" fmla="*/ 2164715 h 5604001"/>
              <a:gd name="connsiteX1701" fmla="*/ 5361559 w 6293294"/>
              <a:gd name="connsiteY1701" fmla="*/ 2067751 h 5604001"/>
              <a:gd name="connsiteX1702" fmla="*/ 5292281 w 6293294"/>
              <a:gd name="connsiteY1702" fmla="*/ 2154301 h 5604001"/>
              <a:gd name="connsiteX1703" fmla="*/ 5247259 w 6293294"/>
              <a:gd name="connsiteY1703" fmla="*/ 2112772 h 5604001"/>
              <a:gd name="connsiteX1704" fmla="*/ 5223066 w 6293294"/>
              <a:gd name="connsiteY1704" fmla="*/ 2154301 h 5604001"/>
              <a:gd name="connsiteX1705" fmla="*/ 5184966 w 6293294"/>
              <a:gd name="connsiteY1705" fmla="*/ 2150872 h 5604001"/>
              <a:gd name="connsiteX1706" fmla="*/ 5188395 w 6293294"/>
              <a:gd name="connsiteY1706" fmla="*/ 2123123 h 5604001"/>
              <a:gd name="connsiteX1707" fmla="*/ 5198809 w 6293294"/>
              <a:gd name="connsiteY1707" fmla="*/ 2112772 h 5604001"/>
              <a:gd name="connsiteX1708" fmla="*/ 5240337 w 6293294"/>
              <a:gd name="connsiteY1708" fmla="*/ 2064258 h 5604001"/>
              <a:gd name="connsiteX1709" fmla="*/ 5261166 w 6293294"/>
              <a:gd name="connsiteY1709" fmla="*/ 2050415 h 5604001"/>
              <a:gd name="connsiteX1710" fmla="*/ 5278437 w 6293294"/>
              <a:gd name="connsiteY1710" fmla="*/ 2001901 h 5604001"/>
              <a:gd name="connsiteX1711" fmla="*/ 5288851 w 6293294"/>
              <a:gd name="connsiteY1711" fmla="*/ 2001901 h 5604001"/>
              <a:gd name="connsiteX1712" fmla="*/ 5320030 w 6293294"/>
              <a:gd name="connsiteY1712" fmla="*/ 2015808 h 5604001"/>
              <a:gd name="connsiteX1713" fmla="*/ 4371023 w 6293294"/>
              <a:gd name="connsiteY1713" fmla="*/ 2046923 h 5604001"/>
              <a:gd name="connsiteX1714" fmla="*/ 4405630 w 6293294"/>
              <a:gd name="connsiteY1714" fmla="*/ 2064258 h 5604001"/>
              <a:gd name="connsiteX1715" fmla="*/ 4457574 w 6293294"/>
              <a:gd name="connsiteY1715" fmla="*/ 2147380 h 5604001"/>
              <a:gd name="connsiteX1716" fmla="*/ 4596130 w 6293294"/>
              <a:gd name="connsiteY1716" fmla="*/ 2227072 h 5604001"/>
              <a:gd name="connsiteX1717" fmla="*/ 4585716 w 6293294"/>
              <a:gd name="connsiteY1717" fmla="*/ 2306701 h 5604001"/>
              <a:gd name="connsiteX1718" fmla="*/ 4630801 w 6293294"/>
              <a:gd name="connsiteY1718" fmla="*/ 2483358 h 5604001"/>
              <a:gd name="connsiteX1719" fmla="*/ 4551109 w 6293294"/>
              <a:gd name="connsiteY1719" fmla="*/ 2438337 h 5604001"/>
              <a:gd name="connsiteX1720" fmla="*/ 4481830 w 6293294"/>
              <a:gd name="connsiteY1720" fmla="*/ 2372551 h 5604001"/>
              <a:gd name="connsiteX1721" fmla="*/ 4405630 w 6293294"/>
              <a:gd name="connsiteY1721" fmla="*/ 2254758 h 5604001"/>
              <a:gd name="connsiteX1722" fmla="*/ 4402201 w 6293294"/>
              <a:gd name="connsiteY1722" fmla="*/ 2254758 h 5604001"/>
              <a:gd name="connsiteX1723" fmla="*/ 4551109 w 6293294"/>
              <a:gd name="connsiteY1723" fmla="*/ 2452180 h 5604001"/>
              <a:gd name="connsiteX1724" fmla="*/ 4630801 w 6293294"/>
              <a:gd name="connsiteY1724" fmla="*/ 2490280 h 5604001"/>
              <a:gd name="connsiteX1725" fmla="*/ 4648074 w 6293294"/>
              <a:gd name="connsiteY1725" fmla="*/ 2517966 h 5604001"/>
              <a:gd name="connsiteX1726" fmla="*/ 4779709 w 6293294"/>
              <a:gd name="connsiteY1726" fmla="*/ 2621915 h 5604001"/>
              <a:gd name="connsiteX1727" fmla="*/ 4693095 w 6293294"/>
              <a:gd name="connsiteY1727" fmla="*/ 2608072 h 5604001"/>
              <a:gd name="connsiteX1728" fmla="*/ 4585716 w 6293294"/>
              <a:gd name="connsiteY1728" fmla="*/ 2635758 h 5604001"/>
              <a:gd name="connsiteX1729" fmla="*/ 4592701 w 6293294"/>
              <a:gd name="connsiteY1729" fmla="*/ 2639187 h 5604001"/>
              <a:gd name="connsiteX1730" fmla="*/ 4693095 w 6293294"/>
              <a:gd name="connsiteY1730" fmla="*/ 2621915 h 5604001"/>
              <a:gd name="connsiteX1731" fmla="*/ 4772787 w 6293294"/>
              <a:gd name="connsiteY1731" fmla="*/ 2628837 h 5604001"/>
              <a:gd name="connsiteX1732" fmla="*/ 4745101 w 6293294"/>
              <a:gd name="connsiteY1732" fmla="*/ 2660015 h 5604001"/>
              <a:gd name="connsiteX1733" fmla="*/ 4620387 w 6293294"/>
              <a:gd name="connsiteY1733" fmla="*/ 2687701 h 5604001"/>
              <a:gd name="connsiteX1734" fmla="*/ 4551109 w 6293294"/>
              <a:gd name="connsiteY1734" fmla="*/ 2680780 h 5604001"/>
              <a:gd name="connsiteX1735" fmla="*/ 4616895 w 6293294"/>
              <a:gd name="connsiteY1735" fmla="*/ 2698115 h 5604001"/>
              <a:gd name="connsiteX1736" fmla="*/ 4741609 w 6293294"/>
              <a:gd name="connsiteY1736" fmla="*/ 2673858 h 5604001"/>
              <a:gd name="connsiteX1737" fmla="*/ 4720844 w 6293294"/>
              <a:gd name="connsiteY1737" fmla="*/ 2708466 h 5604001"/>
              <a:gd name="connsiteX1738" fmla="*/ 4509580 w 6293294"/>
              <a:gd name="connsiteY1738" fmla="*/ 2756980 h 5604001"/>
              <a:gd name="connsiteX1739" fmla="*/ 4568444 w 6293294"/>
              <a:gd name="connsiteY1739" fmla="*/ 2770823 h 5604001"/>
              <a:gd name="connsiteX1740" fmla="*/ 4720844 w 6293294"/>
              <a:gd name="connsiteY1740" fmla="*/ 2725801 h 5604001"/>
              <a:gd name="connsiteX1741" fmla="*/ 4710430 w 6293294"/>
              <a:gd name="connsiteY1741" fmla="*/ 2770823 h 5604001"/>
              <a:gd name="connsiteX1742" fmla="*/ 4727766 w 6293294"/>
              <a:gd name="connsiteY1742" fmla="*/ 2836609 h 5604001"/>
              <a:gd name="connsiteX1743" fmla="*/ 4668901 w 6293294"/>
              <a:gd name="connsiteY1743" fmla="*/ 2836609 h 5604001"/>
              <a:gd name="connsiteX1744" fmla="*/ 4623816 w 6293294"/>
              <a:gd name="connsiteY1744" fmla="*/ 2826258 h 5604001"/>
              <a:gd name="connsiteX1745" fmla="*/ 4499166 w 6293294"/>
              <a:gd name="connsiteY1745" fmla="*/ 2788158 h 5604001"/>
              <a:gd name="connsiteX1746" fmla="*/ 4405630 w 6293294"/>
              <a:gd name="connsiteY1746" fmla="*/ 2850515 h 5604001"/>
              <a:gd name="connsiteX1747" fmla="*/ 4339844 w 6293294"/>
              <a:gd name="connsiteY1747" fmla="*/ 2881630 h 5604001"/>
              <a:gd name="connsiteX1748" fmla="*/ 4336351 w 6293294"/>
              <a:gd name="connsiteY1748" fmla="*/ 2892044 h 5604001"/>
              <a:gd name="connsiteX1749" fmla="*/ 4343274 w 6293294"/>
              <a:gd name="connsiteY1749" fmla="*/ 2909380 h 5604001"/>
              <a:gd name="connsiteX1750" fmla="*/ 4319080 w 6293294"/>
              <a:gd name="connsiteY1750" fmla="*/ 2912809 h 5604001"/>
              <a:gd name="connsiteX1751" fmla="*/ 4249801 w 6293294"/>
              <a:gd name="connsiteY1751" fmla="*/ 2860866 h 5604001"/>
              <a:gd name="connsiteX1752" fmla="*/ 4287901 w 6293294"/>
              <a:gd name="connsiteY1752" fmla="*/ 2805494 h 5604001"/>
              <a:gd name="connsiteX1753" fmla="*/ 4256723 w 6293294"/>
              <a:gd name="connsiteY1753" fmla="*/ 2760409 h 5604001"/>
              <a:gd name="connsiteX1754" fmla="*/ 4298251 w 6293294"/>
              <a:gd name="connsiteY1754" fmla="*/ 2705037 h 5604001"/>
              <a:gd name="connsiteX1755" fmla="*/ 4332923 w 6293294"/>
              <a:gd name="connsiteY1755" fmla="*/ 2711958 h 5604001"/>
              <a:gd name="connsiteX1756" fmla="*/ 4336351 w 6293294"/>
              <a:gd name="connsiteY1756" fmla="*/ 2701544 h 5604001"/>
              <a:gd name="connsiteX1757" fmla="*/ 4294823 w 6293294"/>
              <a:gd name="connsiteY1757" fmla="*/ 2646172 h 5604001"/>
              <a:gd name="connsiteX1758" fmla="*/ 4294823 w 6293294"/>
              <a:gd name="connsiteY1758" fmla="*/ 2635758 h 5604001"/>
              <a:gd name="connsiteX1759" fmla="*/ 4326001 w 6293294"/>
              <a:gd name="connsiteY1759" fmla="*/ 2590737 h 5604001"/>
              <a:gd name="connsiteX1760" fmla="*/ 4339844 w 6293294"/>
              <a:gd name="connsiteY1760" fmla="*/ 2587244 h 5604001"/>
              <a:gd name="connsiteX1761" fmla="*/ 4360609 w 6293294"/>
              <a:gd name="connsiteY1761" fmla="*/ 2556066 h 5604001"/>
              <a:gd name="connsiteX1762" fmla="*/ 4422966 w 6293294"/>
              <a:gd name="connsiteY1762" fmla="*/ 2545715 h 5604001"/>
              <a:gd name="connsiteX1763" fmla="*/ 4495674 w 6293294"/>
              <a:gd name="connsiteY1763" fmla="*/ 2521458 h 5604001"/>
              <a:gd name="connsiteX1764" fmla="*/ 4544187 w 6293294"/>
              <a:gd name="connsiteY1764" fmla="*/ 2531872 h 5604001"/>
              <a:gd name="connsiteX1765" fmla="*/ 4616895 w 6293294"/>
              <a:gd name="connsiteY1765" fmla="*/ 2531872 h 5604001"/>
              <a:gd name="connsiteX1766" fmla="*/ 4658487 w 6293294"/>
              <a:gd name="connsiteY1766" fmla="*/ 2545715 h 5604001"/>
              <a:gd name="connsiteX1767" fmla="*/ 4661916 w 6293294"/>
              <a:gd name="connsiteY1767" fmla="*/ 2538794 h 5604001"/>
              <a:gd name="connsiteX1768" fmla="*/ 4623816 w 6293294"/>
              <a:gd name="connsiteY1768" fmla="*/ 2514537 h 5604001"/>
              <a:gd name="connsiteX1769" fmla="*/ 4551109 w 6293294"/>
              <a:gd name="connsiteY1769" fmla="*/ 2514537 h 5604001"/>
              <a:gd name="connsiteX1770" fmla="*/ 4495674 w 6293294"/>
              <a:gd name="connsiteY1770" fmla="*/ 2504123 h 5604001"/>
              <a:gd name="connsiteX1771" fmla="*/ 4433380 w 6293294"/>
              <a:gd name="connsiteY1771" fmla="*/ 2524887 h 5604001"/>
              <a:gd name="connsiteX1772" fmla="*/ 4377944 w 6293294"/>
              <a:gd name="connsiteY1772" fmla="*/ 2490280 h 5604001"/>
              <a:gd name="connsiteX1773" fmla="*/ 4367530 w 6293294"/>
              <a:gd name="connsiteY1773" fmla="*/ 2466023 h 5604001"/>
              <a:gd name="connsiteX1774" fmla="*/ 4319080 w 6293294"/>
              <a:gd name="connsiteY1774" fmla="*/ 2431415 h 5604001"/>
              <a:gd name="connsiteX1775" fmla="*/ 4305174 w 6293294"/>
              <a:gd name="connsiteY1775" fmla="*/ 2379472 h 5604001"/>
              <a:gd name="connsiteX1776" fmla="*/ 4322509 w 6293294"/>
              <a:gd name="connsiteY1776" fmla="*/ 2355215 h 5604001"/>
              <a:gd name="connsiteX1777" fmla="*/ 4336351 w 6293294"/>
              <a:gd name="connsiteY1777" fmla="*/ 2310194 h 5604001"/>
              <a:gd name="connsiteX1778" fmla="*/ 4339844 w 6293294"/>
              <a:gd name="connsiteY1778" fmla="*/ 2296351 h 5604001"/>
              <a:gd name="connsiteX1779" fmla="*/ 4287901 w 6293294"/>
              <a:gd name="connsiteY1779" fmla="*/ 2227072 h 5604001"/>
              <a:gd name="connsiteX1780" fmla="*/ 4197858 w 6293294"/>
              <a:gd name="connsiteY1780" fmla="*/ 2126615 h 5604001"/>
              <a:gd name="connsiteX1781" fmla="*/ 4145851 w 6293294"/>
              <a:gd name="connsiteY1781" fmla="*/ 2064258 h 5604001"/>
              <a:gd name="connsiteX1782" fmla="*/ 4152836 w 6293294"/>
              <a:gd name="connsiteY1782" fmla="*/ 2050415 h 5604001"/>
              <a:gd name="connsiteX1783" fmla="*/ 4218623 w 6293294"/>
              <a:gd name="connsiteY1783" fmla="*/ 2012315 h 5604001"/>
              <a:gd name="connsiteX1784" fmla="*/ 4256723 w 6293294"/>
              <a:gd name="connsiteY1784" fmla="*/ 2019237 h 5604001"/>
              <a:gd name="connsiteX1785" fmla="*/ 4298251 w 6293294"/>
              <a:gd name="connsiteY1785" fmla="*/ 1988058 h 5604001"/>
              <a:gd name="connsiteX1786" fmla="*/ 4371023 w 6293294"/>
              <a:gd name="connsiteY1786" fmla="*/ 2046923 h 5604001"/>
              <a:gd name="connsiteX1787" fmla="*/ 2725801 w 6293294"/>
              <a:gd name="connsiteY1787" fmla="*/ 1981137 h 5604001"/>
              <a:gd name="connsiteX1788" fmla="*/ 2739708 w 6293294"/>
              <a:gd name="connsiteY1788" fmla="*/ 1991551 h 5604001"/>
              <a:gd name="connsiteX1789" fmla="*/ 2711958 w 6293294"/>
              <a:gd name="connsiteY1789" fmla="*/ 1981137 h 5604001"/>
              <a:gd name="connsiteX1790" fmla="*/ 2725801 w 6293294"/>
              <a:gd name="connsiteY1790" fmla="*/ 1981137 h 5604001"/>
              <a:gd name="connsiteX1791" fmla="*/ 5818759 w 6293294"/>
              <a:gd name="connsiteY1791" fmla="*/ 2008823 h 5604001"/>
              <a:gd name="connsiteX1792" fmla="*/ 5846445 w 6293294"/>
              <a:gd name="connsiteY1792" fmla="*/ 2001901 h 5604001"/>
              <a:gd name="connsiteX1793" fmla="*/ 5881116 w 6293294"/>
              <a:gd name="connsiteY1793" fmla="*/ 2071180 h 5604001"/>
              <a:gd name="connsiteX1794" fmla="*/ 5905374 w 6293294"/>
              <a:gd name="connsiteY1794" fmla="*/ 2119694 h 5604001"/>
              <a:gd name="connsiteX1795" fmla="*/ 5874195 w 6293294"/>
              <a:gd name="connsiteY1795" fmla="*/ 2175129 h 5604001"/>
              <a:gd name="connsiteX1796" fmla="*/ 5884545 w 6293294"/>
              <a:gd name="connsiteY1796" fmla="*/ 2182051 h 5604001"/>
              <a:gd name="connsiteX1797" fmla="*/ 5894959 w 6293294"/>
              <a:gd name="connsiteY1797" fmla="*/ 2175129 h 5604001"/>
              <a:gd name="connsiteX1798" fmla="*/ 5936551 w 6293294"/>
              <a:gd name="connsiteY1798" fmla="*/ 2223580 h 5604001"/>
              <a:gd name="connsiteX1799" fmla="*/ 5905374 w 6293294"/>
              <a:gd name="connsiteY1799" fmla="*/ 2275523 h 5604001"/>
              <a:gd name="connsiteX1800" fmla="*/ 5849937 w 6293294"/>
              <a:gd name="connsiteY1800" fmla="*/ 2279015 h 5604001"/>
              <a:gd name="connsiteX1801" fmla="*/ 5756402 w 6293294"/>
              <a:gd name="connsiteY1801" fmla="*/ 2348294 h 5604001"/>
              <a:gd name="connsiteX1802" fmla="*/ 5683695 w 6293294"/>
              <a:gd name="connsiteY1802" fmla="*/ 2369058 h 5604001"/>
              <a:gd name="connsiteX1803" fmla="*/ 5583237 w 6293294"/>
              <a:gd name="connsiteY1803" fmla="*/ 2441766 h 5604001"/>
              <a:gd name="connsiteX1804" fmla="*/ 5527802 w 6293294"/>
              <a:gd name="connsiteY1804" fmla="*/ 2479866 h 5604001"/>
              <a:gd name="connsiteX1805" fmla="*/ 5538216 w 6293294"/>
              <a:gd name="connsiteY1805" fmla="*/ 2483358 h 5604001"/>
              <a:gd name="connsiteX1806" fmla="*/ 5642102 w 6293294"/>
              <a:gd name="connsiteY1806" fmla="*/ 2407158 h 5604001"/>
              <a:gd name="connsiteX1807" fmla="*/ 5739130 w 6293294"/>
              <a:gd name="connsiteY1807" fmla="*/ 2372551 h 5604001"/>
              <a:gd name="connsiteX1808" fmla="*/ 5794502 w 6293294"/>
              <a:gd name="connsiteY1808" fmla="*/ 2344801 h 5604001"/>
              <a:gd name="connsiteX1809" fmla="*/ 5849937 w 6293294"/>
              <a:gd name="connsiteY1809" fmla="*/ 2299780 h 5604001"/>
              <a:gd name="connsiteX1810" fmla="*/ 5867274 w 6293294"/>
              <a:gd name="connsiteY1810" fmla="*/ 2299780 h 5604001"/>
              <a:gd name="connsiteX1811" fmla="*/ 5444681 w 6293294"/>
              <a:gd name="connsiteY1811" fmla="*/ 2562987 h 5604001"/>
              <a:gd name="connsiteX1812" fmla="*/ 5427409 w 6293294"/>
              <a:gd name="connsiteY1812" fmla="*/ 2562987 h 5604001"/>
              <a:gd name="connsiteX1813" fmla="*/ 5458587 w 6293294"/>
              <a:gd name="connsiteY1813" fmla="*/ 2490280 h 5604001"/>
              <a:gd name="connsiteX1814" fmla="*/ 5458587 w 6293294"/>
              <a:gd name="connsiteY1814" fmla="*/ 2414080 h 5604001"/>
              <a:gd name="connsiteX1815" fmla="*/ 5444681 w 6293294"/>
              <a:gd name="connsiteY1815" fmla="*/ 2358644 h 5604001"/>
              <a:gd name="connsiteX1816" fmla="*/ 5468937 w 6293294"/>
              <a:gd name="connsiteY1816" fmla="*/ 2341372 h 5604001"/>
              <a:gd name="connsiteX1817" fmla="*/ 5507037 w 6293294"/>
              <a:gd name="connsiteY1817" fmla="*/ 2358644 h 5604001"/>
              <a:gd name="connsiteX1818" fmla="*/ 5572887 w 6293294"/>
              <a:gd name="connsiteY1818" fmla="*/ 2317115 h 5604001"/>
              <a:gd name="connsiteX1819" fmla="*/ 5624830 w 6293294"/>
              <a:gd name="connsiteY1819" fmla="*/ 2341372 h 5604001"/>
              <a:gd name="connsiteX1820" fmla="*/ 5513959 w 6293294"/>
              <a:gd name="connsiteY1820" fmla="*/ 2410651 h 5604001"/>
              <a:gd name="connsiteX1821" fmla="*/ 5468937 w 6293294"/>
              <a:gd name="connsiteY1821" fmla="*/ 2403666 h 5604001"/>
              <a:gd name="connsiteX1822" fmla="*/ 5517451 w 6293294"/>
              <a:gd name="connsiteY1822" fmla="*/ 2427923 h 5604001"/>
              <a:gd name="connsiteX1823" fmla="*/ 5617909 w 6293294"/>
              <a:gd name="connsiteY1823" fmla="*/ 2386394 h 5604001"/>
              <a:gd name="connsiteX1824" fmla="*/ 5642102 w 6293294"/>
              <a:gd name="connsiteY1824" fmla="*/ 2334451 h 5604001"/>
              <a:gd name="connsiteX1825" fmla="*/ 5714874 w 6293294"/>
              <a:gd name="connsiteY1825" fmla="*/ 2279015 h 5604001"/>
              <a:gd name="connsiteX1826" fmla="*/ 5701030 w 6293294"/>
              <a:gd name="connsiteY1826" fmla="*/ 2237423 h 5604001"/>
              <a:gd name="connsiteX1827" fmla="*/ 5707951 w 6293294"/>
              <a:gd name="connsiteY1827" fmla="*/ 2192401 h 5604001"/>
              <a:gd name="connsiteX1828" fmla="*/ 5635181 w 6293294"/>
              <a:gd name="connsiteY1828" fmla="*/ 2112772 h 5604001"/>
              <a:gd name="connsiteX1829" fmla="*/ 5545137 w 6293294"/>
              <a:gd name="connsiteY1829" fmla="*/ 2078101 h 5604001"/>
              <a:gd name="connsiteX1830" fmla="*/ 5552059 w 6293294"/>
              <a:gd name="connsiteY1830" fmla="*/ 2064258 h 5604001"/>
              <a:gd name="connsiteX1831" fmla="*/ 5649024 w 6293294"/>
              <a:gd name="connsiteY1831" fmla="*/ 2005393 h 5604001"/>
              <a:gd name="connsiteX1832" fmla="*/ 5680202 w 6293294"/>
              <a:gd name="connsiteY1832" fmla="*/ 1988058 h 5604001"/>
              <a:gd name="connsiteX1833" fmla="*/ 5721795 w 6293294"/>
              <a:gd name="connsiteY1833" fmla="*/ 1977708 h 5604001"/>
              <a:gd name="connsiteX1834" fmla="*/ 5818759 w 6293294"/>
              <a:gd name="connsiteY1834" fmla="*/ 2008823 h 5604001"/>
              <a:gd name="connsiteX1835" fmla="*/ 5053330 w 6293294"/>
              <a:gd name="connsiteY1835" fmla="*/ 2168144 h 5604001"/>
              <a:gd name="connsiteX1836" fmla="*/ 5223066 w 6293294"/>
              <a:gd name="connsiteY1836" fmla="*/ 1977708 h 5604001"/>
              <a:gd name="connsiteX1837" fmla="*/ 5053330 w 6293294"/>
              <a:gd name="connsiteY1837" fmla="*/ 2168144 h 5604001"/>
              <a:gd name="connsiteX1838" fmla="*/ 5046409 w 6293294"/>
              <a:gd name="connsiteY1838" fmla="*/ 2109280 h 5604001"/>
              <a:gd name="connsiteX1839" fmla="*/ 5129530 w 6293294"/>
              <a:gd name="connsiteY1839" fmla="*/ 1977708 h 5604001"/>
              <a:gd name="connsiteX1840" fmla="*/ 5046409 w 6293294"/>
              <a:gd name="connsiteY1840" fmla="*/ 2109280 h 5604001"/>
              <a:gd name="connsiteX1841" fmla="*/ 2985580 w 6293294"/>
              <a:gd name="connsiteY1841" fmla="*/ 1994980 h 5604001"/>
              <a:gd name="connsiteX1842" fmla="*/ 2968308 w 6293294"/>
              <a:gd name="connsiteY1842" fmla="*/ 2057337 h 5604001"/>
              <a:gd name="connsiteX1843" fmla="*/ 2968308 w 6293294"/>
              <a:gd name="connsiteY1843" fmla="*/ 1981137 h 5604001"/>
              <a:gd name="connsiteX1844" fmla="*/ 2937129 w 6293294"/>
              <a:gd name="connsiteY1844" fmla="*/ 2046923 h 5604001"/>
              <a:gd name="connsiteX1845" fmla="*/ 2950972 w 6293294"/>
              <a:gd name="connsiteY1845" fmla="*/ 2067751 h 5604001"/>
              <a:gd name="connsiteX1846" fmla="*/ 2937129 w 6293294"/>
              <a:gd name="connsiteY1846" fmla="*/ 2078101 h 5604001"/>
              <a:gd name="connsiteX1847" fmla="*/ 2892108 w 6293294"/>
              <a:gd name="connsiteY1847" fmla="*/ 2012315 h 5604001"/>
              <a:gd name="connsiteX1848" fmla="*/ 2912872 w 6293294"/>
              <a:gd name="connsiteY1848" fmla="*/ 1988058 h 5604001"/>
              <a:gd name="connsiteX1849" fmla="*/ 2930208 w 6293294"/>
              <a:gd name="connsiteY1849" fmla="*/ 1994980 h 5604001"/>
              <a:gd name="connsiteX1850" fmla="*/ 2930208 w 6293294"/>
              <a:gd name="connsiteY1850" fmla="*/ 2022729 h 5604001"/>
              <a:gd name="connsiteX1851" fmla="*/ 2916301 w 6293294"/>
              <a:gd name="connsiteY1851" fmla="*/ 2001901 h 5604001"/>
              <a:gd name="connsiteX1852" fmla="*/ 2912872 w 6293294"/>
              <a:gd name="connsiteY1852" fmla="*/ 2012315 h 5604001"/>
              <a:gd name="connsiteX1853" fmla="*/ 2937129 w 6293294"/>
              <a:gd name="connsiteY1853" fmla="*/ 2046923 h 5604001"/>
              <a:gd name="connsiteX1854" fmla="*/ 2937129 w 6293294"/>
              <a:gd name="connsiteY1854" fmla="*/ 2026158 h 5604001"/>
              <a:gd name="connsiteX1855" fmla="*/ 2968308 w 6293294"/>
              <a:gd name="connsiteY1855" fmla="*/ 1960372 h 5604001"/>
              <a:gd name="connsiteX1856" fmla="*/ 2985580 w 6293294"/>
              <a:gd name="connsiteY1856" fmla="*/ 1994980 h 5604001"/>
              <a:gd name="connsiteX1857" fmla="*/ 2760472 w 6293294"/>
              <a:gd name="connsiteY1857" fmla="*/ 2005393 h 5604001"/>
              <a:gd name="connsiteX1858" fmla="*/ 2743137 w 6293294"/>
              <a:gd name="connsiteY1858" fmla="*/ 1994980 h 5604001"/>
              <a:gd name="connsiteX1859" fmla="*/ 2708529 w 6293294"/>
              <a:gd name="connsiteY1859" fmla="*/ 2008823 h 5604001"/>
              <a:gd name="connsiteX1860" fmla="*/ 2684272 w 6293294"/>
              <a:gd name="connsiteY1860" fmla="*/ 1988058 h 5604001"/>
              <a:gd name="connsiteX1861" fmla="*/ 2711958 w 6293294"/>
              <a:gd name="connsiteY1861" fmla="*/ 1960372 h 5604001"/>
              <a:gd name="connsiteX1862" fmla="*/ 2760472 w 6293294"/>
              <a:gd name="connsiteY1862" fmla="*/ 2005393 h 5604001"/>
              <a:gd name="connsiteX1863" fmla="*/ 5908802 w 6293294"/>
              <a:gd name="connsiteY1863" fmla="*/ 2015808 h 5604001"/>
              <a:gd name="connsiteX1864" fmla="*/ 6043867 w 6293294"/>
              <a:gd name="connsiteY1864" fmla="*/ 1956880 h 5604001"/>
              <a:gd name="connsiteX1865" fmla="*/ 5908802 w 6293294"/>
              <a:gd name="connsiteY1865" fmla="*/ 2015808 h 5604001"/>
              <a:gd name="connsiteX1866" fmla="*/ 2871280 w 6293294"/>
              <a:gd name="connsiteY1866" fmla="*/ 1998472 h 5604001"/>
              <a:gd name="connsiteX1867" fmla="*/ 2836672 w 6293294"/>
              <a:gd name="connsiteY1867" fmla="*/ 2067751 h 5604001"/>
              <a:gd name="connsiteX1868" fmla="*/ 2826258 w 6293294"/>
              <a:gd name="connsiteY1868" fmla="*/ 2064258 h 5604001"/>
              <a:gd name="connsiteX1869" fmla="*/ 2822829 w 6293294"/>
              <a:gd name="connsiteY1869" fmla="*/ 2053908 h 5604001"/>
              <a:gd name="connsiteX1870" fmla="*/ 2854008 w 6293294"/>
              <a:gd name="connsiteY1870" fmla="*/ 1991551 h 5604001"/>
              <a:gd name="connsiteX1871" fmla="*/ 2840101 w 6293294"/>
              <a:gd name="connsiteY1871" fmla="*/ 1967293 h 5604001"/>
              <a:gd name="connsiteX1872" fmla="*/ 2808922 w 6293294"/>
              <a:gd name="connsiteY1872" fmla="*/ 1994980 h 5604001"/>
              <a:gd name="connsiteX1873" fmla="*/ 2843594 w 6293294"/>
              <a:gd name="connsiteY1873" fmla="*/ 1956880 h 5604001"/>
              <a:gd name="connsiteX1874" fmla="*/ 2871280 w 6293294"/>
              <a:gd name="connsiteY1874" fmla="*/ 1998472 h 5604001"/>
              <a:gd name="connsiteX1875" fmla="*/ 2788158 w 6293294"/>
              <a:gd name="connsiteY1875" fmla="*/ 1988058 h 5604001"/>
              <a:gd name="connsiteX1876" fmla="*/ 2798572 w 6293294"/>
              <a:gd name="connsiteY1876" fmla="*/ 1949958 h 5604001"/>
              <a:gd name="connsiteX1877" fmla="*/ 2798572 w 6293294"/>
              <a:gd name="connsiteY1877" fmla="*/ 1988058 h 5604001"/>
              <a:gd name="connsiteX1878" fmla="*/ 2805494 w 6293294"/>
              <a:gd name="connsiteY1878" fmla="*/ 2026158 h 5604001"/>
              <a:gd name="connsiteX1879" fmla="*/ 2795080 w 6293294"/>
              <a:gd name="connsiteY1879" fmla="*/ 2033080 h 5604001"/>
              <a:gd name="connsiteX1880" fmla="*/ 2770886 w 6293294"/>
              <a:gd name="connsiteY1880" fmla="*/ 1988058 h 5604001"/>
              <a:gd name="connsiteX1881" fmla="*/ 2781237 w 6293294"/>
              <a:gd name="connsiteY1881" fmla="*/ 1943037 h 5604001"/>
              <a:gd name="connsiteX1882" fmla="*/ 2788158 w 6293294"/>
              <a:gd name="connsiteY1882" fmla="*/ 1988058 h 5604001"/>
              <a:gd name="connsiteX1883" fmla="*/ 4360609 w 6293294"/>
              <a:gd name="connsiteY1883" fmla="*/ 1929193 h 5604001"/>
              <a:gd name="connsiteX1884" fmla="*/ 4447223 w 6293294"/>
              <a:gd name="connsiteY1884" fmla="*/ 2005393 h 5604001"/>
              <a:gd name="connsiteX1885" fmla="*/ 4499166 w 6293294"/>
              <a:gd name="connsiteY1885" fmla="*/ 2088515 h 5604001"/>
              <a:gd name="connsiteX1886" fmla="*/ 4540695 w 6293294"/>
              <a:gd name="connsiteY1886" fmla="*/ 2119694 h 5604001"/>
              <a:gd name="connsiteX1887" fmla="*/ 4561523 w 6293294"/>
              <a:gd name="connsiteY1887" fmla="*/ 2161223 h 5604001"/>
              <a:gd name="connsiteX1888" fmla="*/ 4606544 w 6293294"/>
              <a:gd name="connsiteY1888" fmla="*/ 2195894 h 5604001"/>
              <a:gd name="connsiteX1889" fmla="*/ 4585716 w 6293294"/>
              <a:gd name="connsiteY1889" fmla="*/ 2216658 h 5604001"/>
              <a:gd name="connsiteX1890" fmla="*/ 4353687 w 6293294"/>
              <a:gd name="connsiteY1890" fmla="*/ 1929193 h 5604001"/>
              <a:gd name="connsiteX1891" fmla="*/ 4360609 w 6293294"/>
              <a:gd name="connsiteY1891" fmla="*/ 1929193 h 5604001"/>
              <a:gd name="connsiteX1892" fmla="*/ 2240915 w 6293294"/>
              <a:gd name="connsiteY1892" fmla="*/ 1970723 h 5604001"/>
              <a:gd name="connsiteX1893" fmla="*/ 2258251 w 6293294"/>
              <a:gd name="connsiteY1893" fmla="*/ 2033080 h 5604001"/>
              <a:gd name="connsiteX1894" fmla="*/ 2258251 w 6293294"/>
              <a:gd name="connsiteY1894" fmla="*/ 2046923 h 5604001"/>
              <a:gd name="connsiteX1895" fmla="*/ 2064321 w 6293294"/>
              <a:gd name="connsiteY1895" fmla="*/ 2105851 h 5604001"/>
              <a:gd name="connsiteX1896" fmla="*/ 1870329 w 6293294"/>
              <a:gd name="connsiteY1896" fmla="*/ 2040001 h 5604001"/>
              <a:gd name="connsiteX1897" fmla="*/ 1714500 w 6293294"/>
              <a:gd name="connsiteY1897" fmla="*/ 2071180 h 5604001"/>
              <a:gd name="connsiteX1898" fmla="*/ 1551686 w 6293294"/>
              <a:gd name="connsiteY1898" fmla="*/ 2001901 h 5604001"/>
              <a:gd name="connsiteX1899" fmla="*/ 1620964 w 6293294"/>
              <a:gd name="connsiteY1899" fmla="*/ 1967293 h 5604001"/>
              <a:gd name="connsiteX1900" fmla="*/ 1821815 w 6293294"/>
              <a:gd name="connsiteY1900" fmla="*/ 1932623 h 5604001"/>
              <a:gd name="connsiteX1901" fmla="*/ 1998472 w 6293294"/>
              <a:gd name="connsiteY1901" fmla="*/ 1932623 h 5604001"/>
              <a:gd name="connsiteX1902" fmla="*/ 2240915 w 6293294"/>
              <a:gd name="connsiteY1902" fmla="*/ 1970723 h 5604001"/>
              <a:gd name="connsiteX1903" fmla="*/ 4817809 w 6293294"/>
              <a:gd name="connsiteY1903" fmla="*/ 2081593 h 5604001"/>
              <a:gd name="connsiteX1904" fmla="*/ 4897437 w 6293294"/>
              <a:gd name="connsiteY1904" fmla="*/ 1908429 h 5604001"/>
              <a:gd name="connsiteX1905" fmla="*/ 4817809 w 6293294"/>
              <a:gd name="connsiteY1905" fmla="*/ 2081593 h 5604001"/>
              <a:gd name="connsiteX1906" fmla="*/ 4786630 w 6293294"/>
              <a:gd name="connsiteY1906" fmla="*/ 2026158 h 5604001"/>
              <a:gd name="connsiteX1907" fmla="*/ 4835144 w 6293294"/>
              <a:gd name="connsiteY1907" fmla="*/ 1887601 h 5604001"/>
              <a:gd name="connsiteX1908" fmla="*/ 4786630 w 6293294"/>
              <a:gd name="connsiteY1908" fmla="*/ 2026158 h 5604001"/>
              <a:gd name="connsiteX1909" fmla="*/ 4544187 w 6293294"/>
              <a:gd name="connsiteY1909" fmla="*/ 1898015 h 5604001"/>
              <a:gd name="connsiteX1910" fmla="*/ 4544187 w 6293294"/>
              <a:gd name="connsiteY1910" fmla="*/ 1887601 h 5604001"/>
              <a:gd name="connsiteX1911" fmla="*/ 4544187 w 6293294"/>
              <a:gd name="connsiteY1911" fmla="*/ 1898015 h 5604001"/>
              <a:gd name="connsiteX1912" fmla="*/ 5829174 w 6293294"/>
              <a:gd name="connsiteY1912" fmla="*/ 1949958 h 5604001"/>
              <a:gd name="connsiteX1913" fmla="*/ 5960745 w 6293294"/>
              <a:gd name="connsiteY1913" fmla="*/ 1880680 h 5604001"/>
              <a:gd name="connsiteX1914" fmla="*/ 5829174 w 6293294"/>
              <a:gd name="connsiteY1914" fmla="*/ 1949958 h 5604001"/>
              <a:gd name="connsiteX1915" fmla="*/ 5330381 w 6293294"/>
              <a:gd name="connsiteY1915" fmla="*/ 1981137 h 5604001"/>
              <a:gd name="connsiteX1916" fmla="*/ 5399659 w 6293294"/>
              <a:gd name="connsiteY1916" fmla="*/ 1880680 h 5604001"/>
              <a:gd name="connsiteX1917" fmla="*/ 5330381 w 6293294"/>
              <a:gd name="connsiteY1917" fmla="*/ 1981137 h 5604001"/>
              <a:gd name="connsiteX1918" fmla="*/ 5413502 w 6293294"/>
              <a:gd name="connsiteY1918" fmla="*/ 1870329 h 5604001"/>
              <a:gd name="connsiteX1919" fmla="*/ 5434330 w 6293294"/>
              <a:gd name="connsiteY1919" fmla="*/ 1859915 h 5604001"/>
              <a:gd name="connsiteX1920" fmla="*/ 5413502 w 6293294"/>
              <a:gd name="connsiteY1920" fmla="*/ 1870329 h 5604001"/>
              <a:gd name="connsiteX1921" fmla="*/ 5347716 w 6293294"/>
              <a:gd name="connsiteY1921" fmla="*/ 1898015 h 5604001"/>
              <a:gd name="connsiteX1922" fmla="*/ 5306187 w 6293294"/>
              <a:gd name="connsiteY1922" fmla="*/ 1963801 h 5604001"/>
              <a:gd name="connsiteX1923" fmla="*/ 5385816 w 6293294"/>
              <a:gd name="connsiteY1923" fmla="*/ 1856486 h 5604001"/>
              <a:gd name="connsiteX1924" fmla="*/ 5347716 w 6293294"/>
              <a:gd name="connsiteY1924" fmla="*/ 1898015 h 5604001"/>
              <a:gd name="connsiteX1925" fmla="*/ 1482408 w 6293294"/>
              <a:gd name="connsiteY1925" fmla="*/ 1994980 h 5604001"/>
              <a:gd name="connsiteX1926" fmla="*/ 1426972 w 6293294"/>
              <a:gd name="connsiteY1926" fmla="*/ 1939608 h 5604001"/>
              <a:gd name="connsiteX1927" fmla="*/ 1343851 w 6293294"/>
              <a:gd name="connsiteY1927" fmla="*/ 1901508 h 5604001"/>
              <a:gd name="connsiteX1928" fmla="*/ 1014857 w 6293294"/>
              <a:gd name="connsiteY1928" fmla="*/ 1859915 h 5604001"/>
              <a:gd name="connsiteX1929" fmla="*/ 1011364 w 6293294"/>
              <a:gd name="connsiteY1929" fmla="*/ 1859915 h 5604001"/>
              <a:gd name="connsiteX1930" fmla="*/ 1080643 w 6293294"/>
              <a:gd name="connsiteY1930" fmla="*/ 1852993 h 5604001"/>
              <a:gd name="connsiteX1931" fmla="*/ 1482408 w 6293294"/>
              <a:gd name="connsiteY1931" fmla="*/ 1994980 h 5604001"/>
              <a:gd name="connsiteX1932" fmla="*/ 2916301 w 6293294"/>
              <a:gd name="connsiteY1932" fmla="*/ 1859915 h 5604001"/>
              <a:gd name="connsiteX1933" fmla="*/ 2916301 w 6293294"/>
              <a:gd name="connsiteY1933" fmla="*/ 1849501 h 5604001"/>
              <a:gd name="connsiteX1934" fmla="*/ 2916301 w 6293294"/>
              <a:gd name="connsiteY1934" fmla="*/ 1859915 h 5604001"/>
              <a:gd name="connsiteX1935" fmla="*/ 5209159 w 6293294"/>
              <a:gd name="connsiteY1935" fmla="*/ 1894523 h 5604001"/>
              <a:gd name="connsiteX1936" fmla="*/ 5236909 w 6293294"/>
              <a:gd name="connsiteY1936" fmla="*/ 1898015 h 5604001"/>
              <a:gd name="connsiteX1937" fmla="*/ 5236909 w 6293294"/>
              <a:gd name="connsiteY1937" fmla="*/ 1904937 h 5604001"/>
              <a:gd name="connsiteX1938" fmla="*/ 5247259 w 6293294"/>
              <a:gd name="connsiteY1938" fmla="*/ 1911858 h 5604001"/>
              <a:gd name="connsiteX1939" fmla="*/ 5254181 w 6293294"/>
              <a:gd name="connsiteY1939" fmla="*/ 1929193 h 5604001"/>
              <a:gd name="connsiteX1940" fmla="*/ 5243830 w 6293294"/>
              <a:gd name="connsiteY1940" fmla="*/ 1956880 h 5604001"/>
              <a:gd name="connsiteX1941" fmla="*/ 5261166 w 6293294"/>
              <a:gd name="connsiteY1941" fmla="*/ 2008823 h 5604001"/>
              <a:gd name="connsiteX1942" fmla="*/ 5247259 w 6293294"/>
              <a:gd name="connsiteY1942" fmla="*/ 2036572 h 5604001"/>
              <a:gd name="connsiteX1943" fmla="*/ 5223066 w 6293294"/>
              <a:gd name="connsiteY1943" fmla="*/ 2057337 h 5604001"/>
              <a:gd name="connsiteX1944" fmla="*/ 5212651 w 6293294"/>
              <a:gd name="connsiteY1944" fmla="*/ 2085023 h 5604001"/>
              <a:gd name="connsiteX1945" fmla="*/ 5174551 w 6293294"/>
              <a:gd name="connsiteY1945" fmla="*/ 2109280 h 5604001"/>
              <a:gd name="connsiteX1946" fmla="*/ 5174551 w 6293294"/>
              <a:gd name="connsiteY1946" fmla="*/ 2130044 h 5604001"/>
              <a:gd name="connsiteX1947" fmla="*/ 5153787 w 6293294"/>
              <a:gd name="connsiteY1947" fmla="*/ 2150872 h 5604001"/>
              <a:gd name="connsiteX1948" fmla="*/ 4970209 w 6293294"/>
              <a:gd name="connsiteY1948" fmla="*/ 2247837 h 5604001"/>
              <a:gd name="connsiteX1949" fmla="*/ 5178044 w 6293294"/>
              <a:gd name="connsiteY1949" fmla="*/ 2164715 h 5604001"/>
              <a:gd name="connsiteX1950" fmla="*/ 5191887 w 6293294"/>
              <a:gd name="connsiteY1950" fmla="*/ 2164715 h 5604001"/>
              <a:gd name="connsiteX1951" fmla="*/ 5164137 w 6293294"/>
              <a:gd name="connsiteY1951" fmla="*/ 2223580 h 5604001"/>
              <a:gd name="connsiteX1952" fmla="*/ 5136451 w 6293294"/>
              <a:gd name="connsiteY1952" fmla="*/ 2209737 h 5604001"/>
              <a:gd name="connsiteX1953" fmla="*/ 5091430 w 6293294"/>
              <a:gd name="connsiteY1953" fmla="*/ 2285937 h 5604001"/>
              <a:gd name="connsiteX1954" fmla="*/ 5042916 w 6293294"/>
              <a:gd name="connsiteY1954" fmla="*/ 2261680 h 5604001"/>
              <a:gd name="connsiteX1955" fmla="*/ 5015230 w 6293294"/>
              <a:gd name="connsiteY1955" fmla="*/ 2285937 h 5604001"/>
              <a:gd name="connsiteX1956" fmla="*/ 4966716 w 6293294"/>
              <a:gd name="connsiteY1956" fmla="*/ 2296351 h 5604001"/>
              <a:gd name="connsiteX1957" fmla="*/ 4935537 w 6293294"/>
              <a:gd name="connsiteY1957" fmla="*/ 2330958 h 5604001"/>
              <a:gd name="connsiteX1958" fmla="*/ 4904423 w 6293294"/>
              <a:gd name="connsiteY1958" fmla="*/ 2341372 h 5604001"/>
              <a:gd name="connsiteX1959" fmla="*/ 4859337 w 6293294"/>
              <a:gd name="connsiteY1959" fmla="*/ 2317115 h 5604001"/>
              <a:gd name="connsiteX1960" fmla="*/ 4869751 w 6293294"/>
              <a:gd name="connsiteY1960" fmla="*/ 2251329 h 5604001"/>
              <a:gd name="connsiteX1961" fmla="*/ 4984051 w 6293294"/>
              <a:gd name="connsiteY1961" fmla="*/ 1939608 h 5604001"/>
              <a:gd name="connsiteX1962" fmla="*/ 4994466 w 6293294"/>
              <a:gd name="connsiteY1962" fmla="*/ 1925701 h 5604001"/>
              <a:gd name="connsiteX1963" fmla="*/ 5008309 w 6293294"/>
              <a:gd name="connsiteY1963" fmla="*/ 1967293 h 5604001"/>
              <a:gd name="connsiteX1964" fmla="*/ 4987544 w 6293294"/>
              <a:gd name="connsiteY1964" fmla="*/ 2022729 h 5604001"/>
              <a:gd name="connsiteX1965" fmla="*/ 5008309 w 6293294"/>
              <a:gd name="connsiteY1965" fmla="*/ 2088515 h 5604001"/>
              <a:gd name="connsiteX1966" fmla="*/ 4928616 w 6293294"/>
              <a:gd name="connsiteY1966" fmla="*/ 2251329 h 5604001"/>
              <a:gd name="connsiteX1967" fmla="*/ 5025644 w 6293294"/>
              <a:gd name="connsiteY1967" fmla="*/ 2088515 h 5604001"/>
              <a:gd name="connsiteX1968" fmla="*/ 5008309 w 6293294"/>
              <a:gd name="connsiteY1968" fmla="*/ 2022729 h 5604001"/>
              <a:gd name="connsiteX1969" fmla="*/ 5022151 w 6293294"/>
              <a:gd name="connsiteY1969" fmla="*/ 1970723 h 5604001"/>
              <a:gd name="connsiteX1970" fmla="*/ 5001387 w 6293294"/>
              <a:gd name="connsiteY1970" fmla="*/ 1908429 h 5604001"/>
              <a:gd name="connsiteX1971" fmla="*/ 5015230 w 6293294"/>
              <a:gd name="connsiteY1971" fmla="*/ 1870329 h 5604001"/>
              <a:gd name="connsiteX1972" fmla="*/ 5029074 w 6293294"/>
              <a:gd name="connsiteY1972" fmla="*/ 1870329 h 5604001"/>
              <a:gd name="connsiteX1973" fmla="*/ 5070666 w 6293294"/>
              <a:gd name="connsiteY1973" fmla="*/ 1839151 h 5604001"/>
              <a:gd name="connsiteX1974" fmla="*/ 5115687 w 6293294"/>
              <a:gd name="connsiteY1974" fmla="*/ 1835658 h 5604001"/>
              <a:gd name="connsiteX1975" fmla="*/ 5136451 w 6293294"/>
              <a:gd name="connsiteY1975" fmla="*/ 1828737 h 5604001"/>
              <a:gd name="connsiteX1976" fmla="*/ 5209159 w 6293294"/>
              <a:gd name="connsiteY1976" fmla="*/ 1894523 h 5604001"/>
              <a:gd name="connsiteX1977" fmla="*/ 2885122 w 6293294"/>
              <a:gd name="connsiteY1977" fmla="*/ 1842580 h 5604001"/>
              <a:gd name="connsiteX1978" fmla="*/ 2902458 w 6293294"/>
              <a:gd name="connsiteY1978" fmla="*/ 1825308 h 5604001"/>
              <a:gd name="connsiteX1979" fmla="*/ 2937129 w 6293294"/>
              <a:gd name="connsiteY1979" fmla="*/ 1884172 h 5604001"/>
              <a:gd name="connsiteX1980" fmla="*/ 2923222 w 6293294"/>
              <a:gd name="connsiteY1980" fmla="*/ 1887601 h 5604001"/>
              <a:gd name="connsiteX1981" fmla="*/ 2888615 w 6293294"/>
              <a:gd name="connsiteY1981" fmla="*/ 1859915 h 5604001"/>
              <a:gd name="connsiteX1982" fmla="*/ 2847022 w 6293294"/>
              <a:gd name="connsiteY1982" fmla="*/ 1929193 h 5604001"/>
              <a:gd name="connsiteX1983" fmla="*/ 2833180 w 6293294"/>
              <a:gd name="connsiteY1983" fmla="*/ 1915351 h 5604001"/>
              <a:gd name="connsiteX1984" fmla="*/ 2864358 w 6293294"/>
              <a:gd name="connsiteY1984" fmla="*/ 1870329 h 5604001"/>
              <a:gd name="connsiteX1985" fmla="*/ 2860929 w 6293294"/>
              <a:gd name="connsiteY1985" fmla="*/ 1839151 h 5604001"/>
              <a:gd name="connsiteX1986" fmla="*/ 2836672 w 6293294"/>
              <a:gd name="connsiteY1986" fmla="*/ 1877251 h 5604001"/>
              <a:gd name="connsiteX1987" fmla="*/ 2843594 w 6293294"/>
              <a:gd name="connsiteY1987" fmla="*/ 1884172 h 5604001"/>
              <a:gd name="connsiteX1988" fmla="*/ 2836672 w 6293294"/>
              <a:gd name="connsiteY1988" fmla="*/ 1887601 h 5604001"/>
              <a:gd name="connsiteX1989" fmla="*/ 2826258 w 6293294"/>
              <a:gd name="connsiteY1989" fmla="*/ 1873758 h 5604001"/>
              <a:gd name="connsiteX1990" fmla="*/ 2864358 w 6293294"/>
              <a:gd name="connsiteY1990" fmla="*/ 1821815 h 5604001"/>
              <a:gd name="connsiteX1991" fmla="*/ 2885122 w 6293294"/>
              <a:gd name="connsiteY1991" fmla="*/ 1842580 h 5604001"/>
              <a:gd name="connsiteX1992" fmla="*/ 2971737 w 6293294"/>
              <a:gd name="connsiteY1992" fmla="*/ 1856486 h 5604001"/>
              <a:gd name="connsiteX1993" fmla="*/ 2947480 w 6293294"/>
              <a:gd name="connsiteY1993" fmla="*/ 1918780 h 5604001"/>
              <a:gd name="connsiteX1994" fmla="*/ 2954401 w 6293294"/>
              <a:gd name="connsiteY1994" fmla="*/ 1880680 h 5604001"/>
              <a:gd name="connsiteX1995" fmla="*/ 2950972 w 6293294"/>
              <a:gd name="connsiteY1995" fmla="*/ 1832229 h 5604001"/>
              <a:gd name="connsiteX1996" fmla="*/ 2940558 w 6293294"/>
              <a:gd name="connsiteY1996" fmla="*/ 1866837 h 5604001"/>
              <a:gd name="connsiteX1997" fmla="*/ 2937129 w 6293294"/>
              <a:gd name="connsiteY1997" fmla="*/ 1839151 h 5604001"/>
              <a:gd name="connsiteX1998" fmla="*/ 2950972 w 6293294"/>
              <a:gd name="connsiteY1998" fmla="*/ 1807972 h 5604001"/>
              <a:gd name="connsiteX1999" fmla="*/ 2971737 w 6293294"/>
              <a:gd name="connsiteY1999" fmla="*/ 1856486 h 5604001"/>
              <a:gd name="connsiteX2000" fmla="*/ 5867274 w 6293294"/>
              <a:gd name="connsiteY2000" fmla="*/ 1807972 h 5604001"/>
              <a:gd name="connsiteX2001" fmla="*/ 5614416 w 6293294"/>
              <a:gd name="connsiteY2001" fmla="*/ 1977708 h 5604001"/>
              <a:gd name="connsiteX2002" fmla="*/ 5849937 w 6293294"/>
              <a:gd name="connsiteY2002" fmla="*/ 1804480 h 5604001"/>
              <a:gd name="connsiteX2003" fmla="*/ 5867274 w 6293294"/>
              <a:gd name="connsiteY2003" fmla="*/ 1807972 h 5604001"/>
              <a:gd name="connsiteX2004" fmla="*/ 1530921 w 6293294"/>
              <a:gd name="connsiteY2004" fmla="*/ 1901508 h 5604001"/>
              <a:gd name="connsiteX2005" fmla="*/ 1350835 w 6293294"/>
              <a:gd name="connsiteY2005" fmla="*/ 1801051 h 5604001"/>
              <a:gd name="connsiteX2006" fmla="*/ 1530921 w 6293294"/>
              <a:gd name="connsiteY2006" fmla="*/ 1901508 h 5604001"/>
              <a:gd name="connsiteX2007" fmla="*/ 5462016 w 6293294"/>
              <a:gd name="connsiteY2007" fmla="*/ 1870329 h 5604001"/>
              <a:gd name="connsiteX2008" fmla="*/ 5441251 w 6293294"/>
              <a:gd name="connsiteY2008" fmla="*/ 1894523 h 5604001"/>
              <a:gd name="connsiteX2009" fmla="*/ 5437759 w 6293294"/>
              <a:gd name="connsiteY2009" fmla="*/ 1915351 h 5604001"/>
              <a:gd name="connsiteX2010" fmla="*/ 5458587 w 6293294"/>
              <a:gd name="connsiteY2010" fmla="*/ 1970723 h 5604001"/>
              <a:gd name="connsiteX2011" fmla="*/ 5420487 w 6293294"/>
              <a:gd name="connsiteY2011" fmla="*/ 2019237 h 5604001"/>
              <a:gd name="connsiteX2012" fmla="*/ 5361559 w 6293294"/>
              <a:gd name="connsiteY2012" fmla="*/ 1984629 h 5604001"/>
              <a:gd name="connsiteX2013" fmla="*/ 5320030 w 6293294"/>
              <a:gd name="connsiteY2013" fmla="*/ 1998472 h 5604001"/>
              <a:gd name="connsiteX2014" fmla="*/ 5271516 w 6293294"/>
              <a:gd name="connsiteY2014" fmla="*/ 1988058 h 5604001"/>
              <a:gd name="connsiteX2015" fmla="*/ 5261166 w 6293294"/>
              <a:gd name="connsiteY2015" fmla="*/ 1960372 h 5604001"/>
              <a:gd name="connsiteX2016" fmla="*/ 5268087 w 6293294"/>
              <a:gd name="connsiteY2016" fmla="*/ 1932623 h 5604001"/>
              <a:gd name="connsiteX2017" fmla="*/ 5250751 w 6293294"/>
              <a:gd name="connsiteY2017" fmla="*/ 1894523 h 5604001"/>
              <a:gd name="connsiteX2018" fmla="*/ 5365051 w 6293294"/>
              <a:gd name="connsiteY2018" fmla="*/ 1811401 h 5604001"/>
              <a:gd name="connsiteX2019" fmla="*/ 5399659 w 6293294"/>
              <a:gd name="connsiteY2019" fmla="*/ 1801051 h 5604001"/>
              <a:gd name="connsiteX2020" fmla="*/ 5479351 w 6293294"/>
              <a:gd name="connsiteY2020" fmla="*/ 1780286 h 5604001"/>
              <a:gd name="connsiteX2021" fmla="*/ 5462016 w 6293294"/>
              <a:gd name="connsiteY2021" fmla="*/ 1870329 h 5604001"/>
              <a:gd name="connsiteX2022" fmla="*/ 3816858 w 6293294"/>
              <a:gd name="connsiteY2022" fmla="*/ 1769872 h 5604001"/>
              <a:gd name="connsiteX2023" fmla="*/ 3688715 w 6293294"/>
              <a:gd name="connsiteY2023" fmla="*/ 2008823 h 5604001"/>
              <a:gd name="connsiteX2024" fmla="*/ 3813365 w 6293294"/>
              <a:gd name="connsiteY2024" fmla="*/ 1762951 h 5604001"/>
              <a:gd name="connsiteX2025" fmla="*/ 3816858 w 6293294"/>
              <a:gd name="connsiteY2025" fmla="*/ 1769872 h 5604001"/>
              <a:gd name="connsiteX2026" fmla="*/ 5569395 w 6293294"/>
              <a:gd name="connsiteY2026" fmla="*/ 1901508 h 5604001"/>
              <a:gd name="connsiteX2027" fmla="*/ 5489702 w 6293294"/>
              <a:gd name="connsiteY2027" fmla="*/ 2078101 h 5604001"/>
              <a:gd name="connsiteX2028" fmla="*/ 5430837 w 6293294"/>
              <a:gd name="connsiteY2028" fmla="*/ 2050415 h 5604001"/>
              <a:gd name="connsiteX2029" fmla="*/ 5430837 w 6293294"/>
              <a:gd name="connsiteY2029" fmla="*/ 2029651 h 5604001"/>
              <a:gd name="connsiteX2030" fmla="*/ 5475859 w 6293294"/>
              <a:gd name="connsiteY2030" fmla="*/ 1981137 h 5604001"/>
              <a:gd name="connsiteX2031" fmla="*/ 5479351 w 6293294"/>
              <a:gd name="connsiteY2031" fmla="*/ 1977708 h 5604001"/>
              <a:gd name="connsiteX2032" fmla="*/ 5462016 w 6293294"/>
              <a:gd name="connsiteY2032" fmla="*/ 1953451 h 5604001"/>
              <a:gd name="connsiteX2033" fmla="*/ 5455095 w 6293294"/>
              <a:gd name="connsiteY2033" fmla="*/ 1915351 h 5604001"/>
              <a:gd name="connsiteX2034" fmla="*/ 5482781 w 6293294"/>
              <a:gd name="connsiteY2034" fmla="*/ 1863408 h 5604001"/>
              <a:gd name="connsiteX2035" fmla="*/ 5479351 w 6293294"/>
              <a:gd name="connsiteY2035" fmla="*/ 1828737 h 5604001"/>
              <a:gd name="connsiteX2036" fmla="*/ 5531295 w 6293294"/>
              <a:gd name="connsiteY2036" fmla="*/ 1759458 h 5604001"/>
              <a:gd name="connsiteX2037" fmla="*/ 5569395 w 6293294"/>
              <a:gd name="connsiteY2037" fmla="*/ 1901508 h 5604001"/>
              <a:gd name="connsiteX2038" fmla="*/ 2625408 w 6293294"/>
              <a:gd name="connsiteY2038" fmla="*/ 1783715 h 5604001"/>
              <a:gd name="connsiteX2039" fmla="*/ 2597658 w 6293294"/>
              <a:gd name="connsiteY2039" fmla="*/ 1821815 h 5604001"/>
              <a:gd name="connsiteX2040" fmla="*/ 2611501 w 6293294"/>
              <a:gd name="connsiteY2040" fmla="*/ 1832229 h 5604001"/>
              <a:gd name="connsiteX2041" fmla="*/ 2601151 w 6293294"/>
              <a:gd name="connsiteY2041" fmla="*/ 1846072 h 5604001"/>
              <a:gd name="connsiteX2042" fmla="*/ 2569972 w 6293294"/>
              <a:gd name="connsiteY2042" fmla="*/ 1756029 h 5604001"/>
              <a:gd name="connsiteX2043" fmla="*/ 2583815 w 6293294"/>
              <a:gd name="connsiteY2043" fmla="*/ 1721358 h 5604001"/>
              <a:gd name="connsiteX2044" fmla="*/ 2625408 w 6293294"/>
              <a:gd name="connsiteY2044" fmla="*/ 1783715 h 5604001"/>
              <a:gd name="connsiteX2045" fmla="*/ 3716401 w 6293294"/>
              <a:gd name="connsiteY2045" fmla="*/ 1752537 h 5604001"/>
              <a:gd name="connsiteX2046" fmla="*/ 3591687 w 6293294"/>
              <a:gd name="connsiteY2046" fmla="*/ 2033080 h 5604001"/>
              <a:gd name="connsiteX2047" fmla="*/ 3712908 w 6293294"/>
              <a:gd name="connsiteY2047" fmla="*/ 1714437 h 5604001"/>
              <a:gd name="connsiteX2048" fmla="*/ 3716401 w 6293294"/>
              <a:gd name="connsiteY2048" fmla="*/ 1752537 h 5604001"/>
              <a:gd name="connsiteX2049" fmla="*/ 2770886 w 6293294"/>
              <a:gd name="connsiteY2049" fmla="*/ 1728280 h 5604001"/>
              <a:gd name="connsiteX2050" fmla="*/ 2770886 w 6293294"/>
              <a:gd name="connsiteY2050" fmla="*/ 1707515 h 5604001"/>
              <a:gd name="connsiteX2051" fmla="*/ 2770886 w 6293294"/>
              <a:gd name="connsiteY2051" fmla="*/ 1728280 h 5604001"/>
              <a:gd name="connsiteX2052" fmla="*/ 2860929 w 6293294"/>
              <a:gd name="connsiteY2052" fmla="*/ 1704086 h 5604001"/>
              <a:gd name="connsiteX2053" fmla="*/ 2860929 w 6293294"/>
              <a:gd name="connsiteY2053" fmla="*/ 1717929 h 5604001"/>
              <a:gd name="connsiteX2054" fmla="*/ 2826258 w 6293294"/>
              <a:gd name="connsiteY2054" fmla="*/ 1745615 h 5604001"/>
              <a:gd name="connsiteX2055" fmla="*/ 2850515 w 6293294"/>
              <a:gd name="connsiteY2055" fmla="*/ 1704086 h 5604001"/>
              <a:gd name="connsiteX2056" fmla="*/ 2860929 w 6293294"/>
              <a:gd name="connsiteY2056" fmla="*/ 1704086 h 5604001"/>
              <a:gd name="connsiteX2057" fmla="*/ 5441251 w 6293294"/>
              <a:gd name="connsiteY2057" fmla="*/ 1749108 h 5604001"/>
              <a:gd name="connsiteX2058" fmla="*/ 5482781 w 6293294"/>
              <a:gd name="connsiteY2058" fmla="*/ 1742186 h 5604001"/>
              <a:gd name="connsiteX2059" fmla="*/ 5510530 w 6293294"/>
              <a:gd name="connsiteY2059" fmla="*/ 1745615 h 5604001"/>
              <a:gd name="connsiteX2060" fmla="*/ 5462016 w 6293294"/>
              <a:gd name="connsiteY2060" fmla="*/ 1769872 h 5604001"/>
              <a:gd name="connsiteX2061" fmla="*/ 5240337 w 6293294"/>
              <a:gd name="connsiteY2061" fmla="*/ 1887601 h 5604001"/>
              <a:gd name="connsiteX2062" fmla="*/ 5226495 w 6293294"/>
              <a:gd name="connsiteY2062" fmla="*/ 1884172 h 5604001"/>
              <a:gd name="connsiteX2063" fmla="*/ 5240337 w 6293294"/>
              <a:gd name="connsiteY2063" fmla="*/ 1828737 h 5604001"/>
              <a:gd name="connsiteX2064" fmla="*/ 5264595 w 6293294"/>
              <a:gd name="connsiteY2064" fmla="*/ 1811401 h 5604001"/>
              <a:gd name="connsiteX2065" fmla="*/ 5281930 w 6293294"/>
              <a:gd name="connsiteY2065" fmla="*/ 1762951 h 5604001"/>
              <a:gd name="connsiteX2066" fmla="*/ 5326951 w 6293294"/>
              <a:gd name="connsiteY2066" fmla="*/ 1735201 h 5604001"/>
              <a:gd name="connsiteX2067" fmla="*/ 5382387 w 6293294"/>
              <a:gd name="connsiteY2067" fmla="*/ 1693672 h 5604001"/>
              <a:gd name="connsiteX2068" fmla="*/ 5441251 w 6293294"/>
              <a:gd name="connsiteY2068" fmla="*/ 1749108 h 5604001"/>
              <a:gd name="connsiteX2069" fmla="*/ 5025644 w 6293294"/>
              <a:gd name="connsiteY2069" fmla="*/ 1752537 h 5604001"/>
              <a:gd name="connsiteX2070" fmla="*/ 5008309 w 6293294"/>
              <a:gd name="connsiteY2070" fmla="*/ 1801051 h 5604001"/>
              <a:gd name="connsiteX2071" fmla="*/ 4987544 w 6293294"/>
              <a:gd name="connsiteY2071" fmla="*/ 1828737 h 5604001"/>
              <a:gd name="connsiteX2072" fmla="*/ 4984051 w 6293294"/>
              <a:gd name="connsiteY2072" fmla="*/ 1904937 h 5604001"/>
              <a:gd name="connsiteX2073" fmla="*/ 4959795 w 6293294"/>
              <a:gd name="connsiteY2073" fmla="*/ 1943037 h 5604001"/>
              <a:gd name="connsiteX2074" fmla="*/ 4952874 w 6293294"/>
              <a:gd name="connsiteY2074" fmla="*/ 1877251 h 5604001"/>
              <a:gd name="connsiteX2075" fmla="*/ 5008309 w 6293294"/>
              <a:gd name="connsiteY2075" fmla="*/ 1693672 h 5604001"/>
              <a:gd name="connsiteX2076" fmla="*/ 5025644 w 6293294"/>
              <a:gd name="connsiteY2076" fmla="*/ 1752537 h 5604001"/>
              <a:gd name="connsiteX2077" fmla="*/ 2878201 w 6293294"/>
              <a:gd name="connsiteY2077" fmla="*/ 1714437 h 5604001"/>
              <a:gd name="connsiteX2078" fmla="*/ 2829751 w 6293294"/>
              <a:gd name="connsiteY2078" fmla="*/ 1783715 h 5604001"/>
              <a:gd name="connsiteX2079" fmla="*/ 2812415 w 6293294"/>
              <a:gd name="connsiteY2079" fmla="*/ 1745615 h 5604001"/>
              <a:gd name="connsiteX2080" fmla="*/ 2857437 w 6293294"/>
              <a:gd name="connsiteY2080" fmla="*/ 1686751 h 5604001"/>
              <a:gd name="connsiteX2081" fmla="*/ 2878201 w 6293294"/>
              <a:gd name="connsiteY2081" fmla="*/ 1714437 h 5604001"/>
              <a:gd name="connsiteX2082" fmla="*/ 5150295 w 6293294"/>
              <a:gd name="connsiteY2082" fmla="*/ 1776793 h 5604001"/>
              <a:gd name="connsiteX2083" fmla="*/ 5178044 w 6293294"/>
              <a:gd name="connsiteY2083" fmla="*/ 1676337 h 5604001"/>
              <a:gd name="connsiteX2084" fmla="*/ 5150295 w 6293294"/>
              <a:gd name="connsiteY2084" fmla="*/ 1776793 h 5604001"/>
              <a:gd name="connsiteX2085" fmla="*/ 5874195 w 6293294"/>
              <a:gd name="connsiteY2085" fmla="*/ 1697101 h 5604001"/>
              <a:gd name="connsiteX2086" fmla="*/ 5926137 w 6293294"/>
              <a:gd name="connsiteY2086" fmla="*/ 1704086 h 5604001"/>
              <a:gd name="connsiteX2087" fmla="*/ 5953824 w 6293294"/>
              <a:gd name="connsiteY2087" fmla="*/ 1745615 h 5604001"/>
              <a:gd name="connsiteX2088" fmla="*/ 5933059 w 6293294"/>
              <a:gd name="connsiteY2088" fmla="*/ 1773301 h 5604001"/>
              <a:gd name="connsiteX2089" fmla="*/ 5974651 w 6293294"/>
              <a:gd name="connsiteY2089" fmla="*/ 1807972 h 5604001"/>
              <a:gd name="connsiteX2090" fmla="*/ 6040437 w 6293294"/>
              <a:gd name="connsiteY2090" fmla="*/ 1773301 h 5604001"/>
              <a:gd name="connsiteX2091" fmla="*/ 6088951 w 6293294"/>
              <a:gd name="connsiteY2091" fmla="*/ 1832229 h 5604001"/>
              <a:gd name="connsiteX2092" fmla="*/ 6092381 w 6293294"/>
              <a:gd name="connsiteY2092" fmla="*/ 1856486 h 5604001"/>
              <a:gd name="connsiteX2093" fmla="*/ 6085459 w 6293294"/>
              <a:gd name="connsiteY2093" fmla="*/ 1884172 h 5604001"/>
              <a:gd name="connsiteX2094" fmla="*/ 6095874 w 6293294"/>
              <a:gd name="connsiteY2094" fmla="*/ 1894523 h 5604001"/>
              <a:gd name="connsiteX2095" fmla="*/ 6106224 w 6293294"/>
              <a:gd name="connsiteY2095" fmla="*/ 1887601 h 5604001"/>
              <a:gd name="connsiteX2096" fmla="*/ 6133974 w 6293294"/>
              <a:gd name="connsiteY2096" fmla="*/ 1929193 h 5604001"/>
              <a:gd name="connsiteX2097" fmla="*/ 6099302 w 6293294"/>
              <a:gd name="connsiteY2097" fmla="*/ 2001901 h 5604001"/>
              <a:gd name="connsiteX2098" fmla="*/ 6036945 w 6293294"/>
              <a:gd name="connsiteY2098" fmla="*/ 2026158 h 5604001"/>
              <a:gd name="connsiteX2099" fmla="*/ 5908802 w 6293294"/>
              <a:gd name="connsiteY2099" fmla="*/ 2161223 h 5604001"/>
              <a:gd name="connsiteX2100" fmla="*/ 5919216 w 6293294"/>
              <a:gd name="connsiteY2100" fmla="*/ 2164715 h 5604001"/>
              <a:gd name="connsiteX2101" fmla="*/ 6030024 w 6293294"/>
              <a:gd name="connsiteY2101" fmla="*/ 2057337 h 5604001"/>
              <a:gd name="connsiteX2102" fmla="*/ 6075045 w 6293294"/>
              <a:gd name="connsiteY2102" fmla="*/ 2029651 h 5604001"/>
              <a:gd name="connsiteX2103" fmla="*/ 6085459 w 6293294"/>
              <a:gd name="connsiteY2103" fmla="*/ 2029651 h 5604001"/>
              <a:gd name="connsiteX2104" fmla="*/ 6085459 w 6293294"/>
              <a:gd name="connsiteY2104" fmla="*/ 2036572 h 5604001"/>
              <a:gd name="connsiteX2105" fmla="*/ 5950395 w 6293294"/>
              <a:gd name="connsiteY2105" fmla="*/ 2247837 h 5604001"/>
              <a:gd name="connsiteX2106" fmla="*/ 5901881 w 6293294"/>
              <a:gd name="connsiteY2106" fmla="*/ 2164715 h 5604001"/>
              <a:gd name="connsiteX2107" fmla="*/ 5922645 w 6293294"/>
              <a:gd name="connsiteY2107" fmla="*/ 2112772 h 5604001"/>
              <a:gd name="connsiteX2108" fmla="*/ 5898451 w 6293294"/>
              <a:gd name="connsiteY2108" fmla="*/ 2064258 h 5604001"/>
              <a:gd name="connsiteX2109" fmla="*/ 5860351 w 6293294"/>
              <a:gd name="connsiteY2109" fmla="*/ 1984629 h 5604001"/>
              <a:gd name="connsiteX2110" fmla="*/ 5804916 w 6293294"/>
              <a:gd name="connsiteY2110" fmla="*/ 1984629 h 5604001"/>
              <a:gd name="connsiteX2111" fmla="*/ 5725224 w 6293294"/>
              <a:gd name="connsiteY2111" fmla="*/ 1960372 h 5604001"/>
              <a:gd name="connsiteX2112" fmla="*/ 5649024 w 6293294"/>
              <a:gd name="connsiteY2112" fmla="*/ 1988058 h 5604001"/>
              <a:gd name="connsiteX2113" fmla="*/ 5548630 w 6293294"/>
              <a:gd name="connsiteY2113" fmla="*/ 2033080 h 5604001"/>
              <a:gd name="connsiteX2114" fmla="*/ 5531295 w 6293294"/>
              <a:gd name="connsiteY2114" fmla="*/ 2081593 h 5604001"/>
              <a:gd name="connsiteX2115" fmla="*/ 5496687 w 6293294"/>
              <a:gd name="connsiteY2115" fmla="*/ 2109280 h 5604001"/>
              <a:gd name="connsiteX2116" fmla="*/ 5493195 w 6293294"/>
              <a:gd name="connsiteY2116" fmla="*/ 2088515 h 5604001"/>
              <a:gd name="connsiteX2117" fmla="*/ 5534787 w 6293294"/>
              <a:gd name="connsiteY2117" fmla="*/ 2036572 h 5604001"/>
              <a:gd name="connsiteX2118" fmla="*/ 5586730 w 6293294"/>
              <a:gd name="connsiteY2118" fmla="*/ 1894523 h 5604001"/>
              <a:gd name="connsiteX2119" fmla="*/ 5607495 w 6293294"/>
              <a:gd name="connsiteY2119" fmla="*/ 1842580 h 5604001"/>
              <a:gd name="connsiteX2120" fmla="*/ 5676774 w 6293294"/>
              <a:gd name="connsiteY2120" fmla="*/ 1738693 h 5604001"/>
              <a:gd name="connsiteX2121" fmla="*/ 5756402 w 6293294"/>
              <a:gd name="connsiteY2121" fmla="*/ 1721358 h 5604001"/>
              <a:gd name="connsiteX2122" fmla="*/ 5818759 w 6293294"/>
              <a:gd name="connsiteY2122" fmla="*/ 1665986 h 5604001"/>
              <a:gd name="connsiteX2123" fmla="*/ 5874195 w 6293294"/>
              <a:gd name="connsiteY2123" fmla="*/ 1697101 h 5604001"/>
              <a:gd name="connsiteX2124" fmla="*/ 2968308 w 6293294"/>
              <a:gd name="connsiteY2124" fmla="*/ 1693672 h 5604001"/>
              <a:gd name="connsiteX2125" fmla="*/ 2947480 w 6293294"/>
              <a:gd name="connsiteY2125" fmla="*/ 1742186 h 5604001"/>
              <a:gd name="connsiteX2126" fmla="*/ 2930208 w 6293294"/>
              <a:gd name="connsiteY2126" fmla="*/ 1742186 h 5604001"/>
              <a:gd name="connsiteX2127" fmla="*/ 2930208 w 6293294"/>
              <a:gd name="connsiteY2127" fmla="*/ 1728280 h 5604001"/>
              <a:gd name="connsiteX2128" fmla="*/ 2947480 w 6293294"/>
              <a:gd name="connsiteY2128" fmla="*/ 1690180 h 5604001"/>
              <a:gd name="connsiteX2129" fmla="*/ 2940558 w 6293294"/>
              <a:gd name="connsiteY2129" fmla="*/ 1669415 h 5604001"/>
              <a:gd name="connsiteX2130" fmla="*/ 2912872 w 6293294"/>
              <a:gd name="connsiteY2130" fmla="*/ 1752537 h 5604001"/>
              <a:gd name="connsiteX2131" fmla="*/ 2905951 w 6293294"/>
              <a:gd name="connsiteY2131" fmla="*/ 1711008 h 5604001"/>
              <a:gd name="connsiteX2132" fmla="*/ 2937129 w 6293294"/>
              <a:gd name="connsiteY2132" fmla="*/ 1648651 h 5604001"/>
              <a:gd name="connsiteX2133" fmla="*/ 2968308 w 6293294"/>
              <a:gd name="connsiteY2133" fmla="*/ 1693672 h 5604001"/>
              <a:gd name="connsiteX2134" fmla="*/ 5081016 w 6293294"/>
              <a:gd name="connsiteY2134" fmla="*/ 1783715 h 5604001"/>
              <a:gd name="connsiteX2135" fmla="*/ 5077587 w 6293294"/>
              <a:gd name="connsiteY2135" fmla="*/ 1756029 h 5604001"/>
              <a:gd name="connsiteX2136" fmla="*/ 5115687 w 6293294"/>
              <a:gd name="connsiteY2136" fmla="*/ 1645158 h 5604001"/>
              <a:gd name="connsiteX2137" fmla="*/ 5081016 w 6293294"/>
              <a:gd name="connsiteY2137" fmla="*/ 1783715 h 5604001"/>
              <a:gd name="connsiteX2138" fmla="*/ 5496687 w 6293294"/>
              <a:gd name="connsiteY2138" fmla="*/ 1631315 h 5604001"/>
              <a:gd name="connsiteX2139" fmla="*/ 5496687 w 6293294"/>
              <a:gd name="connsiteY2139" fmla="*/ 1652080 h 5604001"/>
              <a:gd name="connsiteX2140" fmla="*/ 5527802 w 6293294"/>
              <a:gd name="connsiteY2140" fmla="*/ 1669415 h 5604001"/>
              <a:gd name="connsiteX2141" fmla="*/ 5538216 w 6293294"/>
              <a:gd name="connsiteY2141" fmla="*/ 1707515 h 5604001"/>
              <a:gd name="connsiteX2142" fmla="*/ 5527802 w 6293294"/>
              <a:gd name="connsiteY2142" fmla="*/ 1735201 h 5604001"/>
              <a:gd name="connsiteX2143" fmla="*/ 5482781 w 6293294"/>
              <a:gd name="connsiteY2143" fmla="*/ 1724851 h 5604001"/>
              <a:gd name="connsiteX2144" fmla="*/ 5434330 w 6293294"/>
              <a:gd name="connsiteY2144" fmla="*/ 1731772 h 5604001"/>
              <a:gd name="connsiteX2145" fmla="*/ 5382387 w 6293294"/>
              <a:gd name="connsiteY2145" fmla="*/ 1679829 h 5604001"/>
              <a:gd name="connsiteX2146" fmla="*/ 5320030 w 6293294"/>
              <a:gd name="connsiteY2146" fmla="*/ 1717929 h 5604001"/>
              <a:gd name="connsiteX2147" fmla="*/ 5268087 w 6293294"/>
              <a:gd name="connsiteY2147" fmla="*/ 1752537 h 5604001"/>
              <a:gd name="connsiteX2148" fmla="*/ 5254181 w 6293294"/>
              <a:gd name="connsiteY2148" fmla="*/ 1801051 h 5604001"/>
              <a:gd name="connsiteX2149" fmla="*/ 5216081 w 6293294"/>
              <a:gd name="connsiteY2149" fmla="*/ 1870329 h 5604001"/>
              <a:gd name="connsiteX2150" fmla="*/ 5178044 w 6293294"/>
              <a:gd name="connsiteY2150" fmla="*/ 1818386 h 5604001"/>
              <a:gd name="connsiteX2151" fmla="*/ 5209159 w 6293294"/>
              <a:gd name="connsiteY2151" fmla="*/ 1728280 h 5604001"/>
              <a:gd name="connsiteX2152" fmla="*/ 5247259 w 6293294"/>
              <a:gd name="connsiteY2152" fmla="*/ 1676337 h 5604001"/>
              <a:gd name="connsiteX2153" fmla="*/ 5167630 w 6293294"/>
              <a:gd name="connsiteY2153" fmla="*/ 1818386 h 5604001"/>
              <a:gd name="connsiteX2154" fmla="*/ 5136451 w 6293294"/>
              <a:gd name="connsiteY2154" fmla="*/ 1811401 h 5604001"/>
              <a:gd name="connsiteX2155" fmla="*/ 5063744 w 6293294"/>
              <a:gd name="connsiteY2155" fmla="*/ 1821815 h 5604001"/>
              <a:gd name="connsiteX2156" fmla="*/ 5022151 w 6293294"/>
              <a:gd name="connsiteY2156" fmla="*/ 1849501 h 5604001"/>
              <a:gd name="connsiteX2157" fmla="*/ 5008309 w 6293294"/>
              <a:gd name="connsiteY2157" fmla="*/ 1856486 h 5604001"/>
              <a:gd name="connsiteX2158" fmla="*/ 5008309 w 6293294"/>
              <a:gd name="connsiteY2158" fmla="*/ 1832229 h 5604001"/>
              <a:gd name="connsiteX2159" fmla="*/ 5046409 w 6293294"/>
              <a:gd name="connsiteY2159" fmla="*/ 1752537 h 5604001"/>
              <a:gd name="connsiteX2160" fmla="*/ 5015230 w 6293294"/>
              <a:gd name="connsiteY2160" fmla="*/ 1676337 h 5604001"/>
              <a:gd name="connsiteX2161" fmla="*/ 5049837 w 6293294"/>
              <a:gd name="connsiteY2161" fmla="*/ 1638237 h 5604001"/>
              <a:gd name="connsiteX2162" fmla="*/ 5067174 w 6293294"/>
              <a:gd name="connsiteY2162" fmla="*/ 1634808 h 5604001"/>
              <a:gd name="connsiteX2163" fmla="*/ 5132959 w 6293294"/>
              <a:gd name="connsiteY2163" fmla="*/ 1607058 h 5604001"/>
              <a:gd name="connsiteX2164" fmla="*/ 5178044 w 6293294"/>
              <a:gd name="connsiteY2164" fmla="*/ 1627886 h 5604001"/>
              <a:gd name="connsiteX2165" fmla="*/ 5212651 w 6293294"/>
              <a:gd name="connsiteY2165" fmla="*/ 1617472 h 5604001"/>
              <a:gd name="connsiteX2166" fmla="*/ 5285359 w 6293294"/>
              <a:gd name="connsiteY2166" fmla="*/ 1683258 h 5604001"/>
              <a:gd name="connsiteX2167" fmla="*/ 5295774 w 6293294"/>
              <a:gd name="connsiteY2167" fmla="*/ 1686751 h 5604001"/>
              <a:gd name="connsiteX2168" fmla="*/ 5320030 w 6293294"/>
              <a:gd name="connsiteY2168" fmla="*/ 1662493 h 5604001"/>
              <a:gd name="connsiteX2169" fmla="*/ 5347716 w 6293294"/>
              <a:gd name="connsiteY2169" fmla="*/ 1662493 h 5604001"/>
              <a:gd name="connsiteX2170" fmla="*/ 5371974 w 6293294"/>
              <a:gd name="connsiteY2170" fmla="*/ 1638237 h 5604001"/>
              <a:gd name="connsiteX2171" fmla="*/ 5396230 w 6293294"/>
              <a:gd name="connsiteY2171" fmla="*/ 1638237 h 5604001"/>
              <a:gd name="connsiteX2172" fmla="*/ 5462016 w 6293294"/>
              <a:gd name="connsiteY2172" fmla="*/ 1603629 h 5604001"/>
              <a:gd name="connsiteX2173" fmla="*/ 5496687 w 6293294"/>
              <a:gd name="connsiteY2173" fmla="*/ 1631315 h 5604001"/>
              <a:gd name="connsiteX2174" fmla="*/ 1378521 w 6293294"/>
              <a:gd name="connsiteY2174" fmla="*/ 1721358 h 5604001"/>
              <a:gd name="connsiteX2175" fmla="*/ 1537843 w 6293294"/>
              <a:gd name="connsiteY2175" fmla="*/ 1700593 h 5604001"/>
              <a:gd name="connsiteX2176" fmla="*/ 1558608 w 6293294"/>
              <a:gd name="connsiteY2176" fmla="*/ 1704086 h 5604001"/>
              <a:gd name="connsiteX2177" fmla="*/ 1627886 w 6293294"/>
              <a:gd name="connsiteY2177" fmla="*/ 1776793 h 5604001"/>
              <a:gd name="connsiteX2178" fmla="*/ 1669478 w 6293294"/>
              <a:gd name="connsiteY2178" fmla="*/ 1801051 h 5604001"/>
              <a:gd name="connsiteX2179" fmla="*/ 1752600 w 6293294"/>
              <a:gd name="connsiteY2179" fmla="*/ 1811401 h 5604001"/>
              <a:gd name="connsiteX2180" fmla="*/ 1811464 w 6293294"/>
              <a:gd name="connsiteY2180" fmla="*/ 1807972 h 5604001"/>
              <a:gd name="connsiteX2181" fmla="*/ 1873821 w 6293294"/>
              <a:gd name="connsiteY2181" fmla="*/ 1794129 h 5604001"/>
              <a:gd name="connsiteX2182" fmla="*/ 2033143 w 6293294"/>
              <a:gd name="connsiteY2182" fmla="*/ 1908429 h 5604001"/>
              <a:gd name="connsiteX2183" fmla="*/ 1901508 w 6293294"/>
              <a:gd name="connsiteY2183" fmla="*/ 1901508 h 5604001"/>
              <a:gd name="connsiteX2184" fmla="*/ 1541272 w 6293294"/>
              <a:gd name="connsiteY2184" fmla="*/ 1974215 h 5604001"/>
              <a:gd name="connsiteX2185" fmla="*/ 1530921 w 6293294"/>
              <a:gd name="connsiteY2185" fmla="*/ 1988058 h 5604001"/>
              <a:gd name="connsiteX2186" fmla="*/ 1485900 w 6293294"/>
              <a:gd name="connsiteY2186" fmla="*/ 2088515 h 5604001"/>
              <a:gd name="connsiteX2187" fmla="*/ 1610551 w 6293294"/>
              <a:gd name="connsiteY2187" fmla="*/ 2216658 h 5604001"/>
              <a:gd name="connsiteX2188" fmla="*/ 1679829 w 6293294"/>
              <a:gd name="connsiteY2188" fmla="*/ 2244344 h 5604001"/>
              <a:gd name="connsiteX2189" fmla="*/ 1704086 w 6293294"/>
              <a:gd name="connsiteY2189" fmla="*/ 2296351 h 5604001"/>
              <a:gd name="connsiteX2190" fmla="*/ 1728343 w 6293294"/>
              <a:gd name="connsiteY2190" fmla="*/ 2348294 h 5604001"/>
              <a:gd name="connsiteX2191" fmla="*/ 1891094 w 6293294"/>
              <a:gd name="connsiteY2191" fmla="*/ 2403666 h 5604001"/>
              <a:gd name="connsiteX2192" fmla="*/ 1918843 w 6293294"/>
              <a:gd name="connsiteY2192" fmla="*/ 2455672 h 5604001"/>
              <a:gd name="connsiteX2193" fmla="*/ 2088515 w 6293294"/>
              <a:gd name="connsiteY2193" fmla="*/ 2538794 h 5604001"/>
              <a:gd name="connsiteX2194" fmla="*/ 2033143 w 6293294"/>
              <a:gd name="connsiteY2194" fmla="*/ 2656523 h 5604001"/>
              <a:gd name="connsiteX2195" fmla="*/ 2130108 w 6293294"/>
              <a:gd name="connsiteY2195" fmla="*/ 2795080 h 5604001"/>
              <a:gd name="connsiteX2196" fmla="*/ 2105851 w 6293294"/>
              <a:gd name="connsiteY2196" fmla="*/ 2822766 h 5604001"/>
              <a:gd name="connsiteX2197" fmla="*/ 2092008 w 6293294"/>
              <a:gd name="connsiteY2197" fmla="*/ 2864358 h 5604001"/>
              <a:gd name="connsiteX2198" fmla="*/ 2116264 w 6293294"/>
              <a:gd name="connsiteY2198" fmla="*/ 2916301 h 5604001"/>
              <a:gd name="connsiteX2199" fmla="*/ 1891094 w 6293294"/>
              <a:gd name="connsiteY2199" fmla="*/ 3034030 h 5604001"/>
              <a:gd name="connsiteX2200" fmla="*/ 1832229 w 6293294"/>
              <a:gd name="connsiteY2200" fmla="*/ 3044444 h 5604001"/>
              <a:gd name="connsiteX2201" fmla="*/ 1745678 w 6293294"/>
              <a:gd name="connsiteY2201" fmla="*/ 3172587 h 5604001"/>
              <a:gd name="connsiteX2202" fmla="*/ 1762951 w 6293294"/>
              <a:gd name="connsiteY2202" fmla="*/ 3203766 h 5604001"/>
              <a:gd name="connsiteX2203" fmla="*/ 1762951 w 6293294"/>
              <a:gd name="connsiteY2203" fmla="*/ 3189923 h 5604001"/>
              <a:gd name="connsiteX2204" fmla="*/ 1828800 w 6293294"/>
              <a:gd name="connsiteY2204" fmla="*/ 3075623 h 5604001"/>
              <a:gd name="connsiteX2205" fmla="*/ 1870329 w 6293294"/>
              <a:gd name="connsiteY2205" fmla="*/ 3061780 h 5604001"/>
              <a:gd name="connsiteX2206" fmla="*/ 1905000 w 6293294"/>
              <a:gd name="connsiteY2206" fmla="*/ 3061780 h 5604001"/>
              <a:gd name="connsiteX2207" fmla="*/ 1922272 w 6293294"/>
              <a:gd name="connsiteY2207" fmla="*/ 3023680 h 5604001"/>
              <a:gd name="connsiteX2208" fmla="*/ 2109343 w 6293294"/>
              <a:gd name="connsiteY2208" fmla="*/ 2930144 h 5604001"/>
              <a:gd name="connsiteX2209" fmla="*/ 2185543 w 6293294"/>
              <a:gd name="connsiteY2209" fmla="*/ 2971737 h 5604001"/>
              <a:gd name="connsiteX2210" fmla="*/ 2112772 w 6293294"/>
              <a:gd name="connsiteY2210" fmla="*/ 3009837 h 5604001"/>
              <a:gd name="connsiteX2211" fmla="*/ 1963864 w 6293294"/>
              <a:gd name="connsiteY2211" fmla="*/ 3158744 h 5604001"/>
              <a:gd name="connsiteX2212" fmla="*/ 1908429 w 6293294"/>
              <a:gd name="connsiteY2212" fmla="*/ 3189923 h 5604001"/>
              <a:gd name="connsiteX2213" fmla="*/ 1773364 w 6293294"/>
              <a:gd name="connsiteY2213" fmla="*/ 3238437 h 5604001"/>
              <a:gd name="connsiteX2214" fmla="*/ 1745678 w 6293294"/>
              <a:gd name="connsiteY2214" fmla="*/ 3234944 h 5604001"/>
              <a:gd name="connsiteX2215" fmla="*/ 1693672 w 6293294"/>
              <a:gd name="connsiteY2215" fmla="*/ 3210687 h 5604001"/>
              <a:gd name="connsiteX2216" fmla="*/ 1662494 w 6293294"/>
              <a:gd name="connsiteY2216" fmla="*/ 3228023 h 5604001"/>
              <a:gd name="connsiteX2217" fmla="*/ 1589786 w 6293294"/>
              <a:gd name="connsiteY2217" fmla="*/ 3248787 h 5604001"/>
              <a:gd name="connsiteX2218" fmla="*/ 1506664 w 6293294"/>
              <a:gd name="connsiteY2218" fmla="*/ 3217609 h 5604001"/>
              <a:gd name="connsiteX2219" fmla="*/ 1482408 w 6293294"/>
              <a:gd name="connsiteY2219" fmla="*/ 3172587 h 5604001"/>
              <a:gd name="connsiteX2220" fmla="*/ 1440878 w 6293294"/>
              <a:gd name="connsiteY2220" fmla="*/ 3169158 h 5604001"/>
              <a:gd name="connsiteX2221" fmla="*/ 1347343 w 6293294"/>
              <a:gd name="connsiteY2221" fmla="*/ 3086037 h 5604001"/>
              <a:gd name="connsiteX2222" fmla="*/ 1354264 w 6293294"/>
              <a:gd name="connsiteY2222" fmla="*/ 3072130 h 5604001"/>
              <a:gd name="connsiteX2223" fmla="*/ 1347343 w 6293294"/>
              <a:gd name="connsiteY2223" fmla="*/ 3054858 h 5604001"/>
              <a:gd name="connsiteX2224" fmla="*/ 1350835 w 6293294"/>
              <a:gd name="connsiteY2224" fmla="*/ 3030601 h 5604001"/>
              <a:gd name="connsiteX2225" fmla="*/ 1378521 w 6293294"/>
              <a:gd name="connsiteY2225" fmla="*/ 2954401 h 5604001"/>
              <a:gd name="connsiteX2226" fmla="*/ 1312735 w 6293294"/>
              <a:gd name="connsiteY2226" fmla="*/ 2895537 h 5604001"/>
              <a:gd name="connsiteX2227" fmla="*/ 1271143 w 6293294"/>
              <a:gd name="connsiteY2227" fmla="*/ 2791587 h 5604001"/>
              <a:gd name="connsiteX2228" fmla="*/ 1274635 w 6293294"/>
              <a:gd name="connsiteY2228" fmla="*/ 2756980 h 5604001"/>
              <a:gd name="connsiteX2229" fmla="*/ 1323086 w 6293294"/>
              <a:gd name="connsiteY2229" fmla="*/ 2705037 h 5604001"/>
              <a:gd name="connsiteX2230" fmla="*/ 1347343 w 6293294"/>
              <a:gd name="connsiteY2230" fmla="*/ 2698115 h 5604001"/>
              <a:gd name="connsiteX2231" fmla="*/ 1357757 w 6293294"/>
              <a:gd name="connsiteY2231" fmla="*/ 2684209 h 5604001"/>
              <a:gd name="connsiteX2232" fmla="*/ 1340421 w 6293294"/>
              <a:gd name="connsiteY2232" fmla="*/ 2628837 h 5604001"/>
              <a:gd name="connsiteX2233" fmla="*/ 1354264 w 6293294"/>
              <a:gd name="connsiteY2233" fmla="*/ 2583815 h 5604001"/>
              <a:gd name="connsiteX2234" fmla="*/ 1472057 w 6293294"/>
              <a:gd name="connsiteY2234" fmla="*/ 2497201 h 5604001"/>
              <a:gd name="connsiteX2235" fmla="*/ 1659064 w 6293294"/>
              <a:gd name="connsiteY2235" fmla="*/ 2531872 h 5604001"/>
              <a:gd name="connsiteX2236" fmla="*/ 1804543 w 6293294"/>
              <a:gd name="connsiteY2236" fmla="*/ 2500694 h 5604001"/>
              <a:gd name="connsiteX2237" fmla="*/ 1825308 w 6293294"/>
              <a:gd name="connsiteY2237" fmla="*/ 2542223 h 5604001"/>
              <a:gd name="connsiteX2238" fmla="*/ 1856486 w 6293294"/>
              <a:gd name="connsiteY2238" fmla="*/ 2483358 h 5604001"/>
              <a:gd name="connsiteX2239" fmla="*/ 1825308 w 6293294"/>
              <a:gd name="connsiteY2239" fmla="*/ 2479866 h 5604001"/>
              <a:gd name="connsiteX2240" fmla="*/ 1804543 w 6293294"/>
              <a:gd name="connsiteY2240" fmla="*/ 2459101 h 5604001"/>
              <a:gd name="connsiteX2241" fmla="*/ 1745678 w 6293294"/>
              <a:gd name="connsiteY2241" fmla="*/ 2438337 h 5604001"/>
              <a:gd name="connsiteX2242" fmla="*/ 1683321 w 6293294"/>
              <a:gd name="connsiteY2242" fmla="*/ 2438337 h 5604001"/>
              <a:gd name="connsiteX2243" fmla="*/ 1558608 w 6293294"/>
              <a:gd name="connsiteY2243" fmla="*/ 2289366 h 5604001"/>
              <a:gd name="connsiteX2244" fmla="*/ 1489329 w 6293294"/>
              <a:gd name="connsiteY2244" fmla="*/ 2289366 h 5604001"/>
              <a:gd name="connsiteX2245" fmla="*/ 1472057 w 6293294"/>
              <a:gd name="connsiteY2245" fmla="*/ 2230501 h 5604001"/>
              <a:gd name="connsiteX2246" fmla="*/ 1326578 w 6293294"/>
              <a:gd name="connsiteY2246" fmla="*/ 2143951 h 5604001"/>
              <a:gd name="connsiteX2247" fmla="*/ 1267651 w 6293294"/>
              <a:gd name="connsiteY2247" fmla="*/ 2137029 h 5604001"/>
              <a:gd name="connsiteX2248" fmla="*/ 1243457 w 6293294"/>
              <a:gd name="connsiteY2248" fmla="*/ 2095437 h 5604001"/>
              <a:gd name="connsiteX2249" fmla="*/ 1184529 w 6293294"/>
              <a:gd name="connsiteY2249" fmla="*/ 2057337 h 5604001"/>
              <a:gd name="connsiteX2250" fmla="*/ 1160335 w 6293294"/>
              <a:gd name="connsiteY2250" fmla="*/ 2057337 h 5604001"/>
              <a:gd name="connsiteX2251" fmla="*/ 1025208 w 6293294"/>
              <a:gd name="connsiteY2251" fmla="*/ 2230501 h 5604001"/>
              <a:gd name="connsiteX2252" fmla="*/ 931735 w 6293294"/>
              <a:gd name="connsiteY2252" fmla="*/ 2230501 h 5604001"/>
              <a:gd name="connsiteX2253" fmla="*/ 762000 w 6293294"/>
              <a:gd name="connsiteY2253" fmla="*/ 2140458 h 5604001"/>
              <a:gd name="connsiteX2254" fmla="*/ 800100 w 6293294"/>
              <a:gd name="connsiteY2254" fmla="*/ 2126615 h 5604001"/>
              <a:gd name="connsiteX2255" fmla="*/ 741235 w 6293294"/>
              <a:gd name="connsiteY2255" fmla="*/ 2109280 h 5604001"/>
              <a:gd name="connsiteX2256" fmla="*/ 727392 w 6293294"/>
              <a:gd name="connsiteY2256" fmla="*/ 2112772 h 5604001"/>
              <a:gd name="connsiteX2257" fmla="*/ 737743 w 6293294"/>
              <a:gd name="connsiteY2257" fmla="*/ 2116201 h 5604001"/>
              <a:gd name="connsiteX2258" fmla="*/ 637286 w 6293294"/>
              <a:gd name="connsiteY2258" fmla="*/ 1984629 h 5604001"/>
              <a:gd name="connsiteX2259" fmla="*/ 685800 w 6293294"/>
              <a:gd name="connsiteY2259" fmla="*/ 1918780 h 5604001"/>
              <a:gd name="connsiteX2260" fmla="*/ 658114 w 6293294"/>
              <a:gd name="connsiteY2260" fmla="*/ 1887601 h 5604001"/>
              <a:gd name="connsiteX2261" fmla="*/ 647700 w 6293294"/>
              <a:gd name="connsiteY2261" fmla="*/ 1849501 h 5604001"/>
              <a:gd name="connsiteX2262" fmla="*/ 696214 w 6293294"/>
              <a:gd name="connsiteY2262" fmla="*/ 1762951 h 5604001"/>
              <a:gd name="connsiteX2263" fmla="*/ 775843 w 6293294"/>
              <a:gd name="connsiteY2263" fmla="*/ 1735201 h 5604001"/>
              <a:gd name="connsiteX2264" fmla="*/ 782764 w 6293294"/>
              <a:gd name="connsiteY2264" fmla="*/ 1686751 h 5604001"/>
              <a:gd name="connsiteX2265" fmla="*/ 914400 w 6293294"/>
              <a:gd name="connsiteY2265" fmla="*/ 1596708 h 5604001"/>
              <a:gd name="connsiteX2266" fmla="*/ 945578 w 6293294"/>
              <a:gd name="connsiteY2266" fmla="*/ 1610551 h 5604001"/>
              <a:gd name="connsiteX2267" fmla="*/ 997521 w 6293294"/>
              <a:gd name="connsiteY2267" fmla="*/ 1593215 h 5604001"/>
              <a:gd name="connsiteX2268" fmla="*/ 1080643 w 6293294"/>
              <a:gd name="connsiteY2268" fmla="*/ 1579372 h 5604001"/>
              <a:gd name="connsiteX2269" fmla="*/ 1378521 w 6293294"/>
              <a:gd name="connsiteY2269" fmla="*/ 1721358 h 5604001"/>
              <a:gd name="connsiteX2270" fmla="*/ 4883595 w 6293294"/>
              <a:gd name="connsiteY2270" fmla="*/ 1721358 h 5604001"/>
              <a:gd name="connsiteX2271" fmla="*/ 4932109 w 6293294"/>
              <a:gd name="connsiteY2271" fmla="*/ 1575880 h 5604001"/>
              <a:gd name="connsiteX2272" fmla="*/ 4883595 w 6293294"/>
              <a:gd name="connsiteY2272" fmla="*/ 1721358 h 5604001"/>
              <a:gd name="connsiteX2273" fmla="*/ 4506087 w 6293294"/>
              <a:gd name="connsiteY2273" fmla="*/ 1589786 h 5604001"/>
              <a:gd name="connsiteX2274" fmla="*/ 4502595 w 6293294"/>
              <a:gd name="connsiteY2274" fmla="*/ 1596708 h 5604001"/>
              <a:gd name="connsiteX2275" fmla="*/ 4467987 w 6293294"/>
              <a:gd name="connsiteY2275" fmla="*/ 1589786 h 5604001"/>
              <a:gd name="connsiteX2276" fmla="*/ 4412551 w 6293294"/>
              <a:gd name="connsiteY2276" fmla="*/ 1655572 h 5604001"/>
              <a:gd name="connsiteX2277" fmla="*/ 4419474 w 6293294"/>
              <a:gd name="connsiteY2277" fmla="*/ 1679829 h 5604001"/>
              <a:gd name="connsiteX2278" fmla="*/ 4377944 w 6293294"/>
              <a:gd name="connsiteY2278" fmla="*/ 1711008 h 5604001"/>
              <a:gd name="connsiteX2279" fmla="*/ 4388295 w 6293294"/>
              <a:gd name="connsiteY2279" fmla="*/ 1749108 h 5604001"/>
              <a:gd name="connsiteX2280" fmla="*/ 4353687 w 6293294"/>
              <a:gd name="connsiteY2280" fmla="*/ 1742186 h 5604001"/>
              <a:gd name="connsiteX2281" fmla="*/ 4308666 w 6293294"/>
              <a:gd name="connsiteY2281" fmla="*/ 1835658 h 5604001"/>
              <a:gd name="connsiteX2282" fmla="*/ 4298251 w 6293294"/>
              <a:gd name="connsiteY2282" fmla="*/ 1859915 h 5604001"/>
              <a:gd name="connsiteX2283" fmla="*/ 4350258 w 6293294"/>
              <a:gd name="connsiteY2283" fmla="*/ 1946529 h 5604001"/>
              <a:gd name="connsiteX2284" fmla="*/ 4402201 w 6293294"/>
              <a:gd name="connsiteY2284" fmla="*/ 2050415 h 5604001"/>
              <a:gd name="connsiteX2285" fmla="*/ 4298251 w 6293294"/>
              <a:gd name="connsiteY2285" fmla="*/ 1970723 h 5604001"/>
              <a:gd name="connsiteX2286" fmla="*/ 4260151 w 6293294"/>
              <a:gd name="connsiteY2286" fmla="*/ 1998472 h 5604001"/>
              <a:gd name="connsiteX2287" fmla="*/ 4218623 w 6293294"/>
              <a:gd name="connsiteY2287" fmla="*/ 1991551 h 5604001"/>
              <a:gd name="connsiteX2288" fmla="*/ 4163187 w 6293294"/>
              <a:gd name="connsiteY2288" fmla="*/ 2026158 h 5604001"/>
              <a:gd name="connsiteX2289" fmla="*/ 4128580 w 6293294"/>
              <a:gd name="connsiteY2289" fmla="*/ 2060829 h 5604001"/>
              <a:gd name="connsiteX2290" fmla="*/ 4093909 w 6293294"/>
              <a:gd name="connsiteY2290" fmla="*/ 2012315 h 5604001"/>
              <a:gd name="connsiteX2291" fmla="*/ 3979609 w 6293294"/>
              <a:gd name="connsiteY2291" fmla="*/ 1991551 h 5604001"/>
              <a:gd name="connsiteX2292" fmla="*/ 3889565 w 6293294"/>
              <a:gd name="connsiteY2292" fmla="*/ 2050415 h 5604001"/>
              <a:gd name="connsiteX2293" fmla="*/ 3841115 w 6293294"/>
              <a:gd name="connsiteY2293" fmla="*/ 2026158 h 5604001"/>
              <a:gd name="connsiteX2294" fmla="*/ 3757994 w 6293294"/>
              <a:gd name="connsiteY2294" fmla="*/ 2098929 h 5604001"/>
              <a:gd name="connsiteX2295" fmla="*/ 3664458 w 6293294"/>
              <a:gd name="connsiteY2295" fmla="*/ 2109280 h 5604001"/>
              <a:gd name="connsiteX2296" fmla="*/ 3515487 w 6293294"/>
              <a:gd name="connsiteY2296" fmla="*/ 2043493 h 5604001"/>
              <a:gd name="connsiteX2297" fmla="*/ 3376994 w 6293294"/>
              <a:gd name="connsiteY2297" fmla="*/ 2112772 h 5604001"/>
              <a:gd name="connsiteX2298" fmla="*/ 3560572 w 6293294"/>
              <a:gd name="connsiteY2298" fmla="*/ 1801051 h 5604001"/>
              <a:gd name="connsiteX2299" fmla="*/ 3584765 w 6293294"/>
              <a:gd name="connsiteY2299" fmla="*/ 1704086 h 5604001"/>
              <a:gd name="connsiteX2300" fmla="*/ 3640201 w 6293294"/>
              <a:gd name="connsiteY2300" fmla="*/ 1672908 h 5604001"/>
              <a:gd name="connsiteX2301" fmla="*/ 3712908 w 6293294"/>
              <a:gd name="connsiteY2301" fmla="*/ 1617472 h 5604001"/>
              <a:gd name="connsiteX2302" fmla="*/ 3733737 w 6293294"/>
              <a:gd name="connsiteY2302" fmla="*/ 1613980 h 5604001"/>
              <a:gd name="connsiteX2303" fmla="*/ 3775265 w 6293294"/>
              <a:gd name="connsiteY2303" fmla="*/ 1652080 h 5604001"/>
              <a:gd name="connsiteX2304" fmla="*/ 3861880 w 6293294"/>
              <a:gd name="connsiteY2304" fmla="*/ 1627886 h 5604001"/>
              <a:gd name="connsiteX2305" fmla="*/ 3906901 w 6293294"/>
              <a:gd name="connsiteY2305" fmla="*/ 1634808 h 5604001"/>
              <a:gd name="connsiteX2306" fmla="*/ 3938080 w 6293294"/>
              <a:gd name="connsiteY2306" fmla="*/ 1662493 h 5604001"/>
              <a:gd name="connsiteX2307" fmla="*/ 3996944 w 6293294"/>
              <a:gd name="connsiteY2307" fmla="*/ 1676337 h 5604001"/>
              <a:gd name="connsiteX2308" fmla="*/ 4041965 w 6293294"/>
              <a:gd name="connsiteY2308" fmla="*/ 1783715 h 5604001"/>
              <a:gd name="connsiteX2309" fmla="*/ 3990023 w 6293294"/>
              <a:gd name="connsiteY2309" fmla="*/ 1891093 h 5604001"/>
              <a:gd name="connsiteX2310" fmla="*/ 3986530 w 6293294"/>
              <a:gd name="connsiteY2310" fmla="*/ 1884172 h 5604001"/>
              <a:gd name="connsiteX2311" fmla="*/ 3955415 w 6293294"/>
              <a:gd name="connsiteY2311" fmla="*/ 1911858 h 5604001"/>
              <a:gd name="connsiteX2312" fmla="*/ 3830701 w 6293294"/>
              <a:gd name="connsiteY2312" fmla="*/ 1960372 h 5604001"/>
              <a:gd name="connsiteX2313" fmla="*/ 3660965 w 6293294"/>
              <a:gd name="connsiteY2313" fmla="*/ 2098929 h 5604001"/>
              <a:gd name="connsiteX2314" fmla="*/ 3955415 w 6293294"/>
              <a:gd name="connsiteY2314" fmla="*/ 1932623 h 5604001"/>
              <a:gd name="connsiteX2315" fmla="*/ 3983101 w 6293294"/>
              <a:gd name="connsiteY2315" fmla="*/ 1908429 h 5604001"/>
              <a:gd name="connsiteX2316" fmla="*/ 4253230 w 6293294"/>
              <a:gd name="connsiteY2316" fmla="*/ 1745615 h 5604001"/>
              <a:gd name="connsiteX2317" fmla="*/ 4301744 w 6293294"/>
              <a:gd name="connsiteY2317" fmla="*/ 1634808 h 5604001"/>
              <a:gd name="connsiteX2318" fmla="*/ 4339844 w 6293294"/>
              <a:gd name="connsiteY2318" fmla="*/ 1558608 h 5604001"/>
              <a:gd name="connsiteX2319" fmla="*/ 4506087 w 6293294"/>
              <a:gd name="connsiteY2319" fmla="*/ 1589786 h 5604001"/>
              <a:gd name="connsiteX2320" fmla="*/ 3016758 w 6293294"/>
              <a:gd name="connsiteY2320" fmla="*/ 1558608 h 5604001"/>
              <a:gd name="connsiteX2321" fmla="*/ 2975229 w 6293294"/>
              <a:gd name="connsiteY2321" fmla="*/ 1620965 h 5604001"/>
              <a:gd name="connsiteX2322" fmla="*/ 3009837 w 6293294"/>
              <a:gd name="connsiteY2322" fmla="*/ 1662493 h 5604001"/>
              <a:gd name="connsiteX2323" fmla="*/ 2968308 w 6293294"/>
              <a:gd name="connsiteY2323" fmla="*/ 1769872 h 5604001"/>
              <a:gd name="connsiteX2324" fmla="*/ 3034094 w 6293294"/>
              <a:gd name="connsiteY2324" fmla="*/ 1821815 h 5604001"/>
              <a:gd name="connsiteX2325" fmla="*/ 2968308 w 6293294"/>
              <a:gd name="connsiteY2325" fmla="*/ 1925701 h 5604001"/>
              <a:gd name="connsiteX2326" fmla="*/ 3068701 w 6293294"/>
              <a:gd name="connsiteY2326" fmla="*/ 1991551 h 5604001"/>
              <a:gd name="connsiteX2327" fmla="*/ 3068701 w 6293294"/>
              <a:gd name="connsiteY2327" fmla="*/ 2053908 h 5604001"/>
              <a:gd name="connsiteX2328" fmla="*/ 3120644 w 6293294"/>
              <a:gd name="connsiteY2328" fmla="*/ 2137029 h 5604001"/>
              <a:gd name="connsiteX2329" fmla="*/ 3113722 w 6293294"/>
              <a:gd name="connsiteY2329" fmla="*/ 2182051 h 5604001"/>
              <a:gd name="connsiteX2330" fmla="*/ 3228022 w 6293294"/>
              <a:gd name="connsiteY2330" fmla="*/ 2296351 h 5604001"/>
              <a:gd name="connsiteX2331" fmla="*/ 3183001 w 6293294"/>
              <a:gd name="connsiteY2331" fmla="*/ 2334451 h 5604001"/>
              <a:gd name="connsiteX2332" fmla="*/ 3200337 w 6293294"/>
              <a:gd name="connsiteY2332" fmla="*/ 2334451 h 5604001"/>
              <a:gd name="connsiteX2333" fmla="*/ 3269615 w 6293294"/>
              <a:gd name="connsiteY2333" fmla="*/ 2282444 h 5604001"/>
              <a:gd name="connsiteX2334" fmla="*/ 3515487 w 6293294"/>
              <a:gd name="connsiteY2334" fmla="*/ 2074672 h 5604001"/>
              <a:gd name="connsiteX2335" fmla="*/ 3626358 w 6293294"/>
              <a:gd name="connsiteY2335" fmla="*/ 2133537 h 5604001"/>
              <a:gd name="connsiteX2336" fmla="*/ 3695637 w 6293294"/>
              <a:gd name="connsiteY2336" fmla="*/ 2133537 h 5604001"/>
              <a:gd name="connsiteX2337" fmla="*/ 3699065 w 6293294"/>
              <a:gd name="connsiteY2337" fmla="*/ 2185480 h 5604001"/>
              <a:gd name="connsiteX2338" fmla="*/ 3671380 w 6293294"/>
              <a:gd name="connsiteY2338" fmla="*/ 2216658 h 5604001"/>
              <a:gd name="connsiteX2339" fmla="*/ 3692144 w 6293294"/>
              <a:gd name="connsiteY2339" fmla="*/ 2265172 h 5604001"/>
              <a:gd name="connsiteX2340" fmla="*/ 3733737 w 6293294"/>
              <a:gd name="connsiteY2340" fmla="*/ 2362137 h 5604001"/>
              <a:gd name="connsiteX2341" fmla="*/ 3650615 w 6293294"/>
              <a:gd name="connsiteY2341" fmla="*/ 2417572 h 5604001"/>
              <a:gd name="connsiteX2342" fmla="*/ 3564001 w 6293294"/>
              <a:gd name="connsiteY2342" fmla="*/ 2417572 h 5604001"/>
              <a:gd name="connsiteX2343" fmla="*/ 3532822 w 6293294"/>
              <a:gd name="connsiteY2343" fmla="*/ 2427923 h 5604001"/>
              <a:gd name="connsiteX2344" fmla="*/ 3487801 w 6293294"/>
              <a:gd name="connsiteY2344" fmla="*/ 2483358 h 5604001"/>
              <a:gd name="connsiteX2345" fmla="*/ 3397758 w 6293294"/>
              <a:gd name="connsiteY2345" fmla="*/ 2521458 h 5604001"/>
              <a:gd name="connsiteX2346" fmla="*/ 3331972 w 6293294"/>
              <a:gd name="connsiteY2346" fmla="*/ 2504123 h 5604001"/>
              <a:gd name="connsiteX2347" fmla="*/ 3314637 w 6293294"/>
              <a:gd name="connsiteY2347" fmla="*/ 2511044 h 5604001"/>
              <a:gd name="connsiteX2348" fmla="*/ 3279965 w 6293294"/>
              <a:gd name="connsiteY2348" fmla="*/ 2594166 h 5604001"/>
              <a:gd name="connsiteX2349" fmla="*/ 3144901 w 6293294"/>
              <a:gd name="connsiteY2349" fmla="*/ 2694623 h 5604001"/>
              <a:gd name="connsiteX2350" fmla="*/ 3037522 w 6293294"/>
              <a:gd name="connsiteY2350" fmla="*/ 2649601 h 5604001"/>
              <a:gd name="connsiteX2351" fmla="*/ 2930208 w 6293294"/>
              <a:gd name="connsiteY2351" fmla="*/ 2691194 h 5604001"/>
              <a:gd name="connsiteX2352" fmla="*/ 2885122 w 6293294"/>
              <a:gd name="connsiteY2352" fmla="*/ 2673858 h 5604001"/>
              <a:gd name="connsiteX2353" fmla="*/ 2871280 w 6293294"/>
              <a:gd name="connsiteY2353" fmla="*/ 2673858 h 5604001"/>
              <a:gd name="connsiteX2354" fmla="*/ 2867851 w 6293294"/>
              <a:gd name="connsiteY2354" fmla="*/ 2684209 h 5604001"/>
              <a:gd name="connsiteX2355" fmla="*/ 2878201 w 6293294"/>
              <a:gd name="connsiteY2355" fmla="*/ 2705037 h 5604001"/>
              <a:gd name="connsiteX2356" fmla="*/ 2881694 w 6293294"/>
              <a:gd name="connsiteY2356" fmla="*/ 2722309 h 5604001"/>
              <a:gd name="connsiteX2357" fmla="*/ 2788158 w 6293294"/>
              <a:gd name="connsiteY2357" fmla="*/ 2850515 h 5604001"/>
              <a:gd name="connsiteX2358" fmla="*/ 2798572 w 6293294"/>
              <a:gd name="connsiteY2358" fmla="*/ 2881630 h 5604001"/>
              <a:gd name="connsiteX2359" fmla="*/ 2628837 w 6293294"/>
              <a:gd name="connsiteY2359" fmla="*/ 2961323 h 5604001"/>
              <a:gd name="connsiteX2360" fmla="*/ 2608072 w 6293294"/>
              <a:gd name="connsiteY2360" fmla="*/ 3009837 h 5604001"/>
              <a:gd name="connsiteX2361" fmla="*/ 2504186 w 6293294"/>
              <a:gd name="connsiteY2361" fmla="*/ 3061780 h 5604001"/>
              <a:gd name="connsiteX2362" fmla="*/ 2396808 w 6293294"/>
              <a:gd name="connsiteY2362" fmla="*/ 2982087 h 5604001"/>
              <a:gd name="connsiteX2363" fmla="*/ 2382964 w 6293294"/>
              <a:gd name="connsiteY2363" fmla="*/ 2940558 h 5604001"/>
              <a:gd name="connsiteX2364" fmla="*/ 2369058 w 6293294"/>
              <a:gd name="connsiteY2364" fmla="*/ 2937066 h 5604001"/>
              <a:gd name="connsiteX2365" fmla="*/ 2265172 w 6293294"/>
              <a:gd name="connsiteY2365" fmla="*/ 2961323 h 5604001"/>
              <a:gd name="connsiteX2366" fmla="*/ 2126615 w 6293294"/>
              <a:gd name="connsiteY2366" fmla="*/ 2892044 h 5604001"/>
              <a:gd name="connsiteX2367" fmla="*/ 2119694 w 6293294"/>
              <a:gd name="connsiteY2367" fmla="*/ 2864358 h 5604001"/>
              <a:gd name="connsiteX2368" fmla="*/ 2161286 w 6293294"/>
              <a:gd name="connsiteY2368" fmla="*/ 2791587 h 5604001"/>
              <a:gd name="connsiteX2369" fmla="*/ 2112772 w 6293294"/>
              <a:gd name="connsiteY2369" fmla="*/ 2753487 h 5604001"/>
              <a:gd name="connsiteX2370" fmla="*/ 2057337 w 6293294"/>
              <a:gd name="connsiteY2370" fmla="*/ 2649601 h 5604001"/>
              <a:gd name="connsiteX2371" fmla="*/ 2057337 w 6293294"/>
              <a:gd name="connsiteY2371" fmla="*/ 2632266 h 5604001"/>
              <a:gd name="connsiteX2372" fmla="*/ 2085086 w 6293294"/>
              <a:gd name="connsiteY2372" fmla="*/ 2566480 h 5604001"/>
              <a:gd name="connsiteX2373" fmla="*/ 2105851 w 6293294"/>
              <a:gd name="connsiteY2373" fmla="*/ 2538794 h 5604001"/>
              <a:gd name="connsiteX2374" fmla="*/ 2126615 w 6293294"/>
              <a:gd name="connsiteY2374" fmla="*/ 2535301 h 5604001"/>
              <a:gd name="connsiteX2375" fmla="*/ 2254758 w 6293294"/>
              <a:gd name="connsiteY2375" fmla="*/ 2562987 h 5604001"/>
              <a:gd name="connsiteX2376" fmla="*/ 2324037 w 6293294"/>
              <a:gd name="connsiteY2376" fmla="*/ 2542223 h 5604001"/>
              <a:gd name="connsiteX2377" fmla="*/ 2369058 w 6293294"/>
              <a:gd name="connsiteY2377" fmla="*/ 2566480 h 5604001"/>
              <a:gd name="connsiteX2378" fmla="*/ 2691194 w 6293294"/>
              <a:gd name="connsiteY2378" fmla="*/ 2666937 h 5604001"/>
              <a:gd name="connsiteX2379" fmla="*/ 2985580 w 6293294"/>
              <a:gd name="connsiteY2379" fmla="*/ 2590737 h 5604001"/>
              <a:gd name="connsiteX2380" fmla="*/ 2985580 w 6293294"/>
              <a:gd name="connsiteY2380" fmla="*/ 2587244 h 5604001"/>
              <a:gd name="connsiteX2381" fmla="*/ 2971737 w 6293294"/>
              <a:gd name="connsiteY2381" fmla="*/ 2587244 h 5604001"/>
              <a:gd name="connsiteX2382" fmla="*/ 3092958 w 6293294"/>
              <a:gd name="connsiteY2382" fmla="*/ 2531872 h 5604001"/>
              <a:gd name="connsiteX2383" fmla="*/ 3086037 w 6293294"/>
              <a:gd name="connsiteY2383" fmla="*/ 2497201 h 5604001"/>
              <a:gd name="connsiteX2384" fmla="*/ 3113722 w 6293294"/>
              <a:gd name="connsiteY2384" fmla="*/ 2459101 h 5604001"/>
              <a:gd name="connsiteX2385" fmla="*/ 3148394 w 6293294"/>
              <a:gd name="connsiteY2385" fmla="*/ 2400237 h 5604001"/>
              <a:gd name="connsiteX2386" fmla="*/ 3148394 w 6293294"/>
              <a:gd name="connsiteY2386" fmla="*/ 2334451 h 5604001"/>
              <a:gd name="connsiteX2387" fmla="*/ 3086037 w 6293294"/>
              <a:gd name="connsiteY2387" fmla="*/ 2247837 h 5604001"/>
              <a:gd name="connsiteX2388" fmla="*/ 3110294 w 6293294"/>
              <a:gd name="connsiteY2388" fmla="*/ 2209737 h 5604001"/>
              <a:gd name="connsiteX2389" fmla="*/ 3082544 w 6293294"/>
              <a:gd name="connsiteY2389" fmla="*/ 2157794 h 5604001"/>
              <a:gd name="connsiteX2390" fmla="*/ 3044444 w 6293294"/>
              <a:gd name="connsiteY2390" fmla="*/ 2223580 h 5604001"/>
              <a:gd name="connsiteX2391" fmla="*/ 3051429 w 6293294"/>
              <a:gd name="connsiteY2391" fmla="*/ 2230501 h 5604001"/>
              <a:gd name="connsiteX2392" fmla="*/ 3079115 w 6293294"/>
              <a:gd name="connsiteY2392" fmla="*/ 2188972 h 5604001"/>
              <a:gd name="connsiteX2393" fmla="*/ 3082544 w 6293294"/>
              <a:gd name="connsiteY2393" fmla="*/ 2202815 h 5604001"/>
              <a:gd name="connsiteX2394" fmla="*/ 3075622 w 6293294"/>
              <a:gd name="connsiteY2394" fmla="*/ 2233994 h 5604001"/>
              <a:gd name="connsiteX2395" fmla="*/ 3082544 w 6293294"/>
              <a:gd name="connsiteY2395" fmla="*/ 2244344 h 5604001"/>
              <a:gd name="connsiteX2396" fmla="*/ 3016758 w 6293294"/>
              <a:gd name="connsiteY2396" fmla="*/ 2227072 h 5604001"/>
              <a:gd name="connsiteX2397" fmla="*/ 2985580 w 6293294"/>
              <a:gd name="connsiteY2397" fmla="*/ 2213229 h 5604001"/>
              <a:gd name="connsiteX2398" fmla="*/ 2985580 w 6293294"/>
              <a:gd name="connsiteY2398" fmla="*/ 2192401 h 5604001"/>
              <a:gd name="connsiteX2399" fmla="*/ 3016758 w 6293294"/>
              <a:gd name="connsiteY2399" fmla="*/ 2213229 h 5604001"/>
              <a:gd name="connsiteX2400" fmla="*/ 3009837 w 6293294"/>
              <a:gd name="connsiteY2400" fmla="*/ 2192401 h 5604001"/>
              <a:gd name="connsiteX2401" fmla="*/ 3041015 w 6293294"/>
              <a:gd name="connsiteY2401" fmla="*/ 2164715 h 5604001"/>
              <a:gd name="connsiteX2402" fmla="*/ 3051429 w 6293294"/>
              <a:gd name="connsiteY2402" fmla="*/ 2171637 h 5604001"/>
              <a:gd name="connsiteX2403" fmla="*/ 3072194 w 6293294"/>
              <a:gd name="connsiteY2403" fmla="*/ 2112772 h 5604001"/>
              <a:gd name="connsiteX2404" fmla="*/ 3054858 w 6293294"/>
              <a:gd name="connsiteY2404" fmla="*/ 2053908 h 5604001"/>
              <a:gd name="connsiteX2405" fmla="*/ 3027172 w 6293294"/>
              <a:gd name="connsiteY2405" fmla="*/ 2119694 h 5604001"/>
              <a:gd name="connsiteX2406" fmla="*/ 3034094 w 6293294"/>
              <a:gd name="connsiteY2406" fmla="*/ 2126615 h 5604001"/>
              <a:gd name="connsiteX2407" fmla="*/ 3047937 w 6293294"/>
              <a:gd name="connsiteY2407" fmla="*/ 2102358 h 5604001"/>
              <a:gd name="connsiteX2408" fmla="*/ 3047937 w 6293294"/>
              <a:gd name="connsiteY2408" fmla="*/ 2147380 h 5604001"/>
              <a:gd name="connsiteX2409" fmla="*/ 3030601 w 6293294"/>
              <a:gd name="connsiteY2409" fmla="*/ 2140458 h 5604001"/>
              <a:gd name="connsiteX2410" fmla="*/ 2992501 w 6293294"/>
              <a:gd name="connsiteY2410" fmla="*/ 2185480 h 5604001"/>
              <a:gd name="connsiteX2411" fmla="*/ 2982151 w 6293294"/>
              <a:gd name="connsiteY2411" fmla="*/ 2147380 h 5604001"/>
              <a:gd name="connsiteX2412" fmla="*/ 2968308 w 6293294"/>
              <a:gd name="connsiteY2412" fmla="*/ 2161223 h 5604001"/>
              <a:gd name="connsiteX2413" fmla="*/ 2964815 w 6293294"/>
              <a:gd name="connsiteY2413" fmla="*/ 2216658 h 5604001"/>
              <a:gd name="connsiteX2414" fmla="*/ 2971737 w 6293294"/>
              <a:gd name="connsiteY2414" fmla="*/ 2240915 h 5604001"/>
              <a:gd name="connsiteX2415" fmla="*/ 2954401 w 6293294"/>
              <a:gd name="connsiteY2415" fmla="*/ 2247837 h 5604001"/>
              <a:gd name="connsiteX2416" fmla="*/ 2964815 w 6293294"/>
              <a:gd name="connsiteY2416" fmla="*/ 2202815 h 5604001"/>
              <a:gd name="connsiteX2417" fmla="*/ 2895537 w 6293294"/>
              <a:gd name="connsiteY2417" fmla="*/ 2119694 h 5604001"/>
              <a:gd name="connsiteX2418" fmla="*/ 2829751 w 6293294"/>
              <a:gd name="connsiteY2418" fmla="*/ 2130044 h 5604001"/>
              <a:gd name="connsiteX2419" fmla="*/ 2819337 w 6293294"/>
              <a:gd name="connsiteY2419" fmla="*/ 2085023 h 5604001"/>
              <a:gd name="connsiteX2420" fmla="*/ 2687701 w 6293294"/>
              <a:gd name="connsiteY2420" fmla="*/ 2012315 h 5604001"/>
              <a:gd name="connsiteX2421" fmla="*/ 2663508 w 6293294"/>
              <a:gd name="connsiteY2421" fmla="*/ 1929193 h 5604001"/>
              <a:gd name="connsiteX2422" fmla="*/ 2684272 w 6293294"/>
              <a:gd name="connsiteY2422" fmla="*/ 1939608 h 5604001"/>
              <a:gd name="connsiteX2423" fmla="*/ 2698115 w 6293294"/>
              <a:gd name="connsiteY2423" fmla="*/ 1922272 h 5604001"/>
              <a:gd name="connsiteX2424" fmla="*/ 2670429 w 6293294"/>
              <a:gd name="connsiteY2424" fmla="*/ 1887601 h 5604001"/>
              <a:gd name="connsiteX2425" fmla="*/ 2680780 w 6293294"/>
              <a:gd name="connsiteY2425" fmla="*/ 1866837 h 5604001"/>
              <a:gd name="connsiteX2426" fmla="*/ 2711958 w 6293294"/>
              <a:gd name="connsiteY2426" fmla="*/ 1936115 h 5604001"/>
              <a:gd name="connsiteX2427" fmla="*/ 2722372 w 6293294"/>
              <a:gd name="connsiteY2427" fmla="*/ 1936115 h 5604001"/>
              <a:gd name="connsiteX2428" fmla="*/ 2722372 w 6293294"/>
              <a:gd name="connsiteY2428" fmla="*/ 1880680 h 5604001"/>
              <a:gd name="connsiteX2429" fmla="*/ 2739708 w 6293294"/>
              <a:gd name="connsiteY2429" fmla="*/ 1839151 h 5604001"/>
              <a:gd name="connsiteX2430" fmla="*/ 2743137 w 6293294"/>
              <a:gd name="connsiteY2430" fmla="*/ 1873758 h 5604001"/>
              <a:gd name="connsiteX2431" fmla="*/ 2739708 w 6293294"/>
              <a:gd name="connsiteY2431" fmla="*/ 1901508 h 5604001"/>
              <a:gd name="connsiteX2432" fmla="*/ 2729294 w 6293294"/>
              <a:gd name="connsiteY2432" fmla="*/ 1932623 h 5604001"/>
              <a:gd name="connsiteX2433" fmla="*/ 2743137 w 6293294"/>
              <a:gd name="connsiteY2433" fmla="*/ 1946529 h 5604001"/>
              <a:gd name="connsiteX2434" fmla="*/ 2770886 w 6293294"/>
              <a:gd name="connsiteY2434" fmla="*/ 1873758 h 5604001"/>
              <a:gd name="connsiteX2435" fmla="*/ 2781237 w 6293294"/>
              <a:gd name="connsiteY2435" fmla="*/ 1911858 h 5604001"/>
              <a:gd name="connsiteX2436" fmla="*/ 2795080 w 6293294"/>
              <a:gd name="connsiteY2436" fmla="*/ 1911858 h 5604001"/>
              <a:gd name="connsiteX2437" fmla="*/ 2795080 w 6293294"/>
              <a:gd name="connsiteY2437" fmla="*/ 1887601 h 5604001"/>
              <a:gd name="connsiteX2438" fmla="*/ 2815908 w 6293294"/>
              <a:gd name="connsiteY2438" fmla="*/ 1891093 h 5604001"/>
              <a:gd name="connsiteX2439" fmla="*/ 2819337 w 6293294"/>
              <a:gd name="connsiteY2439" fmla="*/ 1877251 h 5604001"/>
              <a:gd name="connsiteX2440" fmla="*/ 2784729 w 6293294"/>
              <a:gd name="connsiteY2440" fmla="*/ 1839151 h 5604001"/>
              <a:gd name="connsiteX2441" fmla="*/ 2767394 w 6293294"/>
              <a:gd name="connsiteY2441" fmla="*/ 1852993 h 5604001"/>
              <a:gd name="connsiteX2442" fmla="*/ 2750058 w 6293294"/>
              <a:gd name="connsiteY2442" fmla="*/ 1818386 h 5604001"/>
              <a:gd name="connsiteX2443" fmla="*/ 2739708 w 6293294"/>
              <a:gd name="connsiteY2443" fmla="*/ 1766380 h 5604001"/>
              <a:gd name="connsiteX2444" fmla="*/ 2677351 w 6293294"/>
              <a:gd name="connsiteY2444" fmla="*/ 1735201 h 5604001"/>
              <a:gd name="connsiteX2445" fmla="*/ 2680780 w 6293294"/>
              <a:gd name="connsiteY2445" fmla="*/ 1735201 h 5604001"/>
              <a:gd name="connsiteX2446" fmla="*/ 2663508 w 6293294"/>
              <a:gd name="connsiteY2446" fmla="*/ 1735201 h 5604001"/>
              <a:gd name="connsiteX2447" fmla="*/ 2663508 w 6293294"/>
              <a:gd name="connsiteY2447" fmla="*/ 1700593 h 5604001"/>
              <a:gd name="connsiteX2448" fmla="*/ 2680780 w 6293294"/>
              <a:gd name="connsiteY2448" fmla="*/ 1690180 h 5604001"/>
              <a:gd name="connsiteX2449" fmla="*/ 2705037 w 6293294"/>
              <a:gd name="connsiteY2449" fmla="*/ 1711008 h 5604001"/>
              <a:gd name="connsiteX2450" fmla="*/ 2715451 w 6293294"/>
              <a:gd name="connsiteY2450" fmla="*/ 1693672 h 5604001"/>
              <a:gd name="connsiteX2451" fmla="*/ 2680780 w 6293294"/>
              <a:gd name="connsiteY2451" fmla="*/ 1665986 h 5604001"/>
              <a:gd name="connsiteX2452" fmla="*/ 2642680 w 6293294"/>
              <a:gd name="connsiteY2452" fmla="*/ 1704086 h 5604001"/>
              <a:gd name="connsiteX2453" fmla="*/ 2666937 w 6293294"/>
              <a:gd name="connsiteY2453" fmla="*/ 1745615 h 5604001"/>
              <a:gd name="connsiteX2454" fmla="*/ 2660015 w 6293294"/>
              <a:gd name="connsiteY2454" fmla="*/ 1776793 h 5604001"/>
              <a:gd name="connsiteX2455" fmla="*/ 2691194 w 6293294"/>
              <a:gd name="connsiteY2455" fmla="*/ 1821815 h 5604001"/>
              <a:gd name="connsiteX2456" fmla="*/ 2711958 w 6293294"/>
              <a:gd name="connsiteY2456" fmla="*/ 1804480 h 5604001"/>
              <a:gd name="connsiteX2457" fmla="*/ 2687701 w 6293294"/>
              <a:gd name="connsiteY2457" fmla="*/ 1783715 h 5604001"/>
              <a:gd name="connsiteX2458" fmla="*/ 2687701 w 6293294"/>
              <a:gd name="connsiteY2458" fmla="*/ 1762951 h 5604001"/>
              <a:gd name="connsiteX2459" fmla="*/ 2698115 w 6293294"/>
              <a:gd name="connsiteY2459" fmla="*/ 1762951 h 5604001"/>
              <a:gd name="connsiteX2460" fmla="*/ 2739708 w 6293294"/>
              <a:gd name="connsiteY2460" fmla="*/ 1814893 h 5604001"/>
              <a:gd name="connsiteX2461" fmla="*/ 2701608 w 6293294"/>
              <a:gd name="connsiteY2461" fmla="*/ 1856486 h 5604001"/>
              <a:gd name="connsiteX2462" fmla="*/ 2680780 w 6293294"/>
              <a:gd name="connsiteY2462" fmla="*/ 1846072 h 5604001"/>
              <a:gd name="connsiteX2463" fmla="*/ 2646172 w 6293294"/>
              <a:gd name="connsiteY2463" fmla="*/ 1908429 h 5604001"/>
              <a:gd name="connsiteX2464" fmla="*/ 2542286 w 6293294"/>
              <a:gd name="connsiteY2464" fmla="*/ 1884172 h 5604001"/>
              <a:gd name="connsiteX2465" fmla="*/ 2528380 w 6293294"/>
              <a:gd name="connsiteY2465" fmla="*/ 1884172 h 5604001"/>
              <a:gd name="connsiteX2466" fmla="*/ 2566480 w 6293294"/>
              <a:gd name="connsiteY2466" fmla="*/ 1794129 h 5604001"/>
              <a:gd name="connsiteX2467" fmla="*/ 2552637 w 6293294"/>
              <a:gd name="connsiteY2467" fmla="*/ 1787208 h 5604001"/>
              <a:gd name="connsiteX2468" fmla="*/ 2538794 w 6293294"/>
              <a:gd name="connsiteY2468" fmla="*/ 1797558 h 5604001"/>
              <a:gd name="connsiteX2469" fmla="*/ 2566480 w 6293294"/>
              <a:gd name="connsiteY2469" fmla="*/ 1693672 h 5604001"/>
              <a:gd name="connsiteX2470" fmla="*/ 2649601 w 6293294"/>
              <a:gd name="connsiteY2470" fmla="*/ 1610551 h 5604001"/>
              <a:gd name="connsiteX2471" fmla="*/ 2750058 w 6293294"/>
              <a:gd name="connsiteY2471" fmla="*/ 1679829 h 5604001"/>
              <a:gd name="connsiteX2472" fmla="*/ 2743137 w 6293294"/>
              <a:gd name="connsiteY2472" fmla="*/ 1707515 h 5604001"/>
              <a:gd name="connsiteX2473" fmla="*/ 2781237 w 6293294"/>
              <a:gd name="connsiteY2473" fmla="*/ 1790637 h 5604001"/>
              <a:gd name="connsiteX2474" fmla="*/ 2805494 w 6293294"/>
              <a:gd name="connsiteY2474" fmla="*/ 1742186 h 5604001"/>
              <a:gd name="connsiteX2475" fmla="*/ 2788158 w 6293294"/>
              <a:gd name="connsiteY2475" fmla="*/ 1676337 h 5604001"/>
              <a:gd name="connsiteX2476" fmla="*/ 2760472 w 6293294"/>
              <a:gd name="connsiteY2476" fmla="*/ 1672908 h 5604001"/>
              <a:gd name="connsiteX2477" fmla="*/ 2767394 w 6293294"/>
              <a:gd name="connsiteY2477" fmla="*/ 1665986 h 5604001"/>
              <a:gd name="connsiteX2478" fmla="*/ 2756980 w 6293294"/>
              <a:gd name="connsiteY2478" fmla="*/ 1648651 h 5604001"/>
              <a:gd name="connsiteX2479" fmla="*/ 2860929 w 6293294"/>
              <a:gd name="connsiteY2479" fmla="*/ 1551686 h 5604001"/>
              <a:gd name="connsiteX2480" fmla="*/ 2902458 w 6293294"/>
              <a:gd name="connsiteY2480" fmla="*/ 1568958 h 5604001"/>
              <a:gd name="connsiteX2481" fmla="*/ 2940558 w 6293294"/>
              <a:gd name="connsiteY2481" fmla="*/ 1548193 h 5604001"/>
              <a:gd name="connsiteX2482" fmla="*/ 2982151 w 6293294"/>
              <a:gd name="connsiteY2482" fmla="*/ 1541272 h 5604001"/>
              <a:gd name="connsiteX2483" fmla="*/ 3016758 w 6293294"/>
              <a:gd name="connsiteY2483" fmla="*/ 1558608 h 5604001"/>
              <a:gd name="connsiteX2484" fmla="*/ 2635758 w 6293294"/>
              <a:gd name="connsiteY2484" fmla="*/ 1600137 h 5604001"/>
              <a:gd name="connsiteX2485" fmla="*/ 2563051 w 6293294"/>
              <a:gd name="connsiteY2485" fmla="*/ 1665986 h 5604001"/>
              <a:gd name="connsiteX2486" fmla="*/ 2504186 w 6293294"/>
              <a:gd name="connsiteY2486" fmla="*/ 1780286 h 5604001"/>
              <a:gd name="connsiteX2487" fmla="*/ 2504186 w 6293294"/>
              <a:gd name="connsiteY2487" fmla="*/ 1859915 h 5604001"/>
              <a:gd name="connsiteX2488" fmla="*/ 2400237 w 6293294"/>
              <a:gd name="connsiteY2488" fmla="*/ 1956880 h 5604001"/>
              <a:gd name="connsiteX2489" fmla="*/ 2445258 w 6293294"/>
              <a:gd name="connsiteY2489" fmla="*/ 2074672 h 5604001"/>
              <a:gd name="connsiteX2490" fmla="*/ 2410651 w 6293294"/>
              <a:gd name="connsiteY2490" fmla="*/ 2143951 h 5604001"/>
              <a:gd name="connsiteX2491" fmla="*/ 2469515 w 6293294"/>
              <a:gd name="connsiteY2491" fmla="*/ 2074672 h 5604001"/>
              <a:gd name="connsiteX2492" fmla="*/ 2424494 w 6293294"/>
              <a:gd name="connsiteY2492" fmla="*/ 1963801 h 5604001"/>
              <a:gd name="connsiteX2493" fmla="*/ 2427986 w 6293294"/>
              <a:gd name="connsiteY2493" fmla="*/ 1946529 h 5604001"/>
              <a:gd name="connsiteX2494" fmla="*/ 2514537 w 6293294"/>
              <a:gd name="connsiteY2494" fmla="*/ 1904937 h 5604001"/>
              <a:gd name="connsiteX2495" fmla="*/ 2552637 w 6293294"/>
              <a:gd name="connsiteY2495" fmla="*/ 1901508 h 5604001"/>
              <a:gd name="connsiteX2496" fmla="*/ 2625408 w 6293294"/>
              <a:gd name="connsiteY2496" fmla="*/ 1925701 h 5604001"/>
              <a:gd name="connsiteX2497" fmla="*/ 2680780 w 6293294"/>
              <a:gd name="connsiteY2497" fmla="*/ 2040001 h 5604001"/>
              <a:gd name="connsiteX2498" fmla="*/ 2739708 w 6293294"/>
              <a:gd name="connsiteY2498" fmla="*/ 2046923 h 5604001"/>
              <a:gd name="connsiteX2499" fmla="*/ 2798572 w 6293294"/>
              <a:gd name="connsiteY2499" fmla="*/ 2098929 h 5604001"/>
              <a:gd name="connsiteX2500" fmla="*/ 2829751 w 6293294"/>
              <a:gd name="connsiteY2500" fmla="*/ 2154301 h 5604001"/>
              <a:gd name="connsiteX2501" fmla="*/ 2888615 w 6293294"/>
              <a:gd name="connsiteY2501" fmla="*/ 2143951 h 5604001"/>
              <a:gd name="connsiteX2502" fmla="*/ 2940558 w 6293294"/>
              <a:gd name="connsiteY2502" fmla="*/ 2199323 h 5604001"/>
              <a:gd name="connsiteX2503" fmla="*/ 2878201 w 6293294"/>
              <a:gd name="connsiteY2503" fmla="*/ 2296351 h 5604001"/>
              <a:gd name="connsiteX2504" fmla="*/ 2885122 w 6293294"/>
              <a:gd name="connsiteY2504" fmla="*/ 2299780 h 5604001"/>
              <a:gd name="connsiteX2505" fmla="*/ 3013329 w 6293294"/>
              <a:gd name="connsiteY2505" fmla="*/ 2247837 h 5604001"/>
              <a:gd name="connsiteX2506" fmla="*/ 3120644 w 6293294"/>
              <a:gd name="connsiteY2506" fmla="*/ 2365566 h 5604001"/>
              <a:gd name="connsiteX2507" fmla="*/ 3054858 w 6293294"/>
              <a:gd name="connsiteY2507" fmla="*/ 2493772 h 5604001"/>
              <a:gd name="connsiteX2508" fmla="*/ 3065272 w 6293294"/>
              <a:gd name="connsiteY2508" fmla="*/ 2528380 h 5604001"/>
              <a:gd name="connsiteX2509" fmla="*/ 2978658 w 6293294"/>
              <a:gd name="connsiteY2509" fmla="*/ 2569972 h 5604001"/>
              <a:gd name="connsiteX2510" fmla="*/ 2888615 w 6293294"/>
              <a:gd name="connsiteY2510" fmla="*/ 2500694 h 5604001"/>
              <a:gd name="connsiteX2511" fmla="*/ 2781237 w 6293294"/>
              <a:gd name="connsiteY2511" fmla="*/ 2389823 h 5604001"/>
              <a:gd name="connsiteX2512" fmla="*/ 2784729 w 6293294"/>
              <a:gd name="connsiteY2512" fmla="*/ 2365566 h 5604001"/>
              <a:gd name="connsiteX2513" fmla="*/ 2614994 w 6293294"/>
              <a:gd name="connsiteY2513" fmla="*/ 2279015 h 5604001"/>
              <a:gd name="connsiteX2514" fmla="*/ 2483358 w 6293294"/>
              <a:gd name="connsiteY2514" fmla="*/ 2157794 h 5604001"/>
              <a:gd name="connsiteX2515" fmla="*/ 2417572 w 6293294"/>
              <a:gd name="connsiteY2515" fmla="*/ 2168144 h 5604001"/>
              <a:gd name="connsiteX2516" fmla="*/ 2369058 w 6293294"/>
              <a:gd name="connsiteY2516" fmla="*/ 2126615 h 5604001"/>
              <a:gd name="connsiteX2517" fmla="*/ 2306764 w 6293294"/>
              <a:gd name="connsiteY2517" fmla="*/ 2109280 h 5604001"/>
              <a:gd name="connsiteX2518" fmla="*/ 2272094 w 6293294"/>
              <a:gd name="connsiteY2518" fmla="*/ 2050415 h 5604001"/>
              <a:gd name="connsiteX2519" fmla="*/ 2272094 w 6293294"/>
              <a:gd name="connsiteY2519" fmla="*/ 1960372 h 5604001"/>
              <a:gd name="connsiteX2520" fmla="*/ 2372551 w 6293294"/>
              <a:gd name="connsiteY2520" fmla="*/ 1960372 h 5604001"/>
              <a:gd name="connsiteX2521" fmla="*/ 2272094 w 6293294"/>
              <a:gd name="connsiteY2521" fmla="*/ 1949958 h 5604001"/>
              <a:gd name="connsiteX2522" fmla="*/ 2275586 w 6293294"/>
              <a:gd name="connsiteY2522" fmla="*/ 1901508 h 5604001"/>
              <a:gd name="connsiteX2523" fmla="*/ 2299843 w 6293294"/>
              <a:gd name="connsiteY2523" fmla="*/ 1911858 h 5604001"/>
              <a:gd name="connsiteX2524" fmla="*/ 2275586 w 6293294"/>
              <a:gd name="connsiteY2524" fmla="*/ 1891093 h 5604001"/>
              <a:gd name="connsiteX2525" fmla="*/ 2285937 w 6293294"/>
              <a:gd name="connsiteY2525" fmla="*/ 1842580 h 5604001"/>
              <a:gd name="connsiteX2526" fmla="*/ 2583815 w 6293294"/>
              <a:gd name="connsiteY2526" fmla="*/ 1565529 h 5604001"/>
              <a:gd name="connsiteX2527" fmla="*/ 2608072 w 6293294"/>
              <a:gd name="connsiteY2527" fmla="*/ 1537780 h 5604001"/>
              <a:gd name="connsiteX2528" fmla="*/ 2635758 w 6293294"/>
              <a:gd name="connsiteY2528" fmla="*/ 1600137 h 5604001"/>
              <a:gd name="connsiteX2529" fmla="*/ 4900930 w 6293294"/>
              <a:gd name="connsiteY2529" fmla="*/ 1787208 h 5604001"/>
              <a:gd name="connsiteX2530" fmla="*/ 5015230 w 6293294"/>
              <a:gd name="connsiteY2530" fmla="*/ 1534351 h 5604001"/>
              <a:gd name="connsiteX2531" fmla="*/ 4900930 w 6293294"/>
              <a:gd name="connsiteY2531" fmla="*/ 1787208 h 5604001"/>
              <a:gd name="connsiteX2532" fmla="*/ 4630801 w 6293294"/>
              <a:gd name="connsiteY2532" fmla="*/ 1537780 h 5604001"/>
              <a:gd name="connsiteX2533" fmla="*/ 4703509 w 6293294"/>
              <a:gd name="connsiteY2533" fmla="*/ 1596708 h 5604001"/>
              <a:gd name="connsiteX2534" fmla="*/ 4658487 w 6293294"/>
              <a:gd name="connsiteY2534" fmla="*/ 1752537 h 5604001"/>
              <a:gd name="connsiteX2535" fmla="*/ 4679251 w 6293294"/>
              <a:gd name="connsiteY2535" fmla="*/ 1839151 h 5604001"/>
              <a:gd name="connsiteX2536" fmla="*/ 4703509 w 6293294"/>
              <a:gd name="connsiteY2536" fmla="*/ 1873758 h 5604001"/>
              <a:gd name="connsiteX2537" fmla="*/ 4710430 w 6293294"/>
              <a:gd name="connsiteY2537" fmla="*/ 1908429 h 5604001"/>
              <a:gd name="connsiteX2538" fmla="*/ 4741609 w 6293294"/>
              <a:gd name="connsiteY2538" fmla="*/ 1984629 h 5604001"/>
              <a:gd name="connsiteX2539" fmla="*/ 4765866 w 6293294"/>
              <a:gd name="connsiteY2539" fmla="*/ 2081593 h 5604001"/>
              <a:gd name="connsiteX2540" fmla="*/ 4772787 w 6293294"/>
              <a:gd name="connsiteY2540" fmla="*/ 2050415 h 5604001"/>
              <a:gd name="connsiteX2541" fmla="*/ 4717351 w 6293294"/>
              <a:gd name="connsiteY2541" fmla="*/ 1870329 h 5604001"/>
              <a:gd name="connsiteX2542" fmla="*/ 4720844 w 6293294"/>
              <a:gd name="connsiteY2542" fmla="*/ 1835658 h 5604001"/>
              <a:gd name="connsiteX2543" fmla="*/ 4727766 w 6293294"/>
              <a:gd name="connsiteY2543" fmla="*/ 1811401 h 5604001"/>
              <a:gd name="connsiteX2544" fmla="*/ 4797044 w 6293294"/>
              <a:gd name="connsiteY2544" fmla="*/ 1776793 h 5604001"/>
              <a:gd name="connsiteX2545" fmla="*/ 4824730 w 6293294"/>
              <a:gd name="connsiteY2545" fmla="*/ 1794129 h 5604001"/>
              <a:gd name="connsiteX2546" fmla="*/ 4862830 w 6293294"/>
              <a:gd name="connsiteY2546" fmla="*/ 1804480 h 5604001"/>
              <a:gd name="connsiteX2547" fmla="*/ 4897437 w 6293294"/>
              <a:gd name="connsiteY2547" fmla="*/ 1856486 h 5604001"/>
              <a:gd name="connsiteX2548" fmla="*/ 4925187 w 6293294"/>
              <a:gd name="connsiteY2548" fmla="*/ 1856486 h 5604001"/>
              <a:gd name="connsiteX2549" fmla="*/ 4935537 w 6293294"/>
              <a:gd name="connsiteY2549" fmla="*/ 1873758 h 5604001"/>
              <a:gd name="connsiteX2550" fmla="*/ 4942523 w 6293294"/>
              <a:gd name="connsiteY2550" fmla="*/ 1932623 h 5604001"/>
              <a:gd name="connsiteX2551" fmla="*/ 4952874 w 6293294"/>
              <a:gd name="connsiteY2551" fmla="*/ 1953451 h 5604001"/>
              <a:gd name="connsiteX2552" fmla="*/ 4921695 w 6293294"/>
              <a:gd name="connsiteY2552" fmla="*/ 2001901 h 5604001"/>
              <a:gd name="connsiteX2553" fmla="*/ 4873244 w 6293294"/>
              <a:gd name="connsiteY2553" fmla="*/ 2199323 h 5604001"/>
              <a:gd name="connsiteX2554" fmla="*/ 4831651 w 6293294"/>
              <a:gd name="connsiteY2554" fmla="*/ 2109280 h 5604001"/>
              <a:gd name="connsiteX2555" fmla="*/ 4769295 w 6293294"/>
              <a:gd name="connsiteY2555" fmla="*/ 2095437 h 5604001"/>
              <a:gd name="connsiteX2556" fmla="*/ 4713923 w 6293294"/>
              <a:gd name="connsiteY2556" fmla="*/ 2040001 h 5604001"/>
              <a:gd name="connsiteX2557" fmla="*/ 4654995 w 6293294"/>
              <a:gd name="connsiteY2557" fmla="*/ 1904937 h 5604001"/>
              <a:gd name="connsiteX2558" fmla="*/ 4651566 w 6293294"/>
              <a:gd name="connsiteY2558" fmla="*/ 1911858 h 5604001"/>
              <a:gd name="connsiteX2559" fmla="*/ 4713923 w 6293294"/>
              <a:gd name="connsiteY2559" fmla="*/ 2057337 h 5604001"/>
              <a:gd name="connsiteX2560" fmla="*/ 4679251 w 6293294"/>
              <a:gd name="connsiteY2560" fmla="*/ 2067751 h 5604001"/>
              <a:gd name="connsiteX2561" fmla="*/ 4627309 w 6293294"/>
              <a:gd name="connsiteY2561" fmla="*/ 1977708 h 5604001"/>
              <a:gd name="connsiteX2562" fmla="*/ 4592701 w 6293294"/>
              <a:gd name="connsiteY2562" fmla="*/ 1752537 h 5604001"/>
              <a:gd name="connsiteX2563" fmla="*/ 4585716 w 6293294"/>
              <a:gd name="connsiteY2563" fmla="*/ 1825308 h 5604001"/>
              <a:gd name="connsiteX2564" fmla="*/ 4665409 w 6293294"/>
              <a:gd name="connsiteY2564" fmla="*/ 2074672 h 5604001"/>
              <a:gd name="connsiteX2565" fmla="*/ 4665409 w 6293294"/>
              <a:gd name="connsiteY2565" fmla="*/ 2085023 h 5604001"/>
              <a:gd name="connsiteX2566" fmla="*/ 4547680 w 6293294"/>
              <a:gd name="connsiteY2566" fmla="*/ 1901508 h 5604001"/>
              <a:gd name="connsiteX2567" fmla="*/ 4544187 w 6293294"/>
              <a:gd name="connsiteY2567" fmla="*/ 1915351 h 5604001"/>
              <a:gd name="connsiteX2568" fmla="*/ 4582287 w 6293294"/>
              <a:gd name="connsiteY2568" fmla="*/ 2043493 h 5604001"/>
              <a:gd name="connsiteX2569" fmla="*/ 4658487 w 6293294"/>
              <a:gd name="connsiteY2569" fmla="*/ 2095437 h 5604001"/>
              <a:gd name="connsiteX2570" fmla="*/ 4606544 w 6293294"/>
              <a:gd name="connsiteY2570" fmla="*/ 2175129 h 5604001"/>
              <a:gd name="connsiteX2571" fmla="*/ 4554601 w 6293294"/>
              <a:gd name="connsiteY2571" fmla="*/ 2112772 h 5604001"/>
              <a:gd name="connsiteX2572" fmla="*/ 4471480 w 6293294"/>
              <a:gd name="connsiteY2572" fmla="*/ 2026158 h 5604001"/>
              <a:gd name="connsiteX2573" fmla="*/ 4412551 w 6293294"/>
              <a:gd name="connsiteY2573" fmla="*/ 1932623 h 5604001"/>
              <a:gd name="connsiteX2574" fmla="*/ 4357180 w 6293294"/>
              <a:gd name="connsiteY2574" fmla="*/ 1908429 h 5604001"/>
              <a:gd name="connsiteX2575" fmla="*/ 4315587 w 6293294"/>
              <a:gd name="connsiteY2575" fmla="*/ 1859915 h 5604001"/>
              <a:gd name="connsiteX2576" fmla="*/ 4336351 w 6293294"/>
              <a:gd name="connsiteY2576" fmla="*/ 1835658 h 5604001"/>
              <a:gd name="connsiteX2577" fmla="*/ 4329430 w 6293294"/>
              <a:gd name="connsiteY2577" fmla="*/ 1804480 h 5604001"/>
              <a:gd name="connsiteX2578" fmla="*/ 4364101 w 6293294"/>
              <a:gd name="connsiteY2578" fmla="*/ 1759458 h 5604001"/>
              <a:gd name="connsiteX2579" fmla="*/ 4419474 w 6293294"/>
              <a:gd name="connsiteY2579" fmla="*/ 1780286 h 5604001"/>
              <a:gd name="connsiteX2580" fmla="*/ 4422966 w 6293294"/>
              <a:gd name="connsiteY2580" fmla="*/ 1773301 h 5604001"/>
              <a:gd name="connsiteX2581" fmla="*/ 4391787 w 6293294"/>
              <a:gd name="connsiteY2581" fmla="*/ 1711008 h 5604001"/>
              <a:gd name="connsiteX2582" fmla="*/ 4429887 w 6293294"/>
              <a:gd name="connsiteY2582" fmla="*/ 1686751 h 5604001"/>
              <a:gd name="connsiteX2583" fmla="*/ 4429887 w 6293294"/>
              <a:gd name="connsiteY2583" fmla="*/ 1648651 h 5604001"/>
              <a:gd name="connsiteX2584" fmla="*/ 4464495 w 6293294"/>
              <a:gd name="connsiteY2584" fmla="*/ 1607058 h 5604001"/>
              <a:gd name="connsiteX2585" fmla="*/ 4502595 w 6293294"/>
              <a:gd name="connsiteY2585" fmla="*/ 1613980 h 5604001"/>
              <a:gd name="connsiteX2586" fmla="*/ 4530344 w 6293294"/>
              <a:gd name="connsiteY2586" fmla="*/ 1572451 h 5604001"/>
              <a:gd name="connsiteX2587" fmla="*/ 4568444 w 6293294"/>
              <a:gd name="connsiteY2587" fmla="*/ 1534351 h 5604001"/>
              <a:gd name="connsiteX2588" fmla="*/ 4592701 w 6293294"/>
              <a:gd name="connsiteY2588" fmla="*/ 1534351 h 5604001"/>
              <a:gd name="connsiteX2589" fmla="*/ 4630801 w 6293294"/>
              <a:gd name="connsiteY2589" fmla="*/ 1537780 h 5604001"/>
              <a:gd name="connsiteX2590" fmla="*/ 4810887 w 6293294"/>
              <a:gd name="connsiteY2590" fmla="*/ 1565529 h 5604001"/>
              <a:gd name="connsiteX2591" fmla="*/ 4848987 w 6293294"/>
              <a:gd name="connsiteY2591" fmla="*/ 1548193 h 5604001"/>
              <a:gd name="connsiteX2592" fmla="*/ 4869751 w 6293294"/>
              <a:gd name="connsiteY2592" fmla="*/ 1572451 h 5604001"/>
              <a:gd name="connsiteX2593" fmla="*/ 4855909 w 6293294"/>
              <a:gd name="connsiteY2593" fmla="*/ 1607058 h 5604001"/>
              <a:gd name="connsiteX2594" fmla="*/ 4862830 w 6293294"/>
              <a:gd name="connsiteY2594" fmla="*/ 1634808 h 5604001"/>
              <a:gd name="connsiteX2595" fmla="*/ 4800474 w 6293294"/>
              <a:gd name="connsiteY2595" fmla="*/ 1749108 h 5604001"/>
              <a:gd name="connsiteX2596" fmla="*/ 4745101 w 6293294"/>
              <a:gd name="connsiteY2596" fmla="*/ 1773301 h 5604001"/>
              <a:gd name="connsiteX2597" fmla="*/ 4707001 w 6293294"/>
              <a:gd name="connsiteY2597" fmla="*/ 1863408 h 5604001"/>
              <a:gd name="connsiteX2598" fmla="*/ 4672330 w 6293294"/>
              <a:gd name="connsiteY2598" fmla="*/ 1752537 h 5604001"/>
              <a:gd name="connsiteX2599" fmla="*/ 4734687 w 6293294"/>
              <a:gd name="connsiteY2599" fmla="*/ 1565529 h 5604001"/>
              <a:gd name="connsiteX2600" fmla="*/ 4769295 w 6293294"/>
              <a:gd name="connsiteY2600" fmla="*/ 1523937 h 5604001"/>
              <a:gd name="connsiteX2601" fmla="*/ 4810887 w 6293294"/>
              <a:gd name="connsiteY2601" fmla="*/ 1565529 h 5604001"/>
              <a:gd name="connsiteX2602" fmla="*/ 3342322 w 6293294"/>
              <a:gd name="connsiteY2602" fmla="*/ 1530858 h 5604001"/>
              <a:gd name="connsiteX2603" fmla="*/ 3279965 w 6293294"/>
              <a:gd name="connsiteY2603" fmla="*/ 1776793 h 5604001"/>
              <a:gd name="connsiteX2604" fmla="*/ 3283458 w 6293294"/>
              <a:gd name="connsiteY2604" fmla="*/ 1731772 h 5604001"/>
              <a:gd name="connsiteX2605" fmla="*/ 3338894 w 6293294"/>
              <a:gd name="connsiteY2605" fmla="*/ 1513586 h 5604001"/>
              <a:gd name="connsiteX2606" fmla="*/ 3342322 w 6293294"/>
              <a:gd name="connsiteY2606" fmla="*/ 1530858 h 5604001"/>
              <a:gd name="connsiteX2607" fmla="*/ 5098351 w 6293294"/>
              <a:gd name="connsiteY2607" fmla="*/ 1492758 h 5604001"/>
              <a:gd name="connsiteX2608" fmla="*/ 5160709 w 6293294"/>
              <a:gd name="connsiteY2608" fmla="*/ 1534351 h 5604001"/>
              <a:gd name="connsiteX2609" fmla="*/ 5191887 w 6293294"/>
              <a:gd name="connsiteY2609" fmla="*/ 1523937 h 5604001"/>
              <a:gd name="connsiteX2610" fmla="*/ 5236909 w 6293294"/>
              <a:gd name="connsiteY2610" fmla="*/ 1572451 h 5604001"/>
              <a:gd name="connsiteX2611" fmla="*/ 5275009 w 6293294"/>
              <a:gd name="connsiteY2611" fmla="*/ 1593215 h 5604001"/>
              <a:gd name="connsiteX2612" fmla="*/ 5313109 w 6293294"/>
              <a:gd name="connsiteY2612" fmla="*/ 1648651 h 5604001"/>
              <a:gd name="connsiteX2613" fmla="*/ 5299266 w 6293294"/>
              <a:gd name="connsiteY2613" fmla="*/ 1659065 h 5604001"/>
              <a:gd name="connsiteX2614" fmla="*/ 5212651 w 6293294"/>
              <a:gd name="connsiteY2614" fmla="*/ 1596708 h 5604001"/>
              <a:gd name="connsiteX2615" fmla="*/ 5178044 w 6293294"/>
              <a:gd name="connsiteY2615" fmla="*/ 1607058 h 5604001"/>
              <a:gd name="connsiteX2616" fmla="*/ 5129530 w 6293294"/>
              <a:gd name="connsiteY2616" fmla="*/ 1589786 h 5604001"/>
              <a:gd name="connsiteX2617" fmla="*/ 5101844 w 6293294"/>
              <a:gd name="connsiteY2617" fmla="*/ 1596708 h 5604001"/>
              <a:gd name="connsiteX2618" fmla="*/ 5084509 w 6293294"/>
              <a:gd name="connsiteY2618" fmla="*/ 1523937 h 5604001"/>
              <a:gd name="connsiteX2619" fmla="*/ 5091430 w 6293294"/>
              <a:gd name="connsiteY2619" fmla="*/ 1492758 h 5604001"/>
              <a:gd name="connsiteX2620" fmla="*/ 5098351 w 6293294"/>
              <a:gd name="connsiteY2620" fmla="*/ 1492758 h 5604001"/>
              <a:gd name="connsiteX2621" fmla="*/ 4734687 w 6293294"/>
              <a:gd name="connsiteY2621" fmla="*/ 1402715 h 5604001"/>
              <a:gd name="connsiteX2622" fmla="*/ 4738116 w 6293294"/>
              <a:gd name="connsiteY2622" fmla="*/ 1413129 h 5604001"/>
              <a:gd name="connsiteX2623" fmla="*/ 4717351 w 6293294"/>
              <a:gd name="connsiteY2623" fmla="*/ 1402715 h 5604001"/>
              <a:gd name="connsiteX2624" fmla="*/ 4689666 w 6293294"/>
              <a:gd name="connsiteY2624" fmla="*/ 1433893 h 5604001"/>
              <a:gd name="connsiteX2625" fmla="*/ 4724274 w 6293294"/>
              <a:gd name="connsiteY2625" fmla="*/ 1513586 h 5604001"/>
              <a:gd name="connsiteX2626" fmla="*/ 4710430 w 6293294"/>
              <a:gd name="connsiteY2626" fmla="*/ 1582865 h 5604001"/>
              <a:gd name="connsiteX2627" fmla="*/ 4582287 w 6293294"/>
              <a:gd name="connsiteY2627" fmla="*/ 1513586 h 5604001"/>
              <a:gd name="connsiteX2628" fmla="*/ 4513009 w 6293294"/>
              <a:gd name="connsiteY2628" fmla="*/ 1565529 h 5604001"/>
              <a:gd name="connsiteX2629" fmla="*/ 4346766 w 6293294"/>
              <a:gd name="connsiteY2629" fmla="*/ 1544765 h 5604001"/>
              <a:gd name="connsiteX2630" fmla="*/ 4426395 w 6293294"/>
              <a:gd name="connsiteY2630" fmla="*/ 1430465 h 5604001"/>
              <a:gd name="connsiteX2631" fmla="*/ 4450651 w 6293294"/>
              <a:gd name="connsiteY2631" fmla="*/ 1437386 h 5604001"/>
              <a:gd name="connsiteX2632" fmla="*/ 4502595 w 6293294"/>
              <a:gd name="connsiteY2632" fmla="*/ 1416558 h 5604001"/>
              <a:gd name="connsiteX2633" fmla="*/ 4578795 w 6293294"/>
              <a:gd name="connsiteY2633" fmla="*/ 1447737 h 5604001"/>
              <a:gd name="connsiteX2634" fmla="*/ 4682744 w 6293294"/>
              <a:gd name="connsiteY2634" fmla="*/ 1395793 h 5604001"/>
              <a:gd name="connsiteX2635" fmla="*/ 4734687 w 6293294"/>
              <a:gd name="connsiteY2635" fmla="*/ 1402715 h 5604001"/>
              <a:gd name="connsiteX2636" fmla="*/ 3259201 w 6293294"/>
              <a:gd name="connsiteY2636" fmla="*/ 1568958 h 5604001"/>
              <a:gd name="connsiteX2637" fmla="*/ 3196844 w 6293294"/>
              <a:gd name="connsiteY2637" fmla="*/ 1852993 h 5604001"/>
              <a:gd name="connsiteX2638" fmla="*/ 3245358 w 6293294"/>
              <a:gd name="connsiteY2638" fmla="*/ 1555115 h 5604001"/>
              <a:gd name="connsiteX2639" fmla="*/ 3221101 w 6293294"/>
              <a:gd name="connsiteY2639" fmla="*/ 1395793 h 5604001"/>
              <a:gd name="connsiteX2640" fmla="*/ 3259201 w 6293294"/>
              <a:gd name="connsiteY2640" fmla="*/ 1568958 h 5604001"/>
              <a:gd name="connsiteX2641" fmla="*/ 4821237 w 6293294"/>
              <a:gd name="connsiteY2641" fmla="*/ 1378458 h 5604001"/>
              <a:gd name="connsiteX2642" fmla="*/ 4765866 w 6293294"/>
              <a:gd name="connsiteY2642" fmla="*/ 1378458 h 5604001"/>
              <a:gd name="connsiteX2643" fmla="*/ 4790123 w 6293294"/>
              <a:gd name="connsiteY2643" fmla="*/ 1371537 h 5604001"/>
              <a:gd name="connsiteX2644" fmla="*/ 4821237 w 6293294"/>
              <a:gd name="connsiteY2644" fmla="*/ 1378458 h 5604001"/>
              <a:gd name="connsiteX2645" fmla="*/ 4939030 w 6293294"/>
              <a:gd name="connsiteY2645" fmla="*/ 1381951 h 5604001"/>
              <a:gd name="connsiteX2646" fmla="*/ 4970209 w 6293294"/>
              <a:gd name="connsiteY2646" fmla="*/ 1388872 h 5604001"/>
              <a:gd name="connsiteX2647" fmla="*/ 5004816 w 6293294"/>
              <a:gd name="connsiteY2647" fmla="*/ 1423543 h 5604001"/>
              <a:gd name="connsiteX2648" fmla="*/ 5042916 w 6293294"/>
              <a:gd name="connsiteY2648" fmla="*/ 1430465 h 5604001"/>
              <a:gd name="connsiteX2649" fmla="*/ 5077587 w 6293294"/>
              <a:gd name="connsiteY2649" fmla="*/ 1496251 h 5604001"/>
              <a:gd name="connsiteX2650" fmla="*/ 5063744 w 6293294"/>
              <a:gd name="connsiteY2650" fmla="*/ 1523937 h 5604001"/>
              <a:gd name="connsiteX2651" fmla="*/ 5094859 w 6293294"/>
              <a:gd name="connsiteY2651" fmla="*/ 1582865 h 5604001"/>
              <a:gd name="connsiteX2652" fmla="*/ 5060251 w 6293294"/>
              <a:gd name="connsiteY2652" fmla="*/ 1617472 h 5604001"/>
              <a:gd name="connsiteX2653" fmla="*/ 5008309 w 6293294"/>
              <a:gd name="connsiteY2653" fmla="*/ 1652080 h 5604001"/>
              <a:gd name="connsiteX2654" fmla="*/ 4935537 w 6293294"/>
              <a:gd name="connsiteY2654" fmla="*/ 1856486 h 5604001"/>
              <a:gd name="connsiteX2655" fmla="*/ 4907851 w 6293294"/>
              <a:gd name="connsiteY2655" fmla="*/ 1846072 h 5604001"/>
              <a:gd name="connsiteX2656" fmla="*/ 4866323 w 6293294"/>
              <a:gd name="connsiteY2656" fmla="*/ 1787208 h 5604001"/>
              <a:gd name="connsiteX2657" fmla="*/ 4835144 w 6293294"/>
              <a:gd name="connsiteY2657" fmla="*/ 1780286 h 5604001"/>
              <a:gd name="connsiteX2658" fmla="*/ 4814316 w 6293294"/>
              <a:gd name="connsiteY2658" fmla="*/ 1766380 h 5604001"/>
              <a:gd name="connsiteX2659" fmla="*/ 4880166 w 6293294"/>
              <a:gd name="connsiteY2659" fmla="*/ 1638237 h 5604001"/>
              <a:gd name="connsiteX2660" fmla="*/ 4883595 w 6293294"/>
              <a:gd name="connsiteY2660" fmla="*/ 1586293 h 5604001"/>
              <a:gd name="connsiteX2661" fmla="*/ 4887087 w 6293294"/>
              <a:gd name="connsiteY2661" fmla="*/ 1572451 h 5604001"/>
              <a:gd name="connsiteX2662" fmla="*/ 4852416 w 6293294"/>
              <a:gd name="connsiteY2662" fmla="*/ 1534351 h 5604001"/>
              <a:gd name="connsiteX2663" fmla="*/ 4817809 w 6293294"/>
              <a:gd name="connsiteY2663" fmla="*/ 1544765 h 5604001"/>
              <a:gd name="connsiteX2664" fmla="*/ 4769295 w 6293294"/>
              <a:gd name="connsiteY2664" fmla="*/ 1506665 h 5604001"/>
              <a:gd name="connsiteX2665" fmla="*/ 4738116 w 6293294"/>
              <a:gd name="connsiteY2665" fmla="*/ 1520508 h 5604001"/>
              <a:gd name="connsiteX2666" fmla="*/ 4738116 w 6293294"/>
              <a:gd name="connsiteY2666" fmla="*/ 1503172 h 5604001"/>
              <a:gd name="connsiteX2667" fmla="*/ 4717351 w 6293294"/>
              <a:gd name="connsiteY2667" fmla="*/ 1482408 h 5604001"/>
              <a:gd name="connsiteX2668" fmla="*/ 4707001 w 6293294"/>
              <a:gd name="connsiteY2668" fmla="*/ 1437386 h 5604001"/>
              <a:gd name="connsiteX2669" fmla="*/ 4710430 w 6293294"/>
              <a:gd name="connsiteY2669" fmla="*/ 1423543 h 5604001"/>
              <a:gd name="connsiteX2670" fmla="*/ 4717351 w 6293294"/>
              <a:gd name="connsiteY2670" fmla="*/ 1420051 h 5604001"/>
              <a:gd name="connsiteX2671" fmla="*/ 4752023 w 6293294"/>
              <a:gd name="connsiteY2671" fmla="*/ 1444308 h 5604001"/>
              <a:gd name="connsiteX2672" fmla="*/ 4758944 w 6293294"/>
              <a:gd name="connsiteY2672" fmla="*/ 1409637 h 5604001"/>
              <a:gd name="connsiteX2673" fmla="*/ 4845495 w 6293294"/>
              <a:gd name="connsiteY2673" fmla="*/ 1409637 h 5604001"/>
              <a:gd name="connsiteX2674" fmla="*/ 4862830 w 6293294"/>
              <a:gd name="connsiteY2674" fmla="*/ 1388872 h 5604001"/>
              <a:gd name="connsiteX2675" fmla="*/ 4894009 w 6293294"/>
              <a:gd name="connsiteY2675" fmla="*/ 1361186 h 5604001"/>
              <a:gd name="connsiteX2676" fmla="*/ 4939030 w 6293294"/>
              <a:gd name="connsiteY2676" fmla="*/ 1381951 h 5604001"/>
              <a:gd name="connsiteX2677" fmla="*/ 4845495 w 6293294"/>
              <a:gd name="connsiteY2677" fmla="*/ 1361186 h 5604001"/>
              <a:gd name="connsiteX2678" fmla="*/ 4859337 w 6293294"/>
              <a:gd name="connsiteY2678" fmla="*/ 1357693 h 5604001"/>
              <a:gd name="connsiteX2679" fmla="*/ 4845495 w 6293294"/>
              <a:gd name="connsiteY2679" fmla="*/ 1361186 h 5604001"/>
              <a:gd name="connsiteX2680" fmla="*/ 1551686 w 6293294"/>
              <a:gd name="connsiteY2680" fmla="*/ 1527429 h 5604001"/>
              <a:gd name="connsiteX2681" fmla="*/ 1229551 w 6293294"/>
              <a:gd name="connsiteY2681" fmla="*/ 1357693 h 5604001"/>
              <a:gd name="connsiteX2682" fmla="*/ 1229551 w 6293294"/>
              <a:gd name="connsiteY2682" fmla="*/ 1350772 h 5604001"/>
              <a:gd name="connsiteX2683" fmla="*/ 1551686 w 6293294"/>
              <a:gd name="connsiteY2683" fmla="*/ 1527429 h 5604001"/>
              <a:gd name="connsiteX2684" fmla="*/ 4239387 w 6293294"/>
              <a:gd name="connsiteY2684" fmla="*/ 1371537 h 5604001"/>
              <a:gd name="connsiteX2685" fmla="*/ 4240912 w 6293294"/>
              <a:gd name="connsiteY2685" fmla="*/ 1373505 h 5604001"/>
              <a:gd name="connsiteX2686" fmla="*/ 4239387 w 6293294"/>
              <a:gd name="connsiteY2686" fmla="*/ 1381951 h 5604001"/>
              <a:gd name="connsiteX2687" fmla="*/ 4239387 w 6293294"/>
              <a:gd name="connsiteY2687" fmla="*/ 1392365 h 5604001"/>
              <a:gd name="connsiteX2688" fmla="*/ 4246309 w 6293294"/>
              <a:gd name="connsiteY2688" fmla="*/ 1395793 h 5604001"/>
              <a:gd name="connsiteX2689" fmla="*/ 4260151 w 6293294"/>
              <a:gd name="connsiteY2689" fmla="*/ 1381951 h 5604001"/>
              <a:gd name="connsiteX2690" fmla="*/ 4294823 w 6293294"/>
              <a:gd name="connsiteY2690" fmla="*/ 1378458 h 5604001"/>
              <a:gd name="connsiteX2691" fmla="*/ 4360609 w 6293294"/>
              <a:gd name="connsiteY2691" fmla="*/ 1440815 h 5604001"/>
              <a:gd name="connsiteX2692" fmla="*/ 4312158 w 6293294"/>
              <a:gd name="connsiteY2692" fmla="*/ 1548193 h 5604001"/>
              <a:gd name="connsiteX2693" fmla="*/ 4274058 w 6293294"/>
              <a:gd name="connsiteY2693" fmla="*/ 1631315 h 5604001"/>
              <a:gd name="connsiteX2694" fmla="*/ 4190873 w 6293294"/>
              <a:gd name="connsiteY2694" fmla="*/ 1790637 h 5604001"/>
              <a:gd name="connsiteX2695" fmla="*/ 3996944 w 6293294"/>
              <a:gd name="connsiteY2695" fmla="*/ 1894523 h 5604001"/>
              <a:gd name="connsiteX2696" fmla="*/ 4073144 w 6293294"/>
              <a:gd name="connsiteY2696" fmla="*/ 1780286 h 5604001"/>
              <a:gd name="connsiteX2697" fmla="*/ 4024630 w 6293294"/>
              <a:gd name="connsiteY2697" fmla="*/ 1620965 h 5604001"/>
              <a:gd name="connsiteX2698" fmla="*/ 4028123 w 6293294"/>
              <a:gd name="connsiteY2698" fmla="*/ 1575880 h 5604001"/>
              <a:gd name="connsiteX2699" fmla="*/ 4100830 w 6293294"/>
              <a:gd name="connsiteY2699" fmla="*/ 1406208 h 5604001"/>
              <a:gd name="connsiteX2700" fmla="*/ 4128580 w 6293294"/>
              <a:gd name="connsiteY2700" fmla="*/ 1392365 h 5604001"/>
              <a:gd name="connsiteX2701" fmla="*/ 4142423 w 6293294"/>
              <a:gd name="connsiteY2701" fmla="*/ 1361186 h 5604001"/>
              <a:gd name="connsiteX2702" fmla="*/ 4190873 w 6293294"/>
              <a:gd name="connsiteY2702" fmla="*/ 1319593 h 5604001"/>
              <a:gd name="connsiteX2703" fmla="*/ 4239387 w 6293294"/>
              <a:gd name="connsiteY2703" fmla="*/ 1371537 h 5604001"/>
              <a:gd name="connsiteX2704" fmla="*/ 1423543 w 6293294"/>
              <a:gd name="connsiteY2704" fmla="*/ 1323086 h 5604001"/>
              <a:gd name="connsiteX2705" fmla="*/ 1589786 w 6293294"/>
              <a:gd name="connsiteY2705" fmla="*/ 1530858 h 5604001"/>
              <a:gd name="connsiteX2706" fmla="*/ 1385443 w 6293294"/>
              <a:gd name="connsiteY2706" fmla="*/ 1316165 h 5604001"/>
              <a:gd name="connsiteX2707" fmla="*/ 1392364 w 6293294"/>
              <a:gd name="connsiteY2707" fmla="*/ 1312672 h 5604001"/>
              <a:gd name="connsiteX2708" fmla="*/ 1423543 w 6293294"/>
              <a:gd name="connsiteY2708" fmla="*/ 1323086 h 5604001"/>
              <a:gd name="connsiteX2709" fmla="*/ 3816858 w 6293294"/>
              <a:gd name="connsiteY2709" fmla="*/ 1371537 h 5604001"/>
              <a:gd name="connsiteX2710" fmla="*/ 3636708 w 6293294"/>
              <a:gd name="connsiteY2710" fmla="*/ 1645158 h 5604001"/>
              <a:gd name="connsiteX2711" fmla="*/ 3588258 w 6293294"/>
              <a:gd name="connsiteY2711" fmla="*/ 1683258 h 5604001"/>
              <a:gd name="connsiteX2712" fmla="*/ 3588258 w 6293294"/>
              <a:gd name="connsiteY2712" fmla="*/ 1645158 h 5604001"/>
              <a:gd name="connsiteX2713" fmla="*/ 3650615 w 6293294"/>
              <a:gd name="connsiteY2713" fmla="*/ 1541272 h 5604001"/>
              <a:gd name="connsiteX2714" fmla="*/ 3695637 w 6293294"/>
              <a:gd name="connsiteY2714" fmla="*/ 1499680 h 5604001"/>
              <a:gd name="connsiteX2715" fmla="*/ 3702558 w 6293294"/>
              <a:gd name="connsiteY2715" fmla="*/ 1461643 h 5604001"/>
              <a:gd name="connsiteX2716" fmla="*/ 3823780 w 6293294"/>
              <a:gd name="connsiteY2716" fmla="*/ 1319593 h 5604001"/>
              <a:gd name="connsiteX2717" fmla="*/ 3848036 w 6293294"/>
              <a:gd name="connsiteY2717" fmla="*/ 1309243 h 5604001"/>
              <a:gd name="connsiteX2718" fmla="*/ 3816858 w 6293294"/>
              <a:gd name="connsiteY2718" fmla="*/ 1371537 h 5604001"/>
              <a:gd name="connsiteX2719" fmla="*/ 2854008 w 6293294"/>
              <a:gd name="connsiteY2719" fmla="*/ 1503172 h 5604001"/>
              <a:gd name="connsiteX2720" fmla="*/ 2805494 w 6293294"/>
              <a:gd name="connsiteY2720" fmla="*/ 1482408 h 5604001"/>
              <a:gd name="connsiteX2721" fmla="*/ 2774315 w 6293294"/>
              <a:gd name="connsiteY2721" fmla="*/ 1388872 h 5604001"/>
              <a:gd name="connsiteX2722" fmla="*/ 2774315 w 6293294"/>
              <a:gd name="connsiteY2722" fmla="*/ 1326515 h 5604001"/>
              <a:gd name="connsiteX2723" fmla="*/ 2784729 w 6293294"/>
              <a:gd name="connsiteY2723" fmla="*/ 1295337 h 5604001"/>
              <a:gd name="connsiteX2724" fmla="*/ 2854008 w 6293294"/>
              <a:gd name="connsiteY2724" fmla="*/ 1503172 h 5604001"/>
              <a:gd name="connsiteX2725" fmla="*/ 3290380 w 6293294"/>
              <a:gd name="connsiteY2725" fmla="*/ 1291908 h 5604001"/>
              <a:gd name="connsiteX2726" fmla="*/ 3297301 w 6293294"/>
              <a:gd name="connsiteY2726" fmla="*/ 1281493 h 5604001"/>
              <a:gd name="connsiteX2727" fmla="*/ 3318065 w 6293294"/>
              <a:gd name="connsiteY2727" fmla="*/ 1305751 h 5604001"/>
              <a:gd name="connsiteX2728" fmla="*/ 3349244 w 6293294"/>
              <a:gd name="connsiteY2728" fmla="*/ 1316165 h 5604001"/>
              <a:gd name="connsiteX2729" fmla="*/ 3376994 w 6293294"/>
              <a:gd name="connsiteY2729" fmla="*/ 1302258 h 5604001"/>
              <a:gd name="connsiteX2730" fmla="*/ 3442780 w 6293294"/>
              <a:gd name="connsiteY2730" fmla="*/ 1295337 h 5604001"/>
              <a:gd name="connsiteX2731" fmla="*/ 3518980 w 6293294"/>
              <a:gd name="connsiteY2731" fmla="*/ 1323086 h 5604001"/>
              <a:gd name="connsiteX2732" fmla="*/ 3529394 w 6293294"/>
              <a:gd name="connsiteY2732" fmla="*/ 1354265 h 5604001"/>
              <a:gd name="connsiteX2733" fmla="*/ 3591687 w 6293294"/>
              <a:gd name="connsiteY2733" fmla="*/ 1492758 h 5604001"/>
              <a:gd name="connsiteX2734" fmla="*/ 3612515 w 6293294"/>
              <a:gd name="connsiteY2734" fmla="*/ 1534351 h 5604001"/>
              <a:gd name="connsiteX2735" fmla="*/ 3609022 w 6293294"/>
              <a:gd name="connsiteY2735" fmla="*/ 1551686 h 5604001"/>
              <a:gd name="connsiteX2736" fmla="*/ 3581337 w 6293294"/>
              <a:gd name="connsiteY2736" fmla="*/ 1589786 h 5604001"/>
              <a:gd name="connsiteX2737" fmla="*/ 3487801 w 6293294"/>
              <a:gd name="connsiteY2737" fmla="*/ 1631315 h 5604001"/>
              <a:gd name="connsiteX2738" fmla="*/ 3446272 w 6293294"/>
              <a:gd name="connsiteY2738" fmla="*/ 1697101 h 5604001"/>
              <a:gd name="connsiteX2739" fmla="*/ 3432365 w 6293294"/>
              <a:gd name="connsiteY2739" fmla="*/ 1724851 h 5604001"/>
              <a:gd name="connsiteX2740" fmla="*/ 3366580 w 6293294"/>
              <a:gd name="connsiteY2740" fmla="*/ 1749108 h 5604001"/>
              <a:gd name="connsiteX2741" fmla="*/ 3238437 w 6293294"/>
              <a:gd name="connsiteY2741" fmla="*/ 2029651 h 5604001"/>
              <a:gd name="connsiteX2742" fmla="*/ 3259201 w 6293294"/>
              <a:gd name="connsiteY2742" fmla="*/ 2112772 h 5604001"/>
              <a:gd name="connsiteX2743" fmla="*/ 3266122 w 6293294"/>
              <a:gd name="connsiteY2743" fmla="*/ 2008823 h 5604001"/>
              <a:gd name="connsiteX2744" fmla="*/ 3325051 w 6293294"/>
              <a:gd name="connsiteY2744" fmla="*/ 1821815 h 5604001"/>
              <a:gd name="connsiteX2745" fmla="*/ 3460115 w 6293294"/>
              <a:gd name="connsiteY2745" fmla="*/ 1735201 h 5604001"/>
              <a:gd name="connsiteX2746" fmla="*/ 3512058 w 6293294"/>
              <a:gd name="connsiteY2746" fmla="*/ 1641729 h 5604001"/>
              <a:gd name="connsiteX2747" fmla="*/ 3570922 w 6293294"/>
              <a:gd name="connsiteY2747" fmla="*/ 1613980 h 5604001"/>
              <a:gd name="connsiteX2748" fmla="*/ 3560572 w 6293294"/>
              <a:gd name="connsiteY2748" fmla="*/ 1711008 h 5604001"/>
              <a:gd name="connsiteX2749" fmla="*/ 3543237 w 6293294"/>
              <a:gd name="connsiteY2749" fmla="*/ 1766380 h 5604001"/>
              <a:gd name="connsiteX2750" fmla="*/ 3383915 w 6293294"/>
              <a:gd name="connsiteY2750" fmla="*/ 2074672 h 5604001"/>
              <a:gd name="connsiteX2751" fmla="*/ 3359658 w 6293294"/>
              <a:gd name="connsiteY2751" fmla="*/ 2126615 h 5604001"/>
              <a:gd name="connsiteX2752" fmla="*/ 3300794 w 6293294"/>
              <a:gd name="connsiteY2752" fmla="*/ 2195894 h 5604001"/>
              <a:gd name="connsiteX2753" fmla="*/ 3248851 w 6293294"/>
              <a:gd name="connsiteY2753" fmla="*/ 2272094 h 5604001"/>
              <a:gd name="connsiteX2754" fmla="*/ 3141472 w 6293294"/>
              <a:gd name="connsiteY2754" fmla="*/ 2178558 h 5604001"/>
              <a:gd name="connsiteX2755" fmla="*/ 3148394 w 6293294"/>
              <a:gd name="connsiteY2755" fmla="*/ 2130044 h 5604001"/>
              <a:gd name="connsiteX2756" fmla="*/ 3096451 w 6293294"/>
              <a:gd name="connsiteY2756" fmla="*/ 2022729 h 5604001"/>
              <a:gd name="connsiteX2757" fmla="*/ 2989072 w 6293294"/>
              <a:gd name="connsiteY2757" fmla="*/ 1915351 h 5604001"/>
              <a:gd name="connsiteX2758" fmla="*/ 3051429 w 6293294"/>
              <a:gd name="connsiteY2758" fmla="*/ 1825308 h 5604001"/>
              <a:gd name="connsiteX2759" fmla="*/ 2985580 w 6293294"/>
              <a:gd name="connsiteY2759" fmla="*/ 1773301 h 5604001"/>
              <a:gd name="connsiteX2760" fmla="*/ 3030601 w 6293294"/>
              <a:gd name="connsiteY2760" fmla="*/ 1659065 h 5604001"/>
              <a:gd name="connsiteX2761" fmla="*/ 3210751 w 6293294"/>
              <a:gd name="connsiteY2761" fmla="*/ 2060829 h 5604001"/>
              <a:gd name="connsiteX2762" fmla="*/ 3214180 w 6293294"/>
              <a:gd name="connsiteY2762" fmla="*/ 2050415 h 5604001"/>
              <a:gd name="connsiteX2763" fmla="*/ 3203765 w 6293294"/>
              <a:gd name="connsiteY2763" fmla="*/ 1977708 h 5604001"/>
              <a:gd name="connsiteX2764" fmla="*/ 3148394 w 6293294"/>
              <a:gd name="connsiteY2764" fmla="*/ 1804480 h 5604001"/>
              <a:gd name="connsiteX2765" fmla="*/ 3079115 w 6293294"/>
              <a:gd name="connsiteY2765" fmla="*/ 1679829 h 5604001"/>
              <a:gd name="connsiteX2766" fmla="*/ 3120644 w 6293294"/>
              <a:gd name="connsiteY2766" fmla="*/ 1613980 h 5604001"/>
              <a:gd name="connsiteX2767" fmla="*/ 3099880 w 6293294"/>
              <a:gd name="connsiteY2767" fmla="*/ 1548193 h 5604001"/>
              <a:gd name="connsiteX2768" fmla="*/ 3124137 w 6293294"/>
              <a:gd name="connsiteY2768" fmla="*/ 1482408 h 5604001"/>
              <a:gd name="connsiteX2769" fmla="*/ 3113722 w 6293294"/>
              <a:gd name="connsiteY2769" fmla="*/ 1440815 h 5604001"/>
              <a:gd name="connsiteX2770" fmla="*/ 3189922 w 6293294"/>
              <a:gd name="connsiteY2770" fmla="*/ 1357693 h 5604001"/>
              <a:gd name="connsiteX2771" fmla="*/ 3221101 w 6293294"/>
              <a:gd name="connsiteY2771" fmla="*/ 1347343 h 5604001"/>
              <a:gd name="connsiteX2772" fmla="*/ 3228022 w 6293294"/>
              <a:gd name="connsiteY2772" fmla="*/ 1323086 h 5604001"/>
              <a:gd name="connsiteX2773" fmla="*/ 3279965 w 6293294"/>
              <a:gd name="connsiteY2773" fmla="*/ 1281493 h 5604001"/>
              <a:gd name="connsiteX2774" fmla="*/ 3290380 w 6293294"/>
              <a:gd name="connsiteY2774" fmla="*/ 1291908 h 5604001"/>
              <a:gd name="connsiteX2775" fmla="*/ 4083558 w 6293294"/>
              <a:gd name="connsiteY2775" fmla="*/ 1281493 h 5604001"/>
              <a:gd name="connsiteX2776" fmla="*/ 3938080 w 6293294"/>
              <a:gd name="connsiteY2776" fmla="*/ 1530858 h 5604001"/>
              <a:gd name="connsiteX2777" fmla="*/ 4083558 w 6293294"/>
              <a:gd name="connsiteY2777" fmla="*/ 1253808 h 5604001"/>
              <a:gd name="connsiteX2778" fmla="*/ 4083558 w 6293294"/>
              <a:gd name="connsiteY2778" fmla="*/ 1281493 h 5604001"/>
              <a:gd name="connsiteX2779" fmla="*/ 2486851 w 6293294"/>
              <a:gd name="connsiteY2779" fmla="*/ 1368108 h 5604001"/>
              <a:gd name="connsiteX2780" fmla="*/ 2528380 w 6293294"/>
              <a:gd name="connsiteY2780" fmla="*/ 1510093 h 5604001"/>
              <a:gd name="connsiteX2781" fmla="*/ 2462594 w 6293294"/>
              <a:gd name="connsiteY2781" fmla="*/ 1371537 h 5604001"/>
              <a:gd name="connsiteX2782" fmla="*/ 2344864 w 6293294"/>
              <a:gd name="connsiteY2782" fmla="*/ 1222629 h 5604001"/>
              <a:gd name="connsiteX2783" fmla="*/ 2486851 w 6293294"/>
              <a:gd name="connsiteY2783" fmla="*/ 1368108 h 5604001"/>
              <a:gd name="connsiteX2784" fmla="*/ 2850515 w 6293294"/>
              <a:gd name="connsiteY2784" fmla="*/ 1243393 h 5604001"/>
              <a:gd name="connsiteX2785" fmla="*/ 2871280 w 6293294"/>
              <a:gd name="connsiteY2785" fmla="*/ 1267651 h 5604001"/>
              <a:gd name="connsiteX2786" fmla="*/ 2899029 w 6293294"/>
              <a:gd name="connsiteY2786" fmla="*/ 1243393 h 5604001"/>
              <a:gd name="connsiteX2787" fmla="*/ 2950972 w 6293294"/>
              <a:gd name="connsiteY2787" fmla="*/ 1229551 h 5604001"/>
              <a:gd name="connsiteX2788" fmla="*/ 3023680 w 6293294"/>
              <a:gd name="connsiteY2788" fmla="*/ 1260729 h 5604001"/>
              <a:gd name="connsiteX2789" fmla="*/ 3061780 w 6293294"/>
              <a:gd name="connsiteY2789" fmla="*/ 1323086 h 5604001"/>
              <a:gd name="connsiteX2790" fmla="*/ 3124137 w 6293294"/>
              <a:gd name="connsiteY2790" fmla="*/ 1361186 h 5604001"/>
              <a:gd name="connsiteX2791" fmla="*/ 3086037 w 6293294"/>
              <a:gd name="connsiteY2791" fmla="*/ 1440815 h 5604001"/>
              <a:gd name="connsiteX2792" fmla="*/ 3096451 w 6293294"/>
              <a:gd name="connsiteY2792" fmla="*/ 1482408 h 5604001"/>
              <a:gd name="connsiteX2793" fmla="*/ 3072194 w 6293294"/>
              <a:gd name="connsiteY2793" fmla="*/ 1551686 h 5604001"/>
              <a:gd name="connsiteX2794" fmla="*/ 3092958 w 6293294"/>
              <a:gd name="connsiteY2794" fmla="*/ 1610551 h 5604001"/>
              <a:gd name="connsiteX2795" fmla="*/ 3061780 w 6293294"/>
              <a:gd name="connsiteY2795" fmla="*/ 1662493 h 5604001"/>
              <a:gd name="connsiteX2796" fmla="*/ 3002915 w 6293294"/>
              <a:gd name="connsiteY2796" fmla="*/ 1617472 h 5604001"/>
              <a:gd name="connsiteX2797" fmla="*/ 3037522 w 6293294"/>
              <a:gd name="connsiteY2797" fmla="*/ 1558608 h 5604001"/>
              <a:gd name="connsiteX2798" fmla="*/ 2982151 w 6293294"/>
              <a:gd name="connsiteY2798" fmla="*/ 1520508 h 5604001"/>
              <a:gd name="connsiteX2799" fmla="*/ 2923222 w 6293294"/>
              <a:gd name="connsiteY2799" fmla="*/ 1534351 h 5604001"/>
              <a:gd name="connsiteX2800" fmla="*/ 2905951 w 6293294"/>
              <a:gd name="connsiteY2800" fmla="*/ 1478915 h 5604001"/>
              <a:gd name="connsiteX2801" fmla="*/ 2940558 w 6293294"/>
              <a:gd name="connsiteY2801" fmla="*/ 1336929 h 5604001"/>
              <a:gd name="connsiteX2802" fmla="*/ 2878201 w 6293294"/>
              <a:gd name="connsiteY2802" fmla="*/ 1482408 h 5604001"/>
              <a:gd name="connsiteX2803" fmla="*/ 2916301 w 6293294"/>
              <a:gd name="connsiteY2803" fmla="*/ 1537780 h 5604001"/>
              <a:gd name="connsiteX2804" fmla="*/ 2905951 w 6293294"/>
              <a:gd name="connsiteY2804" fmla="*/ 1544765 h 5604001"/>
              <a:gd name="connsiteX2805" fmla="*/ 2864358 w 6293294"/>
              <a:gd name="connsiteY2805" fmla="*/ 1527429 h 5604001"/>
              <a:gd name="connsiteX2806" fmla="*/ 2736215 w 6293294"/>
              <a:gd name="connsiteY2806" fmla="*/ 1641729 h 5604001"/>
              <a:gd name="connsiteX2807" fmla="*/ 2628837 w 6293294"/>
              <a:gd name="connsiteY2807" fmla="*/ 1489329 h 5604001"/>
              <a:gd name="connsiteX2808" fmla="*/ 2628837 w 6293294"/>
              <a:gd name="connsiteY2808" fmla="*/ 1426972 h 5604001"/>
              <a:gd name="connsiteX2809" fmla="*/ 2642680 w 6293294"/>
              <a:gd name="connsiteY2809" fmla="*/ 1385443 h 5604001"/>
              <a:gd name="connsiteX2810" fmla="*/ 2694686 w 6293294"/>
              <a:gd name="connsiteY2810" fmla="*/ 1333437 h 5604001"/>
              <a:gd name="connsiteX2811" fmla="*/ 2694686 w 6293294"/>
              <a:gd name="connsiteY2811" fmla="*/ 1302258 h 5604001"/>
              <a:gd name="connsiteX2812" fmla="*/ 2788158 w 6293294"/>
              <a:gd name="connsiteY2812" fmla="*/ 1208786 h 5604001"/>
              <a:gd name="connsiteX2813" fmla="*/ 2850515 w 6293294"/>
              <a:gd name="connsiteY2813" fmla="*/ 1243393 h 5604001"/>
              <a:gd name="connsiteX2814" fmla="*/ 2511108 w 6293294"/>
              <a:gd name="connsiteY2814" fmla="*/ 1212215 h 5604001"/>
              <a:gd name="connsiteX2815" fmla="*/ 2587308 w 6293294"/>
              <a:gd name="connsiteY2815" fmla="*/ 1444308 h 5604001"/>
              <a:gd name="connsiteX2816" fmla="*/ 2542286 w 6293294"/>
              <a:gd name="connsiteY2816" fmla="*/ 1402715 h 5604001"/>
              <a:gd name="connsiteX2817" fmla="*/ 2500694 w 6293294"/>
              <a:gd name="connsiteY2817" fmla="*/ 1271143 h 5604001"/>
              <a:gd name="connsiteX2818" fmla="*/ 2500694 w 6293294"/>
              <a:gd name="connsiteY2818" fmla="*/ 1205293 h 5604001"/>
              <a:gd name="connsiteX2819" fmla="*/ 2507615 w 6293294"/>
              <a:gd name="connsiteY2819" fmla="*/ 1201865 h 5604001"/>
              <a:gd name="connsiteX2820" fmla="*/ 2511108 w 6293294"/>
              <a:gd name="connsiteY2820" fmla="*/ 1212215 h 5604001"/>
              <a:gd name="connsiteX2821" fmla="*/ 1669478 w 6293294"/>
              <a:gd name="connsiteY2821" fmla="*/ 1184529 h 5604001"/>
              <a:gd name="connsiteX2822" fmla="*/ 1749108 w 6293294"/>
              <a:gd name="connsiteY2822" fmla="*/ 1194943 h 5604001"/>
              <a:gd name="connsiteX2823" fmla="*/ 1762951 w 6293294"/>
              <a:gd name="connsiteY2823" fmla="*/ 1257237 h 5604001"/>
              <a:gd name="connsiteX2824" fmla="*/ 1859915 w 6293294"/>
              <a:gd name="connsiteY2824" fmla="*/ 1343851 h 5604001"/>
              <a:gd name="connsiteX2825" fmla="*/ 1873821 w 6293294"/>
              <a:gd name="connsiteY2825" fmla="*/ 1385443 h 5604001"/>
              <a:gd name="connsiteX2826" fmla="*/ 1849564 w 6293294"/>
              <a:gd name="connsiteY2826" fmla="*/ 1499680 h 5604001"/>
              <a:gd name="connsiteX2827" fmla="*/ 1943100 w 6293294"/>
              <a:gd name="connsiteY2827" fmla="*/ 1603629 h 5604001"/>
              <a:gd name="connsiteX2828" fmla="*/ 1894586 w 6293294"/>
              <a:gd name="connsiteY2828" fmla="*/ 1717929 h 5604001"/>
              <a:gd name="connsiteX2829" fmla="*/ 1988121 w 6293294"/>
              <a:gd name="connsiteY2829" fmla="*/ 1801051 h 5604001"/>
              <a:gd name="connsiteX2830" fmla="*/ 2015808 w 6293294"/>
              <a:gd name="connsiteY2830" fmla="*/ 1852993 h 5604001"/>
              <a:gd name="connsiteX2831" fmla="*/ 1614043 w 6293294"/>
              <a:gd name="connsiteY2831" fmla="*/ 1319593 h 5604001"/>
              <a:gd name="connsiteX2832" fmla="*/ 1579372 w 6293294"/>
              <a:gd name="connsiteY2832" fmla="*/ 1198372 h 5604001"/>
              <a:gd name="connsiteX2833" fmla="*/ 1579372 w 6293294"/>
              <a:gd name="connsiteY2833" fmla="*/ 1177608 h 5604001"/>
              <a:gd name="connsiteX2834" fmla="*/ 1638300 w 6293294"/>
              <a:gd name="connsiteY2834" fmla="*/ 1163765 h 5604001"/>
              <a:gd name="connsiteX2835" fmla="*/ 1669478 w 6293294"/>
              <a:gd name="connsiteY2835" fmla="*/ 1184529 h 5604001"/>
              <a:gd name="connsiteX2836" fmla="*/ 5015230 w 6293294"/>
              <a:gd name="connsiteY2836" fmla="*/ 1156843 h 5604001"/>
              <a:gd name="connsiteX2837" fmla="*/ 5001387 w 6293294"/>
              <a:gd name="connsiteY2837" fmla="*/ 1153351 h 5604001"/>
              <a:gd name="connsiteX2838" fmla="*/ 4876674 w 6293294"/>
              <a:gd name="connsiteY2838" fmla="*/ 1177608 h 5604001"/>
              <a:gd name="connsiteX2839" fmla="*/ 4807395 w 6293294"/>
              <a:gd name="connsiteY2839" fmla="*/ 1215708 h 5604001"/>
              <a:gd name="connsiteX2840" fmla="*/ 4786630 w 6293294"/>
              <a:gd name="connsiteY2840" fmla="*/ 1226121 h 5604001"/>
              <a:gd name="connsiteX2841" fmla="*/ 4994466 w 6293294"/>
              <a:gd name="connsiteY2841" fmla="*/ 1149921 h 5604001"/>
              <a:gd name="connsiteX2842" fmla="*/ 5015230 w 6293294"/>
              <a:gd name="connsiteY2842" fmla="*/ 1156843 h 5604001"/>
              <a:gd name="connsiteX2843" fmla="*/ 3768344 w 6293294"/>
              <a:gd name="connsiteY2843" fmla="*/ 1136015 h 5604001"/>
              <a:gd name="connsiteX2844" fmla="*/ 3629787 w 6293294"/>
              <a:gd name="connsiteY2844" fmla="*/ 1347343 h 5604001"/>
              <a:gd name="connsiteX2845" fmla="*/ 3768344 w 6293294"/>
              <a:gd name="connsiteY2845" fmla="*/ 1118743 h 5604001"/>
              <a:gd name="connsiteX2846" fmla="*/ 3768344 w 6293294"/>
              <a:gd name="connsiteY2846" fmla="*/ 1136015 h 5604001"/>
              <a:gd name="connsiteX2847" fmla="*/ 4031551 w 6293294"/>
              <a:gd name="connsiteY2847" fmla="*/ 1108329 h 5604001"/>
              <a:gd name="connsiteX2848" fmla="*/ 4038536 w 6293294"/>
              <a:gd name="connsiteY2848" fmla="*/ 1160272 h 5604001"/>
              <a:gd name="connsiteX2849" fmla="*/ 3854958 w 6293294"/>
              <a:gd name="connsiteY2849" fmla="*/ 1562037 h 5604001"/>
              <a:gd name="connsiteX2850" fmla="*/ 4031551 w 6293294"/>
              <a:gd name="connsiteY2850" fmla="*/ 1177608 h 5604001"/>
              <a:gd name="connsiteX2851" fmla="*/ 4035044 w 6293294"/>
              <a:gd name="connsiteY2851" fmla="*/ 1094486 h 5604001"/>
              <a:gd name="connsiteX2852" fmla="*/ 4031551 w 6293294"/>
              <a:gd name="connsiteY2852" fmla="*/ 1108329 h 5604001"/>
              <a:gd name="connsiteX2853" fmla="*/ 3657537 w 6293294"/>
              <a:gd name="connsiteY2853" fmla="*/ 1087565 h 5604001"/>
              <a:gd name="connsiteX2854" fmla="*/ 3557080 w 6293294"/>
              <a:gd name="connsiteY2854" fmla="*/ 1246886 h 5604001"/>
              <a:gd name="connsiteX2855" fmla="*/ 3654044 w 6293294"/>
              <a:gd name="connsiteY2855" fmla="*/ 1073721 h 5604001"/>
              <a:gd name="connsiteX2856" fmla="*/ 3657537 w 6293294"/>
              <a:gd name="connsiteY2856" fmla="*/ 1087565 h 5604001"/>
              <a:gd name="connsiteX2857" fmla="*/ 1451229 w 6293294"/>
              <a:gd name="connsiteY2857" fmla="*/ 1066737 h 5604001"/>
              <a:gd name="connsiteX2858" fmla="*/ 1503172 w 6293294"/>
              <a:gd name="connsiteY2858" fmla="*/ 1184529 h 5604001"/>
              <a:gd name="connsiteX2859" fmla="*/ 1565529 w 6293294"/>
              <a:gd name="connsiteY2859" fmla="*/ 1181037 h 5604001"/>
              <a:gd name="connsiteX2860" fmla="*/ 1863408 w 6293294"/>
              <a:gd name="connsiteY2860" fmla="*/ 1776793 h 5604001"/>
              <a:gd name="connsiteX2861" fmla="*/ 1752600 w 6293294"/>
              <a:gd name="connsiteY2861" fmla="*/ 1787208 h 5604001"/>
              <a:gd name="connsiteX2862" fmla="*/ 1679829 w 6293294"/>
              <a:gd name="connsiteY2862" fmla="*/ 1780286 h 5604001"/>
              <a:gd name="connsiteX2863" fmla="*/ 1530921 w 6293294"/>
              <a:gd name="connsiteY2863" fmla="*/ 1679829 h 5604001"/>
              <a:gd name="connsiteX2864" fmla="*/ 1378521 w 6293294"/>
              <a:gd name="connsiteY2864" fmla="*/ 1697101 h 5604001"/>
              <a:gd name="connsiteX2865" fmla="*/ 1094486 w 6293294"/>
              <a:gd name="connsiteY2865" fmla="*/ 1579372 h 5604001"/>
              <a:gd name="connsiteX2866" fmla="*/ 1274635 w 6293294"/>
              <a:gd name="connsiteY2866" fmla="*/ 1555115 h 5604001"/>
              <a:gd name="connsiteX2867" fmla="*/ 1520508 w 6293294"/>
              <a:gd name="connsiteY2867" fmla="*/ 1607058 h 5604001"/>
              <a:gd name="connsiteX2868" fmla="*/ 1752600 w 6293294"/>
              <a:gd name="connsiteY2868" fmla="*/ 1662493 h 5604001"/>
              <a:gd name="connsiteX2869" fmla="*/ 1738694 w 6293294"/>
              <a:gd name="connsiteY2869" fmla="*/ 1645158 h 5604001"/>
              <a:gd name="connsiteX2870" fmla="*/ 1530921 w 6293294"/>
              <a:gd name="connsiteY2870" fmla="*/ 1582865 h 5604001"/>
              <a:gd name="connsiteX2871" fmla="*/ 1274635 w 6293294"/>
              <a:gd name="connsiteY2871" fmla="*/ 1523937 h 5604001"/>
              <a:gd name="connsiteX2872" fmla="*/ 1032129 w 6293294"/>
              <a:gd name="connsiteY2872" fmla="*/ 1551686 h 5604001"/>
              <a:gd name="connsiteX2873" fmla="*/ 949008 w 6293294"/>
              <a:gd name="connsiteY2873" fmla="*/ 1575880 h 5604001"/>
              <a:gd name="connsiteX2874" fmla="*/ 893635 w 6293294"/>
              <a:gd name="connsiteY2874" fmla="*/ 1517015 h 5604001"/>
              <a:gd name="connsiteX2875" fmla="*/ 969835 w 6293294"/>
              <a:gd name="connsiteY2875" fmla="*/ 1426972 h 5604001"/>
              <a:gd name="connsiteX2876" fmla="*/ 942086 w 6293294"/>
              <a:gd name="connsiteY2876" fmla="*/ 1392365 h 5604001"/>
              <a:gd name="connsiteX2877" fmla="*/ 938657 w 6293294"/>
              <a:gd name="connsiteY2877" fmla="*/ 1368108 h 5604001"/>
              <a:gd name="connsiteX2878" fmla="*/ 1080643 w 6293294"/>
              <a:gd name="connsiteY2878" fmla="*/ 1219137 h 5604001"/>
              <a:gd name="connsiteX2879" fmla="*/ 1146429 w 6293294"/>
              <a:gd name="connsiteY2879" fmla="*/ 1219137 h 5604001"/>
              <a:gd name="connsiteX2880" fmla="*/ 1198435 w 6293294"/>
              <a:gd name="connsiteY2880" fmla="*/ 1174115 h 5604001"/>
              <a:gd name="connsiteX2881" fmla="*/ 1205357 w 6293294"/>
              <a:gd name="connsiteY2881" fmla="*/ 1139508 h 5604001"/>
              <a:gd name="connsiteX2882" fmla="*/ 1267651 w 6293294"/>
              <a:gd name="connsiteY2882" fmla="*/ 1104837 h 5604001"/>
              <a:gd name="connsiteX2883" fmla="*/ 1413129 w 6293294"/>
              <a:gd name="connsiteY2883" fmla="*/ 1080643 h 5604001"/>
              <a:gd name="connsiteX2884" fmla="*/ 1454721 w 6293294"/>
              <a:gd name="connsiteY2884" fmla="*/ 1087565 h 5604001"/>
              <a:gd name="connsiteX2885" fmla="*/ 1437386 w 6293294"/>
              <a:gd name="connsiteY2885" fmla="*/ 1066737 h 5604001"/>
              <a:gd name="connsiteX2886" fmla="*/ 1451229 w 6293294"/>
              <a:gd name="connsiteY2886" fmla="*/ 1066737 h 5604001"/>
              <a:gd name="connsiteX2887" fmla="*/ 3134551 w 6293294"/>
              <a:gd name="connsiteY2887" fmla="*/ 1108329 h 5604001"/>
              <a:gd name="connsiteX2888" fmla="*/ 3086037 w 6293294"/>
              <a:gd name="connsiteY2888" fmla="*/ 1274572 h 5604001"/>
              <a:gd name="connsiteX2889" fmla="*/ 3127629 w 6293294"/>
              <a:gd name="connsiteY2889" fmla="*/ 1052893 h 5604001"/>
              <a:gd name="connsiteX2890" fmla="*/ 3134551 w 6293294"/>
              <a:gd name="connsiteY2890" fmla="*/ 1108329 h 5604001"/>
              <a:gd name="connsiteX2891" fmla="*/ 2528380 w 6293294"/>
              <a:gd name="connsiteY2891" fmla="*/ 1087565 h 5604001"/>
              <a:gd name="connsiteX2892" fmla="*/ 2594229 w 6293294"/>
              <a:gd name="connsiteY2892" fmla="*/ 1087565 h 5604001"/>
              <a:gd name="connsiteX2893" fmla="*/ 2701608 w 6293294"/>
              <a:gd name="connsiteY2893" fmla="*/ 1212215 h 5604001"/>
              <a:gd name="connsiteX2894" fmla="*/ 2673858 w 6293294"/>
              <a:gd name="connsiteY2894" fmla="*/ 1278065 h 5604001"/>
              <a:gd name="connsiteX2895" fmla="*/ 2663508 w 6293294"/>
              <a:gd name="connsiteY2895" fmla="*/ 1330008 h 5604001"/>
              <a:gd name="connsiteX2896" fmla="*/ 2618486 w 6293294"/>
              <a:gd name="connsiteY2896" fmla="*/ 1371537 h 5604001"/>
              <a:gd name="connsiteX2897" fmla="*/ 2597658 w 6293294"/>
              <a:gd name="connsiteY2897" fmla="*/ 1430465 h 5604001"/>
              <a:gd name="connsiteX2898" fmla="*/ 2601151 w 6293294"/>
              <a:gd name="connsiteY2898" fmla="*/ 1503172 h 5604001"/>
              <a:gd name="connsiteX2899" fmla="*/ 2507615 w 6293294"/>
              <a:gd name="connsiteY2899" fmla="*/ 1582865 h 5604001"/>
              <a:gd name="connsiteX2900" fmla="*/ 2497264 w 6293294"/>
              <a:gd name="connsiteY2900" fmla="*/ 1534351 h 5604001"/>
              <a:gd name="connsiteX2901" fmla="*/ 2424494 w 6293294"/>
              <a:gd name="connsiteY2901" fmla="*/ 1492758 h 5604001"/>
              <a:gd name="connsiteX2902" fmla="*/ 2421064 w 6293294"/>
              <a:gd name="connsiteY2902" fmla="*/ 1485837 h 5604001"/>
              <a:gd name="connsiteX2903" fmla="*/ 2427986 w 6293294"/>
              <a:gd name="connsiteY2903" fmla="*/ 1444308 h 5604001"/>
              <a:gd name="connsiteX2904" fmla="*/ 2292858 w 6293294"/>
              <a:gd name="connsiteY2904" fmla="*/ 1319593 h 5604001"/>
              <a:gd name="connsiteX2905" fmla="*/ 2261743 w 6293294"/>
              <a:gd name="connsiteY2905" fmla="*/ 1274572 h 5604001"/>
              <a:gd name="connsiteX2906" fmla="*/ 2251329 w 6293294"/>
              <a:gd name="connsiteY2906" fmla="*/ 1219137 h 5604001"/>
              <a:gd name="connsiteX2907" fmla="*/ 2317115 w 6293294"/>
              <a:gd name="connsiteY2907" fmla="*/ 1156843 h 5604001"/>
              <a:gd name="connsiteX2908" fmla="*/ 2341372 w 6293294"/>
              <a:gd name="connsiteY2908" fmla="*/ 1129093 h 5604001"/>
              <a:gd name="connsiteX2909" fmla="*/ 2379472 w 6293294"/>
              <a:gd name="connsiteY2909" fmla="*/ 1077151 h 5604001"/>
              <a:gd name="connsiteX2910" fmla="*/ 2455672 w 6293294"/>
              <a:gd name="connsiteY2910" fmla="*/ 1049465 h 5604001"/>
              <a:gd name="connsiteX2911" fmla="*/ 2528380 w 6293294"/>
              <a:gd name="connsiteY2911" fmla="*/ 1087565 h 5604001"/>
              <a:gd name="connsiteX2912" fmla="*/ 3179572 w 6293294"/>
              <a:gd name="connsiteY2912" fmla="*/ 1111821 h 5604001"/>
              <a:gd name="connsiteX2913" fmla="*/ 3134551 w 6293294"/>
              <a:gd name="connsiteY2913" fmla="*/ 1291908 h 5604001"/>
              <a:gd name="connsiteX2914" fmla="*/ 3169158 w 6293294"/>
              <a:gd name="connsiteY2914" fmla="*/ 1132586 h 5604001"/>
              <a:gd name="connsiteX2915" fmla="*/ 3172651 w 6293294"/>
              <a:gd name="connsiteY2915" fmla="*/ 1042543 h 5604001"/>
              <a:gd name="connsiteX2916" fmla="*/ 3179572 w 6293294"/>
              <a:gd name="connsiteY2916" fmla="*/ 1111821 h 5604001"/>
              <a:gd name="connsiteX2917" fmla="*/ 3120644 w 6293294"/>
              <a:gd name="connsiteY2917" fmla="*/ 1032129 h 5604001"/>
              <a:gd name="connsiteX2918" fmla="*/ 3106801 w 6293294"/>
              <a:gd name="connsiteY2918" fmla="*/ 987108 h 5604001"/>
              <a:gd name="connsiteX2919" fmla="*/ 3120644 w 6293294"/>
              <a:gd name="connsiteY2919" fmla="*/ 1032129 h 5604001"/>
              <a:gd name="connsiteX2920" fmla="*/ 5434330 w 6293294"/>
              <a:gd name="connsiteY2920" fmla="*/ 976693 h 5604001"/>
              <a:gd name="connsiteX2921" fmla="*/ 5368481 w 6293294"/>
              <a:gd name="connsiteY2921" fmla="*/ 980186 h 5604001"/>
              <a:gd name="connsiteX2922" fmla="*/ 5063744 w 6293294"/>
              <a:gd name="connsiteY2922" fmla="*/ 1063308 h 5604001"/>
              <a:gd name="connsiteX2923" fmla="*/ 5368481 w 6293294"/>
              <a:gd name="connsiteY2923" fmla="*/ 973265 h 5604001"/>
              <a:gd name="connsiteX2924" fmla="*/ 5434330 w 6293294"/>
              <a:gd name="connsiteY2924" fmla="*/ 976693 h 5604001"/>
              <a:gd name="connsiteX2925" fmla="*/ 4661916 w 6293294"/>
              <a:gd name="connsiteY2925" fmla="*/ 1246886 h 5604001"/>
              <a:gd name="connsiteX2926" fmla="*/ 4668901 w 6293294"/>
              <a:gd name="connsiteY2926" fmla="*/ 1212215 h 5604001"/>
              <a:gd name="connsiteX2927" fmla="*/ 4845495 w 6293294"/>
              <a:gd name="connsiteY2927" fmla="*/ 966343 h 5604001"/>
              <a:gd name="connsiteX2928" fmla="*/ 4661916 w 6293294"/>
              <a:gd name="connsiteY2928" fmla="*/ 1246886 h 5604001"/>
              <a:gd name="connsiteX2929" fmla="*/ 4187444 w 6293294"/>
              <a:gd name="connsiteY2929" fmla="*/ 987108 h 5604001"/>
              <a:gd name="connsiteX2930" fmla="*/ 4232466 w 6293294"/>
              <a:gd name="connsiteY2930" fmla="*/ 980186 h 5604001"/>
              <a:gd name="connsiteX2931" fmla="*/ 4277487 w 6293294"/>
              <a:gd name="connsiteY2931" fmla="*/ 983615 h 5604001"/>
              <a:gd name="connsiteX2932" fmla="*/ 4312158 w 6293294"/>
              <a:gd name="connsiteY2932" fmla="*/ 1018286 h 5604001"/>
              <a:gd name="connsiteX2933" fmla="*/ 4332923 w 6293294"/>
              <a:gd name="connsiteY2933" fmla="*/ 1011365 h 5604001"/>
              <a:gd name="connsiteX2934" fmla="*/ 4409123 w 6293294"/>
              <a:gd name="connsiteY2934" fmla="*/ 1087565 h 5604001"/>
              <a:gd name="connsiteX2935" fmla="*/ 4402201 w 6293294"/>
              <a:gd name="connsiteY2935" fmla="*/ 1125665 h 5604001"/>
              <a:gd name="connsiteX2936" fmla="*/ 4412551 w 6293294"/>
              <a:gd name="connsiteY2936" fmla="*/ 1139508 h 5604001"/>
              <a:gd name="connsiteX2937" fmla="*/ 4530344 w 6293294"/>
              <a:gd name="connsiteY2937" fmla="*/ 1222629 h 5604001"/>
              <a:gd name="connsiteX2938" fmla="*/ 4464495 w 6293294"/>
              <a:gd name="connsiteY2938" fmla="*/ 1309243 h 5604001"/>
              <a:gd name="connsiteX2939" fmla="*/ 4471480 w 6293294"/>
              <a:gd name="connsiteY2939" fmla="*/ 1319593 h 5604001"/>
              <a:gd name="connsiteX2940" fmla="*/ 4540695 w 6293294"/>
              <a:gd name="connsiteY2940" fmla="*/ 1333437 h 5604001"/>
              <a:gd name="connsiteX2941" fmla="*/ 4540695 w 6293294"/>
              <a:gd name="connsiteY2941" fmla="*/ 1340358 h 5604001"/>
              <a:gd name="connsiteX2942" fmla="*/ 4516501 w 6293294"/>
              <a:gd name="connsiteY2942" fmla="*/ 1375029 h 5604001"/>
              <a:gd name="connsiteX2943" fmla="*/ 4440301 w 6293294"/>
              <a:gd name="connsiteY2943" fmla="*/ 1385443 h 5604001"/>
              <a:gd name="connsiteX2944" fmla="*/ 4429887 w 6293294"/>
              <a:gd name="connsiteY2944" fmla="*/ 1395793 h 5604001"/>
              <a:gd name="connsiteX2945" fmla="*/ 4464495 w 6293294"/>
              <a:gd name="connsiteY2945" fmla="*/ 1409637 h 5604001"/>
              <a:gd name="connsiteX2946" fmla="*/ 4409123 w 6293294"/>
              <a:gd name="connsiteY2946" fmla="*/ 1409637 h 5604001"/>
              <a:gd name="connsiteX2947" fmla="*/ 4416044 w 6293294"/>
              <a:gd name="connsiteY2947" fmla="*/ 1420051 h 5604001"/>
              <a:gd name="connsiteX2948" fmla="*/ 4388295 w 6293294"/>
              <a:gd name="connsiteY2948" fmla="*/ 1437386 h 5604001"/>
              <a:gd name="connsiteX2949" fmla="*/ 4308666 w 6293294"/>
              <a:gd name="connsiteY2949" fmla="*/ 1354265 h 5604001"/>
              <a:gd name="connsiteX2950" fmla="*/ 4256723 w 6293294"/>
              <a:gd name="connsiteY2950" fmla="*/ 1364615 h 5604001"/>
              <a:gd name="connsiteX2951" fmla="*/ 4187444 w 6293294"/>
              <a:gd name="connsiteY2951" fmla="*/ 1291908 h 5604001"/>
              <a:gd name="connsiteX2952" fmla="*/ 4107751 w 6293294"/>
              <a:gd name="connsiteY2952" fmla="*/ 1371537 h 5604001"/>
              <a:gd name="connsiteX2953" fmla="*/ 4083558 w 6293294"/>
              <a:gd name="connsiteY2953" fmla="*/ 1385443 h 5604001"/>
              <a:gd name="connsiteX2954" fmla="*/ 4041965 w 6293294"/>
              <a:gd name="connsiteY2954" fmla="*/ 1444308 h 5604001"/>
              <a:gd name="connsiteX2955" fmla="*/ 3996944 w 6293294"/>
              <a:gd name="connsiteY2955" fmla="*/ 1575880 h 5604001"/>
              <a:gd name="connsiteX2956" fmla="*/ 3996944 w 6293294"/>
              <a:gd name="connsiteY2956" fmla="*/ 1641729 h 5604001"/>
              <a:gd name="connsiteX2957" fmla="*/ 3948430 w 6293294"/>
              <a:gd name="connsiteY2957" fmla="*/ 1634808 h 5604001"/>
              <a:gd name="connsiteX2958" fmla="*/ 3924236 w 6293294"/>
              <a:gd name="connsiteY2958" fmla="*/ 1613980 h 5604001"/>
              <a:gd name="connsiteX2959" fmla="*/ 3868801 w 6293294"/>
              <a:gd name="connsiteY2959" fmla="*/ 1603629 h 5604001"/>
              <a:gd name="connsiteX2960" fmla="*/ 3778758 w 6293294"/>
              <a:gd name="connsiteY2960" fmla="*/ 1627886 h 5604001"/>
              <a:gd name="connsiteX2961" fmla="*/ 3726815 w 6293294"/>
              <a:gd name="connsiteY2961" fmla="*/ 1603629 h 5604001"/>
              <a:gd name="connsiteX2962" fmla="*/ 3796030 w 6293294"/>
              <a:gd name="connsiteY2962" fmla="*/ 1496251 h 5604001"/>
              <a:gd name="connsiteX2963" fmla="*/ 3889565 w 6293294"/>
              <a:gd name="connsiteY2963" fmla="*/ 1233043 h 5604001"/>
              <a:gd name="connsiteX2964" fmla="*/ 3865309 w 6293294"/>
              <a:gd name="connsiteY2964" fmla="*/ 1156843 h 5604001"/>
              <a:gd name="connsiteX2965" fmla="*/ 3854958 w 6293294"/>
              <a:gd name="connsiteY2965" fmla="*/ 1094486 h 5604001"/>
              <a:gd name="connsiteX2966" fmla="*/ 3927665 w 6293294"/>
              <a:gd name="connsiteY2966" fmla="*/ 1039051 h 5604001"/>
              <a:gd name="connsiteX2967" fmla="*/ 3972687 w 6293294"/>
              <a:gd name="connsiteY2967" fmla="*/ 1035621 h 5604001"/>
              <a:gd name="connsiteX2968" fmla="*/ 3983101 w 6293294"/>
              <a:gd name="connsiteY2968" fmla="*/ 1007872 h 5604001"/>
              <a:gd name="connsiteX2969" fmla="*/ 4111244 w 6293294"/>
              <a:gd name="connsiteY2969" fmla="*/ 942086 h 5604001"/>
              <a:gd name="connsiteX2970" fmla="*/ 4187444 w 6293294"/>
              <a:gd name="connsiteY2970" fmla="*/ 987108 h 5604001"/>
              <a:gd name="connsiteX2971" fmla="*/ 2233994 w 6293294"/>
              <a:gd name="connsiteY2971" fmla="*/ 1104837 h 5604001"/>
              <a:gd name="connsiteX2972" fmla="*/ 2116264 w 6293294"/>
              <a:gd name="connsiteY2972" fmla="*/ 924751 h 5604001"/>
              <a:gd name="connsiteX2973" fmla="*/ 2123186 w 6293294"/>
              <a:gd name="connsiteY2973" fmla="*/ 893572 h 5604001"/>
              <a:gd name="connsiteX2974" fmla="*/ 2233994 w 6293294"/>
              <a:gd name="connsiteY2974" fmla="*/ 1104837 h 5604001"/>
              <a:gd name="connsiteX2975" fmla="*/ 3705987 w 6293294"/>
              <a:gd name="connsiteY2975" fmla="*/ 879729 h 5604001"/>
              <a:gd name="connsiteX2976" fmla="*/ 3744087 w 6293294"/>
              <a:gd name="connsiteY2976" fmla="*/ 862393 h 5604001"/>
              <a:gd name="connsiteX2977" fmla="*/ 3775265 w 6293294"/>
              <a:gd name="connsiteY2977" fmla="*/ 858965 h 5604001"/>
              <a:gd name="connsiteX2978" fmla="*/ 3820287 w 6293294"/>
              <a:gd name="connsiteY2978" fmla="*/ 869315 h 5604001"/>
              <a:gd name="connsiteX2979" fmla="*/ 3865309 w 6293294"/>
              <a:gd name="connsiteY2979" fmla="*/ 931672 h 5604001"/>
              <a:gd name="connsiteX2980" fmla="*/ 3986530 w 6293294"/>
              <a:gd name="connsiteY2980" fmla="*/ 955929 h 5604001"/>
              <a:gd name="connsiteX2981" fmla="*/ 3958844 w 6293294"/>
              <a:gd name="connsiteY2981" fmla="*/ 1014793 h 5604001"/>
              <a:gd name="connsiteX2982" fmla="*/ 3844544 w 6293294"/>
              <a:gd name="connsiteY2982" fmla="*/ 1077151 h 5604001"/>
              <a:gd name="connsiteX2983" fmla="*/ 3775265 w 6293294"/>
              <a:gd name="connsiteY2983" fmla="*/ 1004443 h 5604001"/>
              <a:gd name="connsiteX2984" fmla="*/ 3733737 w 6293294"/>
              <a:gd name="connsiteY2984" fmla="*/ 990600 h 5604001"/>
              <a:gd name="connsiteX2985" fmla="*/ 3595180 w 6293294"/>
              <a:gd name="connsiteY2985" fmla="*/ 897065 h 5604001"/>
              <a:gd name="connsiteX2986" fmla="*/ 3525901 w 6293294"/>
              <a:gd name="connsiteY2986" fmla="*/ 910908 h 5604001"/>
              <a:gd name="connsiteX2987" fmla="*/ 3518980 w 6293294"/>
              <a:gd name="connsiteY2987" fmla="*/ 879729 h 5604001"/>
              <a:gd name="connsiteX2988" fmla="*/ 3612515 w 6293294"/>
              <a:gd name="connsiteY2988" fmla="*/ 855472 h 5604001"/>
              <a:gd name="connsiteX2989" fmla="*/ 3705987 w 6293294"/>
              <a:gd name="connsiteY2989" fmla="*/ 879729 h 5604001"/>
              <a:gd name="connsiteX2990" fmla="*/ 2303272 w 6293294"/>
              <a:gd name="connsiteY2990" fmla="*/ 1025208 h 5604001"/>
              <a:gd name="connsiteX2991" fmla="*/ 2272094 w 6293294"/>
              <a:gd name="connsiteY2991" fmla="*/ 980186 h 5604001"/>
              <a:gd name="connsiteX2992" fmla="*/ 2254758 w 6293294"/>
              <a:gd name="connsiteY2992" fmla="*/ 914400 h 5604001"/>
              <a:gd name="connsiteX2993" fmla="*/ 2254758 w 6293294"/>
              <a:gd name="connsiteY2993" fmla="*/ 848551 h 5604001"/>
              <a:gd name="connsiteX2994" fmla="*/ 2261743 w 6293294"/>
              <a:gd name="connsiteY2994" fmla="*/ 838200 h 5604001"/>
              <a:gd name="connsiteX2995" fmla="*/ 2303272 w 6293294"/>
              <a:gd name="connsiteY2995" fmla="*/ 1025208 h 5604001"/>
              <a:gd name="connsiteX2996" fmla="*/ 1901508 w 6293294"/>
              <a:gd name="connsiteY2996" fmla="*/ 1302258 h 5604001"/>
              <a:gd name="connsiteX2997" fmla="*/ 1596708 w 6293294"/>
              <a:gd name="connsiteY2997" fmla="*/ 938593 h 5604001"/>
              <a:gd name="connsiteX2998" fmla="*/ 1496251 w 6293294"/>
              <a:gd name="connsiteY2998" fmla="*/ 838200 h 5604001"/>
              <a:gd name="connsiteX2999" fmla="*/ 1901508 w 6293294"/>
              <a:gd name="connsiteY2999" fmla="*/ 1302258 h 5604001"/>
              <a:gd name="connsiteX3000" fmla="*/ 3238437 w 6293294"/>
              <a:gd name="connsiteY3000" fmla="*/ 990600 h 5604001"/>
              <a:gd name="connsiteX3001" fmla="*/ 3300794 w 6293294"/>
              <a:gd name="connsiteY3001" fmla="*/ 1198372 h 5604001"/>
              <a:gd name="connsiteX3002" fmla="*/ 3290380 w 6293294"/>
              <a:gd name="connsiteY3002" fmla="*/ 1260729 h 5604001"/>
              <a:gd name="connsiteX3003" fmla="*/ 3241865 w 6293294"/>
              <a:gd name="connsiteY3003" fmla="*/ 1271143 h 5604001"/>
              <a:gd name="connsiteX3004" fmla="*/ 3196844 w 6293294"/>
              <a:gd name="connsiteY3004" fmla="*/ 1326515 h 5604001"/>
              <a:gd name="connsiteX3005" fmla="*/ 3144901 w 6293294"/>
              <a:gd name="connsiteY3005" fmla="*/ 1350772 h 5604001"/>
              <a:gd name="connsiteX3006" fmla="*/ 3110294 w 6293294"/>
              <a:gd name="connsiteY3006" fmla="*/ 1312672 h 5604001"/>
              <a:gd name="connsiteX3007" fmla="*/ 3079115 w 6293294"/>
              <a:gd name="connsiteY3007" fmla="*/ 1302258 h 5604001"/>
              <a:gd name="connsiteX3008" fmla="*/ 2937129 w 6293294"/>
              <a:gd name="connsiteY3008" fmla="*/ 1208786 h 5604001"/>
              <a:gd name="connsiteX3009" fmla="*/ 2926715 w 6293294"/>
              <a:gd name="connsiteY3009" fmla="*/ 1208786 h 5604001"/>
              <a:gd name="connsiteX3010" fmla="*/ 2954401 w 6293294"/>
              <a:gd name="connsiteY3010" fmla="*/ 1139508 h 5604001"/>
              <a:gd name="connsiteX3011" fmla="*/ 2940558 w 6293294"/>
              <a:gd name="connsiteY3011" fmla="*/ 1097915 h 5604001"/>
              <a:gd name="connsiteX3012" fmla="*/ 3058351 w 6293294"/>
              <a:gd name="connsiteY3012" fmla="*/ 1000951 h 5604001"/>
              <a:gd name="connsiteX3013" fmla="*/ 3054858 w 6293294"/>
              <a:gd name="connsiteY3013" fmla="*/ 969772 h 5604001"/>
              <a:gd name="connsiteX3014" fmla="*/ 3127629 w 6293294"/>
              <a:gd name="connsiteY3014" fmla="*/ 886651 h 5604001"/>
              <a:gd name="connsiteX3015" fmla="*/ 3151822 w 6293294"/>
              <a:gd name="connsiteY3015" fmla="*/ 820865 h 5604001"/>
              <a:gd name="connsiteX3016" fmla="*/ 3238437 w 6293294"/>
              <a:gd name="connsiteY3016" fmla="*/ 990600 h 5604001"/>
              <a:gd name="connsiteX3017" fmla="*/ 5586730 w 6293294"/>
              <a:gd name="connsiteY3017" fmla="*/ 824294 h 5604001"/>
              <a:gd name="connsiteX3018" fmla="*/ 5427409 w 6293294"/>
              <a:gd name="connsiteY3018" fmla="*/ 872808 h 5604001"/>
              <a:gd name="connsiteX3019" fmla="*/ 5610924 w 6293294"/>
              <a:gd name="connsiteY3019" fmla="*/ 810451 h 5604001"/>
              <a:gd name="connsiteX3020" fmla="*/ 5711381 w 6293294"/>
              <a:gd name="connsiteY3020" fmla="*/ 810451 h 5604001"/>
              <a:gd name="connsiteX3021" fmla="*/ 5756402 w 6293294"/>
              <a:gd name="connsiteY3021" fmla="*/ 803529 h 5604001"/>
              <a:gd name="connsiteX3022" fmla="*/ 5586730 w 6293294"/>
              <a:gd name="connsiteY3022" fmla="*/ 824294 h 5604001"/>
              <a:gd name="connsiteX3023" fmla="*/ 3335401 w 6293294"/>
              <a:gd name="connsiteY3023" fmla="*/ 831279 h 5604001"/>
              <a:gd name="connsiteX3024" fmla="*/ 3380422 w 6293294"/>
              <a:gd name="connsiteY3024" fmla="*/ 855472 h 5604001"/>
              <a:gd name="connsiteX3025" fmla="*/ 3394265 w 6293294"/>
              <a:gd name="connsiteY3025" fmla="*/ 976693 h 5604001"/>
              <a:gd name="connsiteX3026" fmla="*/ 3415094 w 6293294"/>
              <a:gd name="connsiteY3026" fmla="*/ 1042543 h 5604001"/>
              <a:gd name="connsiteX3027" fmla="*/ 3376994 w 6293294"/>
              <a:gd name="connsiteY3027" fmla="*/ 1142937 h 5604001"/>
              <a:gd name="connsiteX3028" fmla="*/ 3383915 w 6293294"/>
              <a:gd name="connsiteY3028" fmla="*/ 1184529 h 5604001"/>
              <a:gd name="connsiteX3029" fmla="*/ 3335401 w 6293294"/>
              <a:gd name="connsiteY3029" fmla="*/ 1278065 h 5604001"/>
              <a:gd name="connsiteX3030" fmla="*/ 3311144 w 6293294"/>
              <a:gd name="connsiteY3030" fmla="*/ 1264158 h 5604001"/>
              <a:gd name="connsiteX3031" fmla="*/ 3331972 w 6293294"/>
              <a:gd name="connsiteY3031" fmla="*/ 1191451 h 5604001"/>
              <a:gd name="connsiteX3032" fmla="*/ 3283458 w 6293294"/>
              <a:gd name="connsiteY3032" fmla="*/ 1014793 h 5604001"/>
              <a:gd name="connsiteX3033" fmla="*/ 3176080 w 6293294"/>
              <a:gd name="connsiteY3033" fmla="*/ 838200 h 5604001"/>
              <a:gd name="connsiteX3034" fmla="*/ 3155315 w 6293294"/>
              <a:gd name="connsiteY3034" fmla="*/ 755079 h 5604001"/>
              <a:gd name="connsiteX3035" fmla="*/ 3266122 w 6293294"/>
              <a:gd name="connsiteY3035" fmla="*/ 858965 h 5604001"/>
              <a:gd name="connsiteX3036" fmla="*/ 3335401 w 6293294"/>
              <a:gd name="connsiteY3036" fmla="*/ 831279 h 5604001"/>
              <a:gd name="connsiteX3037" fmla="*/ 2424494 w 6293294"/>
              <a:gd name="connsiteY3037" fmla="*/ 755079 h 5604001"/>
              <a:gd name="connsiteX3038" fmla="*/ 2556129 w 6293294"/>
              <a:gd name="connsiteY3038" fmla="*/ 1025208 h 5604001"/>
              <a:gd name="connsiteX3039" fmla="*/ 2556129 w 6293294"/>
              <a:gd name="connsiteY3039" fmla="*/ 1035621 h 5604001"/>
              <a:gd name="connsiteX3040" fmla="*/ 2414080 w 6293294"/>
              <a:gd name="connsiteY3040" fmla="*/ 755079 h 5604001"/>
              <a:gd name="connsiteX3041" fmla="*/ 2424494 w 6293294"/>
              <a:gd name="connsiteY3041" fmla="*/ 755079 h 5604001"/>
              <a:gd name="connsiteX3042" fmla="*/ 3131058 w 6293294"/>
              <a:gd name="connsiteY3042" fmla="*/ 789686 h 5604001"/>
              <a:gd name="connsiteX3043" fmla="*/ 3089529 w 6293294"/>
              <a:gd name="connsiteY3043" fmla="*/ 893572 h 5604001"/>
              <a:gd name="connsiteX3044" fmla="*/ 3030601 w 6293294"/>
              <a:gd name="connsiteY3044" fmla="*/ 959421 h 5604001"/>
              <a:gd name="connsiteX3045" fmla="*/ 3030601 w 6293294"/>
              <a:gd name="connsiteY3045" fmla="*/ 1011365 h 5604001"/>
              <a:gd name="connsiteX3046" fmla="*/ 2954401 w 6293294"/>
              <a:gd name="connsiteY3046" fmla="*/ 1070229 h 5604001"/>
              <a:gd name="connsiteX3047" fmla="*/ 2902458 w 6293294"/>
              <a:gd name="connsiteY3047" fmla="*/ 1084072 h 5604001"/>
              <a:gd name="connsiteX3048" fmla="*/ 2902458 w 6293294"/>
              <a:gd name="connsiteY3048" fmla="*/ 1094486 h 5604001"/>
              <a:gd name="connsiteX3049" fmla="*/ 2930208 w 6293294"/>
              <a:gd name="connsiteY3049" fmla="*/ 1136015 h 5604001"/>
              <a:gd name="connsiteX3050" fmla="*/ 2878201 w 6293294"/>
              <a:gd name="connsiteY3050" fmla="*/ 1229551 h 5604001"/>
              <a:gd name="connsiteX3051" fmla="*/ 2822829 w 6293294"/>
              <a:gd name="connsiteY3051" fmla="*/ 1191451 h 5604001"/>
              <a:gd name="connsiteX3052" fmla="*/ 2770886 w 6293294"/>
              <a:gd name="connsiteY3052" fmla="*/ 1194943 h 5604001"/>
              <a:gd name="connsiteX3053" fmla="*/ 2770886 w 6293294"/>
              <a:gd name="connsiteY3053" fmla="*/ 1167193 h 5604001"/>
              <a:gd name="connsiteX3054" fmla="*/ 2781237 w 6293294"/>
              <a:gd name="connsiteY3054" fmla="*/ 1111821 h 5604001"/>
              <a:gd name="connsiteX3055" fmla="*/ 2871280 w 6293294"/>
              <a:gd name="connsiteY3055" fmla="*/ 890143 h 5604001"/>
              <a:gd name="connsiteX3056" fmla="*/ 2971737 w 6293294"/>
              <a:gd name="connsiteY3056" fmla="*/ 803529 h 5604001"/>
              <a:gd name="connsiteX3057" fmla="*/ 3099880 w 6293294"/>
              <a:gd name="connsiteY3057" fmla="*/ 741172 h 5604001"/>
              <a:gd name="connsiteX3058" fmla="*/ 3131058 w 6293294"/>
              <a:gd name="connsiteY3058" fmla="*/ 789686 h 5604001"/>
              <a:gd name="connsiteX3059" fmla="*/ 1852994 w 6293294"/>
              <a:gd name="connsiteY3059" fmla="*/ 1132586 h 5604001"/>
              <a:gd name="connsiteX3060" fmla="*/ 1728343 w 6293294"/>
              <a:gd name="connsiteY3060" fmla="*/ 955929 h 5604001"/>
              <a:gd name="connsiteX3061" fmla="*/ 1662494 w 6293294"/>
              <a:gd name="connsiteY3061" fmla="*/ 734251 h 5604001"/>
              <a:gd name="connsiteX3062" fmla="*/ 1662494 w 6293294"/>
              <a:gd name="connsiteY3062" fmla="*/ 713486 h 5604001"/>
              <a:gd name="connsiteX3063" fmla="*/ 1852994 w 6293294"/>
              <a:gd name="connsiteY3063" fmla="*/ 1132586 h 5604001"/>
              <a:gd name="connsiteX3064" fmla="*/ 4561523 w 6293294"/>
              <a:gd name="connsiteY3064" fmla="*/ 782765 h 5604001"/>
              <a:gd name="connsiteX3065" fmla="*/ 4506087 w 6293294"/>
              <a:gd name="connsiteY3065" fmla="*/ 872808 h 5604001"/>
              <a:gd name="connsiteX3066" fmla="*/ 4516501 w 6293294"/>
              <a:gd name="connsiteY3066" fmla="*/ 841629 h 5604001"/>
              <a:gd name="connsiteX3067" fmla="*/ 4658487 w 6293294"/>
              <a:gd name="connsiteY3067" fmla="*/ 699643 h 5604001"/>
              <a:gd name="connsiteX3068" fmla="*/ 4561523 w 6293294"/>
              <a:gd name="connsiteY3068" fmla="*/ 782765 h 5604001"/>
              <a:gd name="connsiteX3069" fmla="*/ 2441829 w 6293294"/>
              <a:gd name="connsiteY3069" fmla="*/ 685800 h 5604001"/>
              <a:gd name="connsiteX3070" fmla="*/ 2545715 w 6293294"/>
              <a:gd name="connsiteY3070" fmla="*/ 741172 h 5604001"/>
              <a:gd name="connsiteX3071" fmla="*/ 2642680 w 6293294"/>
              <a:gd name="connsiteY3071" fmla="*/ 845121 h 5604001"/>
              <a:gd name="connsiteX3072" fmla="*/ 2653094 w 6293294"/>
              <a:gd name="connsiteY3072" fmla="*/ 890143 h 5604001"/>
              <a:gd name="connsiteX3073" fmla="*/ 2725801 w 6293294"/>
              <a:gd name="connsiteY3073" fmla="*/ 1035621 h 5604001"/>
              <a:gd name="connsiteX3074" fmla="*/ 2701608 w 6293294"/>
              <a:gd name="connsiteY3074" fmla="*/ 1125665 h 5604001"/>
              <a:gd name="connsiteX3075" fmla="*/ 2587308 w 6293294"/>
              <a:gd name="connsiteY3075" fmla="*/ 1056386 h 5604001"/>
              <a:gd name="connsiteX3076" fmla="*/ 2535364 w 6293294"/>
              <a:gd name="connsiteY3076" fmla="*/ 1052893 h 5604001"/>
              <a:gd name="connsiteX3077" fmla="*/ 2518029 w 6293294"/>
              <a:gd name="connsiteY3077" fmla="*/ 1039051 h 5604001"/>
              <a:gd name="connsiteX3078" fmla="*/ 2459164 w 6293294"/>
              <a:gd name="connsiteY3078" fmla="*/ 1021715 h 5604001"/>
              <a:gd name="connsiteX3079" fmla="*/ 2348294 w 6293294"/>
              <a:gd name="connsiteY3079" fmla="*/ 1073721 h 5604001"/>
              <a:gd name="connsiteX3080" fmla="*/ 2310194 w 6293294"/>
              <a:gd name="connsiteY3080" fmla="*/ 1129093 h 5604001"/>
              <a:gd name="connsiteX3081" fmla="*/ 2223643 w 6293294"/>
              <a:gd name="connsiteY3081" fmla="*/ 1222629 h 5604001"/>
              <a:gd name="connsiteX3082" fmla="*/ 2265172 w 6293294"/>
              <a:gd name="connsiteY3082" fmla="*/ 1319593 h 5604001"/>
              <a:gd name="connsiteX3083" fmla="*/ 2233994 w 6293294"/>
              <a:gd name="connsiteY3083" fmla="*/ 1371537 h 5604001"/>
              <a:gd name="connsiteX3084" fmla="*/ 2227072 w 6293294"/>
              <a:gd name="connsiteY3084" fmla="*/ 1409637 h 5604001"/>
              <a:gd name="connsiteX3085" fmla="*/ 2285937 w 6293294"/>
              <a:gd name="connsiteY3085" fmla="*/ 1572451 h 5604001"/>
              <a:gd name="connsiteX3086" fmla="*/ 2351786 w 6293294"/>
              <a:gd name="connsiteY3086" fmla="*/ 1620965 h 5604001"/>
              <a:gd name="connsiteX3087" fmla="*/ 2393315 w 6293294"/>
              <a:gd name="connsiteY3087" fmla="*/ 1617472 h 5604001"/>
              <a:gd name="connsiteX3088" fmla="*/ 2310194 w 6293294"/>
              <a:gd name="connsiteY3088" fmla="*/ 1555115 h 5604001"/>
              <a:gd name="connsiteX3089" fmla="*/ 2254758 w 6293294"/>
              <a:gd name="connsiteY3089" fmla="*/ 1402715 h 5604001"/>
              <a:gd name="connsiteX3090" fmla="*/ 2282508 w 6293294"/>
              <a:gd name="connsiteY3090" fmla="*/ 1343851 h 5604001"/>
              <a:gd name="connsiteX3091" fmla="*/ 2310194 w 6293294"/>
              <a:gd name="connsiteY3091" fmla="*/ 1350772 h 5604001"/>
              <a:gd name="connsiteX3092" fmla="*/ 2396808 w 6293294"/>
              <a:gd name="connsiteY3092" fmla="*/ 1440815 h 5604001"/>
              <a:gd name="connsiteX3093" fmla="*/ 2389886 w 6293294"/>
              <a:gd name="connsiteY3093" fmla="*/ 1485837 h 5604001"/>
              <a:gd name="connsiteX3094" fmla="*/ 2483358 w 6293294"/>
              <a:gd name="connsiteY3094" fmla="*/ 1586293 h 5604001"/>
              <a:gd name="connsiteX3095" fmla="*/ 2476437 w 6293294"/>
              <a:gd name="connsiteY3095" fmla="*/ 1596708 h 5604001"/>
              <a:gd name="connsiteX3096" fmla="*/ 2265172 w 6293294"/>
              <a:gd name="connsiteY3096" fmla="*/ 1804480 h 5604001"/>
              <a:gd name="connsiteX3097" fmla="*/ 2247837 w 6293294"/>
              <a:gd name="connsiteY3097" fmla="*/ 1866837 h 5604001"/>
              <a:gd name="connsiteX3098" fmla="*/ 2064321 w 6293294"/>
              <a:gd name="connsiteY3098" fmla="*/ 1603629 h 5604001"/>
              <a:gd name="connsiteX3099" fmla="*/ 1991551 w 6293294"/>
              <a:gd name="connsiteY3099" fmla="*/ 1340358 h 5604001"/>
              <a:gd name="connsiteX3100" fmla="*/ 1991551 w 6293294"/>
              <a:gd name="connsiteY3100" fmla="*/ 1181037 h 5604001"/>
              <a:gd name="connsiteX3101" fmla="*/ 2026221 w 6293294"/>
              <a:gd name="connsiteY3101" fmla="*/ 997521 h 5604001"/>
              <a:gd name="connsiteX3102" fmla="*/ 2060829 w 6293294"/>
              <a:gd name="connsiteY3102" fmla="*/ 1153351 h 5604001"/>
              <a:gd name="connsiteX3103" fmla="*/ 2140521 w 6293294"/>
              <a:gd name="connsiteY3103" fmla="*/ 1326515 h 5604001"/>
              <a:gd name="connsiteX3104" fmla="*/ 2178558 w 6293294"/>
              <a:gd name="connsiteY3104" fmla="*/ 1447737 h 5604001"/>
              <a:gd name="connsiteX3105" fmla="*/ 2171637 w 6293294"/>
              <a:gd name="connsiteY3105" fmla="*/ 1513586 h 5604001"/>
              <a:gd name="connsiteX3106" fmla="*/ 2223643 w 6293294"/>
              <a:gd name="connsiteY3106" fmla="*/ 1648651 h 5604001"/>
              <a:gd name="connsiteX3107" fmla="*/ 2227072 w 6293294"/>
              <a:gd name="connsiteY3107" fmla="*/ 1641729 h 5604001"/>
              <a:gd name="connsiteX3108" fmla="*/ 2199386 w 6293294"/>
              <a:gd name="connsiteY3108" fmla="*/ 1517015 h 5604001"/>
              <a:gd name="connsiteX3109" fmla="*/ 2206308 w 6293294"/>
              <a:gd name="connsiteY3109" fmla="*/ 1447737 h 5604001"/>
              <a:gd name="connsiteX3110" fmla="*/ 2154364 w 6293294"/>
              <a:gd name="connsiteY3110" fmla="*/ 1291908 h 5604001"/>
              <a:gd name="connsiteX3111" fmla="*/ 2092008 w 6293294"/>
              <a:gd name="connsiteY3111" fmla="*/ 1160272 h 5604001"/>
              <a:gd name="connsiteX3112" fmla="*/ 2092008 w 6293294"/>
              <a:gd name="connsiteY3112" fmla="*/ 1094486 h 5604001"/>
              <a:gd name="connsiteX3113" fmla="*/ 2001964 w 6293294"/>
              <a:gd name="connsiteY3113" fmla="*/ 893572 h 5604001"/>
              <a:gd name="connsiteX3114" fmla="*/ 2043494 w 6293294"/>
              <a:gd name="connsiteY3114" fmla="*/ 810451 h 5604001"/>
              <a:gd name="connsiteX3115" fmla="*/ 2098929 w 6293294"/>
              <a:gd name="connsiteY3115" fmla="*/ 800100 h 5604001"/>
              <a:gd name="connsiteX3116" fmla="*/ 2147443 w 6293294"/>
              <a:gd name="connsiteY3116" fmla="*/ 807022 h 5604001"/>
              <a:gd name="connsiteX3117" fmla="*/ 2150872 w 6293294"/>
              <a:gd name="connsiteY3117" fmla="*/ 827786 h 5604001"/>
              <a:gd name="connsiteX3118" fmla="*/ 2168208 w 6293294"/>
              <a:gd name="connsiteY3118" fmla="*/ 838200 h 5604001"/>
              <a:gd name="connsiteX3119" fmla="*/ 2244408 w 6293294"/>
              <a:gd name="connsiteY3119" fmla="*/ 699643 h 5604001"/>
              <a:gd name="connsiteX3120" fmla="*/ 2296351 w 6293294"/>
              <a:gd name="connsiteY3120" fmla="*/ 692722 h 5604001"/>
              <a:gd name="connsiteX3121" fmla="*/ 2324037 w 6293294"/>
              <a:gd name="connsiteY3121" fmla="*/ 658051 h 5604001"/>
              <a:gd name="connsiteX3122" fmla="*/ 2382964 w 6293294"/>
              <a:gd name="connsiteY3122" fmla="*/ 637286 h 5604001"/>
              <a:gd name="connsiteX3123" fmla="*/ 2441829 w 6293294"/>
              <a:gd name="connsiteY3123" fmla="*/ 685800 h 5604001"/>
              <a:gd name="connsiteX3124" fmla="*/ 3425444 w 6293294"/>
              <a:gd name="connsiteY3124" fmla="*/ 706565 h 5604001"/>
              <a:gd name="connsiteX3125" fmla="*/ 3418522 w 6293294"/>
              <a:gd name="connsiteY3125" fmla="*/ 741172 h 5604001"/>
              <a:gd name="connsiteX3126" fmla="*/ 3463544 w 6293294"/>
              <a:gd name="connsiteY3126" fmla="*/ 820865 h 5604001"/>
              <a:gd name="connsiteX3127" fmla="*/ 3456622 w 6293294"/>
              <a:gd name="connsiteY3127" fmla="*/ 852043 h 5604001"/>
              <a:gd name="connsiteX3128" fmla="*/ 3487801 w 6293294"/>
              <a:gd name="connsiteY3128" fmla="*/ 879729 h 5604001"/>
              <a:gd name="connsiteX3129" fmla="*/ 3498215 w 6293294"/>
              <a:gd name="connsiteY3129" fmla="*/ 907415 h 5604001"/>
              <a:gd name="connsiteX3130" fmla="*/ 3491294 w 6293294"/>
              <a:gd name="connsiteY3130" fmla="*/ 938593 h 5604001"/>
              <a:gd name="connsiteX3131" fmla="*/ 3494722 w 6293294"/>
              <a:gd name="connsiteY3131" fmla="*/ 952500 h 5604001"/>
              <a:gd name="connsiteX3132" fmla="*/ 3505137 w 6293294"/>
              <a:gd name="connsiteY3132" fmla="*/ 955929 h 5604001"/>
              <a:gd name="connsiteX3133" fmla="*/ 3536315 w 6293294"/>
              <a:gd name="connsiteY3133" fmla="*/ 928243 h 5604001"/>
              <a:gd name="connsiteX3134" fmla="*/ 3584765 w 6293294"/>
              <a:gd name="connsiteY3134" fmla="*/ 924751 h 5604001"/>
              <a:gd name="connsiteX3135" fmla="*/ 3709480 w 6293294"/>
              <a:gd name="connsiteY3135" fmla="*/ 1011365 h 5604001"/>
              <a:gd name="connsiteX3136" fmla="*/ 3747580 w 6293294"/>
              <a:gd name="connsiteY3136" fmla="*/ 1025208 h 5604001"/>
              <a:gd name="connsiteX3137" fmla="*/ 3830701 w 6293294"/>
              <a:gd name="connsiteY3137" fmla="*/ 1125665 h 5604001"/>
              <a:gd name="connsiteX3138" fmla="*/ 3837623 w 6293294"/>
              <a:gd name="connsiteY3138" fmla="*/ 1163765 h 5604001"/>
              <a:gd name="connsiteX3139" fmla="*/ 3865309 w 6293294"/>
              <a:gd name="connsiteY3139" fmla="*/ 1233043 h 5604001"/>
              <a:gd name="connsiteX3140" fmla="*/ 3844544 w 6293294"/>
              <a:gd name="connsiteY3140" fmla="*/ 1288415 h 5604001"/>
              <a:gd name="connsiteX3141" fmla="*/ 3730244 w 6293294"/>
              <a:gd name="connsiteY3141" fmla="*/ 1333437 h 5604001"/>
              <a:gd name="connsiteX3142" fmla="*/ 3671380 w 6293294"/>
              <a:gd name="connsiteY3142" fmla="*/ 1423543 h 5604001"/>
              <a:gd name="connsiteX3143" fmla="*/ 3640201 w 6293294"/>
              <a:gd name="connsiteY3143" fmla="*/ 1517015 h 5604001"/>
              <a:gd name="connsiteX3144" fmla="*/ 3626358 w 6293294"/>
              <a:gd name="connsiteY3144" fmla="*/ 1461643 h 5604001"/>
              <a:gd name="connsiteX3145" fmla="*/ 3598608 w 6293294"/>
              <a:gd name="connsiteY3145" fmla="*/ 1385443 h 5604001"/>
              <a:gd name="connsiteX3146" fmla="*/ 3557080 w 6293294"/>
              <a:gd name="connsiteY3146" fmla="*/ 1340358 h 5604001"/>
              <a:gd name="connsiteX3147" fmla="*/ 3539744 w 6293294"/>
              <a:gd name="connsiteY3147" fmla="*/ 1305751 h 5604001"/>
              <a:gd name="connsiteX3148" fmla="*/ 3487801 w 6293294"/>
              <a:gd name="connsiteY3148" fmla="*/ 1271143 h 5604001"/>
              <a:gd name="connsiteX3149" fmla="*/ 3574415 w 6293294"/>
              <a:gd name="connsiteY3149" fmla="*/ 1052893 h 5604001"/>
              <a:gd name="connsiteX3150" fmla="*/ 3553587 w 6293294"/>
              <a:gd name="connsiteY3150" fmla="*/ 994029 h 5604001"/>
              <a:gd name="connsiteX3151" fmla="*/ 3560572 w 6293294"/>
              <a:gd name="connsiteY3151" fmla="*/ 1035621 h 5604001"/>
              <a:gd name="connsiteX3152" fmla="*/ 3553587 w 6293294"/>
              <a:gd name="connsiteY3152" fmla="*/ 1087565 h 5604001"/>
              <a:gd name="connsiteX3153" fmla="*/ 3473958 w 6293294"/>
              <a:gd name="connsiteY3153" fmla="*/ 1260729 h 5604001"/>
              <a:gd name="connsiteX3154" fmla="*/ 3359658 w 6293294"/>
              <a:gd name="connsiteY3154" fmla="*/ 1281493 h 5604001"/>
              <a:gd name="connsiteX3155" fmla="*/ 3408172 w 6293294"/>
              <a:gd name="connsiteY3155" fmla="*/ 1184529 h 5604001"/>
              <a:gd name="connsiteX3156" fmla="*/ 3397758 w 6293294"/>
              <a:gd name="connsiteY3156" fmla="*/ 1142937 h 5604001"/>
              <a:gd name="connsiteX3157" fmla="*/ 3446272 w 6293294"/>
              <a:gd name="connsiteY3157" fmla="*/ 1039051 h 5604001"/>
              <a:gd name="connsiteX3158" fmla="*/ 3422015 w 6293294"/>
              <a:gd name="connsiteY3158" fmla="*/ 966343 h 5604001"/>
              <a:gd name="connsiteX3159" fmla="*/ 3335401 w 6293294"/>
              <a:gd name="connsiteY3159" fmla="*/ 807022 h 5604001"/>
              <a:gd name="connsiteX3160" fmla="*/ 3266122 w 6293294"/>
              <a:gd name="connsiteY3160" fmla="*/ 831279 h 5604001"/>
              <a:gd name="connsiteX3161" fmla="*/ 3245358 w 6293294"/>
              <a:gd name="connsiteY3161" fmla="*/ 807022 h 5604001"/>
              <a:gd name="connsiteX3162" fmla="*/ 3148394 w 6293294"/>
              <a:gd name="connsiteY3162" fmla="*/ 720408 h 5604001"/>
              <a:gd name="connsiteX3163" fmla="*/ 3148394 w 6293294"/>
              <a:gd name="connsiteY3163" fmla="*/ 709994 h 5604001"/>
              <a:gd name="connsiteX3164" fmla="*/ 3228022 w 6293294"/>
              <a:gd name="connsiteY3164" fmla="*/ 640779 h 5604001"/>
              <a:gd name="connsiteX3165" fmla="*/ 3279965 w 6293294"/>
              <a:gd name="connsiteY3165" fmla="*/ 654622 h 5604001"/>
              <a:gd name="connsiteX3166" fmla="*/ 3338894 w 6293294"/>
              <a:gd name="connsiteY3166" fmla="*/ 619951 h 5604001"/>
              <a:gd name="connsiteX3167" fmla="*/ 3425444 w 6293294"/>
              <a:gd name="connsiteY3167" fmla="*/ 706565 h 5604001"/>
              <a:gd name="connsiteX3168" fmla="*/ 1731772 w 6293294"/>
              <a:gd name="connsiteY3168" fmla="*/ 536829 h 5604001"/>
              <a:gd name="connsiteX3169" fmla="*/ 1769872 w 6293294"/>
              <a:gd name="connsiteY3169" fmla="*/ 519557 h 5604001"/>
              <a:gd name="connsiteX3170" fmla="*/ 1797621 w 6293294"/>
              <a:gd name="connsiteY3170" fmla="*/ 519557 h 5604001"/>
              <a:gd name="connsiteX3171" fmla="*/ 1877251 w 6293294"/>
              <a:gd name="connsiteY3171" fmla="*/ 529908 h 5604001"/>
              <a:gd name="connsiteX3172" fmla="*/ 1963864 w 6293294"/>
              <a:gd name="connsiteY3172" fmla="*/ 595757 h 5604001"/>
              <a:gd name="connsiteX3173" fmla="*/ 1953451 w 6293294"/>
              <a:gd name="connsiteY3173" fmla="*/ 623443 h 5604001"/>
              <a:gd name="connsiteX3174" fmla="*/ 1946529 w 6293294"/>
              <a:gd name="connsiteY3174" fmla="*/ 709994 h 5604001"/>
              <a:gd name="connsiteX3175" fmla="*/ 1950021 w 6293294"/>
              <a:gd name="connsiteY3175" fmla="*/ 775843 h 5604001"/>
              <a:gd name="connsiteX3176" fmla="*/ 1984629 w 6293294"/>
              <a:gd name="connsiteY3176" fmla="*/ 845121 h 5604001"/>
              <a:gd name="connsiteX3177" fmla="*/ 1970786 w 6293294"/>
              <a:gd name="connsiteY3177" fmla="*/ 897065 h 5604001"/>
              <a:gd name="connsiteX3178" fmla="*/ 2015808 w 6293294"/>
              <a:gd name="connsiteY3178" fmla="*/ 987108 h 5604001"/>
              <a:gd name="connsiteX3179" fmla="*/ 1991551 w 6293294"/>
              <a:gd name="connsiteY3179" fmla="*/ 1066737 h 5604001"/>
              <a:gd name="connsiteX3180" fmla="*/ 1974215 w 6293294"/>
              <a:gd name="connsiteY3180" fmla="*/ 1163765 h 5604001"/>
              <a:gd name="connsiteX3181" fmla="*/ 1939608 w 6293294"/>
              <a:gd name="connsiteY3181" fmla="*/ 1118743 h 5604001"/>
              <a:gd name="connsiteX3182" fmla="*/ 1797621 w 6293294"/>
              <a:gd name="connsiteY3182" fmla="*/ 768922 h 5604001"/>
              <a:gd name="connsiteX3183" fmla="*/ 1762951 w 6293294"/>
              <a:gd name="connsiteY3183" fmla="*/ 623443 h 5604001"/>
              <a:gd name="connsiteX3184" fmla="*/ 1752600 w 6293294"/>
              <a:gd name="connsiteY3184" fmla="*/ 616522 h 5604001"/>
              <a:gd name="connsiteX3185" fmla="*/ 1752600 w 6293294"/>
              <a:gd name="connsiteY3185" fmla="*/ 668465 h 5604001"/>
              <a:gd name="connsiteX3186" fmla="*/ 1769872 w 6293294"/>
              <a:gd name="connsiteY3186" fmla="*/ 772351 h 5604001"/>
              <a:gd name="connsiteX3187" fmla="*/ 1794129 w 6293294"/>
              <a:gd name="connsiteY3187" fmla="*/ 879729 h 5604001"/>
              <a:gd name="connsiteX3188" fmla="*/ 1811464 w 6293294"/>
              <a:gd name="connsiteY3188" fmla="*/ 931672 h 5604001"/>
              <a:gd name="connsiteX3189" fmla="*/ 1901508 w 6293294"/>
              <a:gd name="connsiteY3189" fmla="*/ 1108329 h 5604001"/>
              <a:gd name="connsiteX3190" fmla="*/ 1974215 w 6293294"/>
              <a:gd name="connsiteY3190" fmla="*/ 1177608 h 5604001"/>
              <a:gd name="connsiteX3191" fmla="*/ 1967294 w 6293294"/>
              <a:gd name="connsiteY3191" fmla="*/ 1288415 h 5604001"/>
              <a:gd name="connsiteX3192" fmla="*/ 2033143 w 6293294"/>
              <a:gd name="connsiteY3192" fmla="*/ 1603629 h 5604001"/>
              <a:gd name="connsiteX3193" fmla="*/ 2098929 w 6293294"/>
              <a:gd name="connsiteY3193" fmla="*/ 1728280 h 5604001"/>
              <a:gd name="connsiteX3194" fmla="*/ 2240915 w 6293294"/>
              <a:gd name="connsiteY3194" fmla="*/ 1880680 h 5604001"/>
              <a:gd name="connsiteX3195" fmla="*/ 2244408 w 6293294"/>
              <a:gd name="connsiteY3195" fmla="*/ 1891093 h 5604001"/>
              <a:gd name="connsiteX3196" fmla="*/ 2240915 w 6293294"/>
              <a:gd name="connsiteY3196" fmla="*/ 1943037 h 5604001"/>
              <a:gd name="connsiteX3197" fmla="*/ 2095437 w 6293294"/>
              <a:gd name="connsiteY3197" fmla="*/ 1898015 h 5604001"/>
              <a:gd name="connsiteX3198" fmla="*/ 2050415 w 6293294"/>
              <a:gd name="connsiteY3198" fmla="*/ 1877251 h 5604001"/>
              <a:gd name="connsiteX3199" fmla="*/ 2019237 w 6293294"/>
              <a:gd name="connsiteY3199" fmla="*/ 1797558 h 5604001"/>
              <a:gd name="connsiteX3200" fmla="*/ 1925764 w 6293294"/>
              <a:gd name="connsiteY3200" fmla="*/ 1717929 h 5604001"/>
              <a:gd name="connsiteX3201" fmla="*/ 1974215 w 6293294"/>
              <a:gd name="connsiteY3201" fmla="*/ 1607058 h 5604001"/>
              <a:gd name="connsiteX3202" fmla="*/ 1880743 w 6293294"/>
              <a:gd name="connsiteY3202" fmla="*/ 1499680 h 5604001"/>
              <a:gd name="connsiteX3203" fmla="*/ 1905000 w 6293294"/>
              <a:gd name="connsiteY3203" fmla="*/ 1385443 h 5604001"/>
              <a:gd name="connsiteX3204" fmla="*/ 1880743 w 6293294"/>
              <a:gd name="connsiteY3204" fmla="*/ 1323086 h 5604001"/>
              <a:gd name="connsiteX3205" fmla="*/ 1797621 w 6293294"/>
              <a:gd name="connsiteY3205" fmla="*/ 1260729 h 5604001"/>
              <a:gd name="connsiteX3206" fmla="*/ 1769872 w 6293294"/>
              <a:gd name="connsiteY3206" fmla="*/ 1181037 h 5604001"/>
              <a:gd name="connsiteX3207" fmla="*/ 1683321 w 6293294"/>
              <a:gd name="connsiteY3207" fmla="*/ 1156843 h 5604001"/>
              <a:gd name="connsiteX3208" fmla="*/ 1638300 w 6293294"/>
              <a:gd name="connsiteY3208" fmla="*/ 1132586 h 5604001"/>
              <a:gd name="connsiteX3209" fmla="*/ 1527429 w 6293294"/>
              <a:gd name="connsiteY3209" fmla="*/ 1153351 h 5604001"/>
              <a:gd name="connsiteX3210" fmla="*/ 1496251 w 6293294"/>
              <a:gd name="connsiteY3210" fmla="*/ 1146429 h 5604001"/>
              <a:gd name="connsiteX3211" fmla="*/ 1454721 w 6293294"/>
              <a:gd name="connsiteY3211" fmla="*/ 1035621 h 5604001"/>
              <a:gd name="connsiteX3212" fmla="*/ 1375029 w 6293294"/>
              <a:gd name="connsiteY3212" fmla="*/ 1028700 h 5604001"/>
              <a:gd name="connsiteX3213" fmla="*/ 1309243 w 6293294"/>
              <a:gd name="connsiteY3213" fmla="*/ 969772 h 5604001"/>
              <a:gd name="connsiteX3214" fmla="*/ 1295400 w 6293294"/>
              <a:gd name="connsiteY3214" fmla="*/ 910908 h 5604001"/>
              <a:gd name="connsiteX3215" fmla="*/ 1343851 w 6293294"/>
              <a:gd name="connsiteY3215" fmla="*/ 838200 h 5604001"/>
              <a:gd name="connsiteX3216" fmla="*/ 1312735 w 6293294"/>
              <a:gd name="connsiteY3216" fmla="*/ 817372 h 5604001"/>
              <a:gd name="connsiteX3217" fmla="*/ 1295400 w 6293294"/>
              <a:gd name="connsiteY3217" fmla="*/ 779272 h 5604001"/>
              <a:gd name="connsiteX3218" fmla="*/ 1395857 w 6293294"/>
              <a:gd name="connsiteY3218" fmla="*/ 664972 h 5604001"/>
              <a:gd name="connsiteX3219" fmla="*/ 1388872 w 6293294"/>
              <a:gd name="connsiteY3219" fmla="*/ 644208 h 5604001"/>
              <a:gd name="connsiteX3220" fmla="*/ 1433957 w 6293294"/>
              <a:gd name="connsiteY3220" fmla="*/ 571500 h 5604001"/>
              <a:gd name="connsiteX3221" fmla="*/ 1503172 w 6293294"/>
              <a:gd name="connsiteY3221" fmla="*/ 561086 h 5604001"/>
              <a:gd name="connsiteX3222" fmla="*/ 1562100 w 6293294"/>
              <a:gd name="connsiteY3222" fmla="*/ 505650 h 5604001"/>
              <a:gd name="connsiteX3223" fmla="*/ 1586294 w 6293294"/>
              <a:gd name="connsiteY3223" fmla="*/ 505650 h 5604001"/>
              <a:gd name="connsiteX3224" fmla="*/ 1731772 w 6293294"/>
              <a:gd name="connsiteY3224" fmla="*/ 536829 h 5604001"/>
              <a:gd name="connsiteX3225" fmla="*/ 4686174 w 6293294"/>
              <a:gd name="connsiteY3225" fmla="*/ 522986 h 5604001"/>
              <a:gd name="connsiteX3226" fmla="*/ 4613466 w 6293294"/>
              <a:gd name="connsiteY3226" fmla="*/ 616522 h 5604001"/>
              <a:gd name="connsiteX3227" fmla="*/ 4623816 w 6293294"/>
              <a:gd name="connsiteY3227" fmla="*/ 592265 h 5604001"/>
              <a:gd name="connsiteX3228" fmla="*/ 4752023 w 6293294"/>
              <a:gd name="connsiteY3228" fmla="*/ 467550 h 5604001"/>
              <a:gd name="connsiteX3229" fmla="*/ 4686174 w 6293294"/>
              <a:gd name="connsiteY3229" fmla="*/ 522986 h 5604001"/>
              <a:gd name="connsiteX3230" fmla="*/ 6165151 w 6293294"/>
              <a:gd name="connsiteY3230" fmla="*/ 432943 h 5604001"/>
              <a:gd name="connsiteX3231" fmla="*/ 6172074 w 6293294"/>
              <a:gd name="connsiteY3231" fmla="*/ 446786 h 5604001"/>
              <a:gd name="connsiteX3232" fmla="*/ 6224016 w 6293294"/>
              <a:gd name="connsiteY3232" fmla="*/ 474472 h 5604001"/>
              <a:gd name="connsiteX3233" fmla="*/ 6161659 w 6293294"/>
              <a:gd name="connsiteY3233" fmla="*/ 512572 h 5604001"/>
              <a:gd name="connsiteX3234" fmla="*/ 6237859 w 6293294"/>
              <a:gd name="connsiteY3234" fmla="*/ 536829 h 5604001"/>
              <a:gd name="connsiteX3235" fmla="*/ 6140895 w 6293294"/>
              <a:gd name="connsiteY3235" fmla="*/ 599186 h 5604001"/>
              <a:gd name="connsiteX3236" fmla="*/ 6172074 w 6293294"/>
              <a:gd name="connsiteY3236" fmla="*/ 637286 h 5604001"/>
              <a:gd name="connsiteX3237" fmla="*/ 6140895 w 6293294"/>
              <a:gd name="connsiteY3237" fmla="*/ 675386 h 5604001"/>
              <a:gd name="connsiteX3238" fmla="*/ 6151245 w 6293294"/>
              <a:gd name="connsiteY3238" fmla="*/ 699643 h 5604001"/>
              <a:gd name="connsiteX3239" fmla="*/ 6047359 w 6293294"/>
              <a:gd name="connsiteY3239" fmla="*/ 741172 h 5604001"/>
              <a:gd name="connsiteX3240" fmla="*/ 6036945 w 6293294"/>
              <a:gd name="connsiteY3240" fmla="*/ 768922 h 5604001"/>
              <a:gd name="connsiteX3241" fmla="*/ 6012751 w 6293294"/>
              <a:gd name="connsiteY3241" fmla="*/ 800100 h 5604001"/>
              <a:gd name="connsiteX3242" fmla="*/ 5978081 w 6293294"/>
              <a:gd name="connsiteY3242" fmla="*/ 807022 h 5604001"/>
              <a:gd name="connsiteX3243" fmla="*/ 5898451 w 6293294"/>
              <a:gd name="connsiteY3243" fmla="*/ 789686 h 5604001"/>
              <a:gd name="connsiteX3244" fmla="*/ 5881116 w 6293294"/>
              <a:gd name="connsiteY3244" fmla="*/ 841629 h 5604001"/>
              <a:gd name="connsiteX3245" fmla="*/ 5811837 w 6293294"/>
              <a:gd name="connsiteY3245" fmla="*/ 845121 h 5604001"/>
              <a:gd name="connsiteX3246" fmla="*/ 5739130 w 6293294"/>
              <a:gd name="connsiteY3246" fmla="*/ 879729 h 5604001"/>
              <a:gd name="connsiteX3247" fmla="*/ 5749481 w 6293294"/>
              <a:gd name="connsiteY3247" fmla="*/ 903986 h 5604001"/>
              <a:gd name="connsiteX3248" fmla="*/ 5649024 w 6293294"/>
              <a:gd name="connsiteY3248" fmla="*/ 910908 h 5604001"/>
              <a:gd name="connsiteX3249" fmla="*/ 5624830 w 6293294"/>
              <a:gd name="connsiteY3249" fmla="*/ 938593 h 5604001"/>
              <a:gd name="connsiteX3250" fmla="*/ 5645595 w 6293294"/>
              <a:gd name="connsiteY3250" fmla="*/ 966343 h 5604001"/>
              <a:gd name="connsiteX3251" fmla="*/ 5448174 w 6293294"/>
              <a:gd name="connsiteY3251" fmla="*/ 1042543 h 5604001"/>
              <a:gd name="connsiteX3252" fmla="*/ 5503609 w 6293294"/>
              <a:gd name="connsiteY3252" fmla="*/ 1066737 h 5604001"/>
              <a:gd name="connsiteX3253" fmla="*/ 5347716 w 6293294"/>
              <a:gd name="connsiteY3253" fmla="*/ 1139508 h 5604001"/>
              <a:gd name="connsiteX3254" fmla="*/ 5389309 w 6293294"/>
              <a:gd name="connsiteY3254" fmla="*/ 1184529 h 5604001"/>
              <a:gd name="connsiteX3255" fmla="*/ 5261166 w 6293294"/>
              <a:gd name="connsiteY3255" fmla="*/ 1215708 h 5604001"/>
              <a:gd name="connsiteX3256" fmla="*/ 5181474 w 6293294"/>
              <a:gd name="connsiteY3256" fmla="*/ 1208786 h 5604001"/>
              <a:gd name="connsiteX3257" fmla="*/ 5178044 w 6293294"/>
              <a:gd name="connsiteY3257" fmla="*/ 1219137 h 5604001"/>
              <a:gd name="connsiteX3258" fmla="*/ 5188395 w 6293294"/>
              <a:gd name="connsiteY3258" fmla="*/ 1236472 h 5604001"/>
              <a:gd name="connsiteX3259" fmla="*/ 5115687 w 6293294"/>
              <a:gd name="connsiteY3259" fmla="*/ 1267651 h 5604001"/>
              <a:gd name="connsiteX3260" fmla="*/ 5063744 w 6293294"/>
              <a:gd name="connsiteY3260" fmla="*/ 1271143 h 5604001"/>
              <a:gd name="connsiteX3261" fmla="*/ 5029074 w 6293294"/>
              <a:gd name="connsiteY3261" fmla="*/ 1278065 h 5604001"/>
              <a:gd name="connsiteX3262" fmla="*/ 5029074 w 6293294"/>
              <a:gd name="connsiteY3262" fmla="*/ 1316165 h 5604001"/>
              <a:gd name="connsiteX3263" fmla="*/ 4918266 w 6293294"/>
              <a:gd name="connsiteY3263" fmla="*/ 1330008 h 5604001"/>
              <a:gd name="connsiteX3264" fmla="*/ 4838574 w 6293294"/>
              <a:gd name="connsiteY3264" fmla="*/ 1330008 h 5604001"/>
              <a:gd name="connsiteX3265" fmla="*/ 4810887 w 6293294"/>
              <a:gd name="connsiteY3265" fmla="*/ 1350772 h 5604001"/>
              <a:gd name="connsiteX3266" fmla="*/ 4769295 w 6293294"/>
              <a:gd name="connsiteY3266" fmla="*/ 1354265 h 5604001"/>
              <a:gd name="connsiteX3267" fmla="*/ 4738116 w 6293294"/>
              <a:gd name="connsiteY3267" fmla="*/ 1375029 h 5604001"/>
              <a:gd name="connsiteX3268" fmla="*/ 4668901 w 6293294"/>
              <a:gd name="connsiteY3268" fmla="*/ 1364615 h 5604001"/>
              <a:gd name="connsiteX3269" fmla="*/ 4648074 w 6293294"/>
              <a:gd name="connsiteY3269" fmla="*/ 1399286 h 5604001"/>
              <a:gd name="connsiteX3270" fmla="*/ 4582287 w 6293294"/>
              <a:gd name="connsiteY3270" fmla="*/ 1416558 h 5604001"/>
              <a:gd name="connsiteX3271" fmla="*/ 4530344 w 6293294"/>
              <a:gd name="connsiteY3271" fmla="*/ 1406208 h 5604001"/>
              <a:gd name="connsiteX3272" fmla="*/ 4641151 w 6293294"/>
              <a:gd name="connsiteY3272" fmla="*/ 1295337 h 5604001"/>
              <a:gd name="connsiteX3273" fmla="*/ 4869751 w 6293294"/>
              <a:gd name="connsiteY3273" fmla="*/ 1104837 h 5604001"/>
              <a:gd name="connsiteX3274" fmla="*/ 5146866 w 6293294"/>
              <a:gd name="connsiteY3274" fmla="*/ 962851 h 5604001"/>
              <a:gd name="connsiteX3275" fmla="*/ 5493195 w 6293294"/>
              <a:gd name="connsiteY3275" fmla="*/ 810451 h 5604001"/>
              <a:gd name="connsiteX3276" fmla="*/ 5721795 w 6293294"/>
              <a:gd name="connsiteY3276" fmla="*/ 709994 h 5604001"/>
              <a:gd name="connsiteX3277" fmla="*/ 6012751 w 6293294"/>
              <a:gd name="connsiteY3277" fmla="*/ 640779 h 5604001"/>
              <a:gd name="connsiteX3278" fmla="*/ 5974651 w 6293294"/>
              <a:gd name="connsiteY3278" fmla="*/ 630365 h 5604001"/>
              <a:gd name="connsiteX3279" fmla="*/ 5711381 w 6293294"/>
              <a:gd name="connsiteY3279" fmla="*/ 696151 h 5604001"/>
              <a:gd name="connsiteX3280" fmla="*/ 5558981 w 6293294"/>
              <a:gd name="connsiteY3280" fmla="*/ 762000 h 5604001"/>
              <a:gd name="connsiteX3281" fmla="*/ 5371974 w 6293294"/>
              <a:gd name="connsiteY3281" fmla="*/ 838200 h 5604001"/>
              <a:gd name="connsiteX3282" fmla="*/ 5583237 w 6293294"/>
              <a:gd name="connsiteY3282" fmla="*/ 637286 h 5604001"/>
              <a:gd name="connsiteX3283" fmla="*/ 5437759 w 6293294"/>
              <a:gd name="connsiteY3283" fmla="*/ 748094 h 5604001"/>
              <a:gd name="connsiteX3284" fmla="*/ 5358130 w 6293294"/>
              <a:gd name="connsiteY3284" fmla="*/ 841629 h 5604001"/>
              <a:gd name="connsiteX3285" fmla="*/ 5056759 w 6293294"/>
              <a:gd name="connsiteY3285" fmla="*/ 980186 h 5604001"/>
              <a:gd name="connsiteX3286" fmla="*/ 5219574 w 6293294"/>
              <a:gd name="connsiteY3286" fmla="*/ 734251 h 5604001"/>
              <a:gd name="connsiteX3287" fmla="*/ 5171059 w 6293294"/>
              <a:gd name="connsiteY3287" fmla="*/ 786194 h 5604001"/>
              <a:gd name="connsiteX3288" fmla="*/ 5081016 w 6293294"/>
              <a:gd name="connsiteY3288" fmla="*/ 917829 h 5604001"/>
              <a:gd name="connsiteX3289" fmla="*/ 5046409 w 6293294"/>
              <a:gd name="connsiteY3289" fmla="*/ 980186 h 5604001"/>
              <a:gd name="connsiteX3290" fmla="*/ 5008309 w 6293294"/>
              <a:gd name="connsiteY3290" fmla="*/ 1000951 h 5604001"/>
              <a:gd name="connsiteX3291" fmla="*/ 4925187 w 6293294"/>
              <a:gd name="connsiteY3291" fmla="*/ 1039051 h 5604001"/>
              <a:gd name="connsiteX3292" fmla="*/ 4568444 w 6293294"/>
              <a:gd name="connsiteY3292" fmla="*/ 1333437 h 5604001"/>
              <a:gd name="connsiteX3293" fmla="*/ 4516501 w 6293294"/>
              <a:gd name="connsiteY3293" fmla="*/ 1298829 h 5604001"/>
              <a:gd name="connsiteX3294" fmla="*/ 4561523 w 6293294"/>
              <a:gd name="connsiteY3294" fmla="*/ 1222629 h 5604001"/>
              <a:gd name="connsiteX3295" fmla="*/ 4537266 w 6293294"/>
              <a:gd name="connsiteY3295" fmla="*/ 1167193 h 5604001"/>
              <a:gd name="connsiteX3296" fmla="*/ 4620387 w 6293294"/>
              <a:gd name="connsiteY3296" fmla="*/ 1094486 h 5604001"/>
              <a:gd name="connsiteX3297" fmla="*/ 4606544 w 6293294"/>
              <a:gd name="connsiteY3297" fmla="*/ 1073721 h 5604001"/>
              <a:gd name="connsiteX3298" fmla="*/ 4630801 w 6293294"/>
              <a:gd name="connsiteY3298" fmla="*/ 1056386 h 5604001"/>
              <a:gd name="connsiteX3299" fmla="*/ 4658487 w 6293294"/>
              <a:gd name="connsiteY3299" fmla="*/ 1011365 h 5604001"/>
              <a:gd name="connsiteX3300" fmla="*/ 4696587 w 6293294"/>
              <a:gd name="connsiteY3300" fmla="*/ 1018286 h 5604001"/>
              <a:gd name="connsiteX3301" fmla="*/ 4665409 w 6293294"/>
              <a:gd name="connsiteY3301" fmla="*/ 990600 h 5604001"/>
              <a:gd name="connsiteX3302" fmla="*/ 4665409 w 6293294"/>
              <a:gd name="connsiteY3302" fmla="*/ 976693 h 5604001"/>
              <a:gd name="connsiteX3303" fmla="*/ 4748530 w 6293294"/>
              <a:gd name="connsiteY3303" fmla="*/ 883221 h 5604001"/>
              <a:gd name="connsiteX3304" fmla="*/ 4738116 w 6293294"/>
              <a:gd name="connsiteY3304" fmla="*/ 858965 h 5604001"/>
              <a:gd name="connsiteX3305" fmla="*/ 4776216 w 6293294"/>
              <a:gd name="connsiteY3305" fmla="*/ 834708 h 5604001"/>
              <a:gd name="connsiteX3306" fmla="*/ 4790123 w 6293294"/>
              <a:gd name="connsiteY3306" fmla="*/ 834708 h 5604001"/>
              <a:gd name="connsiteX3307" fmla="*/ 4810887 w 6293294"/>
              <a:gd name="connsiteY3307" fmla="*/ 893572 h 5604001"/>
              <a:gd name="connsiteX3308" fmla="*/ 4925187 w 6293294"/>
              <a:gd name="connsiteY3308" fmla="*/ 765429 h 5604001"/>
              <a:gd name="connsiteX3309" fmla="*/ 4987544 w 6293294"/>
              <a:gd name="connsiteY3309" fmla="*/ 720408 h 5604001"/>
              <a:gd name="connsiteX3310" fmla="*/ 4997895 w 6293294"/>
              <a:gd name="connsiteY3310" fmla="*/ 720408 h 5604001"/>
              <a:gd name="connsiteX3311" fmla="*/ 4994466 w 6293294"/>
              <a:gd name="connsiteY3311" fmla="*/ 741172 h 5604001"/>
              <a:gd name="connsiteX3312" fmla="*/ 5011737 w 6293294"/>
              <a:gd name="connsiteY3312" fmla="*/ 765429 h 5604001"/>
              <a:gd name="connsiteX3313" fmla="*/ 5167630 w 6293294"/>
              <a:gd name="connsiteY3313" fmla="*/ 619951 h 5604001"/>
              <a:gd name="connsiteX3314" fmla="*/ 5174551 w 6293294"/>
              <a:gd name="connsiteY3314" fmla="*/ 647700 h 5604001"/>
              <a:gd name="connsiteX3315" fmla="*/ 5198809 w 6293294"/>
              <a:gd name="connsiteY3315" fmla="*/ 664972 h 5604001"/>
              <a:gd name="connsiteX3316" fmla="*/ 5306187 w 6293294"/>
              <a:gd name="connsiteY3316" fmla="*/ 574929 h 5604001"/>
              <a:gd name="connsiteX3317" fmla="*/ 5340795 w 6293294"/>
              <a:gd name="connsiteY3317" fmla="*/ 616522 h 5604001"/>
              <a:gd name="connsiteX3318" fmla="*/ 5479351 w 6293294"/>
              <a:gd name="connsiteY3318" fmla="*/ 550672 h 5604001"/>
              <a:gd name="connsiteX3319" fmla="*/ 5496687 w 6293294"/>
              <a:gd name="connsiteY3319" fmla="*/ 550672 h 5604001"/>
              <a:gd name="connsiteX3320" fmla="*/ 5520881 w 6293294"/>
              <a:gd name="connsiteY3320" fmla="*/ 592265 h 5604001"/>
              <a:gd name="connsiteX3321" fmla="*/ 5614416 w 6293294"/>
              <a:gd name="connsiteY3321" fmla="*/ 509143 h 5604001"/>
              <a:gd name="connsiteX3322" fmla="*/ 5642102 w 6293294"/>
              <a:gd name="connsiteY3322" fmla="*/ 561086 h 5604001"/>
              <a:gd name="connsiteX3323" fmla="*/ 5756402 w 6293294"/>
              <a:gd name="connsiteY3323" fmla="*/ 481457 h 5604001"/>
              <a:gd name="connsiteX3324" fmla="*/ 5763324 w 6293294"/>
              <a:gd name="connsiteY3324" fmla="*/ 481457 h 5604001"/>
              <a:gd name="connsiteX3325" fmla="*/ 5801424 w 6293294"/>
              <a:gd name="connsiteY3325" fmla="*/ 498729 h 5604001"/>
              <a:gd name="connsiteX3326" fmla="*/ 5915724 w 6293294"/>
              <a:gd name="connsiteY3326" fmla="*/ 460629 h 5604001"/>
              <a:gd name="connsiteX3327" fmla="*/ 5943474 w 6293294"/>
              <a:gd name="connsiteY3327" fmla="*/ 460629 h 5604001"/>
              <a:gd name="connsiteX3328" fmla="*/ 6033516 w 6293294"/>
              <a:gd name="connsiteY3328" fmla="*/ 439864 h 5604001"/>
              <a:gd name="connsiteX3329" fmla="*/ 6075045 w 6293294"/>
              <a:gd name="connsiteY3329" fmla="*/ 457200 h 5604001"/>
              <a:gd name="connsiteX3330" fmla="*/ 6161659 w 6293294"/>
              <a:gd name="connsiteY3330" fmla="*/ 432943 h 5604001"/>
              <a:gd name="connsiteX3331" fmla="*/ 6165151 w 6293294"/>
              <a:gd name="connsiteY3331" fmla="*/ 432943 h 5604001"/>
              <a:gd name="connsiteX3332" fmla="*/ 2663508 w 6293294"/>
              <a:gd name="connsiteY3332" fmla="*/ 412178 h 5604001"/>
              <a:gd name="connsiteX3333" fmla="*/ 2753551 w 6293294"/>
              <a:gd name="connsiteY3333" fmla="*/ 748094 h 5604001"/>
              <a:gd name="connsiteX3334" fmla="*/ 2743137 w 6293294"/>
              <a:gd name="connsiteY3334" fmla="*/ 917829 h 5604001"/>
              <a:gd name="connsiteX3335" fmla="*/ 2725801 w 6293294"/>
              <a:gd name="connsiteY3335" fmla="*/ 782765 h 5604001"/>
              <a:gd name="connsiteX3336" fmla="*/ 2725801 w 6293294"/>
              <a:gd name="connsiteY3336" fmla="*/ 658051 h 5604001"/>
              <a:gd name="connsiteX3337" fmla="*/ 2635758 w 6293294"/>
              <a:gd name="connsiteY3337" fmla="*/ 391350 h 5604001"/>
              <a:gd name="connsiteX3338" fmla="*/ 2663508 w 6293294"/>
              <a:gd name="connsiteY3338" fmla="*/ 412178 h 5604001"/>
              <a:gd name="connsiteX3339" fmla="*/ 2511108 w 6293294"/>
              <a:gd name="connsiteY3339" fmla="*/ 623443 h 5604001"/>
              <a:gd name="connsiteX3340" fmla="*/ 2466086 w 6293294"/>
              <a:gd name="connsiteY3340" fmla="*/ 464122 h 5604001"/>
              <a:gd name="connsiteX3341" fmla="*/ 2427986 w 6293294"/>
              <a:gd name="connsiteY3341" fmla="*/ 356743 h 5604001"/>
              <a:gd name="connsiteX3342" fmla="*/ 2511108 w 6293294"/>
              <a:gd name="connsiteY3342" fmla="*/ 623443 h 5604001"/>
              <a:gd name="connsiteX3343" fmla="*/ 2327529 w 6293294"/>
              <a:gd name="connsiteY3343" fmla="*/ 599186 h 5604001"/>
              <a:gd name="connsiteX3344" fmla="*/ 2227072 w 6293294"/>
              <a:gd name="connsiteY3344" fmla="*/ 356743 h 5604001"/>
              <a:gd name="connsiteX3345" fmla="*/ 2230564 w 6293294"/>
              <a:gd name="connsiteY3345" fmla="*/ 353250 h 5604001"/>
              <a:gd name="connsiteX3346" fmla="*/ 2327529 w 6293294"/>
              <a:gd name="connsiteY3346" fmla="*/ 585343 h 5604001"/>
              <a:gd name="connsiteX3347" fmla="*/ 2327529 w 6293294"/>
              <a:gd name="connsiteY3347" fmla="*/ 581851 h 5604001"/>
              <a:gd name="connsiteX3348" fmla="*/ 2327529 w 6293294"/>
              <a:gd name="connsiteY3348" fmla="*/ 599186 h 5604001"/>
              <a:gd name="connsiteX3349" fmla="*/ 2528380 w 6293294"/>
              <a:gd name="connsiteY3349" fmla="*/ 266700 h 5604001"/>
              <a:gd name="connsiteX3350" fmla="*/ 2601151 w 6293294"/>
              <a:gd name="connsiteY3350" fmla="*/ 270129 h 5604001"/>
              <a:gd name="connsiteX3351" fmla="*/ 2587308 w 6293294"/>
              <a:gd name="connsiteY3351" fmla="*/ 239014 h 5604001"/>
              <a:gd name="connsiteX3352" fmla="*/ 2666937 w 6293294"/>
              <a:gd name="connsiteY3352" fmla="*/ 187008 h 5604001"/>
              <a:gd name="connsiteX3353" fmla="*/ 2743137 w 6293294"/>
              <a:gd name="connsiteY3353" fmla="*/ 218186 h 5604001"/>
              <a:gd name="connsiteX3354" fmla="*/ 2760472 w 6293294"/>
              <a:gd name="connsiteY3354" fmla="*/ 242443 h 5604001"/>
              <a:gd name="connsiteX3355" fmla="*/ 2878201 w 6293294"/>
              <a:gd name="connsiteY3355" fmla="*/ 280543 h 5604001"/>
              <a:gd name="connsiteX3356" fmla="*/ 2888615 w 6293294"/>
              <a:gd name="connsiteY3356" fmla="*/ 332486 h 5604001"/>
              <a:gd name="connsiteX3357" fmla="*/ 2874772 w 6293294"/>
              <a:gd name="connsiteY3357" fmla="*/ 405257 h 5604001"/>
              <a:gd name="connsiteX3358" fmla="*/ 2930208 w 6293294"/>
              <a:gd name="connsiteY3358" fmla="*/ 495300 h 5604001"/>
              <a:gd name="connsiteX3359" fmla="*/ 2975229 w 6293294"/>
              <a:gd name="connsiteY3359" fmla="*/ 623443 h 5604001"/>
              <a:gd name="connsiteX3360" fmla="*/ 2881694 w 6293294"/>
              <a:gd name="connsiteY3360" fmla="*/ 803529 h 5604001"/>
              <a:gd name="connsiteX3361" fmla="*/ 2874772 w 6293294"/>
              <a:gd name="connsiteY3361" fmla="*/ 841629 h 5604001"/>
              <a:gd name="connsiteX3362" fmla="*/ 2760472 w 6293294"/>
              <a:gd name="connsiteY3362" fmla="*/ 1104837 h 5604001"/>
              <a:gd name="connsiteX3363" fmla="*/ 2763901 w 6293294"/>
              <a:gd name="connsiteY3363" fmla="*/ 1194943 h 5604001"/>
              <a:gd name="connsiteX3364" fmla="*/ 2722372 w 6293294"/>
              <a:gd name="connsiteY3364" fmla="*/ 1222629 h 5604001"/>
              <a:gd name="connsiteX3365" fmla="*/ 2718880 w 6293294"/>
              <a:gd name="connsiteY3365" fmla="*/ 1177608 h 5604001"/>
              <a:gd name="connsiteX3366" fmla="*/ 2708529 w 6293294"/>
              <a:gd name="connsiteY3366" fmla="*/ 1139508 h 5604001"/>
              <a:gd name="connsiteX3367" fmla="*/ 2753551 w 6293294"/>
              <a:gd name="connsiteY3367" fmla="*/ 1045972 h 5604001"/>
              <a:gd name="connsiteX3368" fmla="*/ 2711958 w 6293294"/>
              <a:gd name="connsiteY3368" fmla="*/ 935165 h 5604001"/>
              <a:gd name="connsiteX3369" fmla="*/ 2673858 w 6293294"/>
              <a:gd name="connsiteY3369" fmla="*/ 872808 h 5604001"/>
              <a:gd name="connsiteX3370" fmla="*/ 2608072 w 6293294"/>
              <a:gd name="connsiteY3370" fmla="*/ 744665 h 5604001"/>
              <a:gd name="connsiteX3371" fmla="*/ 2476437 w 6293294"/>
              <a:gd name="connsiteY3371" fmla="*/ 678879 h 5604001"/>
              <a:gd name="connsiteX3372" fmla="*/ 2452180 w 6293294"/>
              <a:gd name="connsiteY3372" fmla="*/ 651129 h 5604001"/>
              <a:gd name="connsiteX3373" fmla="*/ 2382964 w 6293294"/>
              <a:gd name="connsiteY3373" fmla="*/ 609600 h 5604001"/>
              <a:gd name="connsiteX3374" fmla="*/ 2313686 w 6293294"/>
              <a:gd name="connsiteY3374" fmla="*/ 630365 h 5604001"/>
              <a:gd name="connsiteX3375" fmla="*/ 2279015 w 6293294"/>
              <a:gd name="connsiteY3375" fmla="*/ 664972 h 5604001"/>
              <a:gd name="connsiteX3376" fmla="*/ 2154364 w 6293294"/>
              <a:gd name="connsiteY3376" fmla="*/ 793179 h 5604001"/>
              <a:gd name="connsiteX3377" fmla="*/ 2071243 w 6293294"/>
              <a:gd name="connsiteY3377" fmla="*/ 779272 h 5604001"/>
              <a:gd name="connsiteX3378" fmla="*/ 1988121 w 6293294"/>
              <a:gd name="connsiteY3378" fmla="*/ 838200 h 5604001"/>
              <a:gd name="connsiteX3379" fmla="*/ 1970786 w 6293294"/>
              <a:gd name="connsiteY3379" fmla="*/ 716979 h 5604001"/>
              <a:gd name="connsiteX3380" fmla="*/ 2092008 w 6293294"/>
              <a:gd name="connsiteY3380" fmla="*/ 387922 h 5604001"/>
              <a:gd name="connsiteX3381" fmla="*/ 2126615 w 6293294"/>
              <a:gd name="connsiteY3381" fmla="*/ 488378 h 5604001"/>
              <a:gd name="connsiteX3382" fmla="*/ 2112772 w 6293294"/>
              <a:gd name="connsiteY3382" fmla="*/ 685800 h 5604001"/>
              <a:gd name="connsiteX3383" fmla="*/ 2126615 w 6293294"/>
              <a:gd name="connsiteY3383" fmla="*/ 758508 h 5604001"/>
              <a:gd name="connsiteX3384" fmla="*/ 2150872 w 6293294"/>
              <a:gd name="connsiteY3384" fmla="*/ 772351 h 5604001"/>
              <a:gd name="connsiteX3385" fmla="*/ 2140521 w 6293294"/>
              <a:gd name="connsiteY3385" fmla="*/ 706565 h 5604001"/>
              <a:gd name="connsiteX3386" fmla="*/ 2157794 w 6293294"/>
              <a:gd name="connsiteY3386" fmla="*/ 522986 h 5604001"/>
              <a:gd name="connsiteX3387" fmla="*/ 2157794 w 6293294"/>
              <a:gd name="connsiteY3387" fmla="*/ 457200 h 5604001"/>
              <a:gd name="connsiteX3388" fmla="*/ 2133537 w 6293294"/>
              <a:gd name="connsiteY3388" fmla="*/ 401764 h 5604001"/>
              <a:gd name="connsiteX3389" fmla="*/ 2105851 w 6293294"/>
              <a:gd name="connsiteY3389" fmla="*/ 335978 h 5604001"/>
              <a:gd name="connsiteX3390" fmla="*/ 2213229 w 6293294"/>
              <a:gd name="connsiteY3390" fmla="*/ 183578 h 5604001"/>
              <a:gd name="connsiteX3391" fmla="*/ 2244408 w 6293294"/>
              <a:gd name="connsiteY3391" fmla="*/ 197422 h 5604001"/>
              <a:gd name="connsiteX3392" fmla="*/ 2254758 w 6293294"/>
              <a:gd name="connsiteY3392" fmla="*/ 214757 h 5604001"/>
              <a:gd name="connsiteX3393" fmla="*/ 2272094 w 6293294"/>
              <a:gd name="connsiteY3393" fmla="*/ 214757 h 5604001"/>
              <a:gd name="connsiteX3394" fmla="*/ 2265172 w 6293294"/>
              <a:gd name="connsiteY3394" fmla="*/ 200914 h 5604001"/>
              <a:gd name="connsiteX3395" fmla="*/ 2344864 w 6293294"/>
              <a:gd name="connsiteY3395" fmla="*/ 131636 h 5604001"/>
              <a:gd name="connsiteX3396" fmla="*/ 2427986 w 6293294"/>
              <a:gd name="connsiteY3396" fmla="*/ 121222 h 5604001"/>
              <a:gd name="connsiteX3397" fmla="*/ 2528380 w 6293294"/>
              <a:gd name="connsiteY3397" fmla="*/ 266700 h 5604001"/>
              <a:gd name="connsiteX3398" fmla="*/ 4848987 w 6293294"/>
              <a:gd name="connsiteY3398" fmla="*/ 69278 h 5604001"/>
              <a:gd name="connsiteX3399" fmla="*/ 4831651 w 6293294"/>
              <a:gd name="connsiteY3399" fmla="*/ 103886 h 5604001"/>
              <a:gd name="connsiteX3400" fmla="*/ 4852416 w 6293294"/>
              <a:gd name="connsiteY3400" fmla="*/ 128143 h 5604001"/>
              <a:gd name="connsiteX3401" fmla="*/ 4883595 w 6293294"/>
              <a:gd name="connsiteY3401" fmla="*/ 114300 h 5604001"/>
              <a:gd name="connsiteX3402" fmla="*/ 4859337 w 6293294"/>
              <a:gd name="connsiteY3402" fmla="*/ 176657 h 5604001"/>
              <a:gd name="connsiteX3403" fmla="*/ 4876674 w 6293294"/>
              <a:gd name="connsiteY3403" fmla="*/ 200914 h 5604001"/>
              <a:gd name="connsiteX3404" fmla="*/ 4894009 w 6293294"/>
              <a:gd name="connsiteY3404" fmla="*/ 211264 h 5604001"/>
              <a:gd name="connsiteX3405" fmla="*/ 4911344 w 6293294"/>
              <a:gd name="connsiteY3405" fmla="*/ 263208 h 5604001"/>
              <a:gd name="connsiteX3406" fmla="*/ 4876674 w 6293294"/>
              <a:gd name="connsiteY3406" fmla="*/ 322136 h 5604001"/>
              <a:gd name="connsiteX3407" fmla="*/ 4887087 w 6293294"/>
              <a:gd name="connsiteY3407" fmla="*/ 370586 h 5604001"/>
              <a:gd name="connsiteX3408" fmla="*/ 4817809 w 6293294"/>
              <a:gd name="connsiteY3408" fmla="*/ 412178 h 5604001"/>
              <a:gd name="connsiteX3409" fmla="*/ 4814316 w 6293294"/>
              <a:gd name="connsiteY3409" fmla="*/ 422529 h 5604001"/>
              <a:gd name="connsiteX3410" fmla="*/ 4831651 w 6293294"/>
              <a:gd name="connsiteY3410" fmla="*/ 457200 h 5604001"/>
              <a:gd name="connsiteX3411" fmla="*/ 4772787 w 6293294"/>
              <a:gd name="connsiteY3411" fmla="*/ 516064 h 5604001"/>
              <a:gd name="connsiteX3412" fmla="*/ 4790123 w 6293294"/>
              <a:gd name="connsiteY3412" fmla="*/ 550672 h 5604001"/>
              <a:gd name="connsiteX3413" fmla="*/ 4738116 w 6293294"/>
              <a:gd name="connsiteY3413" fmla="*/ 599186 h 5604001"/>
              <a:gd name="connsiteX3414" fmla="*/ 4762374 w 6293294"/>
              <a:gd name="connsiteY3414" fmla="*/ 626872 h 5604001"/>
              <a:gd name="connsiteX3415" fmla="*/ 4693095 w 6293294"/>
              <a:gd name="connsiteY3415" fmla="*/ 737743 h 5604001"/>
              <a:gd name="connsiteX3416" fmla="*/ 4710430 w 6293294"/>
              <a:gd name="connsiteY3416" fmla="*/ 758508 h 5604001"/>
              <a:gd name="connsiteX3417" fmla="*/ 4734687 w 6293294"/>
              <a:gd name="connsiteY3417" fmla="*/ 751586 h 5604001"/>
              <a:gd name="connsiteX3418" fmla="*/ 4682744 w 6293294"/>
              <a:gd name="connsiteY3418" fmla="*/ 841629 h 5604001"/>
              <a:gd name="connsiteX3419" fmla="*/ 4724274 w 6293294"/>
              <a:gd name="connsiteY3419" fmla="*/ 876300 h 5604001"/>
              <a:gd name="connsiteX3420" fmla="*/ 4727766 w 6293294"/>
              <a:gd name="connsiteY3420" fmla="*/ 883221 h 5604001"/>
              <a:gd name="connsiteX3421" fmla="*/ 4665409 w 6293294"/>
              <a:gd name="connsiteY3421" fmla="*/ 945515 h 5604001"/>
              <a:gd name="connsiteX3422" fmla="*/ 4634230 w 6293294"/>
              <a:gd name="connsiteY3422" fmla="*/ 952500 h 5604001"/>
              <a:gd name="connsiteX3423" fmla="*/ 4630801 w 6293294"/>
              <a:gd name="connsiteY3423" fmla="*/ 962851 h 5604001"/>
              <a:gd name="connsiteX3424" fmla="*/ 4644644 w 6293294"/>
              <a:gd name="connsiteY3424" fmla="*/ 983615 h 5604001"/>
              <a:gd name="connsiteX3425" fmla="*/ 4616895 w 6293294"/>
              <a:gd name="connsiteY3425" fmla="*/ 1032129 h 5604001"/>
              <a:gd name="connsiteX3426" fmla="*/ 4585716 w 6293294"/>
              <a:gd name="connsiteY3426" fmla="*/ 1049465 h 5604001"/>
              <a:gd name="connsiteX3427" fmla="*/ 4582287 w 6293294"/>
              <a:gd name="connsiteY3427" fmla="*/ 1059815 h 5604001"/>
              <a:gd name="connsiteX3428" fmla="*/ 4596130 w 6293294"/>
              <a:gd name="connsiteY3428" fmla="*/ 1090993 h 5604001"/>
              <a:gd name="connsiteX3429" fmla="*/ 4516501 w 6293294"/>
              <a:gd name="connsiteY3429" fmla="*/ 1149921 h 5604001"/>
              <a:gd name="connsiteX3430" fmla="*/ 4440301 w 6293294"/>
              <a:gd name="connsiteY3430" fmla="*/ 1115251 h 5604001"/>
              <a:gd name="connsiteX3431" fmla="*/ 4440301 w 6293294"/>
              <a:gd name="connsiteY3431" fmla="*/ 1070229 h 5604001"/>
              <a:gd name="connsiteX3432" fmla="*/ 4523423 w 6293294"/>
              <a:gd name="connsiteY3432" fmla="*/ 969772 h 5604001"/>
              <a:gd name="connsiteX3433" fmla="*/ 4513009 w 6293294"/>
              <a:gd name="connsiteY3433" fmla="*/ 962851 h 5604001"/>
              <a:gd name="connsiteX3434" fmla="*/ 4429887 w 6293294"/>
              <a:gd name="connsiteY3434" fmla="*/ 1045972 h 5604001"/>
              <a:gd name="connsiteX3435" fmla="*/ 4412551 w 6293294"/>
              <a:gd name="connsiteY3435" fmla="*/ 1021715 h 5604001"/>
              <a:gd name="connsiteX3436" fmla="*/ 4499166 w 6293294"/>
              <a:gd name="connsiteY3436" fmla="*/ 782765 h 5604001"/>
              <a:gd name="connsiteX3437" fmla="*/ 4613466 w 6293294"/>
              <a:gd name="connsiteY3437" fmla="*/ 557657 h 5604001"/>
              <a:gd name="connsiteX3438" fmla="*/ 4689666 w 6293294"/>
              <a:gd name="connsiteY3438" fmla="*/ 408686 h 5604001"/>
              <a:gd name="connsiteX3439" fmla="*/ 4814316 w 6293294"/>
              <a:gd name="connsiteY3439" fmla="*/ 263208 h 5604001"/>
              <a:gd name="connsiteX3440" fmla="*/ 4803966 w 6293294"/>
              <a:gd name="connsiteY3440" fmla="*/ 259778 h 5604001"/>
              <a:gd name="connsiteX3441" fmla="*/ 4731195 w 6293294"/>
              <a:gd name="connsiteY3441" fmla="*/ 325564 h 5604001"/>
              <a:gd name="connsiteX3442" fmla="*/ 4627309 w 6293294"/>
              <a:gd name="connsiteY3442" fmla="*/ 495300 h 5604001"/>
              <a:gd name="connsiteX3443" fmla="*/ 4564951 w 6293294"/>
              <a:gd name="connsiteY3443" fmla="*/ 609600 h 5604001"/>
              <a:gd name="connsiteX3444" fmla="*/ 4585716 w 6293294"/>
              <a:gd name="connsiteY3444" fmla="*/ 394843 h 5604001"/>
              <a:gd name="connsiteX3445" fmla="*/ 4554601 w 6293294"/>
              <a:gd name="connsiteY3445" fmla="*/ 543751 h 5604001"/>
              <a:gd name="connsiteX3446" fmla="*/ 4554601 w 6293294"/>
              <a:gd name="connsiteY3446" fmla="*/ 613029 h 5604001"/>
              <a:gd name="connsiteX3447" fmla="*/ 4457574 w 6293294"/>
              <a:gd name="connsiteY3447" fmla="*/ 817372 h 5604001"/>
              <a:gd name="connsiteX3448" fmla="*/ 4457574 w 6293294"/>
              <a:gd name="connsiteY3448" fmla="*/ 744665 h 5604001"/>
              <a:gd name="connsiteX3449" fmla="*/ 4433380 w 6293294"/>
              <a:gd name="connsiteY3449" fmla="*/ 574929 h 5604001"/>
              <a:gd name="connsiteX3450" fmla="*/ 4429887 w 6293294"/>
              <a:gd name="connsiteY3450" fmla="*/ 592265 h 5604001"/>
              <a:gd name="connsiteX3451" fmla="*/ 4443730 w 6293294"/>
              <a:gd name="connsiteY3451" fmla="*/ 762000 h 5604001"/>
              <a:gd name="connsiteX3452" fmla="*/ 4457574 w 6293294"/>
              <a:gd name="connsiteY3452" fmla="*/ 824294 h 5604001"/>
              <a:gd name="connsiteX3453" fmla="*/ 4419474 w 6293294"/>
              <a:gd name="connsiteY3453" fmla="*/ 903986 h 5604001"/>
              <a:gd name="connsiteX3454" fmla="*/ 4416044 w 6293294"/>
              <a:gd name="connsiteY3454" fmla="*/ 907415 h 5604001"/>
              <a:gd name="connsiteX3455" fmla="*/ 4398709 w 6293294"/>
              <a:gd name="connsiteY3455" fmla="*/ 1014793 h 5604001"/>
              <a:gd name="connsiteX3456" fmla="*/ 4357180 w 6293294"/>
              <a:gd name="connsiteY3456" fmla="*/ 994029 h 5604001"/>
              <a:gd name="connsiteX3457" fmla="*/ 4343274 w 6293294"/>
              <a:gd name="connsiteY3457" fmla="*/ 869315 h 5604001"/>
              <a:gd name="connsiteX3458" fmla="*/ 4343274 w 6293294"/>
              <a:gd name="connsiteY3458" fmla="*/ 994029 h 5604001"/>
              <a:gd name="connsiteX3459" fmla="*/ 4326001 w 6293294"/>
              <a:gd name="connsiteY3459" fmla="*/ 994029 h 5604001"/>
              <a:gd name="connsiteX3460" fmla="*/ 4287901 w 6293294"/>
              <a:gd name="connsiteY3460" fmla="*/ 955929 h 5604001"/>
              <a:gd name="connsiteX3461" fmla="*/ 4256723 w 6293294"/>
              <a:gd name="connsiteY3461" fmla="*/ 949008 h 5604001"/>
              <a:gd name="connsiteX3462" fmla="*/ 4246309 w 6293294"/>
              <a:gd name="connsiteY3462" fmla="*/ 938593 h 5604001"/>
              <a:gd name="connsiteX3463" fmla="*/ 4249801 w 6293294"/>
              <a:gd name="connsiteY3463" fmla="*/ 914400 h 5604001"/>
              <a:gd name="connsiteX3464" fmla="*/ 4235958 w 6293294"/>
              <a:gd name="connsiteY3464" fmla="*/ 938593 h 5604001"/>
              <a:gd name="connsiteX3465" fmla="*/ 4242880 w 6293294"/>
              <a:gd name="connsiteY3465" fmla="*/ 952500 h 5604001"/>
              <a:gd name="connsiteX3466" fmla="*/ 4194366 w 6293294"/>
              <a:gd name="connsiteY3466" fmla="*/ 959421 h 5604001"/>
              <a:gd name="connsiteX3467" fmla="*/ 4177030 w 6293294"/>
              <a:gd name="connsiteY3467" fmla="*/ 928243 h 5604001"/>
              <a:gd name="connsiteX3468" fmla="*/ 4187444 w 6293294"/>
              <a:gd name="connsiteY3468" fmla="*/ 879729 h 5604001"/>
              <a:gd name="connsiteX3469" fmla="*/ 4228974 w 6293294"/>
              <a:gd name="connsiteY3469" fmla="*/ 938593 h 5604001"/>
              <a:gd name="connsiteX3470" fmla="*/ 4242880 w 6293294"/>
              <a:gd name="connsiteY3470" fmla="*/ 910908 h 5604001"/>
              <a:gd name="connsiteX3471" fmla="*/ 4235958 w 6293294"/>
              <a:gd name="connsiteY3471" fmla="*/ 845121 h 5604001"/>
              <a:gd name="connsiteX3472" fmla="*/ 4249801 w 6293294"/>
              <a:gd name="connsiteY3472" fmla="*/ 789686 h 5604001"/>
              <a:gd name="connsiteX3473" fmla="*/ 4284409 w 6293294"/>
              <a:gd name="connsiteY3473" fmla="*/ 827786 h 5604001"/>
              <a:gd name="connsiteX3474" fmla="*/ 4301744 w 6293294"/>
              <a:gd name="connsiteY3474" fmla="*/ 782765 h 5604001"/>
              <a:gd name="connsiteX3475" fmla="*/ 4294823 w 6293294"/>
              <a:gd name="connsiteY3475" fmla="*/ 696151 h 5604001"/>
              <a:gd name="connsiteX3476" fmla="*/ 4312158 w 6293294"/>
              <a:gd name="connsiteY3476" fmla="*/ 633857 h 5604001"/>
              <a:gd name="connsiteX3477" fmla="*/ 4332923 w 6293294"/>
              <a:gd name="connsiteY3477" fmla="*/ 664972 h 5604001"/>
              <a:gd name="connsiteX3478" fmla="*/ 4350258 w 6293294"/>
              <a:gd name="connsiteY3478" fmla="*/ 626872 h 5604001"/>
              <a:gd name="connsiteX3479" fmla="*/ 4350258 w 6293294"/>
              <a:gd name="connsiteY3479" fmla="*/ 543751 h 5604001"/>
              <a:gd name="connsiteX3480" fmla="*/ 4360609 w 6293294"/>
              <a:gd name="connsiteY3480" fmla="*/ 502222 h 5604001"/>
              <a:gd name="connsiteX3481" fmla="*/ 4384866 w 6293294"/>
              <a:gd name="connsiteY3481" fmla="*/ 529908 h 5604001"/>
              <a:gd name="connsiteX3482" fmla="*/ 4409123 w 6293294"/>
              <a:gd name="connsiteY3482" fmla="*/ 429450 h 5604001"/>
              <a:gd name="connsiteX3483" fmla="*/ 4436809 w 6293294"/>
              <a:gd name="connsiteY3483" fmla="*/ 453708 h 5604001"/>
              <a:gd name="connsiteX3484" fmla="*/ 4499166 w 6293294"/>
              <a:gd name="connsiteY3484" fmla="*/ 349822 h 5604001"/>
              <a:gd name="connsiteX3485" fmla="*/ 4523423 w 6293294"/>
              <a:gd name="connsiteY3485" fmla="*/ 374078 h 5604001"/>
              <a:gd name="connsiteX3486" fmla="*/ 4544187 w 6293294"/>
              <a:gd name="connsiteY3486" fmla="*/ 280543 h 5604001"/>
              <a:gd name="connsiteX3487" fmla="*/ 4575366 w 6293294"/>
              <a:gd name="connsiteY3487" fmla="*/ 315150 h 5604001"/>
              <a:gd name="connsiteX3488" fmla="*/ 4609974 w 6293294"/>
              <a:gd name="connsiteY3488" fmla="*/ 214757 h 5604001"/>
              <a:gd name="connsiteX3489" fmla="*/ 4623816 w 6293294"/>
              <a:gd name="connsiteY3489" fmla="*/ 221678 h 5604001"/>
              <a:gd name="connsiteX3490" fmla="*/ 4648074 w 6293294"/>
              <a:gd name="connsiteY3490" fmla="*/ 207836 h 5604001"/>
              <a:gd name="connsiteX3491" fmla="*/ 4675823 w 6293294"/>
              <a:gd name="connsiteY3491" fmla="*/ 159322 h 5604001"/>
              <a:gd name="connsiteX3492" fmla="*/ 4738116 w 6293294"/>
              <a:gd name="connsiteY3492" fmla="*/ 96964 h 5604001"/>
              <a:gd name="connsiteX3493" fmla="*/ 4752023 w 6293294"/>
              <a:gd name="connsiteY3493" fmla="*/ 103886 h 5604001"/>
              <a:gd name="connsiteX3494" fmla="*/ 4803966 w 6293294"/>
              <a:gd name="connsiteY3494" fmla="*/ 51943 h 5604001"/>
              <a:gd name="connsiteX3495" fmla="*/ 4848987 w 6293294"/>
              <a:gd name="connsiteY3495" fmla="*/ 69278 h 5604001"/>
              <a:gd name="connsiteX3496" fmla="*/ 4838574 w 6293294"/>
              <a:gd name="connsiteY3496" fmla="*/ 10414 h 5604001"/>
              <a:gd name="connsiteX3497" fmla="*/ 4817809 w 6293294"/>
              <a:gd name="connsiteY3497" fmla="*/ 38100 h 5604001"/>
              <a:gd name="connsiteX3498" fmla="*/ 4817809 w 6293294"/>
              <a:gd name="connsiteY3498" fmla="*/ 48514 h 5604001"/>
              <a:gd name="connsiteX3499" fmla="*/ 4869751 w 6293294"/>
              <a:gd name="connsiteY3499" fmla="*/ 48514 h 5604001"/>
              <a:gd name="connsiteX3500" fmla="*/ 4873244 w 6293294"/>
              <a:gd name="connsiteY3500" fmla="*/ 58864 h 5604001"/>
              <a:gd name="connsiteX3501" fmla="*/ 4855909 w 6293294"/>
              <a:gd name="connsiteY3501" fmla="*/ 103886 h 5604001"/>
              <a:gd name="connsiteX3502" fmla="*/ 4894009 w 6293294"/>
              <a:gd name="connsiteY3502" fmla="*/ 83122 h 5604001"/>
              <a:gd name="connsiteX3503" fmla="*/ 4907851 w 6293294"/>
              <a:gd name="connsiteY3503" fmla="*/ 96964 h 5604001"/>
              <a:gd name="connsiteX3504" fmla="*/ 4873244 w 6293294"/>
              <a:gd name="connsiteY3504" fmla="*/ 183578 h 5604001"/>
              <a:gd name="connsiteX3505" fmla="*/ 4907851 w 6293294"/>
              <a:gd name="connsiteY3505" fmla="*/ 211264 h 5604001"/>
              <a:gd name="connsiteX3506" fmla="*/ 4907851 w 6293294"/>
              <a:gd name="connsiteY3506" fmla="*/ 242443 h 5604001"/>
              <a:gd name="connsiteX3507" fmla="*/ 4939030 w 6293294"/>
              <a:gd name="connsiteY3507" fmla="*/ 249364 h 5604001"/>
              <a:gd name="connsiteX3508" fmla="*/ 4942523 w 6293294"/>
              <a:gd name="connsiteY3508" fmla="*/ 259778 h 5604001"/>
              <a:gd name="connsiteX3509" fmla="*/ 4897437 w 6293294"/>
              <a:gd name="connsiteY3509" fmla="*/ 332486 h 5604001"/>
              <a:gd name="connsiteX3510" fmla="*/ 4904423 w 6293294"/>
              <a:gd name="connsiteY3510" fmla="*/ 377508 h 5604001"/>
              <a:gd name="connsiteX3511" fmla="*/ 4842066 w 6293294"/>
              <a:gd name="connsiteY3511" fmla="*/ 439864 h 5604001"/>
              <a:gd name="connsiteX3512" fmla="*/ 4852416 w 6293294"/>
              <a:gd name="connsiteY3512" fmla="*/ 467550 h 5604001"/>
              <a:gd name="connsiteX3513" fmla="*/ 4793551 w 6293294"/>
              <a:gd name="connsiteY3513" fmla="*/ 522986 h 5604001"/>
              <a:gd name="connsiteX3514" fmla="*/ 4814316 w 6293294"/>
              <a:gd name="connsiteY3514" fmla="*/ 550672 h 5604001"/>
              <a:gd name="connsiteX3515" fmla="*/ 4762374 w 6293294"/>
              <a:gd name="connsiteY3515" fmla="*/ 602679 h 5604001"/>
              <a:gd name="connsiteX3516" fmla="*/ 4790123 w 6293294"/>
              <a:gd name="connsiteY3516" fmla="*/ 623443 h 5604001"/>
              <a:gd name="connsiteX3517" fmla="*/ 4727766 w 6293294"/>
              <a:gd name="connsiteY3517" fmla="*/ 730822 h 5604001"/>
              <a:gd name="connsiteX3518" fmla="*/ 4758944 w 6293294"/>
              <a:gd name="connsiteY3518" fmla="*/ 748094 h 5604001"/>
              <a:gd name="connsiteX3519" fmla="*/ 4703509 w 6293294"/>
              <a:gd name="connsiteY3519" fmla="*/ 848551 h 5604001"/>
              <a:gd name="connsiteX3520" fmla="*/ 4710430 w 6293294"/>
              <a:gd name="connsiteY3520" fmla="*/ 855472 h 5604001"/>
              <a:gd name="connsiteX3521" fmla="*/ 4734687 w 6293294"/>
              <a:gd name="connsiteY3521" fmla="*/ 834708 h 5604001"/>
              <a:gd name="connsiteX3522" fmla="*/ 4790123 w 6293294"/>
              <a:gd name="connsiteY3522" fmla="*/ 813943 h 5604001"/>
              <a:gd name="connsiteX3523" fmla="*/ 4817809 w 6293294"/>
              <a:gd name="connsiteY3523" fmla="*/ 862393 h 5604001"/>
              <a:gd name="connsiteX3524" fmla="*/ 5001387 w 6293294"/>
              <a:gd name="connsiteY3524" fmla="*/ 696151 h 5604001"/>
              <a:gd name="connsiteX3525" fmla="*/ 5022151 w 6293294"/>
              <a:gd name="connsiteY3525" fmla="*/ 730822 h 5604001"/>
              <a:gd name="connsiteX3526" fmla="*/ 5178044 w 6293294"/>
              <a:gd name="connsiteY3526" fmla="*/ 595757 h 5604001"/>
              <a:gd name="connsiteX3527" fmla="*/ 5191887 w 6293294"/>
              <a:gd name="connsiteY3527" fmla="*/ 599186 h 5604001"/>
              <a:gd name="connsiteX3528" fmla="*/ 5198809 w 6293294"/>
              <a:gd name="connsiteY3528" fmla="*/ 644208 h 5604001"/>
              <a:gd name="connsiteX3529" fmla="*/ 5299266 w 6293294"/>
              <a:gd name="connsiteY3529" fmla="*/ 561086 h 5604001"/>
              <a:gd name="connsiteX3530" fmla="*/ 5316537 w 6293294"/>
              <a:gd name="connsiteY3530" fmla="*/ 561086 h 5604001"/>
              <a:gd name="connsiteX3531" fmla="*/ 5340795 w 6293294"/>
              <a:gd name="connsiteY3531" fmla="*/ 599186 h 5604001"/>
              <a:gd name="connsiteX3532" fmla="*/ 5493195 w 6293294"/>
              <a:gd name="connsiteY3532" fmla="*/ 529908 h 5604001"/>
              <a:gd name="connsiteX3533" fmla="*/ 5524374 w 6293294"/>
              <a:gd name="connsiteY3533" fmla="*/ 561086 h 5604001"/>
              <a:gd name="connsiteX3534" fmla="*/ 5617909 w 6293294"/>
              <a:gd name="connsiteY3534" fmla="*/ 481457 h 5604001"/>
              <a:gd name="connsiteX3535" fmla="*/ 5638674 w 6293294"/>
              <a:gd name="connsiteY3535" fmla="*/ 529908 h 5604001"/>
              <a:gd name="connsiteX3536" fmla="*/ 5645595 w 6293294"/>
              <a:gd name="connsiteY3536" fmla="*/ 533400 h 5604001"/>
              <a:gd name="connsiteX3537" fmla="*/ 5763324 w 6293294"/>
              <a:gd name="connsiteY3537" fmla="*/ 460629 h 5604001"/>
              <a:gd name="connsiteX3538" fmla="*/ 5801424 w 6293294"/>
              <a:gd name="connsiteY3538" fmla="*/ 484886 h 5604001"/>
              <a:gd name="connsiteX3539" fmla="*/ 5912295 w 6293294"/>
              <a:gd name="connsiteY3539" fmla="*/ 443357 h 5604001"/>
              <a:gd name="connsiteX3540" fmla="*/ 5943474 w 6293294"/>
              <a:gd name="connsiteY3540" fmla="*/ 439864 h 5604001"/>
              <a:gd name="connsiteX3541" fmla="*/ 6054281 w 6293294"/>
              <a:gd name="connsiteY3541" fmla="*/ 415608 h 5604001"/>
              <a:gd name="connsiteX3542" fmla="*/ 6071616 w 6293294"/>
              <a:gd name="connsiteY3542" fmla="*/ 432943 h 5604001"/>
              <a:gd name="connsiteX3543" fmla="*/ 6234367 w 6293294"/>
              <a:gd name="connsiteY3543" fmla="*/ 394843 h 5604001"/>
              <a:gd name="connsiteX3544" fmla="*/ 6251702 w 6293294"/>
              <a:gd name="connsiteY3544" fmla="*/ 398336 h 5604001"/>
              <a:gd name="connsiteX3545" fmla="*/ 6255195 w 6293294"/>
              <a:gd name="connsiteY3545" fmla="*/ 405257 h 5604001"/>
              <a:gd name="connsiteX3546" fmla="*/ 6196267 w 6293294"/>
              <a:gd name="connsiteY3546" fmla="*/ 436436 h 5604001"/>
              <a:gd name="connsiteX3547" fmla="*/ 6262116 w 6293294"/>
              <a:gd name="connsiteY3547" fmla="*/ 464122 h 5604001"/>
              <a:gd name="connsiteX3548" fmla="*/ 6262116 w 6293294"/>
              <a:gd name="connsiteY3548" fmla="*/ 477964 h 5604001"/>
              <a:gd name="connsiteX3549" fmla="*/ 6196267 w 6293294"/>
              <a:gd name="connsiteY3549" fmla="*/ 509143 h 5604001"/>
              <a:gd name="connsiteX3550" fmla="*/ 6272467 w 6293294"/>
              <a:gd name="connsiteY3550" fmla="*/ 512572 h 5604001"/>
              <a:gd name="connsiteX3551" fmla="*/ 6282881 w 6293294"/>
              <a:gd name="connsiteY3551" fmla="*/ 522986 h 5604001"/>
              <a:gd name="connsiteX3552" fmla="*/ 6206681 w 6293294"/>
              <a:gd name="connsiteY3552" fmla="*/ 571500 h 5604001"/>
              <a:gd name="connsiteX3553" fmla="*/ 6161659 w 6293294"/>
              <a:gd name="connsiteY3553" fmla="*/ 602679 h 5604001"/>
              <a:gd name="connsiteX3554" fmla="*/ 6192837 w 6293294"/>
              <a:gd name="connsiteY3554" fmla="*/ 637286 h 5604001"/>
              <a:gd name="connsiteX3555" fmla="*/ 6161659 w 6293294"/>
              <a:gd name="connsiteY3555" fmla="*/ 675386 h 5604001"/>
              <a:gd name="connsiteX3556" fmla="*/ 6199759 w 6293294"/>
              <a:gd name="connsiteY3556" fmla="*/ 699643 h 5604001"/>
              <a:gd name="connsiteX3557" fmla="*/ 6192837 w 6293294"/>
              <a:gd name="connsiteY3557" fmla="*/ 709994 h 5604001"/>
              <a:gd name="connsiteX3558" fmla="*/ 6071616 w 6293294"/>
              <a:gd name="connsiteY3558" fmla="*/ 755079 h 5604001"/>
              <a:gd name="connsiteX3559" fmla="*/ 6057774 w 6293294"/>
              <a:gd name="connsiteY3559" fmla="*/ 786194 h 5604001"/>
              <a:gd name="connsiteX3560" fmla="*/ 5964237 w 6293294"/>
              <a:gd name="connsiteY3560" fmla="*/ 834708 h 5604001"/>
              <a:gd name="connsiteX3561" fmla="*/ 5908802 w 6293294"/>
              <a:gd name="connsiteY3561" fmla="*/ 820865 h 5604001"/>
              <a:gd name="connsiteX3562" fmla="*/ 5898451 w 6293294"/>
              <a:gd name="connsiteY3562" fmla="*/ 858965 h 5604001"/>
              <a:gd name="connsiteX3563" fmla="*/ 5860351 w 6293294"/>
              <a:gd name="connsiteY3563" fmla="*/ 872808 h 5604001"/>
              <a:gd name="connsiteX3564" fmla="*/ 5797995 w 6293294"/>
              <a:gd name="connsiteY3564" fmla="*/ 872808 h 5604001"/>
              <a:gd name="connsiteX3565" fmla="*/ 5766816 w 6293294"/>
              <a:gd name="connsiteY3565" fmla="*/ 883221 h 5604001"/>
              <a:gd name="connsiteX3566" fmla="*/ 5780659 w 6293294"/>
              <a:gd name="connsiteY3566" fmla="*/ 910908 h 5604001"/>
              <a:gd name="connsiteX3567" fmla="*/ 5666359 w 6293294"/>
              <a:gd name="connsiteY3567" fmla="*/ 935165 h 5604001"/>
              <a:gd name="connsiteX3568" fmla="*/ 5659437 w 6293294"/>
              <a:gd name="connsiteY3568" fmla="*/ 942086 h 5604001"/>
              <a:gd name="connsiteX3569" fmla="*/ 5687124 w 6293294"/>
              <a:gd name="connsiteY3569" fmla="*/ 962851 h 5604001"/>
              <a:gd name="connsiteX3570" fmla="*/ 5510530 w 6293294"/>
              <a:gd name="connsiteY3570" fmla="*/ 1039051 h 5604001"/>
              <a:gd name="connsiteX3571" fmla="*/ 5541709 w 6293294"/>
              <a:gd name="connsiteY3571" fmla="*/ 1063308 h 5604001"/>
              <a:gd name="connsiteX3572" fmla="*/ 5375466 w 6293294"/>
              <a:gd name="connsiteY3572" fmla="*/ 1142937 h 5604001"/>
              <a:gd name="connsiteX3573" fmla="*/ 5413502 w 6293294"/>
              <a:gd name="connsiteY3573" fmla="*/ 1188021 h 5604001"/>
              <a:gd name="connsiteX3574" fmla="*/ 5275009 w 6293294"/>
              <a:gd name="connsiteY3574" fmla="*/ 1239965 h 5604001"/>
              <a:gd name="connsiteX3575" fmla="*/ 5216081 w 6293294"/>
              <a:gd name="connsiteY3575" fmla="*/ 1239965 h 5604001"/>
              <a:gd name="connsiteX3576" fmla="*/ 5056759 w 6293294"/>
              <a:gd name="connsiteY3576" fmla="*/ 1298829 h 5604001"/>
              <a:gd name="connsiteX3577" fmla="*/ 5056759 w 6293294"/>
              <a:gd name="connsiteY3577" fmla="*/ 1319593 h 5604001"/>
              <a:gd name="connsiteX3578" fmla="*/ 4997895 w 6293294"/>
              <a:gd name="connsiteY3578" fmla="*/ 1343851 h 5604001"/>
              <a:gd name="connsiteX3579" fmla="*/ 4925187 w 6293294"/>
              <a:gd name="connsiteY3579" fmla="*/ 1357693 h 5604001"/>
              <a:gd name="connsiteX3580" fmla="*/ 4942523 w 6293294"/>
              <a:gd name="connsiteY3580" fmla="*/ 1368108 h 5604001"/>
              <a:gd name="connsiteX3581" fmla="*/ 5008309 w 6293294"/>
              <a:gd name="connsiteY3581" fmla="*/ 1409637 h 5604001"/>
              <a:gd name="connsiteX3582" fmla="*/ 5084509 w 6293294"/>
              <a:gd name="connsiteY3582" fmla="*/ 1475486 h 5604001"/>
              <a:gd name="connsiteX3583" fmla="*/ 5119116 w 6293294"/>
              <a:gd name="connsiteY3583" fmla="*/ 1485837 h 5604001"/>
              <a:gd name="connsiteX3584" fmla="*/ 5146866 w 6293294"/>
              <a:gd name="connsiteY3584" fmla="*/ 1513586 h 5604001"/>
              <a:gd name="connsiteX3585" fmla="*/ 5160709 w 6293294"/>
              <a:gd name="connsiteY3585" fmla="*/ 1520508 h 5604001"/>
              <a:gd name="connsiteX3586" fmla="*/ 5195316 w 6293294"/>
              <a:gd name="connsiteY3586" fmla="*/ 1510093 h 5604001"/>
              <a:gd name="connsiteX3587" fmla="*/ 5240337 w 6293294"/>
              <a:gd name="connsiteY3587" fmla="*/ 1558608 h 5604001"/>
              <a:gd name="connsiteX3588" fmla="*/ 5285359 w 6293294"/>
              <a:gd name="connsiteY3588" fmla="*/ 1586293 h 5604001"/>
              <a:gd name="connsiteX3589" fmla="*/ 5320030 w 6293294"/>
              <a:gd name="connsiteY3589" fmla="*/ 1648651 h 5604001"/>
              <a:gd name="connsiteX3590" fmla="*/ 5330381 w 6293294"/>
              <a:gd name="connsiteY3590" fmla="*/ 1652080 h 5604001"/>
              <a:gd name="connsiteX3591" fmla="*/ 5368481 w 6293294"/>
              <a:gd name="connsiteY3591" fmla="*/ 1627886 h 5604001"/>
              <a:gd name="connsiteX3592" fmla="*/ 5392737 w 6293294"/>
              <a:gd name="connsiteY3592" fmla="*/ 1627886 h 5604001"/>
              <a:gd name="connsiteX3593" fmla="*/ 5420487 w 6293294"/>
              <a:gd name="connsiteY3593" fmla="*/ 1600137 h 5604001"/>
              <a:gd name="connsiteX3594" fmla="*/ 5458587 w 6293294"/>
              <a:gd name="connsiteY3594" fmla="*/ 1589786 h 5604001"/>
              <a:gd name="connsiteX3595" fmla="*/ 5510530 w 6293294"/>
              <a:gd name="connsiteY3595" fmla="*/ 1645158 h 5604001"/>
              <a:gd name="connsiteX3596" fmla="*/ 5534787 w 6293294"/>
              <a:gd name="connsiteY3596" fmla="*/ 1669415 h 5604001"/>
              <a:gd name="connsiteX3597" fmla="*/ 5545137 w 6293294"/>
              <a:gd name="connsiteY3597" fmla="*/ 1714437 h 5604001"/>
              <a:gd name="connsiteX3598" fmla="*/ 5538216 w 6293294"/>
              <a:gd name="connsiteY3598" fmla="*/ 1745615 h 5604001"/>
              <a:gd name="connsiteX3599" fmla="*/ 5565902 w 6293294"/>
              <a:gd name="connsiteY3599" fmla="*/ 1811401 h 5604001"/>
              <a:gd name="connsiteX3600" fmla="*/ 5583237 w 6293294"/>
              <a:gd name="connsiteY3600" fmla="*/ 1880680 h 5604001"/>
              <a:gd name="connsiteX3601" fmla="*/ 5600574 w 6293294"/>
              <a:gd name="connsiteY3601" fmla="*/ 1828737 h 5604001"/>
              <a:gd name="connsiteX3602" fmla="*/ 5669851 w 6293294"/>
              <a:gd name="connsiteY3602" fmla="*/ 1728280 h 5604001"/>
              <a:gd name="connsiteX3603" fmla="*/ 5749481 w 6293294"/>
              <a:gd name="connsiteY3603" fmla="*/ 1711008 h 5604001"/>
              <a:gd name="connsiteX3604" fmla="*/ 5801424 w 6293294"/>
              <a:gd name="connsiteY3604" fmla="*/ 1659065 h 5604001"/>
              <a:gd name="connsiteX3605" fmla="*/ 5815330 w 6293294"/>
              <a:gd name="connsiteY3605" fmla="*/ 1655572 h 5604001"/>
              <a:gd name="connsiteX3606" fmla="*/ 5874195 w 6293294"/>
              <a:gd name="connsiteY3606" fmla="*/ 1686751 h 5604001"/>
              <a:gd name="connsiteX3607" fmla="*/ 5960745 w 6293294"/>
              <a:gd name="connsiteY3607" fmla="*/ 1749108 h 5604001"/>
              <a:gd name="connsiteX3608" fmla="*/ 5950395 w 6293294"/>
              <a:gd name="connsiteY3608" fmla="*/ 1780286 h 5604001"/>
              <a:gd name="connsiteX3609" fmla="*/ 5971159 w 6293294"/>
              <a:gd name="connsiteY3609" fmla="*/ 1797558 h 5604001"/>
              <a:gd name="connsiteX3610" fmla="*/ 6040437 w 6293294"/>
              <a:gd name="connsiteY3610" fmla="*/ 1759458 h 5604001"/>
              <a:gd name="connsiteX3611" fmla="*/ 6099302 w 6293294"/>
              <a:gd name="connsiteY3611" fmla="*/ 1821815 h 5604001"/>
              <a:gd name="connsiteX3612" fmla="*/ 6102795 w 6293294"/>
              <a:gd name="connsiteY3612" fmla="*/ 1880680 h 5604001"/>
              <a:gd name="connsiteX3613" fmla="*/ 6144324 w 6293294"/>
              <a:gd name="connsiteY3613" fmla="*/ 1932623 h 5604001"/>
              <a:gd name="connsiteX3614" fmla="*/ 6127051 w 6293294"/>
              <a:gd name="connsiteY3614" fmla="*/ 1991551 h 5604001"/>
              <a:gd name="connsiteX3615" fmla="*/ 6095874 w 6293294"/>
              <a:gd name="connsiteY3615" fmla="*/ 2026158 h 5604001"/>
              <a:gd name="connsiteX3616" fmla="*/ 6081967 w 6293294"/>
              <a:gd name="connsiteY3616" fmla="*/ 2088515 h 5604001"/>
              <a:gd name="connsiteX3617" fmla="*/ 6061202 w 6293294"/>
              <a:gd name="connsiteY3617" fmla="*/ 2143951 h 5604001"/>
              <a:gd name="connsiteX3618" fmla="*/ 6061202 w 6293294"/>
              <a:gd name="connsiteY3618" fmla="*/ 2154301 h 5604001"/>
              <a:gd name="connsiteX3619" fmla="*/ 6113145 w 6293294"/>
              <a:gd name="connsiteY3619" fmla="*/ 2157794 h 5604001"/>
              <a:gd name="connsiteX3620" fmla="*/ 6189345 w 6293294"/>
              <a:gd name="connsiteY3620" fmla="*/ 2223580 h 5604001"/>
              <a:gd name="connsiteX3621" fmla="*/ 6258624 w 6293294"/>
              <a:gd name="connsiteY3621" fmla="*/ 2275523 h 5604001"/>
              <a:gd name="connsiteX3622" fmla="*/ 6269037 w 6293294"/>
              <a:gd name="connsiteY3622" fmla="*/ 2324037 h 5604001"/>
              <a:gd name="connsiteX3623" fmla="*/ 6289802 w 6293294"/>
              <a:gd name="connsiteY3623" fmla="*/ 2358644 h 5604001"/>
              <a:gd name="connsiteX3624" fmla="*/ 6293295 w 6293294"/>
              <a:gd name="connsiteY3624" fmla="*/ 2375980 h 5604001"/>
              <a:gd name="connsiteX3625" fmla="*/ 6272467 w 6293294"/>
              <a:gd name="connsiteY3625" fmla="*/ 2431415 h 5604001"/>
              <a:gd name="connsiteX3626" fmla="*/ 6282881 w 6293294"/>
              <a:gd name="connsiteY3626" fmla="*/ 2472944 h 5604001"/>
              <a:gd name="connsiteX3627" fmla="*/ 6224016 w 6293294"/>
              <a:gd name="connsiteY3627" fmla="*/ 2531872 h 5604001"/>
              <a:gd name="connsiteX3628" fmla="*/ 6106224 w 6293294"/>
              <a:gd name="connsiteY3628" fmla="*/ 2594166 h 5604001"/>
              <a:gd name="connsiteX3629" fmla="*/ 6158167 w 6293294"/>
              <a:gd name="connsiteY3629" fmla="*/ 2687701 h 5604001"/>
              <a:gd name="connsiteX3630" fmla="*/ 6140895 w 6293294"/>
              <a:gd name="connsiteY3630" fmla="*/ 2722309 h 5604001"/>
              <a:gd name="connsiteX3631" fmla="*/ 6196267 w 6293294"/>
              <a:gd name="connsiteY3631" fmla="*/ 2840101 h 5604001"/>
              <a:gd name="connsiteX3632" fmla="*/ 6178995 w 6293294"/>
              <a:gd name="connsiteY3632" fmla="*/ 2892044 h 5604001"/>
              <a:gd name="connsiteX3633" fmla="*/ 6147816 w 6293294"/>
              <a:gd name="connsiteY3633" fmla="*/ 2919730 h 5604001"/>
              <a:gd name="connsiteX3634" fmla="*/ 6151245 w 6293294"/>
              <a:gd name="connsiteY3634" fmla="*/ 2937066 h 5604001"/>
              <a:gd name="connsiteX3635" fmla="*/ 6092381 w 6293294"/>
              <a:gd name="connsiteY3635" fmla="*/ 2999423 h 5604001"/>
              <a:gd name="connsiteX3636" fmla="*/ 6106224 w 6293294"/>
              <a:gd name="connsiteY3636" fmla="*/ 3061780 h 5604001"/>
              <a:gd name="connsiteX3637" fmla="*/ 6088951 w 6293294"/>
              <a:gd name="connsiteY3637" fmla="*/ 3103309 h 5604001"/>
              <a:gd name="connsiteX3638" fmla="*/ 6109716 w 6293294"/>
              <a:gd name="connsiteY3638" fmla="*/ 3158744 h 5604001"/>
              <a:gd name="connsiteX3639" fmla="*/ 6078537 w 6293294"/>
              <a:gd name="connsiteY3639" fmla="*/ 3217609 h 5604001"/>
              <a:gd name="connsiteX3640" fmla="*/ 6061202 w 6293294"/>
              <a:gd name="connsiteY3640" fmla="*/ 3224530 h 5604001"/>
              <a:gd name="connsiteX3641" fmla="*/ 6054281 w 6293294"/>
              <a:gd name="connsiteY3641" fmla="*/ 3231451 h 5604001"/>
              <a:gd name="connsiteX3642" fmla="*/ 5967730 w 6293294"/>
              <a:gd name="connsiteY3642" fmla="*/ 3297301 h 5604001"/>
              <a:gd name="connsiteX3643" fmla="*/ 5922645 w 6293294"/>
              <a:gd name="connsiteY3643" fmla="*/ 3276473 h 5604001"/>
              <a:gd name="connsiteX3644" fmla="*/ 5894959 w 6293294"/>
              <a:gd name="connsiteY3644" fmla="*/ 3283458 h 5604001"/>
              <a:gd name="connsiteX3645" fmla="*/ 5797995 w 6293294"/>
              <a:gd name="connsiteY3645" fmla="*/ 3241866 h 5604001"/>
              <a:gd name="connsiteX3646" fmla="*/ 5763324 w 6293294"/>
              <a:gd name="connsiteY3646" fmla="*/ 3207258 h 5604001"/>
              <a:gd name="connsiteX3647" fmla="*/ 5680202 w 6293294"/>
              <a:gd name="connsiteY3647" fmla="*/ 3189923 h 5604001"/>
              <a:gd name="connsiteX3648" fmla="*/ 5666359 w 6293294"/>
              <a:gd name="connsiteY3648" fmla="*/ 3189923 h 5604001"/>
              <a:gd name="connsiteX3649" fmla="*/ 5718302 w 6293294"/>
              <a:gd name="connsiteY3649" fmla="*/ 3352673 h 5604001"/>
              <a:gd name="connsiteX3650" fmla="*/ 5694109 w 6293294"/>
              <a:gd name="connsiteY3650" fmla="*/ 3428873 h 5604001"/>
              <a:gd name="connsiteX3651" fmla="*/ 5652516 w 6293294"/>
              <a:gd name="connsiteY3651" fmla="*/ 3442780 h 5604001"/>
              <a:gd name="connsiteX3652" fmla="*/ 5659437 w 6293294"/>
              <a:gd name="connsiteY3652" fmla="*/ 3494723 h 5604001"/>
              <a:gd name="connsiteX3653" fmla="*/ 5638674 w 6293294"/>
              <a:gd name="connsiteY3653" fmla="*/ 3574351 h 5604001"/>
              <a:gd name="connsiteX3654" fmla="*/ 5527802 w 6293294"/>
              <a:gd name="connsiteY3654" fmla="*/ 3636709 h 5604001"/>
              <a:gd name="connsiteX3655" fmla="*/ 5472430 w 6293294"/>
              <a:gd name="connsiteY3655" fmla="*/ 3619373 h 5604001"/>
              <a:gd name="connsiteX3656" fmla="*/ 5416995 w 6293294"/>
              <a:gd name="connsiteY3656" fmla="*/ 3681730 h 5604001"/>
              <a:gd name="connsiteX3657" fmla="*/ 5378895 w 6293294"/>
              <a:gd name="connsiteY3657" fmla="*/ 3688651 h 5604001"/>
              <a:gd name="connsiteX3658" fmla="*/ 5423916 w 6293294"/>
              <a:gd name="connsiteY3658" fmla="*/ 3771773 h 5604001"/>
              <a:gd name="connsiteX3659" fmla="*/ 5416995 w 6293294"/>
              <a:gd name="connsiteY3659" fmla="*/ 3799523 h 5604001"/>
              <a:gd name="connsiteX3660" fmla="*/ 5441251 w 6293294"/>
              <a:gd name="connsiteY3660" fmla="*/ 3827209 h 5604001"/>
              <a:gd name="connsiteX3661" fmla="*/ 5507037 w 6293294"/>
              <a:gd name="connsiteY3661" fmla="*/ 3962273 h 5604001"/>
              <a:gd name="connsiteX3662" fmla="*/ 5493195 w 6293294"/>
              <a:gd name="connsiteY3662" fmla="*/ 3976116 h 5604001"/>
              <a:gd name="connsiteX3663" fmla="*/ 5513959 w 6293294"/>
              <a:gd name="connsiteY3663" fmla="*/ 4028123 h 5604001"/>
              <a:gd name="connsiteX3664" fmla="*/ 5513959 w 6293294"/>
              <a:gd name="connsiteY3664" fmla="*/ 4111244 h 5604001"/>
              <a:gd name="connsiteX3665" fmla="*/ 5489702 w 6293294"/>
              <a:gd name="connsiteY3665" fmla="*/ 4118166 h 5604001"/>
              <a:gd name="connsiteX3666" fmla="*/ 5486274 w 6293294"/>
              <a:gd name="connsiteY3666" fmla="*/ 4128516 h 5604001"/>
              <a:gd name="connsiteX3667" fmla="*/ 5503609 w 6293294"/>
              <a:gd name="connsiteY3667" fmla="*/ 4204716 h 5604001"/>
              <a:gd name="connsiteX3668" fmla="*/ 5493195 w 6293294"/>
              <a:gd name="connsiteY3668" fmla="*/ 4235895 h 5604001"/>
              <a:gd name="connsiteX3669" fmla="*/ 5479351 w 6293294"/>
              <a:gd name="connsiteY3669" fmla="*/ 4253230 h 5604001"/>
              <a:gd name="connsiteX3670" fmla="*/ 5489702 w 6293294"/>
              <a:gd name="connsiteY3670" fmla="*/ 4308666 h 5604001"/>
              <a:gd name="connsiteX3671" fmla="*/ 5468937 w 6293294"/>
              <a:gd name="connsiteY3671" fmla="*/ 4329430 h 5604001"/>
              <a:gd name="connsiteX3672" fmla="*/ 5458587 w 6293294"/>
              <a:gd name="connsiteY3672" fmla="*/ 4322509 h 5604001"/>
              <a:gd name="connsiteX3673" fmla="*/ 5427409 w 6293294"/>
              <a:gd name="connsiteY3673" fmla="*/ 4273995 h 5604001"/>
              <a:gd name="connsiteX3674" fmla="*/ 5385816 w 6293294"/>
              <a:gd name="connsiteY3674" fmla="*/ 4301681 h 5604001"/>
              <a:gd name="connsiteX3675" fmla="*/ 5292281 w 6293294"/>
              <a:gd name="connsiteY3675" fmla="*/ 4177030 h 5604001"/>
              <a:gd name="connsiteX3676" fmla="*/ 5257674 w 6293294"/>
              <a:gd name="connsiteY3676" fmla="*/ 4194366 h 5604001"/>
              <a:gd name="connsiteX3677" fmla="*/ 5157216 w 6293294"/>
              <a:gd name="connsiteY3677" fmla="*/ 4090416 h 5604001"/>
              <a:gd name="connsiteX3678" fmla="*/ 5132959 w 6293294"/>
              <a:gd name="connsiteY3678" fmla="*/ 4097338 h 5604001"/>
              <a:gd name="connsiteX3679" fmla="*/ 5056759 w 6293294"/>
              <a:gd name="connsiteY3679" fmla="*/ 4003866 h 5604001"/>
              <a:gd name="connsiteX3680" fmla="*/ 5032566 w 6293294"/>
              <a:gd name="connsiteY3680" fmla="*/ 4017709 h 5604001"/>
              <a:gd name="connsiteX3681" fmla="*/ 5001387 w 6293294"/>
              <a:gd name="connsiteY3681" fmla="*/ 3861816 h 5604001"/>
              <a:gd name="connsiteX3682" fmla="*/ 4980623 w 6293294"/>
              <a:gd name="connsiteY3682" fmla="*/ 3841051 h 5604001"/>
              <a:gd name="connsiteX3683" fmla="*/ 4911344 w 6293294"/>
              <a:gd name="connsiteY3683" fmla="*/ 3688651 h 5604001"/>
              <a:gd name="connsiteX3684" fmla="*/ 4911344 w 6293294"/>
              <a:gd name="connsiteY3684" fmla="*/ 3615944 h 5604001"/>
              <a:gd name="connsiteX3685" fmla="*/ 4925187 w 6293294"/>
              <a:gd name="connsiteY3685" fmla="*/ 3518980 h 5604001"/>
              <a:gd name="connsiteX3686" fmla="*/ 4942523 w 6293294"/>
              <a:gd name="connsiteY3686" fmla="*/ 3401187 h 5604001"/>
              <a:gd name="connsiteX3687" fmla="*/ 4921695 w 6293294"/>
              <a:gd name="connsiteY3687" fmla="*/ 3421951 h 5604001"/>
              <a:gd name="connsiteX3688" fmla="*/ 4911344 w 6293294"/>
              <a:gd name="connsiteY3688" fmla="*/ 3477387 h 5604001"/>
              <a:gd name="connsiteX3689" fmla="*/ 4848987 w 6293294"/>
              <a:gd name="connsiteY3689" fmla="*/ 3539744 h 5604001"/>
              <a:gd name="connsiteX3690" fmla="*/ 4855909 w 6293294"/>
              <a:gd name="connsiteY3690" fmla="*/ 3570923 h 5604001"/>
              <a:gd name="connsiteX3691" fmla="*/ 4790123 w 6293294"/>
              <a:gd name="connsiteY3691" fmla="*/ 3633280 h 5604001"/>
              <a:gd name="connsiteX3692" fmla="*/ 4755451 w 6293294"/>
              <a:gd name="connsiteY3692" fmla="*/ 3636709 h 5604001"/>
              <a:gd name="connsiteX3693" fmla="*/ 4603051 w 6293294"/>
              <a:gd name="connsiteY3693" fmla="*/ 3712909 h 5604001"/>
              <a:gd name="connsiteX3694" fmla="*/ 4513009 w 6293294"/>
              <a:gd name="connsiteY3694" fmla="*/ 3681730 h 5604001"/>
              <a:gd name="connsiteX3695" fmla="*/ 4464495 w 6293294"/>
              <a:gd name="connsiteY3695" fmla="*/ 3598609 h 5604001"/>
              <a:gd name="connsiteX3696" fmla="*/ 4391787 w 6293294"/>
              <a:gd name="connsiteY3696" fmla="*/ 3595180 h 5604001"/>
              <a:gd name="connsiteX3697" fmla="*/ 4225544 w 6293294"/>
              <a:gd name="connsiteY3697" fmla="*/ 3647123 h 5604001"/>
              <a:gd name="connsiteX3698" fmla="*/ 4218623 w 6293294"/>
              <a:gd name="connsiteY3698" fmla="*/ 3654044 h 5604001"/>
              <a:gd name="connsiteX3699" fmla="*/ 4274058 w 6293294"/>
              <a:gd name="connsiteY3699" fmla="*/ 3775266 h 5604001"/>
              <a:gd name="connsiteX3700" fmla="*/ 4301744 w 6293294"/>
              <a:gd name="connsiteY3700" fmla="*/ 3823716 h 5604001"/>
              <a:gd name="connsiteX3701" fmla="*/ 4305174 w 6293294"/>
              <a:gd name="connsiteY3701" fmla="*/ 3841051 h 5604001"/>
              <a:gd name="connsiteX3702" fmla="*/ 4291330 w 6293294"/>
              <a:gd name="connsiteY3702" fmla="*/ 3889566 h 5604001"/>
              <a:gd name="connsiteX3703" fmla="*/ 4253230 w 6293294"/>
              <a:gd name="connsiteY3703" fmla="*/ 3934587 h 5604001"/>
              <a:gd name="connsiteX3704" fmla="*/ 4260151 w 6293294"/>
              <a:gd name="connsiteY3704" fmla="*/ 3972687 h 5604001"/>
              <a:gd name="connsiteX3705" fmla="*/ 4135501 w 6293294"/>
              <a:gd name="connsiteY3705" fmla="*/ 4132009 h 5604001"/>
              <a:gd name="connsiteX3706" fmla="*/ 3979609 w 6293294"/>
              <a:gd name="connsiteY3706" fmla="*/ 4280916 h 5604001"/>
              <a:gd name="connsiteX3707" fmla="*/ 3910330 w 6293294"/>
              <a:gd name="connsiteY3707" fmla="*/ 4249738 h 5604001"/>
              <a:gd name="connsiteX3708" fmla="*/ 3879215 w 6293294"/>
              <a:gd name="connsiteY3708" fmla="*/ 4291330 h 5604001"/>
              <a:gd name="connsiteX3709" fmla="*/ 3803015 w 6293294"/>
              <a:gd name="connsiteY3709" fmla="*/ 4339781 h 5604001"/>
              <a:gd name="connsiteX3710" fmla="*/ 3654044 w 6293294"/>
              <a:gd name="connsiteY3710" fmla="*/ 4273995 h 5604001"/>
              <a:gd name="connsiteX3711" fmla="*/ 3588258 w 6293294"/>
              <a:gd name="connsiteY3711" fmla="*/ 4273995 h 5604001"/>
              <a:gd name="connsiteX3712" fmla="*/ 3480880 w 6293294"/>
              <a:gd name="connsiteY3712" fmla="*/ 4239387 h 5604001"/>
              <a:gd name="connsiteX3713" fmla="*/ 3342322 w 6293294"/>
              <a:gd name="connsiteY3713" fmla="*/ 4152773 h 5604001"/>
              <a:gd name="connsiteX3714" fmla="*/ 2788158 w 6293294"/>
              <a:gd name="connsiteY3714" fmla="*/ 3342323 h 5604001"/>
              <a:gd name="connsiteX3715" fmla="*/ 2767394 w 6293294"/>
              <a:gd name="connsiteY3715" fmla="*/ 3273044 h 5604001"/>
              <a:gd name="connsiteX3716" fmla="*/ 2722372 w 6293294"/>
              <a:gd name="connsiteY3716" fmla="*/ 3079051 h 5604001"/>
              <a:gd name="connsiteX3717" fmla="*/ 2621915 w 6293294"/>
              <a:gd name="connsiteY3717" fmla="*/ 3092958 h 5604001"/>
              <a:gd name="connsiteX3718" fmla="*/ 2621915 w 6293294"/>
              <a:gd name="connsiteY3718" fmla="*/ 3127566 h 5604001"/>
              <a:gd name="connsiteX3719" fmla="*/ 2625408 w 6293294"/>
              <a:gd name="connsiteY3719" fmla="*/ 3165666 h 5604001"/>
              <a:gd name="connsiteX3720" fmla="*/ 2711958 w 6293294"/>
              <a:gd name="connsiteY3720" fmla="*/ 3449701 h 5604001"/>
              <a:gd name="connsiteX3721" fmla="*/ 2732786 w 6293294"/>
              <a:gd name="connsiteY3721" fmla="*/ 3484309 h 5604001"/>
              <a:gd name="connsiteX3722" fmla="*/ 2767394 w 6293294"/>
              <a:gd name="connsiteY3722" fmla="*/ 3577844 h 5604001"/>
              <a:gd name="connsiteX3723" fmla="*/ 2753551 w 6293294"/>
              <a:gd name="connsiteY3723" fmla="*/ 3660966 h 5604001"/>
              <a:gd name="connsiteX3724" fmla="*/ 2763901 w 6293294"/>
              <a:gd name="connsiteY3724" fmla="*/ 3699066 h 5604001"/>
              <a:gd name="connsiteX3725" fmla="*/ 2774315 w 6293294"/>
              <a:gd name="connsiteY3725" fmla="*/ 3757930 h 5604001"/>
              <a:gd name="connsiteX3726" fmla="*/ 2663508 w 6293294"/>
              <a:gd name="connsiteY3726" fmla="*/ 3924173 h 5604001"/>
              <a:gd name="connsiteX3727" fmla="*/ 2614994 w 6293294"/>
              <a:gd name="connsiteY3727" fmla="*/ 3958844 h 5604001"/>
              <a:gd name="connsiteX3728" fmla="*/ 2604580 w 6293294"/>
              <a:gd name="connsiteY3728" fmla="*/ 4066223 h 5604001"/>
              <a:gd name="connsiteX3729" fmla="*/ 2493772 w 6293294"/>
              <a:gd name="connsiteY3729" fmla="*/ 4152773 h 5604001"/>
              <a:gd name="connsiteX3730" fmla="*/ 2438337 w 6293294"/>
              <a:gd name="connsiteY3730" fmla="*/ 4138930 h 5604001"/>
              <a:gd name="connsiteX3731" fmla="*/ 2396808 w 6293294"/>
              <a:gd name="connsiteY3731" fmla="*/ 4190873 h 5604001"/>
              <a:gd name="connsiteX3732" fmla="*/ 2396808 w 6293294"/>
              <a:gd name="connsiteY3732" fmla="*/ 4228973 h 5604001"/>
              <a:gd name="connsiteX3733" fmla="*/ 2386394 w 6293294"/>
              <a:gd name="connsiteY3733" fmla="*/ 4294759 h 5604001"/>
              <a:gd name="connsiteX3734" fmla="*/ 2330958 w 6293294"/>
              <a:gd name="connsiteY3734" fmla="*/ 4256659 h 5604001"/>
              <a:gd name="connsiteX3735" fmla="*/ 2327529 w 6293294"/>
              <a:gd name="connsiteY3735" fmla="*/ 4263644 h 5604001"/>
              <a:gd name="connsiteX3736" fmla="*/ 2348294 w 6293294"/>
              <a:gd name="connsiteY3736" fmla="*/ 4381373 h 5604001"/>
              <a:gd name="connsiteX3737" fmla="*/ 2344864 w 6293294"/>
              <a:gd name="connsiteY3737" fmla="*/ 4415981 h 5604001"/>
              <a:gd name="connsiteX3738" fmla="*/ 2334451 w 6293294"/>
              <a:gd name="connsiteY3738" fmla="*/ 4419473 h 5604001"/>
              <a:gd name="connsiteX3739" fmla="*/ 2289429 w 6293294"/>
              <a:gd name="connsiteY3739" fmla="*/ 4391787 h 5604001"/>
              <a:gd name="connsiteX3740" fmla="*/ 2272094 w 6293294"/>
              <a:gd name="connsiteY3740" fmla="*/ 4405630 h 5604001"/>
              <a:gd name="connsiteX3741" fmla="*/ 2227072 w 6293294"/>
              <a:gd name="connsiteY3741" fmla="*/ 4582287 h 5604001"/>
              <a:gd name="connsiteX3742" fmla="*/ 2199386 w 6293294"/>
              <a:gd name="connsiteY3742" fmla="*/ 4564952 h 5604001"/>
              <a:gd name="connsiteX3743" fmla="*/ 2195894 w 6293294"/>
              <a:gd name="connsiteY3743" fmla="*/ 4571873 h 5604001"/>
              <a:gd name="connsiteX3744" fmla="*/ 2213229 w 6293294"/>
              <a:gd name="connsiteY3744" fmla="*/ 4675759 h 5604001"/>
              <a:gd name="connsiteX3745" fmla="*/ 2192464 w 6293294"/>
              <a:gd name="connsiteY3745" fmla="*/ 4710430 h 5604001"/>
              <a:gd name="connsiteX3746" fmla="*/ 2137029 w 6293294"/>
              <a:gd name="connsiteY3746" fmla="*/ 4672330 h 5604001"/>
              <a:gd name="connsiteX3747" fmla="*/ 2133537 w 6293294"/>
              <a:gd name="connsiteY3747" fmla="*/ 4679252 h 5604001"/>
              <a:gd name="connsiteX3748" fmla="*/ 2150872 w 6293294"/>
              <a:gd name="connsiteY3748" fmla="*/ 4762373 h 5604001"/>
              <a:gd name="connsiteX3749" fmla="*/ 2116264 w 6293294"/>
              <a:gd name="connsiteY3749" fmla="*/ 4831652 h 5604001"/>
              <a:gd name="connsiteX3750" fmla="*/ 2092008 w 6293294"/>
              <a:gd name="connsiteY3750" fmla="*/ 4821238 h 5604001"/>
              <a:gd name="connsiteX3751" fmla="*/ 2019237 w 6293294"/>
              <a:gd name="connsiteY3751" fmla="*/ 4977130 h 5604001"/>
              <a:gd name="connsiteX3752" fmla="*/ 1963864 w 6293294"/>
              <a:gd name="connsiteY3752" fmla="*/ 5081016 h 5604001"/>
              <a:gd name="connsiteX3753" fmla="*/ 1946529 w 6293294"/>
              <a:gd name="connsiteY3753" fmla="*/ 5070602 h 5604001"/>
              <a:gd name="connsiteX3754" fmla="*/ 1859915 w 6293294"/>
              <a:gd name="connsiteY3754" fmla="*/ 5223002 h 5604001"/>
              <a:gd name="connsiteX3755" fmla="*/ 1842643 w 6293294"/>
              <a:gd name="connsiteY3755" fmla="*/ 5202238 h 5604001"/>
              <a:gd name="connsiteX3756" fmla="*/ 1859915 w 6293294"/>
              <a:gd name="connsiteY3756" fmla="*/ 5153724 h 5604001"/>
              <a:gd name="connsiteX3757" fmla="*/ 1849564 w 6293294"/>
              <a:gd name="connsiteY3757" fmla="*/ 5146802 h 5604001"/>
              <a:gd name="connsiteX3758" fmla="*/ 1787208 w 6293294"/>
              <a:gd name="connsiteY3758" fmla="*/ 5164138 h 5604001"/>
              <a:gd name="connsiteX3759" fmla="*/ 1769872 w 6293294"/>
              <a:gd name="connsiteY3759" fmla="*/ 5136452 h 5604001"/>
              <a:gd name="connsiteX3760" fmla="*/ 1783715 w 6293294"/>
              <a:gd name="connsiteY3760" fmla="*/ 5081016 h 5604001"/>
              <a:gd name="connsiteX3761" fmla="*/ 1776794 w 6293294"/>
              <a:gd name="connsiteY3761" fmla="*/ 5074095 h 5604001"/>
              <a:gd name="connsiteX3762" fmla="*/ 1721421 w 6293294"/>
              <a:gd name="connsiteY3762" fmla="*/ 5122545 h 5604001"/>
              <a:gd name="connsiteX3763" fmla="*/ 1700594 w 6293294"/>
              <a:gd name="connsiteY3763" fmla="*/ 5081016 h 5604001"/>
              <a:gd name="connsiteX3764" fmla="*/ 1717929 w 6293294"/>
              <a:gd name="connsiteY3764" fmla="*/ 4977130 h 5604001"/>
              <a:gd name="connsiteX3765" fmla="*/ 1707578 w 6293294"/>
              <a:gd name="connsiteY3765" fmla="*/ 4956302 h 5604001"/>
              <a:gd name="connsiteX3766" fmla="*/ 1679829 w 6293294"/>
              <a:gd name="connsiteY3766" fmla="*/ 4952873 h 5604001"/>
              <a:gd name="connsiteX3767" fmla="*/ 1645221 w 6293294"/>
              <a:gd name="connsiteY3767" fmla="*/ 4928616 h 5604001"/>
              <a:gd name="connsiteX3768" fmla="*/ 1641729 w 6293294"/>
              <a:gd name="connsiteY3768" fmla="*/ 4890516 h 5604001"/>
              <a:gd name="connsiteX3769" fmla="*/ 1624394 w 6293294"/>
              <a:gd name="connsiteY3769" fmla="*/ 4880102 h 5604001"/>
              <a:gd name="connsiteX3770" fmla="*/ 1596708 w 6293294"/>
              <a:gd name="connsiteY3770" fmla="*/ 4887024 h 5604001"/>
              <a:gd name="connsiteX3771" fmla="*/ 1579372 w 6293294"/>
              <a:gd name="connsiteY3771" fmla="*/ 4866259 h 5604001"/>
              <a:gd name="connsiteX3772" fmla="*/ 1620964 w 6293294"/>
              <a:gd name="connsiteY3772" fmla="*/ 4755452 h 5604001"/>
              <a:gd name="connsiteX3773" fmla="*/ 1596708 w 6293294"/>
              <a:gd name="connsiteY3773" fmla="*/ 4703509 h 5604001"/>
              <a:gd name="connsiteX3774" fmla="*/ 1579372 w 6293294"/>
              <a:gd name="connsiteY3774" fmla="*/ 4641152 h 5604001"/>
              <a:gd name="connsiteX3775" fmla="*/ 1662494 w 6293294"/>
              <a:gd name="connsiteY3775" fmla="*/ 4558030 h 5604001"/>
              <a:gd name="connsiteX3776" fmla="*/ 1631378 w 6293294"/>
              <a:gd name="connsiteY3776" fmla="*/ 4509516 h 5604001"/>
              <a:gd name="connsiteX3777" fmla="*/ 1697164 w 6293294"/>
              <a:gd name="connsiteY3777" fmla="*/ 4409059 h 5604001"/>
              <a:gd name="connsiteX3778" fmla="*/ 1655572 w 6293294"/>
              <a:gd name="connsiteY3778" fmla="*/ 4364038 h 5604001"/>
              <a:gd name="connsiteX3779" fmla="*/ 1714500 w 6293294"/>
              <a:gd name="connsiteY3779" fmla="*/ 4273995 h 5604001"/>
              <a:gd name="connsiteX3780" fmla="*/ 1683321 w 6293294"/>
              <a:gd name="connsiteY3780" fmla="*/ 4270566 h 5604001"/>
              <a:gd name="connsiteX3781" fmla="*/ 1665986 w 6293294"/>
              <a:gd name="connsiteY3781" fmla="*/ 4242816 h 5604001"/>
              <a:gd name="connsiteX3782" fmla="*/ 1711008 w 6293294"/>
              <a:gd name="connsiteY3782" fmla="*/ 4066223 h 5604001"/>
              <a:gd name="connsiteX3783" fmla="*/ 1686751 w 6293294"/>
              <a:gd name="connsiteY3783" fmla="*/ 4073144 h 5604001"/>
              <a:gd name="connsiteX3784" fmla="*/ 1662494 w 6293294"/>
              <a:gd name="connsiteY3784" fmla="*/ 4041966 h 5604001"/>
              <a:gd name="connsiteX3785" fmla="*/ 1707578 w 6293294"/>
              <a:gd name="connsiteY3785" fmla="*/ 3879151 h 5604001"/>
              <a:gd name="connsiteX3786" fmla="*/ 1620964 w 6293294"/>
              <a:gd name="connsiteY3786" fmla="*/ 3820287 h 5604001"/>
              <a:gd name="connsiteX3787" fmla="*/ 1738694 w 6293294"/>
              <a:gd name="connsiteY3787" fmla="*/ 3629787 h 5604001"/>
              <a:gd name="connsiteX3788" fmla="*/ 1735264 w 6293294"/>
              <a:gd name="connsiteY3788" fmla="*/ 3640201 h 5604001"/>
              <a:gd name="connsiteX3789" fmla="*/ 1766443 w 6293294"/>
              <a:gd name="connsiteY3789" fmla="*/ 3674809 h 5604001"/>
              <a:gd name="connsiteX3790" fmla="*/ 1756029 w 6293294"/>
              <a:gd name="connsiteY3790" fmla="*/ 3681730 h 5604001"/>
              <a:gd name="connsiteX3791" fmla="*/ 1648651 w 6293294"/>
              <a:gd name="connsiteY3791" fmla="*/ 3827209 h 5604001"/>
              <a:gd name="connsiteX3792" fmla="*/ 1655572 w 6293294"/>
              <a:gd name="connsiteY3792" fmla="*/ 3837623 h 5604001"/>
              <a:gd name="connsiteX3793" fmla="*/ 1738694 w 6293294"/>
              <a:gd name="connsiteY3793" fmla="*/ 3879151 h 5604001"/>
              <a:gd name="connsiteX3794" fmla="*/ 1693672 w 6293294"/>
              <a:gd name="connsiteY3794" fmla="*/ 4035044 h 5604001"/>
              <a:gd name="connsiteX3795" fmla="*/ 1738694 w 6293294"/>
              <a:gd name="connsiteY3795" fmla="*/ 4017709 h 5604001"/>
              <a:gd name="connsiteX3796" fmla="*/ 1762951 w 6293294"/>
              <a:gd name="connsiteY3796" fmla="*/ 4038473 h 5604001"/>
              <a:gd name="connsiteX3797" fmla="*/ 1697164 w 6293294"/>
              <a:gd name="connsiteY3797" fmla="*/ 4232466 h 5604001"/>
              <a:gd name="connsiteX3798" fmla="*/ 1731772 w 6293294"/>
              <a:gd name="connsiteY3798" fmla="*/ 4242816 h 5604001"/>
              <a:gd name="connsiteX3799" fmla="*/ 1752600 w 6293294"/>
              <a:gd name="connsiteY3799" fmla="*/ 4273995 h 5604001"/>
              <a:gd name="connsiteX3800" fmla="*/ 1690243 w 6293294"/>
              <a:gd name="connsiteY3800" fmla="*/ 4367530 h 5604001"/>
              <a:gd name="connsiteX3801" fmla="*/ 1731772 w 6293294"/>
              <a:gd name="connsiteY3801" fmla="*/ 4412552 h 5604001"/>
              <a:gd name="connsiteX3802" fmla="*/ 1662494 w 6293294"/>
              <a:gd name="connsiteY3802" fmla="*/ 4516438 h 5604001"/>
              <a:gd name="connsiteX3803" fmla="*/ 1704086 w 6293294"/>
              <a:gd name="connsiteY3803" fmla="*/ 4575302 h 5604001"/>
              <a:gd name="connsiteX3804" fmla="*/ 1697164 w 6293294"/>
              <a:gd name="connsiteY3804" fmla="*/ 4585716 h 5604001"/>
              <a:gd name="connsiteX3805" fmla="*/ 1610551 w 6293294"/>
              <a:gd name="connsiteY3805" fmla="*/ 4651502 h 5604001"/>
              <a:gd name="connsiteX3806" fmla="*/ 1652143 w 6293294"/>
              <a:gd name="connsiteY3806" fmla="*/ 4758881 h 5604001"/>
              <a:gd name="connsiteX3807" fmla="*/ 1620964 w 6293294"/>
              <a:gd name="connsiteY3807" fmla="*/ 4848924 h 5604001"/>
              <a:gd name="connsiteX3808" fmla="*/ 1659064 w 6293294"/>
              <a:gd name="connsiteY3808" fmla="*/ 4883595 h 5604001"/>
              <a:gd name="connsiteX3809" fmla="*/ 1662494 w 6293294"/>
              <a:gd name="connsiteY3809" fmla="*/ 4921695 h 5604001"/>
              <a:gd name="connsiteX3810" fmla="*/ 1704086 w 6293294"/>
              <a:gd name="connsiteY3810" fmla="*/ 4932045 h 5604001"/>
              <a:gd name="connsiteX3811" fmla="*/ 1738694 w 6293294"/>
              <a:gd name="connsiteY3811" fmla="*/ 4987481 h 5604001"/>
              <a:gd name="connsiteX3812" fmla="*/ 1724851 w 6293294"/>
              <a:gd name="connsiteY3812" fmla="*/ 5070602 h 5604001"/>
              <a:gd name="connsiteX3813" fmla="*/ 1731772 w 6293294"/>
              <a:gd name="connsiteY3813" fmla="*/ 5077524 h 5604001"/>
              <a:gd name="connsiteX3814" fmla="*/ 1780286 w 6293294"/>
              <a:gd name="connsiteY3814" fmla="*/ 5035995 h 5604001"/>
              <a:gd name="connsiteX3815" fmla="*/ 1811464 w 6293294"/>
              <a:gd name="connsiteY3815" fmla="*/ 5070602 h 5604001"/>
              <a:gd name="connsiteX3816" fmla="*/ 1797621 w 6293294"/>
              <a:gd name="connsiteY3816" fmla="*/ 5122545 h 5604001"/>
              <a:gd name="connsiteX3817" fmla="*/ 1804543 w 6293294"/>
              <a:gd name="connsiteY3817" fmla="*/ 5129467 h 5604001"/>
              <a:gd name="connsiteX3818" fmla="*/ 1846072 w 6293294"/>
              <a:gd name="connsiteY3818" fmla="*/ 5119116 h 5604001"/>
              <a:gd name="connsiteX3819" fmla="*/ 1877251 w 6293294"/>
              <a:gd name="connsiteY3819" fmla="*/ 5132959 h 5604001"/>
              <a:gd name="connsiteX3820" fmla="*/ 1932686 w 6293294"/>
              <a:gd name="connsiteY3820" fmla="*/ 5035995 h 5604001"/>
              <a:gd name="connsiteX3821" fmla="*/ 1963864 w 6293294"/>
              <a:gd name="connsiteY3821" fmla="*/ 5035995 h 5604001"/>
              <a:gd name="connsiteX3822" fmla="*/ 2001964 w 6293294"/>
              <a:gd name="connsiteY3822" fmla="*/ 4952873 h 5604001"/>
              <a:gd name="connsiteX3823" fmla="*/ 2026221 w 6293294"/>
              <a:gd name="connsiteY3823" fmla="*/ 4925124 h 5604001"/>
              <a:gd name="connsiteX3824" fmla="*/ 2088515 w 6293294"/>
              <a:gd name="connsiteY3824" fmla="*/ 4803902 h 5604001"/>
              <a:gd name="connsiteX3825" fmla="*/ 2109343 w 6293294"/>
              <a:gd name="connsiteY3825" fmla="*/ 4810824 h 5604001"/>
              <a:gd name="connsiteX3826" fmla="*/ 2126615 w 6293294"/>
              <a:gd name="connsiteY3826" fmla="*/ 4762373 h 5604001"/>
              <a:gd name="connsiteX3827" fmla="*/ 2105851 w 6293294"/>
              <a:gd name="connsiteY3827" fmla="*/ 4665409 h 5604001"/>
              <a:gd name="connsiteX3828" fmla="*/ 2126615 w 6293294"/>
              <a:gd name="connsiteY3828" fmla="*/ 4637659 h 5604001"/>
              <a:gd name="connsiteX3829" fmla="*/ 2182051 w 6293294"/>
              <a:gd name="connsiteY3829" fmla="*/ 4679252 h 5604001"/>
              <a:gd name="connsiteX3830" fmla="*/ 2185543 w 6293294"/>
              <a:gd name="connsiteY3830" fmla="*/ 4661916 h 5604001"/>
              <a:gd name="connsiteX3831" fmla="*/ 2161286 w 6293294"/>
              <a:gd name="connsiteY3831" fmla="*/ 4544187 h 5604001"/>
              <a:gd name="connsiteX3832" fmla="*/ 2175129 w 6293294"/>
              <a:gd name="connsiteY3832" fmla="*/ 4526852 h 5604001"/>
              <a:gd name="connsiteX3833" fmla="*/ 2220151 w 6293294"/>
              <a:gd name="connsiteY3833" fmla="*/ 4554538 h 5604001"/>
              <a:gd name="connsiteX3834" fmla="*/ 2251329 w 6293294"/>
              <a:gd name="connsiteY3834" fmla="*/ 4422966 h 5604001"/>
              <a:gd name="connsiteX3835" fmla="*/ 2279015 w 6293294"/>
              <a:gd name="connsiteY3835" fmla="*/ 4374452 h 5604001"/>
              <a:gd name="connsiteX3836" fmla="*/ 2330958 w 6293294"/>
              <a:gd name="connsiteY3836" fmla="*/ 4398709 h 5604001"/>
              <a:gd name="connsiteX3837" fmla="*/ 2330958 w 6293294"/>
              <a:gd name="connsiteY3837" fmla="*/ 4360609 h 5604001"/>
              <a:gd name="connsiteX3838" fmla="*/ 2306764 w 6293294"/>
              <a:gd name="connsiteY3838" fmla="*/ 4253230 h 5604001"/>
              <a:gd name="connsiteX3839" fmla="*/ 2324037 w 6293294"/>
              <a:gd name="connsiteY3839" fmla="*/ 4232466 h 5604001"/>
              <a:gd name="connsiteX3840" fmla="*/ 2372551 w 6293294"/>
              <a:gd name="connsiteY3840" fmla="*/ 4263644 h 5604001"/>
              <a:gd name="connsiteX3841" fmla="*/ 2376043 w 6293294"/>
              <a:gd name="connsiteY3841" fmla="*/ 4235895 h 5604001"/>
              <a:gd name="connsiteX3842" fmla="*/ 2365629 w 6293294"/>
              <a:gd name="connsiteY3842" fmla="*/ 4204716 h 5604001"/>
              <a:gd name="connsiteX3843" fmla="*/ 2327529 w 6293294"/>
              <a:gd name="connsiteY3843" fmla="*/ 4211638 h 5604001"/>
              <a:gd name="connsiteX3844" fmla="*/ 2199386 w 6293294"/>
              <a:gd name="connsiteY3844" fmla="*/ 4180459 h 5604001"/>
              <a:gd name="connsiteX3845" fmla="*/ 2078164 w 6293294"/>
              <a:gd name="connsiteY3845" fmla="*/ 4225544 h 5604001"/>
              <a:gd name="connsiteX3846" fmla="*/ 2043494 w 6293294"/>
              <a:gd name="connsiteY3846" fmla="*/ 4215130 h 5604001"/>
              <a:gd name="connsiteX3847" fmla="*/ 2040064 w 6293294"/>
              <a:gd name="connsiteY3847" fmla="*/ 4222052 h 5604001"/>
              <a:gd name="connsiteX3848" fmla="*/ 2050415 w 6293294"/>
              <a:gd name="connsiteY3848" fmla="*/ 4270566 h 5604001"/>
              <a:gd name="connsiteX3849" fmla="*/ 2064321 w 6293294"/>
              <a:gd name="connsiteY3849" fmla="*/ 4381373 h 5604001"/>
              <a:gd name="connsiteX3850" fmla="*/ 2067751 w 6293294"/>
              <a:gd name="connsiteY3850" fmla="*/ 4509516 h 5604001"/>
              <a:gd name="connsiteX3851" fmla="*/ 2026221 w 6293294"/>
              <a:gd name="connsiteY3851" fmla="*/ 4211638 h 5604001"/>
              <a:gd name="connsiteX3852" fmla="*/ 2012315 w 6293294"/>
              <a:gd name="connsiteY3852" fmla="*/ 4190873 h 5604001"/>
              <a:gd name="connsiteX3853" fmla="*/ 1932686 w 6293294"/>
              <a:gd name="connsiteY3853" fmla="*/ 4506087 h 5604001"/>
              <a:gd name="connsiteX3854" fmla="*/ 1814894 w 6293294"/>
              <a:gd name="connsiteY3854" fmla="*/ 4790059 h 5604001"/>
              <a:gd name="connsiteX3855" fmla="*/ 1783715 w 6293294"/>
              <a:gd name="connsiteY3855" fmla="*/ 4810824 h 5604001"/>
              <a:gd name="connsiteX3856" fmla="*/ 1818386 w 6293294"/>
              <a:gd name="connsiteY3856" fmla="*/ 4765802 h 5604001"/>
              <a:gd name="connsiteX3857" fmla="*/ 1932686 w 6293294"/>
              <a:gd name="connsiteY3857" fmla="*/ 4415981 h 5604001"/>
              <a:gd name="connsiteX3858" fmla="*/ 1991551 w 6293294"/>
              <a:gd name="connsiteY3858" fmla="*/ 4152773 h 5604001"/>
              <a:gd name="connsiteX3859" fmla="*/ 2005394 w 6293294"/>
              <a:gd name="connsiteY3859" fmla="*/ 4059238 h 5604001"/>
              <a:gd name="connsiteX3860" fmla="*/ 1950021 w 6293294"/>
              <a:gd name="connsiteY3860" fmla="*/ 3962273 h 5604001"/>
              <a:gd name="connsiteX3861" fmla="*/ 1832229 w 6293294"/>
              <a:gd name="connsiteY3861" fmla="*/ 4076573 h 5604001"/>
              <a:gd name="connsiteX3862" fmla="*/ 1946529 w 6293294"/>
              <a:gd name="connsiteY3862" fmla="*/ 3889566 h 5604001"/>
              <a:gd name="connsiteX3863" fmla="*/ 1936115 w 6293294"/>
              <a:gd name="connsiteY3863" fmla="*/ 3820287 h 5604001"/>
              <a:gd name="connsiteX3864" fmla="*/ 1835721 w 6293294"/>
              <a:gd name="connsiteY3864" fmla="*/ 3692144 h 5604001"/>
              <a:gd name="connsiteX3865" fmla="*/ 1807972 w 6293294"/>
              <a:gd name="connsiteY3865" fmla="*/ 3501644 h 5604001"/>
              <a:gd name="connsiteX3866" fmla="*/ 1368108 w 6293294"/>
              <a:gd name="connsiteY3866" fmla="*/ 3969195 h 5604001"/>
              <a:gd name="connsiteX3867" fmla="*/ 1309243 w 6293294"/>
              <a:gd name="connsiteY3867" fmla="*/ 3972687 h 5604001"/>
              <a:gd name="connsiteX3868" fmla="*/ 1226121 w 6293294"/>
              <a:gd name="connsiteY3868" fmla="*/ 3996944 h 5604001"/>
              <a:gd name="connsiteX3869" fmla="*/ 1160335 w 6293294"/>
              <a:gd name="connsiteY3869" fmla="*/ 4000373 h 5604001"/>
              <a:gd name="connsiteX3870" fmla="*/ 1084135 w 6293294"/>
              <a:gd name="connsiteY3870" fmla="*/ 4066223 h 5604001"/>
              <a:gd name="connsiteX3871" fmla="*/ 952500 w 6293294"/>
              <a:gd name="connsiteY3871" fmla="*/ 4166616 h 5604001"/>
              <a:gd name="connsiteX3872" fmla="*/ 924814 w 6293294"/>
              <a:gd name="connsiteY3872" fmla="*/ 4111244 h 5604001"/>
              <a:gd name="connsiteX3873" fmla="*/ 917892 w 6293294"/>
              <a:gd name="connsiteY3873" fmla="*/ 4107751 h 5604001"/>
              <a:gd name="connsiteX3874" fmla="*/ 762000 w 6293294"/>
              <a:gd name="connsiteY3874" fmla="*/ 4145851 h 5604001"/>
              <a:gd name="connsiteX3875" fmla="*/ 689292 w 6293294"/>
              <a:gd name="connsiteY3875" fmla="*/ 4093909 h 5604001"/>
              <a:gd name="connsiteX3876" fmla="*/ 519557 w 6293294"/>
              <a:gd name="connsiteY3876" fmla="*/ 4118166 h 5604001"/>
              <a:gd name="connsiteX3877" fmla="*/ 419100 w 6293294"/>
              <a:gd name="connsiteY3877" fmla="*/ 4031551 h 5604001"/>
              <a:gd name="connsiteX3878" fmla="*/ 301371 w 6293294"/>
              <a:gd name="connsiteY3878" fmla="*/ 4066223 h 5604001"/>
              <a:gd name="connsiteX3879" fmla="*/ 183578 w 6293294"/>
              <a:gd name="connsiteY3879" fmla="*/ 4080066 h 5604001"/>
              <a:gd name="connsiteX3880" fmla="*/ 135128 w 6293294"/>
              <a:gd name="connsiteY3880" fmla="*/ 3986530 h 5604001"/>
              <a:gd name="connsiteX3881" fmla="*/ 110871 w 6293294"/>
              <a:gd name="connsiteY3881" fmla="*/ 3983038 h 5604001"/>
              <a:gd name="connsiteX3882" fmla="*/ 31178 w 6293294"/>
              <a:gd name="connsiteY3882" fmla="*/ 4010787 h 5604001"/>
              <a:gd name="connsiteX3883" fmla="*/ 0 w 6293294"/>
              <a:gd name="connsiteY3883" fmla="*/ 3979609 h 5604001"/>
              <a:gd name="connsiteX3884" fmla="*/ 93535 w 6293294"/>
              <a:gd name="connsiteY3884" fmla="*/ 3865309 h 5604001"/>
              <a:gd name="connsiteX3885" fmla="*/ 110871 w 6293294"/>
              <a:gd name="connsiteY3885" fmla="*/ 3816795 h 5604001"/>
              <a:gd name="connsiteX3886" fmla="*/ 166307 w 6293294"/>
              <a:gd name="connsiteY3886" fmla="*/ 3771773 h 5604001"/>
              <a:gd name="connsiteX3887" fmla="*/ 245935 w 6293294"/>
              <a:gd name="connsiteY3887" fmla="*/ 3719830 h 5604001"/>
              <a:gd name="connsiteX3888" fmla="*/ 225171 w 6293294"/>
              <a:gd name="connsiteY3888" fmla="*/ 3685223 h 5604001"/>
              <a:gd name="connsiteX3889" fmla="*/ 356743 w 6293294"/>
              <a:gd name="connsiteY3889" fmla="*/ 3557080 h 5604001"/>
              <a:gd name="connsiteX3890" fmla="*/ 422592 w 6293294"/>
              <a:gd name="connsiteY3890" fmla="*/ 3532823 h 5604001"/>
              <a:gd name="connsiteX3891" fmla="*/ 412178 w 6293294"/>
              <a:gd name="connsiteY3891" fmla="*/ 3511995 h 5604001"/>
              <a:gd name="connsiteX3892" fmla="*/ 477964 w 6293294"/>
              <a:gd name="connsiteY3892" fmla="*/ 3466973 h 5604001"/>
              <a:gd name="connsiteX3893" fmla="*/ 654621 w 6293294"/>
              <a:gd name="connsiteY3893" fmla="*/ 3411601 h 5604001"/>
              <a:gd name="connsiteX3894" fmla="*/ 727392 w 6293294"/>
              <a:gd name="connsiteY3894" fmla="*/ 3404680 h 5604001"/>
              <a:gd name="connsiteX3895" fmla="*/ 921321 w 6293294"/>
              <a:gd name="connsiteY3895" fmla="*/ 3318066 h 5604001"/>
              <a:gd name="connsiteX3896" fmla="*/ 862457 w 6293294"/>
              <a:gd name="connsiteY3896" fmla="*/ 3214180 h 5604001"/>
              <a:gd name="connsiteX3897" fmla="*/ 886714 w 6293294"/>
              <a:gd name="connsiteY3897" fmla="*/ 3124137 h 5604001"/>
              <a:gd name="connsiteX3898" fmla="*/ 879792 w 6293294"/>
              <a:gd name="connsiteY3898" fmla="*/ 3117151 h 5604001"/>
              <a:gd name="connsiteX3899" fmla="*/ 723900 w 6293294"/>
              <a:gd name="connsiteY3899" fmla="*/ 2957830 h 5604001"/>
              <a:gd name="connsiteX3900" fmla="*/ 723900 w 6293294"/>
              <a:gd name="connsiteY3900" fmla="*/ 2885123 h 5604001"/>
              <a:gd name="connsiteX3901" fmla="*/ 886714 w 6293294"/>
              <a:gd name="connsiteY3901" fmla="*/ 2666937 h 5604001"/>
              <a:gd name="connsiteX3902" fmla="*/ 883221 w 6293294"/>
              <a:gd name="connsiteY3902" fmla="*/ 2660015 h 5604001"/>
              <a:gd name="connsiteX3903" fmla="*/ 845121 w 6293294"/>
              <a:gd name="connsiteY3903" fmla="*/ 2604580 h 5604001"/>
              <a:gd name="connsiteX3904" fmla="*/ 1004443 w 6293294"/>
              <a:gd name="connsiteY3904" fmla="*/ 2414080 h 5604001"/>
              <a:gd name="connsiteX3905" fmla="*/ 1177608 w 6293294"/>
              <a:gd name="connsiteY3905" fmla="*/ 2348294 h 5604001"/>
              <a:gd name="connsiteX3906" fmla="*/ 1035621 w 6293294"/>
              <a:gd name="connsiteY3906" fmla="*/ 2251329 h 5604001"/>
              <a:gd name="connsiteX3907" fmla="*/ 928243 w 6293294"/>
              <a:gd name="connsiteY3907" fmla="*/ 2247837 h 5604001"/>
              <a:gd name="connsiteX3908" fmla="*/ 748157 w 6293294"/>
              <a:gd name="connsiteY3908" fmla="*/ 2133537 h 5604001"/>
              <a:gd name="connsiteX3909" fmla="*/ 613092 w 6293294"/>
              <a:gd name="connsiteY3909" fmla="*/ 1984629 h 5604001"/>
              <a:gd name="connsiteX3910" fmla="*/ 651192 w 6293294"/>
              <a:gd name="connsiteY3910" fmla="*/ 1915351 h 5604001"/>
              <a:gd name="connsiteX3911" fmla="*/ 626935 w 6293294"/>
              <a:gd name="connsiteY3911" fmla="*/ 1852993 h 5604001"/>
              <a:gd name="connsiteX3912" fmla="*/ 630364 w 6293294"/>
              <a:gd name="connsiteY3912" fmla="*/ 1818386 h 5604001"/>
              <a:gd name="connsiteX3913" fmla="*/ 682371 w 6293294"/>
              <a:gd name="connsiteY3913" fmla="*/ 1749108 h 5604001"/>
              <a:gd name="connsiteX3914" fmla="*/ 755078 w 6293294"/>
              <a:gd name="connsiteY3914" fmla="*/ 1717929 h 5604001"/>
              <a:gd name="connsiteX3915" fmla="*/ 762000 w 6293294"/>
              <a:gd name="connsiteY3915" fmla="*/ 1697101 h 5604001"/>
              <a:gd name="connsiteX3916" fmla="*/ 890143 w 6293294"/>
              <a:gd name="connsiteY3916" fmla="*/ 1579372 h 5604001"/>
              <a:gd name="connsiteX3917" fmla="*/ 862457 w 6293294"/>
              <a:gd name="connsiteY3917" fmla="*/ 1520508 h 5604001"/>
              <a:gd name="connsiteX3918" fmla="*/ 865886 w 6293294"/>
              <a:gd name="connsiteY3918" fmla="*/ 1482408 h 5604001"/>
              <a:gd name="connsiteX3919" fmla="*/ 917892 w 6293294"/>
              <a:gd name="connsiteY3919" fmla="*/ 1416558 h 5604001"/>
              <a:gd name="connsiteX3920" fmla="*/ 907478 w 6293294"/>
              <a:gd name="connsiteY3920" fmla="*/ 1364615 h 5604001"/>
              <a:gd name="connsiteX3921" fmla="*/ 1073721 w 6293294"/>
              <a:gd name="connsiteY3921" fmla="*/ 1188021 h 5604001"/>
              <a:gd name="connsiteX3922" fmla="*/ 1167257 w 6293294"/>
              <a:gd name="connsiteY3922" fmla="*/ 1188021 h 5604001"/>
              <a:gd name="connsiteX3923" fmla="*/ 1381951 w 6293294"/>
              <a:gd name="connsiteY3923" fmla="*/ 1063308 h 5604001"/>
              <a:gd name="connsiteX3924" fmla="*/ 1267651 w 6293294"/>
              <a:gd name="connsiteY3924" fmla="*/ 914400 h 5604001"/>
              <a:gd name="connsiteX3925" fmla="*/ 1295400 w 6293294"/>
              <a:gd name="connsiteY3925" fmla="*/ 845121 h 5604001"/>
              <a:gd name="connsiteX3926" fmla="*/ 1278064 w 6293294"/>
              <a:gd name="connsiteY3926" fmla="*/ 824294 h 5604001"/>
              <a:gd name="connsiteX3927" fmla="*/ 1267651 w 6293294"/>
              <a:gd name="connsiteY3927" fmla="*/ 782765 h 5604001"/>
              <a:gd name="connsiteX3928" fmla="*/ 1271143 w 6293294"/>
              <a:gd name="connsiteY3928" fmla="*/ 755079 h 5604001"/>
              <a:gd name="connsiteX3929" fmla="*/ 1361186 w 6293294"/>
              <a:gd name="connsiteY3929" fmla="*/ 658051 h 5604001"/>
              <a:gd name="connsiteX3930" fmla="*/ 1364678 w 6293294"/>
              <a:gd name="connsiteY3930" fmla="*/ 640779 h 5604001"/>
              <a:gd name="connsiteX3931" fmla="*/ 1444308 w 6293294"/>
              <a:gd name="connsiteY3931" fmla="*/ 540322 h 5604001"/>
              <a:gd name="connsiteX3932" fmla="*/ 1489329 w 6293294"/>
              <a:gd name="connsiteY3932" fmla="*/ 536829 h 5604001"/>
              <a:gd name="connsiteX3933" fmla="*/ 1524000 w 6293294"/>
              <a:gd name="connsiteY3933" fmla="*/ 502222 h 5604001"/>
              <a:gd name="connsiteX3934" fmla="*/ 1579372 w 6293294"/>
              <a:gd name="connsiteY3934" fmla="*/ 481457 h 5604001"/>
              <a:gd name="connsiteX3935" fmla="*/ 1728343 w 6293294"/>
              <a:gd name="connsiteY3935" fmla="*/ 509143 h 5604001"/>
              <a:gd name="connsiteX3936" fmla="*/ 1794129 w 6293294"/>
              <a:gd name="connsiteY3936" fmla="*/ 498729 h 5604001"/>
              <a:gd name="connsiteX3937" fmla="*/ 1967294 w 6293294"/>
              <a:gd name="connsiteY3937" fmla="*/ 581851 h 5604001"/>
              <a:gd name="connsiteX3938" fmla="*/ 2022729 w 6293294"/>
              <a:gd name="connsiteY3938" fmla="*/ 464122 h 5604001"/>
              <a:gd name="connsiteX3939" fmla="*/ 2088515 w 6293294"/>
              <a:gd name="connsiteY3939" fmla="*/ 374078 h 5604001"/>
              <a:gd name="connsiteX3940" fmla="*/ 2078164 w 6293294"/>
              <a:gd name="connsiteY3940" fmla="*/ 335978 h 5604001"/>
              <a:gd name="connsiteX3941" fmla="*/ 2206308 w 6293294"/>
              <a:gd name="connsiteY3941" fmla="*/ 166243 h 5604001"/>
              <a:gd name="connsiteX3942" fmla="*/ 2258251 w 6293294"/>
              <a:gd name="connsiteY3942" fmla="*/ 187008 h 5604001"/>
              <a:gd name="connsiteX3943" fmla="*/ 2434908 w 6293294"/>
              <a:gd name="connsiteY3943" fmla="*/ 96964 h 5604001"/>
              <a:gd name="connsiteX3944" fmla="*/ 2556129 w 6293294"/>
              <a:gd name="connsiteY3944" fmla="*/ 256286 h 5604001"/>
              <a:gd name="connsiteX3945" fmla="*/ 2566480 w 6293294"/>
              <a:gd name="connsiteY3945" fmla="*/ 256286 h 5604001"/>
              <a:gd name="connsiteX3946" fmla="*/ 2580386 w 6293294"/>
              <a:gd name="connsiteY3946" fmla="*/ 211264 h 5604001"/>
              <a:gd name="connsiteX3947" fmla="*/ 2680780 w 6293294"/>
              <a:gd name="connsiteY3947" fmla="*/ 169736 h 5604001"/>
              <a:gd name="connsiteX3948" fmla="*/ 2756980 w 6293294"/>
              <a:gd name="connsiteY3948" fmla="*/ 204343 h 5604001"/>
              <a:gd name="connsiteX3949" fmla="*/ 2777808 w 6293294"/>
              <a:gd name="connsiteY3949" fmla="*/ 232029 h 5604001"/>
              <a:gd name="connsiteX3950" fmla="*/ 2892108 w 6293294"/>
              <a:gd name="connsiteY3950" fmla="*/ 270129 h 5604001"/>
              <a:gd name="connsiteX3951" fmla="*/ 2905951 w 6293294"/>
              <a:gd name="connsiteY3951" fmla="*/ 329057 h 5604001"/>
              <a:gd name="connsiteX3952" fmla="*/ 2899029 w 6293294"/>
              <a:gd name="connsiteY3952" fmla="*/ 398336 h 5604001"/>
              <a:gd name="connsiteX3953" fmla="*/ 2992501 w 6293294"/>
              <a:gd name="connsiteY3953" fmla="*/ 616522 h 5604001"/>
              <a:gd name="connsiteX3954" fmla="*/ 2899029 w 6293294"/>
              <a:gd name="connsiteY3954" fmla="*/ 810451 h 5604001"/>
              <a:gd name="connsiteX3955" fmla="*/ 2902458 w 6293294"/>
              <a:gd name="connsiteY3955" fmla="*/ 831279 h 5604001"/>
              <a:gd name="connsiteX3956" fmla="*/ 3044444 w 6293294"/>
              <a:gd name="connsiteY3956" fmla="*/ 744665 h 5604001"/>
              <a:gd name="connsiteX3957" fmla="*/ 3120644 w 6293294"/>
              <a:gd name="connsiteY3957" fmla="*/ 720408 h 5604001"/>
              <a:gd name="connsiteX3958" fmla="*/ 3134551 w 6293294"/>
              <a:gd name="connsiteY3958" fmla="*/ 692722 h 5604001"/>
              <a:gd name="connsiteX3959" fmla="*/ 3234944 w 6293294"/>
              <a:gd name="connsiteY3959" fmla="*/ 623443 h 5604001"/>
              <a:gd name="connsiteX3960" fmla="*/ 3273044 w 6293294"/>
              <a:gd name="connsiteY3960" fmla="*/ 630365 h 5604001"/>
              <a:gd name="connsiteX3961" fmla="*/ 3314637 w 6293294"/>
              <a:gd name="connsiteY3961" fmla="*/ 602679 h 5604001"/>
              <a:gd name="connsiteX3962" fmla="*/ 3352737 w 6293294"/>
              <a:gd name="connsiteY3962" fmla="*/ 599186 h 5604001"/>
              <a:gd name="connsiteX3963" fmla="*/ 3446272 w 6293294"/>
              <a:gd name="connsiteY3963" fmla="*/ 699643 h 5604001"/>
              <a:gd name="connsiteX3964" fmla="*/ 3439287 w 6293294"/>
              <a:gd name="connsiteY3964" fmla="*/ 741172 h 5604001"/>
              <a:gd name="connsiteX3965" fmla="*/ 3470465 w 6293294"/>
              <a:gd name="connsiteY3965" fmla="*/ 779272 h 5604001"/>
              <a:gd name="connsiteX3966" fmla="*/ 3480880 w 6293294"/>
              <a:gd name="connsiteY3966" fmla="*/ 852043 h 5604001"/>
              <a:gd name="connsiteX3967" fmla="*/ 3512058 w 6293294"/>
              <a:gd name="connsiteY3967" fmla="*/ 869315 h 5604001"/>
              <a:gd name="connsiteX3968" fmla="*/ 3615944 w 6293294"/>
              <a:gd name="connsiteY3968" fmla="*/ 838200 h 5604001"/>
              <a:gd name="connsiteX3969" fmla="*/ 3705987 w 6293294"/>
              <a:gd name="connsiteY3969" fmla="*/ 858965 h 5604001"/>
              <a:gd name="connsiteX3970" fmla="*/ 3778758 w 6293294"/>
              <a:gd name="connsiteY3970" fmla="*/ 838200 h 5604001"/>
              <a:gd name="connsiteX3971" fmla="*/ 3830701 w 6293294"/>
              <a:gd name="connsiteY3971" fmla="*/ 848551 h 5604001"/>
              <a:gd name="connsiteX3972" fmla="*/ 3875723 w 6293294"/>
              <a:gd name="connsiteY3972" fmla="*/ 914400 h 5604001"/>
              <a:gd name="connsiteX3973" fmla="*/ 3958844 w 6293294"/>
              <a:gd name="connsiteY3973" fmla="*/ 917829 h 5604001"/>
              <a:gd name="connsiteX3974" fmla="*/ 4007358 w 6293294"/>
              <a:gd name="connsiteY3974" fmla="*/ 949008 h 5604001"/>
              <a:gd name="connsiteX3975" fmla="*/ 4038536 w 6293294"/>
              <a:gd name="connsiteY3975" fmla="*/ 931672 h 5604001"/>
              <a:gd name="connsiteX3976" fmla="*/ 4107751 w 6293294"/>
              <a:gd name="connsiteY3976" fmla="*/ 921321 h 5604001"/>
              <a:gd name="connsiteX3977" fmla="*/ 4163187 w 6293294"/>
              <a:gd name="connsiteY3977" fmla="*/ 935165 h 5604001"/>
              <a:gd name="connsiteX3978" fmla="*/ 4177030 w 6293294"/>
              <a:gd name="connsiteY3978" fmla="*/ 862393 h 5604001"/>
              <a:gd name="connsiteX3979" fmla="*/ 4183951 w 6293294"/>
              <a:gd name="connsiteY3979" fmla="*/ 858965 h 5604001"/>
              <a:gd name="connsiteX3980" fmla="*/ 4222051 w 6293294"/>
              <a:gd name="connsiteY3980" fmla="*/ 914400 h 5604001"/>
              <a:gd name="connsiteX3981" fmla="*/ 4222051 w 6293294"/>
              <a:gd name="connsiteY3981" fmla="*/ 838200 h 5604001"/>
              <a:gd name="connsiteX3982" fmla="*/ 4249801 w 6293294"/>
              <a:gd name="connsiteY3982" fmla="*/ 768922 h 5604001"/>
              <a:gd name="connsiteX3983" fmla="*/ 4280980 w 6293294"/>
              <a:gd name="connsiteY3983" fmla="*/ 803529 h 5604001"/>
              <a:gd name="connsiteX3984" fmla="*/ 4280980 w 6293294"/>
              <a:gd name="connsiteY3984" fmla="*/ 668465 h 5604001"/>
              <a:gd name="connsiteX3985" fmla="*/ 4308666 w 6293294"/>
              <a:gd name="connsiteY3985" fmla="*/ 613029 h 5604001"/>
              <a:gd name="connsiteX3986" fmla="*/ 4329430 w 6293294"/>
              <a:gd name="connsiteY3986" fmla="*/ 633857 h 5604001"/>
              <a:gd name="connsiteX3987" fmla="*/ 4353687 w 6293294"/>
              <a:gd name="connsiteY3987" fmla="*/ 481457 h 5604001"/>
              <a:gd name="connsiteX3988" fmla="*/ 4388295 w 6293294"/>
              <a:gd name="connsiteY3988" fmla="*/ 512572 h 5604001"/>
              <a:gd name="connsiteX3989" fmla="*/ 4402201 w 6293294"/>
              <a:gd name="connsiteY3989" fmla="*/ 415608 h 5604001"/>
              <a:gd name="connsiteX3990" fmla="*/ 4409123 w 6293294"/>
              <a:gd name="connsiteY3990" fmla="*/ 412178 h 5604001"/>
              <a:gd name="connsiteX3991" fmla="*/ 4433380 w 6293294"/>
              <a:gd name="connsiteY3991" fmla="*/ 439864 h 5604001"/>
              <a:gd name="connsiteX3992" fmla="*/ 4443730 w 6293294"/>
              <a:gd name="connsiteY3992" fmla="*/ 429450 h 5604001"/>
              <a:gd name="connsiteX3993" fmla="*/ 4495674 w 6293294"/>
              <a:gd name="connsiteY3993" fmla="*/ 329057 h 5604001"/>
              <a:gd name="connsiteX3994" fmla="*/ 4516501 w 6293294"/>
              <a:gd name="connsiteY3994" fmla="*/ 346329 h 5604001"/>
              <a:gd name="connsiteX3995" fmla="*/ 4540695 w 6293294"/>
              <a:gd name="connsiteY3995" fmla="*/ 256286 h 5604001"/>
              <a:gd name="connsiteX3996" fmla="*/ 4575366 w 6293294"/>
              <a:gd name="connsiteY3996" fmla="*/ 290957 h 5604001"/>
              <a:gd name="connsiteX3997" fmla="*/ 4606544 w 6293294"/>
              <a:gd name="connsiteY3997" fmla="*/ 197422 h 5604001"/>
              <a:gd name="connsiteX3998" fmla="*/ 4623816 w 6293294"/>
              <a:gd name="connsiteY3998" fmla="*/ 207836 h 5604001"/>
              <a:gd name="connsiteX3999" fmla="*/ 4672330 w 6293294"/>
              <a:gd name="connsiteY3999" fmla="*/ 138557 h 5604001"/>
              <a:gd name="connsiteX4000" fmla="*/ 4741609 w 6293294"/>
              <a:gd name="connsiteY4000" fmla="*/ 69278 h 5604001"/>
              <a:gd name="connsiteX4001" fmla="*/ 4752023 w 6293294"/>
              <a:gd name="connsiteY4001" fmla="*/ 79629 h 5604001"/>
              <a:gd name="connsiteX4002" fmla="*/ 4831651 w 6293294"/>
              <a:gd name="connsiteY4002" fmla="*/ 0 h 5604001"/>
              <a:gd name="connsiteX4003" fmla="*/ 4838574 w 6293294"/>
              <a:gd name="connsiteY4003" fmla="*/ 10414 h 560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</a:cxnLst>
            <a:rect l="l" t="t" r="r" b="b"/>
            <a:pathLst>
              <a:path w="6293294" h="5604001">
                <a:moveTo>
                  <a:pt x="4187444" y="5604002"/>
                </a:moveTo>
                <a:cubicBezTo>
                  <a:pt x="4183951" y="5604002"/>
                  <a:pt x="4183951" y="5600510"/>
                  <a:pt x="4180523" y="5597081"/>
                </a:cubicBezTo>
                <a:cubicBezTo>
                  <a:pt x="4180523" y="5597081"/>
                  <a:pt x="4183951" y="5593588"/>
                  <a:pt x="4187444" y="5593588"/>
                </a:cubicBezTo>
                <a:cubicBezTo>
                  <a:pt x="4190873" y="5593588"/>
                  <a:pt x="4190873" y="5600510"/>
                  <a:pt x="4187444" y="5604002"/>
                </a:cubicBezTo>
                <a:close/>
                <a:moveTo>
                  <a:pt x="3962336" y="5500116"/>
                </a:moveTo>
                <a:cubicBezTo>
                  <a:pt x="3962336" y="5496624"/>
                  <a:pt x="3962336" y="5493195"/>
                  <a:pt x="3965765" y="5489702"/>
                </a:cubicBezTo>
                <a:cubicBezTo>
                  <a:pt x="3969258" y="5493195"/>
                  <a:pt x="3969258" y="5496624"/>
                  <a:pt x="3962336" y="5500116"/>
                </a:cubicBezTo>
                <a:close/>
                <a:moveTo>
                  <a:pt x="1898015" y="4336352"/>
                </a:moveTo>
                <a:cubicBezTo>
                  <a:pt x="1887664" y="4367530"/>
                  <a:pt x="1825308" y="4419473"/>
                  <a:pt x="1801051" y="4454081"/>
                </a:cubicBezTo>
                <a:cubicBezTo>
                  <a:pt x="1794129" y="4464495"/>
                  <a:pt x="1783715" y="4471416"/>
                  <a:pt x="1783715" y="4467987"/>
                </a:cubicBezTo>
                <a:cubicBezTo>
                  <a:pt x="1783715" y="4443730"/>
                  <a:pt x="1852994" y="4370959"/>
                  <a:pt x="1863408" y="4357116"/>
                </a:cubicBezTo>
                <a:cubicBezTo>
                  <a:pt x="1877251" y="4339781"/>
                  <a:pt x="1887664" y="4319016"/>
                  <a:pt x="1894586" y="4298252"/>
                </a:cubicBezTo>
                <a:cubicBezTo>
                  <a:pt x="1908429" y="4263644"/>
                  <a:pt x="1922272" y="4225544"/>
                  <a:pt x="1939608" y="4190873"/>
                </a:cubicBezTo>
                <a:cubicBezTo>
                  <a:pt x="1929194" y="4239387"/>
                  <a:pt x="1915351" y="4287838"/>
                  <a:pt x="1898015" y="4336352"/>
                </a:cubicBezTo>
                <a:close/>
                <a:moveTo>
                  <a:pt x="5243830" y="3951923"/>
                </a:moveTo>
                <a:cubicBezTo>
                  <a:pt x="5243830" y="3976116"/>
                  <a:pt x="5212651" y="4066223"/>
                  <a:pt x="5202237" y="4076573"/>
                </a:cubicBezTo>
                <a:cubicBezTo>
                  <a:pt x="5219574" y="4031551"/>
                  <a:pt x="5236909" y="3986530"/>
                  <a:pt x="5240337" y="3941509"/>
                </a:cubicBezTo>
                <a:cubicBezTo>
                  <a:pt x="5243830" y="3944938"/>
                  <a:pt x="5243830" y="3944938"/>
                  <a:pt x="5243830" y="3951923"/>
                </a:cubicBezTo>
                <a:close/>
                <a:moveTo>
                  <a:pt x="5399659" y="4038473"/>
                </a:moveTo>
                <a:cubicBezTo>
                  <a:pt x="5347716" y="4007295"/>
                  <a:pt x="5323459" y="3948430"/>
                  <a:pt x="5299266" y="3903409"/>
                </a:cubicBezTo>
                <a:cubicBezTo>
                  <a:pt x="5330381" y="3948430"/>
                  <a:pt x="5365051" y="3996944"/>
                  <a:pt x="5399659" y="4038473"/>
                </a:cubicBezTo>
                <a:close/>
                <a:moveTo>
                  <a:pt x="654621" y="4017709"/>
                </a:moveTo>
                <a:cubicBezTo>
                  <a:pt x="665035" y="3934587"/>
                  <a:pt x="723900" y="3841051"/>
                  <a:pt x="772414" y="3802951"/>
                </a:cubicBezTo>
                <a:cubicBezTo>
                  <a:pt x="720471" y="3868801"/>
                  <a:pt x="682371" y="3944938"/>
                  <a:pt x="654621" y="4017709"/>
                </a:cubicBezTo>
                <a:close/>
                <a:moveTo>
                  <a:pt x="2168208" y="3861816"/>
                </a:moveTo>
                <a:cubicBezTo>
                  <a:pt x="2171637" y="3875723"/>
                  <a:pt x="2171637" y="3899916"/>
                  <a:pt x="2175129" y="3920744"/>
                </a:cubicBezTo>
                <a:cubicBezTo>
                  <a:pt x="2161286" y="3879151"/>
                  <a:pt x="2137029" y="3796030"/>
                  <a:pt x="2137029" y="3789109"/>
                </a:cubicBezTo>
                <a:lnTo>
                  <a:pt x="2137029" y="3771773"/>
                </a:lnTo>
                <a:cubicBezTo>
                  <a:pt x="2150872" y="3799523"/>
                  <a:pt x="2161286" y="3827209"/>
                  <a:pt x="2168208" y="3861816"/>
                </a:cubicBezTo>
                <a:close/>
                <a:moveTo>
                  <a:pt x="5171059" y="3844544"/>
                </a:moveTo>
                <a:cubicBezTo>
                  <a:pt x="5171059" y="3851466"/>
                  <a:pt x="5153787" y="3951923"/>
                  <a:pt x="5143374" y="3979609"/>
                </a:cubicBezTo>
                <a:cubicBezTo>
                  <a:pt x="5150295" y="3934587"/>
                  <a:pt x="5164137" y="3844544"/>
                  <a:pt x="5164137" y="3837623"/>
                </a:cubicBezTo>
                <a:cubicBezTo>
                  <a:pt x="5164137" y="3827209"/>
                  <a:pt x="5157216" y="3782187"/>
                  <a:pt x="5150295" y="3754501"/>
                </a:cubicBezTo>
                <a:cubicBezTo>
                  <a:pt x="5157216" y="3778695"/>
                  <a:pt x="5171059" y="3813366"/>
                  <a:pt x="5171059" y="3844544"/>
                </a:cubicBezTo>
                <a:close/>
                <a:moveTo>
                  <a:pt x="5351209" y="3903409"/>
                </a:moveTo>
                <a:cubicBezTo>
                  <a:pt x="5316537" y="3837623"/>
                  <a:pt x="5278437" y="3771773"/>
                  <a:pt x="5202237" y="3705987"/>
                </a:cubicBezTo>
                <a:cubicBezTo>
                  <a:pt x="5271516" y="3754501"/>
                  <a:pt x="5330381" y="3837623"/>
                  <a:pt x="5351209" y="3903409"/>
                </a:cubicBezTo>
                <a:close/>
                <a:moveTo>
                  <a:pt x="2130108" y="3931095"/>
                </a:moveTo>
                <a:cubicBezTo>
                  <a:pt x="2130108" y="3938016"/>
                  <a:pt x="2126615" y="3969195"/>
                  <a:pt x="2126615" y="3986530"/>
                </a:cubicBezTo>
                <a:cubicBezTo>
                  <a:pt x="2123186" y="3976116"/>
                  <a:pt x="2112772" y="3962273"/>
                  <a:pt x="2112772" y="3955351"/>
                </a:cubicBezTo>
                <a:cubicBezTo>
                  <a:pt x="2098929" y="3886073"/>
                  <a:pt x="2109343" y="3813366"/>
                  <a:pt x="2078164" y="3747516"/>
                </a:cubicBezTo>
                <a:cubicBezTo>
                  <a:pt x="2071243" y="3730244"/>
                  <a:pt x="2057337" y="3702495"/>
                  <a:pt x="2046986" y="3702495"/>
                </a:cubicBezTo>
                <a:cubicBezTo>
                  <a:pt x="2040064" y="3702495"/>
                  <a:pt x="2043494" y="3705987"/>
                  <a:pt x="2043494" y="3709416"/>
                </a:cubicBezTo>
                <a:lnTo>
                  <a:pt x="2043494" y="3688651"/>
                </a:lnTo>
                <a:cubicBezTo>
                  <a:pt x="2105851" y="3716401"/>
                  <a:pt x="2130108" y="3868801"/>
                  <a:pt x="2130108" y="3931095"/>
                </a:cubicBezTo>
                <a:close/>
                <a:moveTo>
                  <a:pt x="505714" y="3740595"/>
                </a:moveTo>
                <a:cubicBezTo>
                  <a:pt x="491871" y="3740595"/>
                  <a:pt x="460692" y="3730244"/>
                  <a:pt x="453771" y="3726751"/>
                </a:cubicBezTo>
                <a:cubicBezTo>
                  <a:pt x="547243" y="3726751"/>
                  <a:pt x="651192" y="3699066"/>
                  <a:pt x="751586" y="3685223"/>
                </a:cubicBezTo>
                <a:cubicBezTo>
                  <a:pt x="716978" y="3692144"/>
                  <a:pt x="564578" y="3740595"/>
                  <a:pt x="505714" y="3740595"/>
                </a:cubicBezTo>
                <a:close/>
                <a:moveTo>
                  <a:pt x="1111821" y="3685223"/>
                </a:moveTo>
                <a:cubicBezTo>
                  <a:pt x="1077214" y="3712909"/>
                  <a:pt x="1018286" y="3744087"/>
                  <a:pt x="987108" y="3785616"/>
                </a:cubicBezTo>
                <a:cubicBezTo>
                  <a:pt x="938657" y="3844544"/>
                  <a:pt x="869378" y="3924173"/>
                  <a:pt x="841692" y="3986530"/>
                </a:cubicBezTo>
                <a:cubicBezTo>
                  <a:pt x="872808" y="3875723"/>
                  <a:pt x="994029" y="3726751"/>
                  <a:pt x="1111821" y="3681730"/>
                </a:cubicBezTo>
                <a:cubicBezTo>
                  <a:pt x="1111821" y="3681730"/>
                  <a:pt x="1115314" y="3681730"/>
                  <a:pt x="1111821" y="3685223"/>
                </a:cubicBezTo>
                <a:close/>
                <a:moveTo>
                  <a:pt x="3415094" y="3615944"/>
                </a:moveTo>
                <a:cubicBezTo>
                  <a:pt x="3529394" y="3747516"/>
                  <a:pt x="3678301" y="3834130"/>
                  <a:pt x="3806444" y="3834130"/>
                </a:cubicBezTo>
                <a:cubicBezTo>
                  <a:pt x="3830701" y="3834130"/>
                  <a:pt x="3889565" y="3809873"/>
                  <a:pt x="3906901" y="3802951"/>
                </a:cubicBezTo>
                <a:cubicBezTo>
                  <a:pt x="3872230" y="3827209"/>
                  <a:pt x="3809937" y="3851466"/>
                  <a:pt x="3771837" y="3851466"/>
                </a:cubicBezTo>
                <a:cubicBezTo>
                  <a:pt x="3650615" y="3851466"/>
                  <a:pt x="3491294" y="3737166"/>
                  <a:pt x="3401187" y="3612451"/>
                </a:cubicBezTo>
                <a:cubicBezTo>
                  <a:pt x="3404680" y="3612451"/>
                  <a:pt x="3411601" y="3615944"/>
                  <a:pt x="3415094" y="3615944"/>
                </a:cubicBezTo>
                <a:close/>
                <a:moveTo>
                  <a:pt x="2123186" y="3699066"/>
                </a:moveTo>
                <a:cubicBezTo>
                  <a:pt x="2133537" y="3716401"/>
                  <a:pt x="2150872" y="3737166"/>
                  <a:pt x="2164715" y="3757930"/>
                </a:cubicBezTo>
                <a:cubicBezTo>
                  <a:pt x="2182051" y="3778695"/>
                  <a:pt x="2192464" y="3809873"/>
                  <a:pt x="2220151" y="3827209"/>
                </a:cubicBezTo>
                <a:cubicBezTo>
                  <a:pt x="2282508" y="3872230"/>
                  <a:pt x="2358708" y="3903409"/>
                  <a:pt x="2424494" y="3903409"/>
                </a:cubicBezTo>
                <a:cubicBezTo>
                  <a:pt x="2535364" y="3903409"/>
                  <a:pt x="2576894" y="3778695"/>
                  <a:pt x="2590737" y="3778695"/>
                </a:cubicBezTo>
                <a:cubicBezTo>
                  <a:pt x="2597658" y="3778695"/>
                  <a:pt x="2621915" y="3789109"/>
                  <a:pt x="2632329" y="3789109"/>
                </a:cubicBezTo>
                <a:cubicBezTo>
                  <a:pt x="2670429" y="3789109"/>
                  <a:pt x="2718880" y="3730244"/>
                  <a:pt x="2739708" y="3688651"/>
                </a:cubicBezTo>
                <a:cubicBezTo>
                  <a:pt x="2746629" y="3709416"/>
                  <a:pt x="2750058" y="3744087"/>
                  <a:pt x="2750058" y="3751009"/>
                </a:cubicBezTo>
                <a:cubicBezTo>
                  <a:pt x="2750058" y="3820287"/>
                  <a:pt x="2715451" y="3830701"/>
                  <a:pt x="2642680" y="3903409"/>
                </a:cubicBezTo>
                <a:cubicBezTo>
                  <a:pt x="2625408" y="3920744"/>
                  <a:pt x="2590737" y="3927666"/>
                  <a:pt x="2587308" y="3955351"/>
                </a:cubicBezTo>
                <a:cubicBezTo>
                  <a:pt x="2580386" y="3976116"/>
                  <a:pt x="2587308" y="4021138"/>
                  <a:pt x="2587308" y="4028123"/>
                </a:cubicBezTo>
                <a:cubicBezTo>
                  <a:pt x="2587308" y="4052316"/>
                  <a:pt x="2504186" y="4125087"/>
                  <a:pt x="2493772" y="4125087"/>
                </a:cubicBezTo>
                <a:cubicBezTo>
                  <a:pt x="2486851" y="4125087"/>
                  <a:pt x="2441829" y="4111244"/>
                  <a:pt x="2434908" y="4111244"/>
                </a:cubicBezTo>
                <a:cubicBezTo>
                  <a:pt x="2396808" y="4111244"/>
                  <a:pt x="2400237" y="4180459"/>
                  <a:pt x="2324037" y="4180459"/>
                </a:cubicBezTo>
                <a:cubicBezTo>
                  <a:pt x="2292858" y="4180459"/>
                  <a:pt x="2247837" y="4152773"/>
                  <a:pt x="2202815" y="4152773"/>
                </a:cubicBezTo>
                <a:cubicBezTo>
                  <a:pt x="2150872" y="4152773"/>
                  <a:pt x="2092008" y="4197795"/>
                  <a:pt x="2078164" y="4197795"/>
                </a:cubicBezTo>
                <a:cubicBezTo>
                  <a:pt x="2067751" y="4197795"/>
                  <a:pt x="2022729" y="4170109"/>
                  <a:pt x="2022729" y="4152773"/>
                </a:cubicBezTo>
                <a:cubicBezTo>
                  <a:pt x="2022729" y="4142359"/>
                  <a:pt x="2036572" y="4100830"/>
                  <a:pt x="2036572" y="4093909"/>
                </a:cubicBezTo>
                <a:cubicBezTo>
                  <a:pt x="2036572" y="4083495"/>
                  <a:pt x="2033143" y="4090416"/>
                  <a:pt x="2029651" y="4086987"/>
                </a:cubicBezTo>
                <a:cubicBezTo>
                  <a:pt x="2029651" y="4080066"/>
                  <a:pt x="2033143" y="4069651"/>
                  <a:pt x="2033143" y="4059238"/>
                </a:cubicBezTo>
                <a:cubicBezTo>
                  <a:pt x="2033143" y="4017709"/>
                  <a:pt x="1984629" y="3983038"/>
                  <a:pt x="1970786" y="3944938"/>
                </a:cubicBezTo>
                <a:cubicBezTo>
                  <a:pt x="1960372" y="3910330"/>
                  <a:pt x="1956943" y="3851466"/>
                  <a:pt x="1956943" y="3841051"/>
                </a:cubicBezTo>
                <a:cubicBezTo>
                  <a:pt x="1956943" y="3841051"/>
                  <a:pt x="1977708" y="3813366"/>
                  <a:pt x="1977708" y="3796030"/>
                </a:cubicBezTo>
                <a:cubicBezTo>
                  <a:pt x="1977708" y="3757930"/>
                  <a:pt x="1950021" y="3726751"/>
                  <a:pt x="1950021" y="3702495"/>
                </a:cubicBezTo>
                <a:cubicBezTo>
                  <a:pt x="1950021" y="3681730"/>
                  <a:pt x="1981137" y="3654044"/>
                  <a:pt x="1974215" y="3633280"/>
                </a:cubicBezTo>
                <a:lnTo>
                  <a:pt x="1974215" y="3581273"/>
                </a:lnTo>
                <a:cubicBezTo>
                  <a:pt x="2001964" y="3636709"/>
                  <a:pt x="2067751" y="3692144"/>
                  <a:pt x="2123186" y="3699066"/>
                </a:cubicBezTo>
                <a:close/>
                <a:moveTo>
                  <a:pt x="1496251" y="3553587"/>
                </a:moveTo>
                <a:cubicBezTo>
                  <a:pt x="1513586" y="3577844"/>
                  <a:pt x="1513586" y="3584766"/>
                  <a:pt x="1513586" y="3612451"/>
                </a:cubicBezTo>
                <a:cubicBezTo>
                  <a:pt x="1513586" y="3643630"/>
                  <a:pt x="1506664" y="3657473"/>
                  <a:pt x="1475486" y="3695573"/>
                </a:cubicBezTo>
                <a:cubicBezTo>
                  <a:pt x="1499743" y="3660966"/>
                  <a:pt x="1503172" y="3636709"/>
                  <a:pt x="1503172" y="3609023"/>
                </a:cubicBezTo>
                <a:cubicBezTo>
                  <a:pt x="1503172" y="3588195"/>
                  <a:pt x="1503172" y="3574351"/>
                  <a:pt x="1485900" y="3553587"/>
                </a:cubicBezTo>
                <a:lnTo>
                  <a:pt x="1496251" y="3553587"/>
                </a:lnTo>
                <a:close/>
                <a:moveTo>
                  <a:pt x="5053330" y="3550095"/>
                </a:moveTo>
                <a:cubicBezTo>
                  <a:pt x="5035995" y="3546666"/>
                  <a:pt x="4997895" y="3588195"/>
                  <a:pt x="5001387" y="3609023"/>
                </a:cubicBezTo>
                <a:cubicBezTo>
                  <a:pt x="4994466" y="3581273"/>
                  <a:pt x="5032566" y="3550095"/>
                  <a:pt x="5042916" y="3550095"/>
                </a:cubicBezTo>
                <a:lnTo>
                  <a:pt x="5053330" y="3550095"/>
                </a:lnTo>
                <a:close/>
                <a:moveTo>
                  <a:pt x="1115314" y="3560509"/>
                </a:moveTo>
                <a:lnTo>
                  <a:pt x="949008" y="3560509"/>
                </a:lnTo>
                <a:cubicBezTo>
                  <a:pt x="852043" y="3570923"/>
                  <a:pt x="737743" y="3591687"/>
                  <a:pt x="644271" y="3636709"/>
                </a:cubicBezTo>
                <a:cubicBezTo>
                  <a:pt x="744664" y="3574351"/>
                  <a:pt x="897064" y="3550095"/>
                  <a:pt x="1004443" y="3550095"/>
                </a:cubicBezTo>
                <a:cubicBezTo>
                  <a:pt x="1039114" y="3550095"/>
                  <a:pt x="1084135" y="3546666"/>
                  <a:pt x="1115314" y="3560509"/>
                </a:cubicBezTo>
                <a:close/>
                <a:moveTo>
                  <a:pt x="3879215" y="3709416"/>
                </a:moveTo>
                <a:cubicBezTo>
                  <a:pt x="3934587" y="3712909"/>
                  <a:pt x="3948430" y="3712909"/>
                  <a:pt x="3958844" y="3712909"/>
                </a:cubicBezTo>
                <a:cubicBezTo>
                  <a:pt x="3965765" y="3712909"/>
                  <a:pt x="4014280" y="3709416"/>
                  <a:pt x="4041965" y="3702495"/>
                </a:cubicBezTo>
                <a:cubicBezTo>
                  <a:pt x="4066223" y="3699066"/>
                  <a:pt x="4093909" y="3695573"/>
                  <a:pt x="4121658" y="3685223"/>
                </a:cubicBezTo>
                <a:cubicBezTo>
                  <a:pt x="4145851" y="3678301"/>
                  <a:pt x="4187444" y="3660966"/>
                  <a:pt x="4197858" y="3660966"/>
                </a:cubicBezTo>
                <a:cubicBezTo>
                  <a:pt x="4215130" y="3660966"/>
                  <a:pt x="4239387" y="3730244"/>
                  <a:pt x="4242880" y="3751009"/>
                </a:cubicBezTo>
                <a:cubicBezTo>
                  <a:pt x="4246309" y="3754501"/>
                  <a:pt x="4242880" y="3768344"/>
                  <a:pt x="4246309" y="3778695"/>
                </a:cubicBezTo>
                <a:cubicBezTo>
                  <a:pt x="4253230" y="3799523"/>
                  <a:pt x="4277487" y="3830701"/>
                  <a:pt x="4277487" y="3841051"/>
                </a:cubicBezTo>
                <a:cubicBezTo>
                  <a:pt x="4277487" y="3882644"/>
                  <a:pt x="4222051" y="3906838"/>
                  <a:pt x="4222051" y="3927666"/>
                </a:cubicBezTo>
                <a:cubicBezTo>
                  <a:pt x="4222051" y="3934587"/>
                  <a:pt x="4228974" y="3962273"/>
                  <a:pt x="4228974" y="3969195"/>
                </a:cubicBezTo>
                <a:cubicBezTo>
                  <a:pt x="4228974" y="3993451"/>
                  <a:pt x="4211701" y="4066223"/>
                  <a:pt x="4183951" y="4080066"/>
                </a:cubicBezTo>
                <a:cubicBezTo>
                  <a:pt x="4170109" y="4086987"/>
                  <a:pt x="4163187" y="4093909"/>
                  <a:pt x="4152836" y="4097338"/>
                </a:cubicBezTo>
                <a:cubicBezTo>
                  <a:pt x="4145851" y="4100830"/>
                  <a:pt x="4132009" y="4097338"/>
                  <a:pt x="4128580" y="4100830"/>
                </a:cubicBezTo>
                <a:cubicBezTo>
                  <a:pt x="4100830" y="4107751"/>
                  <a:pt x="4107751" y="4132009"/>
                  <a:pt x="4100830" y="4149344"/>
                </a:cubicBezTo>
                <a:cubicBezTo>
                  <a:pt x="4090480" y="4173538"/>
                  <a:pt x="4052380" y="4232466"/>
                  <a:pt x="4021201" y="4242816"/>
                </a:cubicBezTo>
                <a:cubicBezTo>
                  <a:pt x="4007358" y="4249738"/>
                  <a:pt x="3983101" y="4253230"/>
                  <a:pt x="3976180" y="4253230"/>
                </a:cubicBezTo>
                <a:cubicBezTo>
                  <a:pt x="3924236" y="4253230"/>
                  <a:pt x="3917315" y="4215130"/>
                  <a:pt x="3899980" y="4215130"/>
                </a:cubicBezTo>
                <a:cubicBezTo>
                  <a:pt x="3882644" y="4215130"/>
                  <a:pt x="3854958" y="4305173"/>
                  <a:pt x="3799522" y="4305173"/>
                </a:cubicBezTo>
                <a:cubicBezTo>
                  <a:pt x="3761422" y="4305173"/>
                  <a:pt x="3740658" y="4294759"/>
                  <a:pt x="3699065" y="4270566"/>
                </a:cubicBezTo>
                <a:cubicBezTo>
                  <a:pt x="3719894" y="4267073"/>
                  <a:pt x="3740658" y="4260152"/>
                  <a:pt x="3761422" y="4253230"/>
                </a:cubicBezTo>
                <a:cubicBezTo>
                  <a:pt x="3761422" y="4253230"/>
                  <a:pt x="3761422" y="4249738"/>
                  <a:pt x="3754501" y="4249738"/>
                </a:cubicBezTo>
                <a:cubicBezTo>
                  <a:pt x="3744087" y="4249738"/>
                  <a:pt x="3699065" y="4260152"/>
                  <a:pt x="3692144" y="4260152"/>
                </a:cubicBezTo>
                <a:cubicBezTo>
                  <a:pt x="3660965" y="4260152"/>
                  <a:pt x="3615944" y="4163187"/>
                  <a:pt x="3615944" y="4159695"/>
                </a:cubicBezTo>
                <a:cubicBezTo>
                  <a:pt x="3602101" y="4111244"/>
                  <a:pt x="3595180" y="4055809"/>
                  <a:pt x="3577844" y="4010787"/>
                </a:cubicBezTo>
                <a:cubicBezTo>
                  <a:pt x="3567494" y="3979609"/>
                  <a:pt x="3508565" y="3924173"/>
                  <a:pt x="3480880" y="3910330"/>
                </a:cubicBezTo>
                <a:cubicBezTo>
                  <a:pt x="3442780" y="3889566"/>
                  <a:pt x="3428937" y="3882644"/>
                  <a:pt x="3397758" y="3882644"/>
                </a:cubicBezTo>
                <a:cubicBezTo>
                  <a:pt x="3390837" y="3882644"/>
                  <a:pt x="3342322" y="3889566"/>
                  <a:pt x="3331972" y="3889566"/>
                </a:cubicBezTo>
                <a:cubicBezTo>
                  <a:pt x="3307715" y="3889566"/>
                  <a:pt x="3300794" y="3892995"/>
                  <a:pt x="3293872" y="3858387"/>
                </a:cubicBezTo>
                <a:cubicBezTo>
                  <a:pt x="3276537" y="3757930"/>
                  <a:pt x="3158744" y="3716401"/>
                  <a:pt x="3092958" y="3692144"/>
                </a:cubicBezTo>
                <a:cubicBezTo>
                  <a:pt x="3054858" y="3681730"/>
                  <a:pt x="3009837" y="3643630"/>
                  <a:pt x="3002915" y="3605530"/>
                </a:cubicBezTo>
                <a:cubicBezTo>
                  <a:pt x="2999422" y="3581273"/>
                  <a:pt x="2978658" y="3539744"/>
                  <a:pt x="2971737" y="3518980"/>
                </a:cubicBezTo>
                <a:cubicBezTo>
                  <a:pt x="2989072" y="3539744"/>
                  <a:pt x="3065272" y="3574351"/>
                  <a:pt x="3092958" y="3574351"/>
                </a:cubicBezTo>
                <a:cubicBezTo>
                  <a:pt x="3103372" y="3574351"/>
                  <a:pt x="3131058" y="3567430"/>
                  <a:pt x="3141472" y="3567430"/>
                </a:cubicBezTo>
                <a:cubicBezTo>
                  <a:pt x="3144901" y="3567430"/>
                  <a:pt x="3162237" y="3584766"/>
                  <a:pt x="3162237" y="3595180"/>
                </a:cubicBezTo>
                <a:cubicBezTo>
                  <a:pt x="3162237" y="3602101"/>
                  <a:pt x="3137980" y="3615944"/>
                  <a:pt x="3137980" y="3622866"/>
                </a:cubicBezTo>
                <a:cubicBezTo>
                  <a:pt x="3137980" y="3695573"/>
                  <a:pt x="3252280" y="3747516"/>
                  <a:pt x="3290380" y="3747516"/>
                </a:cubicBezTo>
                <a:cubicBezTo>
                  <a:pt x="3300794" y="3747516"/>
                  <a:pt x="3345815" y="3716401"/>
                  <a:pt x="3352737" y="3716401"/>
                </a:cubicBezTo>
                <a:cubicBezTo>
                  <a:pt x="3363151" y="3716401"/>
                  <a:pt x="3411601" y="3768344"/>
                  <a:pt x="3442780" y="3789109"/>
                </a:cubicBezTo>
                <a:cubicBezTo>
                  <a:pt x="3477387" y="3816795"/>
                  <a:pt x="3529394" y="3841051"/>
                  <a:pt x="3574415" y="3854895"/>
                </a:cubicBezTo>
                <a:lnTo>
                  <a:pt x="3588258" y="3851466"/>
                </a:lnTo>
                <a:cubicBezTo>
                  <a:pt x="3512058" y="3820287"/>
                  <a:pt x="3435858" y="3778695"/>
                  <a:pt x="3359658" y="3709416"/>
                </a:cubicBezTo>
                <a:cubicBezTo>
                  <a:pt x="3387344" y="3678301"/>
                  <a:pt x="3390837" y="3629787"/>
                  <a:pt x="3394265" y="3602101"/>
                </a:cubicBezTo>
                <a:cubicBezTo>
                  <a:pt x="3439287" y="3633280"/>
                  <a:pt x="3508565" y="3543173"/>
                  <a:pt x="3512058" y="3501644"/>
                </a:cubicBezTo>
                <a:cubicBezTo>
                  <a:pt x="3622865" y="3622866"/>
                  <a:pt x="3754501" y="3692144"/>
                  <a:pt x="3879215" y="3709416"/>
                </a:cubicBezTo>
                <a:close/>
                <a:moveTo>
                  <a:pt x="5437759" y="3543173"/>
                </a:moveTo>
                <a:cubicBezTo>
                  <a:pt x="5410074" y="3550095"/>
                  <a:pt x="5365051" y="3491230"/>
                  <a:pt x="5365051" y="3473895"/>
                </a:cubicBezTo>
                <a:lnTo>
                  <a:pt x="5365051" y="3439287"/>
                </a:lnTo>
                <a:cubicBezTo>
                  <a:pt x="5358130" y="3466973"/>
                  <a:pt x="5392737" y="3532823"/>
                  <a:pt x="5437759" y="3543173"/>
                </a:cubicBezTo>
                <a:close/>
                <a:moveTo>
                  <a:pt x="4429887" y="3460051"/>
                </a:moveTo>
                <a:cubicBezTo>
                  <a:pt x="4443730" y="3491230"/>
                  <a:pt x="4474909" y="3494723"/>
                  <a:pt x="4499166" y="3508566"/>
                </a:cubicBezTo>
                <a:cubicBezTo>
                  <a:pt x="4523423" y="3522409"/>
                  <a:pt x="4519930" y="3557080"/>
                  <a:pt x="4533774" y="3577844"/>
                </a:cubicBezTo>
                <a:cubicBezTo>
                  <a:pt x="4547680" y="3598609"/>
                  <a:pt x="4558030" y="3598609"/>
                  <a:pt x="4582287" y="3598609"/>
                </a:cubicBezTo>
                <a:cubicBezTo>
                  <a:pt x="4620387" y="3598609"/>
                  <a:pt x="4599623" y="3577844"/>
                  <a:pt x="4648074" y="3543173"/>
                </a:cubicBezTo>
                <a:cubicBezTo>
                  <a:pt x="4661916" y="3532823"/>
                  <a:pt x="4682744" y="3539744"/>
                  <a:pt x="4700016" y="3529330"/>
                </a:cubicBezTo>
                <a:cubicBezTo>
                  <a:pt x="4720844" y="3518980"/>
                  <a:pt x="4741609" y="3487801"/>
                  <a:pt x="4765866" y="3480880"/>
                </a:cubicBezTo>
                <a:cubicBezTo>
                  <a:pt x="4803966" y="3463544"/>
                  <a:pt x="4855909" y="3487801"/>
                  <a:pt x="4894009" y="3446209"/>
                </a:cubicBezTo>
                <a:cubicBezTo>
                  <a:pt x="4894009" y="3449701"/>
                  <a:pt x="4890516" y="3456623"/>
                  <a:pt x="4887087" y="3463544"/>
                </a:cubicBezTo>
                <a:cubicBezTo>
                  <a:pt x="4880166" y="3473895"/>
                  <a:pt x="4869751" y="3487801"/>
                  <a:pt x="4855909" y="3494723"/>
                </a:cubicBezTo>
                <a:cubicBezTo>
                  <a:pt x="4845495" y="3501644"/>
                  <a:pt x="4814316" y="3508566"/>
                  <a:pt x="4814316" y="3532823"/>
                </a:cubicBezTo>
                <a:cubicBezTo>
                  <a:pt x="4814316" y="3539744"/>
                  <a:pt x="4828223" y="3560509"/>
                  <a:pt x="4828223" y="3570923"/>
                </a:cubicBezTo>
                <a:cubicBezTo>
                  <a:pt x="4828223" y="3598609"/>
                  <a:pt x="4776216" y="3609023"/>
                  <a:pt x="4765866" y="3609023"/>
                </a:cubicBezTo>
                <a:cubicBezTo>
                  <a:pt x="4762374" y="3602101"/>
                  <a:pt x="4758944" y="3591687"/>
                  <a:pt x="4752023" y="3591687"/>
                </a:cubicBezTo>
                <a:cubicBezTo>
                  <a:pt x="4731195" y="3591687"/>
                  <a:pt x="4731195" y="3612451"/>
                  <a:pt x="4727766" y="3626295"/>
                </a:cubicBezTo>
                <a:cubicBezTo>
                  <a:pt x="4707001" y="3678301"/>
                  <a:pt x="4644644" y="3685223"/>
                  <a:pt x="4606544" y="3685223"/>
                </a:cubicBezTo>
                <a:cubicBezTo>
                  <a:pt x="4599623" y="3685223"/>
                  <a:pt x="4578795" y="3685223"/>
                  <a:pt x="4568444" y="3678301"/>
                </a:cubicBezTo>
                <a:cubicBezTo>
                  <a:pt x="4554601" y="3674809"/>
                  <a:pt x="4540695" y="3671316"/>
                  <a:pt x="4537266" y="3664395"/>
                </a:cubicBezTo>
                <a:cubicBezTo>
                  <a:pt x="4526851" y="3647123"/>
                  <a:pt x="4530344" y="3626295"/>
                  <a:pt x="4519930" y="3612451"/>
                </a:cubicBezTo>
                <a:cubicBezTo>
                  <a:pt x="4513009" y="3595180"/>
                  <a:pt x="4467987" y="3567430"/>
                  <a:pt x="4457574" y="3567430"/>
                </a:cubicBezTo>
                <a:cubicBezTo>
                  <a:pt x="4447223" y="3567430"/>
                  <a:pt x="4422966" y="3574351"/>
                  <a:pt x="4412551" y="3574351"/>
                </a:cubicBezTo>
                <a:cubicBezTo>
                  <a:pt x="4405630" y="3574351"/>
                  <a:pt x="4391787" y="3557080"/>
                  <a:pt x="4384866" y="3550095"/>
                </a:cubicBezTo>
                <a:cubicBezTo>
                  <a:pt x="4346766" y="3525901"/>
                  <a:pt x="4315587" y="3539744"/>
                  <a:pt x="4280980" y="3536251"/>
                </a:cubicBezTo>
                <a:cubicBezTo>
                  <a:pt x="4298251" y="3532823"/>
                  <a:pt x="4315587" y="3522409"/>
                  <a:pt x="4332923" y="3515487"/>
                </a:cubicBezTo>
                <a:cubicBezTo>
                  <a:pt x="4339844" y="3511995"/>
                  <a:pt x="4353687" y="3487801"/>
                  <a:pt x="4353687" y="3484309"/>
                </a:cubicBezTo>
                <a:cubicBezTo>
                  <a:pt x="4374451" y="3477387"/>
                  <a:pt x="4422966" y="3449701"/>
                  <a:pt x="4419474" y="3421951"/>
                </a:cubicBezTo>
                <a:cubicBezTo>
                  <a:pt x="4419474" y="3411601"/>
                  <a:pt x="4419474" y="3408109"/>
                  <a:pt x="4426395" y="3404680"/>
                </a:cubicBezTo>
                <a:cubicBezTo>
                  <a:pt x="4426395" y="3421951"/>
                  <a:pt x="4422966" y="3442780"/>
                  <a:pt x="4429887" y="3460051"/>
                </a:cubicBezTo>
                <a:close/>
                <a:moveTo>
                  <a:pt x="3924236" y="3615944"/>
                </a:moveTo>
                <a:cubicBezTo>
                  <a:pt x="3983101" y="3615944"/>
                  <a:pt x="3993451" y="3619373"/>
                  <a:pt x="4000436" y="3619373"/>
                </a:cubicBezTo>
                <a:cubicBezTo>
                  <a:pt x="4010787" y="3619373"/>
                  <a:pt x="4066223" y="3612451"/>
                  <a:pt x="4097401" y="3605530"/>
                </a:cubicBezTo>
                <a:cubicBezTo>
                  <a:pt x="4125087" y="3602101"/>
                  <a:pt x="4156265" y="3591687"/>
                  <a:pt x="4183951" y="3581273"/>
                </a:cubicBezTo>
                <a:cubicBezTo>
                  <a:pt x="4208209" y="3574351"/>
                  <a:pt x="4253230" y="3550095"/>
                  <a:pt x="4263644" y="3550095"/>
                </a:cubicBezTo>
                <a:cubicBezTo>
                  <a:pt x="4270566" y="3550095"/>
                  <a:pt x="4315587" y="3550095"/>
                  <a:pt x="4343274" y="3557080"/>
                </a:cubicBezTo>
                <a:cubicBezTo>
                  <a:pt x="4350258" y="3557080"/>
                  <a:pt x="4367530" y="3567430"/>
                  <a:pt x="4377944" y="3577844"/>
                </a:cubicBezTo>
                <a:cubicBezTo>
                  <a:pt x="4152836" y="3622866"/>
                  <a:pt x="4118165" y="3674809"/>
                  <a:pt x="3938080" y="3674809"/>
                </a:cubicBezTo>
                <a:cubicBezTo>
                  <a:pt x="3861880" y="3674809"/>
                  <a:pt x="3792601" y="3660966"/>
                  <a:pt x="3719894" y="3622866"/>
                </a:cubicBezTo>
                <a:cubicBezTo>
                  <a:pt x="3660965" y="3591687"/>
                  <a:pt x="3581337" y="3557080"/>
                  <a:pt x="3529394" y="3498151"/>
                </a:cubicBezTo>
                <a:cubicBezTo>
                  <a:pt x="3508565" y="3477387"/>
                  <a:pt x="3508565" y="3446209"/>
                  <a:pt x="3494722" y="3421951"/>
                </a:cubicBezTo>
                <a:cubicBezTo>
                  <a:pt x="3515487" y="3425444"/>
                  <a:pt x="3536315" y="3415030"/>
                  <a:pt x="3557080" y="3404680"/>
                </a:cubicBezTo>
                <a:cubicBezTo>
                  <a:pt x="3640201" y="3536251"/>
                  <a:pt x="3806444" y="3609023"/>
                  <a:pt x="3924236" y="3615944"/>
                </a:cubicBezTo>
                <a:close/>
                <a:moveTo>
                  <a:pt x="1911921" y="3460051"/>
                </a:moveTo>
                <a:cubicBezTo>
                  <a:pt x="1929194" y="3525901"/>
                  <a:pt x="1956943" y="3525901"/>
                  <a:pt x="1956943" y="3577844"/>
                </a:cubicBezTo>
                <a:cubicBezTo>
                  <a:pt x="1956943" y="3588195"/>
                  <a:pt x="1956943" y="3626295"/>
                  <a:pt x="1946529" y="3650551"/>
                </a:cubicBezTo>
                <a:cubicBezTo>
                  <a:pt x="1936115" y="3674809"/>
                  <a:pt x="1922272" y="3685223"/>
                  <a:pt x="1922272" y="3705987"/>
                </a:cubicBezTo>
                <a:cubicBezTo>
                  <a:pt x="1922272" y="3716401"/>
                  <a:pt x="1939608" y="3754501"/>
                  <a:pt x="1946529" y="3785616"/>
                </a:cubicBezTo>
                <a:cubicBezTo>
                  <a:pt x="1929194" y="3757930"/>
                  <a:pt x="1877251" y="3723323"/>
                  <a:pt x="1863408" y="3692144"/>
                </a:cubicBezTo>
                <a:cubicBezTo>
                  <a:pt x="1846072" y="3654044"/>
                  <a:pt x="1832229" y="3577844"/>
                  <a:pt x="1832229" y="3529330"/>
                </a:cubicBezTo>
                <a:lnTo>
                  <a:pt x="1832229" y="3470466"/>
                </a:lnTo>
                <a:lnTo>
                  <a:pt x="1898015" y="3383851"/>
                </a:lnTo>
                <a:cubicBezTo>
                  <a:pt x="1901508" y="3408109"/>
                  <a:pt x="1905000" y="3435858"/>
                  <a:pt x="1911921" y="3460051"/>
                </a:cubicBezTo>
                <a:close/>
                <a:moveTo>
                  <a:pt x="4772787" y="3383851"/>
                </a:moveTo>
                <a:cubicBezTo>
                  <a:pt x="4769295" y="3387344"/>
                  <a:pt x="4765866" y="3383851"/>
                  <a:pt x="4755451" y="3383851"/>
                </a:cubicBezTo>
                <a:cubicBezTo>
                  <a:pt x="4717351" y="3383851"/>
                  <a:pt x="4644644" y="3456623"/>
                  <a:pt x="4620387" y="3466973"/>
                </a:cubicBezTo>
                <a:cubicBezTo>
                  <a:pt x="4654995" y="3425444"/>
                  <a:pt x="4700016" y="3390773"/>
                  <a:pt x="4741609" y="3380423"/>
                </a:cubicBezTo>
                <a:lnTo>
                  <a:pt x="4772787" y="3383851"/>
                </a:lnTo>
                <a:close/>
                <a:moveTo>
                  <a:pt x="4700016" y="3380423"/>
                </a:moveTo>
                <a:lnTo>
                  <a:pt x="4627309" y="3421951"/>
                </a:lnTo>
                <a:cubicBezTo>
                  <a:pt x="4648074" y="3404680"/>
                  <a:pt x="4668901" y="3390773"/>
                  <a:pt x="4689666" y="3380423"/>
                </a:cubicBezTo>
                <a:lnTo>
                  <a:pt x="4700016" y="3380423"/>
                </a:lnTo>
                <a:close/>
                <a:moveTo>
                  <a:pt x="2919794" y="3480880"/>
                </a:moveTo>
                <a:cubicBezTo>
                  <a:pt x="2944051" y="3505073"/>
                  <a:pt x="2961322" y="3543173"/>
                  <a:pt x="2968308" y="3577844"/>
                </a:cubicBezTo>
                <a:cubicBezTo>
                  <a:pt x="2978658" y="3615944"/>
                  <a:pt x="2978658" y="3657473"/>
                  <a:pt x="3030601" y="3695573"/>
                </a:cubicBezTo>
                <a:cubicBezTo>
                  <a:pt x="3044444" y="3705987"/>
                  <a:pt x="3065272" y="3716401"/>
                  <a:pt x="3086037" y="3723323"/>
                </a:cubicBezTo>
                <a:cubicBezTo>
                  <a:pt x="3127629" y="3740595"/>
                  <a:pt x="3176080" y="3757930"/>
                  <a:pt x="3221101" y="3792601"/>
                </a:cubicBezTo>
                <a:cubicBezTo>
                  <a:pt x="3255772" y="3820287"/>
                  <a:pt x="3255772" y="3861816"/>
                  <a:pt x="3273044" y="3896487"/>
                </a:cubicBezTo>
                <a:cubicBezTo>
                  <a:pt x="3286951" y="3920744"/>
                  <a:pt x="3311144" y="3920744"/>
                  <a:pt x="3331972" y="3920744"/>
                </a:cubicBezTo>
                <a:cubicBezTo>
                  <a:pt x="3338894" y="3920744"/>
                  <a:pt x="3390837" y="3913823"/>
                  <a:pt x="3401187" y="3913823"/>
                </a:cubicBezTo>
                <a:cubicBezTo>
                  <a:pt x="3439287" y="3913823"/>
                  <a:pt x="3532822" y="3972687"/>
                  <a:pt x="3550158" y="4024630"/>
                </a:cubicBezTo>
                <a:cubicBezTo>
                  <a:pt x="3574415" y="4097338"/>
                  <a:pt x="3570922" y="4177030"/>
                  <a:pt x="3629787" y="4253230"/>
                </a:cubicBezTo>
                <a:lnTo>
                  <a:pt x="3615944" y="4253230"/>
                </a:lnTo>
                <a:cubicBezTo>
                  <a:pt x="3460115" y="4218559"/>
                  <a:pt x="3273044" y="4066223"/>
                  <a:pt x="3137980" y="3896487"/>
                </a:cubicBezTo>
                <a:cubicBezTo>
                  <a:pt x="2992501" y="3709416"/>
                  <a:pt x="2874772" y="3529330"/>
                  <a:pt x="2819337" y="3345751"/>
                </a:cubicBezTo>
                <a:cubicBezTo>
                  <a:pt x="2843594" y="3390773"/>
                  <a:pt x="2878201" y="3432366"/>
                  <a:pt x="2919794" y="3480880"/>
                </a:cubicBezTo>
                <a:close/>
                <a:moveTo>
                  <a:pt x="5091430" y="3342323"/>
                </a:moveTo>
                <a:cubicBezTo>
                  <a:pt x="5101844" y="3418523"/>
                  <a:pt x="5164137" y="3397758"/>
                  <a:pt x="5164137" y="3466973"/>
                </a:cubicBezTo>
                <a:cubicBezTo>
                  <a:pt x="5164137" y="3473895"/>
                  <a:pt x="5153787" y="3484309"/>
                  <a:pt x="5153787" y="3494723"/>
                </a:cubicBezTo>
                <a:cubicBezTo>
                  <a:pt x="5153787" y="3501644"/>
                  <a:pt x="5209159" y="3539744"/>
                  <a:pt x="5209159" y="3550095"/>
                </a:cubicBezTo>
                <a:lnTo>
                  <a:pt x="5209159" y="3577844"/>
                </a:lnTo>
                <a:lnTo>
                  <a:pt x="5191887" y="3577844"/>
                </a:lnTo>
                <a:cubicBezTo>
                  <a:pt x="5122609" y="3557080"/>
                  <a:pt x="5108766" y="3477387"/>
                  <a:pt x="5101844" y="3435858"/>
                </a:cubicBezTo>
                <a:cubicBezTo>
                  <a:pt x="5098351" y="3401187"/>
                  <a:pt x="5087937" y="3366580"/>
                  <a:pt x="5067174" y="3331909"/>
                </a:cubicBezTo>
                <a:cubicBezTo>
                  <a:pt x="5074095" y="3335401"/>
                  <a:pt x="5084509" y="3338830"/>
                  <a:pt x="5091430" y="3342323"/>
                </a:cubicBezTo>
                <a:close/>
                <a:moveTo>
                  <a:pt x="5645595" y="3331909"/>
                </a:moveTo>
                <a:cubicBezTo>
                  <a:pt x="5607495" y="3318066"/>
                  <a:pt x="5562474" y="3324987"/>
                  <a:pt x="5524374" y="3290380"/>
                </a:cubicBezTo>
                <a:cubicBezTo>
                  <a:pt x="5558981" y="3314573"/>
                  <a:pt x="5604002" y="3311144"/>
                  <a:pt x="5645595" y="3331909"/>
                </a:cubicBezTo>
                <a:close/>
                <a:moveTo>
                  <a:pt x="5042916" y="3314573"/>
                </a:moveTo>
                <a:cubicBezTo>
                  <a:pt x="5042916" y="3321558"/>
                  <a:pt x="5029074" y="3370009"/>
                  <a:pt x="5029074" y="3380423"/>
                </a:cubicBezTo>
                <a:cubicBezTo>
                  <a:pt x="5029074" y="3491230"/>
                  <a:pt x="5091430" y="3570923"/>
                  <a:pt x="5091430" y="3591687"/>
                </a:cubicBezTo>
                <a:cubicBezTo>
                  <a:pt x="5091430" y="3598609"/>
                  <a:pt x="5070666" y="3626295"/>
                  <a:pt x="5067174" y="3647123"/>
                </a:cubicBezTo>
                <a:cubicBezTo>
                  <a:pt x="5060251" y="3667887"/>
                  <a:pt x="5060251" y="3699066"/>
                  <a:pt x="5053330" y="3726751"/>
                </a:cubicBezTo>
                <a:cubicBezTo>
                  <a:pt x="5053330" y="3726751"/>
                  <a:pt x="5053330" y="3730244"/>
                  <a:pt x="5056759" y="3733673"/>
                </a:cubicBezTo>
                <a:cubicBezTo>
                  <a:pt x="5081016" y="3695573"/>
                  <a:pt x="5081016" y="3643630"/>
                  <a:pt x="5094859" y="3605530"/>
                </a:cubicBezTo>
                <a:cubicBezTo>
                  <a:pt x="5136451" y="3709416"/>
                  <a:pt x="5229987" y="3837623"/>
                  <a:pt x="5261166" y="3917251"/>
                </a:cubicBezTo>
                <a:cubicBezTo>
                  <a:pt x="5299266" y="4003866"/>
                  <a:pt x="5313109" y="4097338"/>
                  <a:pt x="5333874" y="4187444"/>
                </a:cubicBezTo>
                <a:cubicBezTo>
                  <a:pt x="5337366" y="4180459"/>
                  <a:pt x="5340795" y="4173538"/>
                  <a:pt x="5340795" y="4163187"/>
                </a:cubicBezTo>
                <a:cubicBezTo>
                  <a:pt x="5340795" y="4156266"/>
                  <a:pt x="5320030" y="4066223"/>
                  <a:pt x="5306187" y="4024630"/>
                </a:cubicBezTo>
                <a:cubicBezTo>
                  <a:pt x="5285359" y="3948430"/>
                  <a:pt x="5250751" y="3872230"/>
                  <a:pt x="5219574" y="3813366"/>
                </a:cubicBezTo>
                <a:cubicBezTo>
                  <a:pt x="5150295" y="3681730"/>
                  <a:pt x="5053330" y="3532823"/>
                  <a:pt x="5042916" y="3394266"/>
                </a:cubicBezTo>
                <a:cubicBezTo>
                  <a:pt x="5035995" y="3335401"/>
                  <a:pt x="5046409" y="3324987"/>
                  <a:pt x="5049837" y="3318066"/>
                </a:cubicBezTo>
                <a:cubicBezTo>
                  <a:pt x="5053330" y="3321558"/>
                  <a:pt x="5056759" y="3324987"/>
                  <a:pt x="5056759" y="3328480"/>
                </a:cubicBezTo>
                <a:cubicBezTo>
                  <a:pt x="5070666" y="3373501"/>
                  <a:pt x="5077587" y="3421951"/>
                  <a:pt x="5084509" y="3470466"/>
                </a:cubicBezTo>
                <a:cubicBezTo>
                  <a:pt x="5087937" y="3487801"/>
                  <a:pt x="5091430" y="3508566"/>
                  <a:pt x="5101844" y="3529330"/>
                </a:cubicBezTo>
                <a:cubicBezTo>
                  <a:pt x="5112195" y="3553587"/>
                  <a:pt x="5160709" y="3591687"/>
                  <a:pt x="5184966" y="3595180"/>
                </a:cubicBezTo>
                <a:cubicBezTo>
                  <a:pt x="5188395" y="3595180"/>
                  <a:pt x="5202237" y="3598609"/>
                  <a:pt x="5205730" y="3602101"/>
                </a:cubicBezTo>
                <a:cubicBezTo>
                  <a:pt x="5229987" y="3609023"/>
                  <a:pt x="5212651" y="3591687"/>
                  <a:pt x="5233416" y="3591687"/>
                </a:cubicBezTo>
                <a:cubicBezTo>
                  <a:pt x="5247259" y="3591687"/>
                  <a:pt x="5261166" y="3636709"/>
                  <a:pt x="5354637" y="3678301"/>
                </a:cubicBezTo>
                <a:cubicBezTo>
                  <a:pt x="5361559" y="3681730"/>
                  <a:pt x="5368481" y="3695573"/>
                  <a:pt x="5371974" y="3702495"/>
                </a:cubicBezTo>
                <a:cubicBezTo>
                  <a:pt x="5389309" y="3730244"/>
                  <a:pt x="5406581" y="3744087"/>
                  <a:pt x="5406581" y="3768344"/>
                </a:cubicBezTo>
                <a:cubicBezTo>
                  <a:pt x="5406581" y="3778695"/>
                  <a:pt x="5392737" y="3796030"/>
                  <a:pt x="5392737" y="3802951"/>
                </a:cubicBezTo>
                <a:cubicBezTo>
                  <a:pt x="5392737" y="3813366"/>
                  <a:pt x="5427409" y="3841051"/>
                  <a:pt x="5441251" y="3861816"/>
                </a:cubicBezTo>
                <a:cubicBezTo>
                  <a:pt x="5458587" y="3889566"/>
                  <a:pt x="5472430" y="3920744"/>
                  <a:pt x="5486274" y="3948430"/>
                </a:cubicBezTo>
                <a:cubicBezTo>
                  <a:pt x="5468937" y="3948430"/>
                  <a:pt x="5462016" y="3944938"/>
                  <a:pt x="5462016" y="3955351"/>
                </a:cubicBezTo>
                <a:cubicBezTo>
                  <a:pt x="5462016" y="3965766"/>
                  <a:pt x="5496687" y="4017709"/>
                  <a:pt x="5496687" y="4028123"/>
                </a:cubicBezTo>
                <a:lnTo>
                  <a:pt x="5496687" y="4100830"/>
                </a:lnTo>
                <a:cubicBezTo>
                  <a:pt x="5465509" y="4097338"/>
                  <a:pt x="5468937" y="4114673"/>
                  <a:pt x="5468937" y="4125087"/>
                </a:cubicBezTo>
                <a:cubicBezTo>
                  <a:pt x="5468937" y="4135438"/>
                  <a:pt x="5486274" y="4197795"/>
                  <a:pt x="5486274" y="4204716"/>
                </a:cubicBezTo>
                <a:cubicBezTo>
                  <a:pt x="5486274" y="4222052"/>
                  <a:pt x="5462016" y="4235895"/>
                  <a:pt x="5462016" y="4246309"/>
                </a:cubicBezTo>
                <a:cubicBezTo>
                  <a:pt x="5462016" y="4256659"/>
                  <a:pt x="5468937" y="4280916"/>
                  <a:pt x="5472430" y="4312095"/>
                </a:cubicBezTo>
                <a:cubicBezTo>
                  <a:pt x="5468937" y="4301681"/>
                  <a:pt x="5465509" y="4287838"/>
                  <a:pt x="5458587" y="4280916"/>
                </a:cubicBezTo>
                <a:cubicBezTo>
                  <a:pt x="5451602" y="4263644"/>
                  <a:pt x="5430837" y="4242816"/>
                  <a:pt x="5420487" y="4242816"/>
                </a:cubicBezTo>
                <a:cubicBezTo>
                  <a:pt x="5413502" y="4242816"/>
                  <a:pt x="5403151" y="4270566"/>
                  <a:pt x="5385816" y="4284409"/>
                </a:cubicBezTo>
                <a:cubicBezTo>
                  <a:pt x="5371974" y="4270566"/>
                  <a:pt x="5354637" y="4253230"/>
                  <a:pt x="5344287" y="4239387"/>
                </a:cubicBezTo>
                <a:cubicBezTo>
                  <a:pt x="5337366" y="4228973"/>
                  <a:pt x="5306187" y="4156266"/>
                  <a:pt x="5292281" y="4156266"/>
                </a:cubicBezTo>
                <a:cubicBezTo>
                  <a:pt x="5281930" y="4156266"/>
                  <a:pt x="5268087" y="4180459"/>
                  <a:pt x="5257674" y="4180459"/>
                </a:cubicBezTo>
                <a:cubicBezTo>
                  <a:pt x="5226495" y="4180459"/>
                  <a:pt x="5174551" y="4073144"/>
                  <a:pt x="5153787" y="4073144"/>
                </a:cubicBezTo>
                <a:cubicBezTo>
                  <a:pt x="5146866" y="4073144"/>
                  <a:pt x="5139944" y="4080066"/>
                  <a:pt x="5132959" y="4080066"/>
                </a:cubicBezTo>
                <a:cubicBezTo>
                  <a:pt x="5108766" y="4080066"/>
                  <a:pt x="5067174" y="3986530"/>
                  <a:pt x="5056759" y="3986530"/>
                </a:cubicBezTo>
                <a:cubicBezTo>
                  <a:pt x="5049837" y="3986530"/>
                  <a:pt x="5039487" y="4000373"/>
                  <a:pt x="5032566" y="4003866"/>
                </a:cubicBezTo>
                <a:cubicBezTo>
                  <a:pt x="5029074" y="3955351"/>
                  <a:pt x="5029074" y="3899916"/>
                  <a:pt x="5018659" y="3854895"/>
                </a:cubicBezTo>
                <a:cubicBezTo>
                  <a:pt x="5018659" y="3844544"/>
                  <a:pt x="5001387" y="3837623"/>
                  <a:pt x="4997895" y="3834130"/>
                </a:cubicBezTo>
                <a:cubicBezTo>
                  <a:pt x="4966716" y="3775266"/>
                  <a:pt x="4928616" y="3733673"/>
                  <a:pt x="4928616" y="3681730"/>
                </a:cubicBezTo>
                <a:lnTo>
                  <a:pt x="4928616" y="3612451"/>
                </a:lnTo>
                <a:cubicBezTo>
                  <a:pt x="4935537" y="3584766"/>
                  <a:pt x="4935537" y="3557080"/>
                  <a:pt x="4939030" y="3529330"/>
                </a:cubicBezTo>
                <a:cubicBezTo>
                  <a:pt x="4942523" y="3487801"/>
                  <a:pt x="4949444" y="3446209"/>
                  <a:pt x="4956366" y="3404680"/>
                </a:cubicBezTo>
                <a:cubicBezTo>
                  <a:pt x="4963287" y="3363087"/>
                  <a:pt x="5011737" y="3321558"/>
                  <a:pt x="5022151" y="3279966"/>
                </a:cubicBezTo>
                <a:cubicBezTo>
                  <a:pt x="5029074" y="3286887"/>
                  <a:pt x="5042916" y="3304223"/>
                  <a:pt x="5042916" y="3314573"/>
                </a:cubicBezTo>
                <a:close/>
                <a:moveTo>
                  <a:pt x="4959795" y="3363087"/>
                </a:moveTo>
                <a:cubicBezTo>
                  <a:pt x="4959795" y="3349244"/>
                  <a:pt x="4959795" y="3335401"/>
                  <a:pt x="4956366" y="3321558"/>
                </a:cubicBezTo>
                <a:cubicBezTo>
                  <a:pt x="4952874" y="3338830"/>
                  <a:pt x="4949444" y="3359658"/>
                  <a:pt x="4942523" y="3380423"/>
                </a:cubicBezTo>
                <a:cubicBezTo>
                  <a:pt x="4942523" y="3380423"/>
                  <a:pt x="4862830" y="3456623"/>
                  <a:pt x="4835144" y="3456623"/>
                </a:cubicBezTo>
                <a:lnTo>
                  <a:pt x="4779709" y="3456623"/>
                </a:lnTo>
                <a:cubicBezTo>
                  <a:pt x="4790123" y="3446209"/>
                  <a:pt x="4807395" y="3449701"/>
                  <a:pt x="4817809" y="3432366"/>
                </a:cubicBezTo>
                <a:cubicBezTo>
                  <a:pt x="4821237" y="3425444"/>
                  <a:pt x="4824730" y="3411601"/>
                  <a:pt x="4828223" y="3404680"/>
                </a:cubicBezTo>
                <a:cubicBezTo>
                  <a:pt x="4835144" y="3387344"/>
                  <a:pt x="4845495" y="3370009"/>
                  <a:pt x="4862830" y="3363087"/>
                </a:cubicBezTo>
                <a:cubicBezTo>
                  <a:pt x="4876674" y="3352673"/>
                  <a:pt x="4897437" y="3352673"/>
                  <a:pt x="4914774" y="3342323"/>
                </a:cubicBezTo>
                <a:cubicBezTo>
                  <a:pt x="4945951" y="3324987"/>
                  <a:pt x="4980623" y="3300730"/>
                  <a:pt x="5015230" y="3273044"/>
                </a:cubicBezTo>
                <a:cubicBezTo>
                  <a:pt x="5001387" y="3300730"/>
                  <a:pt x="4980623" y="3331909"/>
                  <a:pt x="4959795" y="3363087"/>
                </a:cubicBezTo>
                <a:close/>
                <a:moveTo>
                  <a:pt x="1818386" y="3397758"/>
                </a:moveTo>
                <a:cubicBezTo>
                  <a:pt x="1811464" y="3418523"/>
                  <a:pt x="1818386" y="3453130"/>
                  <a:pt x="1804543" y="3477387"/>
                </a:cubicBezTo>
                <a:cubicBezTo>
                  <a:pt x="1752600" y="3557080"/>
                  <a:pt x="1683321" y="3622866"/>
                  <a:pt x="1624394" y="3705987"/>
                </a:cubicBezTo>
                <a:cubicBezTo>
                  <a:pt x="1565529" y="3785616"/>
                  <a:pt x="1461643" y="3906838"/>
                  <a:pt x="1371600" y="3934587"/>
                </a:cubicBezTo>
                <a:cubicBezTo>
                  <a:pt x="1347343" y="3941509"/>
                  <a:pt x="1319657" y="3938016"/>
                  <a:pt x="1298829" y="3941509"/>
                </a:cubicBezTo>
                <a:cubicBezTo>
                  <a:pt x="1274635" y="3944938"/>
                  <a:pt x="1246886" y="3958844"/>
                  <a:pt x="1219200" y="3965766"/>
                </a:cubicBezTo>
                <a:cubicBezTo>
                  <a:pt x="1205357" y="3969195"/>
                  <a:pt x="1188021" y="3965766"/>
                  <a:pt x="1170686" y="3965766"/>
                </a:cubicBezTo>
                <a:cubicBezTo>
                  <a:pt x="1160335" y="3965766"/>
                  <a:pt x="1143000" y="3969195"/>
                  <a:pt x="1132586" y="3983038"/>
                </a:cubicBezTo>
                <a:cubicBezTo>
                  <a:pt x="1070229" y="4035044"/>
                  <a:pt x="1011364" y="4090416"/>
                  <a:pt x="952500" y="4138930"/>
                </a:cubicBezTo>
                <a:cubicBezTo>
                  <a:pt x="942086" y="4118166"/>
                  <a:pt x="955992" y="4083495"/>
                  <a:pt x="924814" y="4083495"/>
                </a:cubicBezTo>
                <a:cubicBezTo>
                  <a:pt x="914400" y="4083495"/>
                  <a:pt x="886714" y="4093909"/>
                  <a:pt x="869378" y="4097338"/>
                </a:cubicBezTo>
                <a:cubicBezTo>
                  <a:pt x="827786" y="4107751"/>
                  <a:pt x="779335" y="4121595"/>
                  <a:pt x="737743" y="4118166"/>
                </a:cubicBezTo>
                <a:cubicBezTo>
                  <a:pt x="716978" y="4097338"/>
                  <a:pt x="723900" y="4062730"/>
                  <a:pt x="689292" y="4062730"/>
                </a:cubicBezTo>
                <a:cubicBezTo>
                  <a:pt x="678878" y="4062730"/>
                  <a:pt x="529971" y="4090416"/>
                  <a:pt x="519557" y="4090416"/>
                </a:cubicBezTo>
                <a:cubicBezTo>
                  <a:pt x="377571" y="4090416"/>
                  <a:pt x="498792" y="4003866"/>
                  <a:pt x="415671" y="4003866"/>
                </a:cubicBezTo>
                <a:cubicBezTo>
                  <a:pt x="408749" y="4003866"/>
                  <a:pt x="322135" y="4038473"/>
                  <a:pt x="273621" y="4045395"/>
                </a:cubicBezTo>
                <a:cubicBezTo>
                  <a:pt x="214757" y="4052316"/>
                  <a:pt x="197421" y="4048887"/>
                  <a:pt x="190500" y="4048887"/>
                </a:cubicBezTo>
                <a:cubicBezTo>
                  <a:pt x="162814" y="4048887"/>
                  <a:pt x="162814" y="4038473"/>
                  <a:pt x="162814" y="4017709"/>
                </a:cubicBezTo>
                <a:cubicBezTo>
                  <a:pt x="162814" y="3993451"/>
                  <a:pt x="183578" y="3976116"/>
                  <a:pt x="183578" y="3965766"/>
                </a:cubicBezTo>
                <a:cubicBezTo>
                  <a:pt x="183578" y="3948430"/>
                  <a:pt x="162814" y="3948430"/>
                  <a:pt x="155892" y="3948430"/>
                </a:cubicBezTo>
                <a:cubicBezTo>
                  <a:pt x="145478" y="3948430"/>
                  <a:pt x="103949" y="3944938"/>
                  <a:pt x="83121" y="3951923"/>
                </a:cubicBezTo>
                <a:cubicBezTo>
                  <a:pt x="62357" y="3955351"/>
                  <a:pt x="48514" y="3969195"/>
                  <a:pt x="31178" y="3979609"/>
                </a:cubicBezTo>
                <a:lnTo>
                  <a:pt x="31178" y="3969195"/>
                </a:lnTo>
                <a:cubicBezTo>
                  <a:pt x="62357" y="3944938"/>
                  <a:pt x="97028" y="3927666"/>
                  <a:pt x="121221" y="3899916"/>
                </a:cubicBezTo>
                <a:cubicBezTo>
                  <a:pt x="128207" y="3889566"/>
                  <a:pt x="121221" y="3875723"/>
                  <a:pt x="121221" y="3861816"/>
                </a:cubicBezTo>
                <a:cubicBezTo>
                  <a:pt x="131635" y="3799523"/>
                  <a:pt x="277114" y="3771773"/>
                  <a:pt x="277114" y="3716401"/>
                </a:cubicBezTo>
                <a:cubicBezTo>
                  <a:pt x="277114" y="3702495"/>
                  <a:pt x="273621" y="3695573"/>
                  <a:pt x="259778" y="3685223"/>
                </a:cubicBezTo>
                <a:cubicBezTo>
                  <a:pt x="284035" y="3657473"/>
                  <a:pt x="304800" y="3626295"/>
                  <a:pt x="335978" y="3602101"/>
                </a:cubicBezTo>
                <a:cubicBezTo>
                  <a:pt x="353314" y="3588195"/>
                  <a:pt x="377571" y="3577844"/>
                  <a:pt x="398335" y="3570923"/>
                </a:cubicBezTo>
                <a:cubicBezTo>
                  <a:pt x="419100" y="3560509"/>
                  <a:pt x="450278" y="3560509"/>
                  <a:pt x="477964" y="3550095"/>
                </a:cubicBezTo>
                <a:cubicBezTo>
                  <a:pt x="481457" y="3550095"/>
                  <a:pt x="488378" y="3546666"/>
                  <a:pt x="488378" y="3536251"/>
                </a:cubicBezTo>
                <a:cubicBezTo>
                  <a:pt x="488378" y="3525901"/>
                  <a:pt x="460692" y="3511995"/>
                  <a:pt x="457200" y="3511995"/>
                </a:cubicBezTo>
                <a:cubicBezTo>
                  <a:pt x="516064" y="3480880"/>
                  <a:pt x="626935" y="3442780"/>
                  <a:pt x="696214" y="3442780"/>
                </a:cubicBezTo>
                <a:cubicBezTo>
                  <a:pt x="703135" y="3442780"/>
                  <a:pt x="713486" y="3439287"/>
                  <a:pt x="723900" y="3442780"/>
                </a:cubicBezTo>
                <a:cubicBezTo>
                  <a:pt x="730821" y="3446209"/>
                  <a:pt x="734314" y="3453130"/>
                  <a:pt x="741235" y="3453130"/>
                </a:cubicBezTo>
                <a:cubicBezTo>
                  <a:pt x="758571" y="3453130"/>
                  <a:pt x="762000" y="3425444"/>
                  <a:pt x="762000" y="3418523"/>
                </a:cubicBezTo>
                <a:cubicBezTo>
                  <a:pt x="755078" y="3397758"/>
                  <a:pt x="793178" y="3366580"/>
                  <a:pt x="810514" y="3363087"/>
                </a:cubicBezTo>
                <a:cubicBezTo>
                  <a:pt x="852043" y="3349244"/>
                  <a:pt x="935164" y="3338830"/>
                  <a:pt x="942086" y="3338830"/>
                </a:cubicBezTo>
                <a:cubicBezTo>
                  <a:pt x="973264" y="3338830"/>
                  <a:pt x="1042543" y="3380423"/>
                  <a:pt x="1125664" y="3380423"/>
                </a:cubicBezTo>
                <a:cubicBezTo>
                  <a:pt x="1136078" y="3380423"/>
                  <a:pt x="1198435" y="3370009"/>
                  <a:pt x="1205357" y="3370009"/>
                </a:cubicBezTo>
                <a:cubicBezTo>
                  <a:pt x="1229551" y="3370009"/>
                  <a:pt x="1219200" y="3411601"/>
                  <a:pt x="1222629" y="3421951"/>
                </a:cubicBezTo>
                <a:cubicBezTo>
                  <a:pt x="1226121" y="3421951"/>
                  <a:pt x="1222629" y="3425444"/>
                  <a:pt x="1229551" y="3425444"/>
                </a:cubicBezTo>
                <a:cubicBezTo>
                  <a:pt x="1239964" y="3425444"/>
                  <a:pt x="1229551" y="3418523"/>
                  <a:pt x="1236535" y="3418523"/>
                </a:cubicBezTo>
                <a:cubicBezTo>
                  <a:pt x="1246886" y="3418523"/>
                  <a:pt x="1260729" y="3442780"/>
                  <a:pt x="1274635" y="3446209"/>
                </a:cubicBezTo>
                <a:cubicBezTo>
                  <a:pt x="1357757" y="3473895"/>
                  <a:pt x="1333500" y="3470466"/>
                  <a:pt x="1388872" y="3470466"/>
                </a:cubicBezTo>
                <a:cubicBezTo>
                  <a:pt x="1475486" y="3470466"/>
                  <a:pt x="1534351" y="3415030"/>
                  <a:pt x="1593278" y="3373501"/>
                </a:cubicBezTo>
                <a:cubicBezTo>
                  <a:pt x="1641729" y="3335401"/>
                  <a:pt x="1700594" y="3307651"/>
                  <a:pt x="1752600" y="3269551"/>
                </a:cubicBezTo>
                <a:lnTo>
                  <a:pt x="1787208" y="3269551"/>
                </a:lnTo>
                <a:cubicBezTo>
                  <a:pt x="1693672" y="3404680"/>
                  <a:pt x="1558608" y="3463544"/>
                  <a:pt x="1447800" y="3505073"/>
                </a:cubicBezTo>
                <a:cubicBezTo>
                  <a:pt x="1305751" y="3557080"/>
                  <a:pt x="1167257" y="3612451"/>
                  <a:pt x="1032129" y="3650551"/>
                </a:cubicBezTo>
                <a:cubicBezTo>
                  <a:pt x="1007935" y="3657473"/>
                  <a:pt x="962914" y="3674809"/>
                  <a:pt x="955992" y="3674809"/>
                </a:cubicBezTo>
                <a:cubicBezTo>
                  <a:pt x="945578" y="3674809"/>
                  <a:pt x="959421" y="3667887"/>
                  <a:pt x="949008" y="3667887"/>
                </a:cubicBezTo>
                <a:cubicBezTo>
                  <a:pt x="942086" y="3667887"/>
                  <a:pt x="910908" y="3685223"/>
                  <a:pt x="890143" y="3692144"/>
                </a:cubicBezTo>
                <a:cubicBezTo>
                  <a:pt x="852043" y="3705987"/>
                  <a:pt x="807021" y="3716401"/>
                  <a:pt x="768921" y="3730244"/>
                </a:cubicBezTo>
                <a:cubicBezTo>
                  <a:pt x="727392" y="3744087"/>
                  <a:pt x="692721" y="3768344"/>
                  <a:pt x="654621" y="3789109"/>
                </a:cubicBezTo>
                <a:cubicBezTo>
                  <a:pt x="557657" y="3837623"/>
                  <a:pt x="457200" y="3892995"/>
                  <a:pt x="363728" y="3972687"/>
                </a:cubicBezTo>
                <a:cubicBezTo>
                  <a:pt x="353314" y="3979609"/>
                  <a:pt x="353314" y="3993451"/>
                  <a:pt x="349821" y="4007295"/>
                </a:cubicBezTo>
                <a:cubicBezTo>
                  <a:pt x="356743" y="3996944"/>
                  <a:pt x="363728" y="3979609"/>
                  <a:pt x="381000" y="3969195"/>
                </a:cubicBezTo>
                <a:cubicBezTo>
                  <a:pt x="471043" y="3910330"/>
                  <a:pt x="561150" y="3854895"/>
                  <a:pt x="654621" y="3806444"/>
                </a:cubicBezTo>
                <a:cubicBezTo>
                  <a:pt x="696214" y="3785616"/>
                  <a:pt x="734314" y="3754501"/>
                  <a:pt x="779335" y="3740595"/>
                </a:cubicBezTo>
                <a:cubicBezTo>
                  <a:pt x="827786" y="3719830"/>
                  <a:pt x="883221" y="3716401"/>
                  <a:pt x="935164" y="3702495"/>
                </a:cubicBezTo>
                <a:cubicBezTo>
                  <a:pt x="969835" y="3695573"/>
                  <a:pt x="1014857" y="3685223"/>
                  <a:pt x="1056386" y="3671316"/>
                </a:cubicBezTo>
                <a:cubicBezTo>
                  <a:pt x="1153414" y="3643630"/>
                  <a:pt x="1271143" y="3598609"/>
                  <a:pt x="1371600" y="3564001"/>
                </a:cubicBezTo>
                <a:cubicBezTo>
                  <a:pt x="1361186" y="3584766"/>
                  <a:pt x="1350835" y="3609023"/>
                  <a:pt x="1336929" y="3629787"/>
                </a:cubicBezTo>
                <a:cubicBezTo>
                  <a:pt x="1309243" y="3674809"/>
                  <a:pt x="1264221" y="3726751"/>
                  <a:pt x="1257300" y="3785616"/>
                </a:cubicBezTo>
                <a:cubicBezTo>
                  <a:pt x="1291908" y="3730244"/>
                  <a:pt x="1333500" y="3674809"/>
                  <a:pt x="1364678" y="3619373"/>
                </a:cubicBezTo>
                <a:cubicBezTo>
                  <a:pt x="1375029" y="3598609"/>
                  <a:pt x="1385443" y="3577844"/>
                  <a:pt x="1388872" y="3557080"/>
                </a:cubicBezTo>
                <a:cubicBezTo>
                  <a:pt x="1510157" y="3508566"/>
                  <a:pt x="1669478" y="3453130"/>
                  <a:pt x="1773364" y="3307651"/>
                </a:cubicBezTo>
                <a:cubicBezTo>
                  <a:pt x="1780286" y="3297301"/>
                  <a:pt x="1787208" y="3283458"/>
                  <a:pt x="1794129" y="3269551"/>
                </a:cubicBezTo>
                <a:cubicBezTo>
                  <a:pt x="1814894" y="3266123"/>
                  <a:pt x="1839151" y="3259201"/>
                  <a:pt x="1863408" y="3248787"/>
                </a:cubicBezTo>
                <a:cubicBezTo>
                  <a:pt x="1846072" y="3293809"/>
                  <a:pt x="1828800" y="3352673"/>
                  <a:pt x="1818386" y="3397758"/>
                </a:cubicBezTo>
                <a:close/>
                <a:moveTo>
                  <a:pt x="1894586" y="3370009"/>
                </a:moveTo>
                <a:cubicBezTo>
                  <a:pt x="1894586" y="3380423"/>
                  <a:pt x="1856486" y="3418523"/>
                  <a:pt x="1835721" y="3442780"/>
                </a:cubicBezTo>
                <a:cubicBezTo>
                  <a:pt x="1842643" y="3380423"/>
                  <a:pt x="1852994" y="3300730"/>
                  <a:pt x="1884172" y="3241866"/>
                </a:cubicBezTo>
                <a:cubicBezTo>
                  <a:pt x="1863408" y="3279966"/>
                  <a:pt x="1894586" y="3328480"/>
                  <a:pt x="1894586" y="3370009"/>
                </a:cubicBezTo>
                <a:close/>
                <a:moveTo>
                  <a:pt x="1749108" y="3266123"/>
                </a:moveTo>
                <a:cubicBezTo>
                  <a:pt x="1603629" y="3279966"/>
                  <a:pt x="1503172" y="3435858"/>
                  <a:pt x="1392364" y="3435858"/>
                </a:cubicBezTo>
                <a:cubicBezTo>
                  <a:pt x="1357757" y="3435858"/>
                  <a:pt x="1278064" y="3425444"/>
                  <a:pt x="1260729" y="3387344"/>
                </a:cubicBezTo>
                <a:cubicBezTo>
                  <a:pt x="1281557" y="3356166"/>
                  <a:pt x="1309243" y="3352673"/>
                  <a:pt x="1330008" y="3352673"/>
                </a:cubicBezTo>
                <a:cubicBezTo>
                  <a:pt x="1340421" y="3352673"/>
                  <a:pt x="1388872" y="3359658"/>
                  <a:pt x="1399286" y="3359658"/>
                </a:cubicBezTo>
                <a:cubicBezTo>
                  <a:pt x="1406208" y="3359658"/>
                  <a:pt x="1416621" y="3359658"/>
                  <a:pt x="1426972" y="3356166"/>
                </a:cubicBezTo>
                <a:cubicBezTo>
                  <a:pt x="1433957" y="3349244"/>
                  <a:pt x="1433957" y="3331909"/>
                  <a:pt x="1440878" y="3321558"/>
                </a:cubicBezTo>
                <a:cubicBezTo>
                  <a:pt x="1444308" y="3311144"/>
                  <a:pt x="1451229" y="3304223"/>
                  <a:pt x="1461643" y="3300730"/>
                </a:cubicBezTo>
                <a:cubicBezTo>
                  <a:pt x="1482408" y="3286887"/>
                  <a:pt x="1527429" y="3273044"/>
                  <a:pt x="1534351" y="3273044"/>
                </a:cubicBezTo>
                <a:cubicBezTo>
                  <a:pt x="1544764" y="3273044"/>
                  <a:pt x="1589786" y="3283458"/>
                  <a:pt x="1600200" y="3283458"/>
                </a:cubicBezTo>
                <a:cubicBezTo>
                  <a:pt x="1627886" y="3283458"/>
                  <a:pt x="1676400" y="3262630"/>
                  <a:pt x="1693672" y="3241866"/>
                </a:cubicBezTo>
                <a:cubicBezTo>
                  <a:pt x="1711008" y="3252280"/>
                  <a:pt x="1731772" y="3262630"/>
                  <a:pt x="1749108" y="3266123"/>
                </a:cubicBezTo>
                <a:close/>
                <a:moveTo>
                  <a:pt x="3820287" y="3300730"/>
                </a:moveTo>
                <a:cubicBezTo>
                  <a:pt x="3761422" y="3300730"/>
                  <a:pt x="3681794" y="3304223"/>
                  <a:pt x="3640201" y="3262630"/>
                </a:cubicBezTo>
                <a:cubicBezTo>
                  <a:pt x="3688715" y="3293809"/>
                  <a:pt x="3747580" y="3290380"/>
                  <a:pt x="3803015" y="3290380"/>
                </a:cubicBezTo>
                <a:cubicBezTo>
                  <a:pt x="3875723" y="3290380"/>
                  <a:pt x="3958844" y="3283458"/>
                  <a:pt x="4038536" y="3231451"/>
                </a:cubicBezTo>
                <a:cubicBezTo>
                  <a:pt x="3955415" y="3293809"/>
                  <a:pt x="3896487" y="3300730"/>
                  <a:pt x="3820287" y="3300730"/>
                </a:cubicBezTo>
                <a:close/>
                <a:moveTo>
                  <a:pt x="5015230" y="3248787"/>
                </a:moveTo>
                <a:cubicBezTo>
                  <a:pt x="5015230" y="3259201"/>
                  <a:pt x="4984051" y="3276473"/>
                  <a:pt x="4973637" y="3286887"/>
                </a:cubicBezTo>
                <a:cubicBezTo>
                  <a:pt x="4932109" y="3318066"/>
                  <a:pt x="4845495" y="3356166"/>
                  <a:pt x="4797044" y="3356166"/>
                </a:cubicBezTo>
                <a:cubicBezTo>
                  <a:pt x="4786630" y="3356166"/>
                  <a:pt x="4758944" y="3342323"/>
                  <a:pt x="4752023" y="3352673"/>
                </a:cubicBezTo>
                <a:lnTo>
                  <a:pt x="4752023" y="3314573"/>
                </a:lnTo>
                <a:cubicBezTo>
                  <a:pt x="4776216" y="3266123"/>
                  <a:pt x="4876674" y="3293809"/>
                  <a:pt x="4876674" y="3262630"/>
                </a:cubicBezTo>
                <a:cubicBezTo>
                  <a:pt x="4876674" y="3252280"/>
                  <a:pt x="4866323" y="3245358"/>
                  <a:pt x="4866323" y="3234944"/>
                </a:cubicBezTo>
                <a:cubicBezTo>
                  <a:pt x="4866323" y="3217609"/>
                  <a:pt x="4883595" y="3221101"/>
                  <a:pt x="4887087" y="3221101"/>
                </a:cubicBezTo>
                <a:cubicBezTo>
                  <a:pt x="4894009" y="3221101"/>
                  <a:pt x="4918266" y="3231451"/>
                  <a:pt x="4928616" y="3231451"/>
                </a:cubicBezTo>
                <a:cubicBezTo>
                  <a:pt x="4935537" y="3231451"/>
                  <a:pt x="4973637" y="3217609"/>
                  <a:pt x="4997895" y="3203766"/>
                </a:cubicBezTo>
                <a:cubicBezTo>
                  <a:pt x="5004816" y="3217609"/>
                  <a:pt x="5015230" y="3241866"/>
                  <a:pt x="5015230" y="3248787"/>
                </a:cubicBezTo>
                <a:close/>
                <a:moveTo>
                  <a:pt x="2033143" y="3300730"/>
                </a:moveTo>
                <a:cubicBezTo>
                  <a:pt x="2053908" y="3328480"/>
                  <a:pt x="2116264" y="3331909"/>
                  <a:pt x="2116264" y="3373501"/>
                </a:cubicBezTo>
                <a:cubicBezTo>
                  <a:pt x="2116264" y="3418523"/>
                  <a:pt x="2060829" y="3394266"/>
                  <a:pt x="2060829" y="3435858"/>
                </a:cubicBezTo>
                <a:cubicBezTo>
                  <a:pt x="2060829" y="3484309"/>
                  <a:pt x="2161286" y="3553587"/>
                  <a:pt x="2161286" y="3605530"/>
                </a:cubicBezTo>
                <a:cubicBezTo>
                  <a:pt x="2161286" y="3650551"/>
                  <a:pt x="2119694" y="3643630"/>
                  <a:pt x="2112772" y="3678301"/>
                </a:cubicBezTo>
                <a:cubicBezTo>
                  <a:pt x="2026221" y="3640201"/>
                  <a:pt x="1970786" y="3539744"/>
                  <a:pt x="1946529" y="3473895"/>
                </a:cubicBezTo>
                <a:cubicBezTo>
                  <a:pt x="1925764" y="3425444"/>
                  <a:pt x="1898015" y="3300730"/>
                  <a:pt x="1898015" y="3241866"/>
                </a:cubicBezTo>
                <a:cubicBezTo>
                  <a:pt x="1898015" y="3217609"/>
                  <a:pt x="1974215" y="3186430"/>
                  <a:pt x="1984629" y="3186430"/>
                </a:cubicBezTo>
                <a:cubicBezTo>
                  <a:pt x="1995043" y="3224530"/>
                  <a:pt x="2001964" y="3262630"/>
                  <a:pt x="2033143" y="3300730"/>
                </a:cubicBezTo>
                <a:close/>
                <a:moveTo>
                  <a:pt x="5593651" y="3176080"/>
                </a:moveTo>
                <a:cubicBezTo>
                  <a:pt x="5607495" y="3179509"/>
                  <a:pt x="5631751" y="3179509"/>
                  <a:pt x="5652516" y="3189923"/>
                </a:cubicBezTo>
                <a:cubicBezTo>
                  <a:pt x="5662930" y="3196844"/>
                  <a:pt x="5669851" y="3221101"/>
                  <a:pt x="5676774" y="3238437"/>
                </a:cubicBezTo>
                <a:cubicBezTo>
                  <a:pt x="5687124" y="3269551"/>
                  <a:pt x="5701030" y="3311144"/>
                  <a:pt x="5701030" y="3349244"/>
                </a:cubicBezTo>
                <a:cubicBezTo>
                  <a:pt x="5701030" y="3363087"/>
                  <a:pt x="5694109" y="3421951"/>
                  <a:pt x="5673281" y="3421951"/>
                </a:cubicBezTo>
                <a:cubicBezTo>
                  <a:pt x="5666359" y="3421951"/>
                  <a:pt x="5662930" y="3415030"/>
                  <a:pt x="5652516" y="3415030"/>
                </a:cubicBezTo>
                <a:cubicBezTo>
                  <a:pt x="5635181" y="3415030"/>
                  <a:pt x="5642102" y="3442780"/>
                  <a:pt x="5642102" y="3442780"/>
                </a:cubicBezTo>
                <a:lnTo>
                  <a:pt x="5642102" y="3511995"/>
                </a:lnTo>
                <a:cubicBezTo>
                  <a:pt x="5624830" y="3605530"/>
                  <a:pt x="5579809" y="3619373"/>
                  <a:pt x="5527802" y="3619373"/>
                </a:cubicBezTo>
                <a:cubicBezTo>
                  <a:pt x="5507037" y="3619373"/>
                  <a:pt x="5489702" y="3602101"/>
                  <a:pt x="5465509" y="3595180"/>
                </a:cubicBezTo>
                <a:cubicBezTo>
                  <a:pt x="5455095" y="3605530"/>
                  <a:pt x="5434330" y="3671316"/>
                  <a:pt x="5399659" y="3671316"/>
                </a:cubicBezTo>
                <a:cubicBezTo>
                  <a:pt x="5378895" y="3671316"/>
                  <a:pt x="5337366" y="3643630"/>
                  <a:pt x="5333874" y="3640201"/>
                </a:cubicBezTo>
                <a:cubicBezTo>
                  <a:pt x="5330381" y="3640201"/>
                  <a:pt x="5323459" y="3640201"/>
                  <a:pt x="5320030" y="3636709"/>
                </a:cubicBezTo>
                <a:cubicBezTo>
                  <a:pt x="5299266" y="3633280"/>
                  <a:pt x="5261166" y="3581273"/>
                  <a:pt x="5250751" y="3570923"/>
                </a:cubicBezTo>
                <a:cubicBezTo>
                  <a:pt x="5243830" y="3564001"/>
                  <a:pt x="5233416" y="3567430"/>
                  <a:pt x="5226495" y="3570923"/>
                </a:cubicBezTo>
                <a:cubicBezTo>
                  <a:pt x="5240337" y="3522409"/>
                  <a:pt x="5157216" y="3508566"/>
                  <a:pt x="5178044" y="3473895"/>
                </a:cubicBezTo>
                <a:cubicBezTo>
                  <a:pt x="5181474" y="3460051"/>
                  <a:pt x="5167630" y="3442780"/>
                  <a:pt x="5164137" y="3425444"/>
                </a:cubicBezTo>
                <a:cubicBezTo>
                  <a:pt x="5178044" y="3425444"/>
                  <a:pt x="5191887" y="3421951"/>
                  <a:pt x="5205730" y="3415030"/>
                </a:cubicBezTo>
                <a:cubicBezTo>
                  <a:pt x="5219574" y="3439287"/>
                  <a:pt x="5243830" y="3449701"/>
                  <a:pt x="5264595" y="3449701"/>
                </a:cubicBezTo>
                <a:cubicBezTo>
                  <a:pt x="5275009" y="3449701"/>
                  <a:pt x="5281930" y="3446209"/>
                  <a:pt x="5288851" y="3442780"/>
                </a:cubicBezTo>
                <a:cubicBezTo>
                  <a:pt x="5285359" y="3460051"/>
                  <a:pt x="5281930" y="3487801"/>
                  <a:pt x="5281930" y="3498151"/>
                </a:cubicBezTo>
                <a:cubicBezTo>
                  <a:pt x="5281930" y="3522409"/>
                  <a:pt x="5275009" y="3543173"/>
                  <a:pt x="5313109" y="3574351"/>
                </a:cubicBezTo>
                <a:cubicBezTo>
                  <a:pt x="5313109" y="3574351"/>
                  <a:pt x="5316537" y="3574351"/>
                  <a:pt x="5320030" y="3570923"/>
                </a:cubicBezTo>
                <a:cubicBezTo>
                  <a:pt x="5302695" y="3557080"/>
                  <a:pt x="5292281" y="3511995"/>
                  <a:pt x="5292281" y="3498151"/>
                </a:cubicBezTo>
                <a:cubicBezTo>
                  <a:pt x="5292281" y="3404680"/>
                  <a:pt x="5306187" y="3466973"/>
                  <a:pt x="5351209" y="3366580"/>
                </a:cubicBezTo>
                <a:cubicBezTo>
                  <a:pt x="5361559" y="3370009"/>
                  <a:pt x="5378895" y="3373501"/>
                  <a:pt x="5389309" y="3373501"/>
                </a:cubicBezTo>
                <a:cubicBezTo>
                  <a:pt x="5410074" y="3373501"/>
                  <a:pt x="5455095" y="3359658"/>
                  <a:pt x="5472430" y="3324987"/>
                </a:cubicBezTo>
                <a:cubicBezTo>
                  <a:pt x="5503609" y="3370009"/>
                  <a:pt x="5555551" y="3404680"/>
                  <a:pt x="5600574" y="3408109"/>
                </a:cubicBezTo>
                <a:cubicBezTo>
                  <a:pt x="5576316" y="3383851"/>
                  <a:pt x="5513959" y="3366580"/>
                  <a:pt x="5486274" y="3321558"/>
                </a:cubicBezTo>
                <a:cubicBezTo>
                  <a:pt x="5475859" y="3304223"/>
                  <a:pt x="5479351" y="3283458"/>
                  <a:pt x="5472430" y="3262630"/>
                </a:cubicBezTo>
                <a:cubicBezTo>
                  <a:pt x="5503609" y="3252280"/>
                  <a:pt x="5510530" y="3224530"/>
                  <a:pt x="5510530" y="3203766"/>
                </a:cubicBezTo>
                <a:cubicBezTo>
                  <a:pt x="5510530" y="3196844"/>
                  <a:pt x="5503609" y="3165666"/>
                  <a:pt x="5500116" y="3137980"/>
                </a:cubicBezTo>
                <a:cubicBezTo>
                  <a:pt x="5531295" y="3158744"/>
                  <a:pt x="5562474" y="3169158"/>
                  <a:pt x="5593651" y="3176080"/>
                </a:cubicBezTo>
                <a:close/>
                <a:moveTo>
                  <a:pt x="4422966" y="3165666"/>
                </a:moveTo>
                <a:cubicBezTo>
                  <a:pt x="4405630" y="3151823"/>
                  <a:pt x="4395280" y="3158744"/>
                  <a:pt x="4395280" y="3141409"/>
                </a:cubicBezTo>
                <a:cubicBezTo>
                  <a:pt x="4395280" y="3124137"/>
                  <a:pt x="4402201" y="3127566"/>
                  <a:pt x="4433380" y="3124137"/>
                </a:cubicBezTo>
                <a:cubicBezTo>
                  <a:pt x="4429887" y="3134487"/>
                  <a:pt x="4426395" y="3151823"/>
                  <a:pt x="4422966" y="3165666"/>
                </a:cubicBezTo>
                <a:close/>
                <a:moveTo>
                  <a:pt x="4481830" y="3148330"/>
                </a:moveTo>
                <a:cubicBezTo>
                  <a:pt x="4481830" y="3169158"/>
                  <a:pt x="4516501" y="3200337"/>
                  <a:pt x="4516501" y="3200337"/>
                </a:cubicBezTo>
                <a:cubicBezTo>
                  <a:pt x="4516501" y="3210687"/>
                  <a:pt x="4506087" y="3245358"/>
                  <a:pt x="4506087" y="3252280"/>
                </a:cubicBezTo>
                <a:cubicBezTo>
                  <a:pt x="4506087" y="3324987"/>
                  <a:pt x="4613466" y="3366580"/>
                  <a:pt x="4648074" y="3366580"/>
                </a:cubicBezTo>
                <a:cubicBezTo>
                  <a:pt x="4658487" y="3366580"/>
                  <a:pt x="4720844" y="3356166"/>
                  <a:pt x="4731195" y="3356166"/>
                </a:cubicBezTo>
                <a:cubicBezTo>
                  <a:pt x="4748530" y="3356166"/>
                  <a:pt x="4772787" y="3373501"/>
                  <a:pt x="4800474" y="3373501"/>
                </a:cubicBezTo>
                <a:cubicBezTo>
                  <a:pt x="4810887" y="3373501"/>
                  <a:pt x="4828223" y="3370009"/>
                  <a:pt x="4842066" y="3366580"/>
                </a:cubicBezTo>
                <a:cubicBezTo>
                  <a:pt x="4835144" y="3376930"/>
                  <a:pt x="4821237" y="3383851"/>
                  <a:pt x="4814316" y="3397758"/>
                </a:cubicBezTo>
                <a:cubicBezTo>
                  <a:pt x="4807395" y="3404680"/>
                  <a:pt x="4807395" y="3421951"/>
                  <a:pt x="4800474" y="3425444"/>
                </a:cubicBezTo>
                <a:cubicBezTo>
                  <a:pt x="4772787" y="3442780"/>
                  <a:pt x="4748530" y="3442780"/>
                  <a:pt x="4748530" y="3477387"/>
                </a:cubicBezTo>
                <a:cubicBezTo>
                  <a:pt x="4748530" y="3484309"/>
                  <a:pt x="4717351" y="3501644"/>
                  <a:pt x="4703509" y="3508566"/>
                </a:cubicBezTo>
                <a:cubicBezTo>
                  <a:pt x="4686174" y="3518980"/>
                  <a:pt x="4661916" y="3515487"/>
                  <a:pt x="4648074" y="3522409"/>
                </a:cubicBezTo>
                <a:cubicBezTo>
                  <a:pt x="4609974" y="3536251"/>
                  <a:pt x="4609974" y="3577844"/>
                  <a:pt x="4578795" y="3577844"/>
                </a:cubicBezTo>
                <a:cubicBezTo>
                  <a:pt x="4568444" y="3577844"/>
                  <a:pt x="4554601" y="3577844"/>
                  <a:pt x="4551109" y="3564001"/>
                </a:cubicBezTo>
                <a:cubicBezTo>
                  <a:pt x="4547680" y="3546666"/>
                  <a:pt x="4537266" y="3515487"/>
                  <a:pt x="4513009" y="3494723"/>
                </a:cubicBezTo>
                <a:cubicBezTo>
                  <a:pt x="4481830" y="3470466"/>
                  <a:pt x="4447223" y="3466973"/>
                  <a:pt x="4447223" y="3432366"/>
                </a:cubicBezTo>
                <a:cubicBezTo>
                  <a:pt x="4447223" y="3421951"/>
                  <a:pt x="4443730" y="3421951"/>
                  <a:pt x="4457574" y="3418523"/>
                </a:cubicBezTo>
                <a:cubicBezTo>
                  <a:pt x="4450651" y="3411601"/>
                  <a:pt x="4450651" y="3397758"/>
                  <a:pt x="4443730" y="3394266"/>
                </a:cubicBezTo>
                <a:cubicBezTo>
                  <a:pt x="4436809" y="3383851"/>
                  <a:pt x="4416044" y="3380423"/>
                  <a:pt x="4412551" y="3370009"/>
                </a:cubicBezTo>
                <a:cubicBezTo>
                  <a:pt x="4405630" y="3352673"/>
                  <a:pt x="4409123" y="3321558"/>
                  <a:pt x="4409123" y="3311144"/>
                </a:cubicBezTo>
                <a:cubicBezTo>
                  <a:pt x="4409123" y="3300730"/>
                  <a:pt x="4450651" y="3273044"/>
                  <a:pt x="4450651" y="3255709"/>
                </a:cubicBezTo>
                <a:cubicBezTo>
                  <a:pt x="4450651" y="3245358"/>
                  <a:pt x="4443730" y="3234944"/>
                  <a:pt x="4443730" y="3228023"/>
                </a:cubicBezTo>
                <a:lnTo>
                  <a:pt x="4443730" y="3151823"/>
                </a:lnTo>
                <a:cubicBezTo>
                  <a:pt x="4447223" y="3137980"/>
                  <a:pt x="4474909" y="3103309"/>
                  <a:pt x="4488751" y="3103309"/>
                </a:cubicBezTo>
                <a:cubicBezTo>
                  <a:pt x="4485323" y="3120644"/>
                  <a:pt x="4481830" y="3137980"/>
                  <a:pt x="4481830" y="3148330"/>
                </a:cubicBezTo>
                <a:close/>
                <a:moveTo>
                  <a:pt x="2490280" y="3370009"/>
                </a:moveTo>
                <a:cubicBezTo>
                  <a:pt x="2490280" y="3380423"/>
                  <a:pt x="2497264" y="3390773"/>
                  <a:pt x="2497264" y="3401187"/>
                </a:cubicBezTo>
                <a:cubicBezTo>
                  <a:pt x="2469515" y="3276473"/>
                  <a:pt x="2358708" y="3179509"/>
                  <a:pt x="2324037" y="3096387"/>
                </a:cubicBezTo>
                <a:cubicBezTo>
                  <a:pt x="2386394" y="3179509"/>
                  <a:pt x="2490280" y="3283458"/>
                  <a:pt x="2490280" y="3370009"/>
                </a:cubicBezTo>
                <a:close/>
                <a:moveTo>
                  <a:pt x="2995994" y="3266123"/>
                </a:moveTo>
                <a:cubicBezTo>
                  <a:pt x="3096451" y="3293809"/>
                  <a:pt x="3127629" y="3352673"/>
                  <a:pt x="3127629" y="3421951"/>
                </a:cubicBezTo>
                <a:cubicBezTo>
                  <a:pt x="3127629" y="3466973"/>
                  <a:pt x="3113722" y="3456623"/>
                  <a:pt x="3113722" y="3484309"/>
                </a:cubicBezTo>
                <a:cubicBezTo>
                  <a:pt x="3113722" y="3491230"/>
                  <a:pt x="3134551" y="3532823"/>
                  <a:pt x="3144901" y="3557080"/>
                </a:cubicBezTo>
                <a:lnTo>
                  <a:pt x="3110294" y="3557080"/>
                </a:lnTo>
                <a:cubicBezTo>
                  <a:pt x="3020251" y="3543173"/>
                  <a:pt x="2909380" y="3449701"/>
                  <a:pt x="2843594" y="3356166"/>
                </a:cubicBezTo>
                <a:cubicBezTo>
                  <a:pt x="2826258" y="3328480"/>
                  <a:pt x="2805494" y="3297301"/>
                  <a:pt x="2791651" y="3269551"/>
                </a:cubicBezTo>
                <a:cubicBezTo>
                  <a:pt x="2784729" y="3255709"/>
                  <a:pt x="2739708" y="3120644"/>
                  <a:pt x="2739708" y="3089466"/>
                </a:cubicBezTo>
                <a:lnTo>
                  <a:pt x="2739708" y="3079051"/>
                </a:lnTo>
                <a:cubicBezTo>
                  <a:pt x="2746629" y="3075623"/>
                  <a:pt x="2753551" y="3075623"/>
                  <a:pt x="2760472" y="3072130"/>
                </a:cubicBezTo>
                <a:cubicBezTo>
                  <a:pt x="2802001" y="3155251"/>
                  <a:pt x="2916301" y="3245358"/>
                  <a:pt x="2995994" y="3266123"/>
                </a:cubicBezTo>
                <a:close/>
                <a:moveTo>
                  <a:pt x="2310194" y="3196844"/>
                </a:moveTo>
                <a:cubicBezTo>
                  <a:pt x="2337943" y="3245358"/>
                  <a:pt x="2351786" y="3311144"/>
                  <a:pt x="2362137" y="3370009"/>
                </a:cubicBezTo>
                <a:cubicBezTo>
                  <a:pt x="2365629" y="3380423"/>
                  <a:pt x="2369058" y="3401187"/>
                  <a:pt x="2369058" y="3418523"/>
                </a:cubicBezTo>
                <a:cubicBezTo>
                  <a:pt x="2372551" y="3439287"/>
                  <a:pt x="2376043" y="3463544"/>
                  <a:pt x="2376043" y="3484309"/>
                </a:cubicBezTo>
                <a:cubicBezTo>
                  <a:pt x="2379472" y="3518980"/>
                  <a:pt x="2379472" y="3557080"/>
                  <a:pt x="2379472" y="3581273"/>
                </a:cubicBezTo>
                <a:lnTo>
                  <a:pt x="2379472" y="3570923"/>
                </a:lnTo>
                <a:lnTo>
                  <a:pt x="2379472" y="3681730"/>
                </a:lnTo>
                <a:cubicBezTo>
                  <a:pt x="2351786" y="3501644"/>
                  <a:pt x="2369058" y="3304223"/>
                  <a:pt x="2258251" y="3127566"/>
                </a:cubicBezTo>
                <a:cubicBezTo>
                  <a:pt x="2244408" y="3106801"/>
                  <a:pt x="2233994" y="3086037"/>
                  <a:pt x="2223643" y="3065209"/>
                </a:cubicBezTo>
                <a:cubicBezTo>
                  <a:pt x="2258251" y="3092958"/>
                  <a:pt x="2289429" y="3155251"/>
                  <a:pt x="2310194" y="3196844"/>
                </a:cubicBezTo>
                <a:close/>
                <a:moveTo>
                  <a:pt x="4952874" y="3058287"/>
                </a:moveTo>
                <a:cubicBezTo>
                  <a:pt x="4852416" y="3061780"/>
                  <a:pt x="4752023" y="3148330"/>
                  <a:pt x="4651566" y="3234944"/>
                </a:cubicBezTo>
                <a:cubicBezTo>
                  <a:pt x="4741609" y="3131058"/>
                  <a:pt x="4842066" y="3065209"/>
                  <a:pt x="4939030" y="3054858"/>
                </a:cubicBezTo>
                <a:lnTo>
                  <a:pt x="4952874" y="3058287"/>
                </a:lnTo>
                <a:close/>
                <a:moveTo>
                  <a:pt x="5229987" y="3238437"/>
                </a:moveTo>
                <a:cubicBezTo>
                  <a:pt x="5195316" y="3217609"/>
                  <a:pt x="5178044" y="3137980"/>
                  <a:pt x="5178044" y="3106801"/>
                </a:cubicBezTo>
                <a:cubicBezTo>
                  <a:pt x="5178044" y="3096387"/>
                  <a:pt x="5181474" y="3068701"/>
                  <a:pt x="5181474" y="3047937"/>
                </a:cubicBezTo>
                <a:cubicBezTo>
                  <a:pt x="5184966" y="3103309"/>
                  <a:pt x="5178044" y="3179509"/>
                  <a:pt x="5229987" y="3238437"/>
                </a:cubicBezTo>
                <a:close/>
                <a:moveTo>
                  <a:pt x="4710430" y="3079051"/>
                </a:moveTo>
                <a:cubicBezTo>
                  <a:pt x="4765866" y="3027109"/>
                  <a:pt x="4831651" y="3041015"/>
                  <a:pt x="4894009" y="3030601"/>
                </a:cubicBezTo>
                <a:cubicBezTo>
                  <a:pt x="4845495" y="3041015"/>
                  <a:pt x="4765866" y="3044444"/>
                  <a:pt x="4710430" y="3079051"/>
                </a:cubicBezTo>
                <a:close/>
                <a:moveTo>
                  <a:pt x="1094486" y="3096387"/>
                </a:moveTo>
                <a:cubicBezTo>
                  <a:pt x="1066800" y="3096387"/>
                  <a:pt x="1049464" y="3092958"/>
                  <a:pt x="1014857" y="3065209"/>
                </a:cubicBezTo>
                <a:cubicBezTo>
                  <a:pt x="1066800" y="3079051"/>
                  <a:pt x="1059878" y="3086037"/>
                  <a:pt x="1091057" y="3086037"/>
                </a:cubicBezTo>
                <a:cubicBezTo>
                  <a:pt x="1139508" y="3086037"/>
                  <a:pt x="1208786" y="3065209"/>
                  <a:pt x="1260729" y="3013266"/>
                </a:cubicBezTo>
                <a:cubicBezTo>
                  <a:pt x="1205357" y="3079051"/>
                  <a:pt x="1146429" y="3096387"/>
                  <a:pt x="1094486" y="3096387"/>
                </a:cubicBezTo>
                <a:close/>
                <a:moveTo>
                  <a:pt x="5780659" y="3037523"/>
                </a:moveTo>
                <a:cubicBezTo>
                  <a:pt x="5759895" y="3013266"/>
                  <a:pt x="5721795" y="2995930"/>
                  <a:pt x="5704459" y="2992501"/>
                </a:cubicBezTo>
                <a:cubicBezTo>
                  <a:pt x="5728716" y="2999423"/>
                  <a:pt x="5763324" y="3009837"/>
                  <a:pt x="5780659" y="3037523"/>
                </a:cubicBezTo>
                <a:close/>
                <a:moveTo>
                  <a:pt x="5423916" y="3037523"/>
                </a:moveTo>
                <a:cubicBezTo>
                  <a:pt x="5434330" y="3037523"/>
                  <a:pt x="5437759" y="3023680"/>
                  <a:pt x="5448174" y="3020187"/>
                </a:cubicBezTo>
                <a:cubicBezTo>
                  <a:pt x="5455095" y="3013266"/>
                  <a:pt x="5475859" y="3009837"/>
                  <a:pt x="5486274" y="3009837"/>
                </a:cubicBezTo>
                <a:cubicBezTo>
                  <a:pt x="5517451" y="3009837"/>
                  <a:pt x="5541709" y="3041015"/>
                  <a:pt x="5565902" y="3058287"/>
                </a:cubicBezTo>
                <a:cubicBezTo>
                  <a:pt x="5572887" y="3044444"/>
                  <a:pt x="5600574" y="3034030"/>
                  <a:pt x="5607495" y="3034030"/>
                </a:cubicBezTo>
                <a:cubicBezTo>
                  <a:pt x="5669851" y="3034030"/>
                  <a:pt x="5690616" y="3082544"/>
                  <a:pt x="5711381" y="3082544"/>
                </a:cubicBezTo>
                <a:cubicBezTo>
                  <a:pt x="5721795" y="3082544"/>
                  <a:pt x="5735637" y="3075623"/>
                  <a:pt x="5746051" y="3075623"/>
                </a:cubicBezTo>
                <a:cubicBezTo>
                  <a:pt x="5784151" y="3075623"/>
                  <a:pt x="5794502" y="3103309"/>
                  <a:pt x="5794502" y="3127566"/>
                </a:cubicBezTo>
                <a:cubicBezTo>
                  <a:pt x="5794502" y="3151823"/>
                  <a:pt x="5791074" y="3169158"/>
                  <a:pt x="5773737" y="3193351"/>
                </a:cubicBezTo>
                <a:cubicBezTo>
                  <a:pt x="5759895" y="3172587"/>
                  <a:pt x="5746051" y="3144901"/>
                  <a:pt x="5735637" y="3120644"/>
                </a:cubicBezTo>
                <a:cubicBezTo>
                  <a:pt x="5732209" y="3124137"/>
                  <a:pt x="5732209" y="3120644"/>
                  <a:pt x="5732209" y="3127566"/>
                </a:cubicBezTo>
                <a:cubicBezTo>
                  <a:pt x="5732209" y="3137980"/>
                  <a:pt x="5742559" y="3176080"/>
                  <a:pt x="5752974" y="3196844"/>
                </a:cubicBezTo>
                <a:cubicBezTo>
                  <a:pt x="5621337" y="3165666"/>
                  <a:pt x="5472430" y="3144901"/>
                  <a:pt x="5358130" y="2992501"/>
                </a:cubicBezTo>
                <a:cubicBezTo>
                  <a:pt x="5382387" y="2999423"/>
                  <a:pt x="5423916" y="3037523"/>
                  <a:pt x="5423916" y="3037523"/>
                </a:cubicBezTo>
                <a:close/>
                <a:moveTo>
                  <a:pt x="4073144" y="3047937"/>
                </a:moveTo>
                <a:cubicBezTo>
                  <a:pt x="3990023" y="3120644"/>
                  <a:pt x="3879215" y="3176080"/>
                  <a:pt x="3792601" y="3176080"/>
                </a:cubicBezTo>
                <a:cubicBezTo>
                  <a:pt x="3723322" y="3176080"/>
                  <a:pt x="3577844" y="3158744"/>
                  <a:pt x="3560572" y="3089466"/>
                </a:cubicBezTo>
                <a:cubicBezTo>
                  <a:pt x="3584765" y="3092958"/>
                  <a:pt x="3622865" y="3106801"/>
                  <a:pt x="3633280" y="3106801"/>
                </a:cubicBezTo>
                <a:cubicBezTo>
                  <a:pt x="3640201" y="3106801"/>
                  <a:pt x="3678301" y="3082544"/>
                  <a:pt x="3688715" y="3082544"/>
                </a:cubicBezTo>
                <a:cubicBezTo>
                  <a:pt x="3695637" y="3082544"/>
                  <a:pt x="3730244" y="3089466"/>
                  <a:pt x="3751008" y="3099880"/>
                </a:cubicBezTo>
                <a:cubicBezTo>
                  <a:pt x="3764915" y="3110230"/>
                  <a:pt x="3775265" y="3127566"/>
                  <a:pt x="3789108" y="3137980"/>
                </a:cubicBezTo>
                <a:cubicBezTo>
                  <a:pt x="3796030" y="3131058"/>
                  <a:pt x="3803015" y="3110230"/>
                  <a:pt x="3803015" y="3106801"/>
                </a:cubicBezTo>
                <a:cubicBezTo>
                  <a:pt x="3809937" y="3061780"/>
                  <a:pt x="3903409" y="3072130"/>
                  <a:pt x="3903409" y="3044444"/>
                </a:cubicBezTo>
                <a:cubicBezTo>
                  <a:pt x="3903409" y="3034030"/>
                  <a:pt x="3899980" y="3034030"/>
                  <a:pt x="3896487" y="3027109"/>
                </a:cubicBezTo>
                <a:lnTo>
                  <a:pt x="3899980" y="2982087"/>
                </a:lnTo>
                <a:cubicBezTo>
                  <a:pt x="3951923" y="3034030"/>
                  <a:pt x="4014280" y="3037523"/>
                  <a:pt x="4073144" y="3047937"/>
                </a:cubicBezTo>
                <a:close/>
                <a:moveTo>
                  <a:pt x="5361559" y="3234944"/>
                </a:moveTo>
                <a:cubicBezTo>
                  <a:pt x="5302695" y="3210687"/>
                  <a:pt x="5209159" y="3096387"/>
                  <a:pt x="5209159" y="3037523"/>
                </a:cubicBezTo>
                <a:lnTo>
                  <a:pt x="5209159" y="2964815"/>
                </a:lnTo>
                <a:cubicBezTo>
                  <a:pt x="5212651" y="3051366"/>
                  <a:pt x="5257674" y="3165666"/>
                  <a:pt x="5361559" y="3234944"/>
                </a:cubicBezTo>
                <a:close/>
                <a:moveTo>
                  <a:pt x="2507615" y="3092958"/>
                </a:moveTo>
                <a:cubicBezTo>
                  <a:pt x="2545715" y="3092958"/>
                  <a:pt x="2566480" y="3079051"/>
                  <a:pt x="2611501" y="3051366"/>
                </a:cubicBezTo>
                <a:cubicBezTo>
                  <a:pt x="2608072" y="3058287"/>
                  <a:pt x="2604580" y="3068701"/>
                  <a:pt x="2601151" y="3075623"/>
                </a:cubicBezTo>
                <a:cubicBezTo>
                  <a:pt x="2594229" y="3079051"/>
                  <a:pt x="2583815" y="3079051"/>
                  <a:pt x="2573464" y="3082544"/>
                </a:cubicBezTo>
                <a:cubicBezTo>
                  <a:pt x="2580386" y="3086037"/>
                  <a:pt x="2590737" y="3089466"/>
                  <a:pt x="2601151" y="3092958"/>
                </a:cubicBezTo>
                <a:cubicBezTo>
                  <a:pt x="2597658" y="3103309"/>
                  <a:pt x="2597658" y="3113723"/>
                  <a:pt x="2597658" y="3120644"/>
                </a:cubicBezTo>
                <a:cubicBezTo>
                  <a:pt x="2597658" y="3193351"/>
                  <a:pt x="2621915" y="3328480"/>
                  <a:pt x="2656586" y="3390773"/>
                </a:cubicBezTo>
                <a:cubicBezTo>
                  <a:pt x="2673858" y="3415030"/>
                  <a:pt x="2677351" y="3446209"/>
                  <a:pt x="2691194" y="3473895"/>
                </a:cubicBezTo>
                <a:cubicBezTo>
                  <a:pt x="2705037" y="3498151"/>
                  <a:pt x="2722372" y="3522409"/>
                  <a:pt x="2732786" y="3550095"/>
                </a:cubicBezTo>
                <a:cubicBezTo>
                  <a:pt x="2736215" y="3553587"/>
                  <a:pt x="2736215" y="3567430"/>
                  <a:pt x="2736215" y="3577844"/>
                </a:cubicBezTo>
                <a:cubicBezTo>
                  <a:pt x="2736215" y="3584766"/>
                  <a:pt x="2732786" y="3609023"/>
                  <a:pt x="2732786" y="3622866"/>
                </a:cubicBezTo>
                <a:cubicBezTo>
                  <a:pt x="2729294" y="3622866"/>
                  <a:pt x="2725801" y="3619373"/>
                  <a:pt x="2722372" y="3619373"/>
                </a:cubicBezTo>
                <a:cubicBezTo>
                  <a:pt x="2718880" y="3629787"/>
                  <a:pt x="2722372" y="3643630"/>
                  <a:pt x="2718880" y="3654044"/>
                </a:cubicBezTo>
                <a:cubicBezTo>
                  <a:pt x="2705037" y="3692144"/>
                  <a:pt x="2663508" y="3754501"/>
                  <a:pt x="2628837" y="3754501"/>
                </a:cubicBezTo>
                <a:cubicBezTo>
                  <a:pt x="2618486" y="3754501"/>
                  <a:pt x="2594229" y="3740595"/>
                  <a:pt x="2583815" y="3740595"/>
                </a:cubicBezTo>
                <a:cubicBezTo>
                  <a:pt x="2542286" y="3740595"/>
                  <a:pt x="2535364" y="3865309"/>
                  <a:pt x="2417572" y="3865309"/>
                </a:cubicBezTo>
                <a:cubicBezTo>
                  <a:pt x="2358708" y="3865309"/>
                  <a:pt x="2292858" y="3844544"/>
                  <a:pt x="2240915" y="3802951"/>
                </a:cubicBezTo>
                <a:cubicBezTo>
                  <a:pt x="2206308" y="3778695"/>
                  <a:pt x="2185543" y="3737166"/>
                  <a:pt x="2154364" y="3702495"/>
                </a:cubicBezTo>
                <a:cubicBezTo>
                  <a:pt x="2161286" y="3699066"/>
                  <a:pt x="2171637" y="3699066"/>
                  <a:pt x="2178558" y="3695573"/>
                </a:cubicBezTo>
                <a:cubicBezTo>
                  <a:pt x="2171637" y="3692144"/>
                  <a:pt x="2161286" y="3692144"/>
                  <a:pt x="2147443" y="3692144"/>
                </a:cubicBezTo>
                <a:cubicBezTo>
                  <a:pt x="2147443" y="3688651"/>
                  <a:pt x="2143951" y="3685223"/>
                  <a:pt x="2140521" y="3681730"/>
                </a:cubicBezTo>
                <a:cubicBezTo>
                  <a:pt x="2175129" y="3664395"/>
                  <a:pt x="2188972" y="3629787"/>
                  <a:pt x="2188972" y="3605530"/>
                </a:cubicBezTo>
                <a:cubicBezTo>
                  <a:pt x="2188972" y="3546666"/>
                  <a:pt x="2137029" y="3511995"/>
                  <a:pt x="2088515" y="3446209"/>
                </a:cubicBezTo>
                <a:lnTo>
                  <a:pt x="2088515" y="3435858"/>
                </a:lnTo>
                <a:cubicBezTo>
                  <a:pt x="2123186" y="3418523"/>
                  <a:pt x="2143951" y="3411601"/>
                  <a:pt x="2143951" y="3376930"/>
                </a:cubicBezTo>
                <a:cubicBezTo>
                  <a:pt x="2143951" y="3335401"/>
                  <a:pt x="2105851" y="3321558"/>
                  <a:pt x="2064321" y="3297301"/>
                </a:cubicBezTo>
                <a:cubicBezTo>
                  <a:pt x="2040064" y="3286887"/>
                  <a:pt x="1995043" y="3183001"/>
                  <a:pt x="1995043" y="3176080"/>
                </a:cubicBezTo>
                <a:cubicBezTo>
                  <a:pt x="1995043" y="3165666"/>
                  <a:pt x="2064321" y="3106801"/>
                  <a:pt x="2095437" y="3068701"/>
                </a:cubicBezTo>
                <a:cubicBezTo>
                  <a:pt x="2123186" y="3037523"/>
                  <a:pt x="2182051" y="2975166"/>
                  <a:pt x="2192464" y="2975166"/>
                </a:cubicBezTo>
                <a:cubicBezTo>
                  <a:pt x="2199386" y="2975166"/>
                  <a:pt x="2209737" y="2982087"/>
                  <a:pt x="2216658" y="2982087"/>
                </a:cubicBezTo>
                <a:cubicBezTo>
                  <a:pt x="2227072" y="2985580"/>
                  <a:pt x="2254758" y="2989009"/>
                  <a:pt x="2265172" y="2989009"/>
                </a:cubicBezTo>
                <a:cubicBezTo>
                  <a:pt x="2310194" y="2989009"/>
                  <a:pt x="2310194" y="2985580"/>
                  <a:pt x="2372551" y="2964815"/>
                </a:cubicBezTo>
                <a:cubicBezTo>
                  <a:pt x="2379472" y="3037523"/>
                  <a:pt x="2441829" y="3092958"/>
                  <a:pt x="2507615" y="3092958"/>
                </a:cubicBezTo>
                <a:close/>
                <a:moveTo>
                  <a:pt x="5929630" y="3058287"/>
                </a:moveTo>
                <a:cubicBezTo>
                  <a:pt x="5863781" y="2985580"/>
                  <a:pt x="5770309" y="2923223"/>
                  <a:pt x="5701030" y="2919730"/>
                </a:cubicBezTo>
                <a:cubicBezTo>
                  <a:pt x="5707951" y="2919730"/>
                  <a:pt x="5714874" y="2916301"/>
                  <a:pt x="5725224" y="2916301"/>
                </a:cubicBezTo>
                <a:cubicBezTo>
                  <a:pt x="5777230" y="2916301"/>
                  <a:pt x="5894959" y="3009837"/>
                  <a:pt x="5929630" y="3058287"/>
                </a:cubicBezTo>
                <a:close/>
                <a:moveTo>
                  <a:pt x="4183951" y="2971737"/>
                </a:moveTo>
                <a:cubicBezTo>
                  <a:pt x="4190873" y="2971737"/>
                  <a:pt x="4239387" y="2947480"/>
                  <a:pt x="4249801" y="2947480"/>
                </a:cubicBezTo>
                <a:cubicBezTo>
                  <a:pt x="4256723" y="2947480"/>
                  <a:pt x="4371023" y="2989009"/>
                  <a:pt x="4381374" y="2989009"/>
                </a:cubicBezTo>
                <a:cubicBezTo>
                  <a:pt x="4395280" y="2989009"/>
                  <a:pt x="4429887" y="2968244"/>
                  <a:pt x="4443730" y="2961323"/>
                </a:cubicBezTo>
                <a:cubicBezTo>
                  <a:pt x="4450651" y="2954401"/>
                  <a:pt x="4467987" y="2950909"/>
                  <a:pt x="4481830" y="2947480"/>
                </a:cubicBezTo>
                <a:cubicBezTo>
                  <a:pt x="4516501" y="2937066"/>
                  <a:pt x="4558030" y="2947480"/>
                  <a:pt x="4596130" y="2930144"/>
                </a:cubicBezTo>
                <a:cubicBezTo>
                  <a:pt x="4447223" y="2995930"/>
                  <a:pt x="4298251" y="3027109"/>
                  <a:pt x="4149344" y="3027109"/>
                </a:cubicBezTo>
                <a:cubicBezTo>
                  <a:pt x="4073144" y="3027109"/>
                  <a:pt x="3979609" y="3020187"/>
                  <a:pt x="3906901" y="2971737"/>
                </a:cubicBezTo>
                <a:cubicBezTo>
                  <a:pt x="3913823" y="2968244"/>
                  <a:pt x="3927665" y="2961323"/>
                  <a:pt x="3938080" y="2957830"/>
                </a:cubicBezTo>
                <a:cubicBezTo>
                  <a:pt x="3969258" y="2943987"/>
                  <a:pt x="4000436" y="2926715"/>
                  <a:pt x="4031551" y="2905887"/>
                </a:cubicBezTo>
                <a:lnTo>
                  <a:pt x="4059301" y="2905887"/>
                </a:lnTo>
                <a:cubicBezTo>
                  <a:pt x="4145851" y="2905887"/>
                  <a:pt x="4156265" y="2971737"/>
                  <a:pt x="4183951" y="2971737"/>
                </a:cubicBezTo>
                <a:close/>
                <a:moveTo>
                  <a:pt x="4880166" y="2975166"/>
                </a:moveTo>
                <a:cubicBezTo>
                  <a:pt x="4894009" y="2975166"/>
                  <a:pt x="4914774" y="2971737"/>
                  <a:pt x="4932109" y="2957830"/>
                </a:cubicBezTo>
                <a:cubicBezTo>
                  <a:pt x="4994466" y="3068701"/>
                  <a:pt x="5004816" y="2992501"/>
                  <a:pt x="5004816" y="3079051"/>
                </a:cubicBezTo>
                <a:cubicBezTo>
                  <a:pt x="5004816" y="3086037"/>
                  <a:pt x="5001387" y="3103309"/>
                  <a:pt x="5001387" y="3193351"/>
                </a:cubicBezTo>
                <a:cubicBezTo>
                  <a:pt x="4980623" y="3200337"/>
                  <a:pt x="4942523" y="3214180"/>
                  <a:pt x="4932109" y="3214180"/>
                </a:cubicBezTo>
                <a:cubicBezTo>
                  <a:pt x="4925187" y="3214180"/>
                  <a:pt x="4894009" y="3203766"/>
                  <a:pt x="4883595" y="3203766"/>
                </a:cubicBezTo>
                <a:cubicBezTo>
                  <a:pt x="4862830" y="3203766"/>
                  <a:pt x="4848987" y="3217609"/>
                  <a:pt x="4848987" y="3234944"/>
                </a:cubicBezTo>
                <a:cubicBezTo>
                  <a:pt x="4848987" y="3245358"/>
                  <a:pt x="4855909" y="3255709"/>
                  <a:pt x="4855909" y="3262630"/>
                </a:cubicBezTo>
                <a:cubicBezTo>
                  <a:pt x="4817809" y="3269551"/>
                  <a:pt x="4710430" y="3259201"/>
                  <a:pt x="4734687" y="3338830"/>
                </a:cubicBezTo>
                <a:cubicBezTo>
                  <a:pt x="4731195" y="3338830"/>
                  <a:pt x="4724274" y="3335401"/>
                  <a:pt x="4720844" y="3331909"/>
                </a:cubicBezTo>
                <a:cubicBezTo>
                  <a:pt x="4717351" y="3335401"/>
                  <a:pt x="4720844" y="3338830"/>
                  <a:pt x="4720844" y="3342323"/>
                </a:cubicBezTo>
                <a:cubicBezTo>
                  <a:pt x="4700016" y="3342323"/>
                  <a:pt x="4661916" y="3349244"/>
                  <a:pt x="4651566" y="3349244"/>
                </a:cubicBezTo>
                <a:cubicBezTo>
                  <a:pt x="4606544" y="3349244"/>
                  <a:pt x="4530344" y="3300730"/>
                  <a:pt x="4530344" y="3252280"/>
                </a:cubicBezTo>
                <a:cubicBezTo>
                  <a:pt x="4530344" y="3241866"/>
                  <a:pt x="4537266" y="3210687"/>
                  <a:pt x="4537266" y="3200337"/>
                </a:cubicBezTo>
                <a:cubicBezTo>
                  <a:pt x="4537266" y="3158744"/>
                  <a:pt x="4502595" y="3189923"/>
                  <a:pt x="4502595" y="3148330"/>
                </a:cubicBezTo>
                <a:cubicBezTo>
                  <a:pt x="4502595" y="3141409"/>
                  <a:pt x="4506087" y="3134487"/>
                  <a:pt x="4506087" y="3127566"/>
                </a:cubicBezTo>
                <a:cubicBezTo>
                  <a:pt x="4509580" y="3117151"/>
                  <a:pt x="4506087" y="3103309"/>
                  <a:pt x="4513009" y="3096387"/>
                </a:cubicBezTo>
                <a:cubicBezTo>
                  <a:pt x="4513009" y="3089466"/>
                  <a:pt x="4519930" y="3089466"/>
                  <a:pt x="4523423" y="3082544"/>
                </a:cubicBezTo>
                <a:cubicBezTo>
                  <a:pt x="4526851" y="3079051"/>
                  <a:pt x="4526851" y="3072130"/>
                  <a:pt x="4526851" y="3068701"/>
                </a:cubicBezTo>
                <a:cubicBezTo>
                  <a:pt x="4533774" y="3061780"/>
                  <a:pt x="4537266" y="3051366"/>
                  <a:pt x="4547680" y="3047937"/>
                </a:cubicBezTo>
                <a:cubicBezTo>
                  <a:pt x="4561523" y="3037523"/>
                  <a:pt x="4582287" y="3037523"/>
                  <a:pt x="4599623" y="3030601"/>
                </a:cubicBezTo>
                <a:cubicBezTo>
                  <a:pt x="4630801" y="3020187"/>
                  <a:pt x="4661916" y="3006344"/>
                  <a:pt x="4693095" y="2992501"/>
                </a:cubicBezTo>
                <a:cubicBezTo>
                  <a:pt x="4717351" y="2978658"/>
                  <a:pt x="4762374" y="2940558"/>
                  <a:pt x="4790123" y="2916301"/>
                </a:cubicBezTo>
                <a:cubicBezTo>
                  <a:pt x="4790123" y="2916301"/>
                  <a:pt x="4793551" y="2916301"/>
                  <a:pt x="4797044" y="2919730"/>
                </a:cubicBezTo>
                <a:cubicBezTo>
                  <a:pt x="4797044" y="2912809"/>
                  <a:pt x="4800474" y="2902458"/>
                  <a:pt x="4800474" y="2895537"/>
                </a:cubicBezTo>
                <a:cubicBezTo>
                  <a:pt x="4810887" y="2950909"/>
                  <a:pt x="4838574" y="2975166"/>
                  <a:pt x="4880166" y="2975166"/>
                </a:cubicBezTo>
                <a:close/>
                <a:moveTo>
                  <a:pt x="5728716" y="2867787"/>
                </a:moveTo>
                <a:cubicBezTo>
                  <a:pt x="5756402" y="2874709"/>
                  <a:pt x="5784151" y="2881630"/>
                  <a:pt x="5811837" y="2895537"/>
                </a:cubicBezTo>
                <a:cubicBezTo>
                  <a:pt x="5780659" y="2885123"/>
                  <a:pt x="5746051" y="2878201"/>
                  <a:pt x="5711381" y="2867787"/>
                </a:cubicBezTo>
                <a:lnTo>
                  <a:pt x="5728716" y="2867787"/>
                </a:lnTo>
                <a:close/>
                <a:moveTo>
                  <a:pt x="4776216" y="2905887"/>
                </a:moveTo>
                <a:cubicBezTo>
                  <a:pt x="4710430" y="2982087"/>
                  <a:pt x="4616895" y="2999423"/>
                  <a:pt x="4547680" y="3023680"/>
                </a:cubicBezTo>
                <a:cubicBezTo>
                  <a:pt x="4526851" y="3030601"/>
                  <a:pt x="4506087" y="3068701"/>
                  <a:pt x="4495674" y="3079051"/>
                </a:cubicBezTo>
                <a:cubicBezTo>
                  <a:pt x="4481830" y="3089466"/>
                  <a:pt x="4464495" y="3099880"/>
                  <a:pt x="4450651" y="3106801"/>
                </a:cubicBezTo>
                <a:cubicBezTo>
                  <a:pt x="4433380" y="3113723"/>
                  <a:pt x="4416044" y="3113723"/>
                  <a:pt x="4398709" y="3120644"/>
                </a:cubicBezTo>
                <a:cubicBezTo>
                  <a:pt x="4402201" y="3110230"/>
                  <a:pt x="4405630" y="3096387"/>
                  <a:pt x="4405630" y="3086037"/>
                </a:cubicBezTo>
                <a:cubicBezTo>
                  <a:pt x="4405630" y="3079051"/>
                  <a:pt x="4398709" y="3047937"/>
                  <a:pt x="4391787" y="3030601"/>
                </a:cubicBezTo>
                <a:lnTo>
                  <a:pt x="4374451" y="3030601"/>
                </a:lnTo>
                <a:cubicBezTo>
                  <a:pt x="4371023" y="3034030"/>
                  <a:pt x="4371023" y="3030601"/>
                  <a:pt x="4371023" y="3037523"/>
                </a:cubicBezTo>
                <a:cubicBezTo>
                  <a:pt x="4371023" y="3047937"/>
                  <a:pt x="4377944" y="3072130"/>
                  <a:pt x="4377944" y="3079051"/>
                </a:cubicBezTo>
                <a:cubicBezTo>
                  <a:pt x="4377944" y="3089466"/>
                  <a:pt x="4364101" y="3137980"/>
                  <a:pt x="4364101" y="3148330"/>
                </a:cubicBezTo>
                <a:cubicBezTo>
                  <a:pt x="4364101" y="3179509"/>
                  <a:pt x="4398709" y="3179509"/>
                  <a:pt x="4422966" y="3200337"/>
                </a:cubicBezTo>
                <a:cubicBezTo>
                  <a:pt x="4426395" y="3217609"/>
                  <a:pt x="4429887" y="3241866"/>
                  <a:pt x="4429887" y="3252280"/>
                </a:cubicBezTo>
                <a:cubicBezTo>
                  <a:pt x="4429887" y="3273044"/>
                  <a:pt x="4398709" y="3276473"/>
                  <a:pt x="4391787" y="3300730"/>
                </a:cubicBezTo>
                <a:cubicBezTo>
                  <a:pt x="4384866" y="3314573"/>
                  <a:pt x="4391787" y="3338830"/>
                  <a:pt x="4391787" y="3359658"/>
                </a:cubicBezTo>
                <a:cubicBezTo>
                  <a:pt x="4388295" y="3352673"/>
                  <a:pt x="4384866" y="3342323"/>
                  <a:pt x="4381374" y="3331909"/>
                </a:cubicBezTo>
                <a:cubicBezTo>
                  <a:pt x="4374451" y="3338830"/>
                  <a:pt x="4364101" y="3349244"/>
                  <a:pt x="4364101" y="3356166"/>
                </a:cubicBezTo>
                <a:cubicBezTo>
                  <a:pt x="4364101" y="3366580"/>
                  <a:pt x="4388295" y="3394266"/>
                  <a:pt x="4388295" y="3411601"/>
                </a:cubicBezTo>
                <a:cubicBezTo>
                  <a:pt x="4388295" y="3446209"/>
                  <a:pt x="4360609" y="3439287"/>
                  <a:pt x="4339844" y="3456623"/>
                </a:cubicBezTo>
                <a:cubicBezTo>
                  <a:pt x="4329430" y="3463544"/>
                  <a:pt x="4329430" y="3480880"/>
                  <a:pt x="4322509" y="3487801"/>
                </a:cubicBezTo>
                <a:cubicBezTo>
                  <a:pt x="4294823" y="3511995"/>
                  <a:pt x="4246309" y="3508566"/>
                  <a:pt x="4218623" y="3505073"/>
                </a:cubicBezTo>
                <a:cubicBezTo>
                  <a:pt x="4215130" y="3508566"/>
                  <a:pt x="4215130" y="3505073"/>
                  <a:pt x="4215130" y="3515487"/>
                </a:cubicBezTo>
                <a:cubicBezTo>
                  <a:pt x="4215130" y="3522409"/>
                  <a:pt x="4222051" y="3529330"/>
                  <a:pt x="4228974" y="3532823"/>
                </a:cubicBezTo>
                <a:cubicBezTo>
                  <a:pt x="4152836" y="3557080"/>
                  <a:pt x="4062730" y="3581273"/>
                  <a:pt x="3983101" y="3581273"/>
                </a:cubicBezTo>
                <a:cubicBezTo>
                  <a:pt x="3865309" y="3581273"/>
                  <a:pt x="3754501" y="3550095"/>
                  <a:pt x="3633280" y="3463544"/>
                </a:cubicBezTo>
                <a:cubicBezTo>
                  <a:pt x="3622865" y="3456623"/>
                  <a:pt x="3570922" y="3404680"/>
                  <a:pt x="3570922" y="3394266"/>
                </a:cubicBezTo>
                <a:cubicBezTo>
                  <a:pt x="3570922" y="3387344"/>
                  <a:pt x="3595180" y="3345751"/>
                  <a:pt x="3602101" y="3321558"/>
                </a:cubicBezTo>
                <a:cubicBezTo>
                  <a:pt x="3685222" y="3387344"/>
                  <a:pt x="3841115" y="3446209"/>
                  <a:pt x="3934587" y="3446209"/>
                </a:cubicBezTo>
                <a:cubicBezTo>
                  <a:pt x="3990023" y="3446209"/>
                  <a:pt x="4066223" y="3408109"/>
                  <a:pt x="4111244" y="3356166"/>
                </a:cubicBezTo>
                <a:cubicBezTo>
                  <a:pt x="4055809" y="3397758"/>
                  <a:pt x="4000436" y="3418523"/>
                  <a:pt x="3945001" y="3418523"/>
                </a:cubicBezTo>
                <a:cubicBezTo>
                  <a:pt x="3851465" y="3418523"/>
                  <a:pt x="3685222" y="3366580"/>
                  <a:pt x="3605594" y="3304223"/>
                </a:cubicBezTo>
                <a:cubicBezTo>
                  <a:pt x="3605594" y="3290380"/>
                  <a:pt x="3605594" y="3273044"/>
                  <a:pt x="3602101" y="3255709"/>
                </a:cubicBezTo>
                <a:cubicBezTo>
                  <a:pt x="3602101" y="3248787"/>
                  <a:pt x="3591687" y="3241866"/>
                  <a:pt x="3591687" y="3234944"/>
                </a:cubicBezTo>
                <a:cubicBezTo>
                  <a:pt x="3591687" y="3224530"/>
                  <a:pt x="3602101" y="3200337"/>
                  <a:pt x="3602101" y="3183001"/>
                </a:cubicBezTo>
                <a:lnTo>
                  <a:pt x="3602101" y="3165666"/>
                </a:lnTo>
                <a:cubicBezTo>
                  <a:pt x="3664458" y="3186430"/>
                  <a:pt x="3737165" y="3210687"/>
                  <a:pt x="3806444" y="3210687"/>
                </a:cubicBezTo>
                <a:cubicBezTo>
                  <a:pt x="3920744" y="3210687"/>
                  <a:pt x="4062730" y="3110230"/>
                  <a:pt x="4125087" y="3051366"/>
                </a:cubicBezTo>
                <a:lnTo>
                  <a:pt x="4201287" y="3051366"/>
                </a:lnTo>
                <a:cubicBezTo>
                  <a:pt x="4377944" y="3030601"/>
                  <a:pt x="4561523" y="2999423"/>
                  <a:pt x="4741609" y="2864358"/>
                </a:cubicBezTo>
                <a:cubicBezTo>
                  <a:pt x="4752023" y="2874709"/>
                  <a:pt x="4762374" y="2892044"/>
                  <a:pt x="4776216" y="2905887"/>
                </a:cubicBezTo>
                <a:close/>
                <a:moveTo>
                  <a:pt x="4222051" y="2857437"/>
                </a:moveTo>
                <a:cubicBezTo>
                  <a:pt x="4183951" y="2860866"/>
                  <a:pt x="4138930" y="2850515"/>
                  <a:pt x="4100830" y="2833180"/>
                </a:cubicBezTo>
                <a:cubicBezTo>
                  <a:pt x="4135501" y="2843594"/>
                  <a:pt x="4180523" y="2857437"/>
                  <a:pt x="4222051" y="2857437"/>
                </a:cubicBezTo>
                <a:close/>
                <a:moveTo>
                  <a:pt x="4679251" y="2850515"/>
                </a:moveTo>
                <a:cubicBezTo>
                  <a:pt x="4686174" y="2850515"/>
                  <a:pt x="4717351" y="2847023"/>
                  <a:pt x="4734687" y="2843594"/>
                </a:cubicBezTo>
                <a:cubicBezTo>
                  <a:pt x="4734687" y="2843594"/>
                  <a:pt x="4734687" y="2847023"/>
                  <a:pt x="4738116" y="2850515"/>
                </a:cubicBezTo>
                <a:cubicBezTo>
                  <a:pt x="4665409" y="2905887"/>
                  <a:pt x="4585716" y="2926715"/>
                  <a:pt x="4513009" y="2926715"/>
                </a:cubicBezTo>
                <a:cubicBezTo>
                  <a:pt x="4474909" y="2926715"/>
                  <a:pt x="4422966" y="2916301"/>
                  <a:pt x="4384866" y="2885123"/>
                </a:cubicBezTo>
                <a:cubicBezTo>
                  <a:pt x="4391787" y="2878201"/>
                  <a:pt x="4405630" y="2874709"/>
                  <a:pt x="4419474" y="2867787"/>
                </a:cubicBezTo>
                <a:cubicBezTo>
                  <a:pt x="4429887" y="2860866"/>
                  <a:pt x="4429887" y="2847023"/>
                  <a:pt x="4436809" y="2840101"/>
                </a:cubicBezTo>
                <a:cubicBezTo>
                  <a:pt x="4464495" y="2808923"/>
                  <a:pt x="4478401" y="2808923"/>
                  <a:pt x="4495674" y="2808923"/>
                </a:cubicBezTo>
                <a:cubicBezTo>
                  <a:pt x="4544187" y="2808923"/>
                  <a:pt x="4582287" y="2850515"/>
                  <a:pt x="4679251" y="2850515"/>
                </a:cubicBezTo>
                <a:close/>
                <a:moveTo>
                  <a:pt x="5416995" y="2864358"/>
                </a:moveTo>
                <a:cubicBezTo>
                  <a:pt x="5413502" y="2867787"/>
                  <a:pt x="5416995" y="2867787"/>
                  <a:pt x="5406581" y="2867787"/>
                </a:cubicBezTo>
                <a:cubicBezTo>
                  <a:pt x="5382387" y="2867787"/>
                  <a:pt x="5333874" y="2808923"/>
                  <a:pt x="5330381" y="2795080"/>
                </a:cubicBezTo>
                <a:cubicBezTo>
                  <a:pt x="5347716" y="2815844"/>
                  <a:pt x="5385816" y="2860866"/>
                  <a:pt x="5416995" y="2864358"/>
                </a:cubicBezTo>
                <a:close/>
                <a:moveTo>
                  <a:pt x="1936115" y="2788158"/>
                </a:moveTo>
                <a:cubicBezTo>
                  <a:pt x="1880743" y="2874709"/>
                  <a:pt x="1749108" y="2950909"/>
                  <a:pt x="1676400" y="2950909"/>
                </a:cubicBezTo>
                <a:cubicBezTo>
                  <a:pt x="1665986" y="2950909"/>
                  <a:pt x="1648651" y="2950909"/>
                  <a:pt x="1652143" y="2933637"/>
                </a:cubicBezTo>
                <a:cubicBezTo>
                  <a:pt x="1652143" y="2937066"/>
                  <a:pt x="1655572" y="2947480"/>
                  <a:pt x="1665986" y="2947480"/>
                </a:cubicBezTo>
                <a:cubicBezTo>
                  <a:pt x="1745678" y="2947480"/>
                  <a:pt x="1905000" y="2833180"/>
                  <a:pt x="1970786" y="2746566"/>
                </a:cubicBezTo>
                <a:cubicBezTo>
                  <a:pt x="1960372" y="2760409"/>
                  <a:pt x="1946529" y="2770823"/>
                  <a:pt x="1936115" y="2788158"/>
                </a:cubicBezTo>
                <a:close/>
                <a:moveTo>
                  <a:pt x="5008309" y="2836609"/>
                </a:moveTo>
                <a:cubicBezTo>
                  <a:pt x="4977130" y="2833180"/>
                  <a:pt x="4907851" y="2774315"/>
                  <a:pt x="4907851" y="2739644"/>
                </a:cubicBezTo>
                <a:cubicBezTo>
                  <a:pt x="4918266" y="2763901"/>
                  <a:pt x="4973637" y="2822766"/>
                  <a:pt x="5008309" y="2836609"/>
                </a:cubicBezTo>
                <a:close/>
                <a:moveTo>
                  <a:pt x="3193415" y="2777744"/>
                </a:moveTo>
                <a:cubicBezTo>
                  <a:pt x="3203765" y="2777744"/>
                  <a:pt x="3245358" y="2774315"/>
                  <a:pt x="3269615" y="2770823"/>
                </a:cubicBezTo>
                <a:cubicBezTo>
                  <a:pt x="3279965" y="2770823"/>
                  <a:pt x="3304222" y="2763901"/>
                  <a:pt x="3311144" y="2763901"/>
                </a:cubicBezTo>
                <a:cubicBezTo>
                  <a:pt x="3321558" y="2763901"/>
                  <a:pt x="3366580" y="2791587"/>
                  <a:pt x="3397758" y="2798509"/>
                </a:cubicBezTo>
                <a:cubicBezTo>
                  <a:pt x="3480880" y="2826258"/>
                  <a:pt x="3518980" y="2826258"/>
                  <a:pt x="3591687" y="2826258"/>
                </a:cubicBezTo>
                <a:cubicBezTo>
                  <a:pt x="3602101" y="2826258"/>
                  <a:pt x="3688715" y="2822766"/>
                  <a:pt x="3733737" y="2815844"/>
                </a:cubicBezTo>
                <a:cubicBezTo>
                  <a:pt x="3737165" y="2833180"/>
                  <a:pt x="3775265" y="2864358"/>
                  <a:pt x="3792601" y="2857437"/>
                </a:cubicBezTo>
                <a:cubicBezTo>
                  <a:pt x="3785680" y="2871280"/>
                  <a:pt x="3782187" y="2888615"/>
                  <a:pt x="3782187" y="2898966"/>
                </a:cubicBezTo>
                <a:cubicBezTo>
                  <a:pt x="3782187" y="2905887"/>
                  <a:pt x="3789108" y="2923223"/>
                  <a:pt x="3796030" y="2937066"/>
                </a:cubicBezTo>
                <a:lnTo>
                  <a:pt x="3730244" y="2937066"/>
                </a:lnTo>
                <a:cubicBezTo>
                  <a:pt x="3636708" y="2926715"/>
                  <a:pt x="3539744" y="2919730"/>
                  <a:pt x="3439287" y="2874709"/>
                </a:cubicBezTo>
                <a:cubicBezTo>
                  <a:pt x="3487801" y="2926715"/>
                  <a:pt x="3650615" y="2947480"/>
                  <a:pt x="3726815" y="2947480"/>
                </a:cubicBezTo>
                <a:cubicBezTo>
                  <a:pt x="3733737" y="2947480"/>
                  <a:pt x="3792601" y="2940558"/>
                  <a:pt x="3799522" y="2940558"/>
                </a:cubicBezTo>
                <a:cubicBezTo>
                  <a:pt x="3806444" y="2940558"/>
                  <a:pt x="3841115" y="2968244"/>
                  <a:pt x="3872230" y="2968244"/>
                </a:cubicBezTo>
                <a:cubicBezTo>
                  <a:pt x="3865309" y="2989009"/>
                  <a:pt x="3865309" y="3013266"/>
                  <a:pt x="3865309" y="3034030"/>
                </a:cubicBezTo>
                <a:cubicBezTo>
                  <a:pt x="3841115" y="3041015"/>
                  <a:pt x="3799522" y="3051366"/>
                  <a:pt x="3778758" y="3086037"/>
                </a:cubicBezTo>
                <a:cubicBezTo>
                  <a:pt x="3771837" y="3082544"/>
                  <a:pt x="3705987" y="3054858"/>
                  <a:pt x="3688715" y="3054858"/>
                </a:cubicBezTo>
                <a:cubicBezTo>
                  <a:pt x="3678301" y="3054858"/>
                  <a:pt x="3633280" y="3079051"/>
                  <a:pt x="3633280" y="3079051"/>
                </a:cubicBezTo>
                <a:cubicBezTo>
                  <a:pt x="3626358" y="3079051"/>
                  <a:pt x="3609022" y="3068701"/>
                  <a:pt x="3595180" y="3065209"/>
                </a:cubicBezTo>
                <a:cubicBezTo>
                  <a:pt x="3574415" y="3058287"/>
                  <a:pt x="3553587" y="3061780"/>
                  <a:pt x="3532822" y="3058287"/>
                </a:cubicBezTo>
                <a:cubicBezTo>
                  <a:pt x="3529394" y="3054858"/>
                  <a:pt x="3512058" y="3047937"/>
                  <a:pt x="3508565" y="3037523"/>
                </a:cubicBezTo>
                <a:cubicBezTo>
                  <a:pt x="3501644" y="3023680"/>
                  <a:pt x="3505137" y="3006344"/>
                  <a:pt x="3498215" y="2989009"/>
                </a:cubicBezTo>
                <a:cubicBezTo>
                  <a:pt x="3477387" y="2940558"/>
                  <a:pt x="3418522" y="2916301"/>
                  <a:pt x="3387344" y="2888615"/>
                </a:cubicBezTo>
                <a:cubicBezTo>
                  <a:pt x="3338894" y="2850515"/>
                  <a:pt x="3279965" y="2763901"/>
                  <a:pt x="3224594" y="2784666"/>
                </a:cubicBezTo>
                <a:cubicBezTo>
                  <a:pt x="3224594" y="2784666"/>
                  <a:pt x="3217672" y="2777744"/>
                  <a:pt x="3217672" y="2784666"/>
                </a:cubicBezTo>
                <a:cubicBezTo>
                  <a:pt x="3217672" y="2812415"/>
                  <a:pt x="3252280" y="2812415"/>
                  <a:pt x="3262694" y="2815844"/>
                </a:cubicBezTo>
                <a:cubicBezTo>
                  <a:pt x="3290380" y="2826258"/>
                  <a:pt x="3335401" y="2885123"/>
                  <a:pt x="3363151" y="2905887"/>
                </a:cubicBezTo>
                <a:cubicBezTo>
                  <a:pt x="3397758" y="2933637"/>
                  <a:pt x="3467037" y="2957830"/>
                  <a:pt x="3477387" y="3013266"/>
                </a:cubicBezTo>
                <a:cubicBezTo>
                  <a:pt x="3480880" y="3020187"/>
                  <a:pt x="3473958" y="3037523"/>
                  <a:pt x="3480880" y="3047937"/>
                </a:cubicBezTo>
                <a:cubicBezTo>
                  <a:pt x="3501644" y="3082544"/>
                  <a:pt x="3494722" y="3054858"/>
                  <a:pt x="3505137" y="3089466"/>
                </a:cubicBezTo>
                <a:cubicBezTo>
                  <a:pt x="3536315" y="3113723"/>
                  <a:pt x="3574415" y="3144901"/>
                  <a:pt x="3574415" y="3186430"/>
                </a:cubicBezTo>
                <a:cubicBezTo>
                  <a:pt x="3574415" y="3193351"/>
                  <a:pt x="3560572" y="3231451"/>
                  <a:pt x="3560572" y="3238437"/>
                </a:cubicBezTo>
                <a:cubicBezTo>
                  <a:pt x="3560572" y="3248787"/>
                  <a:pt x="3567494" y="3252280"/>
                  <a:pt x="3570922" y="3262630"/>
                </a:cubicBezTo>
                <a:cubicBezTo>
                  <a:pt x="3574415" y="3266123"/>
                  <a:pt x="3574415" y="3276473"/>
                  <a:pt x="3574415" y="3283458"/>
                </a:cubicBezTo>
                <a:cubicBezTo>
                  <a:pt x="3574415" y="3335401"/>
                  <a:pt x="3550158" y="3394266"/>
                  <a:pt x="3491294" y="3394266"/>
                </a:cubicBezTo>
                <a:cubicBezTo>
                  <a:pt x="3480880" y="3394266"/>
                  <a:pt x="3442780" y="3383851"/>
                  <a:pt x="3435858" y="3383851"/>
                </a:cubicBezTo>
                <a:cubicBezTo>
                  <a:pt x="3425444" y="3383851"/>
                  <a:pt x="3418522" y="3390773"/>
                  <a:pt x="3418522" y="3401187"/>
                </a:cubicBezTo>
                <a:cubicBezTo>
                  <a:pt x="3418522" y="3428873"/>
                  <a:pt x="3484372" y="3418523"/>
                  <a:pt x="3484372" y="3477387"/>
                </a:cubicBezTo>
                <a:cubicBezTo>
                  <a:pt x="3484372" y="3508566"/>
                  <a:pt x="3453194" y="3577844"/>
                  <a:pt x="3411601" y="3577844"/>
                </a:cubicBezTo>
                <a:cubicBezTo>
                  <a:pt x="3401187" y="3577844"/>
                  <a:pt x="3380422" y="3570923"/>
                  <a:pt x="3373501" y="3570923"/>
                </a:cubicBezTo>
                <a:cubicBezTo>
                  <a:pt x="3359658" y="3570923"/>
                  <a:pt x="3356165" y="3574351"/>
                  <a:pt x="3356165" y="3584766"/>
                </a:cubicBezTo>
                <a:cubicBezTo>
                  <a:pt x="3356165" y="3595180"/>
                  <a:pt x="3363151" y="3605530"/>
                  <a:pt x="3363151" y="3615944"/>
                </a:cubicBezTo>
                <a:cubicBezTo>
                  <a:pt x="3363151" y="3647123"/>
                  <a:pt x="3342322" y="3716401"/>
                  <a:pt x="3286951" y="3716401"/>
                </a:cubicBezTo>
                <a:cubicBezTo>
                  <a:pt x="3241865" y="3716401"/>
                  <a:pt x="3189922" y="3695573"/>
                  <a:pt x="3158744" y="3640201"/>
                </a:cubicBezTo>
                <a:cubicBezTo>
                  <a:pt x="3186494" y="3633280"/>
                  <a:pt x="3196844" y="3609023"/>
                  <a:pt x="3196844" y="3595180"/>
                </a:cubicBezTo>
                <a:cubicBezTo>
                  <a:pt x="3196844" y="3584766"/>
                  <a:pt x="3148394" y="3494723"/>
                  <a:pt x="3148394" y="3484309"/>
                </a:cubicBezTo>
                <a:cubicBezTo>
                  <a:pt x="3148394" y="3477387"/>
                  <a:pt x="3158744" y="3463544"/>
                  <a:pt x="3162237" y="3453130"/>
                </a:cubicBezTo>
                <a:lnTo>
                  <a:pt x="3162237" y="3387344"/>
                </a:lnTo>
                <a:cubicBezTo>
                  <a:pt x="3162237" y="3321558"/>
                  <a:pt x="3068701" y="3245358"/>
                  <a:pt x="3006344" y="3234944"/>
                </a:cubicBezTo>
                <a:cubicBezTo>
                  <a:pt x="2992501" y="3234944"/>
                  <a:pt x="2985580" y="3224530"/>
                  <a:pt x="2975229" y="3221101"/>
                </a:cubicBezTo>
                <a:cubicBezTo>
                  <a:pt x="2912872" y="3196844"/>
                  <a:pt x="2833180" y="3141409"/>
                  <a:pt x="2774315" y="3072130"/>
                </a:cubicBezTo>
                <a:cubicBezTo>
                  <a:pt x="2798572" y="3058287"/>
                  <a:pt x="2826258" y="3047937"/>
                  <a:pt x="2854008" y="3027109"/>
                </a:cubicBezTo>
                <a:cubicBezTo>
                  <a:pt x="2888615" y="2999423"/>
                  <a:pt x="2902458" y="2961323"/>
                  <a:pt x="2923222" y="2940558"/>
                </a:cubicBezTo>
                <a:cubicBezTo>
                  <a:pt x="2923222" y="3006344"/>
                  <a:pt x="2968308" y="3065209"/>
                  <a:pt x="3013329" y="3137980"/>
                </a:cubicBezTo>
                <a:cubicBezTo>
                  <a:pt x="3047937" y="3186430"/>
                  <a:pt x="3099880" y="3228023"/>
                  <a:pt x="3151822" y="3241866"/>
                </a:cubicBezTo>
                <a:cubicBezTo>
                  <a:pt x="3086037" y="3203766"/>
                  <a:pt x="2933637" y="3013266"/>
                  <a:pt x="2933637" y="2923223"/>
                </a:cubicBezTo>
                <a:cubicBezTo>
                  <a:pt x="2933637" y="2912809"/>
                  <a:pt x="2950972" y="2874709"/>
                  <a:pt x="2961322" y="2850515"/>
                </a:cubicBezTo>
                <a:cubicBezTo>
                  <a:pt x="3016758" y="2933637"/>
                  <a:pt x="3068701" y="3079051"/>
                  <a:pt x="3186494" y="3099880"/>
                </a:cubicBezTo>
                <a:lnTo>
                  <a:pt x="3200337" y="3096387"/>
                </a:lnTo>
                <a:cubicBezTo>
                  <a:pt x="3148394" y="3089466"/>
                  <a:pt x="3065272" y="2999423"/>
                  <a:pt x="3034094" y="2947480"/>
                </a:cubicBezTo>
                <a:cubicBezTo>
                  <a:pt x="3013329" y="2905887"/>
                  <a:pt x="2964815" y="2843594"/>
                  <a:pt x="2964815" y="2833180"/>
                </a:cubicBezTo>
                <a:cubicBezTo>
                  <a:pt x="2964815" y="2826258"/>
                  <a:pt x="2971737" y="2808923"/>
                  <a:pt x="2971737" y="2795080"/>
                </a:cubicBezTo>
                <a:cubicBezTo>
                  <a:pt x="2975229" y="2784666"/>
                  <a:pt x="2971737" y="2770823"/>
                  <a:pt x="2971737" y="2756980"/>
                </a:cubicBezTo>
                <a:cubicBezTo>
                  <a:pt x="3065272" y="2819337"/>
                  <a:pt x="3148394" y="2916301"/>
                  <a:pt x="3193415" y="3006344"/>
                </a:cubicBezTo>
                <a:cubicBezTo>
                  <a:pt x="3193415" y="3006344"/>
                  <a:pt x="3196844" y="3009837"/>
                  <a:pt x="3203765" y="3009837"/>
                </a:cubicBezTo>
                <a:cubicBezTo>
                  <a:pt x="3189922" y="2982087"/>
                  <a:pt x="3165729" y="2950909"/>
                  <a:pt x="3158744" y="2923223"/>
                </a:cubicBezTo>
                <a:cubicBezTo>
                  <a:pt x="3141472" y="2857437"/>
                  <a:pt x="3034094" y="2770823"/>
                  <a:pt x="2975229" y="2739644"/>
                </a:cubicBezTo>
                <a:cubicBezTo>
                  <a:pt x="2971737" y="2739644"/>
                  <a:pt x="2968308" y="2732723"/>
                  <a:pt x="2968308" y="2729294"/>
                </a:cubicBezTo>
                <a:cubicBezTo>
                  <a:pt x="3103372" y="2767394"/>
                  <a:pt x="3089529" y="2777744"/>
                  <a:pt x="3193415" y="2777744"/>
                </a:cubicBezTo>
                <a:close/>
                <a:moveTo>
                  <a:pt x="2556129" y="2743137"/>
                </a:moveTo>
                <a:cubicBezTo>
                  <a:pt x="2587308" y="2743137"/>
                  <a:pt x="2639251" y="2743137"/>
                  <a:pt x="2673858" y="2729294"/>
                </a:cubicBezTo>
                <a:cubicBezTo>
                  <a:pt x="2628837" y="2756980"/>
                  <a:pt x="2594229" y="2753487"/>
                  <a:pt x="2552637" y="2753487"/>
                </a:cubicBezTo>
                <a:cubicBezTo>
                  <a:pt x="2511108" y="2753487"/>
                  <a:pt x="2462594" y="2756980"/>
                  <a:pt x="2424494" y="2725801"/>
                </a:cubicBezTo>
                <a:cubicBezTo>
                  <a:pt x="2473008" y="2743137"/>
                  <a:pt x="2504186" y="2743137"/>
                  <a:pt x="2556129" y="2743137"/>
                </a:cubicBezTo>
                <a:close/>
                <a:moveTo>
                  <a:pt x="2957894" y="2767394"/>
                </a:moveTo>
                <a:cubicBezTo>
                  <a:pt x="2957894" y="2795080"/>
                  <a:pt x="2912872" y="2895537"/>
                  <a:pt x="2905951" y="2916301"/>
                </a:cubicBezTo>
                <a:cubicBezTo>
                  <a:pt x="2892108" y="2943987"/>
                  <a:pt x="2850515" y="3006344"/>
                  <a:pt x="2808922" y="3020187"/>
                </a:cubicBezTo>
                <a:cubicBezTo>
                  <a:pt x="2802001" y="3023680"/>
                  <a:pt x="2666937" y="3072130"/>
                  <a:pt x="2639251" y="3072130"/>
                </a:cubicBezTo>
                <a:lnTo>
                  <a:pt x="2625408" y="3072130"/>
                </a:lnTo>
                <a:cubicBezTo>
                  <a:pt x="2621915" y="3065209"/>
                  <a:pt x="2621915" y="3061780"/>
                  <a:pt x="2621915" y="3051366"/>
                </a:cubicBezTo>
                <a:cubicBezTo>
                  <a:pt x="2621915" y="3044444"/>
                  <a:pt x="2646172" y="3006344"/>
                  <a:pt x="2649601" y="2985580"/>
                </a:cubicBezTo>
                <a:cubicBezTo>
                  <a:pt x="2666937" y="2982087"/>
                  <a:pt x="2826258" y="2961323"/>
                  <a:pt x="2826258" y="2885123"/>
                </a:cubicBezTo>
                <a:cubicBezTo>
                  <a:pt x="2826258" y="2874709"/>
                  <a:pt x="2819337" y="2864358"/>
                  <a:pt x="2819337" y="2857437"/>
                </a:cubicBezTo>
                <a:cubicBezTo>
                  <a:pt x="2819337" y="2847023"/>
                  <a:pt x="2854008" y="2826258"/>
                  <a:pt x="2871280" y="2808923"/>
                </a:cubicBezTo>
                <a:cubicBezTo>
                  <a:pt x="2899029" y="2777744"/>
                  <a:pt x="2909380" y="2746566"/>
                  <a:pt x="2905951" y="2715387"/>
                </a:cubicBezTo>
                <a:cubicBezTo>
                  <a:pt x="2950972" y="2711958"/>
                  <a:pt x="2957894" y="2729294"/>
                  <a:pt x="2957894" y="2767394"/>
                </a:cubicBezTo>
                <a:close/>
                <a:moveTo>
                  <a:pt x="4883595" y="2736215"/>
                </a:moveTo>
                <a:cubicBezTo>
                  <a:pt x="4880166" y="2836609"/>
                  <a:pt x="5004816" y="2919730"/>
                  <a:pt x="5067174" y="2926715"/>
                </a:cubicBezTo>
                <a:cubicBezTo>
                  <a:pt x="4977130" y="2919730"/>
                  <a:pt x="4880166" y="2840101"/>
                  <a:pt x="4880166" y="2753487"/>
                </a:cubicBezTo>
                <a:cubicBezTo>
                  <a:pt x="4880166" y="2746566"/>
                  <a:pt x="4883595" y="2722309"/>
                  <a:pt x="4883595" y="2708466"/>
                </a:cubicBezTo>
                <a:lnTo>
                  <a:pt x="4883595" y="2736215"/>
                </a:lnTo>
                <a:close/>
                <a:moveTo>
                  <a:pt x="6047359" y="2767394"/>
                </a:moveTo>
                <a:cubicBezTo>
                  <a:pt x="5981574" y="2746566"/>
                  <a:pt x="5915724" y="2694623"/>
                  <a:pt x="5849937" y="2705037"/>
                </a:cubicBezTo>
                <a:cubicBezTo>
                  <a:pt x="5860351" y="2701544"/>
                  <a:pt x="5874195" y="2694623"/>
                  <a:pt x="5884545" y="2694623"/>
                </a:cubicBezTo>
                <a:cubicBezTo>
                  <a:pt x="5933059" y="2694623"/>
                  <a:pt x="6005767" y="2746566"/>
                  <a:pt x="6047359" y="2767394"/>
                </a:cubicBezTo>
                <a:close/>
                <a:moveTo>
                  <a:pt x="2493772" y="2853944"/>
                </a:moveTo>
                <a:cubicBezTo>
                  <a:pt x="2421064" y="2853944"/>
                  <a:pt x="2306764" y="2815844"/>
                  <a:pt x="2244408" y="2763901"/>
                </a:cubicBezTo>
                <a:cubicBezTo>
                  <a:pt x="2324037" y="2808923"/>
                  <a:pt x="2403729" y="2836609"/>
                  <a:pt x="2483358" y="2836609"/>
                </a:cubicBezTo>
                <a:cubicBezTo>
                  <a:pt x="2573464" y="2836609"/>
                  <a:pt x="2660015" y="2812415"/>
                  <a:pt x="2756980" y="2694623"/>
                </a:cubicBezTo>
                <a:cubicBezTo>
                  <a:pt x="2684272" y="2819337"/>
                  <a:pt x="2583815" y="2853944"/>
                  <a:pt x="2493772" y="2853944"/>
                </a:cubicBezTo>
                <a:close/>
                <a:moveTo>
                  <a:pt x="4253230" y="2802001"/>
                </a:moveTo>
                <a:cubicBezTo>
                  <a:pt x="4235958" y="2802001"/>
                  <a:pt x="4208209" y="2805494"/>
                  <a:pt x="4197858" y="2805494"/>
                </a:cubicBezTo>
                <a:cubicBezTo>
                  <a:pt x="4121658" y="2805494"/>
                  <a:pt x="4003865" y="2791587"/>
                  <a:pt x="3979609" y="2687701"/>
                </a:cubicBezTo>
                <a:cubicBezTo>
                  <a:pt x="4038536" y="2798509"/>
                  <a:pt x="4159758" y="2798509"/>
                  <a:pt x="4253230" y="2802001"/>
                </a:cubicBezTo>
                <a:close/>
                <a:moveTo>
                  <a:pt x="5101844" y="2753487"/>
                </a:moveTo>
                <a:cubicBezTo>
                  <a:pt x="5094859" y="2753487"/>
                  <a:pt x="5084509" y="2750058"/>
                  <a:pt x="5074095" y="2743137"/>
                </a:cubicBezTo>
                <a:cubicBezTo>
                  <a:pt x="5126037" y="2750058"/>
                  <a:pt x="5178044" y="2729294"/>
                  <a:pt x="5229987" y="2673858"/>
                </a:cubicBezTo>
                <a:cubicBezTo>
                  <a:pt x="5205730" y="2711958"/>
                  <a:pt x="5136451" y="2753487"/>
                  <a:pt x="5101844" y="2753487"/>
                </a:cubicBezTo>
                <a:close/>
                <a:moveTo>
                  <a:pt x="5998845" y="2687701"/>
                </a:moveTo>
                <a:cubicBezTo>
                  <a:pt x="5978081" y="2680780"/>
                  <a:pt x="5943474" y="2673858"/>
                  <a:pt x="5936551" y="2673858"/>
                </a:cubicBezTo>
                <a:cubicBezTo>
                  <a:pt x="5926137" y="2673858"/>
                  <a:pt x="5870702" y="2687701"/>
                  <a:pt x="5836095" y="2691194"/>
                </a:cubicBezTo>
                <a:cubicBezTo>
                  <a:pt x="5894959" y="2673858"/>
                  <a:pt x="5891530" y="2670366"/>
                  <a:pt x="5929630" y="2670366"/>
                </a:cubicBezTo>
                <a:cubicBezTo>
                  <a:pt x="5953824" y="2670366"/>
                  <a:pt x="5971159" y="2666937"/>
                  <a:pt x="5998845" y="2687701"/>
                </a:cubicBezTo>
                <a:close/>
                <a:moveTo>
                  <a:pt x="5507037" y="2666937"/>
                </a:moveTo>
                <a:cubicBezTo>
                  <a:pt x="5541709" y="2673858"/>
                  <a:pt x="5572887" y="2680780"/>
                  <a:pt x="5604002" y="2680780"/>
                </a:cubicBezTo>
                <a:cubicBezTo>
                  <a:pt x="5614416" y="2705037"/>
                  <a:pt x="5652516" y="2756980"/>
                  <a:pt x="5690616" y="2770823"/>
                </a:cubicBezTo>
                <a:cubicBezTo>
                  <a:pt x="5711381" y="2781237"/>
                  <a:pt x="5742559" y="2774315"/>
                  <a:pt x="5763324" y="2774315"/>
                </a:cubicBezTo>
                <a:cubicBezTo>
                  <a:pt x="5787581" y="2774315"/>
                  <a:pt x="5801424" y="2815844"/>
                  <a:pt x="5815330" y="2833180"/>
                </a:cubicBezTo>
                <a:cubicBezTo>
                  <a:pt x="5856859" y="2881630"/>
                  <a:pt x="5905374" y="2905887"/>
                  <a:pt x="5950395" y="2916301"/>
                </a:cubicBezTo>
                <a:cubicBezTo>
                  <a:pt x="5971159" y="2919730"/>
                  <a:pt x="5995416" y="2923223"/>
                  <a:pt x="6016181" y="2919730"/>
                </a:cubicBezTo>
                <a:cubicBezTo>
                  <a:pt x="6033516" y="2940558"/>
                  <a:pt x="6043867" y="2964815"/>
                  <a:pt x="6061202" y="2985580"/>
                </a:cubicBezTo>
                <a:cubicBezTo>
                  <a:pt x="6061202" y="2989009"/>
                  <a:pt x="6071616" y="2989009"/>
                  <a:pt x="6075045" y="2995930"/>
                </a:cubicBezTo>
                <a:cubicBezTo>
                  <a:pt x="6081967" y="2999423"/>
                  <a:pt x="6085459" y="3009837"/>
                  <a:pt x="6085459" y="3016758"/>
                </a:cubicBezTo>
                <a:cubicBezTo>
                  <a:pt x="6092381" y="3030601"/>
                  <a:pt x="6095874" y="3058287"/>
                  <a:pt x="6095874" y="3065209"/>
                </a:cubicBezTo>
                <a:cubicBezTo>
                  <a:pt x="6095874" y="3075623"/>
                  <a:pt x="6075045" y="3092958"/>
                  <a:pt x="6075045" y="3103309"/>
                </a:cubicBezTo>
                <a:cubicBezTo>
                  <a:pt x="6075045" y="3110230"/>
                  <a:pt x="6095874" y="3137980"/>
                  <a:pt x="6095874" y="3158744"/>
                </a:cubicBezTo>
                <a:cubicBezTo>
                  <a:pt x="6095874" y="3231451"/>
                  <a:pt x="6033516" y="3203766"/>
                  <a:pt x="6033516" y="3221101"/>
                </a:cubicBezTo>
                <a:cubicBezTo>
                  <a:pt x="6033516" y="3228023"/>
                  <a:pt x="6040437" y="3228023"/>
                  <a:pt x="6040437" y="3238437"/>
                </a:cubicBezTo>
                <a:cubicBezTo>
                  <a:pt x="6040437" y="3269551"/>
                  <a:pt x="5981574" y="3283458"/>
                  <a:pt x="5964237" y="3283458"/>
                </a:cubicBezTo>
                <a:cubicBezTo>
                  <a:pt x="5957316" y="3283458"/>
                  <a:pt x="5929630" y="3269551"/>
                  <a:pt x="5908802" y="3255709"/>
                </a:cubicBezTo>
                <a:cubicBezTo>
                  <a:pt x="5912295" y="3259201"/>
                  <a:pt x="5915724" y="3266123"/>
                  <a:pt x="5919216" y="3269551"/>
                </a:cubicBezTo>
                <a:cubicBezTo>
                  <a:pt x="5912295" y="3273044"/>
                  <a:pt x="5905374" y="3273044"/>
                  <a:pt x="5898451" y="3273044"/>
                </a:cubicBezTo>
                <a:cubicBezTo>
                  <a:pt x="5849937" y="3273044"/>
                  <a:pt x="5822251" y="3245358"/>
                  <a:pt x="5777230" y="3203766"/>
                </a:cubicBezTo>
                <a:cubicBezTo>
                  <a:pt x="5794502" y="3196844"/>
                  <a:pt x="5811837" y="3137980"/>
                  <a:pt x="5811837" y="3120644"/>
                </a:cubicBezTo>
                <a:cubicBezTo>
                  <a:pt x="5811837" y="3082544"/>
                  <a:pt x="5766816" y="3058287"/>
                  <a:pt x="5746051" y="3058287"/>
                </a:cubicBezTo>
                <a:cubicBezTo>
                  <a:pt x="5735637" y="3058287"/>
                  <a:pt x="5721795" y="3068701"/>
                  <a:pt x="5711381" y="3068701"/>
                </a:cubicBezTo>
                <a:cubicBezTo>
                  <a:pt x="5704459" y="3068701"/>
                  <a:pt x="5694109" y="3047937"/>
                  <a:pt x="5687124" y="3044444"/>
                </a:cubicBezTo>
                <a:cubicBezTo>
                  <a:pt x="5635181" y="3016758"/>
                  <a:pt x="5645595" y="3020187"/>
                  <a:pt x="5610924" y="3020187"/>
                </a:cubicBezTo>
                <a:cubicBezTo>
                  <a:pt x="5593651" y="3020187"/>
                  <a:pt x="5586730" y="3016758"/>
                  <a:pt x="5562474" y="3037523"/>
                </a:cubicBezTo>
                <a:cubicBezTo>
                  <a:pt x="5541709" y="3009837"/>
                  <a:pt x="5507037" y="2992501"/>
                  <a:pt x="5482781" y="2992501"/>
                </a:cubicBezTo>
                <a:cubicBezTo>
                  <a:pt x="5472430" y="2992501"/>
                  <a:pt x="5430837" y="3002915"/>
                  <a:pt x="5423916" y="3020187"/>
                </a:cubicBezTo>
                <a:cubicBezTo>
                  <a:pt x="5410074" y="3002915"/>
                  <a:pt x="5378895" y="2978658"/>
                  <a:pt x="5368481" y="2978658"/>
                </a:cubicBezTo>
                <a:cubicBezTo>
                  <a:pt x="5361559" y="2975166"/>
                  <a:pt x="5351209" y="2978658"/>
                  <a:pt x="5340795" y="2971737"/>
                </a:cubicBezTo>
                <a:cubicBezTo>
                  <a:pt x="5337366" y="2975166"/>
                  <a:pt x="5340795" y="2982087"/>
                  <a:pt x="5337366" y="2982087"/>
                </a:cubicBezTo>
                <a:cubicBezTo>
                  <a:pt x="5333874" y="2985580"/>
                  <a:pt x="5330381" y="2992501"/>
                  <a:pt x="5330381" y="3006344"/>
                </a:cubicBezTo>
                <a:cubicBezTo>
                  <a:pt x="5333874" y="3002915"/>
                  <a:pt x="5340795" y="2999423"/>
                  <a:pt x="5347716" y="2995930"/>
                </a:cubicBezTo>
                <a:cubicBezTo>
                  <a:pt x="5358130" y="3027109"/>
                  <a:pt x="5385816" y="3068701"/>
                  <a:pt x="5427409" y="3092958"/>
                </a:cubicBezTo>
                <a:cubicBezTo>
                  <a:pt x="5441251" y="3103309"/>
                  <a:pt x="5472430" y="3110230"/>
                  <a:pt x="5482781" y="3131058"/>
                </a:cubicBezTo>
                <a:cubicBezTo>
                  <a:pt x="5496687" y="3148330"/>
                  <a:pt x="5500116" y="3196844"/>
                  <a:pt x="5500116" y="3203766"/>
                </a:cubicBezTo>
                <a:cubicBezTo>
                  <a:pt x="5500116" y="3238437"/>
                  <a:pt x="5465509" y="3241866"/>
                  <a:pt x="5451602" y="3255709"/>
                </a:cubicBezTo>
                <a:cubicBezTo>
                  <a:pt x="5458587" y="3269551"/>
                  <a:pt x="5465509" y="3286887"/>
                  <a:pt x="5465509" y="3297301"/>
                </a:cubicBezTo>
                <a:cubicBezTo>
                  <a:pt x="5465509" y="3335401"/>
                  <a:pt x="5406581" y="3356166"/>
                  <a:pt x="5389309" y="3356166"/>
                </a:cubicBezTo>
                <a:cubicBezTo>
                  <a:pt x="5382387" y="3356166"/>
                  <a:pt x="5361559" y="3349244"/>
                  <a:pt x="5351209" y="3349244"/>
                </a:cubicBezTo>
                <a:cubicBezTo>
                  <a:pt x="5320030" y="3349244"/>
                  <a:pt x="5330381" y="3428873"/>
                  <a:pt x="5264595" y="3428873"/>
                </a:cubicBezTo>
                <a:cubicBezTo>
                  <a:pt x="5236909" y="3428873"/>
                  <a:pt x="5212651" y="3397758"/>
                  <a:pt x="5205730" y="3397758"/>
                </a:cubicBezTo>
                <a:cubicBezTo>
                  <a:pt x="5195316" y="3397758"/>
                  <a:pt x="5184966" y="3408109"/>
                  <a:pt x="5174551" y="3408109"/>
                </a:cubicBezTo>
                <a:cubicBezTo>
                  <a:pt x="5150295" y="3408109"/>
                  <a:pt x="5115687" y="3373501"/>
                  <a:pt x="5112195" y="3352673"/>
                </a:cubicBezTo>
                <a:cubicBezTo>
                  <a:pt x="5112195" y="3345751"/>
                  <a:pt x="5115687" y="3338830"/>
                  <a:pt x="5108766" y="3331909"/>
                </a:cubicBezTo>
                <a:cubicBezTo>
                  <a:pt x="5108766" y="3331909"/>
                  <a:pt x="5108766" y="3328480"/>
                  <a:pt x="5105274" y="3324987"/>
                </a:cubicBezTo>
                <a:cubicBezTo>
                  <a:pt x="5094859" y="3324987"/>
                  <a:pt x="5081016" y="3321558"/>
                  <a:pt x="5074095" y="3314573"/>
                </a:cubicBezTo>
                <a:cubicBezTo>
                  <a:pt x="5029074" y="3283458"/>
                  <a:pt x="5018659" y="3228023"/>
                  <a:pt x="5018659" y="3189923"/>
                </a:cubicBezTo>
                <a:cubicBezTo>
                  <a:pt x="5011737" y="3099880"/>
                  <a:pt x="5022151" y="3096387"/>
                  <a:pt x="5022151" y="3086037"/>
                </a:cubicBezTo>
                <a:cubicBezTo>
                  <a:pt x="5022151" y="3079051"/>
                  <a:pt x="5018659" y="3054858"/>
                  <a:pt x="5011737" y="3037523"/>
                </a:cubicBezTo>
                <a:cubicBezTo>
                  <a:pt x="5022151" y="3041015"/>
                  <a:pt x="5035995" y="3034030"/>
                  <a:pt x="5046409" y="3041015"/>
                </a:cubicBezTo>
                <a:cubicBezTo>
                  <a:pt x="5067174" y="3054858"/>
                  <a:pt x="5081016" y="3082544"/>
                  <a:pt x="5087937" y="3106801"/>
                </a:cubicBezTo>
                <a:cubicBezTo>
                  <a:pt x="5091430" y="3113723"/>
                  <a:pt x="5094859" y="3127566"/>
                  <a:pt x="5094859" y="3137980"/>
                </a:cubicBezTo>
                <a:cubicBezTo>
                  <a:pt x="5094859" y="3144901"/>
                  <a:pt x="5081016" y="3176080"/>
                  <a:pt x="5081016" y="3176080"/>
                </a:cubicBezTo>
                <a:cubicBezTo>
                  <a:pt x="5081016" y="3186430"/>
                  <a:pt x="5105274" y="3203766"/>
                  <a:pt x="5105274" y="3228023"/>
                </a:cubicBezTo>
                <a:cubicBezTo>
                  <a:pt x="5105274" y="3241866"/>
                  <a:pt x="5094859" y="3290380"/>
                  <a:pt x="5081016" y="3297301"/>
                </a:cubicBezTo>
                <a:cubicBezTo>
                  <a:pt x="5084509" y="3300730"/>
                  <a:pt x="5081016" y="3300730"/>
                  <a:pt x="5087937" y="3300730"/>
                </a:cubicBezTo>
                <a:cubicBezTo>
                  <a:pt x="5112195" y="3300730"/>
                  <a:pt x="5122609" y="3231451"/>
                  <a:pt x="5122609" y="3228023"/>
                </a:cubicBezTo>
                <a:cubicBezTo>
                  <a:pt x="5122609" y="3203766"/>
                  <a:pt x="5101844" y="3186430"/>
                  <a:pt x="5101844" y="3176080"/>
                </a:cubicBezTo>
                <a:cubicBezTo>
                  <a:pt x="5101844" y="3169158"/>
                  <a:pt x="5115687" y="3151823"/>
                  <a:pt x="5115687" y="3141409"/>
                </a:cubicBezTo>
                <a:cubicBezTo>
                  <a:pt x="5115687" y="3113723"/>
                  <a:pt x="5087937" y="3061780"/>
                  <a:pt x="5060251" y="3041015"/>
                </a:cubicBezTo>
                <a:cubicBezTo>
                  <a:pt x="5087937" y="3037523"/>
                  <a:pt x="5101844" y="3006344"/>
                  <a:pt x="5101844" y="2985580"/>
                </a:cubicBezTo>
                <a:cubicBezTo>
                  <a:pt x="5112195" y="2989009"/>
                  <a:pt x="5122609" y="2992501"/>
                  <a:pt x="5132959" y="2992501"/>
                </a:cubicBezTo>
                <a:cubicBezTo>
                  <a:pt x="5178044" y="2992501"/>
                  <a:pt x="5212651" y="2968244"/>
                  <a:pt x="5223066" y="2898966"/>
                </a:cubicBezTo>
                <a:cubicBezTo>
                  <a:pt x="5261166" y="2937066"/>
                  <a:pt x="5257674" y="2937066"/>
                  <a:pt x="5292281" y="2937066"/>
                </a:cubicBezTo>
                <a:cubicBezTo>
                  <a:pt x="5309616" y="2937066"/>
                  <a:pt x="5337366" y="2923223"/>
                  <a:pt x="5347716" y="2923223"/>
                </a:cubicBezTo>
                <a:cubicBezTo>
                  <a:pt x="5361559" y="2923223"/>
                  <a:pt x="5403151" y="2968244"/>
                  <a:pt x="5434330" y="2968244"/>
                </a:cubicBezTo>
                <a:cubicBezTo>
                  <a:pt x="5441251" y="2968244"/>
                  <a:pt x="5489702" y="2943987"/>
                  <a:pt x="5496687" y="2943987"/>
                </a:cubicBezTo>
                <a:cubicBezTo>
                  <a:pt x="5507037" y="2943987"/>
                  <a:pt x="5531295" y="2961323"/>
                  <a:pt x="5552059" y="2964815"/>
                </a:cubicBezTo>
                <a:cubicBezTo>
                  <a:pt x="5565902" y="2971737"/>
                  <a:pt x="5600574" y="2975166"/>
                  <a:pt x="5610924" y="2975166"/>
                </a:cubicBezTo>
                <a:cubicBezTo>
                  <a:pt x="5652516" y="2975166"/>
                  <a:pt x="5669851" y="2923223"/>
                  <a:pt x="5669851" y="2902458"/>
                </a:cubicBezTo>
                <a:cubicBezTo>
                  <a:pt x="5669851" y="2826258"/>
                  <a:pt x="5565902" y="2729294"/>
                  <a:pt x="5500116" y="2666937"/>
                </a:cubicBezTo>
                <a:lnTo>
                  <a:pt x="5507037" y="2666937"/>
                </a:lnTo>
                <a:close/>
                <a:moveTo>
                  <a:pt x="5077587" y="2708466"/>
                </a:moveTo>
                <a:cubicBezTo>
                  <a:pt x="5067174" y="2708466"/>
                  <a:pt x="5070666" y="2705037"/>
                  <a:pt x="5067174" y="2705037"/>
                </a:cubicBezTo>
                <a:cubicBezTo>
                  <a:pt x="5087937" y="2698115"/>
                  <a:pt x="5126037" y="2660015"/>
                  <a:pt x="5150295" y="2639187"/>
                </a:cubicBezTo>
                <a:cubicBezTo>
                  <a:pt x="5139944" y="2656523"/>
                  <a:pt x="5101844" y="2708466"/>
                  <a:pt x="5077587" y="2708466"/>
                </a:cubicBezTo>
                <a:close/>
                <a:moveTo>
                  <a:pt x="5420487" y="2763901"/>
                </a:moveTo>
                <a:cubicBezTo>
                  <a:pt x="5434330" y="2777744"/>
                  <a:pt x="5468937" y="2784666"/>
                  <a:pt x="5486274" y="2788158"/>
                </a:cubicBezTo>
                <a:cubicBezTo>
                  <a:pt x="5503609" y="2791587"/>
                  <a:pt x="5513959" y="2826258"/>
                  <a:pt x="5524374" y="2840101"/>
                </a:cubicBezTo>
                <a:cubicBezTo>
                  <a:pt x="5534787" y="2857437"/>
                  <a:pt x="5555551" y="2878201"/>
                  <a:pt x="5579809" y="2892044"/>
                </a:cubicBezTo>
                <a:cubicBezTo>
                  <a:pt x="5590159" y="2902458"/>
                  <a:pt x="5617909" y="2912809"/>
                  <a:pt x="5624830" y="2912809"/>
                </a:cubicBezTo>
                <a:cubicBezTo>
                  <a:pt x="5635181" y="2912809"/>
                  <a:pt x="5649024" y="2909380"/>
                  <a:pt x="5659437" y="2905887"/>
                </a:cubicBezTo>
                <a:lnTo>
                  <a:pt x="5659437" y="2916301"/>
                </a:lnTo>
                <a:cubicBezTo>
                  <a:pt x="5642102" y="2940558"/>
                  <a:pt x="5635181" y="2961323"/>
                  <a:pt x="5610924" y="2961323"/>
                </a:cubicBezTo>
                <a:cubicBezTo>
                  <a:pt x="5579809" y="2961323"/>
                  <a:pt x="5510530" y="2930144"/>
                  <a:pt x="5496687" y="2930144"/>
                </a:cubicBezTo>
                <a:cubicBezTo>
                  <a:pt x="5489702" y="2930144"/>
                  <a:pt x="5441251" y="2954401"/>
                  <a:pt x="5430837" y="2954401"/>
                </a:cubicBezTo>
                <a:cubicBezTo>
                  <a:pt x="5420487" y="2954401"/>
                  <a:pt x="5361559" y="2909380"/>
                  <a:pt x="5347716" y="2909380"/>
                </a:cubicBezTo>
                <a:cubicBezTo>
                  <a:pt x="5340795" y="2909380"/>
                  <a:pt x="5302695" y="2923223"/>
                  <a:pt x="5292281" y="2923223"/>
                </a:cubicBezTo>
                <a:cubicBezTo>
                  <a:pt x="5243830" y="2923223"/>
                  <a:pt x="5229987" y="2867787"/>
                  <a:pt x="5171059" y="2840101"/>
                </a:cubicBezTo>
                <a:cubicBezTo>
                  <a:pt x="5160709" y="2836609"/>
                  <a:pt x="5146866" y="2822766"/>
                  <a:pt x="5139944" y="2808923"/>
                </a:cubicBezTo>
                <a:cubicBezTo>
                  <a:pt x="5160709" y="2812415"/>
                  <a:pt x="5184966" y="2815844"/>
                  <a:pt x="5191887" y="2815844"/>
                </a:cubicBezTo>
                <a:cubicBezTo>
                  <a:pt x="5212651" y="2815844"/>
                  <a:pt x="5254181" y="2802001"/>
                  <a:pt x="5268087" y="2795080"/>
                </a:cubicBezTo>
                <a:cubicBezTo>
                  <a:pt x="5306187" y="2867787"/>
                  <a:pt x="5389309" y="2898966"/>
                  <a:pt x="5451602" y="2916301"/>
                </a:cubicBezTo>
                <a:lnTo>
                  <a:pt x="5482781" y="2912809"/>
                </a:lnTo>
                <a:cubicBezTo>
                  <a:pt x="5413502" y="2892044"/>
                  <a:pt x="5337366" y="2871280"/>
                  <a:pt x="5281930" y="2791587"/>
                </a:cubicBezTo>
                <a:cubicBezTo>
                  <a:pt x="5309616" y="2770823"/>
                  <a:pt x="5337366" y="2746566"/>
                  <a:pt x="5337366" y="2718880"/>
                </a:cubicBezTo>
                <a:cubicBezTo>
                  <a:pt x="5337366" y="2708466"/>
                  <a:pt x="5323459" y="2673858"/>
                  <a:pt x="5316537" y="2649601"/>
                </a:cubicBezTo>
                <a:cubicBezTo>
                  <a:pt x="5323459" y="2646172"/>
                  <a:pt x="5333874" y="2642680"/>
                  <a:pt x="5344287" y="2635758"/>
                </a:cubicBezTo>
                <a:cubicBezTo>
                  <a:pt x="5351209" y="2677287"/>
                  <a:pt x="5368481" y="2725801"/>
                  <a:pt x="5420487" y="2763901"/>
                </a:cubicBezTo>
                <a:close/>
                <a:moveTo>
                  <a:pt x="5053330" y="2649601"/>
                </a:moveTo>
                <a:cubicBezTo>
                  <a:pt x="5039487" y="2663444"/>
                  <a:pt x="5032566" y="2687701"/>
                  <a:pt x="5025644" y="2708466"/>
                </a:cubicBezTo>
                <a:cubicBezTo>
                  <a:pt x="5015230" y="2687701"/>
                  <a:pt x="5042916" y="2635758"/>
                  <a:pt x="5070666" y="2632266"/>
                </a:cubicBezTo>
                <a:cubicBezTo>
                  <a:pt x="5070666" y="2635758"/>
                  <a:pt x="5056759" y="2639187"/>
                  <a:pt x="5053330" y="2649601"/>
                </a:cubicBezTo>
                <a:close/>
                <a:moveTo>
                  <a:pt x="4817809" y="2639187"/>
                </a:moveTo>
                <a:cubicBezTo>
                  <a:pt x="4786630" y="2663444"/>
                  <a:pt x="4790123" y="2698115"/>
                  <a:pt x="4793551" y="2729294"/>
                </a:cubicBezTo>
                <a:cubicBezTo>
                  <a:pt x="4772787" y="2746566"/>
                  <a:pt x="4772787" y="2746566"/>
                  <a:pt x="4772787" y="2767394"/>
                </a:cubicBezTo>
                <a:cubicBezTo>
                  <a:pt x="4772787" y="2805494"/>
                  <a:pt x="4810887" y="2847023"/>
                  <a:pt x="4810887" y="2850515"/>
                </a:cubicBezTo>
                <a:cubicBezTo>
                  <a:pt x="4810887" y="2860866"/>
                  <a:pt x="4800474" y="2878201"/>
                  <a:pt x="4800474" y="2892044"/>
                </a:cubicBezTo>
                <a:cubicBezTo>
                  <a:pt x="4797044" y="2892044"/>
                  <a:pt x="4797044" y="2895537"/>
                  <a:pt x="4786630" y="2895537"/>
                </a:cubicBezTo>
                <a:cubicBezTo>
                  <a:pt x="4762374" y="2895537"/>
                  <a:pt x="4727766" y="2770823"/>
                  <a:pt x="4727766" y="2767394"/>
                </a:cubicBezTo>
                <a:cubicBezTo>
                  <a:pt x="4727766" y="2760409"/>
                  <a:pt x="4752023" y="2625344"/>
                  <a:pt x="4797044" y="2625344"/>
                </a:cubicBezTo>
                <a:cubicBezTo>
                  <a:pt x="4803966" y="2625344"/>
                  <a:pt x="4810887" y="2635758"/>
                  <a:pt x="4817809" y="2639187"/>
                </a:cubicBezTo>
                <a:close/>
                <a:moveTo>
                  <a:pt x="1648651" y="2802001"/>
                </a:moveTo>
                <a:cubicBezTo>
                  <a:pt x="1610551" y="2802001"/>
                  <a:pt x="1510157" y="2798509"/>
                  <a:pt x="1496251" y="2774315"/>
                </a:cubicBezTo>
                <a:cubicBezTo>
                  <a:pt x="1527429" y="2788158"/>
                  <a:pt x="1569021" y="2788158"/>
                  <a:pt x="1603629" y="2788158"/>
                </a:cubicBezTo>
                <a:cubicBezTo>
                  <a:pt x="1742186" y="2788158"/>
                  <a:pt x="1891094" y="2750058"/>
                  <a:pt x="2026221" y="2625344"/>
                </a:cubicBezTo>
                <a:cubicBezTo>
                  <a:pt x="1929194" y="2770823"/>
                  <a:pt x="1762951" y="2802001"/>
                  <a:pt x="1648651" y="2802001"/>
                </a:cubicBezTo>
                <a:close/>
                <a:moveTo>
                  <a:pt x="5416995" y="2625344"/>
                </a:moveTo>
                <a:cubicBezTo>
                  <a:pt x="5510530" y="2680780"/>
                  <a:pt x="5624830" y="2805494"/>
                  <a:pt x="5656009" y="2895537"/>
                </a:cubicBezTo>
                <a:cubicBezTo>
                  <a:pt x="5649024" y="2898966"/>
                  <a:pt x="5642102" y="2898966"/>
                  <a:pt x="5631751" y="2898966"/>
                </a:cubicBezTo>
                <a:cubicBezTo>
                  <a:pt x="5600574" y="2898966"/>
                  <a:pt x="5572887" y="2878201"/>
                  <a:pt x="5548630" y="2847023"/>
                </a:cubicBezTo>
                <a:cubicBezTo>
                  <a:pt x="5531295" y="2822766"/>
                  <a:pt x="5534787" y="2795080"/>
                  <a:pt x="5503609" y="2777744"/>
                </a:cubicBezTo>
                <a:cubicBezTo>
                  <a:pt x="5486274" y="2767394"/>
                  <a:pt x="5465509" y="2767394"/>
                  <a:pt x="5444681" y="2760409"/>
                </a:cubicBezTo>
                <a:cubicBezTo>
                  <a:pt x="5410074" y="2753487"/>
                  <a:pt x="5354637" y="2660015"/>
                  <a:pt x="5354637" y="2632266"/>
                </a:cubicBezTo>
                <a:cubicBezTo>
                  <a:pt x="5354637" y="2621915"/>
                  <a:pt x="5375466" y="2608072"/>
                  <a:pt x="5385816" y="2608072"/>
                </a:cubicBezTo>
                <a:cubicBezTo>
                  <a:pt x="5392737" y="2608072"/>
                  <a:pt x="5406581" y="2621915"/>
                  <a:pt x="5416995" y="2625344"/>
                </a:cubicBezTo>
                <a:close/>
                <a:moveTo>
                  <a:pt x="6068124" y="2566480"/>
                </a:moveTo>
                <a:cubicBezTo>
                  <a:pt x="6071616" y="2562987"/>
                  <a:pt x="6075045" y="2562987"/>
                  <a:pt x="6078537" y="2566480"/>
                </a:cubicBezTo>
                <a:lnTo>
                  <a:pt x="6068124" y="2566480"/>
                </a:lnTo>
                <a:close/>
                <a:moveTo>
                  <a:pt x="6023102" y="2594166"/>
                </a:moveTo>
                <a:cubicBezTo>
                  <a:pt x="6040437" y="2594166"/>
                  <a:pt x="6054281" y="2569972"/>
                  <a:pt x="6064695" y="2569972"/>
                </a:cubicBezTo>
                <a:cubicBezTo>
                  <a:pt x="6092381" y="2569972"/>
                  <a:pt x="6140895" y="2677287"/>
                  <a:pt x="6140895" y="2684209"/>
                </a:cubicBezTo>
                <a:cubicBezTo>
                  <a:pt x="6140895" y="2701544"/>
                  <a:pt x="6116637" y="2715387"/>
                  <a:pt x="6116637" y="2725801"/>
                </a:cubicBezTo>
                <a:cubicBezTo>
                  <a:pt x="6116637" y="2732723"/>
                  <a:pt x="6147816" y="2756980"/>
                  <a:pt x="6161659" y="2777744"/>
                </a:cubicBezTo>
                <a:cubicBezTo>
                  <a:pt x="6175502" y="2791587"/>
                  <a:pt x="6175502" y="2812415"/>
                  <a:pt x="6175502" y="2829687"/>
                </a:cubicBezTo>
                <a:cubicBezTo>
                  <a:pt x="6175502" y="2850515"/>
                  <a:pt x="6178995" y="2895537"/>
                  <a:pt x="6123559" y="2898966"/>
                </a:cubicBezTo>
                <a:cubicBezTo>
                  <a:pt x="6123559" y="2902458"/>
                  <a:pt x="6120067" y="2902458"/>
                  <a:pt x="6120067" y="2909380"/>
                </a:cubicBezTo>
                <a:cubicBezTo>
                  <a:pt x="6120067" y="2919730"/>
                  <a:pt x="6133974" y="2930144"/>
                  <a:pt x="6133974" y="2937066"/>
                </a:cubicBezTo>
                <a:cubicBezTo>
                  <a:pt x="6133974" y="2957830"/>
                  <a:pt x="6109716" y="2975166"/>
                  <a:pt x="6095874" y="2975166"/>
                </a:cubicBezTo>
                <a:cubicBezTo>
                  <a:pt x="6085459" y="2975166"/>
                  <a:pt x="6078537" y="2971737"/>
                  <a:pt x="6071616" y="2968244"/>
                </a:cubicBezTo>
                <a:cubicBezTo>
                  <a:pt x="6057774" y="2943987"/>
                  <a:pt x="6033516" y="2912809"/>
                  <a:pt x="6012751" y="2881630"/>
                </a:cubicBezTo>
                <a:cubicBezTo>
                  <a:pt x="5933059" y="2750058"/>
                  <a:pt x="5818759" y="2746566"/>
                  <a:pt x="5725224" y="2677287"/>
                </a:cubicBezTo>
                <a:lnTo>
                  <a:pt x="5707951" y="2680780"/>
                </a:lnTo>
                <a:cubicBezTo>
                  <a:pt x="5808345" y="2760409"/>
                  <a:pt x="5929630" y="2763901"/>
                  <a:pt x="6009259" y="2912809"/>
                </a:cubicBezTo>
                <a:lnTo>
                  <a:pt x="5988495" y="2912809"/>
                </a:lnTo>
                <a:cubicBezTo>
                  <a:pt x="5933059" y="2902458"/>
                  <a:pt x="5881116" y="2885123"/>
                  <a:pt x="5832602" y="2829687"/>
                </a:cubicBezTo>
                <a:cubicBezTo>
                  <a:pt x="5818759" y="2812415"/>
                  <a:pt x="5794502" y="2760409"/>
                  <a:pt x="5770309" y="2760409"/>
                </a:cubicBezTo>
                <a:cubicBezTo>
                  <a:pt x="5749481" y="2756980"/>
                  <a:pt x="5725224" y="2763901"/>
                  <a:pt x="5707951" y="2760409"/>
                </a:cubicBezTo>
                <a:cubicBezTo>
                  <a:pt x="5683695" y="2756980"/>
                  <a:pt x="5628259" y="2701544"/>
                  <a:pt x="5621337" y="2680780"/>
                </a:cubicBezTo>
                <a:lnTo>
                  <a:pt x="5683695" y="2680780"/>
                </a:lnTo>
                <a:cubicBezTo>
                  <a:pt x="5784151" y="2670366"/>
                  <a:pt x="5877624" y="2639187"/>
                  <a:pt x="5978081" y="2562987"/>
                </a:cubicBezTo>
                <a:cubicBezTo>
                  <a:pt x="5991924" y="2569972"/>
                  <a:pt x="6002337" y="2594166"/>
                  <a:pt x="6023102" y="2594166"/>
                </a:cubicBezTo>
                <a:close/>
                <a:moveTo>
                  <a:pt x="5004816" y="2573401"/>
                </a:moveTo>
                <a:cubicBezTo>
                  <a:pt x="5018659" y="2573401"/>
                  <a:pt x="5015230" y="2552637"/>
                  <a:pt x="5032566" y="2552637"/>
                </a:cubicBezTo>
                <a:cubicBezTo>
                  <a:pt x="5056759" y="2552637"/>
                  <a:pt x="5105274" y="2597658"/>
                  <a:pt x="5112195" y="2597658"/>
                </a:cubicBezTo>
                <a:cubicBezTo>
                  <a:pt x="5119116" y="2597658"/>
                  <a:pt x="5143374" y="2573401"/>
                  <a:pt x="5153787" y="2573401"/>
                </a:cubicBezTo>
                <a:cubicBezTo>
                  <a:pt x="5164137" y="2573401"/>
                  <a:pt x="5198809" y="2583815"/>
                  <a:pt x="5202237" y="2594166"/>
                </a:cubicBezTo>
                <a:cubicBezTo>
                  <a:pt x="5212651" y="2608072"/>
                  <a:pt x="5219574" y="2628837"/>
                  <a:pt x="5236909" y="2632266"/>
                </a:cubicBezTo>
                <a:cubicBezTo>
                  <a:pt x="5247259" y="2635758"/>
                  <a:pt x="5264595" y="2632266"/>
                  <a:pt x="5278437" y="2635758"/>
                </a:cubicBezTo>
                <a:cubicBezTo>
                  <a:pt x="5292281" y="2639187"/>
                  <a:pt x="5323459" y="2694623"/>
                  <a:pt x="5323459" y="2708466"/>
                </a:cubicBezTo>
                <a:cubicBezTo>
                  <a:pt x="5323459" y="2763901"/>
                  <a:pt x="5219574" y="2795080"/>
                  <a:pt x="5191887" y="2795080"/>
                </a:cubicBezTo>
                <a:cubicBezTo>
                  <a:pt x="5181474" y="2795080"/>
                  <a:pt x="5094859" y="2777744"/>
                  <a:pt x="5049837" y="2760409"/>
                </a:cubicBezTo>
                <a:cubicBezTo>
                  <a:pt x="5018659" y="2750058"/>
                  <a:pt x="4990974" y="2739644"/>
                  <a:pt x="4966716" y="2718880"/>
                </a:cubicBezTo>
                <a:cubicBezTo>
                  <a:pt x="4945951" y="2705037"/>
                  <a:pt x="4852416" y="2608072"/>
                  <a:pt x="4852416" y="2576894"/>
                </a:cubicBezTo>
                <a:cubicBezTo>
                  <a:pt x="4852416" y="2566480"/>
                  <a:pt x="4866323" y="2556066"/>
                  <a:pt x="4873244" y="2556066"/>
                </a:cubicBezTo>
                <a:cubicBezTo>
                  <a:pt x="4883595" y="2556066"/>
                  <a:pt x="4900930" y="2559558"/>
                  <a:pt x="4900930" y="2569972"/>
                </a:cubicBezTo>
                <a:cubicBezTo>
                  <a:pt x="4900930" y="2576894"/>
                  <a:pt x="4894009" y="2594166"/>
                  <a:pt x="4894009" y="2601087"/>
                </a:cubicBezTo>
                <a:cubicBezTo>
                  <a:pt x="4894009" y="2666937"/>
                  <a:pt x="4925187" y="2691194"/>
                  <a:pt x="5011737" y="2739644"/>
                </a:cubicBezTo>
                <a:cubicBezTo>
                  <a:pt x="4977130" y="2701544"/>
                  <a:pt x="4904423" y="2663444"/>
                  <a:pt x="4904423" y="2611501"/>
                </a:cubicBezTo>
                <a:lnTo>
                  <a:pt x="4904423" y="2573401"/>
                </a:lnTo>
                <a:cubicBezTo>
                  <a:pt x="4935537" y="2573401"/>
                  <a:pt x="4925187" y="2549144"/>
                  <a:pt x="4952874" y="2549144"/>
                </a:cubicBezTo>
                <a:cubicBezTo>
                  <a:pt x="4963287" y="2549144"/>
                  <a:pt x="4997895" y="2573401"/>
                  <a:pt x="5004816" y="2573401"/>
                </a:cubicBezTo>
                <a:close/>
                <a:moveTo>
                  <a:pt x="1239964" y="2649601"/>
                </a:moveTo>
                <a:cubicBezTo>
                  <a:pt x="1167257" y="2656523"/>
                  <a:pt x="1094486" y="2590737"/>
                  <a:pt x="1021778" y="2542223"/>
                </a:cubicBezTo>
                <a:cubicBezTo>
                  <a:pt x="1094486" y="2576894"/>
                  <a:pt x="1167257" y="2639187"/>
                  <a:pt x="1239964" y="2649601"/>
                </a:cubicBezTo>
                <a:close/>
                <a:moveTo>
                  <a:pt x="4135501" y="2698115"/>
                </a:moveTo>
                <a:cubicBezTo>
                  <a:pt x="4149344" y="2698115"/>
                  <a:pt x="4170109" y="2711958"/>
                  <a:pt x="4180523" y="2711958"/>
                </a:cubicBezTo>
                <a:lnTo>
                  <a:pt x="4253230" y="2711958"/>
                </a:lnTo>
                <a:cubicBezTo>
                  <a:pt x="4246309" y="2725801"/>
                  <a:pt x="4239387" y="2750058"/>
                  <a:pt x="4239387" y="2756980"/>
                </a:cubicBezTo>
                <a:cubicBezTo>
                  <a:pt x="4239387" y="2781237"/>
                  <a:pt x="4239387" y="2774315"/>
                  <a:pt x="4260151" y="2802001"/>
                </a:cubicBezTo>
                <a:cubicBezTo>
                  <a:pt x="4253230" y="2805494"/>
                  <a:pt x="4228974" y="2847023"/>
                  <a:pt x="4228974" y="2860866"/>
                </a:cubicBezTo>
                <a:cubicBezTo>
                  <a:pt x="4228974" y="2909380"/>
                  <a:pt x="4291330" y="2926715"/>
                  <a:pt x="4315587" y="2926715"/>
                </a:cubicBezTo>
                <a:cubicBezTo>
                  <a:pt x="4329430" y="2926715"/>
                  <a:pt x="4339844" y="2923223"/>
                  <a:pt x="4357180" y="2909380"/>
                </a:cubicBezTo>
                <a:cubicBezTo>
                  <a:pt x="4360609" y="2905887"/>
                  <a:pt x="4357180" y="2905887"/>
                  <a:pt x="4357180" y="2895537"/>
                </a:cubicBezTo>
                <a:lnTo>
                  <a:pt x="4360609" y="2888615"/>
                </a:lnTo>
                <a:cubicBezTo>
                  <a:pt x="4364101" y="2888615"/>
                  <a:pt x="4364101" y="2885123"/>
                  <a:pt x="4374451" y="2885123"/>
                </a:cubicBezTo>
                <a:cubicBezTo>
                  <a:pt x="4374451" y="2885123"/>
                  <a:pt x="4395280" y="2937066"/>
                  <a:pt x="4464495" y="2937066"/>
                </a:cubicBezTo>
                <a:cubicBezTo>
                  <a:pt x="4454144" y="2940558"/>
                  <a:pt x="4440301" y="2940558"/>
                  <a:pt x="4433380" y="2947480"/>
                </a:cubicBezTo>
                <a:cubicBezTo>
                  <a:pt x="4419474" y="2954401"/>
                  <a:pt x="4398709" y="2968244"/>
                  <a:pt x="4384866" y="2968244"/>
                </a:cubicBezTo>
                <a:cubicBezTo>
                  <a:pt x="4374451" y="2968244"/>
                  <a:pt x="4256723" y="2926715"/>
                  <a:pt x="4249801" y="2926715"/>
                </a:cubicBezTo>
                <a:cubicBezTo>
                  <a:pt x="4239387" y="2926715"/>
                  <a:pt x="4190873" y="2950909"/>
                  <a:pt x="4183951" y="2950909"/>
                </a:cubicBezTo>
                <a:cubicBezTo>
                  <a:pt x="4173601" y="2950909"/>
                  <a:pt x="4156265" y="2916301"/>
                  <a:pt x="4138930" y="2902458"/>
                </a:cubicBezTo>
                <a:cubicBezTo>
                  <a:pt x="4118165" y="2888615"/>
                  <a:pt x="4083558" y="2885123"/>
                  <a:pt x="4059301" y="2885123"/>
                </a:cubicBezTo>
                <a:cubicBezTo>
                  <a:pt x="4003865" y="2885123"/>
                  <a:pt x="3955415" y="2943987"/>
                  <a:pt x="3910330" y="2943987"/>
                </a:cubicBezTo>
                <a:cubicBezTo>
                  <a:pt x="3903409" y="2943987"/>
                  <a:pt x="3899980" y="2937066"/>
                  <a:pt x="3889565" y="2937066"/>
                </a:cubicBezTo>
                <a:cubicBezTo>
                  <a:pt x="3882644" y="2937066"/>
                  <a:pt x="3882644" y="2943987"/>
                  <a:pt x="3882644" y="2947480"/>
                </a:cubicBezTo>
                <a:cubicBezTo>
                  <a:pt x="3875723" y="2943987"/>
                  <a:pt x="3868801" y="2933637"/>
                  <a:pt x="3854958" y="2926715"/>
                </a:cubicBezTo>
                <a:cubicBezTo>
                  <a:pt x="3858387" y="2930144"/>
                  <a:pt x="3861880" y="2937066"/>
                  <a:pt x="3865309" y="2943987"/>
                </a:cubicBezTo>
                <a:cubicBezTo>
                  <a:pt x="3813365" y="2923223"/>
                  <a:pt x="3806444" y="2923223"/>
                  <a:pt x="3806444" y="2888615"/>
                </a:cubicBezTo>
                <a:cubicBezTo>
                  <a:pt x="3806444" y="2881630"/>
                  <a:pt x="3809937" y="2864358"/>
                  <a:pt x="3813365" y="2843594"/>
                </a:cubicBezTo>
                <a:cubicBezTo>
                  <a:pt x="3803015" y="2840101"/>
                  <a:pt x="3789108" y="2840101"/>
                  <a:pt x="3782187" y="2836609"/>
                </a:cubicBezTo>
                <a:cubicBezTo>
                  <a:pt x="3754501" y="2833180"/>
                  <a:pt x="3754501" y="2812415"/>
                  <a:pt x="3754501" y="2802001"/>
                </a:cubicBezTo>
                <a:cubicBezTo>
                  <a:pt x="3754501" y="2795080"/>
                  <a:pt x="3747580" y="2781237"/>
                  <a:pt x="3747580" y="2774315"/>
                </a:cubicBezTo>
                <a:cubicBezTo>
                  <a:pt x="3747580" y="2753487"/>
                  <a:pt x="3768344" y="2715387"/>
                  <a:pt x="3768344" y="2711958"/>
                </a:cubicBezTo>
                <a:cubicBezTo>
                  <a:pt x="3768344" y="2701544"/>
                  <a:pt x="3751008" y="2691194"/>
                  <a:pt x="3751008" y="2666937"/>
                </a:cubicBezTo>
                <a:lnTo>
                  <a:pt x="3751008" y="2653094"/>
                </a:lnTo>
                <a:cubicBezTo>
                  <a:pt x="3751008" y="2628837"/>
                  <a:pt x="3792601" y="2601087"/>
                  <a:pt x="3799522" y="2583815"/>
                </a:cubicBezTo>
                <a:lnTo>
                  <a:pt x="3799522" y="2559558"/>
                </a:lnTo>
                <a:cubicBezTo>
                  <a:pt x="3799522" y="2556066"/>
                  <a:pt x="3803015" y="2552637"/>
                  <a:pt x="3803015" y="2549144"/>
                </a:cubicBezTo>
                <a:cubicBezTo>
                  <a:pt x="3830701" y="2538794"/>
                  <a:pt x="3875723" y="2493772"/>
                  <a:pt x="3913823" y="2500694"/>
                </a:cubicBezTo>
                <a:cubicBezTo>
                  <a:pt x="3941509" y="2583815"/>
                  <a:pt x="4048887" y="2691194"/>
                  <a:pt x="4135501" y="2698115"/>
                </a:cubicBezTo>
                <a:close/>
                <a:moveTo>
                  <a:pt x="5953824" y="2521458"/>
                </a:moveTo>
                <a:cubicBezTo>
                  <a:pt x="5960745" y="2531872"/>
                  <a:pt x="5971159" y="2545715"/>
                  <a:pt x="5974651" y="2556066"/>
                </a:cubicBezTo>
                <a:cubicBezTo>
                  <a:pt x="5874195" y="2628837"/>
                  <a:pt x="5732209" y="2660015"/>
                  <a:pt x="5628259" y="2660015"/>
                </a:cubicBezTo>
                <a:cubicBezTo>
                  <a:pt x="5617909" y="2660015"/>
                  <a:pt x="5562474" y="2656523"/>
                  <a:pt x="5531295" y="2649601"/>
                </a:cubicBezTo>
                <a:cubicBezTo>
                  <a:pt x="5541709" y="2646172"/>
                  <a:pt x="5552059" y="2642680"/>
                  <a:pt x="5558981" y="2642680"/>
                </a:cubicBezTo>
                <a:cubicBezTo>
                  <a:pt x="5569395" y="2642680"/>
                  <a:pt x="5604002" y="2653094"/>
                  <a:pt x="5610924" y="2653094"/>
                </a:cubicBezTo>
                <a:cubicBezTo>
                  <a:pt x="5652516" y="2653094"/>
                  <a:pt x="5635181" y="2576894"/>
                  <a:pt x="5666359" y="2576894"/>
                </a:cubicBezTo>
                <a:cubicBezTo>
                  <a:pt x="5676774" y="2576894"/>
                  <a:pt x="5701030" y="2587244"/>
                  <a:pt x="5711381" y="2587244"/>
                </a:cubicBezTo>
                <a:cubicBezTo>
                  <a:pt x="5759895" y="2587244"/>
                  <a:pt x="5752974" y="2507615"/>
                  <a:pt x="5797995" y="2507615"/>
                </a:cubicBezTo>
                <a:cubicBezTo>
                  <a:pt x="5804916" y="2507615"/>
                  <a:pt x="5836095" y="2517966"/>
                  <a:pt x="5846445" y="2517966"/>
                </a:cubicBezTo>
                <a:cubicBezTo>
                  <a:pt x="5856859" y="2517966"/>
                  <a:pt x="5891530" y="2493772"/>
                  <a:pt x="5898451" y="2493772"/>
                </a:cubicBezTo>
                <a:cubicBezTo>
                  <a:pt x="5915724" y="2493772"/>
                  <a:pt x="5905374" y="2514537"/>
                  <a:pt x="5953824" y="2521458"/>
                </a:cubicBezTo>
                <a:close/>
                <a:moveTo>
                  <a:pt x="3782187" y="2542223"/>
                </a:moveTo>
                <a:lnTo>
                  <a:pt x="3782187" y="2549144"/>
                </a:lnTo>
                <a:cubicBezTo>
                  <a:pt x="3778758" y="2562987"/>
                  <a:pt x="3778758" y="2573401"/>
                  <a:pt x="3775265" y="2583815"/>
                </a:cubicBezTo>
                <a:cubicBezTo>
                  <a:pt x="3747580" y="2604580"/>
                  <a:pt x="3719894" y="2646172"/>
                  <a:pt x="3730244" y="2680780"/>
                </a:cubicBezTo>
                <a:cubicBezTo>
                  <a:pt x="3712908" y="2684209"/>
                  <a:pt x="3681794" y="2684209"/>
                  <a:pt x="3671380" y="2684209"/>
                </a:cubicBezTo>
                <a:cubicBezTo>
                  <a:pt x="3664458" y="2684209"/>
                  <a:pt x="3633280" y="2680780"/>
                  <a:pt x="3612515" y="2677287"/>
                </a:cubicBezTo>
                <a:cubicBezTo>
                  <a:pt x="3602101" y="2677287"/>
                  <a:pt x="3588258" y="2673858"/>
                  <a:pt x="3570922" y="2670366"/>
                </a:cubicBezTo>
                <a:cubicBezTo>
                  <a:pt x="3574415" y="2673858"/>
                  <a:pt x="3619437" y="2698115"/>
                  <a:pt x="3640201" y="2698115"/>
                </a:cubicBezTo>
                <a:lnTo>
                  <a:pt x="3716401" y="2698115"/>
                </a:lnTo>
                <a:cubicBezTo>
                  <a:pt x="3723322" y="2694623"/>
                  <a:pt x="3730244" y="2694623"/>
                  <a:pt x="3730244" y="2694623"/>
                </a:cubicBezTo>
                <a:cubicBezTo>
                  <a:pt x="3737165" y="2701544"/>
                  <a:pt x="3744087" y="2705037"/>
                  <a:pt x="3744087" y="2711958"/>
                </a:cubicBezTo>
                <a:cubicBezTo>
                  <a:pt x="3744087" y="2729294"/>
                  <a:pt x="3716401" y="2750058"/>
                  <a:pt x="3726815" y="2791587"/>
                </a:cubicBezTo>
                <a:cubicBezTo>
                  <a:pt x="3674808" y="2798509"/>
                  <a:pt x="3574415" y="2805494"/>
                  <a:pt x="3567494" y="2805494"/>
                </a:cubicBezTo>
                <a:cubicBezTo>
                  <a:pt x="3487801" y="2805494"/>
                  <a:pt x="3408172" y="2795080"/>
                  <a:pt x="3328480" y="2756980"/>
                </a:cubicBezTo>
                <a:cubicBezTo>
                  <a:pt x="3442780" y="2722309"/>
                  <a:pt x="3612515" y="2625344"/>
                  <a:pt x="3692144" y="2476437"/>
                </a:cubicBezTo>
                <a:cubicBezTo>
                  <a:pt x="3705987" y="2511044"/>
                  <a:pt x="3754501" y="2531872"/>
                  <a:pt x="3782187" y="2542223"/>
                </a:cubicBezTo>
                <a:close/>
                <a:moveTo>
                  <a:pt x="6144324" y="2452180"/>
                </a:moveTo>
                <a:cubicBezTo>
                  <a:pt x="6040437" y="2445258"/>
                  <a:pt x="5929630" y="2455672"/>
                  <a:pt x="5825681" y="2469515"/>
                </a:cubicBezTo>
                <a:lnTo>
                  <a:pt x="5832602" y="2469515"/>
                </a:lnTo>
                <a:lnTo>
                  <a:pt x="5808345" y="2469515"/>
                </a:lnTo>
                <a:cubicBezTo>
                  <a:pt x="5832602" y="2466023"/>
                  <a:pt x="5860351" y="2455672"/>
                  <a:pt x="5884545" y="2452180"/>
                </a:cubicBezTo>
                <a:cubicBezTo>
                  <a:pt x="5908802" y="2448751"/>
                  <a:pt x="5943474" y="2445258"/>
                  <a:pt x="5974651" y="2445258"/>
                </a:cubicBezTo>
                <a:cubicBezTo>
                  <a:pt x="6057774" y="2441766"/>
                  <a:pt x="6064695" y="2441766"/>
                  <a:pt x="6071616" y="2441766"/>
                </a:cubicBezTo>
                <a:cubicBezTo>
                  <a:pt x="6081967" y="2441766"/>
                  <a:pt x="6120067" y="2448751"/>
                  <a:pt x="6144324" y="2452180"/>
                </a:cubicBezTo>
                <a:close/>
                <a:moveTo>
                  <a:pt x="5195316" y="2441766"/>
                </a:moveTo>
                <a:cubicBezTo>
                  <a:pt x="5191887" y="2441766"/>
                  <a:pt x="5184966" y="2441766"/>
                  <a:pt x="5184966" y="2438337"/>
                </a:cubicBezTo>
                <a:cubicBezTo>
                  <a:pt x="5188395" y="2438337"/>
                  <a:pt x="5191887" y="2441766"/>
                  <a:pt x="5195316" y="2441766"/>
                </a:cubicBezTo>
                <a:close/>
                <a:moveTo>
                  <a:pt x="3183001" y="2756980"/>
                </a:moveTo>
                <a:cubicBezTo>
                  <a:pt x="3106801" y="2756980"/>
                  <a:pt x="3030601" y="2732723"/>
                  <a:pt x="2954401" y="2715387"/>
                </a:cubicBezTo>
                <a:cubicBezTo>
                  <a:pt x="2982151" y="2705037"/>
                  <a:pt x="3027172" y="2673858"/>
                  <a:pt x="3037522" y="2673858"/>
                </a:cubicBezTo>
                <a:cubicBezTo>
                  <a:pt x="3068701" y="2673858"/>
                  <a:pt x="3110294" y="2725801"/>
                  <a:pt x="3148394" y="2725801"/>
                </a:cubicBezTo>
                <a:cubicBezTo>
                  <a:pt x="3228022" y="2725801"/>
                  <a:pt x="3325051" y="2594166"/>
                  <a:pt x="3331972" y="2528380"/>
                </a:cubicBezTo>
                <a:cubicBezTo>
                  <a:pt x="3352737" y="2538794"/>
                  <a:pt x="3387344" y="2549144"/>
                  <a:pt x="3394265" y="2549144"/>
                </a:cubicBezTo>
                <a:cubicBezTo>
                  <a:pt x="3512058" y="2549144"/>
                  <a:pt x="3515487" y="2441766"/>
                  <a:pt x="3564001" y="2441766"/>
                </a:cubicBezTo>
                <a:lnTo>
                  <a:pt x="3667887" y="2441766"/>
                </a:lnTo>
                <a:cubicBezTo>
                  <a:pt x="3678301" y="2438337"/>
                  <a:pt x="3688715" y="2438337"/>
                  <a:pt x="3695637" y="2434844"/>
                </a:cubicBezTo>
                <a:cubicBezTo>
                  <a:pt x="3602101" y="2632266"/>
                  <a:pt x="3342322" y="2756980"/>
                  <a:pt x="3183001" y="2756980"/>
                </a:cubicBezTo>
                <a:close/>
                <a:moveTo>
                  <a:pt x="3906901" y="2483358"/>
                </a:moveTo>
                <a:cubicBezTo>
                  <a:pt x="3886136" y="2483358"/>
                  <a:pt x="3851465" y="2500694"/>
                  <a:pt x="3830701" y="2511044"/>
                </a:cubicBezTo>
                <a:cubicBezTo>
                  <a:pt x="3827209" y="2514537"/>
                  <a:pt x="3820287" y="2511044"/>
                  <a:pt x="3813365" y="2514537"/>
                </a:cubicBezTo>
                <a:cubicBezTo>
                  <a:pt x="3803015" y="2514537"/>
                  <a:pt x="3799522" y="2524887"/>
                  <a:pt x="3792601" y="2524887"/>
                </a:cubicBezTo>
                <a:cubicBezTo>
                  <a:pt x="3785680" y="2524887"/>
                  <a:pt x="3699065" y="2483358"/>
                  <a:pt x="3699065" y="2462594"/>
                </a:cubicBezTo>
                <a:cubicBezTo>
                  <a:pt x="3699065" y="2455672"/>
                  <a:pt x="3712908" y="2438337"/>
                  <a:pt x="3716401" y="2427923"/>
                </a:cubicBezTo>
                <a:cubicBezTo>
                  <a:pt x="3740658" y="2434844"/>
                  <a:pt x="3785680" y="2441766"/>
                  <a:pt x="3796030" y="2441766"/>
                </a:cubicBezTo>
                <a:cubicBezTo>
                  <a:pt x="3813365" y="2441766"/>
                  <a:pt x="3854958" y="2427923"/>
                  <a:pt x="3868801" y="2417572"/>
                </a:cubicBezTo>
                <a:cubicBezTo>
                  <a:pt x="3879215" y="2434844"/>
                  <a:pt x="3893058" y="2459101"/>
                  <a:pt x="3906901" y="2483358"/>
                </a:cubicBezTo>
                <a:close/>
                <a:moveTo>
                  <a:pt x="5191887" y="2421001"/>
                </a:moveTo>
                <a:cubicBezTo>
                  <a:pt x="5188395" y="2417572"/>
                  <a:pt x="5178044" y="2417572"/>
                  <a:pt x="5178044" y="2414080"/>
                </a:cubicBezTo>
                <a:cubicBezTo>
                  <a:pt x="5181474" y="2414080"/>
                  <a:pt x="5188395" y="2417572"/>
                  <a:pt x="5191887" y="2421001"/>
                </a:cubicBezTo>
                <a:close/>
                <a:moveTo>
                  <a:pt x="4987544" y="2427923"/>
                </a:moveTo>
                <a:cubicBezTo>
                  <a:pt x="4987544" y="2427923"/>
                  <a:pt x="4987544" y="2424494"/>
                  <a:pt x="4984051" y="2421001"/>
                </a:cubicBezTo>
                <a:cubicBezTo>
                  <a:pt x="4987544" y="2421001"/>
                  <a:pt x="4990974" y="2417572"/>
                  <a:pt x="4994466" y="2414080"/>
                </a:cubicBezTo>
                <a:cubicBezTo>
                  <a:pt x="4994466" y="2417572"/>
                  <a:pt x="4990974" y="2424494"/>
                  <a:pt x="4987544" y="2427923"/>
                </a:cubicBezTo>
                <a:close/>
                <a:moveTo>
                  <a:pt x="4301744" y="2562987"/>
                </a:moveTo>
                <a:cubicBezTo>
                  <a:pt x="4267074" y="2566480"/>
                  <a:pt x="4156265" y="2462594"/>
                  <a:pt x="4156265" y="2414080"/>
                </a:cubicBezTo>
                <a:lnTo>
                  <a:pt x="4156265" y="2403666"/>
                </a:lnTo>
                <a:cubicBezTo>
                  <a:pt x="4173601" y="2469515"/>
                  <a:pt x="4253230" y="2549144"/>
                  <a:pt x="4301744" y="2562987"/>
                </a:cubicBezTo>
                <a:close/>
                <a:moveTo>
                  <a:pt x="3951923" y="2479866"/>
                </a:moveTo>
                <a:cubicBezTo>
                  <a:pt x="4003865" y="2601087"/>
                  <a:pt x="4145851" y="2663444"/>
                  <a:pt x="4232466" y="2663444"/>
                </a:cubicBezTo>
                <a:cubicBezTo>
                  <a:pt x="4242880" y="2663444"/>
                  <a:pt x="4260151" y="2660015"/>
                  <a:pt x="4277487" y="2656523"/>
                </a:cubicBezTo>
                <a:cubicBezTo>
                  <a:pt x="4280980" y="2666937"/>
                  <a:pt x="4284409" y="2677287"/>
                  <a:pt x="4294823" y="2687701"/>
                </a:cubicBezTo>
                <a:cubicBezTo>
                  <a:pt x="4277487" y="2691194"/>
                  <a:pt x="4253230" y="2701544"/>
                  <a:pt x="4242880" y="2701544"/>
                </a:cubicBezTo>
                <a:cubicBezTo>
                  <a:pt x="4183951" y="2701544"/>
                  <a:pt x="4132009" y="2684209"/>
                  <a:pt x="4083558" y="2660015"/>
                </a:cubicBezTo>
                <a:cubicBezTo>
                  <a:pt x="3965765" y="2608072"/>
                  <a:pt x="3938080" y="2479866"/>
                  <a:pt x="3875723" y="2393315"/>
                </a:cubicBezTo>
                <a:cubicBezTo>
                  <a:pt x="3913823" y="2396744"/>
                  <a:pt x="3938080" y="2445258"/>
                  <a:pt x="3951923" y="2479866"/>
                </a:cubicBezTo>
                <a:close/>
                <a:moveTo>
                  <a:pt x="2614994" y="2438337"/>
                </a:moveTo>
                <a:cubicBezTo>
                  <a:pt x="2614994" y="2466023"/>
                  <a:pt x="2594229" y="2528380"/>
                  <a:pt x="2563051" y="2549144"/>
                </a:cubicBezTo>
                <a:cubicBezTo>
                  <a:pt x="2580386" y="2504123"/>
                  <a:pt x="2601151" y="2469515"/>
                  <a:pt x="2601151" y="2427923"/>
                </a:cubicBezTo>
                <a:cubicBezTo>
                  <a:pt x="2601151" y="2421001"/>
                  <a:pt x="2597658" y="2403666"/>
                  <a:pt x="2594229" y="2389823"/>
                </a:cubicBezTo>
                <a:cubicBezTo>
                  <a:pt x="2611501" y="2396744"/>
                  <a:pt x="2614994" y="2438337"/>
                  <a:pt x="2614994" y="2438337"/>
                </a:cubicBezTo>
                <a:close/>
                <a:moveTo>
                  <a:pt x="5250751" y="2386394"/>
                </a:moveTo>
                <a:cubicBezTo>
                  <a:pt x="5250751" y="2393315"/>
                  <a:pt x="5247259" y="2403666"/>
                  <a:pt x="5240337" y="2403666"/>
                </a:cubicBezTo>
                <a:cubicBezTo>
                  <a:pt x="5229987" y="2403666"/>
                  <a:pt x="5229987" y="2400237"/>
                  <a:pt x="5223066" y="2400237"/>
                </a:cubicBezTo>
                <a:lnTo>
                  <a:pt x="5236909" y="2386394"/>
                </a:lnTo>
                <a:lnTo>
                  <a:pt x="5250751" y="2386394"/>
                </a:lnTo>
                <a:close/>
                <a:moveTo>
                  <a:pt x="4537266" y="2486787"/>
                </a:moveTo>
                <a:cubicBezTo>
                  <a:pt x="4485323" y="2476437"/>
                  <a:pt x="4416044" y="2427923"/>
                  <a:pt x="4367530" y="2369058"/>
                </a:cubicBezTo>
                <a:cubicBezTo>
                  <a:pt x="4416044" y="2421001"/>
                  <a:pt x="4485323" y="2472944"/>
                  <a:pt x="4537266" y="2486787"/>
                </a:cubicBezTo>
                <a:close/>
                <a:moveTo>
                  <a:pt x="5347716" y="2365566"/>
                </a:moveTo>
                <a:cubicBezTo>
                  <a:pt x="5351209" y="2369058"/>
                  <a:pt x="5351209" y="2365566"/>
                  <a:pt x="5351209" y="2372551"/>
                </a:cubicBezTo>
                <a:cubicBezTo>
                  <a:pt x="5351209" y="2389823"/>
                  <a:pt x="5299266" y="2410651"/>
                  <a:pt x="5299266" y="2414080"/>
                </a:cubicBezTo>
                <a:cubicBezTo>
                  <a:pt x="5299266" y="2414080"/>
                  <a:pt x="5295774" y="2410651"/>
                  <a:pt x="5302695" y="2407158"/>
                </a:cubicBezTo>
                <a:cubicBezTo>
                  <a:pt x="5302695" y="2407158"/>
                  <a:pt x="5302695" y="2403666"/>
                  <a:pt x="5306187" y="2400237"/>
                </a:cubicBezTo>
                <a:lnTo>
                  <a:pt x="5299266" y="2393315"/>
                </a:lnTo>
                <a:cubicBezTo>
                  <a:pt x="5306187" y="2369058"/>
                  <a:pt x="5316537" y="2375980"/>
                  <a:pt x="5333874" y="2365566"/>
                </a:cubicBezTo>
                <a:lnTo>
                  <a:pt x="5347716" y="2365566"/>
                </a:lnTo>
                <a:close/>
                <a:moveTo>
                  <a:pt x="3861880" y="2396744"/>
                </a:moveTo>
                <a:cubicBezTo>
                  <a:pt x="3854958" y="2400237"/>
                  <a:pt x="3841115" y="2407158"/>
                  <a:pt x="3837623" y="2407158"/>
                </a:cubicBezTo>
                <a:cubicBezTo>
                  <a:pt x="3823780" y="2410651"/>
                  <a:pt x="3799522" y="2414080"/>
                  <a:pt x="3792601" y="2414080"/>
                </a:cubicBezTo>
                <a:cubicBezTo>
                  <a:pt x="3782187" y="2414080"/>
                  <a:pt x="3757994" y="2410651"/>
                  <a:pt x="3740658" y="2410651"/>
                </a:cubicBezTo>
                <a:cubicBezTo>
                  <a:pt x="3744087" y="2400237"/>
                  <a:pt x="3754501" y="2386394"/>
                  <a:pt x="3757994" y="2375980"/>
                </a:cubicBezTo>
                <a:cubicBezTo>
                  <a:pt x="3761422" y="2375980"/>
                  <a:pt x="3764915" y="2382901"/>
                  <a:pt x="3775265" y="2382901"/>
                </a:cubicBezTo>
                <a:cubicBezTo>
                  <a:pt x="3782187" y="2382901"/>
                  <a:pt x="3806444" y="2365566"/>
                  <a:pt x="3813365" y="2365566"/>
                </a:cubicBezTo>
                <a:cubicBezTo>
                  <a:pt x="3830701" y="2365566"/>
                  <a:pt x="3841115" y="2379472"/>
                  <a:pt x="3861880" y="2396744"/>
                </a:cubicBezTo>
                <a:close/>
                <a:moveTo>
                  <a:pt x="1347343" y="2455672"/>
                </a:moveTo>
                <a:cubicBezTo>
                  <a:pt x="1378521" y="2469515"/>
                  <a:pt x="1416621" y="2483358"/>
                  <a:pt x="1451229" y="2490280"/>
                </a:cubicBezTo>
                <a:cubicBezTo>
                  <a:pt x="1385443" y="2535301"/>
                  <a:pt x="1316164" y="2556066"/>
                  <a:pt x="1316164" y="2632266"/>
                </a:cubicBezTo>
                <a:cubicBezTo>
                  <a:pt x="1316164" y="2639187"/>
                  <a:pt x="1319657" y="2660015"/>
                  <a:pt x="1326578" y="2673858"/>
                </a:cubicBezTo>
                <a:cubicBezTo>
                  <a:pt x="1233043" y="2743137"/>
                  <a:pt x="1243457" y="2736215"/>
                  <a:pt x="1181100" y="2736215"/>
                </a:cubicBezTo>
                <a:cubicBezTo>
                  <a:pt x="1132586" y="2736215"/>
                  <a:pt x="1018286" y="2715387"/>
                  <a:pt x="997521" y="2694623"/>
                </a:cubicBezTo>
                <a:cubicBezTo>
                  <a:pt x="997521" y="2694623"/>
                  <a:pt x="994029" y="2694623"/>
                  <a:pt x="987108" y="2698115"/>
                </a:cubicBezTo>
                <a:cubicBezTo>
                  <a:pt x="994029" y="2732723"/>
                  <a:pt x="1136078" y="2760409"/>
                  <a:pt x="1184529" y="2760409"/>
                </a:cubicBezTo>
                <a:cubicBezTo>
                  <a:pt x="1194943" y="2760409"/>
                  <a:pt x="1229551" y="2756980"/>
                  <a:pt x="1250378" y="2753487"/>
                </a:cubicBezTo>
                <a:cubicBezTo>
                  <a:pt x="1246886" y="2767394"/>
                  <a:pt x="1243457" y="2784666"/>
                  <a:pt x="1243457" y="2795080"/>
                </a:cubicBezTo>
                <a:cubicBezTo>
                  <a:pt x="1243457" y="2916301"/>
                  <a:pt x="1347343" y="2940558"/>
                  <a:pt x="1347343" y="2957830"/>
                </a:cubicBezTo>
                <a:cubicBezTo>
                  <a:pt x="1347343" y="2968244"/>
                  <a:pt x="1333500" y="2982087"/>
                  <a:pt x="1330008" y="2995930"/>
                </a:cubicBezTo>
                <a:cubicBezTo>
                  <a:pt x="1319657" y="3016758"/>
                  <a:pt x="1316164" y="3065209"/>
                  <a:pt x="1316164" y="3075623"/>
                </a:cubicBezTo>
                <a:cubicBezTo>
                  <a:pt x="1316164" y="3082544"/>
                  <a:pt x="1323086" y="3099880"/>
                  <a:pt x="1323086" y="3110230"/>
                </a:cubicBezTo>
                <a:cubicBezTo>
                  <a:pt x="1323086" y="3117151"/>
                  <a:pt x="1305751" y="3131058"/>
                  <a:pt x="1295400" y="3148330"/>
                </a:cubicBezTo>
                <a:cubicBezTo>
                  <a:pt x="1267651" y="3183001"/>
                  <a:pt x="1222629" y="3228023"/>
                  <a:pt x="1188021" y="3238437"/>
                </a:cubicBezTo>
                <a:cubicBezTo>
                  <a:pt x="1177608" y="3241866"/>
                  <a:pt x="1149921" y="3252280"/>
                  <a:pt x="1143000" y="3245358"/>
                </a:cubicBezTo>
                <a:cubicBezTo>
                  <a:pt x="1139508" y="3248787"/>
                  <a:pt x="1136078" y="3255709"/>
                  <a:pt x="1136078" y="3259201"/>
                </a:cubicBezTo>
                <a:cubicBezTo>
                  <a:pt x="1139508" y="3262630"/>
                  <a:pt x="1143000" y="3266123"/>
                  <a:pt x="1149921" y="3266123"/>
                </a:cubicBezTo>
                <a:cubicBezTo>
                  <a:pt x="1215708" y="3266123"/>
                  <a:pt x="1288478" y="3193351"/>
                  <a:pt x="1330008" y="3124137"/>
                </a:cubicBezTo>
                <a:cubicBezTo>
                  <a:pt x="1336929" y="3162237"/>
                  <a:pt x="1399286" y="3203766"/>
                  <a:pt x="1437386" y="3203766"/>
                </a:cubicBezTo>
                <a:cubicBezTo>
                  <a:pt x="1444308" y="3203766"/>
                  <a:pt x="1458151" y="3200337"/>
                  <a:pt x="1468564" y="3196844"/>
                </a:cubicBezTo>
                <a:cubicBezTo>
                  <a:pt x="1468564" y="3210687"/>
                  <a:pt x="1485900" y="3245358"/>
                  <a:pt x="1517078" y="3262630"/>
                </a:cubicBezTo>
                <a:cubicBezTo>
                  <a:pt x="1492821" y="3262630"/>
                  <a:pt x="1461643" y="3273044"/>
                  <a:pt x="1437386" y="3293809"/>
                </a:cubicBezTo>
                <a:cubicBezTo>
                  <a:pt x="1426972" y="3300730"/>
                  <a:pt x="1420051" y="3318066"/>
                  <a:pt x="1413129" y="3331909"/>
                </a:cubicBezTo>
                <a:cubicBezTo>
                  <a:pt x="1409700" y="3335401"/>
                  <a:pt x="1399286" y="3335401"/>
                  <a:pt x="1392364" y="3335401"/>
                </a:cubicBezTo>
                <a:cubicBezTo>
                  <a:pt x="1381951" y="3335401"/>
                  <a:pt x="1340421" y="3328480"/>
                  <a:pt x="1330008" y="3328480"/>
                </a:cubicBezTo>
                <a:cubicBezTo>
                  <a:pt x="1305751" y="3328480"/>
                  <a:pt x="1274635" y="3335401"/>
                  <a:pt x="1250378" y="3366580"/>
                </a:cubicBezTo>
                <a:cubicBezTo>
                  <a:pt x="1233043" y="3331909"/>
                  <a:pt x="1222629" y="3335401"/>
                  <a:pt x="1205357" y="3335401"/>
                </a:cubicBezTo>
                <a:cubicBezTo>
                  <a:pt x="1198435" y="3335401"/>
                  <a:pt x="1129157" y="3342323"/>
                  <a:pt x="1122235" y="3342323"/>
                </a:cubicBezTo>
                <a:cubicBezTo>
                  <a:pt x="1094486" y="3342323"/>
                  <a:pt x="1063308" y="3342323"/>
                  <a:pt x="1039114" y="3328480"/>
                </a:cubicBezTo>
                <a:cubicBezTo>
                  <a:pt x="1035621" y="3328480"/>
                  <a:pt x="1035621" y="3318066"/>
                  <a:pt x="1028700" y="3318066"/>
                </a:cubicBezTo>
                <a:cubicBezTo>
                  <a:pt x="952500" y="3304223"/>
                  <a:pt x="890143" y="3283458"/>
                  <a:pt x="890143" y="3214180"/>
                </a:cubicBezTo>
                <a:cubicBezTo>
                  <a:pt x="890143" y="3155251"/>
                  <a:pt x="924814" y="3124137"/>
                  <a:pt x="924814" y="3110230"/>
                </a:cubicBezTo>
                <a:cubicBezTo>
                  <a:pt x="924814" y="3099880"/>
                  <a:pt x="921321" y="3096387"/>
                  <a:pt x="914400" y="3092958"/>
                </a:cubicBezTo>
                <a:cubicBezTo>
                  <a:pt x="903986" y="3086037"/>
                  <a:pt x="886714" y="3089466"/>
                  <a:pt x="879792" y="3086037"/>
                </a:cubicBezTo>
                <a:cubicBezTo>
                  <a:pt x="858964" y="3082544"/>
                  <a:pt x="841692" y="3075623"/>
                  <a:pt x="827786" y="3061780"/>
                </a:cubicBezTo>
                <a:cubicBezTo>
                  <a:pt x="803592" y="3041015"/>
                  <a:pt x="751586" y="2982087"/>
                  <a:pt x="751586" y="2950909"/>
                </a:cubicBezTo>
                <a:lnTo>
                  <a:pt x="751586" y="2888615"/>
                </a:lnTo>
                <a:cubicBezTo>
                  <a:pt x="751586" y="2847023"/>
                  <a:pt x="793178" y="2802001"/>
                  <a:pt x="813943" y="2763901"/>
                </a:cubicBezTo>
                <a:cubicBezTo>
                  <a:pt x="817435" y="2756980"/>
                  <a:pt x="917892" y="2680780"/>
                  <a:pt x="917892" y="2656523"/>
                </a:cubicBezTo>
                <a:cubicBezTo>
                  <a:pt x="917892" y="2628837"/>
                  <a:pt x="872808" y="2639187"/>
                  <a:pt x="872808" y="2604580"/>
                </a:cubicBezTo>
                <a:cubicBezTo>
                  <a:pt x="872808" y="2566480"/>
                  <a:pt x="897064" y="2545715"/>
                  <a:pt x="928243" y="2504123"/>
                </a:cubicBezTo>
                <a:cubicBezTo>
                  <a:pt x="959421" y="2459101"/>
                  <a:pt x="1129157" y="2365566"/>
                  <a:pt x="1184529" y="2365566"/>
                </a:cubicBezTo>
                <a:cubicBezTo>
                  <a:pt x="1194943" y="2365566"/>
                  <a:pt x="1291908" y="2431415"/>
                  <a:pt x="1347343" y="2455672"/>
                </a:cubicBezTo>
                <a:close/>
                <a:moveTo>
                  <a:pt x="4949444" y="2382901"/>
                </a:moveTo>
                <a:cubicBezTo>
                  <a:pt x="4949444" y="2382901"/>
                  <a:pt x="4945951" y="2379472"/>
                  <a:pt x="4942523" y="2379472"/>
                </a:cubicBezTo>
                <a:cubicBezTo>
                  <a:pt x="4949444" y="2372551"/>
                  <a:pt x="4952874" y="2362137"/>
                  <a:pt x="4959795" y="2358644"/>
                </a:cubicBezTo>
                <a:cubicBezTo>
                  <a:pt x="4956366" y="2365566"/>
                  <a:pt x="4952874" y="2375980"/>
                  <a:pt x="4949444" y="2382901"/>
                </a:cubicBezTo>
                <a:close/>
                <a:moveTo>
                  <a:pt x="5905374" y="2427923"/>
                </a:moveTo>
                <a:cubicBezTo>
                  <a:pt x="5894959" y="2427923"/>
                  <a:pt x="5891530" y="2424494"/>
                  <a:pt x="5884545" y="2424494"/>
                </a:cubicBezTo>
                <a:cubicBezTo>
                  <a:pt x="5957316" y="2410651"/>
                  <a:pt x="6040437" y="2386394"/>
                  <a:pt x="6120067" y="2341372"/>
                </a:cubicBezTo>
                <a:cubicBezTo>
                  <a:pt x="6085459" y="2365566"/>
                  <a:pt x="5960745" y="2427923"/>
                  <a:pt x="5905374" y="2427923"/>
                </a:cubicBezTo>
                <a:close/>
                <a:moveTo>
                  <a:pt x="5098351" y="2306701"/>
                </a:moveTo>
                <a:cubicBezTo>
                  <a:pt x="5098351" y="2306701"/>
                  <a:pt x="5101844" y="2303272"/>
                  <a:pt x="5101844" y="2313623"/>
                </a:cubicBezTo>
                <a:cubicBezTo>
                  <a:pt x="5101844" y="2320544"/>
                  <a:pt x="5094859" y="2330958"/>
                  <a:pt x="5091430" y="2344801"/>
                </a:cubicBezTo>
                <a:cubicBezTo>
                  <a:pt x="5098351" y="2341372"/>
                  <a:pt x="5101844" y="2337880"/>
                  <a:pt x="5108766" y="2337880"/>
                </a:cubicBezTo>
                <a:cubicBezTo>
                  <a:pt x="5108766" y="2341372"/>
                  <a:pt x="5112195" y="2341372"/>
                  <a:pt x="5112195" y="2348294"/>
                </a:cubicBezTo>
                <a:cubicBezTo>
                  <a:pt x="5112195" y="2369058"/>
                  <a:pt x="5077587" y="2372551"/>
                  <a:pt x="5077587" y="2372551"/>
                </a:cubicBezTo>
                <a:cubicBezTo>
                  <a:pt x="5070666" y="2372551"/>
                  <a:pt x="5067174" y="2369058"/>
                  <a:pt x="5063744" y="2369058"/>
                </a:cubicBezTo>
                <a:cubicBezTo>
                  <a:pt x="5063744" y="2369058"/>
                  <a:pt x="5063744" y="2365566"/>
                  <a:pt x="5060251" y="2362137"/>
                </a:cubicBezTo>
                <a:cubicBezTo>
                  <a:pt x="5067174" y="2351723"/>
                  <a:pt x="5094859" y="2362137"/>
                  <a:pt x="5105274" y="2348294"/>
                </a:cubicBezTo>
                <a:cubicBezTo>
                  <a:pt x="5101844" y="2344801"/>
                  <a:pt x="5101844" y="2344801"/>
                  <a:pt x="5094859" y="2344801"/>
                </a:cubicBezTo>
                <a:cubicBezTo>
                  <a:pt x="5084509" y="2344801"/>
                  <a:pt x="5081016" y="2351723"/>
                  <a:pt x="5074095" y="2351723"/>
                </a:cubicBezTo>
                <a:cubicBezTo>
                  <a:pt x="5077587" y="2344801"/>
                  <a:pt x="5084509" y="2334451"/>
                  <a:pt x="5087937" y="2327466"/>
                </a:cubicBezTo>
                <a:cubicBezTo>
                  <a:pt x="5087937" y="2327466"/>
                  <a:pt x="5087937" y="2324037"/>
                  <a:pt x="5084509" y="2320544"/>
                </a:cubicBezTo>
                <a:lnTo>
                  <a:pt x="5060251" y="2344801"/>
                </a:lnTo>
                <a:cubicBezTo>
                  <a:pt x="5063744" y="2334451"/>
                  <a:pt x="5074095" y="2320544"/>
                  <a:pt x="5087937" y="2306701"/>
                </a:cubicBezTo>
                <a:lnTo>
                  <a:pt x="5098351" y="2306701"/>
                </a:lnTo>
                <a:close/>
                <a:moveTo>
                  <a:pt x="2493772" y="2369058"/>
                </a:moveTo>
                <a:cubicBezTo>
                  <a:pt x="2493772" y="2407158"/>
                  <a:pt x="2497264" y="2452180"/>
                  <a:pt x="2524951" y="2490280"/>
                </a:cubicBezTo>
                <a:cubicBezTo>
                  <a:pt x="2486851" y="2493772"/>
                  <a:pt x="2479929" y="2421001"/>
                  <a:pt x="2479929" y="2393315"/>
                </a:cubicBezTo>
                <a:cubicBezTo>
                  <a:pt x="2479929" y="2369058"/>
                  <a:pt x="2486851" y="2330958"/>
                  <a:pt x="2497264" y="2303272"/>
                </a:cubicBezTo>
                <a:cubicBezTo>
                  <a:pt x="2497264" y="2324037"/>
                  <a:pt x="2493772" y="2358644"/>
                  <a:pt x="2493772" y="2369058"/>
                </a:cubicBezTo>
                <a:close/>
                <a:moveTo>
                  <a:pt x="5441251" y="2441766"/>
                </a:moveTo>
                <a:cubicBezTo>
                  <a:pt x="5441251" y="2476437"/>
                  <a:pt x="5430837" y="2535301"/>
                  <a:pt x="5396230" y="2562987"/>
                </a:cubicBezTo>
                <a:cubicBezTo>
                  <a:pt x="5399659" y="2569972"/>
                  <a:pt x="5392737" y="2576894"/>
                  <a:pt x="5385816" y="2583815"/>
                </a:cubicBezTo>
                <a:cubicBezTo>
                  <a:pt x="5375466" y="2576894"/>
                  <a:pt x="5361559" y="2566480"/>
                  <a:pt x="5344287" y="2556066"/>
                </a:cubicBezTo>
                <a:cubicBezTo>
                  <a:pt x="5354637" y="2566480"/>
                  <a:pt x="5365051" y="2580323"/>
                  <a:pt x="5375466" y="2590737"/>
                </a:cubicBezTo>
                <a:cubicBezTo>
                  <a:pt x="5351209" y="2614994"/>
                  <a:pt x="5333874" y="2635758"/>
                  <a:pt x="5309616" y="2635758"/>
                </a:cubicBezTo>
                <a:cubicBezTo>
                  <a:pt x="5302695" y="2635758"/>
                  <a:pt x="5292281" y="2621915"/>
                  <a:pt x="5281930" y="2618423"/>
                </a:cubicBezTo>
                <a:cubicBezTo>
                  <a:pt x="5268087" y="2614994"/>
                  <a:pt x="5254181" y="2614994"/>
                  <a:pt x="5240337" y="2614994"/>
                </a:cubicBezTo>
                <a:cubicBezTo>
                  <a:pt x="5209159" y="2573401"/>
                  <a:pt x="5184966" y="2559558"/>
                  <a:pt x="5153787" y="2559558"/>
                </a:cubicBezTo>
                <a:cubicBezTo>
                  <a:pt x="5132959" y="2559558"/>
                  <a:pt x="5136451" y="2559558"/>
                  <a:pt x="5112195" y="2580323"/>
                </a:cubicBezTo>
                <a:cubicBezTo>
                  <a:pt x="5084509" y="2566480"/>
                  <a:pt x="5056759" y="2535301"/>
                  <a:pt x="5032566" y="2535301"/>
                </a:cubicBezTo>
                <a:cubicBezTo>
                  <a:pt x="5025644" y="2535301"/>
                  <a:pt x="5001387" y="2545715"/>
                  <a:pt x="5001387" y="2556066"/>
                </a:cubicBezTo>
                <a:cubicBezTo>
                  <a:pt x="4984051" y="2538794"/>
                  <a:pt x="4963287" y="2535301"/>
                  <a:pt x="4949444" y="2535301"/>
                </a:cubicBezTo>
                <a:cubicBezTo>
                  <a:pt x="4932109" y="2535301"/>
                  <a:pt x="4932109" y="2535301"/>
                  <a:pt x="4911344" y="2556066"/>
                </a:cubicBezTo>
                <a:cubicBezTo>
                  <a:pt x="4900930" y="2549144"/>
                  <a:pt x="4880166" y="2538794"/>
                  <a:pt x="4873244" y="2538794"/>
                </a:cubicBezTo>
                <a:cubicBezTo>
                  <a:pt x="4862830" y="2538794"/>
                  <a:pt x="4855909" y="2545715"/>
                  <a:pt x="4848987" y="2549144"/>
                </a:cubicBezTo>
                <a:cubicBezTo>
                  <a:pt x="4838574" y="2535301"/>
                  <a:pt x="4828223" y="2514537"/>
                  <a:pt x="4828223" y="2507615"/>
                </a:cubicBezTo>
                <a:cubicBezTo>
                  <a:pt x="4828223" y="2497201"/>
                  <a:pt x="4848987" y="2490280"/>
                  <a:pt x="4852416" y="2476437"/>
                </a:cubicBezTo>
                <a:cubicBezTo>
                  <a:pt x="4855909" y="2472944"/>
                  <a:pt x="4855909" y="2469515"/>
                  <a:pt x="4855909" y="2466023"/>
                </a:cubicBezTo>
                <a:lnTo>
                  <a:pt x="4855909" y="2455672"/>
                </a:lnTo>
                <a:cubicBezTo>
                  <a:pt x="4845495" y="2417572"/>
                  <a:pt x="4894009" y="2389823"/>
                  <a:pt x="4921695" y="2389823"/>
                </a:cubicBezTo>
                <a:cubicBezTo>
                  <a:pt x="4945951" y="2389823"/>
                  <a:pt x="4970209" y="2400237"/>
                  <a:pt x="4980623" y="2438337"/>
                </a:cubicBezTo>
                <a:cubicBezTo>
                  <a:pt x="4984051" y="2445258"/>
                  <a:pt x="4984051" y="2472944"/>
                  <a:pt x="4997895" y="2483358"/>
                </a:cubicBezTo>
                <a:cubicBezTo>
                  <a:pt x="4997895" y="2472944"/>
                  <a:pt x="4987544" y="2403666"/>
                  <a:pt x="5039487" y="2403666"/>
                </a:cubicBezTo>
                <a:cubicBezTo>
                  <a:pt x="5046409" y="2403666"/>
                  <a:pt x="5077587" y="2448751"/>
                  <a:pt x="5087937" y="2448751"/>
                </a:cubicBezTo>
                <a:cubicBezTo>
                  <a:pt x="5094859" y="2448751"/>
                  <a:pt x="5108766" y="2431415"/>
                  <a:pt x="5126037" y="2431415"/>
                </a:cubicBezTo>
                <a:cubicBezTo>
                  <a:pt x="5150295" y="2431415"/>
                  <a:pt x="5184966" y="2462594"/>
                  <a:pt x="5191887" y="2462594"/>
                </a:cubicBezTo>
                <a:cubicBezTo>
                  <a:pt x="5198809" y="2462594"/>
                  <a:pt x="5223066" y="2434844"/>
                  <a:pt x="5250751" y="2434844"/>
                </a:cubicBezTo>
                <a:cubicBezTo>
                  <a:pt x="5257674" y="2434844"/>
                  <a:pt x="5264595" y="2434844"/>
                  <a:pt x="5271516" y="2438337"/>
                </a:cubicBezTo>
                <a:cubicBezTo>
                  <a:pt x="5278437" y="2441766"/>
                  <a:pt x="5288851" y="2448751"/>
                  <a:pt x="5295774" y="2462594"/>
                </a:cubicBezTo>
                <a:cubicBezTo>
                  <a:pt x="5306187" y="2476437"/>
                  <a:pt x="5323459" y="2511044"/>
                  <a:pt x="5323459" y="2521458"/>
                </a:cubicBezTo>
                <a:cubicBezTo>
                  <a:pt x="5323459" y="2549144"/>
                  <a:pt x="5240337" y="2531872"/>
                  <a:pt x="5240337" y="2576894"/>
                </a:cubicBezTo>
                <a:lnTo>
                  <a:pt x="5240337" y="2601087"/>
                </a:lnTo>
                <a:cubicBezTo>
                  <a:pt x="5243830" y="2601087"/>
                  <a:pt x="5243830" y="2604580"/>
                  <a:pt x="5247259" y="2608072"/>
                </a:cubicBezTo>
                <a:cubicBezTo>
                  <a:pt x="5250751" y="2601087"/>
                  <a:pt x="5254181" y="2590737"/>
                  <a:pt x="5254181" y="2580323"/>
                </a:cubicBezTo>
                <a:cubicBezTo>
                  <a:pt x="5261166" y="2549144"/>
                  <a:pt x="5340795" y="2556066"/>
                  <a:pt x="5340795" y="2517966"/>
                </a:cubicBezTo>
                <a:cubicBezTo>
                  <a:pt x="5340795" y="2511044"/>
                  <a:pt x="5323459" y="2476437"/>
                  <a:pt x="5323459" y="2469515"/>
                </a:cubicBezTo>
                <a:cubicBezTo>
                  <a:pt x="5323459" y="2452180"/>
                  <a:pt x="5382387" y="2407158"/>
                  <a:pt x="5382387" y="2358644"/>
                </a:cubicBezTo>
                <a:cubicBezTo>
                  <a:pt x="5382387" y="2351723"/>
                  <a:pt x="5375466" y="2327466"/>
                  <a:pt x="5375466" y="2317115"/>
                </a:cubicBezTo>
                <a:cubicBezTo>
                  <a:pt x="5375466" y="2282444"/>
                  <a:pt x="5378895" y="2306701"/>
                  <a:pt x="5413502" y="2285937"/>
                </a:cubicBezTo>
                <a:cubicBezTo>
                  <a:pt x="5413502" y="2337880"/>
                  <a:pt x="5441251" y="2389823"/>
                  <a:pt x="5441251" y="2441766"/>
                </a:cubicBezTo>
                <a:close/>
                <a:moveTo>
                  <a:pt x="4561523" y="2348294"/>
                </a:moveTo>
                <a:cubicBezTo>
                  <a:pt x="4530344" y="2344801"/>
                  <a:pt x="4478401" y="2282444"/>
                  <a:pt x="4474909" y="2258251"/>
                </a:cubicBezTo>
                <a:cubicBezTo>
                  <a:pt x="4485323" y="2282444"/>
                  <a:pt x="4526851" y="2330958"/>
                  <a:pt x="4561523" y="2348294"/>
                </a:cubicBezTo>
                <a:close/>
                <a:moveTo>
                  <a:pt x="5649024" y="2261680"/>
                </a:moveTo>
                <a:cubicBezTo>
                  <a:pt x="5642102" y="2265172"/>
                  <a:pt x="5631751" y="2261680"/>
                  <a:pt x="5621337" y="2261680"/>
                </a:cubicBezTo>
                <a:cubicBezTo>
                  <a:pt x="5593651" y="2261680"/>
                  <a:pt x="5558981" y="2265172"/>
                  <a:pt x="5531295" y="2275523"/>
                </a:cubicBezTo>
                <a:cubicBezTo>
                  <a:pt x="5510530" y="2282444"/>
                  <a:pt x="5486274" y="2303272"/>
                  <a:pt x="5475859" y="2303272"/>
                </a:cubicBezTo>
                <a:lnTo>
                  <a:pt x="5462016" y="2303272"/>
                </a:lnTo>
                <a:cubicBezTo>
                  <a:pt x="5517451" y="2261680"/>
                  <a:pt x="5545137" y="2254758"/>
                  <a:pt x="5597081" y="2254758"/>
                </a:cubicBezTo>
                <a:cubicBezTo>
                  <a:pt x="5604002" y="2254758"/>
                  <a:pt x="5631751" y="2258251"/>
                  <a:pt x="5649024" y="2261680"/>
                </a:cubicBezTo>
                <a:close/>
                <a:moveTo>
                  <a:pt x="5250751" y="2258251"/>
                </a:moveTo>
                <a:cubicBezTo>
                  <a:pt x="5250751" y="2265172"/>
                  <a:pt x="5247259" y="2272094"/>
                  <a:pt x="5243830" y="2279015"/>
                </a:cubicBezTo>
                <a:cubicBezTo>
                  <a:pt x="5243830" y="2272094"/>
                  <a:pt x="5243830" y="2261680"/>
                  <a:pt x="5240337" y="2254758"/>
                </a:cubicBezTo>
                <a:cubicBezTo>
                  <a:pt x="5240337" y="2254758"/>
                  <a:pt x="5243830" y="2251329"/>
                  <a:pt x="5247259" y="2251329"/>
                </a:cubicBezTo>
                <a:cubicBezTo>
                  <a:pt x="5247259" y="2251329"/>
                  <a:pt x="5250751" y="2247837"/>
                  <a:pt x="5250751" y="2258251"/>
                </a:cubicBezTo>
                <a:close/>
                <a:moveTo>
                  <a:pt x="5167630" y="2258251"/>
                </a:moveTo>
                <a:cubicBezTo>
                  <a:pt x="5167630" y="2268601"/>
                  <a:pt x="5164137" y="2268601"/>
                  <a:pt x="5160709" y="2272094"/>
                </a:cubicBezTo>
                <a:cubicBezTo>
                  <a:pt x="5171059" y="2275523"/>
                  <a:pt x="5198809" y="2296351"/>
                  <a:pt x="5198809" y="2306701"/>
                </a:cubicBezTo>
                <a:cubicBezTo>
                  <a:pt x="5198809" y="2313623"/>
                  <a:pt x="5195316" y="2324037"/>
                  <a:pt x="5191887" y="2330958"/>
                </a:cubicBezTo>
                <a:cubicBezTo>
                  <a:pt x="5188395" y="2330958"/>
                  <a:pt x="5184966" y="2334451"/>
                  <a:pt x="5181474" y="2330958"/>
                </a:cubicBezTo>
                <a:cubicBezTo>
                  <a:pt x="5184966" y="2327466"/>
                  <a:pt x="5188395" y="2320544"/>
                  <a:pt x="5191887" y="2317115"/>
                </a:cubicBezTo>
                <a:lnTo>
                  <a:pt x="5188395" y="2303272"/>
                </a:lnTo>
                <a:cubicBezTo>
                  <a:pt x="5178044" y="2310194"/>
                  <a:pt x="5174551" y="2324037"/>
                  <a:pt x="5174551" y="2341372"/>
                </a:cubicBezTo>
                <a:cubicBezTo>
                  <a:pt x="5171059" y="2344801"/>
                  <a:pt x="5167630" y="2348294"/>
                  <a:pt x="5160709" y="2348294"/>
                </a:cubicBezTo>
                <a:cubicBezTo>
                  <a:pt x="5160709" y="2344801"/>
                  <a:pt x="5157216" y="2344801"/>
                  <a:pt x="5157216" y="2337880"/>
                </a:cubicBezTo>
                <a:cubicBezTo>
                  <a:pt x="5157216" y="2327466"/>
                  <a:pt x="5164137" y="2313623"/>
                  <a:pt x="5171059" y="2303272"/>
                </a:cubicBezTo>
                <a:cubicBezTo>
                  <a:pt x="5164137" y="2299780"/>
                  <a:pt x="5157216" y="2299780"/>
                  <a:pt x="5150295" y="2299780"/>
                </a:cubicBezTo>
                <a:lnTo>
                  <a:pt x="5143374" y="2292858"/>
                </a:lnTo>
                <a:cubicBezTo>
                  <a:pt x="5146866" y="2289366"/>
                  <a:pt x="5153787" y="2285937"/>
                  <a:pt x="5157216" y="2282444"/>
                </a:cubicBezTo>
                <a:cubicBezTo>
                  <a:pt x="5153787" y="2279015"/>
                  <a:pt x="5153787" y="2282444"/>
                  <a:pt x="5146866" y="2282444"/>
                </a:cubicBezTo>
                <a:cubicBezTo>
                  <a:pt x="5136451" y="2282444"/>
                  <a:pt x="5146866" y="2279015"/>
                  <a:pt x="5143374" y="2275523"/>
                </a:cubicBezTo>
                <a:cubicBezTo>
                  <a:pt x="5136451" y="2282444"/>
                  <a:pt x="5132959" y="2289366"/>
                  <a:pt x="5126037" y="2296351"/>
                </a:cubicBezTo>
                <a:cubicBezTo>
                  <a:pt x="5126037" y="2282444"/>
                  <a:pt x="5146866" y="2251329"/>
                  <a:pt x="5164137" y="2251329"/>
                </a:cubicBezTo>
                <a:cubicBezTo>
                  <a:pt x="5167630" y="2254758"/>
                  <a:pt x="5167630" y="2251329"/>
                  <a:pt x="5167630" y="2258251"/>
                </a:cubicBezTo>
                <a:close/>
                <a:moveTo>
                  <a:pt x="2085086" y="2275523"/>
                </a:moveTo>
                <a:cubicBezTo>
                  <a:pt x="2057337" y="2279015"/>
                  <a:pt x="2001964" y="2292858"/>
                  <a:pt x="1995043" y="2292858"/>
                </a:cubicBezTo>
                <a:cubicBezTo>
                  <a:pt x="1967294" y="2292858"/>
                  <a:pt x="1891094" y="2282444"/>
                  <a:pt x="1887664" y="2254758"/>
                </a:cubicBezTo>
                <a:cubicBezTo>
                  <a:pt x="1891094" y="2254758"/>
                  <a:pt x="1901508" y="2265172"/>
                  <a:pt x="1970786" y="2279015"/>
                </a:cubicBezTo>
                <a:cubicBezTo>
                  <a:pt x="2064321" y="2279015"/>
                  <a:pt x="2074672" y="2275523"/>
                  <a:pt x="2085086" y="2275523"/>
                </a:cubicBezTo>
                <a:close/>
                <a:moveTo>
                  <a:pt x="5257674" y="2258251"/>
                </a:moveTo>
                <a:cubicBezTo>
                  <a:pt x="5257674" y="2272094"/>
                  <a:pt x="5254181" y="2279015"/>
                  <a:pt x="5236909" y="2292858"/>
                </a:cubicBezTo>
                <a:lnTo>
                  <a:pt x="5226495" y="2292858"/>
                </a:lnTo>
                <a:cubicBezTo>
                  <a:pt x="5223066" y="2289366"/>
                  <a:pt x="5223066" y="2285937"/>
                  <a:pt x="5223066" y="2275523"/>
                </a:cubicBezTo>
                <a:cubicBezTo>
                  <a:pt x="5223066" y="2265172"/>
                  <a:pt x="5229987" y="2240915"/>
                  <a:pt x="5243830" y="2240915"/>
                </a:cubicBezTo>
                <a:cubicBezTo>
                  <a:pt x="5261166" y="2240915"/>
                  <a:pt x="5257674" y="2258251"/>
                  <a:pt x="5257674" y="2258251"/>
                </a:cubicBezTo>
                <a:close/>
                <a:moveTo>
                  <a:pt x="2355215" y="2285937"/>
                </a:moveTo>
                <a:cubicBezTo>
                  <a:pt x="2355215" y="2358644"/>
                  <a:pt x="2372551" y="2466023"/>
                  <a:pt x="2462594" y="2528380"/>
                </a:cubicBezTo>
                <a:cubicBezTo>
                  <a:pt x="2376043" y="2507615"/>
                  <a:pt x="2348294" y="2379472"/>
                  <a:pt x="2348294" y="2317115"/>
                </a:cubicBezTo>
                <a:cubicBezTo>
                  <a:pt x="2348294" y="2306701"/>
                  <a:pt x="2355215" y="2261680"/>
                  <a:pt x="2358708" y="2233994"/>
                </a:cubicBezTo>
                <a:cubicBezTo>
                  <a:pt x="2355215" y="2251329"/>
                  <a:pt x="2355215" y="2275523"/>
                  <a:pt x="2355215" y="2285937"/>
                </a:cubicBezTo>
                <a:close/>
                <a:moveTo>
                  <a:pt x="5849937" y="2240915"/>
                </a:moveTo>
                <a:cubicBezTo>
                  <a:pt x="5822251" y="2254758"/>
                  <a:pt x="5773737" y="2268601"/>
                  <a:pt x="5763324" y="2268601"/>
                </a:cubicBezTo>
                <a:cubicBezTo>
                  <a:pt x="5756402" y="2268601"/>
                  <a:pt x="5749481" y="2265172"/>
                  <a:pt x="5742559" y="2261680"/>
                </a:cubicBezTo>
                <a:cubicBezTo>
                  <a:pt x="5777230" y="2251329"/>
                  <a:pt x="5832602" y="2254758"/>
                  <a:pt x="5870702" y="2220151"/>
                </a:cubicBezTo>
                <a:cubicBezTo>
                  <a:pt x="5867274" y="2227072"/>
                  <a:pt x="5860351" y="2233994"/>
                  <a:pt x="5849937" y="2240915"/>
                </a:cubicBezTo>
                <a:close/>
                <a:moveTo>
                  <a:pt x="4668901" y="2279015"/>
                </a:moveTo>
                <a:cubicBezTo>
                  <a:pt x="4668901" y="2285937"/>
                  <a:pt x="4661916" y="2303272"/>
                  <a:pt x="4661916" y="2313623"/>
                </a:cubicBezTo>
                <a:cubicBezTo>
                  <a:pt x="4661916" y="2341372"/>
                  <a:pt x="4675823" y="2379472"/>
                  <a:pt x="4720844" y="2389823"/>
                </a:cubicBezTo>
                <a:cubicBezTo>
                  <a:pt x="4689666" y="2431415"/>
                  <a:pt x="4696587" y="2441766"/>
                  <a:pt x="4696587" y="2476437"/>
                </a:cubicBezTo>
                <a:cubicBezTo>
                  <a:pt x="4696587" y="2511044"/>
                  <a:pt x="4693095" y="2531872"/>
                  <a:pt x="4731195" y="2552637"/>
                </a:cubicBezTo>
                <a:cubicBezTo>
                  <a:pt x="4741609" y="2559558"/>
                  <a:pt x="4762374" y="2562987"/>
                  <a:pt x="4779709" y="2566480"/>
                </a:cubicBezTo>
                <a:cubicBezTo>
                  <a:pt x="4786630" y="2583815"/>
                  <a:pt x="4790123" y="2601087"/>
                  <a:pt x="4797044" y="2618423"/>
                </a:cubicBezTo>
                <a:cubicBezTo>
                  <a:pt x="4783201" y="2611501"/>
                  <a:pt x="4769295" y="2597658"/>
                  <a:pt x="4755451" y="2590737"/>
                </a:cubicBezTo>
                <a:cubicBezTo>
                  <a:pt x="4731195" y="2576894"/>
                  <a:pt x="4686174" y="2549144"/>
                  <a:pt x="4668901" y="2521458"/>
                </a:cubicBezTo>
                <a:cubicBezTo>
                  <a:pt x="4644644" y="2486787"/>
                  <a:pt x="4599623" y="2386394"/>
                  <a:pt x="4599623" y="2337880"/>
                </a:cubicBezTo>
                <a:lnTo>
                  <a:pt x="4599623" y="2258251"/>
                </a:lnTo>
                <a:cubicBezTo>
                  <a:pt x="4603051" y="2244344"/>
                  <a:pt x="4606544" y="2227072"/>
                  <a:pt x="4613466" y="2209737"/>
                </a:cubicBezTo>
                <a:cubicBezTo>
                  <a:pt x="4623816" y="2223580"/>
                  <a:pt x="4668901" y="2254758"/>
                  <a:pt x="4668901" y="2279015"/>
                </a:cubicBezTo>
                <a:close/>
                <a:moveTo>
                  <a:pt x="5240337" y="2202815"/>
                </a:moveTo>
                <a:cubicBezTo>
                  <a:pt x="5240337" y="2220151"/>
                  <a:pt x="5223066" y="2233994"/>
                  <a:pt x="5205730" y="2247837"/>
                </a:cubicBezTo>
                <a:cubicBezTo>
                  <a:pt x="5212651" y="2230501"/>
                  <a:pt x="5229987" y="2220151"/>
                  <a:pt x="5226495" y="2202815"/>
                </a:cubicBezTo>
                <a:cubicBezTo>
                  <a:pt x="5216081" y="2209737"/>
                  <a:pt x="5209159" y="2223580"/>
                  <a:pt x="5198809" y="2233994"/>
                </a:cubicBezTo>
                <a:cubicBezTo>
                  <a:pt x="5195316" y="2230501"/>
                  <a:pt x="5195316" y="2230501"/>
                  <a:pt x="5195316" y="2223580"/>
                </a:cubicBezTo>
                <a:cubicBezTo>
                  <a:pt x="5195316" y="2209737"/>
                  <a:pt x="5212651" y="2192401"/>
                  <a:pt x="5226495" y="2192401"/>
                </a:cubicBezTo>
                <a:cubicBezTo>
                  <a:pt x="5233416" y="2192401"/>
                  <a:pt x="5240337" y="2195894"/>
                  <a:pt x="5240337" y="2202815"/>
                </a:cubicBezTo>
                <a:close/>
                <a:moveTo>
                  <a:pt x="5482781" y="2254758"/>
                </a:moveTo>
                <a:lnTo>
                  <a:pt x="5465509" y="2254758"/>
                </a:lnTo>
                <a:cubicBezTo>
                  <a:pt x="5507037" y="2237423"/>
                  <a:pt x="5548630" y="2220151"/>
                  <a:pt x="5590159" y="2188972"/>
                </a:cubicBezTo>
                <a:cubicBezTo>
                  <a:pt x="5569395" y="2227072"/>
                  <a:pt x="5503609" y="2254758"/>
                  <a:pt x="5482781" y="2254758"/>
                </a:cubicBezTo>
                <a:close/>
                <a:moveTo>
                  <a:pt x="4163187" y="2178558"/>
                </a:moveTo>
                <a:cubicBezTo>
                  <a:pt x="4183951" y="2227072"/>
                  <a:pt x="4180523" y="2292858"/>
                  <a:pt x="4194366" y="2351723"/>
                </a:cubicBezTo>
                <a:cubicBezTo>
                  <a:pt x="4201287" y="2386394"/>
                  <a:pt x="4211701" y="2417572"/>
                  <a:pt x="4235958" y="2455672"/>
                </a:cubicBezTo>
                <a:cubicBezTo>
                  <a:pt x="4263644" y="2500694"/>
                  <a:pt x="4319080" y="2521458"/>
                  <a:pt x="4353687" y="2538794"/>
                </a:cubicBezTo>
                <a:cubicBezTo>
                  <a:pt x="4332923" y="2556066"/>
                  <a:pt x="4312158" y="2594166"/>
                  <a:pt x="4294823" y="2594166"/>
                </a:cubicBezTo>
                <a:cubicBezTo>
                  <a:pt x="4246309" y="2594166"/>
                  <a:pt x="4177030" y="2545715"/>
                  <a:pt x="4138930" y="2521458"/>
                </a:cubicBezTo>
                <a:cubicBezTo>
                  <a:pt x="4090480" y="2493772"/>
                  <a:pt x="4080065" y="2452180"/>
                  <a:pt x="4073144" y="2421001"/>
                </a:cubicBezTo>
                <a:cubicBezTo>
                  <a:pt x="4069651" y="2424494"/>
                  <a:pt x="4069651" y="2421001"/>
                  <a:pt x="4069651" y="2431415"/>
                </a:cubicBezTo>
                <a:cubicBezTo>
                  <a:pt x="4069651" y="2538794"/>
                  <a:pt x="4218623" y="2587244"/>
                  <a:pt x="4291330" y="2604580"/>
                </a:cubicBezTo>
                <a:cubicBezTo>
                  <a:pt x="4267074" y="2639187"/>
                  <a:pt x="4277487" y="2649601"/>
                  <a:pt x="4242880" y="2649601"/>
                </a:cubicBezTo>
                <a:cubicBezTo>
                  <a:pt x="4211701" y="2649601"/>
                  <a:pt x="4180523" y="2632266"/>
                  <a:pt x="4149344" y="2625344"/>
                </a:cubicBezTo>
                <a:cubicBezTo>
                  <a:pt x="4080065" y="2611501"/>
                  <a:pt x="3976180" y="2504123"/>
                  <a:pt x="3955415" y="2438337"/>
                </a:cubicBezTo>
                <a:cubicBezTo>
                  <a:pt x="3958844" y="2438337"/>
                  <a:pt x="3965765" y="2434844"/>
                  <a:pt x="3969258" y="2431415"/>
                </a:cubicBezTo>
                <a:cubicBezTo>
                  <a:pt x="3962336" y="2417572"/>
                  <a:pt x="3934587" y="2400237"/>
                  <a:pt x="3934587" y="2379472"/>
                </a:cubicBezTo>
                <a:cubicBezTo>
                  <a:pt x="3934587" y="2372551"/>
                  <a:pt x="3941509" y="2369058"/>
                  <a:pt x="3941509" y="2358644"/>
                </a:cubicBezTo>
                <a:cubicBezTo>
                  <a:pt x="3941509" y="2351723"/>
                  <a:pt x="3931158" y="2341372"/>
                  <a:pt x="3931158" y="2330958"/>
                </a:cubicBezTo>
                <a:cubicBezTo>
                  <a:pt x="3931158" y="2299780"/>
                  <a:pt x="3976180" y="2327466"/>
                  <a:pt x="3976180" y="2292858"/>
                </a:cubicBezTo>
                <a:cubicBezTo>
                  <a:pt x="3976180" y="2285937"/>
                  <a:pt x="3969258" y="2258251"/>
                  <a:pt x="3969258" y="2251329"/>
                </a:cubicBezTo>
                <a:cubicBezTo>
                  <a:pt x="3969258" y="2230501"/>
                  <a:pt x="3986530" y="2220151"/>
                  <a:pt x="4000436" y="2220151"/>
                </a:cubicBezTo>
                <a:cubicBezTo>
                  <a:pt x="4007358" y="2220151"/>
                  <a:pt x="4031551" y="2230501"/>
                  <a:pt x="4038536" y="2230501"/>
                </a:cubicBezTo>
                <a:cubicBezTo>
                  <a:pt x="4052380" y="2230501"/>
                  <a:pt x="4080065" y="2171637"/>
                  <a:pt x="4121658" y="2171637"/>
                </a:cubicBezTo>
                <a:cubicBezTo>
                  <a:pt x="4132009" y="2171637"/>
                  <a:pt x="4152836" y="2175129"/>
                  <a:pt x="4163187" y="2178558"/>
                </a:cubicBezTo>
                <a:close/>
                <a:moveTo>
                  <a:pt x="6144324" y="2188972"/>
                </a:moveTo>
                <a:cubicBezTo>
                  <a:pt x="6154737" y="2199323"/>
                  <a:pt x="6161659" y="2223580"/>
                  <a:pt x="6178995" y="2233994"/>
                </a:cubicBezTo>
                <a:cubicBezTo>
                  <a:pt x="6262116" y="2285937"/>
                  <a:pt x="6255195" y="2279015"/>
                  <a:pt x="6255195" y="2327466"/>
                </a:cubicBezTo>
                <a:cubicBezTo>
                  <a:pt x="6255195" y="2348294"/>
                  <a:pt x="6279388" y="2351723"/>
                  <a:pt x="6279388" y="2379472"/>
                </a:cubicBezTo>
                <a:cubicBezTo>
                  <a:pt x="6279388" y="2400237"/>
                  <a:pt x="6255195" y="2421001"/>
                  <a:pt x="6255195" y="2427923"/>
                </a:cubicBezTo>
                <a:cubicBezTo>
                  <a:pt x="6255195" y="2434844"/>
                  <a:pt x="6269037" y="2466023"/>
                  <a:pt x="6269037" y="2476437"/>
                </a:cubicBezTo>
                <a:cubicBezTo>
                  <a:pt x="6269037" y="2493772"/>
                  <a:pt x="6241288" y="2517966"/>
                  <a:pt x="6230937" y="2517966"/>
                </a:cubicBezTo>
                <a:cubicBezTo>
                  <a:pt x="6224016" y="2517966"/>
                  <a:pt x="6220524" y="2511044"/>
                  <a:pt x="6210174" y="2511044"/>
                </a:cubicBezTo>
                <a:cubicBezTo>
                  <a:pt x="6217095" y="2569972"/>
                  <a:pt x="6172074" y="2580323"/>
                  <a:pt x="6140895" y="2580323"/>
                </a:cubicBezTo>
                <a:cubicBezTo>
                  <a:pt x="6116637" y="2580323"/>
                  <a:pt x="6085459" y="2542223"/>
                  <a:pt x="6075045" y="2542223"/>
                </a:cubicBezTo>
                <a:cubicBezTo>
                  <a:pt x="6064695" y="2542223"/>
                  <a:pt x="6030024" y="2576894"/>
                  <a:pt x="6023102" y="2576894"/>
                </a:cubicBezTo>
                <a:cubicBezTo>
                  <a:pt x="5998845" y="2576894"/>
                  <a:pt x="5974651" y="2507615"/>
                  <a:pt x="5964237" y="2504123"/>
                </a:cubicBezTo>
                <a:cubicBezTo>
                  <a:pt x="5953824" y="2500694"/>
                  <a:pt x="5939981" y="2504123"/>
                  <a:pt x="5933059" y="2497201"/>
                </a:cubicBezTo>
                <a:cubicBezTo>
                  <a:pt x="5919216" y="2490280"/>
                  <a:pt x="5905374" y="2476437"/>
                  <a:pt x="5898451" y="2476437"/>
                </a:cubicBezTo>
                <a:cubicBezTo>
                  <a:pt x="5877624" y="2476437"/>
                  <a:pt x="5863781" y="2497201"/>
                  <a:pt x="5843016" y="2497201"/>
                </a:cubicBezTo>
                <a:cubicBezTo>
                  <a:pt x="5836095" y="2497201"/>
                  <a:pt x="5808345" y="2490280"/>
                  <a:pt x="5797995" y="2490280"/>
                </a:cubicBezTo>
                <a:cubicBezTo>
                  <a:pt x="5735637" y="2490280"/>
                  <a:pt x="5746051" y="2566480"/>
                  <a:pt x="5707951" y="2566480"/>
                </a:cubicBezTo>
                <a:cubicBezTo>
                  <a:pt x="5701030" y="2566480"/>
                  <a:pt x="5673281" y="2556066"/>
                  <a:pt x="5666359" y="2556066"/>
                </a:cubicBezTo>
                <a:cubicBezTo>
                  <a:pt x="5628259" y="2556066"/>
                  <a:pt x="5621337" y="2618423"/>
                  <a:pt x="5614416" y="2635758"/>
                </a:cubicBezTo>
                <a:cubicBezTo>
                  <a:pt x="5597081" y="2632266"/>
                  <a:pt x="5565902" y="2621915"/>
                  <a:pt x="5558981" y="2621915"/>
                </a:cubicBezTo>
                <a:cubicBezTo>
                  <a:pt x="5548630" y="2621915"/>
                  <a:pt x="5510530" y="2646172"/>
                  <a:pt x="5503609" y="2646172"/>
                </a:cubicBezTo>
                <a:cubicBezTo>
                  <a:pt x="5493195" y="2646172"/>
                  <a:pt x="5434330" y="2614994"/>
                  <a:pt x="5399659" y="2594166"/>
                </a:cubicBezTo>
                <a:cubicBezTo>
                  <a:pt x="5406581" y="2587244"/>
                  <a:pt x="5416995" y="2569972"/>
                  <a:pt x="5423916" y="2569972"/>
                </a:cubicBezTo>
                <a:cubicBezTo>
                  <a:pt x="5434330" y="2569972"/>
                  <a:pt x="5458587" y="2576894"/>
                  <a:pt x="5465509" y="2576894"/>
                </a:cubicBezTo>
                <a:cubicBezTo>
                  <a:pt x="5475859" y="2576894"/>
                  <a:pt x="5513959" y="2573401"/>
                  <a:pt x="5534787" y="2566480"/>
                </a:cubicBezTo>
                <a:cubicBezTo>
                  <a:pt x="5628259" y="2545715"/>
                  <a:pt x="5732209" y="2500694"/>
                  <a:pt x="5818759" y="2393315"/>
                </a:cubicBezTo>
                <a:cubicBezTo>
                  <a:pt x="5915724" y="2400237"/>
                  <a:pt x="6033516" y="2344801"/>
                  <a:pt x="6133974" y="2258251"/>
                </a:cubicBezTo>
                <a:cubicBezTo>
                  <a:pt x="6133974" y="2258251"/>
                  <a:pt x="6133974" y="2254758"/>
                  <a:pt x="6127051" y="2254758"/>
                </a:cubicBezTo>
                <a:cubicBezTo>
                  <a:pt x="6116637" y="2254758"/>
                  <a:pt x="6054281" y="2299780"/>
                  <a:pt x="6019674" y="2317115"/>
                </a:cubicBezTo>
                <a:cubicBezTo>
                  <a:pt x="5995416" y="2330958"/>
                  <a:pt x="5860351" y="2386394"/>
                  <a:pt x="5839524" y="2386394"/>
                </a:cubicBezTo>
                <a:lnTo>
                  <a:pt x="5825681" y="2386394"/>
                </a:lnTo>
                <a:cubicBezTo>
                  <a:pt x="5846445" y="2358644"/>
                  <a:pt x="5863781" y="2327466"/>
                  <a:pt x="5877624" y="2299780"/>
                </a:cubicBezTo>
                <a:cubicBezTo>
                  <a:pt x="5891530" y="2299780"/>
                  <a:pt x="5908802" y="2296351"/>
                  <a:pt x="5922645" y="2289366"/>
                </a:cubicBezTo>
                <a:cubicBezTo>
                  <a:pt x="5933059" y="2282444"/>
                  <a:pt x="5943474" y="2268601"/>
                  <a:pt x="5950395" y="2254758"/>
                </a:cubicBezTo>
                <a:cubicBezTo>
                  <a:pt x="5981574" y="2254758"/>
                  <a:pt x="6036945" y="2202815"/>
                  <a:pt x="6057774" y="2164715"/>
                </a:cubicBezTo>
                <a:cubicBezTo>
                  <a:pt x="6078537" y="2161223"/>
                  <a:pt x="6120067" y="2164715"/>
                  <a:pt x="6144324" y="2188972"/>
                </a:cubicBezTo>
                <a:close/>
                <a:moveTo>
                  <a:pt x="5746051" y="2199323"/>
                </a:moveTo>
                <a:cubicBezTo>
                  <a:pt x="5770309" y="2185480"/>
                  <a:pt x="5804916" y="2168144"/>
                  <a:pt x="5836095" y="2143951"/>
                </a:cubicBezTo>
                <a:cubicBezTo>
                  <a:pt x="5818759" y="2171637"/>
                  <a:pt x="5770309" y="2195894"/>
                  <a:pt x="5746051" y="2199323"/>
                </a:cubicBezTo>
                <a:close/>
                <a:moveTo>
                  <a:pt x="2410651" y="2195894"/>
                </a:moveTo>
                <a:cubicBezTo>
                  <a:pt x="2417572" y="2195894"/>
                  <a:pt x="2476437" y="2182051"/>
                  <a:pt x="2483358" y="2182051"/>
                </a:cubicBezTo>
                <a:cubicBezTo>
                  <a:pt x="2521458" y="2182051"/>
                  <a:pt x="2563051" y="2195894"/>
                  <a:pt x="2583815" y="2237423"/>
                </a:cubicBezTo>
                <a:cubicBezTo>
                  <a:pt x="2594229" y="2251329"/>
                  <a:pt x="2590737" y="2275523"/>
                  <a:pt x="2590737" y="2296351"/>
                </a:cubicBezTo>
                <a:cubicBezTo>
                  <a:pt x="2594229" y="2299780"/>
                  <a:pt x="2601151" y="2303272"/>
                  <a:pt x="2604580" y="2303272"/>
                </a:cubicBezTo>
                <a:cubicBezTo>
                  <a:pt x="2611501" y="2306701"/>
                  <a:pt x="2760472" y="2299780"/>
                  <a:pt x="2760472" y="2365566"/>
                </a:cubicBezTo>
                <a:cubicBezTo>
                  <a:pt x="2760472" y="2375980"/>
                  <a:pt x="2753551" y="2382901"/>
                  <a:pt x="2753551" y="2393315"/>
                </a:cubicBezTo>
                <a:cubicBezTo>
                  <a:pt x="2753551" y="2400237"/>
                  <a:pt x="2756980" y="2403666"/>
                  <a:pt x="2760472" y="2403666"/>
                </a:cubicBezTo>
                <a:cubicBezTo>
                  <a:pt x="2781237" y="2410651"/>
                  <a:pt x="2802001" y="2410651"/>
                  <a:pt x="2822829" y="2417572"/>
                </a:cubicBezTo>
                <a:cubicBezTo>
                  <a:pt x="2847022" y="2427923"/>
                  <a:pt x="2867851" y="2452180"/>
                  <a:pt x="2867851" y="2479866"/>
                </a:cubicBezTo>
                <a:cubicBezTo>
                  <a:pt x="2867851" y="2486787"/>
                  <a:pt x="2860929" y="2497201"/>
                  <a:pt x="2860929" y="2507615"/>
                </a:cubicBezTo>
                <a:cubicBezTo>
                  <a:pt x="2860929" y="2517966"/>
                  <a:pt x="2871280" y="2528380"/>
                  <a:pt x="2885122" y="2524887"/>
                </a:cubicBezTo>
                <a:cubicBezTo>
                  <a:pt x="2833180" y="2590737"/>
                  <a:pt x="2763901" y="2614994"/>
                  <a:pt x="2705037" y="2614994"/>
                </a:cubicBezTo>
                <a:lnTo>
                  <a:pt x="2549208" y="2597658"/>
                </a:lnTo>
                <a:cubicBezTo>
                  <a:pt x="2549208" y="2601087"/>
                  <a:pt x="2545715" y="2601087"/>
                  <a:pt x="2542286" y="2604580"/>
                </a:cubicBezTo>
                <a:cubicBezTo>
                  <a:pt x="2583815" y="2608072"/>
                  <a:pt x="2663508" y="2635758"/>
                  <a:pt x="2711958" y="2635758"/>
                </a:cubicBezTo>
                <a:cubicBezTo>
                  <a:pt x="2805494" y="2635758"/>
                  <a:pt x="2833180" y="2594166"/>
                  <a:pt x="2888615" y="2528380"/>
                </a:cubicBezTo>
                <a:cubicBezTo>
                  <a:pt x="2892108" y="2524887"/>
                  <a:pt x="2892108" y="2524887"/>
                  <a:pt x="2899029" y="2524887"/>
                </a:cubicBezTo>
                <a:cubicBezTo>
                  <a:pt x="2912872" y="2524887"/>
                  <a:pt x="2940558" y="2542223"/>
                  <a:pt x="2950972" y="2552637"/>
                </a:cubicBezTo>
                <a:lnTo>
                  <a:pt x="2950972" y="2566480"/>
                </a:lnTo>
                <a:cubicBezTo>
                  <a:pt x="2947480" y="2566480"/>
                  <a:pt x="2940558" y="2562987"/>
                  <a:pt x="2937129" y="2566480"/>
                </a:cubicBezTo>
                <a:cubicBezTo>
                  <a:pt x="2940558" y="2569972"/>
                  <a:pt x="2950972" y="2569972"/>
                  <a:pt x="2950972" y="2580323"/>
                </a:cubicBezTo>
                <a:cubicBezTo>
                  <a:pt x="2950972" y="2587244"/>
                  <a:pt x="2944051" y="2594166"/>
                  <a:pt x="2940558" y="2597658"/>
                </a:cubicBezTo>
                <a:cubicBezTo>
                  <a:pt x="2899029" y="2611501"/>
                  <a:pt x="2854008" y="2621915"/>
                  <a:pt x="2812415" y="2628837"/>
                </a:cubicBezTo>
                <a:cubicBezTo>
                  <a:pt x="2777808" y="2635758"/>
                  <a:pt x="2711958" y="2639187"/>
                  <a:pt x="2705037" y="2639187"/>
                </a:cubicBezTo>
                <a:cubicBezTo>
                  <a:pt x="2653094" y="2639187"/>
                  <a:pt x="2625408" y="2635758"/>
                  <a:pt x="2569972" y="2621915"/>
                </a:cubicBezTo>
                <a:cubicBezTo>
                  <a:pt x="2511108" y="2608072"/>
                  <a:pt x="2185543" y="2469515"/>
                  <a:pt x="2185543" y="2317115"/>
                </a:cubicBezTo>
                <a:cubicBezTo>
                  <a:pt x="2185543" y="2306701"/>
                  <a:pt x="2178558" y="2310194"/>
                  <a:pt x="2175129" y="2306701"/>
                </a:cubicBezTo>
                <a:cubicBezTo>
                  <a:pt x="2171637" y="2285937"/>
                  <a:pt x="2164715" y="2254758"/>
                  <a:pt x="2164715" y="2244344"/>
                </a:cubicBezTo>
                <a:cubicBezTo>
                  <a:pt x="2164715" y="2216658"/>
                  <a:pt x="2171637" y="2192401"/>
                  <a:pt x="2195894" y="2171637"/>
                </a:cubicBezTo>
                <a:cubicBezTo>
                  <a:pt x="2202815" y="2161223"/>
                  <a:pt x="2216658" y="2164715"/>
                  <a:pt x="2227072" y="2157794"/>
                </a:cubicBezTo>
                <a:cubicBezTo>
                  <a:pt x="2254758" y="2143951"/>
                  <a:pt x="2282508" y="2137029"/>
                  <a:pt x="2306764" y="2137029"/>
                </a:cubicBezTo>
                <a:cubicBezTo>
                  <a:pt x="2379472" y="2137029"/>
                  <a:pt x="2369058" y="2195894"/>
                  <a:pt x="2410651" y="2195894"/>
                </a:cubicBezTo>
                <a:close/>
                <a:moveTo>
                  <a:pt x="5351209" y="2182051"/>
                </a:moveTo>
                <a:cubicBezTo>
                  <a:pt x="5340795" y="2182051"/>
                  <a:pt x="5337366" y="2175129"/>
                  <a:pt x="5330381" y="2171637"/>
                </a:cubicBezTo>
                <a:cubicBezTo>
                  <a:pt x="5361559" y="2175129"/>
                  <a:pt x="5403151" y="2157794"/>
                  <a:pt x="5441251" y="2116201"/>
                </a:cubicBezTo>
                <a:cubicBezTo>
                  <a:pt x="5434330" y="2140458"/>
                  <a:pt x="5368481" y="2182051"/>
                  <a:pt x="5351209" y="2182051"/>
                </a:cubicBezTo>
                <a:close/>
                <a:moveTo>
                  <a:pt x="4263644" y="2199323"/>
                </a:moveTo>
                <a:cubicBezTo>
                  <a:pt x="4270566" y="2206244"/>
                  <a:pt x="4267074" y="2220151"/>
                  <a:pt x="4270566" y="2230501"/>
                </a:cubicBezTo>
                <a:cubicBezTo>
                  <a:pt x="4274058" y="2240915"/>
                  <a:pt x="4291330" y="2251329"/>
                  <a:pt x="4305174" y="2258251"/>
                </a:cubicBezTo>
                <a:cubicBezTo>
                  <a:pt x="4312158" y="2261680"/>
                  <a:pt x="4322509" y="2285937"/>
                  <a:pt x="4322509" y="2292858"/>
                </a:cubicBezTo>
                <a:cubicBezTo>
                  <a:pt x="4322509" y="2317115"/>
                  <a:pt x="4301744" y="2362137"/>
                  <a:pt x="4277487" y="2375980"/>
                </a:cubicBezTo>
                <a:cubicBezTo>
                  <a:pt x="4287901" y="2393315"/>
                  <a:pt x="4301744" y="2417572"/>
                  <a:pt x="4301744" y="2427923"/>
                </a:cubicBezTo>
                <a:cubicBezTo>
                  <a:pt x="4301744" y="2434844"/>
                  <a:pt x="4294823" y="2438337"/>
                  <a:pt x="4287901" y="2445258"/>
                </a:cubicBezTo>
                <a:cubicBezTo>
                  <a:pt x="4301744" y="2459101"/>
                  <a:pt x="4301744" y="2452180"/>
                  <a:pt x="4312158" y="2452180"/>
                </a:cubicBezTo>
                <a:cubicBezTo>
                  <a:pt x="4315587" y="2452180"/>
                  <a:pt x="4350258" y="2466023"/>
                  <a:pt x="4353687" y="2476437"/>
                </a:cubicBezTo>
                <a:cubicBezTo>
                  <a:pt x="4357180" y="2479866"/>
                  <a:pt x="4357180" y="2490280"/>
                  <a:pt x="4360609" y="2497201"/>
                </a:cubicBezTo>
                <a:cubicBezTo>
                  <a:pt x="4367530" y="2507615"/>
                  <a:pt x="4384866" y="2514537"/>
                  <a:pt x="4398709" y="2524887"/>
                </a:cubicBezTo>
                <a:cubicBezTo>
                  <a:pt x="4391787" y="2528380"/>
                  <a:pt x="4384866" y="2531872"/>
                  <a:pt x="4377944" y="2531872"/>
                </a:cubicBezTo>
                <a:cubicBezTo>
                  <a:pt x="4357180" y="2531872"/>
                  <a:pt x="4270566" y="2466023"/>
                  <a:pt x="4256723" y="2448751"/>
                </a:cubicBezTo>
                <a:cubicBezTo>
                  <a:pt x="4183951" y="2337880"/>
                  <a:pt x="4235958" y="2227072"/>
                  <a:pt x="4159758" y="2116201"/>
                </a:cubicBezTo>
                <a:cubicBezTo>
                  <a:pt x="4183951" y="2147380"/>
                  <a:pt x="4232466" y="2147380"/>
                  <a:pt x="4263644" y="2199323"/>
                </a:cubicBezTo>
                <a:close/>
                <a:moveTo>
                  <a:pt x="5628259" y="2130044"/>
                </a:moveTo>
                <a:cubicBezTo>
                  <a:pt x="5635181" y="2137029"/>
                  <a:pt x="5652516" y="2133537"/>
                  <a:pt x="5666359" y="2140458"/>
                </a:cubicBezTo>
                <a:cubicBezTo>
                  <a:pt x="5676774" y="2143951"/>
                  <a:pt x="5694109" y="2178558"/>
                  <a:pt x="5694109" y="2192401"/>
                </a:cubicBezTo>
                <a:cubicBezTo>
                  <a:pt x="5694109" y="2199323"/>
                  <a:pt x="5683695" y="2230501"/>
                  <a:pt x="5683695" y="2237423"/>
                </a:cubicBezTo>
                <a:cubicBezTo>
                  <a:pt x="5683695" y="2247837"/>
                  <a:pt x="5697537" y="2268601"/>
                  <a:pt x="5697537" y="2275523"/>
                </a:cubicBezTo>
                <a:cubicBezTo>
                  <a:pt x="5697537" y="2310194"/>
                  <a:pt x="5635181" y="2324037"/>
                  <a:pt x="5628259" y="2324037"/>
                </a:cubicBezTo>
                <a:cubicBezTo>
                  <a:pt x="5621337" y="2324037"/>
                  <a:pt x="5583237" y="2299780"/>
                  <a:pt x="5569395" y="2299780"/>
                </a:cubicBezTo>
                <a:cubicBezTo>
                  <a:pt x="5541709" y="2299780"/>
                  <a:pt x="5507037" y="2337880"/>
                  <a:pt x="5507037" y="2337880"/>
                </a:cubicBezTo>
                <a:cubicBezTo>
                  <a:pt x="5496687" y="2337880"/>
                  <a:pt x="5475859" y="2324037"/>
                  <a:pt x="5468937" y="2324037"/>
                </a:cubicBezTo>
                <a:cubicBezTo>
                  <a:pt x="5458587" y="2324037"/>
                  <a:pt x="5448174" y="2330958"/>
                  <a:pt x="5437759" y="2341372"/>
                </a:cubicBezTo>
                <a:cubicBezTo>
                  <a:pt x="5434330" y="2327466"/>
                  <a:pt x="5423916" y="2303272"/>
                  <a:pt x="5423916" y="2292858"/>
                </a:cubicBezTo>
                <a:cubicBezTo>
                  <a:pt x="5423916" y="2279015"/>
                  <a:pt x="5430837" y="2275523"/>
                  <a:pt x="5448174" y="2258251"/>
                </a:cubicBezTo>
                <a:cubicBezTo>
                  <a:pt x="5462016" y="2244344"/>
                  <a:pt x="5472430" y="2227072"/>
                  <a:pt x="5479351" y="2209737"/>
                </a:cubicBezTo>
                <a:cubicBezTo>
                  <a:pt x="5479351" y="2199323"/>
                  <a:pt x="5475859" y="2188972"/>
                  <a:pt x="5475859" y="2178558"/>
                </a:cubicBezTo>
                <a:cubicBezTo>
                  <a:pt x="5475859" y="2171637"/>
                  <a:pt x="5493195" y="2150872"/>
                  <a:pt x="5496687" y="2130044"/>
                </a:cubicBezTo>
                <a:cubicBezTo>
                  <a:pt x="5510530" y="2102358"/>
                  <a:pt x="5541709" y="2091944"/>
                  <a:pt x="5558981" y="2091944"/>
                </a:cubicBezTo>
                <a:cubicBezTo>
                  <a:pt x="5583237" y="2091944"/>
                  <a:pt x="5597081" y="2105851"/>
                  <a:pt x="5628259" y="2130044"/>
                </a:cubicBezTo>
                <a:close/>
                <a:moveTo>
                  <a:pt x="1229551" y="2116201"/>
                </a:moveTo>
                <a:cubicBezTo>
                  <a:pt x="1236535" y="2126615"/>
                  <a:pt x="1236535" y="2150872"/>
                  <a:pt x="1257300" y="2161223"/>
                </a:cubicBezTo>
                <a:cubicBezTo>
                  <a:pt x="1271143" y="2171637"/>
                  <a:pt x="1295400" y="2161223"/>
                  <a:pt x="1312735" y="2164715"/>
                </a:cubicBezTo>
                <a:cubicBezTo>
                  <a:pt x="1340421" y="2168144"/>
                  <a:pt x="1371600" y="2178558"/>
                  <a:pt x="1399286" y="2192401"/>
                </a:cubicBezTo>
                <a:cubicBezTo>
                  <a:pt x="1420051" y="2206244"/>
                  <a:pt x="1444308" y="2223580"/>
                  <a:pt x="1454721" y="2247837"/>
                </a:cubicBezTo>
                <a:cubicBezTo>
                  <a:pt x="1465072" y="2265172"/>
                  <a:pt x="1447800" y="2296351"/>
                  <a:pt x="1468564" y="2306701"/>
                </a:cubicBezTo>
                <a:cubicBezTo>
                  <a:pt x="1492821" y="2320544"/>
                  <a:pt x="1534351" y="2306701"/>
                  <a:pt x="1565529" y="2313623"/>
                </a:cubicBezTo>
                <a:cubicBezTo>
                  <a:pt x="1582864" y="2317115"/>
                  <a:pt x="1614043" y="2327466"/>
                  <a:pt x="1631378" y="2355215"/>
                </a:cubicBezTo>
                <a:cubicBezTo>
                  <a:pt x="1652143" y="2379472"/>
                  <a:pt x="1662494" y="2424494"/>
                  <a:pt x="1659064" y="2452180"/>
                </a:cubicBezTo>
                <a:cubicBezTo>
                  <a:pt x="1662494" y="2455672"/>
                  <a:pt x="1669478" y="2459101"/>
                  <a:pt x="1672908" y="2459101"/>
                </a:cubicBezTo>
                <a:cubicBezTo>
                  <a:pt x="1717929" y="2462594"/>
                  <a:pt x="1762951" y="2452180"/>
                  <a:pt x="1804543" y="2490280"/>
                </a:cubicBezTo>
                <a:cubicBezTo>
                  <a:pt x="1762951" y="2493772"/>
                  <a:pt x="1679829" y="2500694"/>
                  <a:pt x="1672908" y="2500694"/>
                </a:cubicBezTo>
                <a:cubicBezTo>
                  <a:pt x="1569021" y="2500694"/>
                  <a:pt x="1454721" y="2472944"/>
                  <a:pt x="1354264" y="2427923"/>
                </a:cubicBezTo>
                <a:cubicBezTo>
                  <a:pt x="1250378" y="2382901"/>
                  <a:pt x="1156843" y="2310194"/>
                  <a:pt x="1056386" y="2251329"/>
                </a:cubicBezTo>
                <a:cubicBezTo>
                  <a:pt x="1094486" y="2237423"/>
                  <a:pt x="1160335" y="2202815"/>
                  <a:pt x="1170686" y="2178558"/>
                </a:cubicBezTo>
                <a:cubicBezTo>
                  <a:pt x="1129157" y="2202815"/>
                  <a:pt x="1080643" y="2213229"/>
                  <a:pt x="1039114" y="2227072"/>
                </a:cubicBezTo>
                <a:lnTo>
                  <a:pt x="1039114" y="2199323"/>
                </a:lnTo>
                <a:cubicBezTo>
                  <a:pt x="1066800" y="2130044"/>
                  <a:pt x="1097978" y="2078101"/>
                  <a:pt x="1160335" y="2078101"/>
                </a:cubicBezTo>
                <a:cubicBezTo>
                  <a:pt x="1177608" y="2078101"/>
                  <a:pt x="1219200" y="2088515"/>
                  <a:pt x="1229551" y="2116201"/>
                </a:cubicBezTo>
                <a:close/>
                <a:moveTo>
                  <a:pt x="4762374" y="2112772"/>
                </a:moveTo>
                <a:cubicBezTo>
                  <a:pt x="4776216" y="2123123"/>
                  <a:pt x="4800474" y="2116201"/>
                  <a:pt x="4821237" y="2126615"/>
                </a:cubicBezTo>
                <a:cubicBezTo>
                  <a:pt x="4845495" y="2137029"/>
                  <a:pt x="4855909" y="2195894"/>
                  <a:pt x="4855909" y="2209737"/>
                </a:cubicBezTo>
                <a:cubicBezTo>
                  <a:pt x="4855909" y="2220151"/>
                  <a:pt x="4845495" y="2313623"/>
                  <a:pt x="4845495" y="2320544"/>
                </a:cubicBezTo>
                <a:cubicBezTo>
                  <a:pt x="4845495" y="2334451"/>
                  <a:pt x="4842066" y="2355215"/>
                  <a:pt x="4859337" y="2372551"/>
                </a:cubicBezTo>
                <a:cubicBezTo>
                  <a:pt x="4859337" y="2372551"/>
                  <a:pt x="4862830" y="2372551"/>
                  <a:pt x="4866323" y="2369058"/>
                </a:cubicBezTo>
                <a:cubicBezTo>
                  <a:pt x="4862830" y="2365566"/>
                  <a:pt x="4862830" y="2358644"/>
                  <a:pt x="4859337" y="2341372"/>
                </a:cubicBezTo>
                <a:cubicBezTo>
                  <a:pt x="4873244" y="2348294"/>
                  <a:pt x="4894009" y="2358644"/>
                  <a:pt x="4900930" y="2358644"/>
                </a:cubicBezTo>
                <a:cubicBezTo>
                  <a:pt x="4911344" y="2358644"/>
                  <a:pt x="4932109" y="2351723"/>
                  <a:pt x="4945951" y="2341372"/>
                </a:cubicBezTo>
                <a:cubicBezTo>
                  <a:pt x="4956366" y="2334451"/>
                  <a:pt x="4963287" y="2324037"/>
                  <a:pt x="4970209" y="2313623"/>
                </a:cubicBezTo>
                <a:cubicBezTo>
                  <a:pt x="4987544" y="2306701"/>
                  <a:pt x="5029074" y="2317115"/>
                  <a:pt x="5042916" y="2282444"/>
                </a:cubicBezTo>
                <a:cubicBezTo>
                  <a:pt x="5056759" y="2289366"/>
                  <a:pt x="5077587" y="2303272"/>
                  <a:pt x="5087937" y="2303272"/>
                </a:cubicBezTo>
                <a:cubicBezTo>
                  <a:pt x="5153787" y="2303272"/>
                  <a:pt x="5098351" y="2223580"/>
                  <a:pt x="5136451" y="2223580"/>
                </a:cubicBezTo>
                <a:cubicBezTo>
                  <a:pt x="5146866" y="2223580"/>
                  <a:pt x="5160709" y="2237423"/>
                  <a:pt x="5167630" y="2237423"/>
                </a:cubicBezTo>
                <a:cubicBezTo>
                  <a:pt x="5181474" y="2237423"/>
                  <a:pt x="5191887" y="2164715"/>
                  <a:pt x="5212651" y="2164715"/>
                </a:cubicBezTo>
                <a:cubicBezTo>
                  <a:pt x="5219574" y="2164715"/>
                  <a:pt x="5216081" y="2171637"/>
                  <a:pt x="5226495" y="2171637"/>
                </a:cubicBezTo>
                <a:cubicBezTo>
                  <a:pt x="5247259" y="2171637"/>
                  <a:pt x="5223066" y="2126615"/>
                  <a:pt x="5247259" y="2126615"/>
                </a:cubicBezTo>
                <a:cubicBezTo>
                  <a:pt x="5264595" y="2126615"/>
                  <a:pt x="5275009" y="2168144"/>
                  <a:pt x="5278437" y="2171637"/>
                </a:cubicBezTo>
                <a:cubicBezTo>
                  <a:pt x="5285359" y="2178558"/>
                  <a:pt x="5302695" y="2178558"/>
                  <a:pt x="5309616" y="2192401"/>
                </a:cubicBezTo>
                <a:cubicBezTo>
                  <a:pt x="5316537" y="2199323"/>
                  <a:pt x="5320030" y="2220151"/>
                  <a:pt x="5320030" y="2230501"/>
                </a:cubicBezTo>
                <a:cubicBezTo>
                  <a:pt x="5320030" y="2237423"/>
                  <a:pt x="5323459" y="2265172"/>
                  <a:pt x="5299266" y="2275523"/>
                </a:cubicBezTo>
                <a:cubicBezTo>
                  <a:pt x="5295774" y="2272094"/>
                  <a:pt x="5292281" y="2265172"/>
                  <a:pt x="5285359" y="2265172"/>
                </a:cubicBezTo>
                <a:cubicBezTo>
                  <a:pt x="5268087" y="2265172"/>
                  <a:pt x="5247259" y="2292858"/>
                  <a:pt x="5236909" y="2306701"/>
                </a:cubicBezTo>
                <a:cubicBezTo>
                  <a:pt x="5240337" y="2313623"/>
                  <a:pt x="5247259" y="2320544"/>
                  <a:pt x="5257674" y="2320544"/>
                </a:cubicBezTo>
                <a:cubicBezTo>
                  <a:pt x="5264595" y="2320544"/>
                  <a:pt x="5302695" y="2282444"/>
                  <a:pt x="5309616" y="2282444"/>
                </a:cubicBezTo>
                <a:cubicBezTo>
                  <a:pt x="5316537" y="2282444"/>
                  <a:pt x="5347716" y="2303272"/>
                  <a:pt x="5368481" y="2296351"/>
                </a:cubicBezTo>
                <a:cubicBezTo>
                  <a:pt x="5365051" y="2303272"/>
                  <a:pt x="5361559" y="2310194"/>
                  <a:pt x="5361559" y="2317115"/>
                </a:cubicBezTo>
                <a:cubicBezTo>
                  <a:pt x="5361559" y="2327466"/>
                  <a:pt x="5368481" y="2348294"/>
                  <a:pt x="5368481" y="2355215"/>
                </a:cubicBezTo>
                <a:cubicBezTo>
                  <a:pt x="5368481" y="2365566"/>
                  <a:pt x="5354637" y="2396744"/>
                  <a:pt x="5340795" y="2414080"/>
                </a:cubicBezTo>
                <a:cubicBezTo>
                  <a:pt x="5340795" y="2410651"/>
                  <a:pt x="5337366" y="2407158"/>
                  <a:pt x="5333874" y="2403666"/>
                </a:cubicBezTo>
                <a:cubicBezTo>
                  <a:pt x="5323459" y="2414080"/>
                  <a:pt x="5302695" y="2434844"/>
                  <a:pt x="5309616" y="2448751"/>
                </a:cubicBezTo>
                <a:cubicBezTo>
                  <a:pt x="5292281" y="2445258"/>
                  <a:pt x="5268087" y="2410651"/>
                  <a:pt x="5250751" y="2417572"/>
                </a:cubicBezTo>
                <a:cubicBezTo>
                  <a:pt x="5257674" y="2410651"/>
                  <a:pt x="5264595" y="2400237"/>
                  <a:pt x="5264595" y="2393315"/>
                </a:cubicBezTo>
                <a:cubicBezTo>
                  <a:pt x="5264595" y="2379472"/>
                  <a:pt x="5250751" y="2372551"/>
                  <a:pt x="5250751" y="2369058"/>
                </a:cubicBezTo>
                <a:cubicBezTo>
                  <a:pt x="5250751" y="2362137"/>
                  <a:pt x="5254181" y="2365566"/>
                  <a:pt x="5254181" y="2362137"/>
                </a:cubicBezTo>
                <a:cubicBezTo>
                  <a:pt x="5250751" y="2351723"/>
                  <a:pt x="5254181" y="2341372"/>
                  <a:pt x="5268087" y="2334451"/>
                </a:cubicBezTo>
                <a:lnTo>
                  <a:pt x="5281930" y="2334451"/>
                </a:lnTo>
                <a:cubicBezTo>
                  <a:pt x="5285359" y="2337880"/>
                  <a:pt x="5288851" y="2341372"/>
                  <a:pt x="5288851" y="2344801"/>
                </a:cubicBezTo>
                <a:cubicBezTo>
                  <a:pt x="5281930" y="2348294"/>
                  <a:pt x="5275009" y="2344801"/>
                  <a:pt x="5268087" y="2344801"/>
                </a:cubicBezTo>
                <a:cubicBezTo>
                  <a:pt x="5264595" y="2348294"/>
                  <a:pt x="5261166" y="2344801"/>
                  <a:pt x="5261166" y="2355215"/>
                </a:cubicBezTo>
                <a:cubicBezTo>
                  <a:pt x="5261166" y="2362137"/>
                  <a:pt x="5268087" y="2369058"/>
                  <a:pt x="5278437" y="2369058"/>
                </a:cubicBezTo>
                <a:cubicBezTo>
                  <a:pt x="5285359" y="2369058"/>
                  <a:pt x="5299266" y="2358644"/>
                  <a:pt x="5306187" y="2348294"/>
                </a:cubicBezTo>
                <a:cubicBezTo>
                  <a:pt x="5323459" y="2348294"/>
                  <a:pt x="5340795" y="2334451"/>
                  <a:pt x="5340795" y="2320544"/>
                </a:cubicBezTo>
                <a:cubicBezTo>
                  <a:pt x="5340795" y="2310194"/>
                  <a:pt x="5337366" y="2306701"/>
                  <a:pt x="5330381" y="2299780"/>
                </a:cubicBezTo>
                <a:lnTo>
                  <a:pt x="5309616" y="2299780"/>
                </a:lnTo>
                <a:cubicBezTo>
                  <a:pt x="5309616" y="2303272"/>
                  <a:pt x="5306187" y="2306701"/>
                  <a:pt x="5302695" y="2310194"/>
                </a:cubicBezTo>
                <a:cubicBezTo>
                  <a:pt x="5313109" y="2310194"/>
                  <a:pt x="5285359" y="2313623"/>
                  <a:pt x="5323459" y="2313623"/>
                </a:cubicBezTo>
                <a:cubicBezTo>
                  <a:pt x="5323459" y="2317115"/>
                  <a:pt x="5326951" y="2313623"/>
                  <a:pt x="5326951" y="2324037"/>
                </a:cubicBezTo>
                <a:cubicBezTo>
                  <a:pt x="5326951" y="2330958"/>
                  <a:pt x="5320030" y="2337880"/>
                  <a:pt x="5313109" y="2337880"/>
                </a:cubicBezTo>
                <a:cubicBezTo>
                  <a:pt x="5302695" y="2337880"/>
                  <a:pt x="5285359" y="2320544"/>
                  <a:pt x="5278437" y="2320544"/>
                </a:cubicBezTo>
                <a:cubicBezTo>
                  <a:pt x="5268087" y="2320544"/>
                  <a:pt x="5236909" y="2341372"/>
                  <a:pt x="5226495" y="2341372"/>
                </a:cubicBezTo>
                <a:cubicBezTo>
                  <a:pt x="5219574" y="2341372"/>
                  <a:pt x="5216081" y="2330958"/>
                  <a:pt x="5209159" y="2330958"/>
                </a:cubicBezTo>
                <a:cubicBezTo>
                  <a:pt x="5198809" y="2330958"/>
                  <a:pt x="5188395" y="2334451"/>
                  <a:pt x="5188395" y="2341372"/>
                </a:cubicBezTo>
                <a:cubicBezTo>
                  <a:pt x="5188395" y="2351723"/>
                  <a:pt x="5195316" y="2341372"/>
                  <a:pt x="5195316" y="2348294"/>
                </a:cubicBezTo>
                <a:cubicBezTo>
                  <a:pt x="5195316" y="2358644"/>
                  <a:pt x="5188395" y="2358644"/>
                  <a:pt x="5188395" y="2362137"/>
                </a:cubicBezTo>
                <a:cubicBezTo>
                  <a:pt x="5188395" y="2362137"/>
                  <a:pt x="5184966" y="2365566"/>
                  <a:pt x="5195316" y="2365566"/>
                </a:cubicBezTo>
                <a:cubicBezTo>
                  <a:pt x="5202237" y="2365566"/>
                  <a:pt x="5205730" y="2358644"/>
                  <a:pt x="5209159" y="2358644"/>
                </a:cubicBezTo>
                <a:cubicBezTo>
                  <a:pt x="5202237" y="2365566"/>
                  <a:pt x="5195316" y="2375980"/>
                  <a:pt x="5191887" y="2382901"/>
                </a:cubicBezTo>
                <a:lnTo>
                  <a:pt x="5191887" y="2393315"/>
                </a:lnTo>
                <a:cubicBezTo>
                  <a:pt x="5195316" y="2396744"/>
                  <a:pt x="5191887" y="2396744"/>
                  <a:pt x="5198809" y="2396744"/>
                </a:cubicBezTo>
                <a:cubicBezTo>
                  <a:pt x="5205730" y="2396744"/>
                  <a:pt x="5223066" y="2358644"/>
                  <a:pt x="5240337" y="2355215"/>
                </a:cubicBezTo>
                <a:cubicBezTo>
                  <a:pt x="5233416" y="2369058"/>
                  <a:pt x="5216081" y="2386394"/>
                  <a:pt x="5209159" y="2396744"/>
                </a:cubicBezTo>
                <a:cubicBezTo>
                  <a:pt x="5216081" y="2403666"/>
                  <a:pt x="5223066" y="2414080"/>
                  <a:pt x="5233416" y="2421001"/>
                </a:cubicBezTo>
                <a:cubicBezTo>
                  <a:pt x="5226495" y="2421001"/>
                  <a:pt x="5216081" y="2424494"/>
                  <a:pt x="5209159" y="2431415"/>
                </a:cubicBezTo>
                <a:cubicBezTo>
                  <a:pt x="5195316" y="2386394"/>
                  <a:pt x="5181474" y="2400237"/>
                  <a:pt x="5164137" y="2407158"/>
                </a:cubicBezTo>
                <a:cubicBezTo>
                  <a:pt x="5167630" y="2400237"/>
                  <a:pt x="5181474" y="2389823"/>
                  <a:pt x="5178044" y="2375980"/>
                </a:cubicBezTo>
                <a:lnTo>
                  <a:pt x="5171059" y="2382901"/>
                </a:lnTo>
                <a:cubicBezTo>
                  <a:pt x="5171059" y="2375980"/>
                  <a:pt x="5174551" y="2372551"/>
                  <a:pt x="5171059" y="2369058"/>
                </a:cubicBezTo>
                <a:lnTo>
                  <a:pt x="5157216" y="2382901"/>
                </a:lnTo>
                <a:cubicBezTo>
                  <a:pt x="5153787" y="2375980"/>
                  <a:pt x="5160709" y="2351723"/>
                  <a:pt x="5139944" y="2351723"/>
                </a:cubicBezTo>
                <a:cubicBezTo>
                  <a:pt x="5129530" y="2351723"/>
                  <a:pt x="5105274" y="2375980"/>
                  <a:pt x="5105274" y="2386394"/>
                </a:cubicBezTo>
                <a:lnTo>
                  <a:pt x="5105274" y="2403666"/>
                </a:lnTo>
                <a:lnTo>
                  <a:pt x="5112195" y="2410651"/>
                </a:lnTo>
                <a:cubicBezTo>
                  <a:pt x="5129530" y="2389823"/>
                  <a:pt x="5112195" y="2389823"/>
                  <a:pt x="5136451" y="2365566"/>
                </a:cubicBezTo>
                <a:lnTo>
                  <a:pt x="5146866" y="2365566"/>
                </a:lnTo>
                <a:cubicBezTo>
                  <a:pt x="5146866" y="2369058"/>
                  <a:pt x="5150295" y="2372551"/>
                  <a:pt x="5150295" y="2382901"/>
                </a:cubicBezTo>
                <a:cubicBezTo>
                  <a:pt x="5150295" y="2389823"/>
                  <a:pt x="5143374" y="2396744"/>
                  <a:pt x="5136451" y="2400237"/>
                </a:cubicBezTo>
                <a:cubicBezTo>
                  <a:pt x="5139944" y="2424494"/>
                  <a:pt x="5153787" y="2400237"/>
                  <a:pt x="5174551" y="2414080"/>
                </a:cubicBezTo>
                <a:cubicBezTo>
                  <a:pt x="5174551" y="2417572"/>
                  <a:pt x="5174551" y="2424494"/>
                  <a:pt x="5178044" y="2431415"/>
                </a:cubicBezTo>
                <a:cubicBezTo>
                  <a:pt x="5153787" y="2414080"/>
                  <a:pt x="5150295" y="2417572"/>
                  <a:pt x="5129530" y="2417572"/>
                </a:cubicBezTo>
                <a:cubicBezTo>
                  <a:pt x="5119116" y="2417572"/>
                  <a:pt x="5098351" y="2421001"/>
                  <a:pt x="5087937" y="2431415"/>
                </a:cubicBezTo>
                <a:cubicBezTo>
                  <a:pt x="5067174" y="2421001"/>
                  <a:pt x="5056759" y="2389823"/>
                  <a:pt x="5035995" y="2389823"/>
                </a:cubicBezTo>
                <a:cubicBezTo>
                  <a:pt x="5029074" y="2389823"/>
                  <a:pt x="5018659" y="2396744"/>
                  <a:pt x="5008309" y="2400237"/>
                </a:cubicBezTo>
                <a:cubicBezTo>
                  <a:pt x="5011737" y="2396744"/>
                  <a:pt x="5018659" y="2393315"/>
                  <a:pt x="5018659" y="2386394"/>
                </a:cubicBezTo>
                <a:cubicBezTo>
                  <a:pt x="5018659" y="2382901"/>
                  <a:pt x="4997895" y="2358644"/>
                  <a:pt x="4994466" y="2344801"/>
                </a:cubicBezTo>
                <a:cubicBezTo>
                  <a:pt x="4997895" y="2344801"/>
                  <a:pt x="5001387" y="2341372"/>
                  <a:pt x="5004816" y="2337880"/>
                </a:cubicBezTo>
                <a:cubicBezTo>
                  <a:pt x="5004816" y="2341372"/>
                  <a:pt x="5001387" y="2348294"/>
                  <a:pt x="5004816" y="2351723"/>
                </a:cubicBezTo>
                <a:cubicBezTo>
                  <a:pt x="5008309" y="2351723"/>
                  <a:pt x="5008309" y="2337880"/>
                  <a:pt x="5018659" y="2337880"/>
                </a:cubicBezTo>
                <a:cubicBezTo>
                  <a:pt x="5025644" y="2337880"/>
                  <a:pt x="5011737" y="2344801"/>
                  <a:pt x="5022151" y="2344801"/>
                </a:cubicBezTo>
                <a:cubicBezTo>
                  <a:pt x="5029074" y="2344801"/>
                  <a:pt x="5032566" y="2337880"/>
                  <a:pt x="5035995" y="2337880"/>
                </a:cubicBezTo>
                <a:cubicBezTo>
                  <a:pt x="5025644" y="2348294"/>
                  <a:pt x="5015230" y="2348294"/>
                  <a:pt x="5004816" y="2355215"/>
                </a:cubicBezTo>
                <a:cubicBezTo>
                  <a:pt x="5008309" y="2358644"/>
                  <a:pt x="5011737" y="2365566"/>
                  <a:pt x="5018659" y="2365566"/>
                </a:cubicBezTo>
                <a:cubicBezTo>
                  <a:pt x="5029074" y="2365566"/>
                  <a:pt x="5049837" y="2344801"/>
                  <a:pt x="5049837" y="2337880"/>
                </a:cubicBezTo>
                <a:cubicBezTo>
                  <a:pt x="5049837" y="2317115"/>
                  <a:pt x="5022151" y="2334451"/>
                  <a:pt x="5025644" y="2310194"/>
                </a:cubicBezTo>
                <a:cubicBezTo>
                  <a:pt x="5015230" y="2310194"/>
                  <a:pt x="4977130" y="2341372"/>
                  <a:pt x="4977130" y="2355215"/>
                </a:cubicBezTo>
                <a:lnTo>
                  <a:pt x="4980623" y="2358644"/>
                </a:lnTo>
                <a:cubicBezTo>
                  <a:pt x="4987544" y="2362137"/>
                  <a:pt x="4990974" y="2365566"/>
                  <a:pt x="4990974" y="2375980"/>
                </a:cubicBezTo>
                <a:cubicBezTo>
                  <a:pt x="4990974" y="2382901"/>
                  <a:pt x="4980623" y="2389823"/>
                  <a:pt x="4973637" y="2393315"/>
                </a:cubicBezTo>
                <a:cubicBezTo>
                  <a:pt x="4980623" y="2396744"/>
                  <a:pt x="4987544" y="2396744"/>
                  <a:pt x="4994466" y="2396744"/>
                </a:cubicBezTo>
                <a:cubicBezTo>
                  <a:pt x="4990974" y="2400237"/>
                  <a:pt x="4994466" y="2403666"/>
                  <a:pt x="4984051" y="2403666"/>
                </a:cubicBezTo>
                <a:cubicBezTo>
                  <a:pt x="4977130" y="2403666"/>
                  <a:pt x="4966716" y="2393315"/>
                  <a:pt x="4956366" y="2386394"/>
                </a:cubicBezTo>
                <a:cubicBezTo>
                  <a:pt x="4963287" y="2382901"/>
                  <a:pt x="4977130" y="2358644"/>
                  <a:pt x="4977130" y="2351723"/>
                </a:cubicBezTo>
                <a:cubicBezTo>
                  <a:pt x="4977130" y="2341372"/>
                  <a:pt x="4973637" y="2337880"/>
                  <a:pt x="4963287" y="2337880"/>
                </a:cubicBezTo>
                <a:cubicBezTo>
                  <a:pt x="4956366" y="2337880"/>
                  <a:pt x="4914774" y="2355215"/>
                  <a:pt x="4932109" y="2375980"/>
                </a:cubicBezTo>
                <a:cubicBezTo>
                  <a:pt x="4925187" y="2375980"/>
                  <a:pt x="4911344" y="2369058"/>
                  <a:pt x="4907851" y="2372551"/>
                </a:cubicBezTo>
                <a:cubicBezTo>
                  <a:pt x="4835144" y="2400237"/>
                  <a:pt x="4838574" y="2421001"/>
                  <a:pt x="4838574" y="2462594"/>
                </a:cubicBezTo>
                <a:cubicBezTo>
                  <a:pt x="4838574" y="2490280"/>
                  <a:pt x="4810887" y="2472944"/>
                  <a:pt x="4810887" y="2504123"/>
                </a:cubicBezTo>
                <a:cubicBezTo>
                  <a:pt x="4810887" y="2531872"/>
                  <a:pt x="4835144" y="2542223"/>
                  <a:pt x="4835144" y="2559558"/>
                </a:cubicBezTo>
                <a:cubicBezTo>
                  <a:pt x="4835144" y="2597658"/>
                  <a:pt x="4914774" y="2701544"/>
                  <a:pt x="4942523" y="2722309"/>
                </a:cubicBezTo>
                <a:cubicBezTo>
                  <a:pt x="4970209" y="2746566"/>
                  <a:pt x="5011737" y="2767394"/>
                  <a:pt x="5039487" y="2777744"/>
                </a:cubicBezTo>
                <a:cubicBezTo>
                  <a:pt x="5060251" y="2788158"/>
                  <a:pt x="5091430" y="2788158"/>
                  <a:pt x="5119116" y="2802001"/>
                </a:cubicBezTo>
                <a:cubicBezTo>
                  <a:pt x="5129530" y="2805494"/>
                  <a:pt x="5139944" y="2843594"/>
                  <a:pt x="5164137" y="2853944"/>
                </a:cubicBezTo>
                <a:cubicBezTo>
                  <a:pt x="5171059" y="2857437"/>
                  <a:pt x="5212651" y="2874709"/>
                  <a:pt x="5212651" y="2895537"/>
                </a:cubicBezTo>
                <a:cubicBezTo>
                  <a:pt x="5212651" y="2902458"/>
                  <a:pt x="5205730" y="2923223"/>
                  <a:pt x="5198809" y="2937066"/>
                </a:cubicBezTo>
                <a:cubicBezTo>
                  <a:pt x="5184966" y="2964815"/>
                  <a:pt x="5153787" y="2975166"/>
                  <a:pt x="5132959" y="2975166"/>
                </a:cubicBezTo>
                <a:cubicBezTo>
                  <a:pt x="5122609" y="2975166"/>
                  <a:pt x="5105274" y="2968244"/>
                  <a:pt x="5098351" y="2968244"/>
                </a:cubicBezTo>
                <a:cubicBezTo>
                  <a:pt x="5063744" y="2968244"/>
                  <a:pt x="5108766" y="3023680"/>
                  <a:pt x="5042916" y="3023680"/>
                </a:cubicBezTo>
                <a:cubicBezTo>
                  <a:pt x="4963287" y="3023680"/>
                  <a:pt x="4949444" y="2940558"/>
                  <a:pt x="4935537" y="2940558"/>
                </a:cubicBezTo>
                <a:cubicBezTo>
                  <a:pt x="4925187" y="2940558"/>
                  <a:pt x="4894009" y="2957830"/>
                  <a:pt x="4883595" y="2957830"/>
                </a:cubicBezTo>
                <a:cubicBezTo>
                  <a:pt x="4835144" y="2957830"/>
                  <a:pt x="4821237" y="2916301"/>
                  <a:pt x="4821237" y="2885123"/>
                </a:cubicBezTo>
                <a:cubicBezTo>
                  <a:pt x="4821237" y="2878201"/>
                  <a:pt x="4831651" y="2864358"/>
                  <a:pt x="4831651" y="2853944"/>
                </a:cubicBezTo>
                <a:cubicBezTo>
                  <a:pt x="4831651" y="2836609"/>
                  <a:pt x="4790123" y="2802001"/>
                  <a:pt x="4790123" y="2767394"/>
                </a:cubicBezTo>
                <a:cubicBezTo>
                  <a:pt x="4790123" y="2739644"/>
                  <a:pt x="4814316" y="2746566"/>
                  <a:pt x="4814316" y="2732723"/>
                </a:cubicBezTo>
                <a:cubicBezTo>
                  <a:pt x="4814316" y="2722309"/>
                  <a:pt x="4807395" y="2711958"/>
                  <a:pt x="4807395" y="2705037"/>
                </a:cubicBezTo>
                <a:cubicBezTo>
                  <a:pt x="4807395" y="2694623"/>
                  <a:pt x="4810887" y="2687701"/>
                  <a:pt x="4810887" y="2677287"/>
                </a:cubicBezTo>
                <a:cubicBezTo>
                  <a:pt x="4807395" y="2663444"/>
                  <a:pt x="4835144" y="2649601"/>
                  <a:pt x="4848987" y="2639187"/>
                </a:cubicBezTo>
                <a:cubicBezTo>
                  <a:pt x="4842066" y="2628837"/>
                  <a:pt x="4824730" y="2625344"/>
                  <a:pt x="4814316" y="2614994"/>
                </a:cubicBezTo>
                <a:cubicBezTo>
                  <a:pt x="4803966" y="2601087"/>
                  <a:pt x="4800474" y="2580323"/>
                  <a:pt x="4797044" y="2569972"/>
                </a:cubicBezTo>
                <a:cubicBezTo>
                  <a:pt x="4793551" y="2559558"/>
                  <a:pt x="4786630" y="2552637"/>
                  <a:pt x="4779709" y="2549144"/>
                </a:cubicBezTo>
                <a:cubicBezTo>
                  <a:pt x="4765866" y="2542223"/>
                  <a:pt x="4745101" y="2545715"/>
                  <a:pt x="4734687" y="2535301"/>
                </a:cubicBezTo>
                <a:cubicBezTo>
                  <a:pt x="4707001" y="2517966"/>
                  <a:pt x="4713923" y="2497201"/>
                  <a:pt x="4713923" y="2472944"/>
                </a:cubicBezTo>
                <a:cubicBezTo>
                  <a:pt x="4713923" y="2417572"/>
                  <a:pt x="4738116" y="2403666"/>
                  <a:pt x="4738116" y="2389823"/>
                </a:cubicBezTo>
                <a:cubicBezTo>
                  <a:pt x="4738116" y="2362137"/>
                  <a:pt x="4675823" y="2372551"/>
                  <a:pt x="4675823" y="2317115"/>
                </a:cubicBezTo>
                <a:cubicBezTo>
                  <a:pt x="4675823" y="2306701"/>
                  <a:pt x="4682744" y="2285937"/>
                  <a:pt x="4682744" y="2279015"/>
                </a:cubicBezTo>
                <a:cubicBezTo>
                  <a:pt x="4682744" y="2240915"/>
                  <a:pt x="4620387" y="2209737"/>
                  <a:pt x="4620387" y="2185480"/>
                </a:cubicBezTo>
                <a:cubicBezTo>
                  <a:pt x="4620387" y="2140458"/>
                  <a:pt x="4672330" y="2147380"/>
                  <a:pt x="4668901" y="2112772"/>
                </a:cubicBezTo>
                <a:cubicBezTo>
                  <a:pt x="4665409" y="2088515"/>
                  <a:pt x="4693095" y="2071180"/>
                  <a:pt x="4713923" y="2071180"/>
                </a:cubicBezTo>
                <a:cubicBezTo>
                  <a:pt x="4720844" y="2071180"/>
                  <a:pt x="4741609" y="2102358"/>
                  <a:pt x="4762374" y="2112772"/>
                </a:cubicBezTo>
                <a:close/>
                <a:moveTo>
                  <a:pt x="3030601" y="2071180"/>
                </a:moveTo>
                <a:cubicBezTo>
                  <a:pt x="3030601" y="2081593"/>
                  <a:pt x="3027172" y="2088515"/>
                  <a:pt x="3023680" y="2095437"/>
                </a:cubicBezTo>
                <a:cubicBezTo>
                  <a:pt x="3020251" y="2088515"/>
                  <a:pt x="3020251" y="2081593"/>
                  <a:pt x="3020251" y="2074672"/>
                </a:cubicBezTo>
                <a:cubicBezTo>
                  <a:pt x="3020251" y="2074672"/>
                  <a:pt x="3020251" y="2071180"/>
                  <a:pt x="3013329" y="2071180"/>
                </a:cubicBezTo>
                <a:cubicBezTo>
                  <a:pt x="3002915" y="2071180"/>
                  <a:pt x="3002915" y="2074672"/>
                  <a:pt x="3002915" y="2081593"/>
                </a:cubicBezTo>
                <a:cubicBezTo>
                  <a:pt x="3002915" y="2091944"/>
                  <a:pt x="3016758" y="2116201"/>
                  <a:pt x="3023680" y="2130044"/>
                </a:cubicBezTo>
                <a:lnTo>
                  <a:pt x="3006344" y="2130044"/>
                </a:lnTo>
                <a:cubicBezTo>
                  <a:pt x="2992501" y="2126615"/>
                  <a:pt x="2985580" y="2095437"/>
                  <a:pt x="2985580" y="2088515"/>
                </a:cubicBezTo>
                <a:cubicBezTo>
                  <a:pt x="2985580" y="2071180"/>
                  <a:pt x="2989072" y="2057337"/>
                  <a:pt x="3009837" y="2057337"/>
                </a:cubicBezTo>
                <a:cubicBezTo>
                  <a:pt x="3027172" y="2057337"/>
                  <a:pt x="3030601" y="2060829"/>
                  <a:pt x="3030601" y="2071180"/>
                </a:cubicBezTo>
                <a:close/>
                <a:moveTo>
                  <a:pt x="5808345" y="2043493"/>
                </a:moveTo>
                <a:cubicBezTo>
                  <a:pt x="5752974" y="2043493"/>
                  <a:pt x="5690616" y="2071180"/>
                  <a:pt x="5635181" y="2102358"/>
                </a:cubicBezTo>
                <a:cubicBezTo>
                  <a:pt x="5690616" y="2057337"/>
                  <a:pt x="5742559" y="2040001"/>
                  <a:pt x="5794502" y="2040001"/>
                </a:cubicBezTo>
                <a:cubicBezTo>
                  <a:pt x="5804916" y="2040001"/>
                  <a:pt x="5804916" y="2043493"/>
                  <a:pt x="5808345" y="2043493"/>
                </a:cubicBezTo>
                <a:close/>
                <a:moveTo>
                  <a:pt x="4163187" y="2164715"/>
                </a:moveTo>
                <a:cubicBezTo>
                  <a:pt x="4149344" y="2161223"/>
                  <a:pt x="4125087" y="2154301"/>
                  <a:pt x="4118165" y="2154301"/>
                </a:cubicBezTo>
                <a:cubicBezTo>
                  <a:pt x="4104323" y="2154301"/>
                  <a:pt x="4059301" y="2178558"/>
                  <a:pt x="4052380" y="2195894"/>
                </a:cubicBezTo>
                <a:cubicBezTo>
                  <a:pt x="4024630" y="2154301"/>
                  <a:pt x="3972687" y="2102358"/>
                  <a:pt x="3941509" y="2105851"/>
                </a:cubicBezTo>
                <a:cubicBezTo>
                  <a:pt x="3941509" y="2105851"/>
                  <a:pt x="3938080" y="2105851"/>
                  <a:pt x="3934587" y="2109280"/>
                </a:cubicBezTo>
                <a:cubicBezTo>
                  <a:pt x="3965765" y="2112772"/>
                  <a:pt x="4021201" y="2164715"/>
                  <a:pt x="4045458" y="2206244"/>
                </a:cubicBezTo>
                <a:cubicBezTo>
                  <a:pt x="4045458" y="2206244"/>
                  <a:pt x="4041965" y="2209737"/>
                  <a:pt x="4041965" y="2213229"/>
                </a:cubicBezTo>
                <a:cubicBezTo>
                  <a:pt x="3983101" y="2199323"/>
                  <a:pt x="3934587" y="2130044"/>
                  <a:pt x="3872230" y="2137029"/>
                </a:cubicBezTo>
                <a:cubicBezTo>
                  <a:pt x="3913823" y="2157794"/>
                  <a:pt x="3955415" y="2175129"/>
                  <a:pt x="3996944" y="2202815"/>
                </a:cubicBezTo>
                <a:cubicBezTo>
                  <a:pt x="3972687" y="2195894"/>
                  <a:pt x="3941509" y="2237423"/>
                  <a:pt x="3951923" y="2258251"/>
                </a:cubicBezTo>
                <a:cubicBezTo>
                  <a:pt x="3917315" y="2227072"/>
                  <a:pt x="3882644" y="2209737"/>
                  <a:pt x="3848036" y="2202815"/>
                </a:cubicBezTo>
                <a:lnTo>
                  <a:pt x="3830701" y="2206244"/>
                </a:lnTo>
                <a:cubicBezTo>
                  <a:pt x="3872230" y="2223580"/>
                  <a:pt x="3927665" y="2237423"/>
                  <a:pt x="3955415" y="2285937"/>
                </a:cubicBezTo>
                <a:lnTo>
                  <a:pt x="3955415" y="2296351"/>
                </a:lnTo>
                <a:cubicBezTo>
                  <a:pt x="3951923" y="2296351"/>
                  <a:pt x="3945001" y="2299780"/>
                  <a:pt x="3938080" y="2299780"/>
                </a:cubicBezTo>
                <a:cubicBezTo>
                  <a:pt x="3931158" y="2299780"/>
                  <a:pt x="3872230" y="2275523"/>
                  <a:pt x="3858387" y="2275523"/>
                </a:cubicBezTo>
                <a:cubicBezTo>
                  <a:pt x="3879215" y="2289366"/>
                  <a:pt x="3903409" y="2299780"/>
                  <a:pt x="3927665" y="2306701"/>
                </a:cubicBezTo>
                <a:cubicBezTo>
                  <a:pt x="3913823" y="2317115"/>
                  <a:pt x="3913823" y="2324037"/>
                  <a:pt x="3913823" y="2334451"/>
                </a:cubicBezTo>
                <a:cubicBezTo>
                  <a:pt x="3913823" y="2341372"/>
                  <a:pt x="3917315" y="2379472"/>
                  <a:pt x="3924236" y="2407158"/>
                </a:cubicBezTo>
                <a:cubicBezTo>
                  <a:pt x="3903409" y="2379472"/>
                  <a:pt x="3879215" y="2375980"/>
                  <a:pt x="3861880" y="2372551"/>
                </a:cubicBezTo>
                <a:cubicBezTo>
                  <a:pt x="3848036" y="2355215"/>
                  <a:pt x="3827209" y="2344801"/>
                  <a:pt x="3813365" y="2344801"/>
                </a:cubicBezTo>
                <a:cubicBezTo>
                  <a:pt x="3806444" y="2344801"/>
                  <a:pt x="3778758" y="2362137"/>
                  <a:pt x="3771837" y="2362137"/>
                </a:cubicBezTo>
                <a:cubicBezTo>
                  <a:pt x="3737165" y="2362137"/>
                  <a:pt x="3709480" y="2299780"/>
                  <a:pt x="3709480" y="2289366"/>
                </a:cubicBezTo>
                <a:cubicBezTo>
                  <a:pt x="3709480" y="2282444"/>
                  <a:pt x="3716401" y="2265172"/>
                  <a:pt x="3723322" y="2254758"/>
                </a:cubicBezTo>
                <a:cubicBezTo>
                  <a:pt x="3716401" y="2247837"/>
                  <a:pt x="3712908" y="2240915"/>
                  <a:pt x="3705987" y="2244344"/>
                </a:cubicBezTo>
                <a:cubicBezTo>
                  <a:pt x="3699065" y="2237423"/>
                  <a:pt x="3692144" y="2227072"/>
                  <a:pt x="3692144" y="2216658"/>
                </a:cubicBezTo>
                <a:cubicBezTo>
                  <a:pt x="3692144" y="2192401"/>
                  <a:pt x="3719894" y="2213229"/>
                  <a:pt x="3719894" y="2185480"/>
                </a:cubicBezTo>
                <a:cubicBezTo>
                  <a:pt x="3719894" y="2178558"/>
                  <a:pt x="3712908" y="2161223"/>
                  <a:pt x="3712908" y="2150872"/>
                </a:cubicBezTo>
                <a:cubicBezTo>
                  <a:pt x="3712908" y="2143951"/>
                  <a:pt x="3716401" y="2140458"/>
                  <a:pt x="3719894" y="2133537"/>
                </a:cubicBezTo>
                <a:lnTo>
                  <a:pt x="3730244" y="2133537"/>
                </a:lnTo>
                <a:cubicBezTo>
                  <a:pt x="3751008" y="2123123"/>
                  <a:pt x="3751008" y="2126615"/>
                  <a:pt x="3768344" y="2119694"/>
                </a:cubicBezTo>
                <a:cubicBezTo>
                  <a:pt x="3789108" y="2112772"/>
                  <a:pt x="3789108" y="2081593"/>
                  <a:pt x="3799522" y="2067751"/>
                </a:cubicBezTo>
                <a:cubicBezTo>
                  <a:pt x="3803015" y="2057337"/>
                  <a:pt x="3841115" y="2046923"/>
                  <a:pt x="3841115" y="2046923"/>
                </a:cubicBezTo>
                <a:cubicBezTo>
                  <a:pt x="3858387" y="2046923"/>
                  <a:pt x="3882644" y="2078101"/>
                  <a:pt x="3903409" y="2078101"/>
                </a:cubicBezTo>
                <a:cubicBezTo>
                  <a:pt x="3934587" y="2078101"/>
                  <a:pt x="4003865" y="2012315"/>
                  <a:pt x="4031551" y="2012315"/>
                </a:cubicBezTo>
                <a:cubicBezTo>
                  <a:pt x="4121658" y="2012315"/>
                  <a:pt x="4121658" y="2078101"/>
                  <a:pt x="4163187" y="2164715"/>
                </a:cubicBezTo>
                <a:close/>
                <a:moveTo>
                  <a:pt x="4014280" y="2012315"/>
                </a:moveTo>
                <a:lnTo>
                  <a:pt x="3910330" y="2060829"/>
                </a:lnTo>
                <a:cubicBezTo>
                  <a:pt x="3917315" y="2029651"/>
                  <a:pt x="3969258" y="2001901"/>
                  <a:pt x="3986530" y="2012315"/>
                </a:cubicBezTo>
                <a:lnTo>
                  <a:pt x="4014280" y="2012315"/>
                </a:lnTo>
                <a:close/>
                <a:moveTo>
                  <a:pt x="1392364" y="2064258"/>
                </a:moveTo>
                <a:cubicBezTo>
                  <a:pt x="1340421" y="2040001"/>
                  <a:pt x="1271143" y="2015808"/>
                  <a:pt x="1222629" y="2019237"/>
                </a:cubicBezTo>
                <a:cubicBezTo>
                  <a:pt x="1229551" y="2012315"/>
                  <a:pt x="1236535" y="2012315"/>
                  <a:pt x="1246886" y="2012315"/>
                </a:cubicBezTo>
                <a:cubicBezTo>
                  <a:pt x="1288478" y="2012315"/>
                  <a:pt x="1354264" y="2043493"/>
                  <a:pt x="1392364" y="2064258"/>
                </a:cubicBezTo>
                <a:close/>
                <a:moveTo>
                  <a:pt x="1541272" y="2015808"/>
                </a:moveTo>
                <a:cubicBezTo>
                  <a:pt x="1565529" y="2085023"/>
                  <a:pt x="1672908" y="2095437"/>
                  <a:pt x="1721421" y="2095437"/>
                </a:cubicBezTo>
                <a:cubicBezTo>
                  <a:pt x="1780286" y="2095437"/>
                  <a:pt x="1825308" y="2067751"/>
                  <a:pt x="1870329" y="2067751"/>
                </a:cubicBezTo>
                <a:cubicBezTo>
                  <a:pt x="1877251" y="2067751"/>
                  <a:pt x="1880743" y="2064258"/>
                  <a:pt x="1887664" y="2067751"/>
                </a:cubicBezTo>
                <a:cubicBezTo>
                  <a:pt x="1915351" y="2085023"/>
                  <a:pt x="1939608" y="2105851"/>
                  <a:pt x="1970786" y="2116201"/>
                </a:cubicBezTo>
                <a:cubicBezTo>
                  <a:pt x="1998472" y="2126615"/>
                  <a:pt x="2060829" y="2133537"/>
                  <a:pt x="2067751" y="2133537"/>
                </a:cubicBezTo>
                <a:cubicBezTo>
                  <a:pt x="2112772" y="2133537"/>
                  <a:pt x="2233994" y="2091944"/>
                  <a:pt x="2261743" y="2057337"/>
                </a:cubicBezTo>
                <a:cubicBezTo>
                  <a:pt x="2265172" y="2078101"/>
                  <a:pt x="2272094" y="2098929"/>
                  <a:pt x="2279015" y="2119694"/>
                </a:cubicBezTo>
                <a:cubicBezTo>
                  <a:pt x="2206308" y="2147380"/>
                  <a:pt x="2133537" y="2178558"/>
                  <a:pt x="2133537" y="2254758"/>
                </a:cubicBezTo>
                <a:cubicBezTo>
                  <a:pt x="2133537" y="2261680"/>
                  <a:pt x="2140521" y="2299780"/>
                  <a:pt x="2147443" y="2334451"/>
                </a:cubicBezTo>
                <a:cubicBezTo>
                  <a:pt x="2137029" y="2330958"/>
                  <a:pt x="2123186" y="2330958"/>
                  <a:pt x="2123186" y="2330958"/>
                </a:cubicBezTo>
                <a:cubicBezTo>
                  <a:pt x="2098929" y="2334451"/>
                  <a:pt x="2057337" y="2337880"/>
                  <a:pt x="2050415" y="2337880"/>
                </a:cubicBezTo>
                <a:cubicBezTo>
                  <a:pt x="1943100" y="2337880"/>
                  <a:pt x="1859915" y="2303272"/>
                  <a:pt x="1749108" y="2227072"/>
                </a:cubicBezTo>
                <a:lnTo>
                  <a:pt x="1745678" y="2230501"/>
                </a:lnTo>
                <a:cubicBezTo>
                  <a:pt x="1749108" y="2240915"/>
                  <a:pt x="1759521" y="2254758"/>
                  <a:pt x="1776794" y="2265172"/>
                </a:cubicBezTo>
                <a:cubicBezTo>
                  <a:pt x="1859915" y="2320544"/>
                  <a:pt x="1963864" y="2365566"/>
                  <a:pt x="2046986" y="2365566"/>
                </a:cubicBezTo>
                <a:cubicBezTo>
                  <a:pt x="2081594" y="2365566"/>
                  <a:pt x="2126615" y="2351723"/>
                  <a:pt x="2154364" y="2344801"/>
                </a:cubicBezTo>
                <a:cubicBezTo>
                  <a:pt x="2157794" y="2400237"/>
                  <a:pt x="2233994" y="2497201"/>
                  <a:pt x="2306764" y="2528380"/>
                </a:cubicBezTo>
                <a:cubicBezTo>
                  <a:pt x="2292858" y="2535301"/>
                  <a:pt x="2268664" y="2538794"/>
                  <a:pt x="2261743" y="2538794"/>
                </a:cubicBezTo>
                <a:cubicBezTo>
                  <a:pt x="2251329" y="2538794"/>
                  <a:pt x="2157794" y="2511044"/>
                  <a:pt x="2147443" y="2511044"/>
                </a:cubicBezTo>
                <a:lnTo>
                  <a:pt x="2026221" y="2511044"/>
                </a:lnTo>
                <a:cubicBezTo>
                  <a:pt x="1936115" y="2500694"/>
                  <a:pt x="1946529" y="2389823"/>
                  <a:pt x="1887664" y="2375980"/>
                </a:cubicBezTo>
                <a:cubicBezTo>
                  <a:pt x="1849564" y="2365566"/>
                  <a:pt x="1794129" y="2369058"/>
                  <a:pt x="1759521" y="2344801"/>
                </a:cubicBezTo>
                <a:cubicBezTo>
                  <a:pt x="1717929" y="2317115"/>
                  <a:pt x="1731772" y="2258251"/>
                  <a:pt x="1697164" y="2230501"/>
                </a:cubicBezTo>
                <a:cubicBezTo>
                  <a:pt x="1669478" y="2209737"/>
                  <a:pt x="1638300" y="2202815"/>
                  <a:pt x="1614043" y="2192401"/>
                </a:cubicBezTo>
                <a:cubicBezTo>
                  <a:pt x="1600200" y="2188972"/>
                  <a:pt x="1582864" y="2168144"/>
                  <a:pt x="1565529" y="2157794"/>
                </a:cubicBezTo>
                <a:cubicBezTo>
                  <a:pt x="1524000" y="2137029"/>
                  <a:pt x="1506664" y="2105851"/>
                  <a:pt x="1506664" y="2078101"/>
                </a:cubicBezTo>
                <a:cubicBezTo>
                  <a:pt x="1506664" y="2060829"/>
                  <a:pt x="1517078" y="2008823"/>
                  <a:pt x="1534351" y="2005393"/>
                </a:cubicBezTo>
                <a:cubicBezTo>
                  <a:pt x="1537843" y="2005393"/>
                  <a:pt x="1541272" y="2012315"/>
                  <a:pt x="1541272" y="2015808"/>
                </a:cubicBezTo>
                <a:close/>
                <a:moveTo>
                  <a:pt x="5320030" y="2015808"/>
                </a:moveTo>
                <a:cubicBezTo>
                  <a:pt x="5326951" y="2015808"/>
                  <a:pt x="5354637" y="2001901"/>
                  <a:pt x="5361559" y="2001901"/>
                </a:cubicBezTo>
                <a:cubicBezTo>
                  <a:pt x="5385816" y="2001901"/>
                  <a:pt x="5416995" y="2036572"/>
                  <a:pt x="5416995" y="2067751"/>
                </a:cubicBezTo>
                <a:cubicBezTo>
                  <a:pt x="5458587" y="2060829"/>
                  <a:pt x="5486274" y="2071180"/>
                  <a:pt x="5486274" y="2112772"/>
                </a:cubicBezTo>
                <a:cubicBezTo>
                  <a:pt x="5486274" y="2119694"/>
                  <a:pt x="5482781" y="2137029"/>
                  <a:pt x="5475859" y="2147380"/>
                </a:cubicBezTo>
                <a:cubicBezTo>
                  <a:pt x="5472430" y="2154301"/>
                  <a:pt x="5462016" y="2157794"/>
                  <a:pt x="5458587" y="2168144"/>
                </a:cubicBezTo>
                <a:cubicBezTo>
                  <a:pt x="5455095" y="2175129"/>
                  <a:pt x="5462016" y="2192401"/>
                  <a:pt x="5462016" y="2202815"/>
                </a:cubicBezTo>
                <a:cubicBezTo>
                  <a:pt x="5462016" y="2254758"/>
                  <a:pt x="5375466" y="2279015"/>
                  <a:pt x="5358130" y="2279015"/>
                </a:cubicBezTo>
                <a:cubicBezTo>
                  <a:pt x="5351209" y="2279015"/>
                  <a:pt x="5333874" y="2275523"/>
                  <a:pt x="5323459" y="2272094"/>
                </a:cubicBezTo>
                <a:cubicBezTo>
                  <a:pt x="5330381" y="2258251"/>
                  <a:pt x="5333874" y="2237423"/>
                  <a:pt x="5333874" y="2230501"/>
                </a:cubicBezTo>
                <a:cubicBezTo>
                  <a:pt x="5333874" y="2206244"/>
                  <a:pt x="5326951" y="2178558"/>
                  <a:pt x="5292281" y="2161223"/>
                </a:cubicBezTo>
                <a:cubicBezTo>
                  <a:pt x="5295774" y="2164715"/>
                  <a:pt x="5295774" y="2164715"/>
                  <a:pt x="5302695" y="2164715"/>
                </a:cubicBezTo>
                <a:cubicBezTo>
                  <a:pt x="5351209" y="2164715"/>
                  <a:pt x="5361559" y="2081593"/>
                  <a:pt x="5361559" y="2067751"/>
                </a:cubicBezTo>
                <a:cubicBezTo>
                  <a:pt x="5340795" y="2085023"/>
                  <a:pt x="5333874" y="2140458"/>
                  <a:pt x="5292281" y="2154301"/>
                </a:cubicBezTo>
                <a:cubicBezTo>
                  <a:pt x="5275009" y="2130044"/>
                  <a:pt x="5264595" y="2112772"/>
                  <a:pt x="5247259" y="2112772"/>
                </a:cubicBezTo>
                <a:cubicBezTo>
                  <a:pt x="5223066" y="2112772"/>
                  <a:pt x="5219574" y="2137029"/>
                  <a:pt x="5223066" y="2154301"/>
                </a:cubicBezTo>
                <a:cubicBezTo>
                  <a:pt x="5212651" y="2150872"/>
                  <a:pt x="5195316" y="2140458"/>
                  <a:pt x="5184966" y="2150872"/>
                </a:cubicBezTo>
                <a:cubicBezTo>
                  <a:pt x="5184966" y="2143951"/>
                  <a:pt x="5188395" y="2133537"/>
                  <a:pt x="5188395" y="2123123"/>
                </a:cubicBezTo>
                <a:cubicBezTo>
                  <a:pt x="5188395" y="2119694"/>
                  <a:pt x="5195316" y="2116201"/>
                  <a:pt x="5198809" y="2112772"/>
                </a:cubicBezTo>
                <a:cubicBezTo>
                  <a:pt x="5223066" y="2112772"/>
                  <a:pt x="5229987" y="2071180"/>
                  <a:pt x="5240337" y="2064258"/>
                </a:cubicBezTo>
                <a:cubicBezTo>
                  <a:pt x="5243830" y="2057337"/>
                  <a:pt x="5257674" y="2057337"/>
                  <a:pt x="5261166" y="2050415"/>
                </a:cubicBezTo>
                <a:cubicBezTo>
                  <a:pt x="5271516" y="2036572"/>
                  <a:pt x="5275009" y="2019237"/>
                  <a:pt x="5278437" y="2001901"/>
                </a:cubicBezTo>
                <a:lnTo>
                  <a:pt x="5288851" y="2001901"/>
                </a:lnTo>
                <a:cubicBezTo>
                  <a:pt x="5295774" y="2001901"/>
                  <a:pt x="5309616" y="2015808"/>
                  <a:pt x="5320030" y="2015808"/>
                </a:cubicBezTo>
                <a:close/>
                <a:moveTo>
                  <a:pt x="4371023" y="2046923"/>
                </a:moveTo>
                <a:cubicBezTo>
                  <a:pt x="4377944" y="2053908"/>
                  <a:pt x="4395280" y="2053908"/>
                  <a:pt x="4405630" y="2064258"/>
                </a:cubicBezTo>
                <a:cubicBezTo>
                  <a:pt x="4426395" y="2088515"/>
                  <a:pt x="4440301" y="2119694"/>
                  <a:pt x="4457574" y="2147380"/>
                </a:cubicBezTo>
                <a:cubicBezTo>
                  <a:pt x="4492244" y="2195894"/>
                  <a:pt x="4547680" y="2233994"/>
                  <a:pt x="4596130" y="2227072"/>
                </a:cubicBezTo>
                <a:cubicBezTo>
                  <a:pt x="4582287" y="2247837"/>
                  <a:pt x="4585716" y="2279015"/>
                  <a:pt x="4585716" y="2306701"/>
                </a:cubicBezTo>
                <a:cubicBezTo>
                  <a:pt x="4585716" y="2369058"/>
                  <a:pt x="4592701" y="2414080"/>
                  <a:pt x="4630801" y="2483358"/>
                </a:cubicBezTo>
                <a:cubicBezTo>
                  <a:pt x="4606544" y="2472944"/>
                  <a:pt x="4575366" y="2462594"/>
                  <a:pt x="4551109" y="2438337"/>
                </a:cubicBezTo>
                <a:cubicBezTo>
                  <a:pt x="4530344" y="2421001"/>
                  <a:pt x="4502595" y="2396744"/>
                  <a:pt x="4481830" y="2372551"/>
                </a:cubicBezTo>
                <a:cubicBezTo>
                  <a:pt x="4450651" y="2334451"/>
                  <a:pt x="4426395" y="2292858"/>
                  <a:pt x="4405630" y="2254758"/>
                </a:cubicBezTo>
                <a:lnTo>
                  <a:pt x="4402201" y="2254758"/>
                </a:lnTo>
                <a:cubicBezTo>
                  <a:pt x="4416044" y="2317115"/>
                  <a:pt x="4474909" y="2396744"/>
                  <a:pt x="4551109" y="2452180"/>
                </a:cubicBezTo>
                <a:cubicBezTo>
                  <a:pt x="4571874" y="2469515"/>
                  <a:pt x="4603051" y="2479866"/>
                  <a:pt x="4630801" y="2490280"/>
                </a:cubicBezTo>
                <a:cubicBezTo>
                  <a:pt x="4637723" y="2493772"/>
                  <a:pt x="4641151" y="2504123"/>
                  <a:pt x="4648074" y="2517966"/>
                </a:cubicBezTo>
                <a:cubicBezTo>
                  <a:pt x="4679251" y="2566480"/>
                  <a:pt x="4748530" y="2590737"/>
                  <a:pt x="4779709" y="2621915"/>
                </a:cubicBezTo>
                <a:cubicBezTo>
                  <a:pt x="4741609" y="2604580"/>
                  <a:pt x="4720844" y="2608072"/>
                  <a:pt x="4693095" y="2608072"/>
                </a:cubicBezTo>
                <a:cubicBezTo>
                  <a:pt x="4654995" y="2608072"/>
                  <a:pt x="4627309" y="2618423"/>
                  <a:pt x="4585716" y="2635758"/>
                </a:cubicBezTo>
                <a:cubicBezTo>
                  <a:pt x="4589209" y="2639187"/>
                  <a:pt x="4585716" y="2639187"/>
                  <a:pt x="4592701" y="2639187"/>
                </a:cubicBezTo>
                <a:cubicBezTo>
                  <a:pt x="4603051" y="2639187"/>
                  <a:pt x="4686174" y="2621915"/>
                  <a:pt x="4693095" y="2621915"/>
                </a:cubicBezTo>
                <a:cubicBezTo>
                  <a:pt x="4703509" y="2621915"/>
                  <a:pt x="4748530" y="2625344"/>
                  <a:pt x="4772787" y="2628837"/>
                </a:cubicBezTo>
                <a:cubicBezTo>
                  <a:pt x="4765866" y="2635758"/>
                  <a:pt x="4758944" y="2653094"/>
                  <a:pt x="4745101" y="2660015"/>
                </a:cubicBezTo>
                <a:cubicBezTo>
                  <a:pt x="4703509" y="2677287"/>
                  <a:pt x="4630801" y="2687701"/>
                  <a:pt x="4620387" y="2687701"/>
                </a:cubicBezTo>
                <a:cubicBezTo>
                  <a:pt x="4613466" y="2687701"/>
                  <a:pt x="4575366" y="2684209"/>
                  <a:pt x="4551109" y="2680780"/>
                </a:cubicBezTo>
                <a:cubicBezTo>
                  <a:pt x="4578795" y="2698115"/>
                  <a:pt x="4592701" y="2698115"/>
                  <a:pt x="4616895" y="2698115"/>
                </a:cubicBezTo>
                <a:cubicBezTo>
                  <a:pt x="4661916" y="2698115"/>
                  <a:pt x="4689666" y="2684209"/>
                  <a:pt x="4741609" y="2673858"/>
                </a:cubicBezTo>
                <a:cubicBezTo>
                  <a:pt x="4734687" y="2684209"/>
                  <a:pt x="4731195" y="2701544"/>
                  <a:pt x="4720844" y="2708466"/>
                </a:cubicBezTo>
                <a:cubicBezTo>
                  <a:pt x="4665409" y="2756980"/>
                  <a:pt x="4568444" y="2753487"/>
                  <a:pt x="4509580" y="2756980"/>
                </a:cubicBezTo>
                <a:cubicBezTo>
                  <a:pt x="4526851" y="2763901"/>
                  <a:pt x="4558030" y="2770823"/>
                  <a:pt x="4568444" y="2770823"/>
                </a:cubicBezTo>
                <a:cubicBezTo>
                  <a:pt x="4613466" y="2770823"/>
                  <a:pt x="4686174" y="2750058"/>
                  <a:pt x="4720844" y="2725801"/>
                </a:cubicBezTo>
                <a:cubicBezTo>
                  <a:pt x="4717351" y="2739644"/>
                  <a:pt x="4710430" y="2760409"/>
                  <a:pt x="4710430" y="2770823"/>
                </a:cubicBezTo>
                <a:cubicBezTo>
                  <a:pt x="4710430" y="2777744"/>
                  <a:pt x="4717351" y="2812415"/>
                  <a:pt x="4727766" y="2836609"/>
                </a:cubicBezTo>
                <a:lnTo>
                  <a:pt x="4668901" y="2836609"/>
                </a:lnTo>
                <a:cubicBezTo>
                  <a:pt x="4654995" y="2833180"/>
                  <a:pt x="4634230" y="2829687"/>
                  <a:pt x="4623816" y="2826258"/>
                </a:cubicBezTo>
                <a:cubicBezTo>
                  <a:pt x="4568444" y="2812415"/>
                  <a:pt x="4544187" y="2788158"/>
                  <a:pt x="4499166" y="2788158"/>
                </a:cubicBezTo>
                <a:cubicBezTo>
                  <a:pt x="4457574" y="2788158"/>
                  <a:pt x="4440301" y="2802001"/>
                  <a:pt x="4405630" y="2850515"/>
                </a:cubicBezTo>
                <a:cubicBezTo>
                  <a:pt x="4384866" y="2857437"/>
                  <a:pt x="4360609" y="2860866"/>
                  <a:pt x="4339844" y="2881630"/>
                </a:cubicBezTo>
                <a:cubicBezTo>
                  <a:pt x="4339844" y="2885123"/>
                  <a:pt x="4336351" y="2885123"/>
                  <a:pt x="4336351" y="2892044"/>
                </a:cubicBezTo>
                <a:cubicBezTo>
                  <a:pt x="4336351" y="2902458"/>
                  <a:pt x="4339844" y="2905887"/>
                  <a:pt x="4343274" y="2909380"/>
                </a:cubicBezTo>
                <a:cubicBezTo>
                  <a:pt x="4336351" y="2912809"/>
                  <a:pt x="4329430" y="2912809"/>
                  <a:pt x="4319080" y="2912809"/>
                </a:cubicBezTo>
                <a:cubicBezTo>
                  <a:pt x="4287901" y="2912809"/>
                  <a:pt x="4249801" y="2892044"/>
                  <a:pt x="4249801" y="2860866"/>
                </a:cubicBezTo>
                <a:cubicBezTo>
                  <a:pt x="4249801" y="2847023"/>
                  <a:pt x="4260151" y="2815844"/>
                  <a:pt x="4287901" y="2805494"/>
                </a:cubicBezTo>
                <a:cubicBezTo>
                  <a:pt x="4274058" y="2777744"/>
                  <a:pt x="4256723" y="2784666"/>
                  <a:pt x="4256723" y="2760409"/>
                </a:cubicBezTo>
                <a:cubicBezTo>
                  <a:pt x="4256723" y="2739644"/>
                  <a:pt x="4270566" y="2705037"/>
                  <a:pt x="4298251" y="2705037"/>
                </a:cubicBezTo>
                <a:cubicBezTo>
                  <a:pt x="4305174" y="2705037"/>
                  <a:pt x="4315587" y="2708466"/>
                  <a:pt x="4332923" y="2711958"/>
                </a:cubicBezTo>
                <a:cubicBezTo>
                  <a:pt x="4336351" y="2708466"/>
                  <a:pt x="4336351" y="2711958"/>
                  <a:pt x="4336351" y="2701544"/>
                </a:cubicBezTo>
                <a:cubicBezTo>
                  <a:pt x="4336351" y="2691194"/>
                  <a:pt x="4294823" y="2680780"/>
                  <a:pt x="4294823" y="2646172"/>
                </a:cubicBezTo>
                <a:lnTo>
                  <a:pt x="4294823" y="2635758"/>
                </a:lnTo>
                <a:cubicBezTo>
                  <a:pt x="4301744" y="2621915"/>
                  <a:pt x="4312158" y="2604580"/>
                  <a:pt x="4326001" y="2590737"/>
                </a:cubicBezTo>
                <a:cubicBezTo>
                  <a:pt x="4329430" y="2590737"/>
                  <a:pt x="4336351" y="2590737"/>
                  <a:pt x="4339844" y="2587244"/>
                </a:cubicBezTo>
                <a:cubicBezTo>
                  <a:pt x="4346766" y="2580323"/>
                  <a:pt x="4350258" y="2562987"/>
                  <a:pt x="4360609" y="2556066"/>
                </a:cubicBezTo>
                <a:cubicBezTo>
                  <a:pt x="4374451" y="2542223"/>
                  <a:pt x="4409123" y="2549144"/>
                  <a:pt x="4422966" y="2545715"/>
                </a:cubicBezTo>
                <a:cubicBezTo>
                  <a:pt x="4471480" y="2535301"/>
                  <a:pt x="4464495" y="2521458"/>
                  <a:pt x="4495674" y="2521458"/>
                </a:cubicBezTo>
                <a:cubicBezTo>
                  <a:pt x="4506087" y="2521458"/>
                  <a:pt x="4533774" y="2531872"/>
                  <a:pt x="4544187" y="2531872"/>
                </a:cubicBezTo>
                <a:lnTo>
                  <a:pt x="4616895" y="2531872"/>
                </a:lnTo>
                <a:cubicBezTo>
                  <a:pt x="4630801" y="2535301"/>
                  <a:pt x="4641151" y="2542223"/>
                  <a:pt x="4658487" y="2545715"/>
                </a:cubicBezTo>
                <a:cubicBezTo>
                  <a:pt x="4658487" y="2545715"/>
                  <a:pt x="4661916" y="2545715"/>
                  <a:pt x="4661916" y="2538794"/>
                </a:cubicBezTo>
                <a:cubicBezTo>
                  <a:pt x="4661916" y="2528380"/>
                  <a:pt x="4634230" y="2514537"/>
                  <a:pt x="4623816" y="2514537"/>
                </a:cubicBezTo>
                <a:lnTo>
                  <a:pt x="4551109" y="2514537"/>
                </a:lnTo>
                <a:cubicBezTo>
                  <a:pt x="4533774" y="2511044"/>
                  <a:pt x="4506087" y="2504123"/>
                  <a:pt x="4495674" y="2504123"/>
                </a:cubicBezTo>
                <a:cubicBezTo>
                  <a:pt x="4467987" y="2504123"/>
                  <a:pt x="4447223" y="2524887"/>
                  <a:pt x="4433380" y="2524887"/>
                </a:cubicBezTo>
                <a:cubicBezTo>
                  <a:pt x="4426395" y="2524887"/>
                  <a:pt x="4391787" y="2500694"/>
                  <a:pt x="4377944" y="2490280"/>
                </a:cubicBezTo>
                <a:cubicBezTo>
                  <a:pt x="4371023" y="2483358"/>
                  <a:pt x="4374451" y="2469515"/>
                  <a:pt x="4367530" y="2466023"/>
                </a:cubicBezTo>
                <a:cubicBezTo>
                  <a:pt x="4353687" y="2448751"/>
                  <a:pt x="4336351" y="2441766"/>
                  <a:pt x="4319080" y="2431415"/>
                </a:cubicBezTo>
                <a:cubicBezTo>
                  <a:pt x="4319080" y="2417572"/>
                  <a:pt x="4305174" y="2389823"/>
                  <a:pt x="4305174" y="2379472"/>
                </a:cubicBezTo>
                <a:cubicBezTo>
                  <a:pt x="4305174" y="2372551"/>
                  <a:pt x="4319080" y="2362137"/>
                  <a:pt x="4322509" y="2355215"/>
                </a:cubicBezTo>
                <a:cubicBezTo>
                  <a:pt x="4329430" y="2341372"/>
                  <a:pt x="4336351" y="2324037"/>
                  <a:pt x="4336351" y="2310194"/>
                </a:cubicBezTo>
                <a:cubicBezTo>
                  <a:pt x="4339844" y="2306701"/>
                  <a:pt x="4339844" y="2303272"/>
                  <a:pt x="4339844" y="2296351"/>
                </a:cubicBezTo>
                <a:cubicBezTo>
                  <a:pt x="4339844" y="2265172"/>
                  <a:pt x="4326001" y="2254758"/>
                  <a:pt x="4287901" y="2227072"/>
                </a:cubicBezTo>
                <a:cubicBezTo>
                  <a:pt x="4298251" y="2192401"/>
                  <a:pt x="4228974" y="2140458"/>
                  <a:pt x="4197858" y="2126615"/>
                </a:cubicBezTo>
                <a:cubicBezTo>
                  <a:pt x="4180523" y="2123123"/>
                  <a:pt x="4145851" y="2081593"/>
                  <a:pt x="4145851" y="2064258"/>
                </a:cubicBezTo>
                <a:cubicBezTo>
                  <a:pt x="4145851" y="2057337"/>
                  <a:pt x="4149344" y="2053908"/>
                  <a:pt x="4152836" y="2050415"/>
                </a:cubicBezTo>
                <a:cubicBezTo>
                  <a:pt x="4204780" y="2050415"/>
                  <a:pt x="4173601" y="2012315"/>
                  <a:pt x="4218623" y="2012315"/>
                </a:cubicBezTo>
                <a:cubicBezTo>
                  <a:pt x="4225544" y="2012315"/>
                  <a:pt x="4249801" y="2019237"/>
                  <a:pt x="4256723" y="2019237"/>
                </a:cubicBezTo>
                <a:cubicBezTo>
                  <a:pt x="4294823" y="2019237"/>
                  <a:pt x="4260151" y="1988058"/>
                  <a:pt x="4298251" y="1988058"/>
                </a:cubicBezTo>
                <a:cubicBezTo>
                  <a:pt x="4308666" y="1988058"/>
                  <a:pt x="4346766" y="2029651"/>
                  <a:pt x="4371023" y="2046923"/>
                </a:cubicBezTo>
                <a:close/>
                <a:moveTo>
                  <a:pt x="2725801" y="1981137"/>
                </a:moveTo>
                <a:cubicBezTo>
                  <a:pt x="2729294" y="1984629"/>
                  <a:pt x="2736215" y="1988058"/>
                  <a:pt x="2739708" y="1991551"/>
                </a:cubicBezTo>
                <a:cubicBezTo>
                  <a:pt x="2729294" y="1991551"/>
                  <a:pt x="2718880" y="1988058"/>
                  <a:pt x="2711958" y="1981137"/>
                </a:cubicBezTo>
                <a:lnTo>
                  <a:pt x="2725801" y="1981137"/>
                </a:lnTo>
                <a:close/>
                <a:moveTo>
                  <a:pt x="5818759" y="2008823"/>
                </a:moveTo>
                <a:cubicBezTo>
                  <a:pt x="5825681" y="2008823"/>
                  <a:pt x="5839524" y="2001901"/>
                  <a:pt x="5846445" y="2001901"/>
                </a:cubicBezTo>
                <a:cubicBezTo>
                  <a:pt x="5884545" y="2001901"/>
                  <a:pt x="5881116" y="2064258"/>
                  <a:pt x="5881116" y="2071180"/>
                </a:cubicBezTo>
                <a:cubicBezTo>
                  <a:pt x="5891530" y="2081593"/>
                  <a:pt x="5905374" y="2102358"/>
                  <a:pt x="5905374" y="2119694"/>
                </a:cubicBezTo>
                <a:cubicBezTo>
                  <a:pt x="5905374" y="2130044"/>
                  <a:pt x="5894959" y="2161223"/>
                  <a:pt x="5874195" y="2175129"/>
                </a:cubicBezTo>
                <a:cubicBezTo>
                  <a:pt x="5877624" y="2178558"/>
                  <a:pt x="5877624" y="2182051"/>
                  <a:pt x="5884545" y="2182051"/>
                </a:cubicBezTo>
                <a:cubicBezTo>
                  <a:pt x="5894959" y="2182051"/>
                  <a:pt x="5888037" y="2175129"/>
                  <a:pt x="5894959" y="2175129"/>
                </a:cubicBezTo>
                <a:cubicBezTo>
                  <a:pt x="5922645" y="2175129"/>
                  <a:pt x="5936551" y="2223580"/>
                  <a:pt x="5936551" y="2223580"/>
                </a:cubicBezTo>
                <a:cubicBezTo>
                  <a:pt x="5936551" y="2230501"/>
                  <a:pt x="5922645" y="2272094"/>
                  <a:pt x="5905374" y="2275523"/>
                </a:cubicBezTo>
                <a:cubicBezTo>
                  <a:pt x="5888037" y="2279015"/>
                  <a:pt x="5867274" y="2279015"/>
                  <a:pt x="5849937" y="2279015"/>
                </a:cubicBezTo>
                <a:cubicBezTo>
                  <a:pt x="5818759" y="2279015"/>
                  <a:pt x="5784151" y="2334451"/>
                  <a:pt x="5756402" y="2348294"/>
                </a:cubicBezTo>
                <a:cubicBezTo>
                  <a:pt x="5732209" y="2362137"/>
                  <a:pt x="5704459" y="2358644"/>
                  <a:pt x="5683695" y="2369058"/>
                </a:cubicBezTo>
                <a:cubicBezTo>
                  <a:pt x="5649024" y="2386394"/>
                  <a:pt x="5614416" y="2407158"/>
                  <a:pt x="5583237" y="2441766"/>
                </a:cubicBezTo>
                <a:cubicBezTo>
                  <a:pt x="5569395" y="2459101"/>
                  <a:pt x="5545137" y="2466023"/>
                  <a:pt x="5527802" y="2479866"/>
                </a:cubicBezTo>
                <a:cubicBezTo>
                  <a:pt x="5531295" y="2483358"/>
                  <a:pt x="5527802" y="2483358"/>
                  <a:pt x="5538216" y="2483358"/>
                </a:cubicBezTo>
                <a:cubicBezTo>
                  <a:pt x="5565902" y="2483358"/>
                  <a:pt x="5610924" y="2427923"/>
                  <a:pt x="5642102" y="2407158"/>
                </a:cubicBezTo>
                <a:cubicBezTo>
                  <a:pt x="5662930" y="2389823"/>
                  <a:pt x="5711381" y="2379472"/>
                  <a:pt x="5739130" y="2372551"/>
                </a:cubicBezTo>
                <a:cubicBezTo>
                  <a:pt x="5756402" y="2369058"/>
                  <a:pt x="5777230" y="2358644"/>
                  <a:pt x="5794502" y="2344801"/>
                </a:cubicBezTo>
                <a:cubicBezTo>
                  <a:pt x="5808345" y="2334451"/>
                  <a:pt x="5825681" y="2299780"/>
                  <a:pt x="5849937" y="2299780"/>
                </a:cubicBezTo>
                <a:lnTo>
                  <a:pt x="5867274" y="2299780"/>
                </a:lnTo>
                <a:cubicBezTo>
                  <a:pt x="5787581" y="2459101"/>
                  <a:pt x="5579809" y="2562987"/>
                  <a:pt x="5444681" y="2562987"/>
                </a:cubicBezTo>
                <a:lnTo>
                  <a:pt x="5427409" y="2562987"/>
                </a:lnTo>
                <a:cubicBezTo>
                  <a:pt x="5444681" y="2538794"/>
                  <a:pt x="5451602" y="2514537"/>
                  <a:pt x="5458587" y="2490280"/>
                </a:cubicBezTo>
                <a:lnTo>
                  <a:pt x="5458587" y="2414080"/>
                </a:lnTo>
                <a:cubicBezTo>
                  <a:pt x="5455095" y="2400237"/>
                  <a:pt x="5444681" y="2369058"/>
                  <a:pt x="5444681" y="2358644"/>
                </a:cubicBezTo>
                <a:cubicBezTo>
                  <a:pt x="5444681" y="2351723"/>
                  <a:pt x="5458587" y="2341372"/>
                  <a:pt x="5468937" y="2341372"/>
                </a:cubicBezTo>
                <a:cubicBezTo>
                  <a:pt x="5475859" y="2341372"/>
                  <a:pt x="5500116" y="2358644"/>
                  <a:pt x="5507037" y="2358644"/>
                </a:cubicBezTo>
                <a:cubicBezTo>
                  <a:pt x="5531295" y="2358644"/>
                  <a:pt x="5534787" y="2317115"/>
                  <a:pt x="5572887" y="2317115"/>
                </a:cubicBezTo>
                <a:cubicBezTo>
                  <a:pt x="5586730" y="2317115"/>
                  <a:pt x="5624830" y="2330958"/>
                  <a:pt x="5624830" y="2341372"/>
                </a:cubicBezTo>
                <a:cubicBezTo>
                  <a:pt x="5624830" y="2382901"/>
                  <a:pt x="5531295" y="2410651"/>
                  <a:pt x="5513959" y="2410651"/>
                </a:cubicBezTo>
                <a:cubicBezTo>
                  <a:pt x="5507037" y="2410651"/>
                  <a:pt x="5486274" y="2407158"/>
                  <a:pt x="5468937" y="2403666"/>
                </a:cubicBezTo>
                <a:cubicBezTo>
                  <a:pt x="5482781" y="2431415"/>
                  <a:pt x="5503609" y="2427923"/>
                  <a:pt x="5517451" y="2427923"/>
                </a:cubicBezTo>
                <a:cubicBezTo>
                  <a:pt x="5548630" y="2427923"/>
                  <a:pt x="5590159" y="2407158"/>
                  <a:pt x="5617909" y="2386394"/>
                </a:cubicBezTo>
                <a:cubicBezTo>
                  <a:pt x="5631751" y="2375980"/>
                  <a:pt x="5638674" y="2344801"/>
                  <a:pt x="5642102" y="2334451"/>
                </a:cubicBezTo>
                <a:cubicBezTo>
                  <a:pt x="5662930" y="2337880"/>
                  <a:pt x="5714874" y="2313623"/>
                  <a:pt x="5714874" y="2279015"/>
                </a:cubicBezTo>
                <a:cubicBezTo>
                  <a:pt x="5714874" y="2268601"/>
                  <a:pt x="5701030" y="2244344"/>
                  <a:pt x="5701030" y="2237423"/>
                </a:cubicBezTo>
                <a:cubicBezTo>
                  <a:pt x="5701030" y="2227072"/>
                  <a:pt x="5707951" y="2202815"/>
                  <a:pt x="5707951" y="2192401"/>
                </a:cubicBezTo>
                <a:cubicBezTo>
                  <a:pt x="5707951" y="2147380"/>
                  <a:pt x="5676774" y="2116201"/>
                  <a:pt x="5635181" y="2112772"/>
                </a:cubicBezTo>
                <a:cubicBezTo>
                  <a:pt x="5607495" y="2085023"/>
                  <a:pt x="5572887" y="2064258"/>
                  <a:pt x="5545137" y="2078101"/>
                </a:cubicBezTo>
                <a:cubicBezTo>
                  <a:pt x="5548630" y="2074672"/>
                  <a:pt x="5552059" y="2067751"/>
                  <a:pt x="5552059" y="2064258"/>
                </a:cubicBezTo>
                <a:cubicBezTo>
                  <a:pt x="5558981" y="2015808"/>
                  <a:pt x="5614416" y="2008823"/>
                  <a:pt x="5649024" y="2005393"/>
                </a:cubicBezTo>
                <a:cubicBezTo>
                  <a:pt x="5659437" y="2005393"/>
                  <a:pt x="5666359" y="1994980"/>
                  <a:pt x="5680202" y="1988058"/>
                </a:cubicBezTo>
                <a:cubicBezTo>
                  <a:pt x="5690616" y="1981137"/>
                  <a:pt x="5714874" y="1977708"/>
                  <a:pt x="5721795" y="1977708"/>
                </a:cubicBezTo>
                <a:cubicBezTo>
                  <a:pt x="5732209" y="1977708"/>
                  <a:pt x="5808345" y="2008823"/>
                  <a:pt x="5818759" y="2008823"/>
                </a:cubicBezTo>
                <a:close/>
                <a:moveTo>
                  <a:pt x="5053330" y="2168144"/>
                </a:moveTo>
                <a:cubicBezTo>
                  <a:pt x="5081016" y="2102358"/>
                  <a:pt x="5143374" y="1998472"/>
                  <a:pt x="5223066" y="1977708"/>
                </a:cubicBezTo>
                <a:cubicBezTo>
                  <a:pt x="5139944" y="2012315"/>
                  <a:pt x="5098351" y="2102358"/>
                  <a:pt x="5053330" y="2168144"/>
                </a:cubicBezTo>
                <a:close/>
                <a:moveTo>
                  <a:pt x="5046409" y="2109280"/>
                </a:moveTo>
                <a:cubicBezTo>
                  <a:pt x="5063744" y="2067751"/>
                  <a:pt x="5084509" y="2019237"/>
                  <a:pt x="5129530" y="1977708"/>
                </a:cubicBezTo>
                <a:cubicBezTo>
                  <a:pt x="5101844" y="2019237"/>
                  <a:pt x="5077587" y="2064258"/>
                  <a:pt x="5046409" y="2109280"/>
                </a:cubicBezTo>
                <a:close/>
                <a:moveTo>
                  <a:pt x="2985580" y="1994980"/>
                </a:moveTo>
                <a:cubicBezTo>
                  <a:pt x="2985580" y="2015808"/>
                  <a:pt x="2975229" y="2036572"/>
                  <a:pt x="2968308" y="2057337"/>
                </a:cubicBezTo>
                <a:lnTo>
                  <a:pt x="2968308" y="1981137"/>
                </a:lnTo>
                <a:cubicBezTo>
                  <a:pt x="2950972" y="1998472"/>
                  <a:pt x="2954401" y="2040001"/>
                  <a:pt x="2937129" y="2046923"/>
                </a:cubicBezTo>
                <a:cubicBezTo>
                  <a:pt x="2940558" y="2053908"/>
                  <a:pt x="2947480" y="2060829"/>
                  <a:pt x="2950972" y="2067751"/>
                </a:cubicBezTo>
                <a:cubicBezTo>
                  <a:pt x="2950972" y="2071180"/>
                  <a:pt x="2947480" y="2078101"/>
                  <a:pt x="2937129" y="2078101"/>
                </a:cubicBezTo>
                <a:cubicBezTo>
                  <a:pt x="2902458" y="2078101"/>
                  <a:pt x="2892108" y="2015808"/>
                  <a:pt x="2892108" y="2012315"/>
                </a:cubicBezTo>
                <a:cubicBezTo>
                  <a:pt x="2892108" y="1994980"/>
                  <a:pt x="2895537" y="1988058"/>
                  <a:pt x="2912872" y="1988058"/>
                </a:cubicBezTo>
                <a:cubicBezTo>
                  <a:pt x="2919794" y="1988058"/>
                  <a:pt x="2923222" y="1988058"/>
                  <a:pt x="2930208" y="1994980"/>
                </a:cubicBezTo>
                <a:lnTo>
                  <a:pt x="2930208" y="2022729"/>
                </a:lnTo>
                <a:cubicBezTo>
                  <a:pt x="2923222" y="2015808"/>
                  <a:pt x="2923222" y="2008823"/>
                  <a:pt x="2916301" y="2001901"/>
                </a:cubicBezTo>
                <a:cubicBezTo>
                  <a:pt x="2912872" y="2005393"/>
                  <a:pt x="2912872" y="2001901"/>
                  <a:pt x="2912872" y="2012315"/>
                </a:cubicBezTo>
                <a:cubicBezTo>
                  <a:pt x="2912872" y="2019237"/>
                  <a:pt x="2926715" y="2036572"/>
                  <a:pt x="2937129" y="2046923"/>
                </a:cubicBezTo>
                <a:cubicBezTo>
                  <a:pt x="2940558" y="2040001"/>
                  <a:pt x="2937129" y="2036572"/>
                  <a:pt x="2937129" y="2026158"/>
                </a:cubicBezTo>
                <a:cubicBezTo>
                  <a:pt x="2937129" y="2019237"/>
                  <a:pt x="2947480" y="1960372"/>
                  <a:pt x="2968308" y="1960372"/>
                </a:cubicBezTo>
                <a:cubicBezTo>
                  <a:pt x="2982151" y="1960372"/>
                  <a:pt x="2985580" y="1984629"/>
                  <a:pt x="2985580" y="1994980"/>
                </a:cubicBezTo>
                <a:close/>
                <a:moveTo>
                  <a:pt x="2760472" y="2005393"/>
                </a:moveTo>
                <a:cubicBezTo>
                  <a:pt x="2753551" y="2001901"/>
                  <a:pt x="2753551" y="1994980"/>
                  <a:pt x="2743137" y="1994980"/>
                </a:cubicBezTo>
                <a:cubicBezTo>
                  <a:pt x="2736215" y="1994980"/>
                  <a:pt x="2718880" y="2008823"/>
                  <a:pt x="2708529" y="2008823"/>
                </a:cubicBezTo>
                <a:cubicBezTo>
                  <a:pt x="2691194" y="2008823"/>
                  <a:pt x="2684272" y="1994980"/>
                  <a:pt x="2684272" y="1988058"/>
                </a:cubicBezTo>
                <a:cubicBezTo>
                  <a:pt x="2684272" y="1967293"/>
                  <a:pt x="2694686" y="1960372"/>
                  <a:pt x="2711958" y="1960372"/>
                </a:cubicBezTo>
                <a:cubicBezTo>
                  <a:pt x="2732786" y="1960372"/>
                  <a:pt x="2753551" y="1977708"/>
                  <a:pt x="2760472" y="2005393"/>
                </a:cubicBezTo>
                <a:close/>
                <a:moveTo>
                  <a:pt x="5908802" y="2015808"/>
                </a:moveTo>
                <a:cubicBezTo>
                  <a:pt x="5953824" y="1967293"/>
                  <a:pt x="5998845" y="1963801"/>
                  <a:pt x="6043867" y="1956880"/>
                </a:cubicBezTo>
                <a:cubicBezTo>
                  <a:pt x="6012751" y="1967293"/>
                  <a:pt x="5953824" y="1981137"/>
                  <a:pt x="5908802" y="2015808"/>
                </a:cubicBezTo>
                <a:close/>
                <a:moveTo>
                  <a:pt x="2871280" y="1998472"/>
                </a:moveTo>
                <a:cubicBezTo>
                  <a:pt x="2871280" y="2005393"/>
                  <a:pt x="2860929" y="2067751"/>
                  <a:pt x="2836672" y="2067751"/>
                </a:cubicBezTo>
                <a:cubicBezTo>
                  <a:pt x="2826258" y="2067751"/>
                  <a:pt x="2829751" y="2064258"/>
                  <a:pt x="2826258" y="2064258"/>
                </a:cubicBezTo>
                <a:cubicBezTo>
                  <a:pt x="2826258" y="2060829"/>
                  <a:pt x="2822829" y="2064258"/>
                  <a:pt x="2822829" y="2053908"/>
                </a:cubicBezTo>
                <a:cubicBezTo>
                  <a:pt x="2822829" y="2046923"/>
                  <a:pt x="2854008" y="2026158"/>
                  <a:pt x="2854008" y="1991551"/>
                </a:cubicBezTo>
                <a:cubicBezTo>
                  <a:pt x="2854008" y="1984629"/>
                  <a:pt x="2854008" y="1967293"/>
                  <a:pt x="2840101" y="1967293"/>
                </a:cubicBezTo>
                <a:cubicBezTo>
                  <a:pt x="2833180" y="1967293"/>
                  <a:pt x="2815908" y="1984629"/>
                  <a:pt x="2808922" y="1994980"/>
                </a:cubicBezTo>
                <a:cubicBezTo>
                  <a:pt x="2798572" y="1967293"/>
                  <a:pt x="2833180" y="1956880"/>
                  <a:pt x="2843594" y="1956880"/>
                </a:cubicBezTo>
                <a:cubicBezTo>
                  <a:pt x="2864358" y="1956880"/>
                  <a:pt x="2871280" y="1988058"/>
                  <a:pt x="2871280" y="1998472"/>
                </a:cubicBezTo>
                <a:close/>
                <a:moveTo>
                  <a:pt x="2788158" y="1988058"/>
                </a:moveTo>
                <a:cubicBezTo>
                  <a:pt x="2791651" y="1977708"/>
                  <a:pt x="2795080" y="1963801"/>
                  <a:pt x="2798572" y="1949958"/>
                </a:cubicBezTo>
                <a:lnTo>
                  <a:pt x="2798572" y="1988058"/>
                </a:lnTo>
                <a:cubicBezTo>
                  <a:pt x="2798572" y="1998472"/>
                  <a:pt x="2795080" y="2019237"/>
                  <a:pt x="2805494" y="2026158"/>
                </a:cubicBezTo>
                <a:cubicBezTo>
                  <a:pt x="2802001" y="2029651"/>
                  <a:pt x="2802001" y="2033080"/>
                  <a:pt x="2795080" y="2033080"/>
                </a:cubicBezTo>
                <a:cubicBezTo>
                  <a:pt x="2767394" y="2033080"/>
                  <a:pt x="2770886" y="1991551"/>
                  <a:pt x="2770886" y="1988058"/>
                </a:cubicBezTo>
                <a:cubicBezTo>
                  <a:pt x="2770886" y="1981137"/>
                  <a:pt x="2774315" y="1956880"/>
                  <a:pt x="2781237" y="1943037"/>
                </a:cubicBezTo>
                <a:cubicBezTo>
                  <a:pt x="2781237" y="1956880"/>
                  <a:pt x="2784729" y="1974215"/>
                  <a:pt x="2788158" y="1988058"/>
                </a:cubicBezTo>
                <a:close/>
                <a:moveTo>
                  <a:pt x="4360609" y="1929193"/>
                </a:moveTo>
                <a:cubicBezTo>
                  <a:pt x="4391787" y="1929193"/>
                  <a:pt x="4440301" y="1974215"/>
                  <a:pt x="4447223" y="2005393"/>
                </a:cubicBezTo>
                <a:cubicBezTo>
                  <a:pt x="4454144" y="2029651"/>
                  <a:pt x="4467987" y="2060829"/>
                  <a:pt x="4499166" y="2088515"/>
                </a:cubicBezTo>
                <a:cubicBezTo>
                  <a:pt x="4509580" y="2098929"/>
                  <a:pt x="4530344" y="2105851"/>
                  <a:pt x="4540695" y="2119694"/>
                </a:cubicBezTo>
                <a:cubicBezTo>
                  <a:pt x="4551109" y="2130044"/>
                  <a:pt x="4551109" y="2147380"/>
                  <a:pt x="4561523" y="2161223"/>
                </a:cubicBezTo>
                <a:cubicBezTo>
                  <a:pt x="4571874" y="2175129"/>
                  <a:pt x="4592701" y="2188972"/>
                  <a:pt x="4606544" y="2195894"/>
                </a:cubicBezTo>
                <a:cubicBezTo>
                  <a:pt x="4592701" y="2220151"/>
                  <a:pt x="4599623" y="2216658"/>
                  <a:pt x="4585716" y="2216658"/>
                </a:cubicBezTo>
                <a:cubicBezTo>
                  <a:pt x="4457574" y="2216658"/>
                  <a:pt x="4388295" y="1967293"/>
                  <a:pt x="4353687" y="1929193"/>
                </a:cubicBezTo>
                <a:lnTo>
                  <a:pt x="4360609" y="1929193"/>
                </a:lnTo>
                <a:close/>
                <a:moveTo>
                  <a:pt x="2240915" y="1970723"/>
                </a:moveTo>
                <a:cubicBezTo>
                  <a:pt x="2240915" y="1974215"/>
                  <a:pt x="2258251" y="2022729"/>
                  <a:pt x="2258251" y="2033080"/>
                </a:cubicBezTo>
                <a:lnTo>
                  <a:pt x="2258251" y="2046923"/>
                </a:lnTo>
                <a:cubicBezTo>
                  <a:pt x="2185543" y="2067751"/>
                  <a:pt x="2133537" y="2105851"/>
                  <a:pt x="2064321" y="2105851"/>
                </a:cubicBezTo>
                <a:cubicBezTo>
                  <a:pt x="1929194" y="2105851"/>
                  <a:pt x="1922272" y="2040001"/>
                  <a:pt x="1870329" y="2040001"/>
                </a:cubicBezTo>
                <a:cubicBezTo>
                  <a:pt x="1832229" y="2040001"/>
                  <a:pt x="1766443" y="2071180"/>
                  <a:pt x="1714500" y="2071180"/>
                </a:cubicBezTo>
                <a:cubicBezTo>
                  <a:pt x="1669478" y="2071180"/>
                  <a:pt x="1579372" y="2064258"/>
                  <a:pt x="1551686" y="2001901"/>
                </a:cubicBezTo>
                <a:cubicBezTo>
                  <a:pt x="1572451" y="1988058"/>
                  <a:pt x="1593278" y="1974215"/>
                  <a:pt x="1620964" y="1967293"/>
                </a:cubicBezTo>
                <a:cubicBezTo>
                  <a:pt x="1669478" y="1953451"/>
                  <a:pt x="1762951" y="1932623"/>
                  <a:pt x="1821815" y="1932623"/>
                </a:cubicBezTo>
                <a:lnTo>
                  <a:pt x="1998472" y="1932623"/>
                </a:lnTo>
                <a:cubicBezTo>
                  <a:pt x="2060829" y="1932623"/>
                  <a:pt x="2202815" y="1963801"/>
                  <a:pt x="2240915" y="1970723"/>
                </a:cubicBezTo>
                <a:close/>
                <a:moveTo>
                  <a:pt x="4817809" y="2081593"/>
                </a:moveTo>
                <a:cubicBezTo>
                  <a:pt x="4824730" y="2022729"/>
                  <a:pt x="4835144" y="1960372"/>
                  <a:pt x="4897437" y="1908429"/>
                </a:cubicBezTo>
                <a:cubicBezTo>
                  <a:pt x="4842066" y="1960372"/>
                  <a:pt x="4831651" y="2022729"/>
                  <a:pt x="4817809" y="2081593"/>
                </a:cubicBezTo>
                <a:close/>
                <a:moveTo>
                  <a:pt x="4786630" y="2026158"/>
                </a:moveTo>
                <a:cubicBezTo>
                  <a:pt x="4793551" y="1984629"/>
                  <a:pt x="4814316" y="1925701"/>
                  <a:pt x="4835144" y="1887601"/>
                </a:cubicBezTo>
                <a:cubicBezTo>
                  <a:pt x="4821237" y="1932623"/>
                  <a:pt x="4803966" y="1981137"/>
                  <a:pt x="4786630" y="2026158"/>
                </a:cubicBezTo>
                <a:close/>
                <a:moveTo>
                  <a:pt x="4544187" y="1898015"/>
                </a:moveTo>
                <a:lnTo>
                  <a:pt x="4544187" y="1887601"/>
                </a:lnTo>
                <a:lnTo>
                  <a:pt x="4544187" y="1898015"/>
                </a:lnTo>
                <a:close/>
                <a:moveTo>
                  <a:pt x="5829174" y="1949958"/>
                </a:moveTo>
                <a:cubicBezTo>
                  <a:pt x="5867274" y="1911858"/>
                  <a:pt x="5915724" y="1884172"/>
                  <a:pt x="5960745" y="1880680"/>
                </a:cubicBezTo>
                <a:cubicBezTo>
                  <a:pt x="5922645" y="1898015"/>
                  <a:pt x="5874195" y="1925701"/>
                  <a:pt x="5829174" y="1949958"/>
                </a:cubicBezTo>
                <a:close/>
                <a:moveTo>
                  <a:pt x="5330381" y="1981137"/>
                </a:moveTo>
                <a:cubicBezTo>
                  <a:pt x="5340795" y="1949958"/>
                  <a:pt x="5358130" y="1898015"/>
                  <a:pt x="5399659" y="1880680"/>
                </a:cubicBezTo>
                <a:cubicBezTo>
                  <a:pt x="5358130" y="1911858"/>
                  <a:pt x="5354637" y="1949958"/>
                  <a:pt x="5330381" y="1981137"/>
                </a:cubicBezTo>
                <a:close/>
                <a:moveTo>
                  <a:pt x="5413502" y="1870329"/>
                </a:moveTo>
                <a:lnTo>
                  <a:pt x="5434330" y="1859915"/>
                </a:lnTo>
                <a:lnTo>
                  <a:pt x="5413502" y="1870329"/>
                </a:lnTo>
                <a:close/>
                <a:moveTo>
                  <a:pt x="5347716" y="1898015"/>
                </a:moveTo>
                <a:cubicBezTo>
                  <a:pt x="5330381" y="1915351"/>
                  <a:pt x="5323459" y="1943037"/>
                  <a:pt x="5306187" y="1963801"/>
                </a:cubicBezTo>
                <a:cubicBezTo>
                  <a:pt x="5316537" y="1925701"/>
                  <a:pt x="5340795" y="1880680"/>
                  <a:pt x="5385816" y="1856486"/>
                </a:cubicBezTo>
                <a:cubicBezTo>
                  <a:pt x="5375466" y="1870329"/>
                  <a:pt x="5358130" y="1880680"/>
                  <a:pt x="5347716" y="1898015"/>
                </a:cubicBezTo>
                <a:close/>
                <a:moveTo>
                  <a:pt x="1482408" y="1994980"/>
                </a:moveTo>
                <a:cubicBezTo>
                  <a:pt x="1468564" y="1977708"/>
                  <a:pt x="1447800" y="1953451"/>
                  <a:pt x="1426972" y="1939608"/>
                </a:cubicBezTo>
                <a:cubicBezTo>
                  <a:pt x="1399286" y="1922272"/>
                  <a:pt x="1368108" y="1911858"/>
                  <a:pt x="1343851" y="1901508"/>
                </a:cubicBezTo>
                <a:cubicBezTo>
                  <a:pt x="1229551" y="1859915"/>
                  <a:pt x="1122235" y="1856486"/>
                  <a:pt x="1014857" y="1859915"/>
                </a:cubicBezTo>
                <a:lnTo>
                  <a:pt x="1011364" y="1859915"/>
                </a:lnTo>
                <a:cubicBezTo>
                  <a:pt x="1035621" y="1852993"/>
                  <a:pt x="1073721" y="1852993"/>
                  <a:pt x="1080643" y="1852993"/>
                </a:cubicBezTo>
                <a:cubicBezTo>
                  <a:pt x="1194943" y="1852993"/>
                  <a:pt x="1444308" y="1877251"/>
                  <a:pt x="1482408" y="1994980"/>
                </a:cubicBezTo>
                <a:close/>
                <a:moveTo>
                  <a:pt x="2916301" y="1859915"/>
                </a:moveTo>
                <a:cubicBezTo>
                  <a:pt x="2912872" y="1856486"/>
                  <a:pt x="2912872" y="1849501"/>
                  <a:pt x="2916301" y="1849501"/>
                </a:cubicBezTo>
                <a:lnTo>
                  <a:pt x="2916301" y="1859915"/>
                </a:lnTo>
                <a:close/>
                <a:moveTo>
                  <a:pt x="5209159" y="1894523"/>
                </a:moveTo>
                <a:cubicBezTo>
                  <a:pt x="5216081" y="1901508"/>
                  <a:pt x="5226495" y="1898015"/>
                  <a:pt x="5236909" y="1898015"/>
                </a:cubicBezTo>
                <a:lnTo>
                  <a:pt x="5236909" y="1904937"/>
                </a:lnTo>
                <a:cubicBezTo>
                  <a:pt x="5236909" y="1911858"/>
                  <a:pt x="5247259" y="1908429"/>
                  <a:pt x="5247259" y="1911858"/>
                </a:cubicBezTo>
                <a:cubicBezTo>
                  <a:pt x="5250751" y="1918780"/>
                  <a:pt x="5254181" y="1922272"/>
                  <a:pt x="5254181" y="1929193"/>
                </a:cubicBezTo>
                <a:cubicBezTo>
                  <a:pt x="5254181" y="1939608"/>
                  <a:pt x="5243830" y="1949958"/>
                  <a:pt x="5243830" y="1956880"/>
                </a:cubicBezTo>
                <a:cubicBezTo>
                  <a:pt x="5243830" y="1967293"/>
                  <a:pt x="5261166" y="2001901"/>
                  <a:pt x="5261166" y="2008823"/>
                </a:cubicBezTo>
                <a:cubicBezTo>
                  <a:pt x="5261166" y="2019237"/>
                  <a:pt x="5257674" y="2029651"/>
                  <a:pt x="5247259" y="2036572"/>
                </a:cubicBezTo>
                <a:cubicBezTo>
                  <a:pt x="5243830" y="2043493"/>
                  <a:pt x="5229987" y="2043493"/>
                  <a:pt x="5223066" y="2057337"/>
                </a:cubicBezTo>
                <a:cubicBezTo>
                  <a:pt x="5219574" y="2060829"/>
                  <a:pt x="5219574" y="2074672"/>
                  <a:pt x="5212651" y="2085023"/>
                </a:cubicBezTo>
                <a:cubicBezTo>
                  <a:pt x="5202237" y="2095437"/>
                  <a:pt x="5184966" y="2095437"/>
                  <a:pt x="5174551" y="2109280"/>
                </a:cubicBezTo>
                <a:cubicBezTo>
                  <a:pt x="5167630" y="2112772"/>
                  <a:pt x="5174551" y="2119694"/>
                  <a:pt x="5174551" y="2130044"/>
                </a:cubicBezTo>
                <a:cubicBezTo>
                  <a:pt x="5174551" y="2137029"/>
                  <a:pt x="5167630" y="2147380"/>
                  <a:pt x="5153787" y="2150872"/>
                </a:cubicBezTo>
                <a:cubicBezTo>
                  <a:pt x="5087937" y="2164715"/>
                  <a:pt x="5004816" y="2202815"/>
                  <a:pt x="4970209" y="2247837"/>
                </a:cubicBezTo>
                <a:cubicBezTo>
                  <a:pt x="5004816" y="2230501"/>
                  <a:pt x="5122609" y="2164715"/>
                  <a:pt x="5178044" y="2164715"/>
                </a:cubicBezTo>
                <a:lnTo>
                  <a:pt x="5191887" y="2164715"/>
                </a:lnTo>
                <a:cubicBezTo>
                  <a:pt x="5181474" y="2185480"/>
                  <a:pt x="5174551" y="2223580"/>
                  <a:pt x="5164137" y="2223580"/>
                </a:cubicBezTo>
                <a:cubicBezTo>
                  <a:pt x="5157216" y="2223580"/>
                  <a:pt x="5146866" y="2209737"/>
                  <a:pt x="5136451" y="2209737"/>
                </a:cubicBezTo>
                <a:cubicBezTo>
                  <a:pt x="5081016" y="2209737"/>
                  <a:pt x="5136451" y="2285937"/>
                  <a:pt x="5091430" y="2285937"/>
                </a:cubicBezTo>
                <a:cubicBezTo>
                  <a:pt x="5081016" y="2285937"/>
                  <a:pt x="5053330" y="2261680"/>
                  <a:pt x="5042916" y="2261680"/>
                </a:cubicBezTo>
                <a:cubicBezTo>
                  <a:pt x="5035995" y="2261680"/>
                  <a:pt x="5022151" y="2279015"/>
                  <a:pt x="5015230" y="2285937"/>
                </a:cubicBezTo>
                <a:cubicBezTo>
                  <a:pt x="5001387" y="2292858"/>
                  <a:pt x="4980623" y="2289366"/>
                  <a:pt x="4966716" y="2296351"/>
                </a:cubicBezTo>
                <a:cubicBezTo>
                  <a:pt x="4952874" y="2303272"/>
                  <a:pt x="4945951" y="2320544"/>
                  <a:pt x="4935537" y="2330958"/>
                </a:cubicBezTo>
                <a:cubicBezTo>
                  <a:pt x="4925187" y="2334451"/>
                  <a:pt x="4911344" y="2341372"/>
                  <a:pt x="4904423" y="2341372"/>
                </a:cubicBezTo>
                <a:cubicBezTo>
                  <a:pt x="4897437" y="2341372"/>
                  <a:pt x="4859337" y="2327466"/>
                  <a:pt x="4859337" y="2317115"/>
                </a:cubicBezTo>
                <a:cubicBezTo>
                  <a:pt x="4859337" y="2306701"/>
                  <a:pt x="4869751" y="2272094"/>
                  <a:pt x="4869751" y="2251329"/>
                </a:cubicBezTo>
                <a:cubicBezTo>
                  <a:pt x="4897437" y="2143951"/>
                  <a:pt x="4897437" y="2040001"/>
                  <a:pt x="4984051" y="1939608"/>
                </a:cubicBezTo>
                <a:cubicBezTo>
                  <a:pt x="4987544" y="1936115"/>
                  <a:pt x="4994466" y="1929193"/>
                  <a:pt x="4994466" y="1925701"/>
                </a:cubicBezTo>
                <a:cubicBezTo>
                  <a:pt x="4997895" y="1939608"/>
                  <a:pt x="5008309" y="1956880"/>
                  <a:pt x="5008309" y="1967293"/>
                </a:cubicBezTo>
                <a:cubicBezTo>
                  <a:pt x="5008309" y="1974215"/>
                  <a:pt x="4987544" y="2015808"/>
                  <a:pt x="4987544" y="2022729"/>
                </a:cubicBezTo>
                <a:cubicBezTo>
                  <a:pt x="4987544" y="2046923"/>
                  <a:pt x="5008309" y="2046923"/>
                  <a:pt x="5008309" y="2088515"/>
                </a:cubicBezTo>
                <a:cubicBezTo>
                  <a:pt x="5008309" y="2143951"/>
                  <a:pt x="4959795" y="2185480"/>
                  <a:pt x="4928616" y="2251329"/>
                </a:cubicBezTo>
                <a:cubicBezTo>
                  <a:pt x="4994466" y="2202815"/>
                  <a:pt x="5025644" y="2140458"/>
                  <a:pt x="5025644" y="2088515"/>
                </a:cubicBezTo>
                <a:cubicBezTo>
                  <a:pt x="5025644" y="2057337"/>
                  <a:pt x="5008309" y="2026158"/>
                  <a:pt x="5008309" y="2022729"/>
                </a:cubicBezTo>
                <a:cubicBezTo>
                  <a:pt x="5008309" y="2015808"/>
                  <a:pt x="5022151" y="1977708"/>
                  <a:pt x="5022151" y="1970723"/>
                </a:cubicBezTo>
                <a:cubicBezTo>
                  <a:pt x="5022151" y="1960372"/>
                  <a:pt x="5001387" y="1918780"/>
                  <a:pt x="5001387" y="1908429"/>
                </a:cubicBezTo>
                <a:cubicBezTo>
                  <a:pt x="5001387" y="1904937"/>
                  <a:pt x="5011737" y="1870329"/>
                  <a:pt x="5015230" y="1870329"/>
                </a:cubicBezTo>
                <a:cubicBezTo>
                  <a:pt x="5018659" y="1870329"/>
                  <a:pt x="5025644" y="1873758"/>
                  <a:pt x="5029074" y="1870329"/>
                </a:cubicBezTo>
                <a:cubicBezTo>
                  <a:pt x="5042916" y="1856486"/>
                  <a:pt x="5056759" y="1842580"/>
                  <a:pt x="5070666" y="1839151"/>
                </a:cubicBezTo>
                <a:cubicBezTo>
                  <a:pt x="5081016" y="1832229"/>
                  <a:pt x="5101844" y="1835658"/>
                  <a:pt x="5115687" y="1835658"/>
                </a:cubicBezTo>
                <a:cubicBezTo>
                  <a:pt x="5122609" y="1835658"/>
                  <a:pt x="5126037" y="1828737"/>
                  <a:pt x="5136451" y="1828737"/>
                </a:cubicBezTo>
                <a:cubicBezTo>
                  <a:pt x="5167630" y="1828737"/>
                  <a:pt x="5195316" y="1877251"/>
                  <a:pt x="5209159" y="1894523"/>
                </a:cubicBezTo>
                <a:close/>
                <a:moveTo>
                  <a:pt x="2885122" y="1842580"/>
                </a:moveTo>
                <a:cubicBezTo>
                  <a:pt x="2895537" y="1832229"/>
                  <a:pt x="2888615" y="1825308"/>
                  <a:pt x="2902458" y="1825308"/>
                </a:cubicBezTo>
                <a:cubicBezTo>
                  <a:pt x="2944051" y="1825308"/>
                  <a:pt x="2919794" y="1859915"/>
                  <a:pt x="2937129" y="1884172"/>
                </a:cubicBezTo>
                <a:cubicBezTo>
                  <a:pt x="2933637" y="1887601"/>
                  <a:pt x="2933637" y="1887601"/>
                  <a:pt x="2923222" y="1887601"/>
                </a:cubicBezTo>
                <a:cubicBezTo>
                  <a:pt x="2909380" y="1887601"/>
                  <a:pt x="2905951" y="1880680"/>
                  <a:pt x="2888615" y="1859915"/>
                </a:cubicBezTo>
                <a:cubicBezTo>
                  <a:pt x="2885122" y="1863408"/>
                  <a:pt x="2871280" y="1929193"/>
                  <a:pt x="2847022" y="1929193"/>
                </a:cubicBezTo>
                <a:cubicBezTo>
                  <a:pt x="2836672" y="1929193"/>
                  <a:pt x="2833180" y="1922272"/>
                  <a:pt x="2833180" y="1915351"/>
                </a:cubicBezTo>
                <a:cubicBezTo>
                  <a:pt x="2833180" y="1904937"/>
                  <a:pt x="2854008" y="1887601"/>
                  <a:pt x="2864358" y="1870329"/>
                </a:cubicBezTo>
                <a:lnTo>
                  <a:pt x="2860929" y="1839151"/>
                </a:lnTo>
                <a:cubicBezTo>
                  <a:pt x="2850515" y="1849501"/>
                  <a:pt x="2836672" y="1866837"/>
                  <a:pt x="2836672" y="1877251"/>
                </a:cubicBezTo>
                <a:cubicBezTo>
                  <a:pt x="2836672" y="1884172"/>
                  <a:pt x="2840101" y="1884172"/>
                  <a:pt x="2843594" y="1884172"/>
                </a:cubicBezTo>
                <a:cubicBezTo>
                  <a:pt x="2843594" y="1884172"/>
                  <a:pt x="2840101" y="1884172"/>
                  <a:pt x="2836672" y="1887601"/>
                </a:cubicBezTo>
                <a:cubicBezTo>
                  <a:pt x="2833180" y="1887601"/>
                  <a:pt x="2826258" y="1884172"/>
                  <a:pt x="2826258" y="1873758"/>
                </a:cubicBezTo>
                <a:cubicBezTo>
                  <a:pt x="2826258" y="1856486"/>
                  <a:pt x="2843594" y="1821815"/>
                  <a:pt x="2864358" y="1821815"/>
                </a:cubicBezTo>
                <a:cubicBezTo>
                  <a:pt x="2871280" y="1821815"/>
                  <a:pt x="2878201" y="1832229"/>
                  <a:pt x="2885122" y="1842580"/>
                </a:cubicBezTo>
                <a:close/>
                <a:moveTo>
                  <a:pt x="2971737" y="1856486"/>
                </a:moveTo>
                <a:cubicBezTo>
                  <a:pt x="2971737" y="1866837"/>
                  <a:pt x="2954401" y="1908429"/>
                  <a:pt x="2947480" y="1918780"/>
                </a:cubicBezTo>
                <a:cubicBezTo>
                  <a:pt x="2947480" y="1908429"/>
                  <a:pt x="2950972" y="1894523"/>
                  <a:pt x="2954401" y="1880680"/>
                </a:cubicBezTo>
                <a:lnTo>
                  <a:pt x="2950972" y="1832229"/>
                </a:lnTo>
                <a:cubicBezTo>
                  <a:pt x="2947480" y="1842580"/>
                  <a:pt x="2944051" y="1856486"/>
                  <a:pt x="2940558" y="1866837"/>
                </a:cubicBezTo>
                <a:cubicBezTo>
                  <a:pt x="2937129" y="1859915"/>
                  <a:pt x="2937129" y="1849501"/>
                  <a:pt x="2937129" y="1839151"/>
                </a:cubicBezTo>
                <a:cubicBezTo>
                  <a:pt x="2937129" y="1832229"/>
                  <a:pt x="2933637" y="1807972"/>
                  <a:pt x="2950972" y="1807972"/>
                </a:cubicBezTo>
                <a:cubicBezTo>
                  <a:pt x="2964815" y="1807972"/>
                  <a:pt x="2971737" y="1846072"/>
                  <a:pt x="2971737" y="1856486"/>
                </a:cubicBezTo>
                <a:close/>
                <a:moveTo>
                  <a:pt x="5867274" y="1807972"/>
                </a:moveTo>
                <a:cubicBezTo>
                  <a:pt x="5787581" y="1804480"/>
                  <a:pt x="5690616" y="1911858"/>
                  <a:pt x="5614416" y="1977708"/>
                </a:cubicBezTo>
                <a:cubicBezTo>
                  <a:pt x="5656009" y="1901508"/>
                  <a:pt x="5784151" y="1804480"/>
                  <a:pt x="5849937" y="1804480"/>
                </a:cubicBezTo>
                <a:cubicBezTo>
                  <a:pt x="5860351" y="1804480"/>
                  <a:pt x="5863781" y="1807972"/>
                  <a:pt x="5867274" y="1807972"/>
                </a:cubicBezTo>
                <a:close/>
                <a:moveTo>
                  <a:pt x="1530921" y="1901508"/>
                </a:moveTo>
                <a:lnTo>
                  <a:pt x="1350835" y="1801051"/>
                </a:lnTo>
                <a:cubicBezTo>
                  <a:pt x="1402778" y="1804480"/>
                  <a:pt x="1475486" y="1859915"/>
                  <a:pt x="1530921" y="1901508"/>
                </a:cubicBezTo>
                <a:close/>
                <a:moveTo>
                  <a:pt x="5462016" y="1870329"/>
                </a:moveTo>
                <a:cubicBezTo>
                  <a:pt x="5458587" y="1877251"/>
                  <a:pt x="5444681" y="1880680"/>
                  <a:pt x="5441251" y="1894523"/>
                </a:cubicBezTo>
                <a:cubicBezTo>
                  <a:pt x="5437759" y="1898015"/>
                  <a:pt x="5437759" y="1908429"/>
                  <a:pt x="5437759" y="1915351"/>
                </a:cubicBezTo>
                <a:cubicBezTo>
                  <a:pt x="5437759" y="1925701"/>
                  <a:pt x="5448174" y="1953451"/>
                  <a:pt x="5458587" y="1970723"/>
                </a:cubicBezTo>
                <a:cubicBezTo>
                  <a:pt x="5444681" y="1974215"/>
                  <a:pt x="5413502" y="2001901"/>
                  <a:pt x="5420487" y="2019237"/>
                </a:cubicBezTo>
                <a:cubicBezTo>
                  <a:pt x="5403151" y="2005393"/>
                  <a:pt x="5378895" y="1984629"/>
                  <a:pt x="5361559" y="1984629"/>
                </a:cubicBezTo>
                <a:cubicBezTo>
                  <a:pt x="5351209" y="1984629"/>
                  <a:pt x="5326951" y="1998472"/>
                  <a:pt x="5320030" y="1998472"/>
                </a:cubicBezTo>
                <a:cubicBezTo>
                  <a:pt x="5302695" y="1998472"/>
                  <a:pt x="5306187" y="1981137"/>
                  <a:pt x="5271516" y="1988058"/>
                </a:cubicBezTo>
                <a:cubicBezTo>
                  <a:pt x="5271516" y="1981137"/>
                  <a:pt x="5261166" y="1967293"/>
                  <a:pt x="5261166" y="1960372"/>
                </a:cubicBezTo>
                <a:cubicBezTo>
                  <a:pt x="5261166" y="1949958"/>
                  <a:pt x="5268087" y="1943037"/>
                  <a:pt x="5268087" y="1932623"/>
                </a:cubicBezTo>
                <a:cubicBezTo>
                  <a:pt x="5268087" y="1915351"/>
                  <a:pt x="5250751" y="1901508"/>
                  <a:pt x="5250751" y="1894523"/>
                </a:cubicBezTo>
                <a:cubicBezTo>
                  <a:pt x="5250751" y="1859915"/>
                  <a:pt x="5358130" y="1814893"/>
                  <a:pt x="5365051" y="1811401"/>
                </a:cubicBezTo>
                <a:cubicBezTo>
                  <a:pt x="5375466" y="1807972"/>
                  <a:pt x="5389309" y="1801051"/>
                  <a:pt x="5399659" y="1801051"/>
                </a:cubicBezTo>
                <a:cubicBezTo>
                  <a:pt x="5420487" y="1794129"/>
                  <a:pt x="5451602" y="1790637"/>
                  <a:pt x="5479351" y="1780286"/>
                </a:cubicBezTo>
                <a:cubicBezTo>
                  <a:pt x="5458587" y="1804480"/>
                  <a:pt x="5465509" y="1839151"/>
                  <a:pt x="5462016" y="1870329"/>
                </a:cubicBezTo>
                <a:close/>
                <a:moveTo>
                  <a:pt x="3816858" y="1769872"/>
                </a:moveTo>
                <a:cubicBezTo>
                  <a:pt x="3816858" y="1787208"/>
                  <a:pt x="3744087" y="1953451"/>
                  <a:pt x="3688715" y="2008823"/>
                </a:cubicBezTo>
                <a:lnTo>
                  <a:pt x="3813365" y="1762951"/>
                </a:lnTo>
                <a:cubicBezTo>
                  <a:pt x="3813365" y="1762951"/>
                  <a:pt x="3816858" y="1759458"/>
                  <a:pt x="3816858" y="1769872"/>
                </a:cubicBezTo>
                <a:close/>
                <a:moveTo>
                  <a:pt x="5569395" y="1901508"/>
                </a:moveTo>
                <a:cubicBezTo>
                  <a:pt x="5569395" y="1953451"/>
                  <a:pt x="5524374" y="2029651"/>
                  <a:pt x="5489702" y="2078101"/>
                </a:cubicBezTo>
                <a:cubicBezTo>
                  <a:pt x="5472430" y="2050415"/>
                  <a:pt x="5448174" y="2046923"/>
                  <a:pt x="5430837" y="2050415"/>
                </a:cubicBezTo>
                <a:lnTo>
                  <a:pt x="5430837" y="2029651"/>
                </a:lnTo>
                <a:cubicBezTo>
                  <a:pt x="5430837" y="2015808"/>
                  <a:pt x="5444681" y="1970723"/>
                  <a:pt x="5475859" y="1981137"/>
                </a:cubicBezTo>
                <a:cubicBezTo>
                  <a:pt x="5475859" y="1981137"/>
                  <a:pt x="5479351" y="1984629"/>
                  <a:pt x="5479351" y="1977708"/>
                </a:cubicBezTo>
                <a:cubicBezTo>
                  <a:pt x="5479351" y="1967293"/>
                  <a:pt x="5465509" y="1960372"/>
                  <a:pt x="5462016" y="1953451"/>
                </a:cubicBezTo>
                <a:cubicBezTo>
                  <a:pt x="5455095" y="1943037"/>
                  <a:pt x="5455095" y="1922272"/>
                  <a:pt x="5455095" y="1915351"/>
                </a:cubicBezTo>
                <a:cubicBezTo>
                  <a:pt x="5455095" y="1877251"/>
                  <a:pt x="5468937" y="1904937"/>
                  <a:pt x="5482781" y="1863408"/>
                </a:cubicBezTo>
                <a:cubicBezTo>
                  <a:pt x="5482781" y="1852993"/>
                  <a:pt x="5479351" y="1839151"/>
                  <a:pt x="5479351" y="1828737"/>
                </a:cubicBezTo>
                <a:cubicBezTo>
                  <a:pt x="5479351" y="1807972"/>
                  <a:pt x="5503609" y="1749108"/>
                  <a:pt x="5531295" y="1759458"/>
                </a:cubicBezTo>
                <a:cubicBezTo>
                  <a:pt x="5558981" y="1797558"/>
                  <a:pt x="5569395" y="1859915"/>
                  <a:pt x="5569395" y="1901508"/>
                </a:cubicBezTo>
                <a:close/>
                <a:moveTo>
                  <a:pt x="2625408" y="1783715"/>
                </a:moveTo>
                <a:cubicBezTo>
                  <a:pt x="2618486" y="1787208"/>
                  <a:pt x="2621915" y="1821815"/>
                  <a:pt x="2597658" y="1821815"/>
                </a:cubicBezTo>
                <a:cubicBezTo>
                  <a:pt x="2597658" y="1825308"/>
                  <a:pt x="2601151" y="1839151"/>
                  <a:pt x="2611501" y="1832229"/>
                </a:cubicBezTo>
                <a:cubicBezTo>
                  <a:pt x="2611501" y="1835658"/>
                  <a:pt x="2604580" y="1842580"/>
                  <a:pt x="2601151" y="1846072"/>
                </a:cubicBezTo>
                <a:cubicBezTo>
                  <a:pt x="2580386" y="1839151"/>
                  <a:pt x="2569972" y="1773301"/>
                  <a:pt x="2569972" y="1756029"/>
                </a:cubicBezTo>
                <a:cubicBezTo>
                  <a:pt x="2569972" y="1745615"/>
                  <a:pt x="2566480" y="1721358"/>
                  <a:pt x="2583815" y="1721358"/>
                </a:cubicBezTo>
                <a:cubicBezTo>
                  <a:pt x="2614994" y="1721358"/>
                  <a:pt x="2597658" y="1773301"/>
                  <a:pt x="2625408" y="1783715"/>
                </a:cubicBezTo>
                <a:close/>
                <a:moveTo>
                  <a:pt x="3716401" y="1752537"/>
                </a:moveTo>
                <a:cubicBezTo>
                  <a:pt x="3716401" y="1839151"/>
                  <a:pt x="3636708" y="2012315"/>
                  <a:pt x="3591687" y="2033080"/>
                </a:cubicBezTo>
                <a:cubicBezTo>
                  <a:pt x="3657537" y="1925701"/>
                  <a:pt x="3712908" y="1818386"/>
                  <a:pt x="3712908" y="1714437"/>
                </a:cubicBezTo>
                <a:cubicBezTo>
                  <a:pt x="3712908" y="1724851"/>
                  <a:pt x="3716401" y="1742186"/>
                  <a:pt x="3716401" y="1752537"/>
                </a:cubicBezTo>
                <a:close/>
                <a:moveTo>
                  <a:pt x="2770886" y="1728280"/>
                </a:moveTo>
                <a:lnTo>
                  <a:pt x="2770886" y="1707515"/>
                </a:lnTo>
                <a:lnTo>
                  <a:pt x="2770886" y="1728280"/>
                </a:lnTo>
                <a:close/>
                <a:moveTo>
                  <a:pt x="2860929" y="1704086"/>
                </a:moveTo>
                <a:lnTo>
                  <a:pt x="2860929" y="1717929"/>
                </a:lnTo>
                <a:cubicBezTo>
                  <a:pt x="2850515" y="1721358"/>
                  <a:pt x="2836672" y="1735201"/>
                  <a:pt x="2826258" y="1745615"/>
                </a:cubicBezTo>
                <a:cubicBezTo>
                  <a:pt x="2826258" y="1731772"/>
                  <a:pt x="2829751" y="1717929"/>
                  <a:pt x="2850515" y="1704086"/>
                </a:cubicBezTo>
                <a:lnTo>
                  <a:pt x="2860929" y="1704086"/>
                </a:lnTo>
                <a:close/>
                <a:moveTo>
                  <a:pt x="5441251" y="1749108"/>
                </a:moveTo>
                <a:cubicBezTo>
                  <a:pt x="5448174" y="1749108"/>
                  <a:pt x="5475859" y="1742186"/>
                  <a:pt x="5482781" y="1742186"/>
                </a:cubicBezTo>
                <a:cubicBezTo>
                  <a:pt x="5493195" y="1742186"/>
                  <a:pt x="5503609" y="1745615"/>
                  <a:pt x="5510530" y="1745615"/>
                </a:cubicBezTo>
                <a:cubicBezTo>
                  <a:pt x="5496687" y="1756029"/>
                  <a:pt x="5479351" y="1766380"/>
                  <a:pt x="5462016" y="1769872"/>
                </a:cubicBezTo>
                <a:cubicBezTo>
                  <a:pt x="5392737" y="1787208"/>
                  <a:pt x="5292281" y="1794129"/>
                  <a:pt x="5240337" y="1887601"/>
                </a:cubicBezTo>
                <a:cubicBezTo>
                  <a:pt x="5236909" y="1887601"/>
                  <a:pt x="5229987" y="1884172"/>
                  <a:pt x="5226495" y="1884172"/>
                </a:cubicBezTo>
                <a:cubicBezTo>
                  <a:pt x="5229987" y="1866837"/>
                  <a:pt x="5229987" y="1842580"/>
                  <a:pt x="5240337" y="1828737"/>
                </a:cubicBezTo>
                <a:cubicBezTo>
                  <a:pt x="5243830" y="1821815"/>
                  <a:pt x="5257674" y="1818386"/>
                  <a:pt x="5264595" y="1811401"/>
                </a:cubicBezTo>
                <a:cubicBezTo>
                  <a:pt x="5271516" y="1797558"/>
                  <a:pt x="5271516" y="1776793"/>
                  <a:pt x="5281930" y="1762951"/>
                </a:cubicBezTo>
                <a:cubicBezTo>
                  <a:pt x="5292281" y="1749108"/>
                  <a:pt x="5313109" y="1742186"/>
                  <a:pt x="5326951" y="1735201"/>
                </a:cubicBezTo>
                <a:cubicBezTo>
                  <a:pt x="5333874" y="1731772"/>
                  <a:pt x="5361559" y="1693672"/>
                  <a:pt x="5382387" y="1693672"/>
                </a:cubicBezTo>
                <a:cubicBezTo>
                  <a:pt x="5430837" y="1693672"/>
                  <a:pt x="5392737" y="1749108"/>
                  <a:pt x="5441251" y="1749108"/>
                </a:cubicBezTo>
                <a:close/>
                <a:moveTo>
                  <a:pt x="5025644" y="1752537"/>
                </a:moveTo>
                <a:cubicBezTo>
                  <a:pt x="5025644" y="1759458"/>
                  <a:pt x="5018659" y="1783715"/>
                  <a:pt x="5008309" y="1801051"/>
                </a:cubicBezTo>
                <a:cubicBezTo>
                  <a:pt x="5004816" y="1807972"/>
                  <a:pt x="4987544" y="1814893"/>
                  <a:pt x="4987544" y="1828737"/>
                </a:cubicBezTo>
                <a:cubicBezTo>
                  <a:pt x="4984051" y="1852993"/>
                  <a:pt x="4987544" y="1880680"/>
                  <a:pt x="4984051" y="1904937"/>
                </a:cubicBezTo>
                <a:cubicBezTo>
                  <a:pt x="4984051" y="1915351"/>
                  <a:pt x="4977130" y="1932623"/>
                  <a:pt x="4959795" y="1943037"/>
                </a:cubicBezTo>
                <a:cubicBezTo>
                  <a:pt x="4956366" y="1922272"/>
                  <a:pt x="4952874" y="1884172"/>
                  <a:pt x="4952874" y="1877251"/>
                </a:cubicBezTo>
                <a:cubicBezTo>
                  <a:pt x="4952874" y="1825308"/>
                  <a:pt x="4987544" y="1728280"/>
                  <a:pt x="5008309" y="1693672"/>
                </a:cubicBezTo>
                <a:cubicBezTo>
                  <a:pt x="5011737" y="1711008"/>
                  <a:pt x="5025644" y="1742186"/>
                  <a:pt x="5025644" y="1752537"/>
                </a:cubicBezTo>
                <a:close/>
                <a:moveTo>
                  <a:pt x="2878201" y="1714437"/>
                </a:moveTo>
                <a:cubicBezTo>
                  <a:pt x="2878201" y="1731772"/>
                  <a:pt x="2857437" y="1783715"/>
                  <a:pt x="2829751" y="1783715"/>
                </a:cubicBezTo>
                <a:cubicBezTo>
                  <a:pt x="2812415" y="1783715"/>
                  <a:pt x="2812415" y="1749108"/>
                  <a:pt x="2812415" y="1745615"/>
                </a:cubicBezTo>
                <a:cubicBezTo>
                  <a:pt x="2812415" y="1721358"/>
                  <a:pt x="2829751" y="1686751"/>
                  <a:pt x="2857437" y="1686751"/>
                </a:cubicBezTo>
                <a:cubicBezTo>
                  <a:pt x="2874772" y="1686751"/>
                  <a:pt x="2878201" y="1704086"/>
                  <a:pt x="2878201" y="1714437"/>
                </a:cubicBezTo>
                <a:close/>
                <a:moveTo>
                  <a:pt x="5150295" y="1776793"/>
                </a:moveTo>
                <a:cubicBezTo>
                  <a:pt x="5146866" y="1742186"/>
                  <a:pt x="5146866" y="1704086"/>
                  <a:pt x="5178044" y="1676337"/>
                </a:cubicBezTo>
                <a:cubicBezTo>
                  <a:pt x="5153787" y="1704086"/>
                  <a:pt x="5157216" y="1738693"/>
                  <a:pt x="5150295" y="1776793"/>
                </a:cubicBezTo>
                <a:close/>
                <a:moveTo>
                  <a:pt x="5874195" y="1697101"/>
                </a:moveTo>
                <a:cubicBezTo>
                  <a:pt x="5888037" y="1704086"/>
                  <a:pt x="5908802" y="1697101"/>
                  <a:pt x="5926137" y="1704086"/>
                </a:cubicBezTo>
                <a:cubicBezTo>
                  <a:pt x="5946902" y="1714437"/>
                  <a:pt x="5953824" y="1731772"/>
                  <a:pt x="5953824" y="1745615"/>
                </a:cubicBezTo>
                <a:cubicBezTo>
                  <a:pt x="5953824" y="1752537"/>
                  <a:pt x="5946902" y="1759458"/>
                  <a:pt x="5933059" y="1773301"/>
                </a:cubicBezTo>
                <a:cubicBezTo>
                  <a:pt x="5950395" y="1780286"/>
                  <a:pt x="5950395" y="1807972"/>
                  <a:pt x="5974651" y="1807972"/>
                </a:cubicBezTo>
                <a:cubicBezTo>
                  <a:pt x="5981574" y="1807972"/>
                  <a:pt x="6030024" y="1773301"/>
                  <a:pt x="6040437" y="1773301"/>
                </a:cubicBezTo>
                <a:cubicBezTo>
                  <a:pt x="6050851" y="1773301"/>
                  <a:pt x="6085459" y="1818386"/>
                  <a:pt x="6088951" y="1832229"/>
                </a:cubicBezTo>
                <a:cubicBezTo>
                  <a:pt x="6092381" y="1835658"/>
                  <a:pt x="6092381" y="1846072"/>
                  <a:pt x="6092381" y="1856486"/>
                </a:cubicBezTo>
                <a:cubicBezTo>
                  <a:pt x="6092381" y="1863408"/>
                  <a:pt x="6092381" y="1880680"/>
                  <a:pt x="6085459" y="1884172"/>
                </a:cubicBezTo>
                <a:lnTo>
                  <a:pt x="6095874" y="1894523"/>
                </a:lnTo>
                <a:cubicBezTo>
                  <a:pt x="6099302" y="1891093"/>
                  <a:pt x="6095874" y="1887601"/>
                  <a:pt x="6106224" y="1887601"/>
                </a:cubicBezTo>
                <a:cubicBezTo>
                  <a:pt x="6130481" y="1887601"/>
                  <a:pt x="6133974" y="1929193"/>
                  <a:pt x="6133974" y="1929193"/>
                </a:cubicBezTo>
                <a:cubicBezTo>
                  <a:pt x="6133974" y="1946529"/>
                  <a:pt x="6109716" y="1994980"/>
                  <a:pt x="6099302" y="2001901"/>
                </a:cubicBezTo>
                <a:cubicBezTo>
                  <a:pt x="6078537" y="2012315"/>
                  <a:pt x="6054281" y="2012315"/>
                  <a:pt x="6036945" y="2026158"/>
                </a:cubicBezTo>
                <a:cubicBezTo>
                  <a:pt x="5991924" y="2060829"/>
                  <a:pt x="5953824" y="2126615"/>
                  <a:pt x="5908802" y="2161223"/>
                </a:cubicBezTo>
                <a:cubicBezTo>
                  <a:pt x="5912295" y="2164715"/>
                  <a:pt x="5908802" y="2164715"/>
                  <a:pt x="5919216" y="2164715"/>
                </a:cubicBezTo>
                <a:cubicBezTo>
                  <a:pt x="5953824" y="2164715"/>
                  <a:pt x="6012751" y="2071180"/>
                  <a:pt x="6030024" y="2057337"/>
                </a:cubicBezTo>
                <a:cubicBezTo>
                  <a:pt x="6040437" y="2046923"/>
                  <a:pt x="6061202" y="2036572"/>
                  <a:pt x="6075045" y="2029651"/>
                </a:cubicBezTo>
                <a:lnTo>
                  <a:pt x="6085459" y="2029651"/>
                </a:lnTo>
                <a:lnTo>
                  <a:pt x="6085459" y="2036572"/>
                </a:lnTo>
                <a:cubicBezTo>
                  <a:pt x="6064695" y="2102358"/>
                  <a:pt x="6040437" y="2202815"/>
                  <a:pt x="5950395" y="2247837"/>
                </a:cubicBezTo>
                <a:cubicBezTo>
                  <a:pt x="5967730" y="2213229"/>
                  <a:pt x="5926137" y="2178558"/>
                  <a:pt x="5901881" y="2164715"/>
                </a:cubicBezTo>
                <a:cubicBezTo>
                  <a:pt x="5908802" y="2157794"/>
                  <a:pt x="5922645" y="2123123"/>
                  <a:pt x="5922645" y="2112772"/>
                </a:cubicBezTo>
                <a:cubicBezTo>
                  <a:pt x="5922645" y="2095437"/>
                  <a:pt x="5908802" y="2074672"/>
                  <a:pt x="5898451" y="2064258"/>
                </a:cubicBezTo>
                <a:cubicBezTo>
                  <a:pt x="5908802" y="2040001"/>
                  <a:pt x="5891530" y="1991551"/>
                  <a:pt x="5860351" y="1984629"/>
                </a:cubicBezTo>
                <a:cubicBezTo>
                  <a:pt x="5843016" y="1981137"/>
                  <a:pt x="5818759" y="1988058"/>
                  <a:pt x="5804916" y="1984629"/>
                </a:cubicBezTo>
                <a:cubicBezTo>
                  <a:pt x="5777230" y="1977708"/>
                  <a:pt x="5732209" y="1960372"/>
                  <a:pt x="5725224" y="1960372"/>
                </a:cubicBezTo>
                <a:cubicBezTo>
                  <a:pt x="5697537" y="1960372"/>
                  <a:pt x="5662930" y="1984629"/>
                  <a:pt x="5649024" y="1988058"/>
                </a:cubicBezTo>
                <a:cubicBezTo>
                  <a:pt x="5621337" y="1994980"/>
                  <a:pt x="5576316" y="1991551"/>
                  <a:pt x="5548630" y="2033080"/>
                </a:cubicBezTo>
                <a:cubicBezTo>
                  <a:pt x="5538216" y="2043493"/>
                  <a:pt x="5538216" y="2064258"/>
                  <a:pt x="5531295" y="2081593"/>
                </a:cubicBezTo>
                <a:cubicBezTo>
                  <a:pt x="5524374" y="2088515"/>
                  <a:pt x="5510530" y="2095437"/>
                  <a:pt x="5496687" y="2109280"/>
                </a:cubicBezTo>
                <a:cubicBezTo>
                  <a:pt x="5496687" y="2102358"/>
                  <a:pt x="5493195" y="2095437"/>
                  <a:pt x="5493195" y="2088515"/>
                </a:cubicBezTo>
                <a:cubicBezTo>
                  <a:pt x="5493195" y="2078101"/>
                  <a:pt x="5524374" y="2050415"/>
                  <a:pt x="5534787" y="2036572"/>
                </a:cubicBezTo>
                <a:cubicBezTo>
                  <a:pt x="5565902" y="1991551"/>
                  <a:pt x="5586730" y="1939608"/>
                  <a:pt x="5586730" y="1894523"/>
                </a:cubicBezTo>
                <a:cubicBezTo>
                  <a:pt x="5586730" y="1880680"/>
                  <a:pt x="5607495" y="1884172"/>
                  <a:pt x="5607495" y="1842580"/>
                </a:cubicBezTo>
                <a:cubicBezTo>
                  <a:pt x="5604002" y="1807972"/>
                  <a:pt x="5631751" y="1752537"/>
                  <a:pt x="5676774" y="1738693"/>
                </a:cubicBezTo>
                <a:cubicBezTo>
                  <a:pt x="5697537" y="1731772"/>
                  <a:pt x="5728716" y="1735201"/>
                  <a:pt x="5756402" y="1721358"/>
                </a:cubicBezTo>
                <a:cubicBezTo>
                  <a:pt x="5770309" y="1714437"/>
                  <a:pt x="5791074" y="1665986"/>
                  <a:pt x="5818759" y="1665986"/>
                </a:cubicBezTo>
                <a:cubicBezTo>
                  <a:pt x="5825681" y="1665986"/>
                  <a:pt x="5853430" y="1690180"/>
                  <a:pt x="5874195" y="1697101"/>
                </a:cubicBezTo>
                <a:close/>
                <a:moveTo>
                  <a:pt x="2968308" y="1693672"/>
                </a:moveTo>
                <a:cubicBezTo>
                  <a:pt x="2968308" y="1711008"/>
                  <a:pt x="2964815" y="1721358"/>
                  <a:pt x="2947480" y="1742186"/>
                </a:cubicBezTo>
                <a:lnTo>
                  <a:pt x="2930208" y="1742186"/>
                </a:lnTo>
                <a:lnTo>
                  <a:pt x="2930208" y="1728280"/>
                </a:lnTo>
                <a:cubicBezTo>
                  <a:pt x="2940558" y="1717929"/>
                  <a:pt x="2947480" y="1700593"/>
                  <a:pt x="2947480" y="1690180"/>
                </a:cubicBezTo>
                <a:cubicBezTo>
                  <a:pt x="2947480" y="1683258"/>
                  <a:pt x="2944051" y="1676337"/>
                  <a:pt x="2940558" y="1669415"/>
                </a:cubicBezTo>
                <a:cubicBezTo>
                  <a:pt x="2909380" y="1679829"/>
                  <a:pt x="2919794" y="1724851"/>
                  <a:pt x="2912872" y="1752537"/>
                </a:cubicBezTo>
                <a:cubicBezTo>
                  <a:pt x="2909380" y="1738693"/>
                  <a:pt x="2905951" y="1717929"/>
                  <a:pt x="2905951" y="1711008"/>
                </a:cubicBezTo>
                <a:cubicBezTo>
                  <a:pt x="2905951" y="1700593"/>
                  <a:pt x="2905951" y="1648651"/>
                  <a:pt x="2937129" y="1648651"/>
                </a:cubicBezTo>
                <a:cubicBezTo>
                  <a:pt x="2964815" y="1648651"/>
                  <a:pt x="2968308" y="1686751"/>
                  <a:pt x="2968308" y="1693672"/>
                </a:cubicBezTo>
                <a:close/>
                <a:moveTo>
                  <a:pt x="5081016" y="1783715"/>
                </a:moveTo>
                <a:cubicBezTo>
                  <a:pt x="5081016" y="1776793"/>
                  <a:pt x="5077587" y="1766380"/>
                  <a:pt x="5077587" y="1756029"/>
                </a:cubicBezTo>
                <a:cubicBezTo>
                  <a:pt x="5077587" y="1724851"/>
                  <a:pt x="5101844" y="1655572"/>
                  <a:pt x="5115687" y="1645158"/>
                </a:cubicBezTo>
                <a:cubicBezTo>
                  <a:pt x="5087937" y="1683258"/>
                  <a:pt x="5087937" y="1742186"/>
                  <a:pt x="5081016" y="1783715"/>
                </a:cubicBezTo>
                <a:close/>
                <a:moveTo>
                  <a:pt x="5496687" y="1631315"/>
                </a:moveTo>
                <a:cubicBezTo>
                  <a:pt x="5500116" y="1634808"/>
                  <a:pt x="5496687" y="1645158"/>
                  <a:pt x="5496687" y="1652080"/>
                </a:cubicBezTo>
                <a:cubicBezTo>
                  <a:pt x="5507037" y="1659065"/>
                  <a:pt x="5517451" y="1659065"/>
                  <a:pt x="5527802" y="1669415"/>
                </a:cubicBezTo>
                <a:cubicBezTo>
                  <a:pt x="5534787" y="1679829"/>
                  <a:pt x="5538216" y="1700593"/>
                  <a:pt x="5538216" y="1707515"/>
                </a:cubicBezTo>
                <a:cubicBezTo>
                  <a:pt x="5538216" y="1717929"/>
                  <a:pt x="5531295" y="1728280"/>
                  <a:pt x="5527802" y="1735201"/>
                </a:cubicBezTo>
                <a:cubicBezTo>
                  <a:pt x="5513959" y="1728280"/>
                  <a:pt x="5489702" y="1724851"/>
                  <a:pt x="5482781" y="1724851"/>
                </a:cubicBezTo>
                <a:cubicBezTo>
                  <a:pt x="5472430" y="1724851"/>
                  <a:pt x="5458587" y="1728280"/>
                  <a:pt x="5434330" y="1731772"/>
                </a:cubicBezTo>
                <a:cubicBezTo>
                  <a:pt x="5427409" y="1690180"/>
                  <a:pt x="5406581" y="1679829"/>
                  <a:pt x="5382387" y="1679829"/>
                </a:cubicBezTo>
                <a:cubicBezTo>
                  <a:pt x="5358130" y="1679829"/>
                  <a:pt x="5340795" y="1700593"/>
                  <a:pt x="5320030" y="1717929"/>
                </a:cubicBezTo>
                <a:cubicBezTo>
                  <a:pt x="5302695" y="1728280"/>
                  <a:pt x="5278437" y="1728280"/>
                  <a:pt x="5268087" y="1752537"/>
                </a:cubicBezTo>
                <a:cubicBezTo>
                  <a:pt x="5261166" y="1762951"/>
                  <a:pt x="5257674" y="1783715"/>
                  <a:pt x="5254181" y="1801051"/>
                </a:cubicBezTo>
                <a:cubicBezTo>
                  <a:pt x="5226495" y="1807972"/>
                  <a:pt x="5212651" y="1849501"/>
                  <a:pt x="5216081" y="1870329"/>
                </a:cubicBezTo>
                <a:cubicBezTo>
                  <a:pt x="5205730" y="1856486"/>
                  <a:pt x="5178044" y="1828737"/>
                  <a:pt x="5178044" y="1818386"/>
                </a:cubicBezTo>
                <a:cubicBezTo>
                  <a:pt x="5178044" y="1811401"/>
                  <a:pt x="5195316" y="1756029"/>
                  <a:pt x="5209159" y="1728280"/>
                </a:cubicBezTo>
                <a:cubicBezTo>
                  <a:pt x="5216081" y="1711008"/>
                  <a:pt x="5240337" y="1693672"/>
                  <a:pt x="5247259" y="1676337"/>
                </a:cubicBezTo>
                <a:cubicBezTo>
                  <a:pt x="5184966" y="1707515"/>
                  <a:pt x="5174551" y="1773301"/>
                  <a:pt x="5167630" y="1818386"/>
                </a:cubicBezTo>
                <a:cubicBezTo>
                  <a:pt x="5157216" y="1814893"/>
                  <a:pt x="5143374" y="1811401"/>
                  <a:pt x="5136451" y="1811401"/>
                </a:cubicBezTo>
                <a:cubicBezTo>
                  <a:pt x="5126037" y="1811401"/>
                  <a:pt x="5084509" y="1814893"/>
                  <a:pt x="5063744" y="1821815"/>
                </a:cubicBezTo>
                <a:cubicBezTo>
                  <a:pt x="5049837" y="1825308"/>
                  <a:pt x="5035995" y="1839151"/>
                  <a:pt x="5022151" y="1849501"/>
                </a:cubicBezTo>
                <a:cubicBezTo>
                  <a:pt x="5022151" y="1852993"/>
                  <a:pt x="5008309" y="1846072"/>
                  <a:pt x="5008309" y="1856486"/>
                </a:cubicBezTo>
                <a:lnTo>
                  <a:pt x="5008309" y="1832229"/>
                </a:lnTo>
                <a:cubicBezTo>
                  <a:pt x="5025644" y="1818386"/>
                  <a:pt x="5046409" y="1773301"/>
                  <a:pt x="5046409" y="1752537"/>
                </a:cubicBezTo>
                <a:cubicBezTo>
                  <a:pt x="5046409" y="1742186"/>
                  <a:pt x="5015230" y="1686751"/>
                  <a:pt x="5015230" y="1676337"/>
                </a:cubicBezTo>
                <a:cubicBezTo>
                  <a:pt x="5015230" y="1662493"/>
                  <a:pt x="5032566" y="1641729"/>
                  <a:pt x="5049837" y="1638237"/>
                </a:cubicBezTo>
                <a:cubicBezTo>
                  <a:pt x="5049837" y="1634808"/>
                  <a:pt x="5060251" y="1638237"/>
                  <a:pt x="5067174" y="1634808"/>
                </a:cubicBezTo>
                <a:cubicBezTo>
                  <a:pt x="5084509" y="1624393"/>
                  <a:pt x="5115687" y="1607058"/>
                  <a:pt x="5132959" y="1607058"/>
                </a:cubicBezTo>
                <a:cubicBezTo>
                  <a:pt x="5139944" y="1607058"/>
                  <a:pt x="5171059" y="1627886"/>
                  <a:pt x="5178044" y="1627886"/>
                </a:cubicBezTo>
                <a:cubicBezTo>
                  <a:pt x="5188395" y="1627886"/>
                  <a:pt x="5202237" y="1617472"/>
                  <a:pt x="5212651" y="1617472"/>
                </a:cubicBezTo>
                <a:cubicBezTo>
                  <a:pt x="5240337" y="1617472"/>
                  <a:pt x="5281930" y="1631315"/>
                  <a:pt x="5285359" y="1683258"/>
                </a:cubicBezTo>
                <a:cubicBezTo>
                  <a:pt x="5288851" y="1683258"/>
                  <a:pt x="5285359" y="1686751"/>
                  <a:pt x="5295774" y="1686751"/>
                </a:cubicBezTo>
                <a:cubicBezTo>
                  <a:pt x="5302695" y="1686751"/>
                  <a:pt x="5306187" y="1665986"/>
                  <a:pt x="5320030" y="1662493"/>
                </a:cubicBezTo>
                <a:cubicBezTo>
                  <a:pt x="5323459" y="1659065"/>
                  <a:pt x="5337366" y="1665986"/>
                  <a:pt x="5347716" y="1662493"/>
                </a:cubicBezTo>
                <a:cubicBezTo>
                  <a:pt x="5351209" y="1655572"/>
                  <a:pt x="5358130" y="1641729"/>
                  <a:pt x="5371974" y="1638237"/>
                </a:cubicBezTo>
                <a:cubicBezTo>
                  <a:pt x="5375466" y="1634808"/>
                  <a:pt x="5389309" y="1641729"/>
                  <a:pt x="5396230" y="1638237"/>
                </a:cubicBezTo>
                <a:cubicBezTo>
                  <a:pt x="5416995" y="1624393"/>
                  <a:pt x="5437759" y="1603629"/>
                  <a:pt x="5462016" y="1603629"/>
                </a:cubicBezTo>
                <a:cubicBezTo>
                  <a:pt x="5479351" y="1603629"/>
                  <a:pt x="5489702" y="1603629"/>
                  <a:pt x="5496687" y="1631315"/>
                </a:cubicBezTo>
                <a:close/>
                <a:moveTo>
                  <a:pt x="1378521" y="1721358"/>
                </a:moveTo>
                <a:cubicBezTo>
                  <a:pt x="1437386" y="1721358"/>
                  <a:pt x="1496251" y="1700593"/>
                  <a:pt x="1537843" y="1700593"/>
                </a:cubicBezTo>
                <a:cubicBezTo>
                  <a:pt x="1548257" y="1700593"/>
                  <a:pt x="1551686" y="1700593"/>
                  <a:pt x="1558608" y="1704086"/>
                </a:cubicBezTo>
                <a:cubicBezTo>
                  <a:pt x="1579372" y="1724851"/>
                  <a:pt x="1600200" y="1756029"/>
                  <a:pt x="1627886" y="1776793"/>
                </a:cubicBezTo>
                <a:cubicBezTo>
                  <a:pt x="1638300" y="1790637"/>
                  <a:pt x="1655572" y="1797558"/>
                  <a:pt x="1669478" y="1801051"/>
                </a:cubicBezTo>
                <a:cubicBezTo>
                  <a:pt x="1690243" y="1811401"/>
                  <a:pt x="1731772" y="1811401"/>
                  <a:pt x="1752600" y="1811401"/>
                </a:cubicBezTo>
                <a:cubicBezTo>
                  <a:pt x="1762951" y="1811401"/>
                  <a:pt x="1794129" y="1811401"/>
                  <a:pt x="1811464" y="1807972"/>
                </a:cubicBezTo>
                <a:cubicBezTo>
                  <a:pt x="1832229" y="1804480"/>
                  <a:pt x="1866900" y="1794129"/>
                  <a:pt x="1873821" y="1794129"/>
                </a:cubicBezTo>
                <a:cubicBezTo>
                  <a:pt x="1884172" y="1794129"/>
                  <a:pt x="1981137" y="1873758"/>
                  <a:pt x="2033143" y="1908429"/>
                </a:cubicBezTo>
                <a:cubicBezTo>
                  <a:pt x="1991551" y="1904937"/>
                  <a:pt x="1908429" y="1901508"/>
                  <a:pt x="1901508" y="1901508"/>
                </a:cubicBezTo>
                <a:cubicBezTo>
                  <a:pt x="1787208" y="1901508"/>
                  <a:pt x="1641729" y="1915351"/>
                  <a:pt x="1541272" y="1974215"/>
                </a:cubicBezTo>
                <a:cubicBezTo>
                  <a:pt x="1537843" y="1977708"/>
                  <a:pt x="1534351" y="1984629"/>
                  <a:pt x="1530921" y="1988058"/>
                </a:cubicBezTo>
                <a:cubicBezTo>
                  <a:pt x="1503172" y="2005393"/>
                  <a:pt x="1485900" y="2057337"/>
                  <a:pt x="1485900" y="2088515"/>
                </a:cubicBezTo>
                <a:cubicBezTo>
                  <a:pt x="1485900" y="2150872"/>
                  <a:pt x="1537843" y="2175129"/>
                  <a:pt x="1610551" y="2216658"/>
                </a:cubicBezTo>
                <a:cubicBezTo>
                  <a:pt x="1627886" y="2227072"/>
                  <a:pt x="1655572" y="2230501"/>
                  <a:pt x="1679829" y="2244344"/>
                </a:cubicBezTo>
                <a:cubicBezTo>
                  <a:pt x="1700594" y="2258251"/>
                  <a:pt x="1697164" y="2279015"/>
                  <a:pt x="1704086" y="2296351"/>
                </a:cubicBezTo>
                <a:cubicBezTo>
                  <a:pt x="1711008" y="2313623"/>
                  <a:pt x="1717929" y="2330958"/>
                  <a:pt x="1728343" y="2348294"/>
                </a:cubicBezTo>
                <a:cubicBezTo>
                  <a:pt x="1769872" y="2403666"/>
                  <a:pt x="1835721" y="2379472"/>
                  <a:pt x="1891094" y="2403666"/>
                </a:cubicBezTo>
                <a:cubicBezTo>
                  <a:pt x="1915351" y="2414080"/>
                  <a:pt x="1911921" y="2438337"/>
                  <a:pt x="1918843" y="2455672"/>
                </a:cubicBezTo>
                <a:cubicBezTo>
                  <a:pt x="1953451" y="2535301"/>
                  <a:pt x="2036572" y="2538794"/>
                  <a:pt x="2088515" y="2538794"/>
                </a:cubicBezTo>
                <a:cubicBezTo>
                  <a:pt x="2046986" y="2583815"/>
                  <a:pt x="2033143" y="2614994"/>
                  <a:pt x="2033143" y="2656523"/>
                </a:cubicBezTo>
                <a:cubicBezTo>
                  <a:pt x="2033143" y="2701544"/>
                  <a:pt x="2067751" y="2774315"/>
                  <a:pt x="2130108" y="2795080"/>
                </a:cubicBezTo>
                <a:cubicBezTo>
                  <a:pt x="2126615" y="2802001"/>
                  <a:pt x="2112772" y="2808923"/>
                  <a:pt x="2105851" y="2822766"/>
                </a:cubicBezTo>
                <a:cubicBezTo>
                  <a:pt x="2095437" y="2833180"/>
                  <a:pt x="2092008" y="2853944"/>
                  <a:pt x="2092008" y="2864358"/>
                </a:cubicBezTo>
                <a:cubicBezTo>
                  <a:pt x="2092008" y="2881630"/>
                  <a:pt x="2095437" y="2898966"/>
                  <a:pt x="2116264" y="2916301"/>
                </a:cubicBezTo>
                <a:cubicBezTo>
                  <a:pt x="2043494" y="2916301"/>
                  <a:pt x="1918843" y="2919730"/>
                  <a:pt x="1891094" y="3034030"/>
                </a:cubicBezTo>
                <a:cubicBezTo>
                  <a:pt x="1873821" y="3034030"/>
                  <a:pt x="1849564" y="3034030"/>
                  <a:pt x="1832229" y="3044444"/>
                </a:cubicBezTo>
                <a:cubicBezTo>
                  <a:pt x="1794129" y="3058287"/>
                  <a:pt x="1745678" y="3141409"/>
                  <a:pt x="1745678" y="3172587"/>
                </a:cubicBezTo>
                <a:cubicBezTo>
                  <a:pt x="1745678" y="3179509"/>
                  <a:pt x="1742186" y="3193351"/>
                  <a:pt x="1762951" y="3203766"/>
                </a:cubicBezTo>
                <a:cubicBezTo>
                  <a:pt x="1766443" y="3200337"/>
                  <a:pt x="1762951" y="3196844"/>
                  <a:pt x="1762951" y="3189923"/>
                </a:cubicBezTo>
                <a:cubicBezTo>
                  <a:pt x="1762951" y="3165666"/>
                  <a:pt x="1818386" y="3082544"/>
                  <a:pt x="1828800" y="3075623"/>
                </a:cubicBezTo>
                <a:cubicBezTo>
                  <a:pt x="1839151" y="3065209"/>
                  <a:pt x="1856486" y="3061780"/>
                  <a:pt x="1870329" y="3061780"/>
                </a:cubicBezTo>
                <a:cubicBezTo>
                  <a:pt x="1880743" y="3061780"/>
                  <a:pt x="1894586" y="3065209"/>
                  <a:pt x="1905000" y="3061780"/>
                </a:cubicBezTo>
                <a:cubicBezTo>
                  <a:pt x="1918843" y="3058287"/>
                  <a:pt x="1922272" y="3030601"/>
                  <a:pt x="1922272" y="3023680"/>
                </a:cubicBezTo>
                <a:cubicBezTo>
                  <a:pt x="1936115" y="2961323"/>
                  <a:pt x="2060829" y="2930144"/>
                  <a:pt x="2109343" y="2930144"/>
                </a:cubicBezTo>
                <a:cubicBezTo>
                  <a:pt x="2147443" y="2930144"/>
                  <a:pt x="2137029" y="2954401"/>
                  <a:pt x="2185543" y="2971737"/>
                </a:cubicBezTo>
                <a:cubicBezTo>
                  <a:pt x="2161286" y="2968244"/>
                  <a:pt x="2133537" y="2989009"/>
                  <a:pt x="2112772" y="3009837"/>
                </a:cubicBezTo>
                <a:cubicBezTo>
                  <a:pt x="2064321" y="3058287"/>
                  <a:pt x="2015808" y="3113723"/>
                  <a:pt x="1963864" y="3158744"/>
                </a:cubicBezTo>
                <a:cubicBezTo>
                  <a:pt x="1946529" y="3172587"/>
                  <a:pt x="1922272" y="3179509"/>
                  <a:pt x="1908429" y="3189923"/>
                </a:cubicBezTo>
                <a:cubicBezTo>
                  <a:pt x="1859915" y="3217609"/>
                  <a:pt x="1814894" y="3238437"/>
                  <a:pt x="1773364" y="3238437"/>
                </a:cubicBezTo>
                <a:cubicBezTo>
                  <a:pt x="1766443" y="3238437"/>
                  <a:pt x="1752600" y="3238437"/>
                  <a:pt x="1745678" y="3234944"/>
                </a:cubicBezTo>
                <a:cubicBezTo>
                  <a:pt x="1724851" y="3231451"/>
                  <a:pt x="1700594" y="3210687"/>
                  <a:pt x="1693672" y="3210687"/>
                </a:cubicBezTo>
                <a:cubicBezTo>
                  <a:pt x="1683321" y="3210687"/>
                  <a:pt x="1679829" y="3217609"/>
                  <a:pt x="1662494" y="3228023"/>
                </a:cubicBezTo>
                <a:cubicBezTo>
                  <a:pt x="1627886" y="3252280"/>
                  <a:pt x="1617472" y="3248787"/>
                  <a:pt x="1589786" y="3248787"/>
                </a:cubicBezTo>
                <a:cubicBezTo>
                  <a:pt x="1558608" y="3248787"/>
                  <a:pt x="1530921" y="3248787"/>
                  <a:pt x="1506664" y="3217609"/>
                </a:cubicBezTo>
                <a:cubicBezTo>
                  <a:pt x="1496251" y="3203766"/>
                  <a:pt x="1492821" y="3183001"/>
                  <a:pt x="1482408" y="3172587"/>
                </a:cubicBezTo>
                <a:cubicBezTo>
                  <a:pt x="1468564" y="3162237"/>
                  <a:pt x="1454721" y="3169158"/>
                  <a:pt x="1440878" y="3169158"/>
                </a:cubicBezTo>
                <a:cubicBezTo>
                  <a:pt x="1409700" y="3172587"/>
                  <a:pt x="1347343" y="3127566"/>
                  <a:pt x="1347343" y="3086037"/>
                </a:cubicBezTo>
                <a:cubicBezTo>
                  <a:pt x="1347343" y="3079051"/>
                  <a:pt x="1354264" y="3079051"/>
                  <a:pt x="1354264" y="3072130"/>
                </a:cubicBezTo>
                <a:cubicBezTo>
                  <a:pt x="1354264" y="3061780"/>
                  <a:pt x="1347343" y="3061780"/>
                  <a:pt x="1347343" y="3054858"/>
                </a:cubicBezTo>
                <a:cubicBezTo>
                  <a:pt x="1350835" y="3047937"/>
                  <a:pt x="1350835" y="3037523"/>
                  <a:pt x="1350835" y="3030601"/>
                </a:cubicBezTo>
                <a:cubicBezTo>
                  <a:pt x="1357757" y="3006344"/>
                  <a:pt x="1378521" y="2961323"/>
                  <a:pt x="1378521" y="2954401"/>
                </a:cubicBezTo>
                <a:cubicBezTo>
                  <a:pt x="1378521" y="2926715"/>
                  <a:pt x="1316164" y="2898966"/>
                  <a:pt x="1312735" y="2895537"/>
                </a:cubicBezTo>
                <a:cubicBezTo>
                  <a:pt x="1288478" y="2878201"/>
                  <a:pt x="1271143" y="2812415"/>
                  <a:pt x="1271143" y="2791587"/>
                </a:cubicBezTo>
                <a:cubicBezTo>
                  <a:pt x="1271143" y="2784666"/>
                  <a:pt x="1274635" y="2767394"/>
                  <a:pt x="1274635" y="2756980"/>
                </a:cubicBezTo>
                <a:cubicBezTo>
                  <a:pt x="1281557" y="2743137"/>
                  <a:pt x="1302321" y="2715387"/>
                  <a:pt x="1323086" y="2705037"/>
                </a:cubicBezTo>
                <a:cubicBezTo>
                  <a:pt x="1326578" y="2701544"/>
                  <a:pt x="1340421" y="2701544"/>
                  <a:pt x="1347343" y="2698115"/>
                </a:cubicBezTo>
                <a:cubicBezTo>
                  <a:pt x="1354264" y="2698115"/>
                  <a:pt x="1357757" y="2694623"/>
                  <a:pt x="1357757" y="2684209"/>
                </a:cubicBezTo>
                <a:cubicBezTo>
                  <a:pt x="1357757" y="2677287"/>
                  <a:pt x="1340421" y="2639187"/>
                  <a:pt x="1340421" y="2628837"/>
                </a:cubicBezTo>
                <a:cubicBezTo>
                  <a:pt x="1340421" y="2621915"/>
                  <a:pt x="1343851" y="2594166"/>
                  <a:pt x="1354264" y="2583815"/>
                </a:cubicBezTo>
                <a:cubicBezTo>
                  <a:pt x="1371600" y="2559558"/>
                  <a:pt x="1465072" y="2497201"/>
                  <a:pt x="1472057" y="2497201"/>
                </a:cubicBezTo>
                <a:cubicBezTo>
                  <a:pt x="1506664" y="2497201"/>
                  <a:pt x="1551686" y="2531872"/>
                  <a:pt x="1659064" y="2531872"/>
                </a:cubicBezTo>
                <a:cubicBezTo>
                  <a:pt x="1704086" y="2531872"/>
                  <a:pt x="1756029" y="2521458"/>
                  <a:pt x="1804543" y="2500694"/>
                </a:cubicBezTo>
                <a:cubicBezTo>
                  <a:pt x="1811464" y="2511044"/>
                  <a:pt x="1818386" y="2528380"/>
                  <a:pt x="1825308" y="2542223"/>
                </a:cubicBezTo>
                <a:cubicBezTo>
                  <a:pt x="1839151" y="2517966"/>
                  <a:pt x="1818386" y="2483358"/>
                  <a:pt x="1856486" y="2483358"/>
                </a:cubicBezTo>
                <a:cubicBezTo>
                  <a:pt x="1846072" y="2479866"/>
                  <a:pt x="1835721" y="2483358"/>
                  <a:pt x="1825308" y="2479866"/>
                </a:cubicBezTo>
                <a:cubicBezTo>
                  <a:pt x="1821815" y="2476437"/>
                  <a:pt x="1811464" y="2462594"/>
                  <a:pt x="1804543" y="2459101"/>
                </a:cubicBezTo>
                <a:cubicBezTo>
                  <a:pt x="1787208" y="2448751"/>
                  <a:pt x="1756029" y="2438337"/>
                  <a:pt x="1745678" y="2438337"/>
                </a:cubicBezTo>
                <a:lnTo>
                  <a:pt x="1683321" y="2438337"/>
                </a:lnTo>
                <a:cubicBezTo>
                  <a:pt x="1693672" y="2365566"/>
                  <a:pt x="1617472" y="2289366"/>
                  <a:pt x="1558608" y="2289366"/>
                </a:cubicBezTo>
                <a:lnTo>
                  <a:pt x="1489329" y="2289366"/>
                </a:lnTo>
                <a:cubicBezTo>
                  <a:pt x="1489329" y="2272094"/>
                  <a:pt x="1485900" y="2247837"/>
                  <a:pt x="1472057" y="2230501"/>
                </a:cubicBezTo>
                <a:cubicBezTo>
                  <a:pt x="1430464" y="2168144"/>
                  <a:pt x="1368108" y="2154301"/>
                  <a:pt x="1326578" y="2143951"/>
                </a:cubicBezTo>
                <a:cubicBezTo>
                  <a:pt x="1309243" y="2140458"/>
                  <a:pt x="1284986" y="2147380"/>
                  <a:pt x="1267651" y="2137029"/>
                </a:cubicBezTo>
                <a:cubicBezTo>
                  <a:pt x="1253808" y="2130044"/>
                  <a:pt x="1253808" y="2105851"/>
                  <a:pt x="1243457" y="2095437"/>
                </a:cubicBezTo>
                <a:cubicBezTo>
                  <a:pt x="1226121" y="2071180"/>
                  <a:pt x="1201864" y="2060829"/>
                  <a:pt x="1184529" y="2057337"/>
                </a:cubicBezTo>
                <a:cubicBezTo>
                  <a:pt x="1177608" y="2053908"/>
                  <a:pt x="1167257" y="2057337"/>
                  <a:pt x="1160335" y="2057337"/>
                </a:cubicBezTo>
                <a:cubicBezTo>
                  <a:pt x="1077214" y="2057337"/>
                  <a:pt x="1018286" y="2150872"/>
                  <a:pt x="1025208" y="2230501"/>
                </a:cubicBezTo>
                <a:lnTo>
                  <a:pt x="931735" y="2230501"/>
                </a:lnTo>
                <a:cubicBezTo>
                  <a:pt x="879792" y="2216658"/>
                  <a:pt x="810514" y="2202815"/>
                  <a:pt x="762000" y="2140458"/>
                </a:cubicBezTo>
                <a:cubicBezTo>
                  <a:pt x="768921" y="2126615"/>
                  <a:pt x="786257" y="2133537"/>
                  <a:pt x="800100" y="2126615"/>
                </a:cubicBezTo>
                <a:cubicBezTo>
                  <a:pt x="782764" y="2112772"/>
                  <a:pt x="758571" y="2133537"/>
                  <a:pt x="741235" y="2109280"/>
                </a:cubicBezTo>
                <a:cubicBezTo>
                  <a:pt x="741235" y="2109280"/>
                  <a:pt x="730821" y="2109280"/>
                  <a:pt x="727392" y="2112772"/>
                </a:cubicBezTo>
                <a:cubicBezTo>
                  <a:pt x="730821" y="2116201"/>
                  <a:pt x="734314" y="2116201"/>
                  <a:pt x="737743" y="2116201"/>
                </a:cubicBezTo>
                <a:cubicBezTo>
                  <a:pt x="685800" y="2126615"/>
                  <a:pt x="637286" y="2015808"/>
                  <a:pt x="637286" y="1984629"/>
                </a:cubicBezTo>
                <a:cubicBezTo>
                  <a:pt x="637286" y="1939608"/>
                  <a:pt x="685800" y="1939608"/>
                  <a:pt x="685800" y="1918780"/>
                </a:cubicBezTo>
                <a:cubicBezTo>
                  <a:pt x="685800" y="1911858"/>
                  <a:pt x="665035" y="1898015"/>
                  <a:pt x="658114" y="1887601"/>
                </a:cubicBezTo>
                <a:cubicBezTo>
                  <a:pt x="651192" y="1877251"/>
                  <a:pt x="647700" y="1859915"/>
                  <a:pt x="647700" y="1849501"/>
                </a:cubicBezTo>
                <a:cubicBezTo>
                  <a:pt x="647700" y="1821815"/>
                  <a:pt x="661543" y="1783715"/>
                  <a:pt x="696214" y="1762951"/>
                </a:cubicBezTo>
                <a:cubicBezTo>
                  <a:pt x="716978" y="1749108"/>
                  <a:pt x="748157" y="1742186"/>
                  <a:pt x="775843" y="1735201"/>
                </a:cubicBezTo>
                <a:cubicBezTo>
                  <a:pt x="782764" y="1717929"/>
                  <a:pt x="779335" y="1711008"/>
                  <a:pt x="782764" y="1686751"/>
                </a:cubicBezTo>
                <a:cubicBezTo>
                  <a:pt x="807021" y="1645158"/>
                  <a:pt x="876300" y="1596708"/>
                  <a:pt x="914400" y="1596708"/>
                </a:cubicBezTo>
                <a:cubicBezTo>
                  <a:pt x="921321" y="1596708"/>
                  <a:pt x="935164" y="1610551"/>
                  <a:pt x="945578" y="1610551"/>
                </a:cubicBezTo>
                <a:cubicBezTo>
                  <a:pt x="952500" y="1610551"/>
                  <a:pt x="980186" y="1596708"/>
                  <a:pt x="997521" y="1593215"/>
                </a:cubicBezTo>
                <a:cubicBezTo>
                  <a:pt x="1021778" y="1582865"/>
                  <a:pt x="1052957" y="1582865"/>
                  <a:pt x="1080643" y="1579372"/>
                </a:cubicBezTo>
                <a:cubicBezTo>
                  <a:pt x="1167257" y="1697101"/>
                  <a:pt x="1271143" y="1721358"/>
                  <a:pt x="1378521" y="1721358"/>
                </a:cubicBezTo>
                <a:close/>
                <a:moveTo>
                  <a:pt x="4883595" y="1721358"/>
                </a:moveTo>
                <a:cubicBezTo>
                  <a:pt x="4880166" y="1676337"/>
                  <a:pt x="4894009" y="1613980"/>
                  <a:pt x="4932109" y="1575880"/>
                </a:cubicBezTo>
                <a:cubicBezTo>
                  <a:pt x="4904423" y="1624393"/>
                  <a:pt x="4887087" y="1672908"/>
                  <a:pt x="4883595" y="1721358"/>
                </a:cubicBezTo>
                <a:close/>
                <a:moveTo>
                  <a:pt x="4506087" y="1589786"/>
                </a:moveTo>
                <a:cubicBezTo>
                  <a:pt x="4506087" y="1589786"/>
                  <a:pt x="4506087" y="1593215"/>
                  <a:pt x="4502595" y="1596708"/>
                </a:cubicBezTo>
                <a:cubicBezTo>
                  <a:pt x="4492244" y="1593215"/>
                  <a:pt x="4478401" y="1589786"/>
                  <a:pt x="4467987" y="1589786"/>
                </a:cubicBezTo>
                <a:cubicBezTo>
                  <a:pt x="4422966" y="1589786"/>
                  <a:pt x="4412551" y="1620965"/>
                  <a:pt x="4412551" y="1655572"/>
                </a:cubicBezTo>
                <a:cubicBezTo>
                  <a:pt x="4412551" y="1662493"/>
                  <a:pt x="4416044" y="1672908"/>
                  <a:pt x="4419474" y="1679829"/>
                </a:cubicBezTo>
                <a:cubicBezTo>
                  <a:pt x="4384866" y="1672908"/>
                  <a:pt x="4377944" y="1697101"/>
                  <a:pt x="4377944" y="1711008"/>
                </a:cubicBezTo>
                <a:cubicBezTo>
                  <a:pt x="4377944" y="1721358"/>
                  <a:pt x="4384866" y="1738693"/>
                  <a:pt x="4388295" y="1749108"/>
                </a:cubicBezTo>
                <a:cubicBezTo>
                  <a:pt x="4377944" y="1745615"/>
                  <a:pt x="4364101" y="1742186"/>
                  <a:pt x="4353687" y="1742186"/>
                </a:cubicBezTo>
                <a:cubicBezTo>
                  <a:pt x="4301744" y="1742186"/>
                  <a:pt x="4315587" y="1821815"/>
                  <a:pt x="4308666" y="1835658"/>
                </a:cubicBezTo>
                <a:cubicBezTo>
                  <a:pt x="4305174" y="1842580"/>
                  <a:pt x="4298251" y="1849501"/>
                  <a:pt x="4298251" y="1859915"/>
                </a:cubicBezTo>
                <a:cubicBezTo>
                  <a:pt x="4298251" y="1891093"/>
                  <a:pt x="4326001" y="1901508"/>
                  <a:pt x="4350258" y="1946529"/>
                </a:cubicBezTo>
                <a:cubicBezTo>
                  <a:pt x="4371023" y="1977708"/>
                  <a:pt x="4384866" y="2015808"/>
                  <a:pt x="4402201" y="2050415"/>
                </a:cubicBezTo>
                <a:cubicBezTo>
                  <a:pt x="4357180" y="2033080"/>
                  <a:pt x="4332923" y="1970723"/>
                  <a:pt x="4298251" y="1970723"/>
                </a:cubicBezTo>
                <a:cubicBezTo>
                  <a:pt x="4284409" y="1970723"/>
                  <a:pt x="4267074" y="1967293"/>
                  <a:pt x="4260151" y="1998472"/>
                </a:cubicBezTo>
                <a:cubicBezTo>
                  <a:pt x="4242880" y="1994980"/>
                  <a:pt x="4225544" y="1991551"/>
                  <a:pt x="4218623" y="1991551"/>
                </a:cubicBezTo>
                <a:cubicBezTo>
                  <a:pt x="4194366" y="1991551"/>
                  <a:pt x="4177030" y="1998472"/>
                  <a:pt x="4163187" y="2026158"/>
                </a:cubicBezTo>
                <a:cubicBezTo>
                  <a:pt x="4152836" y="2026158"/>
                  <a:pt x="4121658" y="2040001"/>
                  <a:pt x="4128580" y="2060829"/>
                </a:cubicBezTo>
                <a:cubicBezTo>
                  <a:pt x="4121658" y="2046923"/>
                  <a:pt x="4107751" y="2022729"/>
                  <a:pt x="4093909" y="2012315"/>
                </a:cubicBezTo>
                <a:cubicBezTo>
                  <a:pt x="4073144" y="1994980"/>
                  <a:pt x="4010787" y="1991551"/>
                  <a:pt x="3979609" y="1991551"/>
                </a:cubicBezTo>
                <a:cubicBezTo>
                  <a:pt x="3945001" y="1991551"/>
                  <a:pt x="3924236" y="2005393"/>
                  <a:pt x="3889565" y="2050415"/>
                </a:cubicBezTo>
                <a:cubicBezTo>
                  <a:pt x="3875723" y="2036572"/>
                  <a:pt x="3854958" y="2026158"/>
                  <a:pt x="3841115" y="2026158"/>
                </a:cubicBezTo>
                <a:cubicBezTo>
                  <a:pt x="3796030" y="2026158"/>
                  <a:pt x="3778758" y="2057337"/>
                  <a:pt x="3757994" y="2098929"/>
                </a:cubicBezTo>
                <a:cubicBezTo>
                  <a:pt x="3730244" y="2105851"/>
                  <a:pt x="3671380" y="2109280"/>
                  <a:pt x="3664458" y="2109280"/>
                </a:cubicBezTo>
                <a:cubicBezTo>
                  <a:pt x="3591687" y="2109280"/>
                  <a:pt x="3591687" y="2043493"/>
                  <a:pt x="3515487" y="2043493"/>
                </a:cubicBezTo>
                <a:cubicBezTo>
                  <a:pt x="3467037" y="2043493"/>
                  <a:pt x="3428937" y="2060829"/>
                  <a:pt x="3376994" y="2112772"/>
                </a:cubicBezTo>
                <a:cubicBezTo>
                  <a:pt x="3463544" y="2008823"/>
                  <a:pt x="3525901" y="1904937"/>
                  <a:pt x="3560572" y="1801051"/>
                </a:cubicBezTo>
                <a:cubicBezTo>
                  <a:pt x="3570922" y="1769872"/>
                  <a:pt x="3577844" y="1735201"/>
                  <a:pt x="3584765" y="1704086"/>
                </a:cubicBezTo>
                <a:cubicBezTo>
                  <a:pt x="3602101" y="1697101"/>
                  <a:pt x="3622865" y="1683258"/>
                  <a:pt x="3640201" y="1672908"/>
                </a:cubicBezTo>
                <a:cubicBezTo>
                  <a:pt x="3660965" y="1659065"/>
                  <a:pt x="3685222" y="1638237"/>
                  <a:pt x="3712908" y="1617472"/>
                </a:cubicBezTo>
                <a:cubicBezTo>
                  <a:pt x="3716401" y="1613980"/>
                  <a:pt x="3726815" y="1613980"/>
                  <a:pt x="3733737" y="1613980"/>
                </a:cubicBezTo>
                <a:cubicBezTo>
                  <a:pt x="3764915" y="1613980"/>
                  <a:pt x="3747580" y="1652080"/>
                  <a:pt x="3775265" y="1652080"/>
                </a:cubicBezTo>
                <a:cubicBezTo>
                  <a:pt x="3792601" y="1652080"/>
                  <a:pt x="3813365" y="1627886"/>
                  <a:pt x="3861880" y="1627886"/>
                </a:cubicBezTo>
                <a:cubicBezTo>
                  <a:pt x="3872230" y="1627886"/>
                  <a:pt x="3893058" y="1627886"/>
                  <a:pt x="3906901" y="1634808"/>
                </a:cubicBezTo>
                <a:cubicBezTo>
                  <a:pt x="3917315" y="1641729"/>
                  <a:pt x="3924236" y="1659065"/>
                  <a:pt x="3938080" y="1662493"/>
                </a:cubicBezTo>
                <a:cubicBezTo>
                  <a:pt x="3955415" y="1669415"/>
                  <a:pt x="3983101" y="1652080"/>
                  <a:pt x="3996944" y="1676337"/>
                </a:cubicBezTo>
                <a:cubicBezTo>
                  <a:pt x="4024630" y="1721358"/>
                  <a:pt x="4041965" y="1742186"/>
                  <a:pt x="4041965" y="1783715"/>
                </a:cubicBezTo>
                <a:cubicBezTo>
                  <a:pt x="4041965" y="1828737"/>
                  <a:pt x="4021201" y="1828737"/>
                  <a:pt x="3990023" y="1891093"/>
                </a:cubicBezTo>
                <a:cubicBezTo>
                  <a:pt x="3990023" y="1891093"/>
                  <a:pt x="3990023" y="1887601"/>
                  <a:pt x="3986530" y="1884172"/>
                </a:cubicBezTo>
                <a:cubicBezTo>
                  <a:pt x="3979609" y="1891093"/>
                  <a:pt x="3965765" y="1904937"/>
                  <a:pt x="3955415" y="1911858"/>
                </a:cubicBezTo>
                <a:cubicBezTo>
                  <a:pt x="3913823" y="1936115"/>
                  <a:pt x="3868801" y="1939608"/>
                  <a:pt x="3830701" y="1960372"/>
                </a:cubicBezTo>
                <a:cubicBezTo>
                  <a:pt x="3764915" y="1988058"/>
                  <a:pt x="3667887" y="2036572"/>
                  <a:pt x="3660965" y="2098929"/>
                </a:cubicBezTo>
                <a:cubicBezTo>
                  <a:pt x="3754501" y="2005393"/>
                  <a:pt x="3858387" y="1977708"/>
                  <a:pt x="3955415" y="1932623"/>
                </a:cubicBezTo>
                <a:cubicBezTo>
                  <a:pt x="3965765" y="1929193"/>
                  <a:pt x="3976180" y="1918780"/>
                  <a:pt x="3983101" y="1908429"/>
                </a:cubicBezTo>
                <a:cubicBezTo>
                  <a:pt x="4066223" y="1911858"/>
                  <a:pt x="4187444" y="1849501"/>
                  <a:pt x="4253230" y="1745615"/>
                </a:cubicBezTo>
                <a:cubicBezTo>
                  <a:pt x="4274058" y="1711008"/>
                  <a:pt x="4284409" y="1669415"/>
                  <a:pt x="4301744" y="1634808"/>
                </a:cubicBezTo>
                <a:cubicBezTo>
                  <a:pt x="4312158" y="1607058"/>
                  <a:pt x="4329430" y="1582865"/>
                  <a:pt x="4339844" y="1558608"/>
                </a:cubicBezTo>
                <a:cubicBezTo>
                  <a:pt x="4395280" y="1562037"/>
                  <a:pt x="4450651" y="1558608"/>
                  <a:pt x="4506087" y="1589786"/>
                </a:cubicBezTo>
                <a:close/>
                <a:moveTo>
                  <a:pt x="3016758" y="1558608"/>
                </a:moveTo>
                <a:cubicBezTo>
                  <a:pt x="3016758" y="1565529"/>
                  <a:pt x="2975229" y="1613980"/>
                  <a:pt x="2975229" y="1620965"/>
                </a:cubicBezTo>
                <a:cubicBezTo>
                  <a:pt x="2975229" y="1641729"/>
                  <a:pt x="3009837" y="1624393"/>
                  <a:pt x="3009837" y="1662493"/>
                </a:cubicBezTo>
                <a:cubicBezTo>
                  <a:pt x="3009837" y="1683258"/>
                  <a:pt x="2968308" y="1749108"/>
                  <a:pt x="2968308" y="1769872"/>
                </a:cubicBezTo>
                <a:cubicBezTo>
                  <a:pt x="2968308" y="1807972"/>
                  <a:pt x="3034094" y="1776793"/>
                  <a:pt x="3034094" y="1821815"/>
                </a:cubicBezTo>
                <a:cubicBezTo>
                  <a:pt x="3034094" y="1870329"/>
                  <a:pt x="2968308" y="1859915"/>
                  <a:pt x="2968308" y="1925701"/>
                </a:cubicBezTo>
                <a:cubicBezTo>
                  <a:pt x="2968308" y="1974215"/>
                  <a:pt x="3030601" y="1988058"/>
                  <a:pt x="3068701" y="1991551"/>
                </a:cubicBezTo>
                <a:cubicBezTo>
                  <a:pt x="3068701" y="2012315"/>
                  <a:pt x="3061780" y="2033080"/>
                  <a:pt x="3068701" y="2053908"/>
                </a:cubicBezTo>
                <a:cubicBezTo>
                  <a:pt x="3079115" y="2081593"/>
                  <a:pt x="3120644" y="2109280"/>
                  <a:pt x="3120644" y="2137029"/>
                </a:cubicBezTo>
                <a:cubicBezTo>
                  <a:pt x="3120644" y="2143951"/>
                  <a:pt x="3113722" y="2171637"/>
                  <a:pt x="3113722" y="2182051"/>
                </a:cubicBezTo>
                <a:cubicBezTo>
                  <a:pt x="3113722" y="2233994"/>
                  <a:pt x="3172651" y="2289366"/>
                  <a:pt x="3228022" y="2296351"/>
                </a:cubicBezTo>
                <a:cubicBezTo>
                  <a:pt x="3210751" y="2310194"/>
                  <a:pt x="3189922" y="2310194"/>
                  <a:pt x="3183001" y="2334451"/>
                </a:cubicBezTo>
                <a:lnTo>
                  <a:pt x="3200337" y="2334451"/>
                </a:lnTo>
                <a:cubicBezTo>
                  <a:pt x="3224594" y="2324037"/>
                  <a:pt x="3252280" y="2303272"/>
                  <a:pt x="3269615" y="2282444"/>
                </a:cubicBezTo>
                <a:cubicBezTo>
                  <a:pt x="3328480" y="2202815"/>
                  <a:pt x="3422015" y="2074672"/>
                  <a:pt x="3515487" y="2074672"/>
                </a:cubicBezTo>
                <a:cubicBezTo>
                  <a:pt x="3560572" y="2074672"/>
                  <a:pt x="3553587" y="2105851"/>
                  <a:pt x="3626358" y="2133537"/>
                </a:cubicBezTo>
                <a:cubicBezTo>
                  <a:pt x="3643694" y="2140458"/>
                  <a:pt x="3671380" y="2137029"/>
                  <a:pt x="3695637" y="2133537"/>
                </a:cubicBezTo>
                <a:cubicBezTo>
                  <a:pt x="3695637" y="2150872"/>
                  <a:pt x="3695637" y="2168144"/>
                  <a:pt x="3699065" y="2185480"/>
                </a:cubicBezTo>
                <a:cubicBezTo>
                  <a:pt x="3681794" y="2185480"/>
                  <a:pt x="3671380" y="2209737"/>
                  <a:pt x="3671380" y="2216658"/>
                </a:cubicBezTo>
                <a:cubicBezTo>
                  <a:pt x="3671380" y="2230501"/>
                  <a:pt x="3681794" y="2254758"/>
                  <a:pt x="3692144" y="2265172"/>
                </a:cubicBezTo>
                <a:cubicBezTo>
                  <a:pt x="3685222" y="2327466"/>
                  <a:pt x="3733737" y="2348294"/>
                  <a:pt x="3733737" y="2362137"/>
                </a:cubicBezTo>
                <a:cubicBezTo>
                  <a:pt x="3733737" y="2403666"/>
                  <a:pt x="3667887" y="2417572"/>
                  <a:pt x="3650615" y="2417572"/>
                </a:cubicBezTo>
                <a:lnTo>
                  <a:pt x="3564001" y="2417572"/>
                </a:lnTo>
                <a:cubicBezTo>
                  <a:pt x="3553587" y="2421001"/>
                  <a:pt x="3539744" y="2421001"/>
                  <a:pt x="3532822" y="2427923"/>
                </a:cubicBezTo>
                <a:cubicBezTo>
                  <a:pt x="3512058" y="2441766"/>
                  <a:pt x="3501644" y="2466023"/>
                  <a:pt x="3487801" y="2483358"/>
                </a:cubicBezTo>
                <a:cubicBezTo>
                  <a:pt x="3463544" y="2511044"/>
                  <a:pt x="3425444" y="2521458"/>
                  <a:pt x="3397758" y="2521458"/>
                </a:cubicBezTo>
                <a:cubicBezTo>
                  <a:pt x="3370072" y="2521458"/>
                  <a:pt x="3352737" y="2504123"/>
                  <a:pt x="3331972" y="2504123"/>
                </a:cubicBezTo>
                <a:cubicBezTo>
                  <a:pt x="3325051" y="2504123"/>
                  <a:pt x="3318065" y="2504123"/>
                  <a:pt x="3314637" y="2511044"/>
                </a:cubicBezTo>
                <a:cubicBezTo>
                  <a:pt x="3300794" y="2535301"/>
                  <a:pt x="3293872" y="2566480"/>
                  <a:pt x="3279965" y="2594166"/>
                </a:cubicBezTo>
                <a:cubicBezTo>
                  <a:pt x="3248851" y="2653094"/>
                  <a:pt x="3186494" y="2694623"/>
                  <a:pt x="3144901" y="2694623"/>
                </a:cubicBezTo>
                <a:cubicBezTo>
                  <a:pt x="3103372" y="2694623"/>
                  <a:pt x="3072194" y="2649601"/>
                  <a:pt x="3037522" y="2649601"/>
                </a:cubicBezTo>
                <a:cubicBezTo>
                  <a:pt x="3013329" y="2649601"/>
                  <a:pt x="2971737" y="2691194"/>
                  <a:pt x="2930208" y="2691194"/>
                </a:cubicBezTo>
                <a:cubicBezTo>
                  <a:pt x="2912872" y="2691194"/>
                  <a:pt x="2902458" y="2687701"/>
                  <a:pt x="2885122" y="2673858"/>
                </a:cubicBezTo>
                <a:lnTo>
                  <a:pt x="2871280" y="2673858"/>
                </a:lnTo>
                <a:cubicBezTo>
                  <a:pt x="2867851" y="2677287"/>
                  <a:pt x="2867851" y="2673858"/>
                  <a:pt x="2867851" y="2684209"/>
                </a:cubicBezTo>
                <a:cubicBezTo>
                  <a:pt x="2867851" y="2691194"/>
                  <a:pt x="2874772" y="2698115"/>
                  <a:pt x="2878201" y="2705037"/>
                </a:cubicBezTo>
                <a:cubicBezTo>
                  <a:pt x="2878201" y="2711958"/>
                  <a:pt x="2881694" y="2715387"/>
                  <a:pt x="2881694" y="2722309"/>
                </a:cubicBezTo>
                <a:cubicBezTo>
                  <a:pt x="2881694" y="2798509"/>
                  <a:pt x="2788158" y="2836609"/>
                  <a:pt x="2788158" y="2850515"/>
                </a:cubicBezTo>
                <a:cubicBezTo>
                  <a:pt x="2788158" y="2860866"/>
                  <a:pt x="2798572" y="2871280"/>
                  <a:pt x="2798572" y="2881630"/>
                </a:cubicBezTo>
                <a:cubicBezTo>
                  <a:pt x="2798572" y="2940558"/>
                  <a:pt x="2635758" y="2961323"/>
                  <a:pt x="2628837" y="2961323"/>
                </a:cubicBezTo>
                <a:cubicBezTo>
                  <a:pt x="2604580" y="2968244"/>
                  <a:pt x="2621915" y="2989009"/>
                  <a:pt x="2608072" y="3009837"/>
                </a:cubicBezTo>
                <a:cubicBezTo>
                  <a:pt x="2583815" y="3044444"/>
                  <a:pt x="2531872" y="3061780"/>
                  <a:pt x="2504186" y="3061780"/>
                </a:cubicBezTo>
                <a:cubicBezTo>
                  <a:pt x="2466086" y="3061780"/>
                  <a:pt x="2417572" y="3037523"/>
                  <a:pt x="2396808" y="2982087"/>
                </a:cubicBezTo>
                <a:cubicBezTo>
                  <a:pt x="2389886" y="2968244"/>
                  <a:pt x="2396808" y="2947480"/>
                  <a:pt x="2382964" y="2940558"/>
                </a:cubicBezTo>
                <a:cubicBezTo>
                  <a:pt x="2379472" y="2940558"/>
                  <a:pt x="2379472" y="2937066"/>
                  <a:pt x="2369058" y="2937066"/>
                </a:cubicBezTo>
                <a:cubicBezTo>
                  <a:pt x="2351786" y="2937066"/>
                  <a:pt x="2317115" y="2961323"/>
                  <a:pt x="2265172" y="2961323"/>
                </a:cubicBezTo>
                <a:cubicBezTo>
                  <a:pt x="2216658" y="2961323"/>
                  <a:pt x="2175129" y="2950909"/>
                  <a:pt x="2126615" y="2892044"/>
                </a:cubicBezTo>
                <a:cubicBezTo>
                  <a:pt x="2119694" y="2885123"/>
                  <a:pt x="2119694" y="2871280"/>
                  <a:pt x="2119694" y="2864358"/>
                </a:cubicBezTo>
                <a:cubicBezTo>
                  <a:pt x="2119694" y="2833180"/>
                  <a:pt x="2161286" y="2808923"/>
                  <a:pt x="2161286" y="2791587"/>
                </a:cubicBezTo>
                <a:cubicBezTo>
                  <a:pt x="2161286" y="2774315"/>
                  <a:pt x="2116264" y="2756980"/>
                  <a:pt x="2112772" y="2753487"/>
                </a:cubicBezTo>
                <a:cubicBezTo>
                  <a:pt x="2071243" y="2715387"/>
                  <a:pt x="2057337" y="2684209"/>
                  <a:pt x="2057337" y="2649601"/>
                </a:cubicBezTo>
                <a:lnTo>
                  <a:pt x="2057337" y="2632266"/>
                </a:lnTo>
                <a:cubicBezTo>
                  <a:pt x="2060829" y="2614994"/>
                  <a:pt x="2078164" y="2580323"/>
                  <a:pt x="2085086" y="2566480"/>
                </a:cubicBezTo>
                <a:cubicBezTo>
                  <a:pt x="2088515" y="2559558"/>
                  <a:pt x="2092008" y="2545715"/>
                  <a:pt x="2105851" y="2538794"/>
                </a:cubicBezTo>
                <a:cubicBezTo>
                  <a:pt x="2109343" y="2535301"/>
                  <a:pt x="2119694" y="2535301"/>
                  <a:pt x="2126615" y="2535301"/>
                </a:cubicBezTo>
                <a:cubicBezTo>
                  <a:pt x="2137029" y="2535301"/>
                  <a:pt x="2244408" y="2562987"/>
                  <a:pt x="2254758" y="2562987"/>
                </a:cubicBezTo>
                <a:cubicBezTo>
                  <a:pt x="2261743" y="2562987"/>
                  <a:pt x="2313686" y="2542223"/>
                  <a:pt x="2324037" y="2542223"/>
                </a:cubicBezTo>
                <a:cubicBezTo>
                  <a:pt x="2330958" y="2542223"/>
                  <a:pt x="2351786" y="2559558"/>
                  <a:pt x="2369058" y="2566480"/>
                </a:cubicBezTo>
                <a:cubicBezTo>
                  <a:pt x="2521458" y="2646172"/>
                  <a:pt x="2566480" y="2666937"/>
                  <a:pt x="2691194" y="2666937"/>
                </a:cubicBezTo>
                <a:cubicBezTo>
                  <a:pt x="2788158" y="2666937"/>
                  <a:pt x="2895537" y="2646172"/>
                  <a:pt x="2985580" y="2590737"/>
                </a:cubicBezTo>
                <a:lnTo>
                  <a:pt x="2985580" y="2587244"/>
                </a:lnTo>
                <a:cubicBezTo>
                  <a:pt x="2982151" y="2590737"/>
                  <a:pt x="2975229" y="2590737"/>
                  <a:pt x="2971737" y="2587244"/>
                </a:cubicBezTo>
                <a:cubicBezTo>
                  <a:pt x="2985580" y="2590737"/>
                  <a:pt x="3092958" y="2583815"/>
                  <a:pt x="3092958" y="2531872"/>
                </a:cubicBezTo>
                <a:cubicBezTo>
                  <a:pt x="3092958" y="2521458"/>
                  <a:pt x="3086037" y="2504123"/>
                  <a:pt x="3086037" y="2497201"/>
                </a:cubicBezTo>
                <a:cubicBezTo>
                  <a:pt x="3086037" y="2483358"/>
                  <a:pt x="3106801" y="2466023"/>
                  <a:pt x="3113722" y="2459101"/>
                </a:cubicBezTo>
                <a:cubicBezTo>
                  <a:pt x="3131058" y="2441766"/>
                  <a:pt x="3141472" y="2421001"/>
                  <a:pt x="3148394" y="2400237"/>
                </a:cubicBezTo>
                <a:lnTo>
                  <a:pt x="3148394" y="2334451"/>
                </a:lnTo>
                <a:cubicBezTo>
                  <a:pt x="3141472" y="2310194"/>
                  <a:pt x="3120644" y="2261680"/>
                  <a:pt x="3086037" y="2247837"/>
                </a:cubicBezTo>
                <a:cubicBezTo>
                  <a:pt x="3113722" y="2244344"/>
                  <a:pt x="3110294" y="2223580"/>
                  <a:pt x="3110294" y="2209737"/>
                </a:cubicBezTo>
                <a:cubicBezTo>
                  <a:pt x="3110294" y="2195894"/>
                  <a:pt x="3103372" y="2157794"/>
                  <a:pt x="3082544" y="2157794"/>
                </a:cubicBezTo>
                <a:cubicBezTo>
                  <a:pt x="3054858" y="2157794"/>
                  <a:pt x="3047937" y="2206244"/>
                  <a:pt x="3044444" y="2223580"/>
                </a:cubicBezTo>
                <a:lnTo>
                  <a:pt x="3051429" y="2230501"/>
                </a:lnTo>
                <a:cubicBezTo>
                  <a:pt x="3065272" y="2227072"/>
                  <a:pt x="3072194" y="2195894"/>
                  <a:pt x="3079115" y="2188972"/>
                </a:cubicBezTo>
                <a:cubicBezTo>
                  <a:pt x="3082544" y="2192401"/>
                  <a:pt x="3082544" y="2195894"/>
                  <a:pt x="3082544" y="2202815"/>
                </a:cubicBezTo>
                <a:cubicBezTo>
                  <a:pt x="3082544" y="2213229"/>
                  <a:pt x="3075622" y="2223580"/>
                  <a:pt x="3075622" y="2233994"/>
                </a:cubicBezTo>
                <a:cubicBezTo>
                  <a:pt x="3075622" y="2240915"/>
                  <a:pt x="3079115" y="2240915"/>
                  <a:pt x="3082544" y="2244344"/>
                </a:cubicBezTo>
                <a:cubicBezTo>
                  <a:pt x="3058351" y="2233994"/>
                  <a:pt x="3016758" y="2233994"/>
                  <a:pt x="3016758" y="2227072"/>
                </a:cubicBezTo>
                <a:cubicBezTo>
                  <a:pt x="3016758" y="2220151"/>
                  <a:pt x="2992501" y="2223580"/>
                  <a:pt x="2985580" y="2213229"/>
                </a:cubicBezTo>
                <a:lnTo>
                  <a:pt x="2985580" y="2192401"/>
                </a:lnTo>
                <a:cubicBezTo>
                  <a:pt x="2992501" y="2199323"/>
                  <a:pt x="3016758" y="2220151"/>
                  <a:pt x="3016758" y="2213229"/>
                </a:cubicBezTo>
                <a:cubicBezTo>
                  <a:pt x="3016758" y="2206244"/>
                  <a:pt x="3009837" y="2202815"/>
                  <a:pt x="3009837" y="2192401"/>
                </a:cubicBezTo>
                <a:cubicBezTo>
                  <a:pt x="3009837" y="2171637"/>
                  <a:pt x="3027172" y="2164715"/>
                  <a:pt x="3041015" y="2164715"/>
                </a:cubicBezTo>
                <a:cubicBezTo>
                  <a:pt x="3047937" y="2164715"/>
                  <a:pt x="3047937" y="2168144"/>
                  <a:pt x="3051429" y="2171637"/>
                </a:cubicBezTo>
                <a:cubicBezTo>
                  <a:pt x="3068701" y="2157794"/>
                  <a:pt x="3072194" y="2130044"/>
                  <a:pt x="3072194" y="2112772"/>
                </a:cubicBezTo>
                <a:cubicBezTo>
                  <a:pt x="3072194" y="2102358"/>
                  <a:pt x="3068701" y="2060829"/>
                  <a:pt x="3054858" y="2053908"/>
                </a:cubicBezTo>
                <a:cubicBezTo>
                  <a:pt x="3023680" y="2064258"/>
                  <a:pt x="3034094" y="2095437"/>
                  <a:pt x="3027172" y="2119694"/>
                </a:cubicBezTo>
                <a:lnTo>
                  <a:pt x="3034094" y="2126615"/>
                </a:lnTo>
                <a:cubicBezTo>
                  <a:pt x="3037522" y="2119694"/>
                  <a:pt x="3041015" y="2109280"/>
                  <a:pt x="3047937" y="2102358"/>
                </a:cubicBezTo>
                <a:lnTo>
                  <a:pt x="3047937" y="2147380"/>
                </a:lnTo>
                <a:cubicBezTo>
                  <a:pt x="3044444" y="2143951"/>
                  <a:pt x="3037522" y="2140458"/>
                  <a:pt x="3030601" y="2140458"/>
                </a:cubicBezTo>
                <a:cubicBezTo>
                  <a:pt x="3009837" y="2140458"/>
                  <a:pt x="2992501" y="2150872"/>
                  <a:pt x="2992501" y="2185480"/>
                </a:cubicBezTo>
                <a:cubicBezTo>
                  <a:pt x="2992501" y="2175129"/>
                  <a:pt x="2992501" y="2157794"/>
                  <a:pt x="2982151" y="2147380"/>
                </a:cubicBezTo>
                <a:cubicBezTo>
                  <a:pt x="2978658" y="2147380"/>
                  <a:pt x="2968308" y="2150872"/>
                  <a:pt x="2968308" y="2161223"/>
                </a:cubicBezTo>
                <a:cubicBezTo>
                  <a:pt x="2964815" y="2178558"/>
                  <a:pt x="2964815" y="2209737"/>
                  <a:pt x="2964815" y="2216658"/>
                </a:cubicBezTo>
                <a:cubicBezTo>
                  <a:pt x="2964815" y="2227072"/>
                  <a:pt x="2971737" y="2233994"/>
                  <a:pt x="2971737" y="2240915"/>
                </a:cubicBezTo>
                <a:cubicBezTo>
                  <a:pt x="2968308" y="2240915"/>
                  <a:pt x="2961322" y="2244344"/>
                  <a:pt x="2954401" y="2247837"/>
                </a:cubicBezTo>
                <a:cubicBezTo>
                  <a:pt x="2961322" y="2233994"/>
                  <a:pt x="2964815" y="2209737"/>
                  <a:pt x="2964815" y="2202815"/>
                </a:cubicBezTo>
                <a:cubicBezTo>
                  <a:pt x="2964815" y="2154301"/>
                  <a:pt x="2944051" y="2119694"/>
                  <a:pt x="2895537" y="2119694"/>
                </a:cubicBezTo>
                <a:cubicBezTo>
                  <a:pt x="2885122" y="2119694"/>
                  <a:pt x="2857437" y="2123123"/>
                  <a:pt x="2829751" y="2130044"/>
                </a:cubicBezTo>
                <a:cubicBezTo>
                  <a:pt x="2829751" y="2116201"/>
                  <a:pt x="2826258" y="2095437"/>
                  <a:pt x="2819337" y="2085023"/>
                </a:cubicBezTo>
                <a:cubicBezTo>
                  <a:pt x="2791651" y="2029651"/>
                  <a:pt x="2725801" y="2008823"/>
                  <a:pt x="2687701" y="2012315"/>
                </a:cubicBezTo>
                <a:cubicBezTo>
                  <a:pt x="2677351" y="1981137"/>
                  <a:pt x="2677351" y="1956880"/>
                  <a:pt x="2663508" y="1929193"/>
                </a:cubicBezTo>
                <a:cubicBezTo>
                  <a:pt x="2670429" y="1932623"/>
                  <a:pt x="2673858" y="1939608"/>
                  <a:pt x="2684272" y="1939608"/>
                </a:cubicBezTo>
                <a:cubicBezTo>
                  <a:pt x="2691194" y="1939608"/>
                  <a:pt x="2698115" y="1929193"/>
                  <a:pt x="2698115" y="1922272"/>
                </a:cubicBezTo>
                <a:cubicBezTo>
                  <a:pt x="2698115" y="1911858"/>
                  <a:pt x="2670429" y="1898015"/>
                  <a:pt x="2670429" y="1887601"/>
                </a:cubicBezTo>
                <a:cubicBezTo>
                  <a:pt x="2670429" y="1880680"/>
                  <a:pt x="2677351" y="1873758"/>
                  <a:pt x="2680780" y="1866837"/>
                </a:cubicBezTo>
                <a:cubicBezTo>
                  <a:pt x="2711958" y="1873758"/>
                  <a:pt x="2694686" y="1911858"/>
                  <a:pt x="2711958" y="1936115"/>
                </a:cubicBezTo>
                <a:lnTo>
                  <a:pt x="2722372" y="1936115"/>
                </a:lnTo>
                <a:cubicBezTo>
                  <a:pt x="2725801" y="1918780"/>
                  <a:pt x="2722372" y="1898015"/>
                  <a:pt x="2722372" y="1880680"/>
                </a:cubicBezTo>
                <a:cubicBezTo>
                  <a:pt x="2718880" y="1866837"/>
                  <a:pt x="2722372" y="1852993"/>
                  <a:pt x="2739708" y="1839151"/>
                </a:cubicBezTo>
                <a:cubicBezTo>
                  <a:pt x="2743137" y="1849501"/>
                  <a:pt x="2743137" y="1863408"/>
                  <a:pt x="2743137" y="1873758"/>
                </a:cubicBezTo>
                <a:cubicBezTo>
                  <a:pt x="2743137" y="1880680"/>
                  <a:pt x="2743137" y="1891093"/>
                  <a:pt x="2739708" y="1901508"/>
                </a:cubicBezTo>
                <a:cubicBezTo>
                  <a:pt x="2739708" y="1911858"/>
                  <a:pt x="2729294" y="1925701"/>
                  <a:pt x="2729294" y="1932623"/>
                </a:cubicBezTo>
                <a:cubicBezTo>
                  <a:pt x="2729294" y="1943037"/>
                  <a:pt x="2732786" y="1946529"/>
                  <a:pt x="2743137" y="1946529"/>
                </a:cubicBezTo>
                <a:cubicBezTo>
                  <a:pt x="2763901" y="1946529"/>
                  <a:pt x="2770886" y="1880680"/>
                  <a:pt x="2770886" y="1873758"/>
                </a:cubicBezTo>
                <a:cubicBezTo>
                  <a:pt x="2770886" y="1884172"/>
                  <a:pt x="2774315" y="1898015"/>
                  <a:pt x="2781237" y="1911858"/>
                </a:cubicBezTo>
                <a:lnTo>
                  <a:pt x="2795080" y="1911858"/>
                </a:lnTo>
                <a:lnTo>
                  <a:pt x="2795080" y="1887601"/>
                </a:lnTo>
                <a:cubicBezTo>
                  <a:pt x="2798572" y="1887601"/>
                  <a:pt x="2805494" y="1891093"/>
                  <a:pt x="2815908" y="1891093"/>
                </a:cubicBezTo>
                <a:cubicBezTo>
                  <a:pt x="2815908" y="1887601"/>
                  <a:pt x="2819337" y="1884172"/>
                  <a:pt x="2819337" y="1877251"/>
                </a:cubicBezTo>
                <a:cubicBezTo>
                  <a:pt x="2819337" y="1863408"/>
                  <a:pt x="2791651" y="1839151"/>
                  <a:pt x="2784729" y="1839151"/>
                </a:cubicBezTo>
                <a:cubicBezTo>
                  <a:pt x="2777808" y="1839151"/>
                  <a:pt x="2770886" y="1846072"/>
                  <a:pt x="2767394" y="1852993"/>
                </a:cubicBezTo>
                <a:cubicBezTo>
                  <a:pt x="2767394" y="1846072"/>
                  <a:pt x="2753551" y="1828737"/>
                  <a:pt x="2750058" y="1818386"/>
                </a:cubicBezTo>
                <a:cubicBezTo>
                  <a:pt x="2743137" y="1801051"/>
                  <a:pt x="2746629" y="1780286"/>
                  <a:pt x="2739708" y="1766380"/>
                </a:cubicBezTo>
                <a:cubicBezTo>
                  <a:pt x="2729294" y="1735201"/>
                  <a:pt x="2691194" y="1738693"/>
                  <a:pt x="2677351" y="1735201"/>
                </a:cubicBezTo>
                <a:lnTo>
                  <a:pt x="2680780" y="1735201"/>
                </a:lnTo>
                <a:cubicBezTo>
                  <a:pt x="2677351" y="1731772"/>
                  <a:pt x="2670429" y="1735201"/>
                  <a:pt x="2663508" y="1735201"/>
                </a:cubicBezTo>
                <a:lnTo>
                  <a:pt x="2663508" y="1700593"/>
                </a:lnTo>
                <a:cubicBezTo>
                  <a:pt x="2666937" y="1693672"/>
                  <a:pt x="2670429" y="1690180"/>
                  <a:pt x="2680780" y="1690180"/>
                </a:cubicBezTo>
                <a:cubicBezTo>
                  <a:pt x="2687701" y="1690180"/>
                  <a:pt x="2694686" y="1700593"/>
                  <a:pt x="2705037" y="1711008"/>
                </a:cubicBezTo>
                <a:cubicBezTo>
                  <a:pt x="2711958" y="1707515"/>
                  <a:pt x="2715451" y="1704086"/>
                  <a:pt x="2715451" y="1693672"/>
                </a:cubicBezTo>
                <a:cubicBezTo>
                  <a:pt x="2715451" y="1672908"/>
                  <a:pt x="2687701" y="1665986"/>
                  <a:pt x="2680780" y="1665986"/>
                </a:cubicBezTo>
                <a:cubicBezTo>
                  <a:pt x="2656586" y="1665986"/>
                  <a:pt x="2642680" y="1686751"/>
                  <a:pt x="2642680" y="1704086"/>
                </a:cubicBezTo>
                <a:cubicBezTo>
                  <a:pt x="2642680" y="1714437"/>
                  <a:pt x="2646172" y="1745615"/>
                  <a:pt x="2666937" y="1745615"/>
                </a:cubicBezTo>
                <a:cubicBezTo>
                  <a:pt x="2663508" y="1756029"/>
                  <a:pt x="2660015" y="1766380"/>
                  <a:pt x="2660015" y="1776793"/>
                </a:cubicBezTo>
                <a:cubicBezTo>
                  <a:pt x="2660015" y="1797558"/>
                  <a:pt x="2666937" y="1821815"/>
                  <a:pt x="2691194" y="1821815"/>
                </a:cubicBezTo>
                <a:cubicBezTo>
                  <a:pt x="2708529" y="1821815"/>
                  <a:pt x="2711958" y="1807972"/>
                  <a:pt x="2711958" y="1804480"/>
                </a:cubicBezTo>
                <a:cubicBezTo>
                  <a:pt x="2711958" y="1790637"/>
                  <a:pt x="2698115" y="1790637"/>
                  <a:pt x="2687701" y="1783715"/>
                </a:cubicBezTo>
                <a:lnTo>
                  <a:pt x="2687701" y="1762951"/>
                </a:lnTo>
                <a:lnTo>
                  <a:pt x="2698115" y="1762951"/>
                </a:lnTo>
                <a:cubicBezTo>
                  <a:pt x="2722372" y="1762951"/>
                  <a:pt x="2725801" y="1797558"/>
                  <a:pt x="2739708" y="1814893"/>
                </a:cubicBezTo>
                <a:cubicBezTo>
                  <a:pt x="2718880" y="1811401"/>
                  <a:pt x="2701608" y="1842580"/>
                  <a:pt x="2701608" y="1856486"/>
                </a:cubicBezTo>
                <a:cubicBezTo>
                  <a:pt x="2694686" y="1849501"/>
                  <a:pt x="2687701" y="1846072"/>
                  <a:pt x="2680780" y="1846072"/>
                </a:cubicBezTo>
                <a:cubicBezTo>
                  <a:pt x="2653094" y="1846072"/>
                  <a:pt x="2642680" y="1891093"/>
                  <a:pt x="2646172" y="1908429"/>
                </a:cubicBezTo>
                <a:cubicBezTo>
                  <a:pt x="2573464" y="1863408"/>
                  <a:pt x="2597658" y="1884172"/>
                  <a:pt x="2542286" y="1884172"/>
                </a:cubicBezTo>
                <a:lnTo>
                  <a:pt x="2528380" y="1884172"/>
                </a:lnTo>
                <a:cubicBezTo>
                  <a:pt x="2559558" y="1856486"/>
                  <a:pt x="2531872" y="1821815"/>
                  <a:pt x="2566480" y="1794129"/>
                </a:cubicBezTo>
                <a:cubicBezTo>
                  <a:pt x="2563051" y="1790637"/>
                  <a:pt x="2559558" y="1787208"/>
                  <a:pt x="2552637" y="1787208"/>
                </a:cubicBezTo>
                <a:cubicBezTo>
                  <a:pt x="2542286" y="1787208"/>
                  <a:pt x="2542286" y="1790637"/>
                  <a:pt x="2538794" y="1797558"/>
                </a:cubicBezTo>
                <a:cubicBezTo>
                  <a:pt x="2538794" y="1762951"/>
                  <a:pt x="2542286" y="1724851"/>
                  <a:pt x="2566480" y="1693672"/>
                </a:cubicBezTo>
                <a:cubicBezTo>
                  <a:pt x="2583815" y="1669415"/>
                  <a:pt x="2642680" y="1641729"/>
                  <a:pt x="2649601" y="1610551"/>
                </a:cubicBezTo>
                <a:cubicBezTo>
                  <a:pt x="2656586" y="1645158"/>
                  <a:pt x="2750058" y="1648651"/>
                  <a:pt x="2750058" y="1679829"/>
                </a:cubicBezTo>
                <a:cubicBezTo>
                  <a:pt x="2750058" y="1690180"/>
                  <a:pt x="2743137" y="1697101"/>
                  <a:pt x="2743137" y="1707515"/>
                </a:cubicBezTo>
                <a:cubicBezTo>
                  <a:pt x="2743137" y="1724851"/>
                  <a:pt x="2750058" y="1790637"/>
                  <a:pt x="2781237" y="1790637"/>
                </a:cubicBezTo>
                <a:cubicBezTo>
                  <a:pt x="2805494" y="1790637"/>
                  <a:pt x="2805494" y="1742186"/>
                  <a:pt x="2805494" y="1742186"/>
                </a:cubicBezTo>
                <a:cubicBezTo>
                  <a:pt x="2805494" y="1728280"/>
                  <a:pt x="2795080" y="1679829"/>
                  <a:pt x="2788158" y="1676337"/>
                </a:cubicBezTo>
                <a:cubicBezTo>
                  <a:pt x="2781237" y="1672908"/>
                  <a:pt x="2770886" y="1672908"/>
                  <a:pt x="2760472" y="1672908"/>
                </a:cubicBezTo>
                <a:cubicBezTo>
                  <a:pt x="2760472" y="1669415"/>
                  <a:pt x="2763901" y="1669415"/>
                  <a:pt x="2767394" y="1665986"/>
                </a:cubicBezTo>
                <a:cubicBezTo>
                  <a:pt x="2756980" y="1655572"/>
                  <a:pt x="2756980" y="1652080"/>
                  <a:pt x="2756980" y="1648651"/>
                </a:cubicBezTo>
                <a:cubicBezTo>
                  <a:pt x="2756980" y="1593215"/>
                  <a:pt x="2833180" y="1551686"/>
                  <a:pt x="2860929" y="1551686"/>
                </a:cubicBezTo>
                <a:cubicBezTo>
                  <a:pt x="2881694" y="1551686"/>
                  <a:pt x="2895537" y="1568958"/>
                  <a:pt x="2902458" y="1568958"/>
                </a:cubicBezTo>
                <a:cubicBezTo>
                  <a:pt x="2912872" y="1568958"/>
                  <a:pt x="2926715" y="1551686"/>
                  <a:pt x="2940558" y="1548193"/>
                </a:cubicBezTo>
                <a:cubicBezTo>
                  <a:pt x="2950972" y="1541272"/>
                  <a:pt x="2971737" y="1541272"/>
                  <a:pt x="2982151" y="1541272"/>
                </a:cubicBezTo>
                <a:cubicBezTo>
                  <a:pt x="2989072" y="1541272"/>
                  <a:pt x="3016758" y="1541272"/>
                  <a:pt x="3016758" y="1558608"/>
                </a:cubicBezTo>
                <a:close/>
                <a:moveTo>
                  <a:pt x="2635758" y="1600137"/>
                </a:moveTo>
                <a:cubicBezTo>
                  <a:pt x="2635758" y="1631315"/>
                  <a:pt x="2566480" y="1662493"/>
                  <a:pt x="2563051" y="1665986"/>
                </a:cubicBezTo>
                <a:cubicBezTo>
                  <a:pt x="2538794" y="1679829"/>
                  <a:pt x="2504186" y="1752537"/>
                  <a:pt x="2504186" y="1780286"/>
                </a:cubicBezTo>
                <a:lnTo>
                  <a:pt x="2504186" y="1859915"/>
                </a:lnTo>
                <a:cubicBezTo>
                  <a:pt x="2490280" y="1908429"/>
                  <a:pt x="2400237" y="1894523"/>
                  <a:pt x="2400237" y="1956880"/>
                </a:cubicBezTo>
                <a:cubicBezTo>
                  <a:pt x="2400237" y="2026158"/>
                  <a:pt x="2445258" y="2026158"/>
                  <a:pt x="2445258" y="2074672"/>
                </a:cubicBezTo>
                <a:cubicBezTo>
                  <a:pt x="2445258" y="2098929"/>
                  <a:pt x="2438337" y="2116201"/>
                  <a:pt x="2410651" y="2143951"/>
                </a:cubicBezTo>
                <a:cubicBezTo>
                  <a:pt x="2452180" y="2147380"/>
                  <a:pt x="2469515" y="2098929"/>
                  <a:pt x="2469515" y="2074672"/>
                </a:cubicBezTo>
                <a:cubicBezTo>
                  <a:pt x="2469515" y="2026158"/>
                  <a:pt x="2424494" y="2015808"/>
                  <a:pt x="2424494" y="1963801"/>
                </a:cubicBezTo>
                <a:cubicBezTo>
                  <a:pt x="2424494" y="1953451"/>
                  <a:pt x="2421064" y="1949958"/>
                  <a:pt x="2427986" y="1946529"/>
                </a:cubicBezTo>
                <a:cubicBezTo>
                  <a:pt x="2452180" y="1929193"/>
                  <a:pt x="2483358" y="1915351"/>
                  <a:pt x="2514537" y="1904937"/>
                </a:cubicBezTo>
                <a:cubicBezTo>
                  <a:pt x="2524951" y="1901508"/>
                  <a:pt x="2545715" y="1901508"/>
                  <a:pt x="2552637" y="1901508"/>
                </a:cubicBezTo>
                <a:cubicBezTo>
                  <a:pt x="2580386" y="1901508"/>
                  <a:pt x="2608072" y="1908429"/>
                  <a:pt x="2625408" y="1925701"/>
                </a:cubicBezTo>
                <a:cubicBezTo>
                  <a:pt x="2666937" y="1960372"/>
                  <a:pt x="2621915" y="2012315"/>
                  <a:pt x="2680780" y="2040001"/>
                </a:cubicBezTo>
                <a:cubicBezTo>
                  <a:pt x="2694686" y="2046923"/>
                  <a:pt x="2718880" y="2043493"/>
                  <a:pt x="2739708" y="2046923"/>
                </a:cubicBezTo>
                <a:cubicBezTo>
                  <a:pt x="2756980" y="2050415"/>
                  <a:pt x="2788158" y="2074672"/>
                  <a:pt x="2798572" y="2098929"/>
                </a:cubicBezTo>
                <a:cubicBezTo>
                  <a:pt x="2808922" y="2116201"/>
                  <a:pt x="2795080" y="2154301"/>
                  <a:pt x="2829751" y="2154301"/>
                </a:cubicBezTo>
                <a:cubicBezTo>
                  <a:pt x="2840101" y="2154301"/>
                  <a:pt x="2881694" y="2143951"/>
                  <a:pt x="2888615" y="2143951"/>
                </a:cubicBezTo>
                <a:cubicBezTo>
                  <a:pt x="2930208" y="2143951"/>
                  <a:pt x="2940558" y="2168144"/>
                  <a:pt x="2940558" y="2199323"/>
                </a:cubicBezTo>
                <a:cubicBezTo>
                  <a:pt x="2940558" y="2233994"/>
                  <a:pt x="2895537" y="2279015"/>
                  <a:pt x="2878201" y="2296351"/>
                </a:cubicBezTo>
                <a:cubicBezTo>
                  <a:pt x="2881694" y="2299780"/>
                  <a:pt x="2878201" y="2299780"/>
                  <a:pt x="2885122" y="2299780"/>
                </a:cubicBezTo>
                <a:cubicBezTo>
                  <a:pt x="2926715" y="2299780"/>
                  <a:pt x="2933637" y="2247837"/>
                  <a:pt x="3013329" y="2247837"/>
                </a:cubicBezTo>
                <a:cubicBezTo>
                  <a:pt x="3092958" y="2247837"/>
                  <a:pt x="3120644" y="2317115"/>
                  <a:pt x="3120644" y="2365566"/>
                </a:cubicBezTo>
                <a:cubicBezTo>
                  <a:pt x="3120644" y="2452180"/>
                  <a:pt x="3054858" y="2441766"/>
                  <a:pt x="3054858" y="2493772"/>
                </a:cubicBezTo>
                <a:cubicBezTo>
                  <a:pt x="3054858" y="2504123"/>
                  <a:pt x="3065272" y="2521458"/>
                  <a:pt x="3065272" y="2528380"/>
                </a:cubicBezTo>
                <a:cubicBezTo>
                  <a:pt x="3065272" y="2549144"/>
                  <a:pt x="2985580" y="2566480"/>
                  <a:pt x="2978658" y="2569972"/>
                </a:cubicBezTo>
                <a:cubicBezTo>
                  <a:pt x="2982151" y="2524887"/>
                  <a:pt x="2916301" y="2493772"/>
                  <a:pt x="2888615" y="2500694"/>
                </a:cubicBezTo>
                <a:cubicBezTo>
                  <a:pt x="2919794" y="2455672"/>
                  <a:pt x="2822829" y="2369058"/>
                  <a:pt x="2781237" y="2389823"/>
                </a:cubicBezTo>
                <a:cubicBezTo>
                  <a:pt x="2781237" y="2382901"/>
                  <a:pt x="2784729" y="2375980"/>
                  <a:pt x="2784729" y="2365566"/>
                </a:cubicBezTo>
                <a:cubicBezTo>
                  <a:pt x="2784729" y="2282444"/>
                  <a:pt x="2625408" y="2282444"/>
                  <a:pt x="2614994" y="2279015"/>
                </a:cubicBezTo>
                <a:cubicBezTo>
                  <a:pt x="2632329" y="2202815"/>
                  <a:pt x="2535364" y="2157794"/>
                  <a:pt x="2483358" y="2157794"/>
                </a:cubicBezTo>
                <a:cubicBezTo>
                  <a:pt x="2473008" y="2157794"/>
                  <a:pt x="2424494" y="2168144"/>
                  <a:pt x="2417572" y="2168144"/>
                </a:cubicBezTo>
                <a:cubicBezTo>
                  <a:pt x="2407158" y="2168144"/>
                  <a:pt x="2386394" y="2140458"/>
                  <a:pt x="2369058" y="2126615"/>
                </a:cubicBezTo>
                <a:cubicBezTo>
                  <a:pt x="2348294" y="2109280"/>
                  <a:pt x="2324037" y="2116201"/>
                  <a:pt x="2306764" y="2109280"/>
                </a:cubicBezTo>
                <a:cubicBezTo>
                  <a:pt x="2296351" y="2109280"/>
                  <a:pt x="2272094" y="2064258"/>
                  <a:pt x="2272094" y="2050415"/>
                </a:cubicBezTo>
                <a:lnTo>
                  <a:pt x="2272094" y="1960372"/>
                </a:lnTo>
                <a:cubicBezTo>
                  <a:pt x="2299843" y="1974215"/>
                  <a:pt x="2337943" y="1960372"/>
                  <a:pt x="2372551" y="1960372"/>
                </a:cubicBezTo>
                <a:cubicBezTo>
                  <a:pt x="2341372" y="1956880"/>
                  <a:pt x="2306764" y="1953451"/>
                  <a:pt x="2272094" y="1949958"/>
                </a:cubicBezTo>
                <a:cubicBezTo>
                  <a:pt x="2272094" y="1915351"/>
                  <a:pt x="2275586" y="1908429"/>
                  <a:pt x="2275586" y="1901508"/>
                </a:cubicBezTo>
                <a:cubicBezTo>
                  <a:pt x="2282508" y="1904937"/>
                  <a:pt x="2289429" y="1911858"/>
                  <a:pt x="2299843" y="1911858"/>
                </a:cubicBezTo>
                <a:cubicBezTo>
                  <a:pt x="2292858" y="1904937"/>
                  <a:pt x="2275586" y="1901508"/>
                  <a:pt x="2275586" y="1891093"/>
                </a:cubicBezTo>
                <a:cubicBezTo>
                  <a:pt x="2275586" y="1884172"/>
                  <a:pt x="2282508" y="1859915"/>
                  <a:pt x="2285937" y="1842580"/>
                </a:cubicBezTo>
                <a:cubicBezTo>
                  <a:pt x="2317115" y="1721358"/>
                  <a:pt x="2486851" y="1617472"/>
                  <a:pt x="2583815" y="1565529"/>
                </a:cubicBezTo>
                <a:cubicBezTo>
                  <a:pt x="2594229" y="1558608"/>
                  <a:pt x="2604580" y="1548193"/>
                  <a:pt x="2608072" y="1537780"/>
                </a:cubicBezTo>
                <a:cubicBezTo>
                  <a:pt x="2614994" y="1558608"/>
                  <a:pt x="2635758" y="1593215"/>
                  <a:pt x="2635758" y="1600137"/>
                </a:cubicBezTo>
                <a:close/>
                <a:moveTo>
                  <a:pt x="4900930" y="1787208"/>
                </a:moveTo>
                <a:cubicBezTo>
                  <a:pt x="4914774" y="1690180"/>
                  <a:pt x="4945951" y="1579372"/>
                  <a:pt x="5015230" y="1534351"/>
                </a:cubicBezTo>
                <a:cubicBezTo>
                  <a:pt x="4935537" y="1610551"/>
                  <a:pt x="4928616" y="1707515"/>
                  <a:pt x="4900930" y="1787208"/>
                </a:cubicBezTo>
                <a:close/>
                <a:moveTo>
                  <a:pt x="4630801" y="1537780"/>
                </a:moveTo>
                <a:cubicBezTo>
                  <a:pt x="4641151" y="1541272"/>
                  <a:pt x="4703509" y="1575880"/>
                  <a:pt x="4703509" y="1596708"/>
                </a:cubicBezTo>
                <a:cubicBezTo>
                  <a:pt x="4703509" y="1610551"/>
                  <a:pt x="4658487" y="1693672"/>
                  <a:pt x="4658487" y="1752537"/>
                </a:cubicBezTo>
                <a:cubicBezTo>
                  <a:pt x="4658487" y="1773301"/>
                  <a:pt x="4668901" y="1814893"/>
                  <a:pt x="4679251" y="1839151"/>
                </a:cubicBezTo>
                <a:cubicBezTo>
                  <a:pt x="4682744" y="1849501"/>
                  <a:pt x="4696587" y="1859915"/>
                  <a:pt x="4703509" y="1873758"/>
                </a:cubicBezTo>
                <a:cubicBezTo>
                  <a:pt x="4707001" y="1880680"/>
                  <a:pt x="4707001" y="1898015"/>
                  <a:pt x="4710430" y="1908429"/>
                </a:cubicBezTo>
                <a:cubicBezTo>
                  <a:pt x="4720844" y="1929193"/>
                  <a:pt x="4734687" y="1956880"/>
                  <a:pt x="4741609" y="1984629"/>
                </a:cubicBezTo>
                <a:cubicBezTo>
                  <a:pt x="4748530" y="2008823"/>
                  <a:pt x="4755451" y="2053908"/>
                  <a:pt x="4765866" y="2081593"/>
                </a:cubicBezTo>
                <a:cubicBezTo>
                  <a:pt x="4769295" y="2071180"/>
                  <a:pt x="4772787" y="2057337"/>
                  <a:pt x="4772787" y="2050415"/>
                </a:cubicBezTo>
                <a:cubicBezTo>
                  <a:pt x="4772787" y="1994980"/>
                  <a:pt x="4717351" y="1904937"/>
                  <a:pt x="4717351" y="1870329"/>
                </a:cubicBezTo>
                <a:cubicBezTo>
                  <a:pt x="4717351" y="1863408"/>
                  <a:pt x="4720844" y="1846072"/>
                  <a:pt x="4720844" y="1835658"/>
                </a:cubicBezTo>
                <a:cubicBezTo>
                  <a:pt x="4724274" y="1828737"/>
                  <a:pt x="4724274" y="1814893"/>
                  <a:pt x="4727766" y="1811401"/>
                </a:cubicBezTo>
                <a:cubicBezTo>
                  <a:pt x="4734687" y="1797558"/>
                  <a:pt x="4790123" y="1776793"/>
                  <a:pt x="4797044" y="1776793"/>
                </a:cubicBezTo>
                <a:cubicBezTo>
                  <a:pt x="4803966" y="1776793"/>
                  <a:pt x="4810887" y="1787208"/>
                  <a:pt x="4824730" y="1794129"/>
                </a:cubicBezTo>
                <a:cubicBezTo>
                  <a:pt x="4831651" y="1797558"/>
                  <a:pt x="4848987" y="1797558"/>
                  <a:pt x="4862830" y="1804480"/>
                </a:cubicBezTo>
                <a:cubicBezTo>
                  <a:pt x="4880166" y="1814893"/>
                  <a:pt x="4887087" y="1846072"/>
                  <a:pt x="4897437" y="1856486"/>
                </a:cubicBezTo>
                <a:cubicBezTo>
                  <a:pt x="4904423" y="1859915"/>
                  <a:pt x="4914774" y="1856486"/>
                  <a:pt x="4925187" y="1856486"/>
                </a:cubicBezTo>
                <a:cubicBezTo>
                  <a:pt x="4928616" y="1859915"/>
                  <a:pt x="4932109" y="1863408"/>
                  <a:pt x="4935537" y="1873758"/>
                </a:cubicBezTo>
                <a:cubicBezTo>
                  <a:pt x="4935537" y="1891093"/>
                  <a:pt x="4935537" y="1911858"/>
                  <a:pt x="4942523" y="1932623"/>
                </a:cubicBezTo>
                <a:cubicBezTo>
                  <a:pt x="4942523" y="1939608"/>
                  <a:pt x="4952874" y="1946529"/>
                  <a:pt x="4952874" y="1953451"/>
                </a:cubicBezTo>
                <a:cubicBezTo>
                  <a:pt x="4952874" y="1963801"/>
                  <a:pt x="4928616" y="1984629"/>
                  <a:pt x="4921695" y="2001901"/>
                </a:cubicBezTo>
                <a:cubicBezTo>
                  <a:pt x="4887087" y="2064258"/>
                  <a:pt x="4873244" y="2133537"/>
                  <a:pt x="4873244" y="2199323"/>
                </a:cubicBezTo>
                <a:cubicBezTo>
                  <a:pt x="4869751" y="2171637"/>
                  <a:pt x="4869751" y="2133537"/>
                  <a:pt x="4831651" y="2109280"/>
                </a:cubicBezTo>
                <a:cubicBezTo>
                  <a:pt x="4810887" y="2095437"/>
                  <a:pt x="4786630" y="2105851"/>
                  <a:pt x="4769295" y="2095437"/>
                </a:cubicBezTo>
                <a:cubicBezTo>
                  <a:pt x="4745101" y="2085023"/>
                  <a:pt x="4731195" y="2057337"/>
                  <a:pt x="4713923" y="2040001"/>
                </a:cubicBezTo>
                <a:cubicBezTo>
                  <a:pt x="4679251" y="1991551"/>
                  <a:pt x="4672330" y="1949958"/>
                  <a:pt x="4654995" y="1904937"/>
                </a:cubicBezTo>
                <a:cubicBezTo>
                  <a:pt x="4654995" y="1904937"/>
                  <a:pt x="4651566" y="1901508"/>
                  <a:pt x="4651566" y="1911858"/>
                </a:cubicBezTo>
                <a:cubicBezTo>
                  <a:pt x="4651566" y="1953451"/>
                  <a:pt x="4689666" y="2019237"/>
                  <a:pt x="4713923" y="2057337"/>
                </a:cubicBezTo>
                <a:cubicBezTo>
                  <a:pt x="4703509" y="2057337"/>
                  <a:pt x="4686174" y="2067751"/>
                  <a:pt x="4679251" y="2067751"/>
                </a:cubicBezTo>
                <a:cubicBezTo>
                  <a:pt x="4658487" y="2067751"/>
                  <a:pt x="4634230" y="1994980"/>
                  <a:pt x="4627309" y="1977708"/>
                </a:cubicBezTo>
                <a:cubicBezTo>
                  <a:pt x="4603051" y="1904937"/>
                  <a:pt x="4596130" y="1825308"/>
                  <a:pt x="4592701" y="1752537"/>
                </a:cubicBezTo>
                <a:cubicBezTo>
                  <a:pt x="4589209" y="1776793"/>
                  <a:pt x="4585716" y="1814893"/>
                  <a:pt x="4585716" y="1825308"/>
                </a:cubicBezTo>
                <a:cubicBezTo>
                  <a:pt x="4585716" y="1901508"/>
                  <a:pt x="4603051" y="1998472"/>
                  <a:pt x="4665409" y="2074672"/>
                </a:cubicBezTo>
                <a:lnTo>
                  <a:pt x="4665409" y="2085023"/>
                </a:lnTo>
                <a:cubicBezTo>
                  <a:pt x="4564951" y="2057337"/>
                  <a:pt x="4568444" y="1960372"/>
                  <a:pt x="4547680" y="1901508"/>
                </a:cubicBezTo>
                <a:cubicBezTo>
                  <a:pt x="4544187" y="1904937"/>
                  <a:pt x="4544187" y="1908429"/>
                  <a:pt x="4544187" y="1915351"/>
                </a:cubicBezTo>
                <a:cubicBezTo>
                  <a:pt x="4544187" y="1956880"/>
                  <a:pt x="4564951" y="2012315"/>
                  <a:pt x="4582287" y="2043493"/>
                </a:cubicBezTo>
                <a:cubicBezTo>
                  <a:pt x="4592701" y="2060829"/>
                  <a:pt x="4658487" y="2091944"/>
                  <a:pt x="4658487" y="2095437"/>
                </a:cubicBezTo>
                <a:cubicBezTo>
                  <a:pt x="4658487" y="2147380"/>
                  <a:pt x="4620387" y="2109280"/>
                  <a:pt x="4606544" y="2175129"/>
                </a:cubicBezTo>
                <a:cubicBezTo>
                  <a:pt x="4575366" y="2161223"/>
                  <a:pt x="4568444" y="2130044"/>
                  <a:pt x="4554601" y="2112772"/>
                </a:cubicBezTo>
                <a:cubicBezTo>
                  <a:pt x="4537266" y="2085023"/>
                  <a:pt x="4478401" y="2064258"/>
                  <a:pt x="4471480" y="2026158"/>
                </a:cubicBezTo>
                <a:cubicBezTo>
                  <a:pt x="4464495" y="1994980"/>
                  <a:pt x="4447223" y="1960372"/>
                  <a:pt x="4412551" y="1932623"/>
                </a:cubicBezTo>
                <a:cubicBezTo>
                  <a:pt x="4395280" y="1918780"/>
                  <a:pt x="4371023" y="1915351"/>
                  <a:pt x="4357180" y="1908429"/>
                </a:cubicBezTo>
                <a:cubicBezTo>
                  <a:pt x="4332923" y="1898015"/>
                  <a:pt x="4315587" y="1873758"/>
                  <a:pt x="4315587" y="1859915"/>
                </a:cubicBezTo>
                <a:cubicBezTo>
                  <a:pt x="4315587" y="1852993"/>
                  <a:pt x="4336351" y="1842580"/>
                  <a:pt x="4336351" y="1835658"/>
                </a:cubicBezTo>
                <a:cubicBezTo>
                  <a:pt x="4336351" y="1825308"/>
                  <a:pt x="4329430" y="1811401"/>
                  <a:pt x="4329430" y="1804480"/>
                </a:cubicBezTo>
                <a:cubicBezTo>
                  <a:pt x="4329430" y="1780286"/>
                  <a:pt x="4332923" y="1759458"/>
                  <a:pt x="4364101" y="1759458"/>
                </a:cubicBezTo>
                <a:cubicBezTo>
                  <a:pt x="4374451" y="1759458"/>
                  <a:pt x="4398709" y="1769872"/>
                  <a:pt x="4419474" y="1780286"/>
                </a:cubicBezTo>
                <a:cubicBezTo>
                  <a:pt x="4419474" y="1780286"/>
                  <a:pt x="4422966" y="1780286"/>
                  <a:pt x="4422966" y="1773301"/>
                </a:cubicBezTo>
                <a:cubicBezTo>
                  <a:pt x="4422966" y="1766380"/>
                  <a:pt x="4391787" y="1728280"/>
                  <a:pt x="4391787" y="1711008"/>
                </a:cubicBezTo>
                <a:cubicBezTo>
                  <a:pt x="4391787" y="1686751"/>
                  <a:pt x="4422966" y="1693672"/>
                  <a:pt x="4429887" y="1686751"/>
                </a:cubicBezTo>
                <a:cubicBezTo>
                  <a:pt x="4433380" y="1676337"/>
                  <a:pt x="4429887" y="1662493"/>
                  <a:pt x="4429887" y="1648651"/>
                </a:cubicBezTo>
                <a:cubicBezTo>
                  <a:pt x="4433380" y="1627886"/>
                  <a:pt x="4447223" y="1607058"/>
                  <a:pt x="4464495" y="1607058"/>
                </a:cubicBezTo>
                <a:cubicBezTo>
                  <a:pt x="4471480" y="1607058"/>
                  <a:pt x="4492244" y="1613980"/>
                  <a:pt x="4502595" y="1613980"/>
                </a:cubicBezTo>
                <a:cubicBezTo>
                  <a:pt x="4523423" y="1613980"/>
                  <a:pt x="4530344" y="1579372"/>
                  <a:pt x="4530344" y="1572451"/>
                </a:cubicBezTo>
                <a:cubicBezTo>
                  <a:pt x="4530344" y="1565529"/>
                  <a:pt x="4558030" y="1537780"/>
                  <a:pt x="4568444" y="1534351"/>
                </a:cubicBezTo>
                <a:lnTo>
                  <a:pt x="4592701" y="1534351"/>
                </a:lnTo>
                <a:cubicBezTo>
                  <a:pt x="4599623" y="1534351"/>
                  <a:pt x="4616895" y="1530858"/>
                  <a:pt x="4630801" y="1537780"/>
                </a:cubicBezTo>
                <a:close/>
                <a:moveTo>
                  <a:pt x="4810887" y="1565529"/>
                </a:moveTo>
                <a:cubicBezTo>
                  <a:pt x="4821237" y="1558608"/>
                  <a:pt x="4838574" y="1548193"/>
                  <a:pt x="4848987" y="1548193"/>
                </a:cubicBezTo>
                <a:cubicBezTo>
                  <a:pt x="4866323" y="1548193"/>
                  <a:pt x="4869751" y="1565529"/>
                  <a:pt x="4869751" y="1572451"/>
                </a:cubicBezTo>
                <a:cubicBezTo>
                  <a:pt x="4869751" y="1579372"/>
                  <a:pt x="4855909" y="1596708"/>
                  <a:pt x="4855909" y="1607058"/>
                </a:cubicBezTo>
                <a:cubicBezTo>
                  <a:pt x="4855909" y="1613980"/>
                  <a:pt x="4862830" y="1624393"/>
                  <a:pt x="4862830" y="1634808"/>
                </a:cubicBezTo>
                <a:cubicBezTo>
                  <a:pt x="4862830" y="1662493"/>
                  <a:pt x="4824730" y="1728280"/>
                  <a:pt x="4800474" y="1749108"/>
                </a:cubicBezTo>
                <a:cubicBezTo>
                  <a:pt x="4783201" y="1762951"/>
                  <a:pt x="4758944" y="1766380"/>
                  <a:pt x="4745101" y="1773301"/>
                </a:cubicBezTo>
                <a:cubicBezTo>
                  <a:pt x="4696587" y="1794129"/>
                  <a:pt x="4707001" y="1832229"/>
                  <a:pt x="4707001" y="1863408"/>
                </a:cubicBezTo>
                <a:cubicBezTo>
                  <a:pt x="4693095" y="1842580"/>
                  <a:pt x="4672330" y="1780286"/>
                  <a:pt x="4672330" y="1752537"/>
                </a:cubicBezTo>
                <a:cubicBezTo>
                  <a:pt x="4672330" y="1683258"/>
                  <a:pt x="4717351" y="1620965"/>
                  <a:pt x="4734687" y="1565529"/>
                </a:cubicBezTo>
                <a:cubicBezTo>
                  <a:pt x="4724274" y="1534351"/>
                  <a:pt x="4758944" y="1523937"/>
                  <a:pt x="4769295" y="1523937"/>
                </a:cubicBezTo>
                <a:cubicBezTo>
                  <a:pt x="4786630" y="1523937"/>
                  <a:pt x="4803966" y="1544765"/>
                  <a:pt x="4810887" y="1565529"/>
                </a:cubicBezTo>
                <a:close/>
                <a:moveTo>
                  <a:pt x="3342322" y="1530858"/>
                </a:moveTo>
                <a:cubicBezTo>
                  <a:pt x="3342322" y="1593215"/>
                  <a:pt x="3297301" y="1731772"/>
                  <a:pt x="3279965" y="1776793"/>
                </a:cubicBezTo>
                <a:cubicBezTo>
                  <a:pt x="3283458" y="1762951"/>
                  <a:pt x="3283458" y="1745615"/>
                  <a:pt x="3283458" y="1731772"/>
                </a:cubicBezTo>
                <a:cubicBezTo>
                  <a:pt x="3300794" y="1659065"/>
                  <a:pt x="3321558" y="1582865"/>
                  <a:pt x="3338894" y="1513586"/>
                </a:cubicBezTo>
                <a:cubicBezTo>
                  <a:pt x="3342322" y="1520508"/>
                  <a:pt x="3342322" y="1523937"/>
                  <a:pt x="3342322" y="1530858"/>
                </a:cubicBezTo>
                <a:close/>
                <a:moveTo>
                  <a:pt x="5098351" y="1492758"/>
                </a:moveTo>
                <a:cubicBezTo>
                  <a:pt x="5126037" y="1496251"/>
                  <a:pt x="5132959" y="1534351"/>
                  <a:pt x="5160709" y="1534351"/>
                </a:cubicBezTo>
                <a:cubicBezTo>
                  <a:pt x="5167630" y="1534351"/>
                  <a:pt x="5184966" y="1523937"/>
                  <a:pt x="5191887" y="1523937"/>
                </a:cubicBezTo>
                <a:cubicBezTo>
                  <a:pt x="5219574" y="1523937"/>
                  <a:pt x="5226495" y="1565529"/>
                  <a:pt x="5236909" y="1572451"/>
                </a:cubicBezTo>
                <a:cubicBezTo>
                  <a:pt x="5243830" y="1579372"/>
                  <a:pt x="5261166" y="1582865"/>
                  <a:pt x="5275009" y="1593215"/>
                </a:cubicBezTo>
                <a:cubicBezTo>
                  <a:pt x="5292281" y="1607058"/>
                  <a:pt x="5302695" y="1631315"/>
                  <a:pt x="5313109" y="1648651"/>
                </a:cubicBezTo>
                <a:cubicBezTo>
                  <a:pt x="5309616" y="1652080"/>
                  <a:pt x="5302695" y="1655572"/>
                  <a:pt x="5299266" y="1659065"/>
                </a:cubicBezTo>
                <a:cubicBezTo>
                  <a:pt x="5278437" y="1617472"/>
                  <a:pt x="5236909" y="1596708"/>
                  <a:pt x="5212651" y="1596708"/>
                </a:cubicBezTo>
                <a:cubicBezTo>
                  <a:pt x="5205730" y="1596708"/>
                  <a:pt x="5188395" y="1607058"/>
                  <a:pt x="5178044" y="1607058"/>
                </a:cubicBezTo>
                <a:cubicBezTo>
                  <a:pt x="5171059" y="1607058"/>
                  <a:pt x="5150295" y="1589786"/>
                  <a:pt x="5129530" y="1589786"/>
                </a:cubicBezTo>
                <a:cubicBezTo>
                  <a:pt x="5122609" y="1589786"/>
                  <a:pt x="5112195" y="1593215"/>
                  <a:pt x="5101844" y="1596708"/>
                </a:cubicBezTo>
                <a:cubicBezTo>
                  <a:pt x="5112195" y="1551686"/>
                  <a:pt x="5084509" y="1544765"/>
                  <a:pt x="5084509" y="1523937"/>
                </a:cubicBezTo>
                <a:cubicBezTo>
                  <a:pt x="5084509" y="1517015"/>
                  <a:pt x="5091430" y="1503172"/>
                  <a:pt x="5091430" y="1492758"/>
                </a:cubicBezTo>
                <a:lnTo>
                  <a:pt x="5098351" y="1492758"/>
                </a:lnTo>
                <a:close/>
                <a:moveTo>
                  <a:pt x="4734687" y="1402715"/>
                </a:moveTo>
                <a:cubicBezTo>
                  <a:pt x="4738116" y="1406208"/>
                  <a:pt x="4738116" y="1409637"/>
                  <a:pt x="4738116" y="1413129"/>
                </a:cubicBezTo>
                <a:cubicBezTo>
                  <a:pt x="4731195" y="1406208"/>
                  <a:pt x="4724274" y="1402715"/>
                  <a:pt x="4717351" y="1402715"/>
                </a:cubicBezTo>
                <a:cubicBezTo>
                  <a:pt x="4696587" y="1402715"/>
                  <a:pt x="4689666" y="1426972"/>
                  <a:pt x="4689666" y="1433893"/>
                </a:cubicBezTo>
                <a:cubicBezTo>
                  <a:pt x="4689666" y="1485837"/>
                  <a:pt x="4724274" y="1499680"/>
                  <a:pt x="4724274" y="1513586"/>
                </a:cubicBezTo>
                <a:cubicBezTo>
                  <a:pt x="4724274" y="1523937"/>
                  <a:pt x="4717351" y="1562037"/>
                  <a:pt x="4710430" y="1582865"/>
                </a:cubicBezTo>
                <a:cubicBezTo>
                  <a:pt x="4675823" y="1530858"/>
                  <a:pt x="4623816" y="1513586"/>
                  <a:pt x="4582287" y="1513586"/>
                </a:cubicBezTo>
                <a:cubicBezTo>
                  <a:pt x="4554601" y="1513586"/>
                  <a:pt x="4530344" y="1530858"/>
                  <a:pt x="4513009" y="1565529"/>
                </a:cubicBezTo>
                <a:cubicBezTo>
                  <a:pt x="4457574" y="1541272"/>
                  <a:pt x="4402201" y="1534351"/>
                  <a:pt x="4346766" y="1544765"/>
                </a:cubicBezTo>
                <a:cubicBezTo>
                  <a:pt x="4353687" y="1513586"/>
                  <a:pt x="4405630" y="1430465"/>
                  <a:pt x="4426395" y="1430465"/>
                </a:cubicBezTo>
                <a:cubicBezTo>
                  <a:pt x="4433380" y="1430465"/>
                  <a:pt x="4443730" y="1437386"/>
                  <a:pt x="4450651" y="1437386"/>
                </a:cubicBezTo>
                <a:cubicBezTo>
                  <a:pt x="4461066" y="1437386"/>
                  <a:pt x="4485323" y="1426972"/>
                  <a:pt x="4502595" y="1416558"/>
                </a:cubicBezTo>
                <a:cubicBezTo>
                  <a:pt x="4516501" y="1444308"/>
                  <a:pt x="4551109" y="1447737"/>
                  <a:pt x="4578795" y="1447737"/>
                </a:cubicBezTo>
                <a:cubicBezTo>
                  <a:pt x="4606544" y="1447737"/>
                  <a:pt x="4672330" y="1440815"/>
                  <a:pt x="4682744" y="1395793"/>
                </a:cubicBezTo>
                <a:cubicBezTo>
                  <a:pt x="4703509" y="1399286"/>
                  <a:pt x="4720844" y="1402715"/>
                  <a:pt x="4734687" y="1402715"/>
                </a:cubicBezTo>
                <a:close/>
                <a:moveTo>
                  <a:pt x="3259201" y="1568958"/>
                </a:moveTo>
                <a:cubicBezTo>
                  <a:pt x="3259201" y="1655572"/>
                  <a:pt x="3224594" y="1762951"/>
                  <a:pt x="3196844" y="1852993"/>
                </a:cubicBezTo>
                <a:cubicBezTo>
                  <a:pt x="3203765" y="1735201"/>
                  <a:pt x="3245358" y="1662493"/>
                  <a:pt x="3245358" y="1555115"/>
                </a:cubicBezTo>
                <a:cubicBezTo>
                  <a:pt x="3245358" y="1506665"/>
                  <a:pt x="3231515" y="1444308"/>
                  <a:pt x="3221101" y="1395793"/>
                </a:cubicBezTo>
                <a:cubicBezTo>
                  <a:pt x="3238437" y="1416558"/>
                  <a:pt x="3259201" y="1523937"/>
                  <a:pt x="3259201" y="1568958"/>
                </a:cubicBezTo>
                <a:close/>
                <a:moveTo>
                  <a:pt x="4821237" y="1378458"/>
                </a:moveTo>
                <a:lnTo>
                  <a:pt x="4765866" y="1378458"/>
                </a:lnTo>
                <a:cubicBezTo>
                  <a:pt x="4772787" y="1375029"/>
                  <a:pt x="4779709" y="1371537"/>
                  <a:pt x="4790123" y="1371537"/>
                </a:cubicBezTo>
                <a:cubicBezTo>
                  <a:pt x="4797044" y="1371537"/>
                  <a:pt x="4810887" y="1375029"/>
                  <a:pt x="4821237" y="1378458"/>
                </a:cubicBezTo>
                <a:close/>
                <a:moveTo>
                  <a:pt x="4939030" y="1381951"/>
                </a:moveTo>
                <a:cubicBezTo>
                  <a:pt x="4945951" y="1385443"/>
                  <a:pt x="4959795" y="1381951"/>
                  <a:pt x="4970209" y="1388872"/>
                </a:cubicBezTo>
                <a:cubicBezTo>
                  <a:pt x="4980623" y="1395793"/>
                  <a:pt x="4990974" y="1416558"/>
                  <a:pt x="5004816" y="1423543"/>
                </a:cubicBezTo>
                <a:cubicBezTo>
                  <a:pt x="5011737" y="1430465"/>
                  <a:pt x="5029074" y="1420051"/>
                  <a:pt x="5042916" y="1430465"/>
                </a:cubicBezTo>
                <a:cubicBezTo>
                  <a:pt x="5070666" y="1451229"/>
                  <a:pt x="5077587" y="1471993"/>
                  <a:pt x="5077587" y="1496251"/>
                </a:cubicBezTo>
                <a:cubicBezTo>
                  <a:pt x="5077587" y="1503172"/>
                  <a:pt x="5063744" y="1517015"/>
                  <a:pt x="5063744" y="1523937"/>
                </a:cubicBezTo>
                <a:cubicBezTo>
                  <a:pt x="5063744" y="1537780"/>
                  <a:pt x="5094859" y="1562037"/>
                  <a:pt x="5094859" y="1582865"/>
                </a:cubicBezTo>
                <a:cubicBezTo>
                  <a:pt x="5094859" y="1603629"/>
                  <a:pt x="5084509" y="1610551"/>
                  <a:pt x="5060251" y="1617472"/>
                </a:cubicBezTo>
                <a:cubicBezTo>
                  <a:pt x="5042916" y="1624393"/>
                  <a:pt x="5018659" y="1627886"/>
                  <a:pt x="5008309" y="1652080"/>
                </a:cubicBezTo>
                <a:cubicBezTo>
                  <a:pt x="4966716" y="1721358"/>
                  <a:pt x="4942523" y="1783715"/>
                  <a:pt x="4935537" y="1856486"/>
                </a:cubicBezTo>
                <a:cubicBezTo>
                  <a:pt x="4928616" y="1842580"/>
                  <a:pt x="4914774" y="1835658"/>
                  <a:pt x="4907851" y="1846072"/>
                </a:cubicBezTo>
                <a:cubicBezTo>
                  <a:pt x="4897437" y="1828737"/>
                  <a:pt x="4890516" y="1801051"/>
                  <a:pt x="4866323" y="1787208"/>
                </a:cubicBezTo>
                <a:cubicBezTo>
                  <a:pt x="4855909" y="1780286"/>
                  <a:pt x="4845495" y="1780286"/>
                  <a:pt x="4835144" y="1780286"/>
                </a:cubicBezTo>
                <a:cubicBezTo>
                  <a:pt x="4824730" y="1776793"/>
                  <a:pt x="4821237" y="1769872"/>
                  <a:pt x="4814316" y="1766380"/>
                </a:cubicBezTo>
                <a:cubicBezTo>
                  <a:pt x="4852416" y="1728280"/>
                  <a:pt x="4869751" y="1672908"/>
                  <a:pt x="4880166" y="1638237"/>
                </a:cubicBezTo>
                <a:cubicBezTo>
                  <a:pt x="4880166" y="1617472"/>
                  <a:pt x="4876674" y="1610551"/>
                  <a:pt x="4883595" y="1586293"/>
                </a:cubicBezTo>
                <a:cubicBezTo>
                  <a:pt x="4887087" y="1582865"/>
                  <a:pt x="4887087" y="1582865"/>
                  <a:pt x="4887087" y="1572451"/>
                </a:cubicBezTo>
                <a:cubicBezTo>
                  <a:pt x="4887087" y="1548193"/>
                  <a:pt x="4869751" y="1534351"/>
                  <a:pt x="4852416" y="1534351"/>
                </a:cubicBezTo>
                <a:cubicBezTo>
                  <a:pt x="4842066" y="1534351"/>
                  <a:pt x="4828223" y="1541272"/>
                  <a:pt x="4817809" y="1544765"/>
                </a:cubicBezTo>
                <a:cubicBezTo>
                  <a:pt x="4803966" y="1517015"/>
                  <a:pt x="4783201" y="1506665"/>
                  <a:pt x="4769295" y="1506665"/>
                </a:cubicBezTo>
                <a:cubicBezTo>
                  <a:pt x="4758944" y="1506665"/>
                  <a:pt x="4748530" y="1513586"/>
                  <a:pt x="4738116" y="1520508"/>
                </a:cubicBezTo>
                <a:lnTo>
                  <a:pt x="4738116" y="1503172"/>
                </a:lnTo>
                <a:cubicBezTo>
                  <a:pt x="4738116" y="1492758"/>
                  <a:pt x="4720844" y="1489329"/>
                  <a:pt x="4717351" y="1482408"/>
                </a:cubicBezTo>
                <a:cubicBezTo>
                  <a:pt x="4710430" y="1468565"/>
                  <a:pt x="4707001" y="1444308"/>
                  <a:pt x="4707001" y="1437386"/>
                </a:cubicBezTo>
                <a:cubicBezTo>
                  <a:pt x="4707001" y="1426972"/>
                  <a:pt x="4710430" y="1426972"/>
                  <a:pt x="4710430" y="1423543"/>
                </a:cubicBezTo>
                <a:cubicBezTo>
                  <a:pt x="4710430" y="1423543"/>
                  <a:pt x="4707001" y="1420051"/>
                  <a:pt x="4717351" y="1420051"/>
                </a:cubicBezTo>
                <a:cubicBezTo>
                  <a:pt x="4724274" y="1420051"/>
                  <a:pt x="4741609" y="1437386"/>
                  <a:pt x="4752023" y="1444308"/>
                </a:cubicBezTo>
                <a:cubicBezTo>
                  <a:pt x="4755451" y="1437386"/>
                  <a:pt x="4765866" y="1433893"/>
                  <a:pt x="4758944" y="1409637"/>
                </a:cubicBezTo>
                <a:lnTo>
                  <a:pt x="4845495" y="1409637"/>
                </a:lnTo>
                <a:cubicBezTo>
                  <a:pt x="4848987" y="1406208"/>
                  <a:pt x="4862830" y="1395793"/>
                  <a:pt x="4862830" y="1388872"/>
                </a:cubicBezTo>
                <a:cubicBezTo>
                  <a:pt x="4859337" y="1364615"/>
                  <a:pt x="4887087" y="1361186"/>
                  <a:pt x="4894009" y="1361186"/>
                </a:cubicBezTo>
                <a:cubicBezTo>
                  <a:pt x="4907851" y="1361186"/>
                  <a:pt x="4928616" y="1378458"/>
                  <a:pt x="4939030" y="1381951"/>
                </a:cubicBezTo>
                <a:close/>
                <a:moveTo>
                  <a:pt x="4845495" y="1361186"/>
                </a:moveTo>
                <a:cubicBezTo>
                  <a:pt x="4848987" y="1361186"/>
                  <a:pt x="4855909" y="1357693"/>
                  <a:pt x="4859337" y="1357693"/>
                </a:cubicBezTo>
                <a:cubicBezTo>
                  <a:pt x="4855909" y="1361186"/>
                  <a:pt x="4852416" y="1364615"/>
                  <a:pt x="4845495" y="1361186"/>
                </a:cubicBezTo>
                <a:close/>
                <a:moveTo>
                  <a:pt x="1551686" y="1527429"/>
                </a:moveTo>
                <a:cubicBezTo>
                  <a:pt x="1454721" y="1413129"/>
                  <a:pt x="1330008" y="1406208"/>
                  <a:pt x="1229551" y="1357693"/>
                </a:cubicBezTo>
                <a:cubicBezTo>
                  <a:pt x="1226121" y="1357693"/>
                  <a:pt x="1226121" y="1350772"/>
                  <a:pt x="1229551" y="1350772"/>
                </a:cubicBezTo>
                <a:cubicBezTo>
                  <a:pt x="1340421" y="1392365"/>
                  <a:pt x="1527429" y="1406208"/>
                  <a:pt x="1551686" y="1527429"/>
                </a:cubicBezTo>
                <a:close/>
                <a:moveTo>
                  <a:pt x="4239387" y="1371537"/>
                </a:moveTo>
                <a:cubicBezTo>
                  <a:pt x="4240530" y="1372743"/>
                  <a:pt x="4240912" y="1373124"/>
                  <a:pt x="4240912" y="1373505"/>
                </a:cubicBezTo>
                <a:cubicBezTo>
                  <a:pt x="4240912" y="1374267"/>
                  <a:pt x="4239387" y="1375029"/>
                  <a:pt x="4239387" y="1381951"/>
                </a:cubicBezTo>
                <a:lnTo>
                  <a:pt x="4239387" y="1392365"/>
                </a:lnTo>
                <a:cubicBezTo>
                  <a:pt x="4239387" y="1392365"/>
                  <a:pt x="4235958" y="1395793"/>
                  <a:pt x="4246309" y="1395793"/>
                </a:cubicBezTo>
                <a:cubicBezTo>
                  <a:pt x="4253230" y="1395793"/>
                  <a:pt x="4249801" y="1385443"/>
                  <a:pt x="4260151" y="1381951"/>
                </a:cubicBezTo>
                <a:cubicBezTo>
                  <a:pt x="4267074" y="1375029"/>
                  <a:pt x="4287901" y="1378458"/>
                  <a:pt x="4294823" y="1378458"/>
                </a:cubicBezTo>
                <a:cubicBezTo>
                  <a:pt x="4353687" y="1378458"/>
                  <a:pt x="4360609" y="1402715"/>
                  <a:pt x="4360609" y="1440815"/>
                </a:cubicBezTo>
                <a:cubicBezTo>
                  <a:pt x="4360609" y="1489329"/>
                  <a:pt x="4326001" y="1510093"/>
                  <a:pt x="4312158" y="1548193"/>
                </a:cubicBezTo>
                <a:cubicBezTo>
                  <a:pt x="4301744" y="1575880"/>
                  <a:pt x="4280980" y="1600137"/>
                  <a:pt x="4274058" y="1631315"/>
                </a:cubicBezTo>
                <a:cubicBezTo>
                  <a:pt x="4256723" y="1683258"/>
                  <a:pt x="4239387" y="1742186"/>
                  <a:pt x="4190873" y="1790637"/>
                </a:cubicBezTo>
                <a:cubicBezTo>
                  <a:pt x="4135501" y="1842580"/>
                  <a:pt x="4066223" y="1884172"/>
                  <a:pt x="3996944" y="1894523"/>
                </a:cubicBezTo>
                <a:cubicBezTo>
                  <a:pt x="4048887" y="1856486"/>
                  <a:pt x="4073144" y="1814893"/>
                  <a:pt x="4073144" y="1780286"/>
                </a:cubicBezTo>
                <a:cubicBezTo>
                  <a:pt x="4073144" y="1714437"/>
                  <a:pt x="4024630" y="1697101"/>
                  <a:pt x="4024630" y="1620965"/>
                </a:cubicBezTo>
                <a:cubicBezTo>
                  <a:pt x="4024630" y="1613980"/>
                  <a:pt x="4028123" y="1589786"/>
                  <a:pt x="4028123" y="1575880"/>
                </a:cubicBezTo>
                <a:cubicBezTo>
                  <a:pt x="4031551" y="1523937"/>
                  <a:pt x="4055809" y="1454658"/>
                  <a:pt x="4100830" y="1406208"/>
                </a:cubicBezTo>
                <a:cubicBezTo>
                  <a:pt x="4104323" y="1399286"/>
                  <a:pt x="4118165" y="1395793"/>
                  <a:pt x="4128580" y="1392365"/>
                </a:cubicBezTo>
                <a:cubicBezTo>
                  <a:pt x="4138930" y="1388872"/>
                  <a:pt x="4138930" y="1364615"/>
                  <a:pt x="4142423" y="1361186"/>
                </a:cubicBezTo>
                <a:cubicBezTo>
                  <a:pt x="4156265" y="1319593"/>
                  <a:pt x="4163187" y="1319593"/>
                  <a:pt x="4190873" y="1319593"/>
                </a:cubicBezTo>
                <a:cubicBezTo>
                  <a:pt x="4215130" y="1319593"/>
                  <a:pt x="4218623" y="1326515"/>
                  <a:pt x="4239387" y="1371537"/>
                </a:cubicBezTo>
                <a:close/>
                <a:moveTo>
                  <a:pt x="1423543" y="1323086"/>
                </a:moveTo>
                <a:cubicBezTo>
                  <a:pt x="1506664" y="1357693"/>
                  <a:pt x="1551686" y="1461643"/>
                  <a:pt x="1589786" y="1530858"/>
                </a:cubicBezTo>
                <a:cubicBezTo>
                  <a:pt x="1524000" y="1461643"/>
                  <a:pt x="1482408" y="1340358"/>
                  <a:pt x="1385443" y="1316165"/>
                </a:cubicBezTo>
                <a:cubicBezTo>
                  <a:pt x="1388872" y="1316165"/>
                  <a:pt x="1385443" y="1312672"/>
                  <a:pt x="1392364" y="1312672"/>
                </a:cubicBezTo>
                <a:cubicBezTo>
                  <a:pt x="1402778" y="1312672"/>
                  <a:pt x="1413129" y="1319593"/>
                  <a:pt x="1423543" y="1323086"/>
                </a:cubicBezTo>
                <a:close/>
                <a:moveTo>
                  <a:pt x="3816858" y="1371537"/>
                </a:moveTo>
                <a:cubicBezTo>
                  <a:pt x="3782187" y="1465072"/>
                  <a:pt x="3733737" y="1572451"/>
                  <a:pt x="3636708" y="1645158"/>
                </a:cubicBezTo>
                <a:cubicBezTo>
                  <a:pt x="3619437" y="1655572"/>
                  <a:pt x="3605594" y="1672908"/>
                  <a:pt x="3588258" y="1683258"/>
                </a:cubicBezTo>
                <a:lnTo>
                  <a:pt x="3588258" y="1645158"/>
                </a:lnTo>
                <a:cubicBezTo>
                  <a:pt x="3588258" y="1610551"/>
                  <a:pt x="3619437" y="1572451"/>
                  <a:pt x="3650615" y="1541272"/>
                </a:cubicBezTo>
                <a:cubicBezTo>
                  <a:pt x="3660965" y="1527429"/>
                  <a:pt x="3681794" y="1517015"/>
                  <a:pt x="3695637" y="1499680"/>
                </a:cubicBezTo>
                <a:cubicBezTo>
                  <a:pt x="3702558" y="1489329"/>
                  <a:pt x="3702558" y="1475486"/>
                  <a:pt x="3702558" y="1461643"/>
                </a:cubicBezTo>
                <a:cubicBezTo>
                  <a:pt x="3695637" y="1402715"/>
                  <a:pt x="3761422" y="1330008"/>
                  <a:pt x="3823780" y="1319593"/>
                </a:cubicBezTo>
                <a:cubicBezTo>
                  <a:pt x="3827209" y="1319593"/>
                  <a:pt x="3841115" y="1312672"/>
                  <a:pt x="3848036" y="1309243"/>
                </a:cubicBezTo>
                <a:cubicBezTo>
                  <a:pt x="3837623" y="1330008"/>
                  <a:pt x="3823780" y="1347343"/>
                  <a:pt x="3816858" y="1371537"/>
                </a:cubicBezTo>
                <a:close/>
                <a:moveTo>
                  <a:pt x="2854008" y="1503172"/>
                </a:moveTo>
                <a:cubicBezTo>
                  <a:pt x="2840101" y="1503172"/>
                  <a:pt x="2815908" y="1503172"/>
                  <a:pt x="2805494" y="1482408"/>
                </a:cubicBezTo>
                <a:cubicBezTo>
                  <a:pt x="2788158" y="1451229"/>
                  <a:pt x="2774315" y="1395793"/>
                  <a:pt x="2774315" y="1388872"/>
                </a:cubicBezTo>
                <a:lnTo>
                  <a:pt x="2774315" y="1326515"/>
                </a:lnTo>
                <a:cubicBezTo>
                  <a:pt x="2777808" y="1316165"/>
                  <a:pt x="2777808" y="1302258"/>
                  <a:pt x="2784729" y="1295337"/>
                </a:cubicBezTo>
                <a:cubicBezTo>
                  <a:pt x="2770886" y="1368108"/>
                  <a:pt x="2798572" y="1468565"/>
                  <a:pt x="2854008" y="1503172"/>
                </a:cubicBezTo>
                <a:close/>
                <a:moveTo>
                  <a:pt x="3290380" y="1291908"/>
                </a:moveTo>
                <a:cubicBezTo>
                  <a:pt x="3293872" y="1288415"/>
                  <a:pt x="3297301" y="1284986"/>
                  <a:pt x="3297301" y="1281493"/>
                </a:cubicBezTo>
                <a:cubicBezTo>
                  <a:pt x="3300794" y="1278065"/>
                  <a:pt x="3331972" y="1288415"/>
                  <a:pt x="3318065" y="1305751"/>
                </a:cubicBezTo>
                <a:cubicBezTo>
                  <a:pt x="3328480" y="1309243"/>
                  <a:pt x="3342322" y="1316165"/>
                  <a:pt x="3349244" y="1316165"/>
                </a:cubicBezTo>
                <a:cubicBezTo>
                  <a:pt x="3359658" y="1316165"/>
                  <a:pt x="3370072" y="1302258"/>
                  <a:pt x="3376994" y="1302258"/>
                </a:cubicBezTo>
                <a:cubicBezTo>
                  <a:pt x="3397758" y="1295337"/>
                  <a:pt x="3435858" y="1295337"/>
                  <a:pt x="3442780" y="1295337"/>
                </a:cubicBezTo>
                <a:cubicBezTo>
                  <a:pt x="3480880" y="1295337"/>
                  <a:pt x="3473958" y="1288415"/>
                  <a:pt x="3518980" y="1323086"/>
                </a:cubicBezTo>
                <a:cubicBezTo>
                  <a:pt x="3525901" y="1330008"/>
                  <a:pt x="3522472" y="1343851"/>
                  <a:pt x="3529394" y="1354265"/>
                </a:cubicBezTo>
                <a:cubicBezTo>
                  <a:pt x="3609022" y="1433893"/>
                  <a:pt x="3591687" y="1423543"/>
                  <a:pt x="3591687" y="1492758"/>
                </a:cubicBezTo>
                <a:cubicBezTo>
                  <a:pt x="3591687" y="1517015"/>
                  <a:pt x="3612515" y="1499680"/>
                  <a:pt x="3612515" y="1534351"/>
                </a:cubicBezTo>
                <a:cubicBezTo>
                  <a:pt x="3612515" y="1541272"/>
                  <a:pt x="3612515" y="1544765"/>
                  <a:pt x="3609022" y="1551686"/>
                </a:cubicBezTo>
                <a:cubicBezTo>
                  <a:pt x="3598608" y="1565529"/>
                  <a:pt x="3591687" y="1582865"/>
                  <a:pt x="3581337" y="1589786"/>
                </a:cubicBezTo>
                <a:cubicBezTo>
                  <a:pt x="3553587" y="1607058"/>
                  <a:pt x="3515487" y="1610551"/>
                  <a:pt x="3487801" y="1631315"/>
                </a:cubicBezTo>
                <a:cubicBezTo>
                  <a:pt x="3467037" y="1641729"/>
                  <a:pt x="3453194" y="1679829"/>
                  <a:pt x="3446272" y="1697101"/>
                </a:cubicBezTo>
                <a:cubicBezTo>
                  <a:pt x="3442780" y="1704086"/>
                  <a:pt x="3439287" y="1721358"/>
                  <a:pt x="3432365" y="1724851"/>
                </a:cubicBezTo>
                <a:cubicBezTo>
                  <a:pt x="3411601" y="1735201"/>
                  <a:pt x="3383915" y="1735201"/>
                  <a:pt x="3366580" y="1749108"/>
                </a:cubicBezTo>
                <a:cubicBezTo>
                  <a:pt x="3273044" y="1807972"/>
                  <a:pt x="3238437" y="1949958"/>
                  <a:pt x="3238437" y="2029651"/>
                </a:cubicBezTo>
                <a:cubicBezTo>
                  <a:pt x="3238437" y="2064258"/>
                  <a:pt x="3234944" y="2064258"/>
                  <a:pt x="3259201" y="2112772"/>
                </a:cubicBezTo>
                <a:cubicBezTo>
                  <a:pt x="3259201" y="2078101"/>
                  <a:pt x="3262694" y="2043493"/>
                  <a:pt x="3266122" y="2008823"/>
                </a:cubicBezTo>
                <a:cubicBezTo>
                  <a:pt x="3273044" y="1946529"/>
                  <a:pt x="3286951" y="1880680"/>
                  <a:pt x="3325051" y="1821815"/>
                </a:cubicBezTo>
                <a:cubicBezTo>
                  <a:pt x="3363151" y="1759458"/>
                  <a:pt x="3428937" y="1773301"/>
                  <a:pt x="3460115" y="1735201"/>
                </a:cubicBezTo>
                <a:cubicBezTo>
                  <a:pt x="3484372" y="1707515"/>
                  <a:pt x="3470465" y="1665986"/>
                  <a:pt x="3512058" y="1641729"/>
                </a:cubicBezTo>
                <a:cubicBezTo>
                  <a:pt x="3525901" y="1631315"/>
                  <a:pt x="3550158" y="1624393"/>
                  <a:pt x="3570922" y="1613980"/>
                </a:cubicBezTo>
                <a:cubicBezTo>
                  <a:pt x="3564001" y="1645158"/>
                  <a:pt x="3560572" y="1704086"/>
                  <a:pt x="3560572" y="1711008"/>
                </a:cubicBezTo>
                <a:cubicBezTo>
                  <a:pt x="3560572" y="1721358"/>
                  <a:pt x="3546665" y="1749108"/>
                  <a:pt x="3543237" y="1766380"/>
                </a:cubicBezTo>
                <a:cubicBezTo>
                  <a:pt x="3515487" y="1859915"/>
                  <a:pt x="3446272" y="1967293"/>
                  <a:pt x="3383915" y="2074672"/>
                </a:cubicBezTo>
                <a:cubicBezTo>
                  <a:pt x="3373501" y="2088515"/>
                  <a:pt x="3370072" y="2109280"/>
                  <a:pt x="3359658" y="2126615"/>
                </a:cubicBezTo>
                <a:cubicBezTo>
                  <a:pt x="3345815" y="2147380"/>
                  <a:pt x="3321558" y="2168144"/>
                  <a:pt x="3300794" y="2195894"/>
                </a:cubicBezTo>
                <a:cubicBezTo>
                  <a:pt x="3283458" y="2216658"/>
                  <a:pt x="3269615" y="2247837"/>
                  <a:pt x="3248851" y="2272094"/>
                </a:cubicBezTo>
                <a:cubicBezTo>
                  <a:pt x="3193415" y="2265172"/>
                  <a:pt x="3141472" y="2233994"/>
                  <a:pt x="3141472" y="2178558"/>
                </a:cubicBezTo>
                <a:cubicBezTo>
                  <a:pt x="3141472" y="2171637"/>
                  <a:pt x="3148394" y="2140458"/>
                  <a:pt x="3148394" y="2130044"/>
                </a:cubicBezTo>
                <a:cubicBezTo>
                  <a:pt x="3148394" y="2085023"/>
                  <a:pt x="3092958" y="2074672"/>
                  <a:pt x="3096451" y="2022729"/>
                </a:cubicBezTo>
                <a:cubicBezTo>
                  <a:pt x="3113722" y="1922272"/>
                  <a:pt x="2989072" y="1984629"/>
                  <a:pt x="2989072" y="1915351"/>
                </a:cubicBezTo>
                <a:cubicBezTo>
                  <a:pt x="2989072" y="1873758"/>
                  <a:pt x="3051429" y="1884172"/>
                  <a:pt x="3051429" y="1825308"/>
                </a:cubicBezTo>
                <a:cubicBezTo>
                  <a:pt x="3051429" y="1787208"/>
                  <a:pt x="3023680" y="1783715"/>
                  <a:pt x="2985580" y="1773301"/>
                </a:cubicBezTo>
                <a:cubicBezTo>
                  <a:pt x="2992501" y="1735201"/>
                  <a:pt x="3027172" y="1697101"/>
                  <a:pt x="3030601" y="1659065"/>
                </a:cubicBezTo>
                <a:cubicBezTo>
                  <a:pt x="3127629" y="1790637"/>
                  <a:pt x="3148394" y="1925701"/>
                  <a:pt x="3210751" y="2060829"/>
                </a:cubicBezTo>
                <a:cubicBezTo>
                  <a:pt x="3214180" y="2057337"/>
                  <a:pt x="3214180" y="2057337"/>
                  <a:pt x="3214180" y="2050415"/>
                </a:cubicBezTo>
                <a:cubicBezTo>
                  <a:pt x="3214180" y="2040001"/>
                  <a:pt x="3210751" y="1998472"/>
                  <a:pt x="3203765" y="1977708"/>
                </a:cubicBezTo>
                <a:cubicBezTo>
                  <a:pt x="3189922" y="1922272"/>
                  <a:pt x="3172651" y="1859915"/>
                  <a:pt x="3148394" y="1804480"/>
                </a:cubicBezTo>
                <a:cubicBezTo>
                  <a:pt x="3131058" y="1759458"/>
                  <a:pt x="3079115" y="1686751"/>
                  <a:pt x="3079115" y="1679829"/>
                </a:cubicBezTo>
                <a:cubicBezTo>
                  <a:pt x="3079115" y="1641729"/>
                  <a:pt x="3120644" y="1641729"/>
                  <a:pt x="3120644" y="1613980"/>
                </a:cubicBezTo>
                <a:cubicBezTo>
                  <a:pt x="3120644" y="1603629"/>
                  <a:pt x="3099880" y="1558608"/>
                  <a:pt x="3099880" y="1548193"/>
                </a:cubicBezTo>
                <a:cubicBezTo>
                  <a:pt x="3099880" y="1506665"/>
                  <a:pt x="3124137" y="1510093"/>
                  <a:pt x="3124137" y="1482408"/>
                </a:cubicBezTo>
                <a:cubicBezTo>
                  <a:pt x="3124137" y="1471993"/>
                  <a:pt x="3113722" y="1447737"/>
                  <a:pt x="3113722" y="1440815"/>
                </a:cubicBezTo>
                <a:cubicBezTo>
                  <a:pt x="3113722" y="1402715"/>
                  <a:pt x="3141472" y="1371537"/>
                  <a:pt x="3189922" y="1357693"/>
                </a:cubicBezTo>
                <a:cubicBezTo>
                  <a:pt x="3196844" y="1354265"/>
                  <a:pt x="3210751" y="1354265"/>
                  <a:pt x="3221101" y="1347343"/>
                </a:cubicBezTo>
                <a:cubicBezTo>
                  <a:pt x="3224594" y="1343851"/>
                  <a:pt x="3228022" y="1333437"/>
                  <a:pt x="3228022" y="1323086"/>
                </a:cubicBezTo>
                <a:cubicBezTo>
                  <a:pt x="3245358" y="1291908"/>
                  <a:pt x="3259201" y="1281493"/>
                  <a:pt x="3279965" y="1281493"/>
                </a:cubicBezTo>
                <a:cubicBezTo>
                  <a:pt x="3283458" y="1281493"/>
                  <a:pt x="3283458" y="1278065"/>
                  <a:pt x="3290380" y="1291908"/>
                </a:cubicBezTo>
                <a:close/>
                <a:moveTo>
                  <a:pt x="4083558" y="1281493"/>
                </a:moveTo>
                <a:cubicBezTo>
                  <a:pt x="4059301" y="1361186"/>
                  <a:pt x="4028123" y="1447737"/>
                  <a:pt x="3938080" y="1530858"/>
                </a:cubicBezTo>
                <a:cubicBezTo>
                  <a:pt x="4007358" y="1437386"/>
                  <a:pt x="4055809" y="1340358"/>
                  <a:pt x="4083558" y="1253808"/>
                </a:cubicBezTo>
                <a:lnTo>
                  <a:pt x="4083558" y="1281493"/>
                </a:lnTo>
                <a:close/>
                <a:moveTo>
                  <a:pt x="2486851" y="1368108"/>
                </a:moveTo>
                <a:cubicBezTo>
                  <a:pt x="2507615" y="1406208"/>
                  <a:pt x="2521458" y="1461643"/>
                  <a:pt x="2528380" y="1510093"/>
                </a:cubicBezTo>
                <a:cubicBezTo>
                  <a:pt x="2479929" y="1461643"/>
                  <a:pt x="2486851" y="1416558"/>
                  <a:pt x="2462594" y="1371537"/>
                </a:cubicBezTo>
                <a:cubicBezTo>
                  <a:pt x="2441829" y="1319593"/>
                  <a:pt x="2379472" y="1264158"/>
                  <a:pt x="2344864" y="1222629"/>
                </a:cubicBezTo>
                <a:cubicBezTo>
                  <a:pt x="2389886" y="1239965"/>
                  <a:pt x="2462594" y="1316165"/>
                  <a:pt x="2486851" y="1368108"/>
                </a:cubicBezTo>
                <a:close/>
                <a:moveTo>
                  <a:pt x="2850515" y="1243393"/>
                </a:moveTo>
                <a:cubicBezTo>
                  <a:pt x="2854008" y="1246886"/>
                  <a:pt x="2860929" y="1267651"/>
                  <a:pt x="2871280" y="1267651"/>
                </a:cubicBezTo>
                <a:cubicBezTo>
                  <a:pt x="2878201" y="1267651"/>
                  <a:pt x="2885122" y="1250315"/>
                  <a:pt x="2899029" y="1243393"/>
                </a:cubicBezTo>
                <a:cubicBezTo>
                  <a:pt x="2912872" y="1233043"/>
                  <a:pt x="2940558" y="1229551"/>
                  <a:pt x="2950972" y="1229551"/>
                </a:cubicBezTo>
                <a:cubicBezTo>
                  <a:pt x="2968308" y="1229551"/>
                  <a:pt x="3006344" y="1236472"/>
                  <a:pt x="3023680" y="1260729"/>
                </a:cubicBezTo>
                <a:cubicBezTo>
                  <a:pt x="3041015" y="1278065"/>
                  <a:pt x="3041015" y="1309243"/>
                  <a:pt x="3061780" y="1323086"/>
                </a:cubicBezTo>
                <a:cubicBezTo>
                  <a:pt x="3068701" y="1333437"/>
                  <a:pt x="3124137" y="1323086"/>
                  <a:pt x="3124137" y="1361186"/>
                </a:cubicBezTo>
                <a:cubicBezTo>
                  <a:pt x="3124137" y="1371537"/>
                  <a:pt x="3086037" y="1402715"/>
                  <a:pt x="3086037" y="1440815"/>
                </a:cubicBezTo>
                <a:cubicBezTo>
                  <a:pt x="3086037" y="1451229"/>
                  <a:pt x="3096451" y="1471993"/>
                  <a:pt x="3096451" y="1482408"/>
                </a:cubicBezTo>
                <a:cubicBezTo>
                  <a:pt x="3096451" y="1499680"/>
                  <a:pt x="3072194" y="1510093"/>
                  <a:pt x="3072194" y="1551686"/>
                </a:cubicBezTo>
                <a:cubicBezTo>
                  <a:pt x="3072194" y="1568958"/>
                  <a:pt x="3092958" y="1593215"/>
                  <a:pt x="3092958" y="1610551"/>
                </a:cubicBezTo>
                <a:cubicBezTo>
                  <a:pt x="3092958" y="1610551"/>
                  <a:pt x="3061780" y="1652080"/>
                  <a:pt x="3061780" y="1662493"/>
                </a:cubicBezTo>
                <a:cubicBezTo>
                  <a:pt x="3044444" y="1648651"/>
                  <a:pt x="3020251" y="1613980"/>
                  <a:pt x="3002915" y="1617472"/>
                </a:cubicBezTo>
                <a:cubicBezTo>
                  <a:pt x="3013329" y="1600137"/>
                  <a:pt x="3037522" y="1575880"/>
                  <a:pt x="3037522" y="1558608"/>
                </a:cubicBezTo>
                <a:cubicBezTo>
                  <a:pt x="3037522" y="1520508"/>
                  <a:pt x="2999422" y="1520508"/>
                  <a:pt x="2982151" y="1520508"/>
                </a:cubicBezTo>
                <a:cubicBezTo>
                  <a:pt x="2971737" y="1520508"/>
                  <a:pt x="2944051" y="1527429"/>
                  <a:pt x="2923222" y="1534351"/>
                </a:cubicBezTo>
                <a:cubicBezTo>
                  <a:pt x="2912872" y="1520508"/>
                  <a:pt x="2905951" y="1489329"/>
                  <a:pt x="2905951" y="1478915"/>
                </a:cubicBezTo>
                <a:cubicBezTo>
                  <a:pt x="2905951" y="1430465"/>
                  <a:pt x="2930208" y="1395793"/>
                  <a:pt x="2940558" y="1336929"/>
                </a:cubicBezTo>
                <a:cubicBezTo>
                  <a:pt x="2902458" y="1375029"/>
                  <a:pt x="2878201" y="1437386"/>
                  <a:pt x="2878201" y="1482408"/>
                </a:cubicBezTo>
                <a:cubicBezTo>
                  <a:pt x="2878201" y="1503172"/>
                  <a:pt x="2881694" y="1534351"/>
                  <a:pt x="2916301" y="1537780"/>
                </a:cubicBezTo>
                <a:cubicBezTo>
                  <a:pt x="2912872" y="1541272"/>
                  <a:pt x="2912872" y="1544765"/>
                  <a:pt x="2905951" y="1544765"/>
                </a:cubicBezTo>
                <a:cubicBezTo>
                  <a:pt x="2895537" y="1544765"/>
                  <a:pt x="2871280" y="1527429"/>
                  <a:pt x="2864358" y="1527429"/>
                </a:cubicBezTo>
                <a:cubicBezTo>
                  <a:pt x="2815908" y="1527429"/>
                  <a:pt x="2746629" y="1586293"/>
                  <a:pt x="2736215" y="1641729"/>
                </a:cubicBezTo>
                <a:cubicBezTo>
                  <a:pt x="2677351" y="1620965"/>
                  <a:pt x="2628837" y="1534351"/>
                  <a:pt x="2628837" y="1489329"/>
                </a:cubicBezTo>
                <a:lnTo>
                  <a:pt x="2628837" y="1426972"/>
                </a:lnTo>
                <a:cubicBezTo>
                  <a:pt x="2632329" y="1413129"/>
                  <a:pt x="2632329" y="1395793"/>
                  <a:pt x="2642680" y="1385443"/>
                </a:cubicBezTo>
                <a:cubicBezTo>
                  <a:pt x="2656586" y="1364615"/>
                  <a:pt x="2691194" y="1357693"/>
                  <a:pt x="2694686" y="1333437"/>
                </a:cubicBezTo>
                <a:cubicBezTo>
                  <a:pt x="2698115" y="1323086"/>
                  <a:pt x="2694686" y="1312672"/>
                  <a:pt x="2694686" y="1302258"/>
                </a:cubicBezTo>
                <a:cubicBezTo>
                  <a:pt x="2694686" y="1267651"/>
                  <a:pt x="2746629" y="1208786"/>
                  <a:pt x="2788158" y="1208786"/>
                </a:cubicBezTo>
                <a:cubicBezTo>
                  <a:pt x="2808922" y="1208786"/>
                  <a:pt x="2829751" y="1208786"/>
                  <a:pt x="2850515" y="1243393"/>
                </a:cubicBezTo>
                <a:close/>
                <a:moveTo>
                  <a:pt x="2511108" y="1212215"/>
                </a:moveTo>
                <a:cubicBezTo>
                  <a:pt x="2518029" y="1298829"/>
                  <a:pt x="2549208" y="1385443"/>
                  <a:pt x="2587308" y="1444308"/>
                </a:cubicBezTo>
                <a:cubicBezTo>
                  <a:pt x="2573464" y="1433893"/>
                  <a:pt x="2552637" y="1420051"/>
                  <a:pt x="2542286" y="1402715"/>
                </a:cubicBezTo>
                <a:cubicBezTo>
                  <a:pt x="2535364" y="1388872"/>
                  <a:pt x="2500694" y="1288415"/>
                  <a:pt x="2500694" y="1271143"/>
                </a:cubicBezTo>
                <a:lnTo>
                  <a:pt x="2500694" y="1205293"/>
                </a:lnTo>
                <a:cubicBezTo>
                  <a:pt x="2500694" y="1205293"/>
                  <a:pt x="2504186" y="1205293"/>
                  <a:pt x="2507615" y="1201865"/>
                </a:cubicBezTo>
                <a:cubicBezTo>
                  <a:pt x="2511108" y="1205293"/>
                  <a:pt x="2511108" y="1208786"/>
                  <a:pt x="2511108" y="1212215"/>
                </a:cubicBezTo>
                <a:close/>
                <a:moveTo>
                  <a:pt x="1669478" y="1184529"/>
                </a:moveTo>
                <a:cubicBezTo>
                  <a:pt x="1686751" y="1198372"/>
                  <a:pt x="1721421" y="1191451"/>
                  <a:pt x="1749108" y="1194943"/>
                </a:cubicBezTo>
                <a:cubicBezTo>
                  <a:pt x="1756029" y="1212215"/>
                  <a:pt x="1759521" y="1236472"/>
                  <a:pt x="1762951" y="1257237"/>
                </a:cubicBezTo>
                <a:cubicBezTo>
                  <a:pt x="1769872" y="1295337"/>
                  <a:pt x="1832229" y="1312672"/>
                  <a:pt x="1859915" y="1343851"/>
                </a:cubicBezTo>
                <a:cubicBezTo>
                  <a:pt x="1870329" y="1354265"/>
                  <a:pt x="1873821" y="1378458"/>
                  <a:pt x="1873821" y="1385443"/>
                </a:cubicBezTo>
                <a:cubicBezTo>
                  <a:pt x="1873821" y="1395793"/>
                  <a:pt x="1849564" y="1489329"/>
                  <a:pt x="1849564" y="1499680"/>
                </a:cubicBezTo>
                <a:cubicBezTo>
                  <a:pt x="1849564" y="1575880"/>
                  <a:pt x="1943100" y="1562037"/>
                  <a:pt x="1943100" y="1603629"/>
                </a:cubicBezTo>
                <a:cubicBezTo>
                  <a:pt x="1943100" y="1645158"/>
                  <a:pt x="1894586" y="1683258"/>
                  <a:pt x="1894586" y="1717929"/>
                </a:cubicBezTo>
                <a:cubicBezTo>
                  <a:pt x="1894586" y="1759458"/>
                  <a:pt x="1970786" y="1780286"/>
                  <a:pt x="1988121" y="1801051"/>
                </a:cubicBezTo>
                <a:cubicBezTo>
                  <a:pt x="2001964" y="1814893"/>
                  <a:pt x="2008886" y="1835658"/>
                  <a:pt x="2015808" y="1852993"/>
                </a:cubicBezTo>
                <a:cubicBezTo>
                  <a:pt x="1811464" y="1714437"/>
                  <a:pt x="1662494" y="1496251"/>
                  <a:pt x="1614043" y="1319593"/>
                </a:cubicBezTo>
                <a:cubicBezTo>
                  <a:pt x="1603629" y="1281493"/>
                  <a:pt x="1579372" y="1205293"/>
                  <a:pt x="1579372" y="1198372"/>
                </a:cubicBezTo>
                <a:lnTo>
                  <a:pt x="1579372" y="1177608"/>
                </a:lnTo>
                <a:cubicBezTo>
                  <a:pt x="1596708" y="1177608"/>
                  <a:pt x="1627886" y="1163765"/>
                  <a:pt x="1638300" y="1163765"/>
                </a:cubicBezTo>
                <a:cubicBezTo>
                  <a:pt x="1645221" y="1163765"/>
                  <a:pt x="1655572" y="1177608"/>
                  <a:pt x="1669478" y="1184529"/>
                </a:cubicBezTo>
                <a:close/>
                <a:moveTo>
                  <a:pt x="5015230" y="1156843"/>
                </a:moveTo>
                <a:cubicBezTo>
                  <a:pt x="5011737" y="1156843"/>
                  <a:pt x="5008309" y="1153351"/>
                  <a:pt x="5001387" y="1153351"/>
                </a:cubicBezTo>
                <a:cubicBezTo>
                  <a:pt x="4990974" y="1153351"/>
                  <a:pt x="4914774" y="1163765"/>
                  <a:pt x="4876674" y="1177608"/>
                </a:cubicBezTo>
                <a:cubicBezTo>
                  <a:pt x="4852416" y="1184529"/>
                  <a:pt x="4831651" y="1198372"/>
                  <a:pt x="4807395" y="1215708"/>
                </a:cubicBezTo>
                <a:cubicBezTo>
                  <a:pt x="4800474" y="1222629"/>
                  <a:pt x="4786630" y="1219137"/>
                  <a:pt x="4786630" y="1226121"/>
                </a:cubicBezTo>
                <a:cubicBezTo>
                  <a:pt x="4786630" y="1160272"/>
                  <a:pt x="4973637" y="1149921"/>
                  <a:pt x="4994466" y="1149921"/>
                </a:cubicBezTo>
                <a:cubicBezTo>
                  <a:pt x="5004816" y="1149921"/>
                  <a:pt x="5011737" y="1153351"/>
                  <a:pt x="5015230" y="1156843"/>
                </a:cubicBezTo>
                <a:close/>
                <a:moveTo>
                  <a:pt x="3768344" y="1136015"/>
                </a:moveTo>
                <a:cubicBezTo>
                  <a:pt x="3747580" y="1201865"/>
                  <a:pt x="3702558" y="1284986"/>
                  <a:pt x="3629787" y="1347343"/>
                </a:cubicBezTo>
                <a:cubicBezTo>
                  <a:pt x="3678301" y="1274572"/>
                  <a:pt x="3754501" y="1184529"/>
                  <a:pt x="3768344" y="1118743"/>
                </a:cubicBezTo>
                <a:lnTo>
                  <a:pt x="3768344" y="1136015"/>
                </a:lnTo>
                <a:close/>
                <a:moveTo>
                  <a:pt x="4031551" y="1108329"/>
                </a:moveTo>
                <a:cubicBezTo>
                  <a:pt x="4035044" y="1125665"/>
                  <a:pt x="4038536" y="1153351"/>
                  <a:pt x="4038536" y="1160272"/>
                </a:cubicBezTo>
                <a:cubicBezTo>
                  <a:pt x="4038536" y="1271143"/>
                  <a:pt x="3889565" y="1537780"/>
                  <a:pt x="3854958" y="1562037"/>
                </a:cubicBezTo>
                <a:cubicBezTo>
                  <a:pt x="3927665" y="1433893"/>
                  <a:pt x="3996944" y="1305751"/>
                  <a:pt x="4031551" y="1177608"/>
                </a:cubicBezTo>
                <a:lnTo>
                  <a:pt x="4035044" y="1094486"/>
                </a:lnTo>
                <a:cubicBezTo>
                  <a:pt x="4031551" y="1097915"/>
                  <a:pt x="4031551" y="1104837"/>
                  <a:pt x="4031551" y="1108329"/>
                </a:cubicBezTo>
                <a:close/>
                <a:moveTo>
                  <a:pt x="3657537" y="1087565"/>
                </a:moveTo>
                <a:cubicBezTo>
                  <a:pt x="3657537" y="1129093"/>
                  <a:pt x="3605594" y="1208786"/>
                  <a:pt x="3557080" y="1246886"/>
                </a:cubicBezTo>
                <a:cubicBezTo>
                  <a:pt x="3584765" y="1198372"/>
                  <a:pt x="3654044" y="1129093"/>
                  <a:pt x="3654044" y="1073721"/>
                </a:cubicBezTo>
                <a:cubicBezTo>
                  <a:pt x="3654044" y="1077151"/>
                  <a:pt x="3657537" y="1077151"/>
                  <a:pt x="3657537" y="1087565"/>
                </a:cubicBezTo>
                <a:close/>
                <a:moveTo>
                  <a:pt x="1451229" y="1066737"/>
                </a:moveTo>
                <a:cubicBezTo>
                  <a:pt x="1461643" y="1104837"/>
                  <a:pt x="1433957" y="1170686"/>
                  <a:pt x="1503172" y="1184529"/>
                </a:cubicBezTo>
                <a:cubicBezTo>
                  <a:pt x="1555178" y="1184529"/>
                  <a:pt x="1565529" y="1184529"/>
                  <a:pt x="1565529" y="1181037"/>
                </a:cubicBezTo>
                <a:cubicBezTo>
                  <a:pt x="1586294" y="1371537"/>
                  <a:pt x="1659064" y="1582865"/>
                  <a:pt x="1863408" y="1776793"/>
                </a:cubicBezTo>
                <a:cubicBezTo>
                  <a:pt x="1828800" y="1780286"/>
                  <a:pt x="1787208" y="1787208"/>
                  <a:pt x="1752600" y="1787208"/>
                </a:cubicBezTo>
                <a:cubicBezTo>
                  <a:pt x="1745678" y="1787208"/>
                  <a:pt x="1700594" y="1790637"/>
                  <a:pt x="1679829" y="1780286"/>
                </a:cubicBezTo>
                <a:cubicBezTo>
                  <a:pt x="1586294" y="1742186"/>
                  <a:pt x="1603629" y="1679829"/>
                  <a:pt x="1530921" y="1679829"/>
                </a:cubicBezTo>
                <a:cubicBezTo>
                  <a:pt x="1520508" y="1679829"/>
                  <a:pt x="1385443" y="1697101"/>
                  <a:pt x="1378521" y="1697101"/>
                </a:cubicBezTo>
                <a:cubicBezTo>
                  <a:pt x="1281557" y="1697101"/>
                  <a:pt x="1191451" y="1672908"/>
                  <a:pt x="1094486" y="1579372"/>
                </a:cubicBezTo>
                <a:cubicBezTo>
                  <a:pt x="1149921" y="1565529"/>
                  <a:pt x="1215708" y="1555115"/>
                  <a:pt x="1274635" y="1555115"/>
                </a:cubicBezTo>
                <a:cubicBezTo>
                  <a:pt x="1354264" y="1555115"/>
                  <a:pt x="1440878" y="1582865"/>
                  <a:pt x="1520508" y="1607058"/>
                </a:cubicBezTo>
                <a:cubicBezTo>
                  <a:pt x="1593278" y="1631315"/>
                  <a:pt x="1672908" y="1645158"/>
                  <a:pt x="1752600" y="1662493"/>
                </a:cubicBezTo>
                <a:cubicBezTo>
                  <a:pt x="1752600" y="1659065"/>
                  <a:pt x="1745678" y="1648651"/>
                  <a:pt x="1738694" y="1645158"/>
                </a:cubicBezTo>
                <a:cubicBezTo>
                  <a:pt x="1669478" y="1620965"/>
                  <a:pt x="1596708" y="1607058"/>
                  <a:pt x="1530921" y="1582865"/>
                </a:cubicBezTo>
                <a:cubicBezTo>
                  <a:pt x="1437386" y="1548193"/>
                  <a:pt x="1364678" y="1523937"/>
                  <a:pt x="1274635" y="1523937"/>
                </a:cubicBezTo>
                <a:cubicBezTo>
                  <a:pt x="1191451" y="1523937"/>
                  <a:pt x="1118743" y="1537780"/>
                  <a:pt x="1032129" y="1551686"/>
                </a:cubicBezTo>
                <a:cubicBezTo>
                  <a:pt x="1004443" y="1555115"/>
                  <a:pt x="955992" y="1575880"/>
                  <a:pt x="949008" y="1575880"/>
                </a:cubicBezTo>
                <a:cubicBezTo>
                  <a:pt x="910908" y="1575880"/>
                  <a:pt x="893635" y="1534351"/>
                  <a:pt x="893635" y="1517015"/>
                </a:cubicBezTo>
                <a:cubicBezTo>
                  <a:pt x="893635" y="1402715"/>
                  <a:pt x="969835" y="1475486"/>
                  <a:pt x="969835" y="1426972"/>
                </a:cubicBezTo>
                <a:cubicBezTo>
                  <a:pt x="969835" y="1420051"/>
                  <a:pt x="945578" y="1402715"/>
                  <a:pt x="942086" y="1392365"/>
                </a:cubicBezTo>
                <a:cubicBezTo>
                  <a:pt x="938657" y="1385443"/>
                  <a:pt x="938657" y="1378458"/>
                  <a:pt x="938657" y="1368108"/>
                </a:cubicBezTo>
                <a:cubicBezTo>
                  <a:pt x="938657" y="1316165"/>
                  <a:pt x="1018286" y="1219137"/>
                  <a:pt x="1080643" y="1219137"/>
                </a:cubicBezTo>
                <a:lnTo>
                  <a:pt x="1146429" y="1219137"/>
                </a:lnTo>
                <a:cubicBezTo>
                  <a:pt x="1174178" y="1236472"/>
                  <a:pt x="1212278" y="1198372"/>
                  <a:pt x="1198435" y="1174115"/>
                </a:cubicBezTo>
                <a:cubicBezTo>
                  <a:pt x="1198435" y="1163765"/>
                  <a:pt x="1198435" y="1146429"/>
                  <a:pt x="1205357" y="1139508"/>
                </a:cubicBezTo>
                <a:cubicBezTo>
                  <a:pt x="1222629" y="1118743"/>
                  <a:pt x="1243457" y="1108329"/>
                  <a:pt x="1267651" y="1104837"/>
                </a:cubicBezTo>
                <a:cubicBezTo>
                  <a:pt x="1312735" y="1094486"/>
                  <a:pt x="1406208" y="1080643"/>
                  <a:pt x="1413129" y="1080643"/>
                </a:cubicBezTo>
                <a:cubicBezTo>
                  <a:pt x="1423543" y="1080643"/>
                  <a:pt x="1440878" y="1087565"/>
                  <a:pt x="1454721" y="1087565"/>
                </a:cubicBezTo>
                <a:cubicBezTo>
                  <a:pt x="1451229" y="1080643"/>
                  <a:pt x="1444308" y="1073721"/>
                  <a:pt x="1437386" y="1066737"/>
                </a:cubicBezTo>
                <a:lnTo>
                  <a:pt x="1451229" y="1066737"/>
                </a:lnTo>
                <a:close/>
                <a:moveTo>
                  <a:pt x="3134551" y="1108329"/>
                </a:moveTo>
                <a:cubicBezTo>
                  <a:pt x="3134551" y="1160272"/>
                  <a:pt x="3099880" y="1215708"/>
                  <a:pt x="3086037" y="1274572"/>
                </a:cubicBezTo>
                <a:cubicBezTo>
                  <a:pt x="3079115" y="1205293"/>
                  <a:pt x="3137980" y="1118743"/>
                  <a:pt x="3127629" y="1052893"/>
                </a:cubicBezTo>
                <a:cubicBezTo>
                  <a:pt x="3131058" y="1070229"/>
                  <a:pt x="3134551" y="1101408"/>
                  <a:pt x="3134551" y="1108329"/>
                </a:cubicBezTo>
                <a:close/>
                <a:moveTo>
                  <a:pt x="2528380" y="1087565"/>
                </a:moveTo>
                <a:lnTo>
                  <a:pt x="2594229" y="1087565"/>
                </a:lnTo>
                <a:cubicBezTo>
                  <a:pt x="2670429" y="1097915"/>
                  <a:pt x="2701608" y="1160272"/>
                  <a:pt x="2701608" y="1212215"/>
                </a:cubicBezTo>
                <a:cubicBezTo>
                  <a:pt x="2701608" y="1246886"/>
                  <a:pt x="2694686" y="1226121"/>
                  <a:pt x="2673858" y="1278065"/>
                </a:cubicBezTo>
                <a:cubicBezTo>
                  <a:pt x="2666937" y="1291908"/>
                  <a:pt x="2670429" y="1312672"/>
                  <a:pt x="2663508" y="1330008"/>
                </a:cubicBezTo>
                <a:cubicBezTo>
                  <a:pt x="2656586" y="1343851"/>
                  <a:pt x="2632329" y="1350772"/>
                  <a:pt x="2618486" y="1371537"/>
                </a:cubicBezTo>
                <a:cubicBezTo>
                  <a:pt x="2608072" y="1385443"/>
                  <a:pt x="2601151" y="1409637"/>
                  <a:pt x="2597658" y="1430465"/>
                </a:cubicBezTo>
                <a:cubicBezTo>
                  <a:pt x="2594229" y="1451229"/>
                  <a:pt x="2601151" y="1496251"/>
                  <a:pt x="2601151" y="1503172"/>
                </a:cubicBezTo>
                <a:cubicBezTo>
                  <a:pt x="2601151" y="1555115"/>
                  <a:pt x="2538794" y="1562037"/>
                  <a:pt x="2507615" y="1582865"/>
                </a:cubicBezTo>
                <a:cubicBezTo>
                  <a:pt x="2507615" y="1568958"/>
                  <a:pt x="2504186" y="1548193"/>
                  <a:pt x="2497264" y="1534351"/>
                </a:cubicBezTo>
                <a:cubicBezTo>
                  <a:pt x="2483358" y="1499680"/>
                  <a:pt x="2441829" y="1506665"/>
                  <a:pt x="2424494" y="1492758"/>
                </a:cubicBezTo>
                <a:cubicBezTo>
                  <a:pt x="2421064" y="1492758"/>
                  <a:pt x="2421064" y="1492758"/>
                  <a:pt x="2421064" y="1485837"/>
                </a:cubicBezTo>
                <a:cubicBezTo>
                  <a:pt x="2421064" y="1475486"/>
                  <a:pt x="2427986" y="1451229"/>
                  <a:pt x="2427986" y="1444308"/>
                </a:cubicBezTo>
                <a:cubicBezTo>
                  <a:pt x="2427986" y="1319593"/>
                  <a:pt x="2292858" y="1336929"/>
                  <a:pt x="2292858" y="1319593"/>
                </a:cubicBezTo>
                <a:cubicBezTo>
                  <a:pt x="2292858" y="1312672"/>
                  <a:pt x="2268664" y="1288415"/>
                  <a:pt x="2261743" y="1274572"/>
                </a:cubicBezTo>
                <a:cubicBezTo>
                  <a:pt x="2247837" y="1250315"/>
                  <a:pt x="2251329" y="1233043"/>
                  <a:pt x="2251329" y="1219137"/>
                </a:cubicBezTo>
                <a:cubicBezTo>
                  <a:pt x="2251329" y="1170686"/>
                  <a:pt x="2272094" y="1167193"/>
                  <a:pt x="2317115" y="1156843"/>
                </a:cubicBezTo>
                <a:cubicBezTo>
                  <a:pt x="2327529" y="1156843"/>
                  <a:pt x="2334451" y="1136015"/>
                  <a:pt x="2341372" y="1129093"/>
                </a:cubicBezTo>
                <a:cubicBezTo>
                  <a:pt x="2351786" y="1108329"/>
                  <a:pt x="2362137" y="1090993"/>
                  <a:pt x="2379472" y="1077151"/>
                </a:cubicBezTo>
                <a:cubicBezTo>
                  <a:pt x="2407158" y="1056386"/>
                  <a:pt x="2427986" y="1049465"/>
                  <a:pt x="2455672" y="1049465"/>
                </a:cubicBezTo>
                <a:cubicBezTo>
                  <a:pt x="2483358" y="1049465"/>
                  <a:pt x="2521458" y="1087565"/>
                  <a:pt x="2528380" y="1087565"/>
                </a:cubicBezTo>
                <a:close/>
                <a:moveTo>
                  <a:pt x="3179572" y="1111821"/>
                </a:moveTo>
                <a:cubicBezTo>
                  <a:pt x="3179572" y="1181037"/>
                  <a:pt x="3169158" y="1205293"/>
                  <a:pt x="3134551" y="1291908"/>
                </a:cubicBezTo>
                <a:cubicBezTo>
                  <a:pt x="3141472" y="1239965"/>
                  <a:pt x="3158744" y="1184529"/>
                  <a:pt x="3169158" y="1132586"/>
                </a:cubicBezTo>
                <a:cubicBezTo>
                  <a:pt x="3169158" y="1056386"/>
                  <a:pt x="3172651" y="1049465"/>
                  <a:pt x="3172651" y="1042543"/>
                </a:cubicBezTo>
                <a:cubicBezTo>
                  <a:pt x="3176080" y="1063308"/>
                  <a:pt x="3179572" y="1101408"/>
                  <a:pt x="3179572" y="1111821"/>
                </a:cubicBezTo>
                <a:close/>
                <a:moveTo>
                  <a:pt x="3120644" y="1032129"/>
                </a:moveTo>
                <a:cubicBezTo>
                  <a:pt x="3117215" y="1021715"/>
                  <a:pt x="3110294" y="1007872"/>
                  <a:pt x="3106801" y="987108"/>
                </a:cubicBezTo>
                <a:cubicBezTo>
                  <a:pt x="3113722" y="997521"/>
                  <a:pt x="3117215" y="1014793"/>
                  <a:pt x="3120644" y="1032129"/>
                </a:cubicBezTo>
                <a:close/>
                <a:moveTo>
                  <a:pt x="5434330" y="976693"/>
                </a:moveTo>
                <a:cubicBezTo>
                  <a:pt x="5413502" y="980186"/>
                  <a:pt x="5389309" y="980186"/>
                  <a:pt x="5368481" y="980186"/>
                </a:cubicBezTo>
                <a:cubicBezTo>
                  <a:pt x="5271516" y="976693"/>
                  <a:pt x="5157216" y="1021715"/>
                  <a:pt x="5063744" y="1063308"/>
                </a:cubicBezTo>
                <a:cubicBezTo>
                  <a:pt x="5178044" y="987108"/>
                  <a:pt x="5268087" y="973265"/>
                  <a:pt x="5368481" y="973265"/>
                </a:cubicBezTo>
                <a:cubicBezTo>
                  <a:pt x="5378895" y="973265"/>
                  <a:pt x="5413502" y="976693"/>
                  <a:pt x="5434330" y="976693"/>
                </a:cubicBezTo>
                <a:close/>
                <a:moveTo>
                  <a:pt x="4661916" y="1246886"/>
                </a:moveTo>
                <a:cubicBezTo>
                  <a:pt x="4661916" y="1236472"/>
                  <a:pt x="4661916" y="1219137"/>
                  <a:pt x="4668901" y="1212215"/>
                </a:cubicBezTo>
                <a:cubicBezTo>
                  <a:pt x="4713923" y="1132586"/>
                  <a:pt x="4769295" y="1045972"/>
                  <a:pt x="4845495" y="966343"/>
                </a:cubicBezTo>
                <a:cubicBezTo>
                  <a:pt x="4779709" y="1052893"/>
                  <a:pt x="4686174" y="1177608"/>
                  <a:pt x="4661916" y="1246886"/>
                </a:cubicBezTo>
                <a:close/>
                <a:moveTo>
                  <a:pt x="4187444" y="987108"/>
                </a:moveTo>
                <a:cubicBezTo>
                  <a:pt x="4194366" y="987108"/>
                  <a:pt x="4225544" y="980186"/>
                  <a:pt x="4232466" y="980186"/>
                </a:cubicBezTo>
                <a:cubicBezTo>
                  <a:pt x="4242880" y="980186"/>
                  <a:pt x="4263644" y="976693"/>
                  <a:pt x="4277487" y="983615"/>
                </a:cubicBezTo>
                <a:cubicBezTo>
                  <a:pt x="4291330" y="987108"/>
                  <a:pt x="4301744" y="1018286"/>
                  <a:pt x="4312158" y="1018286"/>
                </a:cubicBezTo>
                <a:cubicBezTo>
                  <a:pt x="4319080" y="1018286"/>
                  <a:pt x="4326001" y="1011365"/>
                  <a:pt x="4332923" y="1011365"/>
                </a:cubicBezTo>
                <a:cubicBezTo>
                  <a:pt x="4377944" y="1011365"/>
                  <a:pt x="4409123" y="1049465"/>
                  <a:pt x="4409123" y="1087565"/>
                </a:cubicBezTo>
                <a:cubicBezTo>
                  <a:pt x="4409123" y="1097915"/>
                  <a:pt x="4402201" y="1115251"/>
                  <a:pt x="4402201" y="1125665"/>
                </a:cubicBezTo>
                <a:cubicBezTo>
                  <a:pt x="4402201" y="1132586"/>
                  <a:pt x="4405630" y="1136015"/>
                  <a:pt x="4412551" y="1139508"/>
                </a:cubicBezTo>
                <a:cubicBezTo>
                  <a:pt x="4450651" y="1125665"/>
                  <a:pt x="4530344" y="1181037"/>
                  <a:pt x="4530344" y="1222629"/>
                </a:cubicBezTo>
                <a:cubicBezTo>
                  <a:pt x="4530344" y="1253808"/>
                  <a:pt x="4464495" y="1295337"/>
                  <a:pt x="4464495" y="1309243"/>
                </a:cubicBezTo>
                <a:cubicBezTo>
                  <a:pt x="4464495" y="1316165"/>
                  <a:pt x="4467987" y="1319593"/>
                  <a:pt x="4471480" y="1319593"/>
                </a:cubicBezTo>
                <a:cubicBezTo>
                  <a:pt x="4492244" y="1326515"/>
                  <a:pt x="4516501" y="1326515"/>
                  <a:pt x="4540695" y="1333437"/>
                </a:cubicBezTo>
                <a:lnTo>
                  <a:pt x="4540695" y="1340358"/>
                </a:lnTo>
                <a:cubicBezTo>
                  <a:pt x="4530344" y="1350772"/>
                  <a:pt x="4537266" y="1371537"/>
                  <a:pt x="4516501" y="1375029"/>
                </a:cubicBezTo>
                <a:cubicBezTo>
                  <a:pt x="4492244" y="1378458"/>
                  <a:pt x="4464495" y="1385443"/>
                  <a:pt x="4440301" y="1385443"/>
                </a:cubicBezTo>
                <a:lnTo>
                  <a:pt x="4429887" y="1395793"/>
                </a:lnTo>
                <a:cubicBezTo>
                  <a:pt x="4429887" y="1416558"/>
                  <a:pt x="4450651" y="1406208"/>
                  <a:pt x="4464495" y="1409637"/>
                </a:cubicBezTo>
                <a:cubicBezTo>
                  <a:pt x="4447223" y="1413129"/>
                  <a:pt x="4426395" y="1413129"/>
                  <a:pt x="4409123" y="1409637"/>
                </a:cubicBezTo>
                <a:cubicBezTo>
                  <a:pt x="4412551" y="1413129"/>
                  <a:pt x="4412551" y="1416558"/>
                  <a:pt x="4416044" y="1420051"/>
                </a:cubicBezTo>
                <a:cubicBezTo>
                  <a:pt x="4409123" y="1420051"/>
                  <a:pt x="4398709" y="1426972"/>
                  <a:pt x="4388295" y="1437386"/>
                </a:cubicBezTo>
                <a:cubicBezTo>
                  <a:pt x="4388295" y="1378458"/>
                  <a:pt x="4353687" y="1354265"/>
                  <a:pt x="4308666" y="1354265"/>
                </a:cubicBezTo>
                <a:cubicBezTo>
                  <a:pt x="4301744" y="1354265"/>
                  <a:pt x="4274058" y="1361186"/>
                  <a:pt x="4256723" y="1364615"/>
                </a:cubicBezTo>
                <a:cubicBezTo>
                  <a:pt x="4235958" y="1319593"/>
                  <a:pt x="4225544" y="1291908"/>
                  <a:pt x="4187444" y="1291908"/>
                </a:cubicBezTo>
                <a:cubicBezTo>
                  <a:pt x="4145851" y="1291908"/>
                  <a:pt x="4125087" y="1340358"/>
                  <a:pt x="4107751" y="1371537"/>
                </a:cubicBezTo>
                <a:cubicBezTo>
                  <a:pt x="4104323" y="1375029"/>
                  <a:pt x="4090480" y="1378458"/>
                  <a:pt x="4083558" y="1385443"/>
                </a:cubicBezTo>
                <a:cubicBezTo>
                  <a:pt x="4062730" y="1399286"/>
                  <a:pt x="4052380" y="1420051"/>
                  <a:pt x="4041965" y="1444308"/>
                </a:cubicBezTo>
                <a:cubicBezTo>
                  <a:pt x="4028123" y="1468565"/>
                  <a:pt x="3996944" y="1534351"/>
                  <a:pt x="3996944" y="1575880"/>
                </a:cubicBezTo>
                <a:lnTo>
                  <a:pt x="3996944" y="1641729"/>
                </a:lnTo>
                <a:cubicBezTo>
                  <a:pt x="3983101" y="1638237"/>
                  <a:pt x="3962336" y="1641729"/>
                  <a:pt x="3948430" y="1634808"/>
                </a:cubicBezTo>
                <a:cubicBezTo>
                  <a:pt x="3938080" y="1634808"/>
                  <a:pt x="3927665" y="1620965"/>
                  <a:pt x="3924236" y="1613980"/>
                </a:cubicBezTo>
                <a:cubicBezTo>
                  <a:pt x="3910330" y="1600137"/>
                  <a:pt x="3879215" y="1603629"/>
                  <a:pt x="3868801" y="1603629"/>
                </a:cubicBezTo>
                <a:cubicBezTo>
                  <a:pt x="3830701" y="1603629"/>
                  <a:pt x="3827209" y="1603629"/>
                  <a:pt x="3778758" y="1627886"/>
                </a:cubicBezTo>
                <a:cubicBezTo>
                  <a:pt x="3771837" y="1607058"/>
                  <a:pt x="3737165" y="1589786"/>
                  <a:pt x="3726815" y="1603629"/>
                </a:cubicBezTo>
                <a:cubicBezTo>
                  <a:pt x="3747580" y="1568958"/>
                  <a:pt x="3778758" y="1530858"/>
                  <a:pt x="3796030" y="1496251"/>
                </a:cubicBezTo>
                <a:cubicBezTo>
                  <a:pt x="3827209" y="1426972"/>
                  <a:pt x="3889565" y="1309243"/>
                  <a:pt x="3889565" y="1233043"/>
                </a:cubicBezTo>
                <a:cubicBezTo>
                  <a:pt x="3889565" y="1194943"/>
                  <a:pt x="3886136" y="1208786"/>
                  <a:pt x="3865309" y="1156843"/>
                </a:cubicBezTo>
                <a:cubicBezTo>
                  <a:pt x="3858387" y="1136015"/>
                  <a:pt x="3854958" y="1104837"/>
                  <a:pt x="3854958" y="1094486"/>
                </a:cubicBezTo>
                <a:cubicBezTo>
                  <a:pt x="3854958" y="1056386"/>
                  <a:pt x="3906901" y="1042543"/>
                  <a:pt x="3927665" y="1039051"/>
                </a:cubicBezTo>
                <a:cubicBezTo>
                  <a:pt x="3938080" y="1035621"/>
                  <a:pt x="3958844" y="1039051"/>
                  <a:pt x="3972687" y="1035621"/>
                </a:cubicBezTo>
                <a:cubicBezTo>
                  <a:pt x="3993451" y="1028700"/>
                  <a:pt x="3983101" y="1014793"/>
                  <a:pt x="3983101" y="1007872"/>
                </a:cubicBezTo>
                <a:cubicBezTo>
                  <a:pt x="3983101" y="952500"/>
                  <a:pt x="4086987" y="942086"/>
                  <a:pt x="4111244" y="942086"/>
                </a:cubicBezTo>
                <a:cubicBezTo>
                  <a:pt x="4145851" y="942086"/>
                  <a:pt x="4166680" y="987108"/>
                  <a:pt x="4187444" y="987108"/>
                </a:cubicBezTo>
                <a:close/>
                <a:moveTo>
                  <a:pt x="2233994" y="1104837"/>
                </a:moveTo>
                <a:cubicBezTo>
                  <a:pt x="2182051" y="1101408"/>
                  <a:pt x="2116264" y="966343"/>
                  <a:pt x="2116264" y="924751"/>
                </a:cubicBezTo>
                <a:cubicBezTo>
                  <a:pt x="2116264" y="914400"/>
                  <a:pt x="2119694" y="903986"/>
                  <a:pt x="2123186" y="893572"/>
                </a:cubicBezTo>
                <a:cubicBezTo>
                  <a:pt x="2116264" y="966343"/>
                  <a:pt x="2178558" y="1042543"/>
                  <a:pt x="2233994" y="1104837"/>
                </a:cubicBezTo>
                <a:close/>
                <a:moveTo>
                  <a:pt x="3705987" y="879729"/>
                </a:moveTo>
                <a:cubicBezTo>
                  <a:pt x="3716401" y="879729"/>
                  <a:pt x="3733737" y="865886"/>
                  <a:pt x="3744087" y="862393"/>
                </a:cubicBezTo>
                <a:cubicBezTo>
                  <a:pt x="3751008" y="855472"/>
                  <a:pt x="3768344" y="858965"/>
                  <a:pt x="3775265" y="858965"/>
                </a:cubicBezTo>
                <a:cubicBezTo>
                  <a:pt x="3792601" y="858965"/>
                  <a:pt x="3806444" y="852043"/>
                  <a:pt x="3820287" y="869315"/>
                </a:cubicBezTo>
                <a:cubicBezTo>
                  <a:pt x="3837623" y="883221"/>
                  <a:pt x="3837623" y="917829"/>
                  <a:pt x="3865309" y="931672"/>
                </a:cubicBezTo>
                <a:cubicBezTo>
                  <a:pt x="3899980" y="952500"/>
                  <a:pt x="3945001" y="917829"/>
                  <a:pt x="3986530" y="955929"/>
                </a:cubicBezTo>
                <a:cubicBezTo>
                  <a:pt x="3983101" y="969772"/>
                  <a:pt x="3955415" y="994029"/>
                  <a:pt x="3958844" y="1014793"/>
                </a:cubicBezTo>
                <a:cubicBezTo>
                  <a:pt x="3924236" y="1011365"/>
                  <a:pt x="3872230" y="1025208"/>
                  <a:pt x="3844544" y="1077151"/>
                </a:cubicBezTo>
                <a:cubicBezTo>
                  <a:pt x="3834130" y="1052893"/>
                  <a:pt x="3799522" y="1011365"/>
                  <a:pt x="3775265" y="1004443"/>
                </a:cubicBezTo>
                <a:cubicBezTo>
                  <a:pt x="3761422" y="1000951"/>
                  <a:pt x="3747580" y="997521"/>
                  <a:pt x="3733737" y="990600"/>
                </a:cubicBezTo>
                <a:cubicBezTo>
                  <a:pt x="3705987" y="921321"/>
                  <a:pt x="3650615" y="897065"/>
                  <a:pt x="3595180" y="897065"/>
                </a:cubicBezTo>
                <a:cubicBezTo>
                  <a:pt x="3574415" y="897065"/>
                  <a:pt x="3546665" y="893572"/>
                  <a:pt x="3525901" y="910908"/>
                </a:cubicBezTo>
                <a:cubicBezTo>
                  <a:pt x="3525901" y="900493"/>
                  <a:pt x="3522472" y="890143"/>
                  <a:pt x="3518980" y="879729"/>
                </a:cubicBezTo>
                <a:cubicBezTo>
                  <a:pt x="3550158" y="869315"/>
                  <a:pt x="3605594" y="855472"/>
                  <a:pt x="3612515" y="855472"/>
                </a:cubicBezTo>
                <a:cubicBezTo>
                  <a:pt x="3622865" y="855472"/>
                  <a:pt x="3699065" y="879729"/>
                  <a:pt x="3705987" y="879729"/>
                </a:cubicBezTo>
                <a:close/>
                <a:moveTo>
                  <a:pt x="2303272" y="1025208"/>
                </a:moveTo>
                <a:cubicBezTo>
                  <a:pt x="2292858" y="1011365"/>
                  <a:pt x="2275586" y="990600"/>
                  <a:pt x="2272094" y="980186"/>
                </a:cubicBezTo>
                <a:cubicBezTo>
                  <a:pt x="2265172" y="959421"/>
                  <a:pt x="2254758" y="921321"/>
                  <a:pt x="2254758" y="914400"/>
                </a:cubicBezTo>
                <a:lnTo>
                  <a:pt x="2254758" y="848551"/>
                </a:lnTo>
                <a:cubicBezTo>
                  <a:pt x="2258251" y="845121"/>
                  <a:pt x="2258251" y="841629"/>
                  <a:pt x="2261743" y="838200"/>
                </a:cubicBezTo>
                <a:cubicBezTo>
                  <a:pt x="2254758" y="900493"/>
                  <a:pt x="2282508" y="962851"/>
                  <a:pt x="2303272" y="1025208"/>
                </a:cubicBezTo>
                <a:close/>
                <a:moveTo>
                  <a:pt x="1901508" y="1302258"/>
                </a:moveTo>
                <a:cubicBezTo>
                  <a:pt x="1804543" y="1181037"/>
                  <a:pt x="1704086" y="1056386"/>
                  <a:pt x="1596708" y="938593"/>
                </a:cubicBezTo>
                <a:cubicBezTo>
                  <a:pt x="1565529" y="903986"/>
                  <a:pt x="1517078" y="883221"/>
                  <a:pt x="1496251" y="838200"/>
                </a:cubicBezTo>
                <a:cubicBezTo>
                  <a:pt x="1652143" y="955929"/>
                  <a:pt x="1818386" y="1146429"/>
                  <a:pt x="1901508" y="1302258"/>
                </a:cubicBezTo>
                <a:close/>
                <a:moveTo>
                  <a:pt x="3238437" y="990600"/>
                </a:moveTo>
                <a:cubicBezTo>
                  <a:pt x="3279965" y="1073721"/>
                  <a:pt x="3300794" y="1125665"/>
                  <a:pt x="3300794" y="1198372"/>
                </a:cubicBezTo>
                <a:cubicBezTo>
                  <a:pt x="3300794" y="1208786"/>
                  <a:pt x="3297301" y="1243393"/>
                  <a:pt x="3290380" y="1260729"/>
                </a:cubicBezTo>
                <a:cubicBezTo>
                  <a:pt x="3276537" y="1264158"/>
                  <a:pt x="3255772" y="1264158"/>
                  <a:pt x="3241865" y="1271143"/>
                </a:cubicBezTo>
                <a:cubicBezTo>
                  <a:pt x="3217672" y="1281493"/>
                  <a:pt x="3200337" y="1309243"/>
                  <a:pt x="3196844" y="1326515"/>
                </a:cubicBezTo>
                <a:cubicBezTo>
                  <a:pt x="3183001" y="1333437"/>
                  <a:pt x="3162237" y="1343851"/>
                  <a:pt x="3144901" y="1350772"/>
                </a:cubicBezTo>
                <a:cubicBezTo>
                  <a:pt x="3144901" y="1340358"/>
                  <a:pt x="3117215" y="1316165"/>
                  <a:pt x="3110294" y="1312672"/>
                </a:cubicBezTo>
                <a:lnTo>
                  <a:pt x="3079115" y="1302258"/>
                </a:lnTo>
                <a:cubicBezTo>
                  <a:pt x="3072194" y="1246886"/>
                  <a:pt x="2985580" y="1188021"/>
                  <a:pt x="2937129" y="1208786"/>
                </a:cubicBezTo>
                <a:lnTo>
                  <a:pt x="2926715" y="1208786"/>
                </a:lnTo>
                <a:cubicBezTo>
                  <a:pt x="2937129" y="1191451"/>
                  <a:pt x="2954401" y="1160272"/>
                  <a:pt x="2954401" y="1139508"/>
                </a:cubicBezTo>
                <a:cubicBezTo>
                  <a:pt x="2954401" y="1132586"/>
                  <a:pt x="2947480" y="1111821"/>
                  <a:pt x="2940558" y="1097915"/>
                </a:cubicBezTo>
                <a:cubicBezTo>
                  <a:pt x="2978658" y="1087565"/>
                  <a:pt x="3054858" y="1056386"/>
                  <a:pt x="3058351" y="1000951"/>
                </a:cubicBezTo>
                <a:cubicBezTo>
                  <a:pt x="3058351" y="990600"/>
                  <a:pt x="3054858" y="980186"/>
                  <a:pt x="3054858" y="969772"/>
                </a:cubicBezTo>
                <a:cubicBezTo>
                  <a:pt x="3054858" y="945515"/>
                  <a:pt x="3117215" y="907415"/>
                  <a:pt x="3127629" y="886651"/>
                </a:cubicBezTo>
                <a:cubicBezTo>
                  <a:pt x="3137980" y="865886"/>
                  <a:pt x="3144901" y="841629"/>
                  <a:pt x="3151822" y="820865"/>
                </a:cubicBezTo>
                <a:cubicBezTo>
                  <a:pt x="3158744" y="869315"/>
                  <a:pt x="3210751" y="935165"/>
                  <a:pt x="3238437" y="990600"/>
                </a:cubicBezTo>
                <a:close/>
                <a:moveTo>
                  <a:pt x="5586730" y="824294"/>
                </a:moveTo>
                <a:cubicBezTo>
                  <a:pt x="5531295" y="834708"/>
                  <a:pt x="5479351" y="858965"/>
                  <a:pt x="5427409" y="872808"/>
                </a:cubicBezTo>
                <a:cubicBezTo>
                  <a:pt x="5462016" y="858965"/>
                  <a:pt x="5558981" y="810451"/>
                  <a:pt x="5610924" y="810451"/>
                </a:cubicBezTo>
                <a:lnTo>
                  <a:pt x="5711381" y="810451"/>
                </a:lnTo>
                <a:cubicBezTo>
                  <a:pt x="5728716" y="807022"/>
                  <a:pt x="5742559" y="807022"/>
                  <a:pt x="5756402" y="803529"/>
                </a:cubicBezTo>
                <a:cubicBezTo>
                  <a:pt x="5707951" y="824294"/>
                  <a:pt x="5638674" y="810451"/>
                  <a:pt x="5586730" y="824294"/>
                </a:cubicBezTo>
                <a:close/>
                <a:moveTo>
                  <a:pt x="3335401" y="831279"/>
                </a:moveTo>
                <a:cubicBezTo>
                  <a:pt x="3352737" y="831279"/>
                  <a:pt x="3363151" y="827786"/>
                  <a:pt x="3380422" y="855472"/>
                </a:cubicBezTo>
                <a:cubicBezTo>
                  <a:pt x="3404680" y="886651"/>
                  <a:pt x="3380422" y="935165"/>
                  <a:pt x="3394265" y="976693"/>
                </a:cubicBezTo>
                <a:cubicBezTo>
                  <a:pt x="3411601" y="1021715"/>
                  <a:pt x="3415094" y="1011365"/>
                  <a:pt x="3415094" y="1042543"/>
                </a:cubicBezTo>
                <a:cubicBezTo>
                  <a:pt x="3415094" y="1094486"/>
                  <a:pt x="3376994" y="1101408"/>
                  <a:pt x="3376994" y="1142937"/>
                </a:cubicBezTo>
                <a:cubicBezTo>
                  <a:pt x="3376994" y="1149921"/>
                  <a:pt x="3383915" y="1174115"/>
                  <a:pt x="3383915" y="1184529"/>
                </a:cubicBezTo>
                <a:cubicBezTo>
                  <a:pt x="3383915" y="1219137"/>
                  <a:pt x="3363151" y="1236472"/>
                  <a:pt x="3335401" y="1278065"/>
                </a:cubicBezTo>
                <a:cubicBezTo>
                  <a:pt x="3328480" y="1274572"/>
                  <a:pt x="3318065" y="1267651"/>
                  <a:pt x="3311144" y="1264158"/>
                </a:cubicBezTo>
                <a:cubicBezTo>
                  <a:pt x="3318065" y="1250315"/>
                  <a:pt x="3331972" y="1208786"/>
                  <a:pt x="3331972" y="1191451"/>
                </a:cubicBezTo>
                <a:cubicBezTo>
                  <a:pt x="3331972" y="1132586"/>
                  <a:pt x="3311144" y="1070229"/>
                  <a:pt x="3283458" y="1014793"/>
                </a:cubicBezTo>
                <a:cubicBezTo>
                  <a:pt x="3255772" y="952500"/>
                  <a:pt x="3203765" y="897065"/>
                  <a:pt x="3176080" y="838200"/>
                </a:cubicBezTo>
                <a:cubicBezTo>
                  <a:pt x="3165729" y="813943"/>
                  <a:pt x="3162237" y="786194"/>
                  <a:pt x="3155315" y="755079"/>
                </a:cubicBezTo>
                <a:cubicBezTo>
                  <a:pt x="3214180" y="765429"/>
                  <a:pt x="3214180" y="858965"/>
                  <a:pt x="3266122" y="858965"/>
                </a:cubicBezTo>
                <a:cubicBezTo>
                  <a:pt x="3283458" y="858965"/>
                  <a:pt x="3307715" y="831279"/>
                  <a:pt x="3335401" y="831279"/>
                </a:cubicBezTo>
                <a:close/>
                <a:moveTo>
                  <a:pt x="2424494" y="755079"/>
                </a:moveTo>
                <a:cubicBezTo>
                  <a:pt x="2518029" y="838200"/>
                  <a:pt x="2549208" y="945515"/>
                  <a:pt x="2556129" y="1025208"/>
                </a:cubicBezTo>
                <a:lnTo>
                  <a:pt x="2556129" y="1035621"/>
                </a:lnTo>
                <a:cubicBezTo>
                  <a:pt x="2518029" y="942086"/>
                  <a:pt x="2504186" y="848551"/>
                  <a:pt x="2414080" y="755079"/>
                </a:cubicBezTo>
                <a:lnTo>
                  <a:pt x="2424494" y="755079"/>
                </a:lnTo>
                <a:close/>
                <a:moveTo>
                  <a:pt x="3131058" y="789686"/>
                </a:moveTo>
                <a:cubicBezTo>
                  <a:pt x="3131058" y="817372"/>
                  <a:pt x="3106801" y="879729"/>
                  <a:pt x="3089529" y="893572"/>
                </a:cubicBezTo>
                <a:cubicBezTo>
                  <a:pt x="3068701" y="910908"/>
                  <a:pt x="3034094" y="931672"/>
                  <a:pt x="3030601" y="959421"/>
                </a:cubicBezTo>
                <a:cubicBezTo>
                  <a:pt x="3027172" y="973265"/>
                  <a:pt x="3034094" y="994029"/>
                  <a:pt x="3030601" y="1011365"/>
                </a:cubicBezTo>
                <a:cubicBezTo>
                  <a:pt x="3027172" y="1045972"/>
                  <a:pt x="2978658" y="1056386"/>
                  <a:pt x="2954401" y="1070229"/>
                </a:cubicBezTo>
                <a:cubicBezTo>
                  <a:pt x="2937129" y="1077151"/>
                  <a:pt x="2919794" y="1077151"/>
                  <a:pt x="2902458" y="1084072"/>
                </a:cubicBezTo>
                <a:lnTo>
                  <a:pt x="2902458" y="1094486"/>
                </a:lnTo>
                <a:cubicBezTo>
                  <a:pt x="2933637" y="1108329"/>
                  <a:pt x="2930208" y="1118743"/>
                  <a:pt x="2930208" y="1136015"/>
                </a:cubicBezTo>
                <a:cubicBezTo>
                  <a:pt x="2930208" y="1146429"/>
                  <a:pt x="2902458" y="1229551"/>
                  <a:pt x="2878201" y="1229551"/>
                </a:cubicBezTo>
                <a:cubicBezTo>
                  <a:pt x="2867851" y="1229551"/>
                  <a:pt x="2840101" y="1194943"/>
                  <a:pt x="2822829" y="1191451"/>
                </a:cubicBezTo>
                <a:cubicBezTo>
                  <a:pt x="2805494" y="1184529"/>
                  <a:pt x="2788158" y="1191451"/>
                  <a:pt x="2770886" y="1194943"/>
                </a:cubicBezTo>
                <a:lnTo>
                  <a:pt x="2770886" y="1167193"/>
                </a:lnTo>
                <a:cubicBezTo>
                  <a:pt x="2774315" y="1149921"/>
                  <a:pt x="2781237" y="1125665"/>
                  <a:pt x="2781237" y="1111821"/>
                </a:cubicBezTo>
                <a:cubicBezTo>
                  <a:pt x="2791651" y="1042543"/>
                  <a:pt x="2819337" y="952500"/>
                  <a:pt x="2871280" y="890143"/>
                </a:cubicBezTo>
                <a:cubicBezTo>
                  <a:pt x="2895537" y="855472"/>
                  <a:pt x="2933637" y="827786"/>
                  <a:pt x="2971737" y="803529"/>
                </a:cubicBezTo>
                <a:cubicBezTo>
                  <a:pt x="3009837" y="775843"/>
                  <a:pt x="3089529" y="741172"/>
                  <a:pt x="3099880" y="741172"/>
                </a:cubicBezTo>
                <a:cubicBezTo>
                  <a:pt x="3124137" y="741172"/>
                  <a:pt x="3131058" y="779272"/>
                  <a:pt x="3131058" y="789686"/>
                </a:cubicBezTo>
                <a:close/>
                <a:moveTo>
                  <a:pt x="1852994" y="1132586"/>
                </a:moveTo>
                <a:cubicBezTo>
                  <a:pt x="1783715" y="1084072"/>
                  <a:pt x="1756029" y="1007872"/>
                  <a:pt x="1728343" y="955929"/>
                </a:cubicBezTo>
                <a:cubicBezTo>
                  <a:pt x="1724851" y="952500"/>
                  <a:pt x="1662494" y="765429"/>
                  <a:pt x="1662494" y="734251"/>
                </a:cubicBezTo>
                <a:lnTo>
                  <a:pt x="1662494" y="713486"/>
                </a:lnTo>
                <a:cubicBezTo>
                  <a:pt x="1690243" y="845121"/>
                  <a:pt x="1762951" y="997521"/>
                  <a:pt x="1852994" y="1132586"/>
                </a:cubicBezTo>
                <a:close/>
                <a:moveTo>
                  <a:pt x="4561523" y="782765"/>
                </a:moveTo>
                <a:cubicBezTo>
                  <a:pt x="4540695" y="807022"/>
                  <a:pt x="4526851" y="841629"/>
                  <a:pt x="4506087" y="872808"/>
                </a:cubicBezTo>
                <a:cubicBezTo>
                  <a:pt x="4509580" y="862393"/>
                  <a:pt x="4516501" y="848551"/>
                  <a:pt x="4516501" y="841629"/>
                </a:cubicBezTo>
                <a:cubicBezTo>
                  <a:pt x="4526851" y="779272"/>
                  <a:pt x="4606544" y="720408"/>
                  <a:pt x="4658487" y="699643"/>
                </a:cubicBezTo>
                <a:cubicBezTo>
                  <a:pt x="4630801" y="723900"/>
                  <a:pt x="4592701" y="744665"/>
                  <a:pt x="4561523" y="782765"/>
                </a:cubicBezTo>
                <a:close/>
                <a:moveTo>
                  <a:pt x="2441829" y="685800"/>
                </a:moveTo>
                <a:cubicBezTo>
                  <a:pt x="2469515" y="723900"/>
                  <a:pt x="2507615" y="727329"/>
                  <a:pt x="2545715" y="741172"/>
                </a:cubicBezTo>
                <a:cubicBezTo>
                  <a:pt x="2583815" y="755079"/>
                  <a:pt x="2635758" y="803529"/>
                  <a:pt x="2642680" y="845121"/>
                </a:cubicBezTo>
                <a:cubicBezTo>
                  <a:pt x="2646172" y="855472"/>
                  <a:pt x="2646172" y="876300"/>
                  <a:pt x="2653094" y="890143"/>
                </a:cubicBezTo>
                <a:cubicBezTo>
                  <a:pt x="2698115" y="969772"/>
                  <a:pt x="2725801" y="969772"/>
                  <a:pt x="2725801" y="1035621"/>
                </a:cubicBezTo>
                <a:cubicBezTo>
                  <a:pt x="2725801" y="1077151"/>
                  <a:pt x="2708529" y="1084072"/>
                  <a:pt x="2701608" y="1125665"/>
                </a:cubicBezTo>
                <a:cubicBezTo>
                  <a:pt x="2677351" y="1073721"/>
                  <a:pt x="2625408" y="1059815"/>
                  <a:pt x="2587308" y="1056386"/>
                </a:cubicBezTo>
                <a:cubicBezTo>
                  <a:pt x="2569972" y="1052893"/>
                  <a:pt x="2552637" y="1056386"/>
                  <a:pt x="2535364" y="1052893"/>
                </a:cubicBezTo>
                <a:cubicBezTo>
                  <a:pt x="2528380" y="1052893"/>
                  <a:pt x="2524951" y="1042543"/>
                  <a:pt x="2518029" y="1039051"/>
                </a:cubicBezTo>
                <a:cubicBezTo>
                  <a:pt x="2493772" y="1021715"/>
                  <a:pt x="2483358" y="1021715"/>
                  <a:pt x="2459164" y="1021715"/>
                </a:cubicBezTo>
                <a:cubicBezTo>
                  <a:pt x="2421064" y="1021715"/>
                  <a:pt x="2389886" y="1028700"/>
                  <a:pt x="2348294" y="1073721"/>
                </a:cubicBezTo>
                <a:cubicBezTo>
                  <a:pt x="2334451" y="1087565"/>
                  <a:pt x="2324037" y="1111821"/>
                  <a:pt x="2310194" y="1129093"/>
                </a:cubicBezTo>
                <a:cubicBezTo>
                  <a:pt x="2237486" y="1146429"/>
                  <a:pt x="2223643" y="1177608"/>
                  <a:pt x="2223643" y="1222629"/>
                </a:cubicBezTo>
                <a:cubicBezTo>
                  <a:pt x="2223643" y="1274572"/>
                  <a:pt x="2265172" y="1298829"/>
                  <a:pt x="2265172" y="1319593"/>
                </a:cubicBezTo>
                <a:cubicBezTo>
                  <a:pt x="2265172" y="1330008"/>
                  <a:pt x="2240915" y="1354265"/>
                  <a:pt x="2233994" y="1371537"/>
                </a:cubicBezTo>
                <a:cubicBezTo>
                  <a:pt x="2227072" y="1378458"/>
                  <a:pt x="2227072" y="1399286"/>
                  <a:pt x="2227072" y="1409637"/>
                </a:cubicBezTo>
                <a:cubicBezTo>
                  <a:pt x="2227072" y="1440815"/>
                  <a:pt x="2272094" y="1548193"/>
                  <a:pt x="2285937" y="1572451"/>
                </a:cubicBezTo>
                <a:cubicBezTo>
                  <a:pt x="2299843" y="1593215"/>
                  <a:pt x="2334451" y="1613980"/>
                  <a:pt x="2351786" y="1620965"/>
                </a:cubicBezTo>
                <a:lnTo>
                  <a:pt x="2393315" y="1617472"/>
                </a:lnTo>
                <a:cubicBezTo>
                  <a:pt x="2365629" y="1596708"/>
                  <a:pt x="2330958" y="1589786"/>
                  <a:pt x="2310194" y="1555115"/>
                </a:cubicBezTo>
                <a:cubicBezTo>
                  <a:pt x="2296351" y="1530858"/>
                  <a:pt x="2254758" y="1440815"/>
                  <a:pt x="2254758" y="1402715"/>
                </a:cubicBezTo>
                <a:cubicBezTo>
                  <a:pt x="2254758" y="1395793"/>
                  <a:pt x="2265172" y="1343851"/>
                  <a:pt x="2282508" y="1343851"/>
                </a:cubicBezTo>
                <a:cubicBezTo>
                  <a:pt x="2289429" y="1343851"/>
                  <a:pt x="2299843" y="1347343"/>
                  <a:pt x="2310194" y="1350772"/>
                </a:cubicBezTo>
                <a:cubicBezTo>
                  <a:pt x="2358708" y="1364615"/>
                  <a:pt x="2396808" y="1388872"/>
                  <a:pt x="2396808" y="1440815"/>
                </a:cubicBezTo>
                <a:cubicBezTo>
                  <a:pt x="2396808" y="1447737"/>
                  <a:pt x="2389886" y="1475486"/>
                  <a:pt x="2389886" y="1485837"/>
                </a:cubicBezTo>
                <a:cubicBezTo>
                  <a:pt x="2389886" y="1555115"/>
                  <a:pt x="2483358" y="1496251"/>
                  <a:pt x="2483358" y="1586293"/>
                </a:cubicBezTo>
                <a:cubicBezTo>
                  <a:pt x="2483358" y="1596708"/>
                  <a:pt x="2479929" y="1596708"/>
                  <a:pt x="2476437" y="1596708"/>
                </a:cubicBezTo>
                <a:cubicBezTo>
                  <a:pt x="2403729" y="1627886"/>
                  <a:pt x="2292858" y="1728280"/>
                  <a:pt x="2265172" y="1804480"/>
                </a:cubicBezTo>
                <a:cubicBezTo>
                  <a:pt x="2258251" y="1821815"/>
                  <a:pt x="2251329" y="1846072"/>
                  <a:pt x="2247837" y="1866837"/>
                </a:cubicBezTo>
                <a:cubicBezTo>
                  <a:pt x="2168208" y="1787208"/>
                  <a:pt x="2098929" y="1690180"/>
                  <a:pt x="2064321" y="1603629"/>
                </a:cubicBezTo>
                <a:cubicBezTo>
                  <a:pt x="2057337" y="1582865"/>
                  <a:pt x="1991551" y="1388872"/>
                  <a:pt x="1991551" y="1340358"/>
                </a:cubicBezTo>
                <a:lnTo>
                  <a:pt x="1991551" y="1181037"/>
                </a:lnTo>
                <a:cubicBezTo>
                  <a:pt x="1998472" y="1122172"/>
                  <a:pt x="2012315" y="1059815"/>
                  <a:pt x="2026221" y="997521"/>
                </a:cubicBezTo>
                <a:cubicBezTo>
                  <a:pt x="2088515" y="1039051"/>
                  <a:pt x="2053908" y="1104837"/>
                  <a:pt x="2060829" y="1153351"/>
                </a:cubicBezTo>
                <a:cubicBezTo>
                  <a:pt x="2071243" y="1212215"/>
                  <a:pt x="2119694" y="1271143"/>
                  <a:pt x="2140521" y="1326515"/>
                </a:cubicBezTo>
                <a:cubicBezTo>
                  <a:pt x="2154364" y="1357693"/>
                  <a:pt x="2178558" y="1406208"/>
                  <a:pt x="2178558" y="1447737"/>
                </a:cubicBezTo>
                <a:cubicBezTo>
                  <a:pt x="2178558" y="1454658"/>
                  <a:pt x="2171637" y="1506665"/>
                  <a:pt x="2171637" y="1513586"/>
                </a:cubicBezTo>
                <a:cubicBezTo>
                  <a:pt x="2171637" y="1551686"/>
                  <a:pt x="2195894" y="1613980"/>
                  <a:pt x="2223643" y="1648651"/>
                </a:cubicBezTo>
                <a:cubicBezTo>
                  <a:pt x="2223643" y="1648651"/>
                  <a:pt x="2227072" y="1648651"/>
                  <a:pt x="2227072" y="1641729"/>
                </a:cubicBezTo>
                <a:cubicBezTo>
                  <a:pt x="2227072" y="1631315"/>
                  <a:pt x="2199386" y="1527429"/>
                  <a:pt x="2199386" y="1517015"/>
                </a:cubicBezTo>
                <a:cubicBezTo>
                  <a:pt x="2199386" y="1510093"/>
                  <a:pt x="2206308" y="1454658"/>
                  <a:pt x="2206308" y="1447737"/>
                </a:cubicBezTo>
                <a:cubicBezTo>
                  <a:pt x="2206308" y="1388872"/>
                  <a:pt x="2178558" y="1350772"/>
                  <a:pt x="2154364" y="1291908"/>
                </a:cubicBezTo>
                <a:cubicBezTo>
                  <a:pt x="2140521" y="1250315"/>
                  <a:pt x="2092008" y="1201865"/>
                  <a:pt x="2092008" y="1160272"/>
                </a:cubicBezTo>
                <a:lnTo>
                  <a:pt x="2092008" y="1094486"/>
                </a:lnTo>
                <a:cubicBezTo>
                  <a:pt x="2109343" y="976693"/>
                  <a:pt x="2001964" y="973265"/>
                  <a:pt x="2001964" y="893572"/>
                </a:cubicBezTo>
                <a:cubicBezTo>
                  <a:pt x="2001964" y="862393"/>
                  <a:pt x="2026221" y="817372"/>
                  <a:pt x="2043494" y="810451"/>
                </a:cubicBezTo>
                <a:cubicBezTo>
                  <a:pt x="2057337" y="800100"/>
                  <a:pt x="2088515" y="800100"/>
                  <a:pt x="2098929" y="800100"/>
                </a:cubicBezTo>
                <a:cubicBezTo>
                  <a:pt x="2105851" y="800100"/>
                  <a:pt x="2133537" y="803529"/>
                  <a:pt x="2147443" y="807022"/>
                </a:cubicBezTo>
                <a:cubicBezTo>
                  <a:pt x="2150872" y="813943"/>
                  <a:pt x="2150872" y="820865"/>
                  <a:pt x="2150872" y="827786"/>
                </a:cubicBezTo>
                <a:cubicBezTo>
                  <a:pt x="2157794" y="831279"/>
                  <a:pt x="2164715" y="831279"/>
                  <a:pt x="2168208" y="838200"/>
                </a:cubicBezTo>
                <a:cubicBezTo>
                  <a:pt x="2164715" y="796608"/>
                  <a:pt x="2178558" y="716979"/>
                  <a:pt x="2244408" y="699643"/>
                </a:cubicBezTo>
                <a:cubicBezTo>
                  <a:pt x="2258251" y="692722"/>
                  <a:pt x="2279015" y="703072"/>
                  <a:pt x="2296351" y="692722"/>
                </a:cubicBezTo>
                <a:cubicBezTo>
                  <a:pt x="2303272" y="689229"/>
                  <a:pt x="2310194" y="668465"/>
                  <a:pt x="2324037" y="658051"/>
                </a:cubicBezTo>
                <a:cubicBezTo>
                  <a:pt x="2341372" y="640779"/>
                  <a:pt x="2365629" y="637286"/>
                  <a:pt x="2382964" y="637286"/>
                </a:cubicBezTo>
                <a:cubicBezTo>
                  <a:pt x="2410651" y="637286"/>
                  <a:pt x="2417572" y="651129"/>
                  <a:pt x="2441829" y="685800"/>
                </a:cubicBezTo>
                <a:close/>
                <a:moveTo>
                  <a:pt x="3425444" y="706565"/>
                </a:moveTo>
                <a:cubicBezTo>
                  <a:pt x="3425444" y="713486"/>
                  <a:pt x="3418522" y="730822"/>
                  <a:pt x="3418522" y="741172"/>
                </a:cubicBezTo>
                <a:cubicBezTo>
                  <a:pt x="3418522" y="779272"/>
                  <a:pt x="3463544" y="758508"/>
                  <a:pt x="3463544" y="820865"/>
                </a:cubicBezTo>
                <a:cubicBezTo>
                  <a:pt x="3463544" y="831279"/>
                  <a:pt x="3456622" y="845121"/>
                  <a:pt x="3456622" y="852043"/>
                </a:cubicBezTo>
                <a:cubicBezTo>
                  <a:pt x="3456622" y="869315"/>
                  <a:pt x="3480880" y="869315"/>
                  <a:pt x="3487801" y="879729"/>
                </a:cubicBezTo>
                <a:cubicBezTo>
                  <a:pt x="3494722" y="886651"/>
                  <a:pt x="3498215" y="900493"/>
                  <a:pt x="3498215" y="907415"/>
                </a:cubicBezTo>
                <a:cubicBezTo>
                  <a:pt x="3498215" y="917829"/>
                  <a:pt x="3491294" y="931672"/>
                  <a:pt x="3491294" y="938593"/>
                </a:cubicBezTo>
                <a:cubicBezTo>
                  <a:pt x="3491294" y="949008"/>
                  <a:pt x="3494722" y="945515"/>
                  <a:pt x="3494722" y="952500"/>
                </a:cubicBezTo>
                <a:cubicBezTo>
                  <a:pt x="3498215" y="952500"/>
                  <a:pt x="3494722" y="955929"/>
                  <a:pt x="3505137" y="955929"/>
                </a:cubicBezTo>
                <a:cubicBezTo>
                  <a:pt x="3512058" y="955929"/>
                  <a:pt x="3522472" y="931672"/>
                  <a:pt x="3536315" y="928243"/>
                </a:cubicBezTo>
                <a:cubicBezTo>
                  <a:pt x="3546665" y="921321"/>
                  <a:pt x="3574415" y="924751"/>
                  <a:pt x="3584765" y="924751"/>
                </a:cubicBezTo>
                <a:cubicBezTo>
                  <a:pt x="3647122" y="924751"/>
                  <a:pt x="3685222" y="945515"/>
                  <a:pt x="3709480" y="1011365"/>
                </a:cubicBezTo>
                <a:cubicBezTo>
                  <a:pt x="3712908" y="1021715"/>
                  <a:pt x="3733737" y="1021715"/>
                  <a:pt x="3747580" y="1025208"/>
                </a:cubicBezTo>
                <a:cubicBezTo>
                  <a:pt x="3792601" y="1032129"/>
                  <a:pt x="3820287" y="1084072"/>
                  <a:pt x="3830701" y="1125665"/>
                </a:cubicBezTo>
                <a:cubicBezTo>
                  <a:pt x="3834130" y="1132586"/>
                  <a:pt x="3830701" y="1149921"/>
                  <a:pt x="3837623" y="1163765"/>
                </a:cubicBezTo>
                <a:cubicBezTo>
                  <a:pt x="3861880" y="1201865"/>
                  <a:pt x="3865309" y="1205293"/>
                  <a:pt x="3865309" y="1233043"/>
                </a:cubicBezTo>
                <a:cubicBezTo>
                  <a:pt x="3865309" y="1250315"/>
                  <a:pt x="3865309" y="1278065"/>
                  <a:pt x="3844544" y="1288415"/>
                </a:cubicBezTo>
                <a:cubicBezTo>
                  <a:pt x="3806444" y="1309243"/>
                  <a:pt x="3764915" y="1302258"/>
                  <a:pt x="3730244" y="1333437"/>
                </a:cubicBezTo>
                <a:cubicBezTo>
                  <a:pt x="3702558" y="1354265"/>
                  <a:pt x="3681794" y="1392365"/>
                  <a:pt x="3671380" y="1423543"/>
                </a:cubicBezTo>
                <a:cubicBezTo>
                  <a:pt x="3660965" y="1451229"/>
                  <a:pt x="3692144" y="1485837"/>
                  <a:pt x="3640201" y="1517015"/>
                </a:cubicBezTo>
                <a:cubicBezTo>
                  <a:pt x="3615944" y="1492758"/>
                  <a:pt x="3626358" y="1475486"/>
                  <a:pt x="3626358" y="1461643"/>
                </a:cubicBezTo>
                <a:cubicBezTo>
                  <a:pt x="3626358" y="1437386"/>
                  <a:pt x="3615944" y="1402715"/>
                  <a:pt x="3598608" y="1385443"/>
                </a:cubicBezTo>
                <a:cubicBezTo>
                  <a:pt x="3588258" y="1368108"/>
                  <a:pt x="3567494" y="1354265"/>
                  <a:pt x="3557080" y="1340358"/>
                </a:cubicBezTo>
                <a:cubicBezTo>
                  <a:pt x="3550158" y="1330008"/>
                  <a:pt x="3550158" y="1312672"/>
                  <a:pt x="3539744" y="1305751"/>
                </a:cubicBezTo>
                <a:cubicBezTo>
                  <a:pt x="3529394" y="1291908"/>
                  <a:pt x="3498215" y="1267651"/>
                  <a:pt x="3487801" y="1271143"/>
                </a:cubicBezTo>
                <a:cubicBezTo>
                  <a:pt x="3536315" y="1198372"/>
                  <a:pt x="3574415" y="1122172"/>
                  <a:pt x="3574415" y="1052893"/>
                </a:cubicBezTo>
                <a:cubicBezTo>
                  <a:pt x="3574415" y="1042543"/>
                  <a:pt x="3570922" y="997521"/>
                  <a:pt x="3553587" y="994029"/>
                </a:cubicBezTo>
                <a:cubicBezTo>
                  <a:pt x="3557080" y="1007872"/>
                  <a:pt x="3560572" y="1028700"/>
                  <a:pt x="3560572" y="1035621"/>
                </a:cubicBezTo>
                <a:cubicBezTo>
                  <a:pt x="3560572" y="1045972"/>
                  <a:pt x="3557080" y="1070229"/>
                  <a:pt x="3553587" y="1087565"/>
                </a:cubicBezTo>
                <a:cubicBezTo>
                  <a:pt x="3543237" y="1142937"/>
                  <a:pt x="3498215" y="1201865"/>
                  <a:pt x="3473958" y="1260729"/>
                </a:cubicBezTo>
                <a:cubicBezTo>
                  <a:pt x="3435858" y="1264158"/>
                  <a:pt x="3397758" y="1267651"/>
                  <a:pt x="3359658" y="1281493"/>
                </a:cubicBezTo>
                <a:cubicBezTo>
                  <a:pt x="3387344" y="1243393"/>
                  <a:pt x="3408172" y="1215708"/>
                  <a:pt x="3408172" y="1184529"/>
                </a:cubicBezTo>
                <a:cubicBezTo>
                  <a:pt x="3408172" y="1177608"/>
                  <a:pt x="3397758" y="1153351"/>
                  <a:pt x="3397758" y="1142937"/>
                </a:cubicBezTo>
                <a:cubicBezTo>
                  <a:pt x="3397758" y="1115251"/>
                  <a:pt x="3446272" y="1097915"/>
                  <a:pt x="3446272" y="1039051"/>
                </a:cubicBezTo>
                <a:cubicBezTo>
                  <a:pt x="3446272" y="1014793"/>
                  <a:pt x="3428937" y="990600"/>
                  <a:pt x="3422015" y="966343"/>
                </a:cubicBezTo>
                <a:cubicBezTo>
                  <a:pt x="3408172" y="921321"/>
                  <a:pt x="3435858" y="807022"/>
                  <a:pt x="3335401" y="807022"/>
                </a:cubicBezTo>
                <a:cubicBezTo>
                  <a:pt x="3314637" y="807022"/>
                  <a:pt x="3273044" y="831279"/>
                  <a:pt x="3266122" y="831279"/>
                </a:cubicBezTo>
                <a:cubicBezTo>
                  <a:pt x="3255772" y="831279"/>
                  <a:pt x="3252280" y="813943"/>
                  <a:pt x="3245358" y="807022"/>
                </a:cubicBezTo>
                <a:cubicBezTo>
                  <a:pt x="3231515" y="772351"/>
                  <a:pt x="3172651" y="727329"/>
                  <a:pt x="3148394" y="720408"/>
                </a:cubicBezTo>
                <a:lnTo>
                  <a:pt x="3148394" y="709994"/>
                </a:lnTo>
                <a:cubicBezTo>
                  <a:pt x="3148394" y="678879"/>
                  <a:pt x="3203765" y="640779"/>
                  <a:pt x="3228022" y="640779"/>
                </a:cubicBezTo>
                <a:cubicBezTo>
                  <a:pt x="3234944" y="640779"/>
                  <a:pt x="3269615" y="654622"/>
                  <a:pt x="3279965" y="654622"/>
                </a:cubicBezTo>
                <a:cubicBezTo>
                  <a:pt x="3293872" y="654622"/>
                  <a:pt x="3300794" y="619951"/>
                  <a:pt x="3338894" y="619951"/>
                </a:cubicBezTo>
                <a:cubicBezTo>
                  <a:pt x="3380422" y="619951"/>
                  <a:pt x="3425444" y="654622"/>
                  <a:pt x="3425444" y="706565"/>
                </a:cubicBezTo>
                <a:close/>
                <a:moveTo>
                  <a:pt x="1731772" y="536829"/>
                </a:moveTo>
                <a:cubicBezTo>
                  <a:pt x="1738694" y="536829"/>
                  <a:pt x="1756029" y="522986"/>
                  <a:pt x="1769872" y="519557"/>
                </a:cubicBezTo>
                <a:cubicBezTo>
                  <a:pt x="1776794" y="516064"/>
                  <a:pt x="1790700" y="519557"/>
                  <a:pt x="1797621" y="519557"/>
                </a:cubicBezTo>
                <a:cubicBezTo>
                  <a:pt x="1807972" y="519557"/>
                  <a:pt x="1852994" y="522986"/>
                  <a:pt x="1877251" y="529908"/>
                </a:cubicBezTo>
                <a:cubicBezTo>
                  <a:pt x="1880743" y="529908"/>
                  <a:pt x="1963864" y="581851"/>
                  <a:pt x="1963864" y="595757"/>
                </a:cubicBezTo>
                <a:cubicBezTo>
                  <a:pt x="1963864" y="602679"/>
                  <a:pt x="1953451" y="613029"/>
                  <a:pt x="1953451" y="623443"/>
                </a:cubicBezTo>
                <a:cubicBezTo>
                  <a:pt x="1946529" y="647700"/>
                  <a:pt x="1946529" y="699643"/>
                  <a:pt x="1946529" y="709994"/>
                </a:cubicBezTo>
                <a:cubicBezTo>
                  <a:pt x="1946529" y="716979"/>
                  <a:pt x="1943100" y="755079"/>
                  <a:pt x="1950021" y="775843"/>
                </a:cubicBezTo>
                <a:cubicBezTo>
                  <a:pt x="1956943" y="800100"/>
                  <a:pt x="1984629" y="838200"/>
                  <a:pt x="1984629" y="845121"/>
                </a:cubicBezTo>
                <a:cubicBezTo>
                  <a:pt x="1984629" y="855472"/>
                  <a:pt x="1970786" y="890143"/>
                  <a:pt x="1970786" y="897065"/>
                </a:cubicBezTo>
                <a:cubicBezTo>
                  <a:pt x="1970786" y="945515"/>
                  <a:pt x="2015808" y="980186"/>
                  <a:pt x="2015808" y="987108"/>
                </a:cubicBezTo>
                <a:cubicBezTo>
                  <a:pt x="2015808" y="997521"/>
                  <a:pt x="1998472" y="1039051"/>
                  <a:pt x="1991551" y="1066737"/>
                </a:cubicBezTo>
                <a:cubicBezTo>
                  <a:pt x="1981137" y="1094486"/>
                  <a:pt x="1977708" y="1132586"/>
                  <a:pt x="1974215" y="1163765"/>
                </a:cubicBezTo>
                <a:cubicBezTo>
                  <a:pt x="1963864" y="1149921"/>
                  <a:pt x="1946529" y="1132586"/>
                  <a:pt x="1939608" y="1118743"/>
                </a:cubicBezTo>
                <a:cubicBezTo>
                  <a:pt x="1884172" y="1007872"/>
                  <a:pt x="1818386" y="883221"/>
                  <a:pt x="1797621" y="768922"/>
                </a:cubicBezTo>
                <a:cubicBezTo>
                  <a:pt x="1790700" y="716979"/>
                  <a:pt x="1776794" y="671894"/>
                  <a:pt x="1762951" y="623443"/>
                </a:cubicBezTo>
                <a:cubicBezTo>
                  <a:pt x="1762951" y="623443"/>
                  <a:pt x="1762951" y="619951"/>
                  <a:pt x="1752600" y="616522"/>
                </a:cubicBezTo>
                <a:lnTo>
                  <a:pt x="1752600" y="668465"/>
                </a:lnTo>
                <a:cubicBezTo>
                  <a:pt x="1759521" y="703072"/>
                  <a:pt x="1762951" y="737743"/>
                  <a:pt x="1769872" y="772351"/>
                </a:cubicBezTo>
                <a:cubicBezTo>
                  <a:pt x="1773364" y="807022"/>
                  <a:pt x="1783715" y="845121"/>
                  <a:pt x="1794129" y="879729"/>
                </a:cubicBezTo>
                <a:cubicBezTo>
                  <a:pt x="1797621" y="897065"/>
                  <a:pt x="1804543" y="914400"/>
                  <a:pt x="1811464" y="931672"/>
                </a:cubicBezTo>
                <a:cubicBezTo>
                  <a:pt x="1835721" y="990600"/>
                  <a:pt x="1859915" y="1049465"/>
                  <a:pt x="1901508" y="1108329"/>
                </a:cubicBezTo>
                <a:cubicBezTo>
                  <a:pt x="1918843" y="1132586"/>
                  <a:pt x="1974215" y="1167193"/>
                  <a:pt x="1974215" y="1177608"/>
                </a:cubicBezTo>
                <a:cubicBezTo>
                  <a:pt x="1974215" y="1184529"/>
                  <a:pt x="1967294" y="1278065"/>
                  <a:pt x="1967294" y="1288415"/>
                </a:cubicBezTo>
                <a:cubicBezTo>
                  <a:pt x="1967294" y="1416558"/>
                  <a:pt x="1981137" y="1440815"/>
                  <a:pt x="2033143" y="1603629"/>
                </a:cubicBezTo>
                <a:cubicBezTo>
                  <a:pt x="2046986" y="1645158"/>
                  <a:pt x="2074672" y="1686751"/>
                  <a:pt x="2098929" y="1728280"/>
                </a:cubicBezTo>
                <a:cubicBezTo>
                  <a:pt x="2130108" y="1780286"/>
                  <a:pt x="2185543" y="1849501"/>
                  <a:pt x="2240915" y="1880680"/>
                </a:cubicBezTo>
                <a:cubicBezTo>
                  <a:pt x="2244408" y="1884172"/>
                  <a:pt x="2244408" y="1884172"/>
                  <a:pt x="2244408" y="1891093"/>
                </a:cubicBezTo>
                <a:cubicBezTo>
                  <a:pt x="2244408" y="1901508"/>
                  <a:pt x="2240915" y="1925701"/>
                  <a:pt x="2240915" y="1943037"/>
                </a:cubicBezTo>
                <a:cubicBezTo>
                  <a:pt x="2192464" y="1932623"/>
                  <a:pt x="2143951" y="1915351"/>
                  <a:pt x="2095437" y="1898015"/>
                </a:cubicBezTo>
                <a:cubicBezTo>
                  <a:pt x="2081594" y="1891093"/>
                  <a:pt x="2057337" y="1887601"/>
                  <a:pt x="2050415" y="1877251"/>
                </a:cubicBezTo>
                <a:cubicBezTo>
                  <a:pt x="2036572" y="1856486"/>
                  <a:pt x="2036572" y="1821815"/>
                  <a:pt x="2019237" y="1797558"/>
                </a:cubicBezTo>
                <a:cubicBezTo>
                  <a:pt x="2012315" y="1783715"/>
                  <a:pt x="1925764" y="1735201"/>
                  <a:pt x="1925764" y="1717929"/>
                </a:cubicBezTo>
                <a:cubicBezTo>
                  <a:pt x="1925764" y="1683258"/>
                  <a:pt x="1974215" y="1659065"/>
                  <a:pt x="1974215" y="1607058"/>
                </a:cubicBezTo>
                <a:cubicBezTo>
                  <a:pt x="1974215" y="1530858"/>
                  <a:pt x="1880743" y="1551686"/>
                  <a:pt x="1880743" y="1499680"/>
                </a:cubicBezTo>
                <a:cubicBezTo>
                  <a:pt x="1880743" y="1489329"/>
                  <a:pt x="1905000" y="1392365"/>
                  <a:pt x="1905000" y="1385443"/>
                </a:cubicBezTo>
                <a:cubicBezTo>
                  <a:pt x="1905000" y="1368108"/>
                  <a:pt x="1894586" y="1333437"/>
                  <a:pt x="1880743" y="1323086"/>
                </a:cubicBezTo>
                <a:cubicBezTo>
                  <a:pt x="1856486" y="1302258"/>
                  <a:pt x="1818386" y="1288415"/>
                  <a:pt x="1797621" y="1260729"/>
                </a:cubicBezTo>
                <a:cubicBezTo>
                  <a:pt x="1780286" y="1239965"/>
                  <a:pt x="1787208" y="1205293"/>
                  <a:pt x="1769872" y="1181037"/>
                </a:cubicBezTo>
                <a:cubicBezTo>
                  <a:pt x="1752600" y="1149921"/>
                  <a:pt x="1711008" y="1177608"/>
                  <a:pt x="1683321" y="1156843"/>
                </a:cubicBezTo>
                <a:cubicBezTo>
                  <a:pt x="1655572" y="1139508"/>
                  <a:pt x="1648651" y="1132586"/>
                  <a:pt x="1638300" y="1132586"/>
                </a:cubicBezTo>
                <a:cubicBezTo>
                  <a:pt x="1631378" y="1132586"/>
                  <a:pt x="1537843" y="1153351"/>
                  <a:pt x="1527429" y="1153351"/>
                </a:cubicBezTo>
                <a:cubicBezTo>
                  <a:pt x="1520508" y="1153351"/>
                  <a:pt x="1503172" y="1153351"/>
                  <a:pt x="1496251" y="1146429"/>
                </a:cubicBezTo>
                <a:cubicBezTo>
                  <a:pt x="1468564" y="1118743"/>
                  <a:pt x="1506664" y="1052893"/>
                  <a:pt x="1454721" y="1035621"/>
                </a:cubicBezTo>
                <a:cubicBezTo>
                  <a:pt x="1430464" y="1028700"/>
                  <a:pt x="1399286" y="1035621"/>
                  <a:pt x="1375029" y="1028700"/>
                </a:cubicBezTo>
                <a:cubicBezTo>
                  <a:pt x="1357757" y="1025208"/>
                  <a:pt x="1323086" y="990600"/>
                  <a:pt x="1309243" y="969772"/>
                </a:cubicBezTo>
                <a:cubicBezTo>
                  <a:pt x="1298829" y="952500"/>
                  <a:pt x="1295400" y="917829"/>
                  <a:pt x="1295400" y="910908"/>
                </a:cubicBezTo>
                <a:cubicBezTo>
                  <a:pt x="1295400" y="845121"/>
                  <a:pt x="1343851" y="865886"/>
                  <a:pt x="1343851" y="838200"/>
                </a:cubicBezTo>
                <a:cubicBezTo>
                  <a:pt x="1343851" y="820865"/>
                  <a:pt x="1319657" y="820865"/>
                  <a:pt x="1312735" y="817372"/>
                </a:cubicBezTo>
                <a:cubicBezTo>
                  <a:pt x="1295400" y="810451"/>
                  <a:pt x="1295400" y="793179"/>
                  <a:pt x="1295400" y="779272"/>
                </a:cubicBezTo>
                <a:cubicBezTo>
                  <a:pt x="1295400" y="682308"/>
                  <a:pt x="1395857" y="692722"/>
                  <a:pt x="1395857" y="664972"/>
                </a:cubicBezTo>
                <a:cubicBezTo>
                  <a:pt x="1395857" y="654622"/>
                  <a:pt x="1388872" y="651129"/>
                  <a:pt x="1388872" y="644208"/>
                </a:cubicBezTo>
                <a:cubicBezTo>
                  <a:pt x="1388872" y="623443"/>
                  <a:pt x="1416621" y="585343"/>
                  <a:pt x="1433957" y="571500"/>
                </a:cubicBezTo>
                <a:cubicBezTo>
                  <a:pt x="1451229" y="557657"/>
                  <a:pt x="1482408" y="574929"/>
                  <a:pt x="1503172" y="561086"/>
                </a:cubicBezTo>
                <a:cubicBezTo>
                  <a:pt x="1524000" y="547243"/>
                  <a:pt x="1541272" y="519557"/>
                  <a:pt x="1562100" y="505650"/>
                </a:cubicBezTo>
                <a:lnTo>
                  <a:pt x="1586294" y="505650"/>
                </a:lnTo>
                <a:cubicBezTo>
                  <a:pt x="1607121" y="505650"/>
                  <a:pt x="1728343" y="536829"/>
                  <a:pt x="1731772" y="536829"/>
                </a:cubicBezTo>
                <a:close/>
                <a:moveTo>
                  <a:pt x="4686174" y="522986"/>
                </a:moveTo>
                <a:cubicBezTo>
                  <a:pt x="4654995" y="550672"/>
                  <a:pt x="4637723" y="585343"/>
                  <a:pt x="4613466" y="616522"/>
                </a:cubicBezTo>
                <a:cubicBezTo>
                  <a:pt x="4616895" y="609600"/>
                  <a:pt x="4623816" y="595757"/>
                  <a:pt x="4623816" y="592265"/>
                </a:cubicBezTo>
                <a:cubicBezTo>
                  <a:pt x="4644644" y="533400"/>
                  <a:pt x="4700016" y="505650"/>
                  <a:pt x="4752023" y="467550"/>
                </a:cubicBezTo>
                <a:cubicBezTo>
                  <a:pt x="4738116" y="498729"/>
                  <a:pt x="4707001" y="502222"/>
                  <a:pt x="4686174" y="522986"/>
                </a:cubicBezTo>
                <a:close/>
                <a:moveTo>
                  <a:pt x="6165151" y="432943"/>
                </a:moveTo>
                <a:cubicBezTo>
                  <a:pt x="6168581" y="436436"/>
                  <a:pt x="6172074" y="443357"/>
                  <a:pt x="6172074" y="446786"/>
                </a:cubicBezTo>
                <a:cubicBezTo>
                  <a:pt x="6189345" y="460629"/>
                  <a:pt x="6206681" y="467550"/>
                  <a:pt x="6224016" y="474472"/>
                </a:cubicBezTo>
                <a:cubicBezTo>
                  <a:pt x="6213602" y="477964"/>
                  <a:pt x="6161659" y="488378"/>
                  <a:pt x="6161659" y="512572"/>
                </a:cubicBezTo>
                <a:cubicBezTo>
                  <a:pt x="6161659" y="547243"/>
                  <a:pt x="6230937" y="536829"/>
                  <a:pt x="6237859" y="536829"/>
                </a:cubicBezTo>
                <a:cubicBezTo>
                  <a:pt x="6227445" y="540322"/>
                  <a:pt x="6140895" y="564579"/>
                  <a:pt x="6140895" y="599186"/>
                </a:cubicBezTo>
                <a:cubicBezTo>
                  <a:pt x="6140895" y="619951"/>
                  <a:pt x="6172074" y="623443"/>
                  <a:pt x="6172074" y="637286"/>
                </a:cubicBezTo>
                <a:cubicBezTo>
                  <a:pt x="6172074" y="644208"/>
                  <a:pt x="6140895" y="664972"/>
                  <a:pt x="6140895" y="675386"/>
                </a:cubicBezTo>
                <a:cubicBezTo>
                  <a:pt x="6140895" y="682308"/>
                  <a:pt x="6147816" y="692722"/>
                  <a:pt x="6151245" y="699643"/>
                </a:cubicBezTo>
                <a:cubicBezTo>
                  <a:pt x="6116637" y="709994"/>
                  <a:pt x="6078537" y="699643"/>
                  <a:pt x="6047359" y="741172"/>
                </a:cubicBezTo>
                <a:cubicBezTo>
                  <a:pt x="6043867" y="744665"/>
                  <a:pt x="6043867" y="758508"/>
                  <a:pt x="6036945" y="768922"/>
                </a:cubicBezTo>
                <a:cubicBezTo>
                  <a:pt x="6033516" y="779272"/>
                  <a:pt x="6023102" y="789686"/>
                  <a:pt x="6012751" y="800100"/>
                </a:cubicBezTo>
                <a:cubicBezTo>
                  <a:pt x="6002337" y="807022"/>
                  <a:pt x="5985002" y="807022"/>
                  <a:pt x="5978081" y="807022"/>
                </a:cubicBezTo>
                <a:cubicBezTo>
                  <a:pt x="5967730" y="807022"/>
                  <a:pt x="5905374" y="789686"/>
                  <a:pt x="5898451" y="789686"/>
                </a:cubicBezTo>
                <a:cubicBezTo>
                  <a:pt x="5870702" y="789686"/>
                  <a:pt x="5881116" y="827786"/>
                  <a:pt x="5881116" y="841629"/>
                </a:cubicBezTo>
                <a:cubicBezTo>
                  <a:pt x="5874195" y="841629"/>
                  <a:pt x="5867274" y="841629"/>
                  <a:pt x="5811837" y="845121"/>
                </a:cubicBezTo>
                <a:cubicBezTo>
                  <a:pt x="5801424" y="845121"/>
                  <a:pt x="5739130" y="841629"/>
                  <a:pt x="5739130" y="879729"/>
                </a:cubicBezTo>
                <a:cubicBezTo>
                  <a:pt x="5739130" y="890143"/>
                  <a:pt x="5742559" y="897065"/>
                  <a:pt x="5749481" y="903986"/>
                </a:cubicBezTo>
                <a:cubicBezTo>
                  <a:pt x="5718302" y="907415"/>
                  <a:pt x="5683695" y="907415"/>
                  <a:pt x="5649024" y="910908"/>
                </a:cubicBezTo>
                <a:cubicBezTo>
                  <a:pt x="5628259" y="910908"/>
                  <a:pt x="5624830" y="928243"/>
                  <a:pt x="5624830" y="938593"/>
                </a:cubicBezTo>
                <a:cubicBezTo>
                  <a:pt x="5624830" y="945515"/>
                  <a:pt x="5635181" y="955929"/>
                  <a:pt x="5645595" y="966343"/>
                </a:cubicBezTo>
                <a:cubicBezTo>
                  <a:pt x="5593651" y="980186"/>
                  <a:pt x="5448174" y="1025208"/>
                  <a:pt x="5448174" y="1042543"/>
                </a:cubicBezTo>
                <a:cubicBezTo>
                  <a:pt x="5448174" y="1066737"/>
                  <a:pt x="5496687" y="1063308"/>
                  <a:pt x="5503609" y="1066737"/>
                </a:cubicBezTo>
                <a:cubicBezTo>
                  <a:pt x="5482781" y="1070229"/>
                  <a:pt x="5347716" y="1104837"/>
                  <a:pt x="5347716" y="1139508"/>
                </a:cubicBezTo>
                <a:cubicBezTo>
                  <a:pt x="5347716" y="1153351"/>
                  <a:pt x="5371974" y="1177608"/>
                  <a:pt x="5389309" y="1184529"/>
                </a:cubicBezTo>
                <a:cubicBezTo>
                  <a:pt x="5354637" y="1208786"/>
                  <a:pt x="5302695" y="1215708"/>
                  <a:pt x="5261166" y="1215708"/>
                </a:cubicBezTo>
                <a:cubicBezTo>
                  <a:pt x="5254181" y="1215708"/>
                  <a:pt x="5223066" y="1215708"/>
                  <a:pt x="5181474" y="1208786"/>
                </a:cubicBezTo>
                <a:cubicBezTo>
                  <a:pt x="5181474" y="1212215"/>
                  <a:pt x="5178044" y="1212215"/>
                  <a:pt x="5178044" y="1219137"/>
                </a:cubicBezTo>
                <a:cubicBezTo>
                  <a:pt x="5178044" y="1229551"/>
                  <a:pt x="5184966" y="1233043"/>
                  <a:pt x="5188395" y="1236472"/>
                </a:cubicBezTo>
                <a:cubicBezTo>
                  <a:pt x="5164137" y="1250315"/>
                  <a:pt x="5139944" y="1260729"/>
                  <a:pt x="5115687" y="1267651"/>
                </a:cubicBezTo>
                <a:cubicBezTo>
                  <a:pt x="5098351" y="1271143"/>
                  <a:pt x="5081016" y="1274572"/>
                  <a:pt x="5063744" y="1271143"/>
                </a:cubicBezTo>
                <a:cubicBezTo>
                  <a:pt x="5056759" y="1271143"/>
                  <a:pt x="5032566" y="1267651"/>
                  <a:pt x="5029074" y="1278065"/>
                </a:cubicBezTo>
                <a:cubicBezTo>
                  <a:pt x="5025644" y="1284986"/>
                  <a:pt x="5025644" y="1302258"/>
                  <a:pt x="5029074" y="1316165"/>
                </a:cubicBezTo>
                <a:cubicBezTo>
                  <a:pt x="4994466" y="1319593"/>
                  <a:pt x="4928616" y="1330008"/>
                  <a:pt x="4918266" y="1330008"/>
                </a:cubicBezTo>
                <a:lnTo>
                  <a:pt x="4838574" y="1330008"/>
                </a:lnTo>
                <a:cubicBezTo>
                  <a:pt x="4831651" y="1330008"/>
                  <a:pt x="4814316" y="1343851"/>
                  <a:pt x="4810887" y="1350772"/>
                </a:cubicBezTo>
                <a:cubicBezTo>
                  <a:pt x="4797044" y="1354265"/>
                  <a:pt x="4779709" y="1350772"/>
                  <a:pt x="4769295" y="1354265"/>
                </a:cubicBezTo>
                <a:cubicBezTo>
                  <a:pt x="4755451" y="1357693"/>
                  <a:pt x="4745101" y="1375029"/>
                  <a:pt x="4738116" y="1375029"/>
                </a:cubicBezTo>
                <a:cubicBezTo>
                  <a:pt x="4727766" y="1375029"/>
                  <a:pt x="4679251" y="1364615"/>
                  <a:pt x="4668901" y="1364615"/>
                </a:cubicBezTo>
                <a:cubicBezTo>
                  <a:pt x="4644644" y="1364615"/>
                  <a:pt x="4651566" y="1388872"/>
                  <a:pt x="4648074" y="1399286"/>
                </a:cubicBezTo>
                <a:cubicBezTo>
                  <a:pt x="4623816" y="1416558"/>
                  <a:pt x="4609974" y="1416558"/>
                  <a:pt x="4582287" y="1416558"/>
                </a:cubicBezTo>
                <a:cubicBezTo>
                  <a:pt x="4564951" y="1416558"/>
                  <a:pt x="4547680" y="1416558"/>
                  <a:pt x="4530344" y="1406208"/>
                </a:cubicBezTo>
                <a:cubicBezTo>
                  <a:pt x="4564951" y="1371537"/>
                  <a:pt x="4599623" y="1330008"/>
                  <a:pt x="4641151" y="1295337"/>
                </a:cubicBezTo>
                <a:cubicBezTo>
                  <a:pt x="4713923" y="1226121"/>
                  <a:pt x="4790123" y="1167193"/>
                  <a:pt x="4869751" y="1104837"/>
                </a:cubicBezTo>
                <a:cubicBezTo>
                  <a:pt x="4952874" y="1039051"/>
                  <a:pt x="5053330" y="1004443"/>
                  <a:pt x="5146866" y="962851"/>
                </a:cubicBezTo>
                <a:cubicBezTo>
                  <a:pt x="5257674" y="910908"/>
                  <a:pt x="5382387" y="852043"/>
                  <a:pt x="5493195" y="810451"/>
                </a:cubicBezTo>
                <a:cubicBezTo>
                  <a:pt x="5569395" y="782765"/>
                  <a:pt x="5642102" y="734251"/>
                  <a:pt x="5721795" y="709994"/>
                </a:cubicBezTo>
                <a:cubicBezTo>
                  <a:pt x="5808345" y="678879"/>
                  <a:pt x="5926137" y="633857"/>
                  <a:pt x="6012751" y="640779"/>
                </a:cubicBezTo>
                <a:cubicBezTo>
                  <a:pt x="6005767" y="626872"/>
                  <a:pt x="5985002" y="630365"/>
                  <a:pt x="5974651" y="630365"/>
                </a:cubicBezTo>
                <a:cubicBezTo>
                  <a:pt x="5905374" y="630365"/>
                  <a:pt x="5759895" y="678879"/>
                  <a:pt x="5711381" y="696151"/>
                </a:cubicBezTo>
                <a:cubicBezTo>
                  <a:pt x="5659437" y="713486"/>
                  <a:pt x="5610924" y="741172"/>
                  <a:pt x="5558981" y="762000"/>
                </a:cubicBezTo>
                <a:cubicBezTo>
                  <a:pt x="5496687" y="789686"/>
                  <a:pt x="5434330" y="813943"/>
                  <a:pt x="5371974" y="838200"/>
                </a:cubicBezTo>
                <a:cubicBezTo>
                  <a:pt x="5434330" y="748094"/>
                  <a:pt x="5517451" y="720408"/>
                  <a:pt x="5583237" y="637286"/>
                </a:cubicBezTo>
                <a:cubicBezTo>
                  <a:pt x="5534787" y="675386"/>
                  <a:pt x="5482781" y="709994"/>
                  <a:pt x="5437759" y="748094"/>
                </a:cubicBezTo>
                <a:cubicBezTo>
                  <a:pt x="5406581" y="772351"/>
                  <a:pt x="5378895" y="827786"/>
                  <a:pt x="5358130" y="841629"/>
                </a:cubicBezTo>
                <a:cubicBezTo>
                  <a:pt x="5261166" y="897065"/>
                  <a:pt x="5157216" y="935165"/>
                  <a:pt x="5056759" y="980186"/>
                </a:cubicBezTo>
                <a:lnTo>
                  <a:pt x="5219574" y="734251"/>
                </a:lnTo>
                <a:cubicBezTo>
                  <a:pt x="5198809" y="734251"/>
                  <a:pt x="5181474" y="768922"/>
                  <a:pt x="5171059" y="786194"/>
                </a:cubicBezTo>
                <a:cubicBezTo>
                  <a:pt x="5146866" y="824294"/>
                  <a:pt x="5112195" y="869315"/>
                  <a:pt x="5081016" y="917829"/>
                </a:cubicBezTo>
                <a:cubicBezTo>
                  <a:pt x="5067174" y="935165"/>
                  <a:pt x="5060251" y="959421"/>
                  <a:pt x="5046409" y="980186"/>
                </a:cubicBezTo>
                <a:cubicBezTo>
                  <a:pt x="5039487" y="990600"/>
                  <a:pt x="5022151" y="994029"/>
                  <a:pt x="5008309" y="1000951"/>
                </a:cubicBezTo>
                <a:cubicBezTo>
                  <a:pt x="4980623" y="1011365"/>
                  <a:pt x="4952874" y="1035621"/>
                  <a:pt x="4925187" y="1039051"/>
                </a:cubicBezTo>
                <a:lnTo>
                  <a:pt x="4568444" y="1333437"/>
                </a:lnTo>
                <a:cubicBezTo>
                  <a:pt x="4564951" y="1316165"/>
                  <a:pt x="4533774" y="1291908"/>
                  <a:pt x="4516501" y="1298829"/>
                </a:cubicBezTo>
                <a:cubicBezTo>
                  <a:pt x="4547680" y="1267651"/>
                  <a:pt x="4561523" y="1246886"/>
                  <a:pt x="4561523" y="1222629"/>
                </a:cubicBezTo>
                <a:cubicBezTo>
                  <a:pt x="4561523" y="1205293"/>
                  <a:pt x="4547680" y="1181037"/>
                  <a:pt x="4537266" y="1167193"/>
                </a:cubicBezTo>
                <a:cubicBezTo>
                  <a:pt x="4558030" y="1160272"/>
                  <a:pt x="4620387" y="1111821"/>
                  <a:pt x="4620387" y="1094486"/>
                </a:cubicBezTo>
                <a:cubicBezTo>
                  <a:pt x="4620387" y="1084072"/>
                  <a:pt x="4613466" y="1080643"/>
                  <a:pt x="4606544" y="1073721"/>
                </a:cubicBezTo>
                <a:cubicBezTo>
                  <a:pt x="4609974" y="1070229"/>
                  <a:pt x="4620387" y="1063308"/>
                  <a:pt x="4630801" y="1056386"/>
                </a:cubicBezTo>
                <a:cubicBezTo>
                  <a:pt x="4641151" y="1042543"/>
                  <a:pt x="4651566" y="1025208"/>
                  <a:pt x="4658487" y="1011365"/>
                </a:cubicBezTo>
                <a:cubicBezTo>
                  <a:pt x="4665409" y="1011365"/>
                  <a:pt x="4665409" y="1021715"/>
                  <a:pt x="4696587" y="1018286"/>
                </a:cubicBezTo>
                <a:cubicBezTo>
                  <a:pt x="4675823" y="1004443"/>
                  <a:pt x="4665409" y="1011365"/>
                  <a:pt x="4665409" y="990600"/>
                </a:cubicBezTo>
                <a:lnTo>
                  <a:pt x="4665409" y="976693"/>
                </a:lnTo>
                <a:cubicBezTo>
                  <a:pt x="4693095" y="966343"/>
                  <a:pt x="4748530" y="917829"/>
                  <a:pt x="4748530" y="883221"/>
                </a:cubicBezTo>
                <a:cubicBezTo>
                  <a:pt x="4748530" y="876300"/>
                  <a:pt x="4741609" y="865886"/>
                  <a:pt x="4738116" y="858965"/>
                </a:cubicBezTo>
                <a:cubicBezTo>
                  <a:pt x="4748530" y="848551"/>
                  <a:pt x="4765866" y="834708"/>
                  <a:pt x="4776216" y="834708"/>
                </a:cubicBezTo>
                <a:lnTo>
                  <a:pt x="4790123" y="834708"/>
                </a:lnTo>
                <a:cubicBezTo>
                  <a:pt x="4790123" y="841629"/>
                  <a:pt x="4772787" y="893572"/>
                  <a:pt x="4810887" y="893572"/>
                </a:cubicBezTo>
                <a:cubicBezTo>
                  <a:pt x="4838574" y="893572"/>
                  <a:pt x="4918266" y="768922"/>
                  <a:pt x="4925187" y="765429"/>
                </a:cubicBezTo>
                <a:cubicBezTo>
                  <a:pt x="4942523" y="744665"/>
                  <a:pt x="4966716" y="730822"/>
                  <a:pt x="4987544" y="720408"/>
                </a:cubicBezTo>
                <a:lnTo>
                  <a:pt x="4997895" y="720408"/>
                </a:lnTo>
                <a:cubicBezTo>
                  <a:pt x="4997895" y="727329"/>
                  <a:pt x="4994466" y="730822"/>
                  <a:pt x="4994466" y="741172"/>
                </a:cubicBezTo>
                <a:cubicBezTo>
                  <a:pt x="4994466" y="755079"/>
                  <a:pt x="4997895" y="765429"/>
                  <a:pt x="5011737" y="765429"/>
                </a:cubicBezTo>
                <a:cubicBezTo>
                  <a:pt x="5032566" y="765429"/>
                  <a:pt x="5122609" y="651129"/>
                  <a:pt x="5167630" y="619951"/>
                </a:cubicBezTo>
                <a:cubicBezTo>
                  <a:pt x="5174551" y="630365"/>
                  <a:pt x="5171059" y="637286"/>
                  <a:pt x="5174551" y="647700"/>
                </a:cubicBezTo>
                <a:cubicBezTo>
                  <a:pt x="5178044" y="654622"/>
                  <a:pt x="5191887" y="664972"/>
                  <a:pt x="5198809" y="664972"/>
                </a:cubicBezTo>
                <a:cubicBezTo>
                  <a:pt x="5229987" y="664972"/>
                  <a:pt x="5261166" y="595757"/>
                  <a:pt x="5306187" y="574929"/>
                </a:cubicBezTo>
                <a:cubicBezTo>
                  <a:pt x="5306187" y="599186"/>
                  <a:pt x="5313109" y="616522"/>
                  <a:pt x="5340795" y="616522"/>
                </a:cubicBezTo>
                <a:cubicBezTo>
                  <a:pt x="5361559" y="616522"/>
                  <a:pt x="5462016" y="550672"/>
                  <a:pt x="5479351" y="550672"/>
                </a:cubicBezTo>
                <a:lnTo>
                  <a:pt x="5496687" y="550672"/>
                </a:lnTo>
                <a:cubicBezTo>
                  <a:pt x="5496687" y="554165"/>
                  <a:pt x="5496687" y="592265"/>
                  <a:pt x="5520881" y="592265"/>
                </a:cubicBezTo>
                <a:cubicBezTo>
                  <a:pt x="5527802" y="592265"/>
                  <a:pt x="5583237" y="533400"/>
                  <a:pt x="5614416" y="509143"/>
                </a:cubicBezTo>
                <a:cubicBezTo>
                  <a:pt x="5607495" y="536829"/>
                  <a:pt x="5621337" y="561086"/>
                  <a:pt x="5642102" y="561086"/>
                </a:cubicBezTo>
                <a:cubicBezTo>
                  <a:pt x="5676774" y="561086"/>
                  <a:pt x="5701030" y="481457"/>
                  <a:pt x="5756402" y="481457"/>
                </a:cubicBezTo>
                <a:lnTo>
                  <a:pt x="5763324" y="481457"/>
                </a:lnTo>
                <a:cubicBezTo>
                  <a:pt x="5784151" y="498729"/>
                  <a:pt x="5787581" y="498729"/>
                  <a:pt x="5801424" y="498729"/>
                </a:cubicBezTo>
                <a:cubicBezTo>
                  <a:pt x="5832602" y="498729"/>
                  <a:pt x="5888037" y="467550"/>
                  <a:pt x="5915724" y="460629"/>
                </a:cubicBezTo>
                <a:cubicBezTo>
                  <a:pt x="5919216" y="457200"/>
                  <a:pt x="5933059" y="464122"/>
                  <a:pt x="5943474" y="460629"/>
                </a:cubicBezTo>
                <a:cubicBezTo>
                  <a:pt x="5974651" y="453708"/>
                  <a:pt x="6026595" y="439864"/>
                  <a:pt x="6033516" y="439864"/>
                </a:cubicBezTo>
                <a:cubicBezTo>
                  <a:pt x="6043867" y="439864"/>
                  <a:pt x="6064695" y="457200"/>
                  <a:pt x="6075045" y="457200"/>
                </a:cubicBezTo>
                <a:cubicBezTo>
                  <a:pt x="6081967" y="457200"/>
                  <a:pt x="6133974" y="443357"/>
                  <a:pt x="6161659" y="432943"/>
                </a:cubicBezTo>
                <a:lnTo>
                  <a:pt x="6165151" y="432943"/>
                </a:lnTo>
                <a:close/>
                <a:moveTo>
                  <a:pt x="2663508" y="412178"/>
                </a:moveTo>
                <a:cubicBezTo>
                  <a:pt x="2736215" y="516064"/>
                  <a:pt x="2753551" y="640779"/>
                  <a:pt x="2753551" y="748094"/>
                </a:cubicBezTo>
                <a:cubicBezTo>
                  <a:pt x="2753551" y="755079"/>
                  <a:pt x="2746629" y="862393"/>
                  <a:pt x="2743137" y="917829"/>
                </a:cubicBezTo>
                <a:cubicBezTo>
                  <a:pt x="2736215" y="872808"/>
                  <a:pt x="2725801" y="789686"/>
                  <a:pt x="2725801" y="782765"/>
                </a:cubicBezTo>
                <a:lnTo>
                  <a:pt x="2725801" y="658051"/>
                </a:lnTo>
                <a:cubicBezTo>
                  <a:pt x="2708529" y="571500"/>
                  <a:pt x="2705037" y="477964"/>
                  <a:pt x="2635758" y="391350"/>
                </a:cubicBezTo>
                <a:cubicBezTo>
                  <a:pt x="2646172" y="394843"/>
                  <a:pt x="2656586" y="398336"/>
                  <a:pt x="2663508" y="412178"/>
                </a:cubicBezTo>
                <a:close/>
                <a:moveTo>
                  <a:pt x="2511108" y="623443"/>
                </a:moveTo>
                <a:cubicBezTo>
                  <a:pt x="2493772" y="571500"/>
                  <a:pt x="2479929" y="512572"/>
                  <a:pt x="2466086" y="464122"/>
                </a:cubicBezTo>
                <a:cubicBezTo>
                  <a:pt x="2459164" y="429450"/>
                  <a:pt x="2441829" y="398336"/>
                  <a:pt x="2427986" y="356743"/>
                </a:cubicBezTo>
                <a:cubicBezTo>
                  <a:pt x="2483358" y="439864"/>
                  <a:pt x="2504186" y="533400"/>
                  <a:pt x="2511108" y="623443"/>
                </a:cubicBezTo>
                <a:close/>
                <a:moveTo>
                  <a:pt x="2327529" y="599186"/>
                </a:moveTo>
                <a:cubicBezTo>
                  <a:pt x="2306764" y="522986"/>
                  <a:pt x="2279015" y="429450"/>
                  <a:pt x="2227072" y="356743"/>
                </a:cubicBezTo>
                <a:lnTo>
                  <a:pt x="2230564" y="353250"/>
                </a:lnTo>
                <a:cubicBezTo>
                  <a:pt x="2299843" y="429450"/>
                  <a:pt x="2327529" y="516064"/>
                  <a:pt x="2327529" y="585343"/>
                </a:cubicBezTo>
                <a:lnTo>
                  <a:pt x="2327529" y="581851"/>
                </a:lnTo>
                <a:lnTo>
                  <a:pt x="2327529" y="599186"/>
                </a:lnTo>
                <a:close/>
                <a:moveTo>
                  <a:pt x="2528380" y="266700"/>
                </a:moveTo>
                <a:cubicBezTo>
                  <a:pt x="2549208" y="270129"/>
                  <a:pt x="2576894" y="266700"/>
                  <a:pt x="2601151" y="270129"/>
                </a:cubicBezTo>
                <a:cubicBezTo>
                  <a:pt x="2597658" y="259778"/>
                  <a:pt x="2587308" y="249364"/>
                  <a:pt x="2587308" y="239014"/>
                </a:cubicBezTo>
                <a:cubicBezTo>
                  <a:pt x="2587308" y="183578"/>
                  <a:pt x="2649601" y="187008"/>
                  <a:pt x="2666937" y="187008"/>
                </a:cubicBezTo>
                <a:cubicBezTo>
                  <a:pt x="2698115" y="187008"/>
                  <a:pt x="2708529" y="187008"/>
                  <a:pt x="2743137" y="218186"/>
                </a:cubicBezTo>
                <a:cubicBezTo>
                  <a:pt x="2746629" y="221678"/>
                  <a:pt x="2750058" y="239014"/>
                  <a:pt x="2760472" y="242443"/>
                </a:cubicBezTo>
                <a:cubicBezTo>
                  <a:pt x="2791651" y="259778"/>
                  <a:pt x="2847022" y="239014"/>
                  <a:pt x="2878201" y="280543"/>
                </a:cubicBezTo>
                <a:cubicBezTo>
                  <a:pt x="2888615" y="294386"/>
                  <a:pt x="2888615" y="322136"/>
                  <a:pt x="2888615" y="332486"/>
                </a:cubicBezTo>
                <a:cubicBezTo>
                  <a:pt x="2888615" y="339408"/>
                  <a:pt x="2874772" y="394843"/>
                  <a:pt x="2874772" y="405257"/>
                </a:cubicBezTo>
                <a:cubicBezTo>
                  <a:pt x="2874772" y="429450"/>
                  <a:pt x="2902458" y="460629"/>
                  <a:pt x="2930208" y="495300"/>
                </a:cubicBezTo>
                <a:cubicBezTo>
                  <a:pt x="2968308" y="540322"/>
                  <a:pt x="2975229" y="578422"/>
                  <a:pt x="2975229" y="623443"/>
                </a:cubicBezTo>
                <a:cubicBezTo>
                  <a:pt x="2975229" y="706565"/>
                  <a:pt x="2912872" y="748094"/>
                  <a:pt x="2881694" y="803529"/>
                </a:cubicBezTo>
                <a:cubicBezTo>
                  <a:pt x="2874772" y="813943"/>
                  <a:pt x="2874772" y="831279"/>
                  <a:pt x="2874772" y="841629"/>
                </a:cubicBezTo>
                <a:cubicBezTo>
                  <a:pt x="2802001" y="921321"/>
                  <a:pt x="2767394" y="1021715"/>
                  <a:pt x="2760472" y="1104837"/>
                </a:cubicBezTo>
                <a:cubicBezTo>
                  <a:pt x="2760472" y="1184529"/>
                  <a:pt x="2763901" y="1184529"/>
                  <a:pt x="2763901" y="1194943"/>
                </a:cubicBezTo>
                <a:cubicBezTo>
                  <a:pt x="2763901" y="1201865"/>
                  <a:pt x="2736215" y="1215708"/>
                  <a:pt x="2722372" y="1222629"/>
                </a:cubicBezTo>
                <a:cubicBezTo>
                  <a:pt x="2722372" y="1208786"/>
                  <a:pt x="2722372" y="1191451"/>
                  <a:pt x="2718880" y="1177608"/>
                </a:cubicBezTo>
                <a:cubicBezTo>
                  <a:pt x="2718880" y="1167193"/>
                  <a:pt x="2708529" y="1149921"/>
                  <a:pt x="2708529" y="1139508"/>
                </a:cubicBezTo>
                <a:cubicBezTo>
                  <a:pt x="2708529" y="1136015"/>
                  <a:pt x="2753551" y="1073721"/>
                  <a:pt x="2753551" y="1045972"/>
                </a:cubicBezTo>
                <a:cubicBezTo>
                  <a:pt x="2753551" y="1018286"/>
                  <a:pt x="2736215" y="962851"/>
                  <a:pt x="2711958" y="935165"/>
                </a:cubicBezTo>
                <a:cubicBezTo>
                  <a:pt x="2698115" y="914400"/>
                  <a:pt x="2677351" y="893572"/>
                  <a:pt x="2673858" y="872808"/>
                </a:cubicBezTo>
                <a:cubicBezTo>
                  <a:pt x="2666937" y="834708"/>
                  <a:pt x="2649601" y="775843"/>
                  <a:pt x="2608072" y="744665"/>
                </a:cubicBezTo>
                <a:cubicBezTo>
                  <a:pt x="2566480" y="713486"/>
                  <a:pt x="2518029" y="703072"/>
                  <a:pt x="2476437" y="678879"/>
                </a:cubicBezTo>
                <a:cubicBezTo>
                  <a:pt x="2462594" y="671894"/>
                  <a:pt x="2459164" y="658051"/>
                  <a:pt x="2452180" y="651129"/>
                </a:cubicBezTo>
                <a:cubicBezTo>
                  <a:pt x="2424494" y="609600"/>
                  <a:pt x="2410651" y="609600"/>
                  <a:pt x="2382964" y="609600"/>
                </a:cubicBezTo>
                <a:cubicBezTo>
                  <a:pt x="2362137" y="609600"/>
                  <a:pt x="2334451" y="613029"/>
                  <a:pt x="2313686" y="630365"/>
                </a:cubicBezTo>
                <a:cubicBezTo>
                  <a:pt x="2299843" y="637286"/>
                  <a:pt x="2289429" y="654622"/>
                  <a:pt x="2279015" y="664972"/>
                </a:cubicBezTo>
                <a:cubicBezTo>
                  <a:pt x="2223643" y="651129"/>
                  <a:pt x="2143951" y="737743"/>
                  <a:pt x="2154364" y="793179"/>
                </a:cubicBezTo>
                <a:cubicBezTo>
                  <a:pt x="2126615" y="786194"/>
                  <a:pt x="2081594" y="779272"/>
                  <a:pt x="2071243" y="779272"/>
                </a:cubicBezTo>
                <a:cubicBezTo>
                  <a:pt x="2033143" y="779272"/>
                  <a:pt x="2008886" y="810451"/>
                  <a:pt x="1988121" y="838200"/>
                </a:cubicBezTo>
                <a:cubicBezTo>
                  <a:pt x="1977708" y="800100"/>
                  <a:pt x="1970786" y="727329"/>
                  <a:pt x="1970786" y="716979"/>
                </a:cubicBezTo>
                <a:cubicBezTo>
                  <a:pt x="1970786" y="602679"/>
                  <a:pt x="2015808" y="509143"/>
                  <a:pt x="2092008" y="387922"/>
                </a:cubicBezTo>
                <a:cubicBezTo>
                  <a:pt x="2116264" y="426022"/>
                  <a:pt x="2126615" y="446786"/>
                  <a:pt x="2126615" y="488378"/>
                </a:cubicBezTo>
                <a:lnTo>
                  <a:pt x="2112772" y="685800"/>
                </a:lnTo>
                <a:cubicBezTo>
                  <a:pt x="2109343" y="709994"/>
                  <a:pt x="2109343" y="734251"/>
                  <a:pt x="2126615" y="758508"/>
                </a:cubicBezTo>
                <a:cubicBezTo>
                  <a:pt x="2133537" y="768922"/>
                  <a:pt x="2150872" y="775843"/>
                  <a:pt x="2150872" y="772351"/>
                </a:cubicBezTo>
                <a:cubicBezTo>
                  <a:pt x="2150872" y="765429"/>
                  <a:pt x="2140521" y="716979"/>
                  <a:pt x="2140521" y="706565"/>
                </a:cubicBezTo>
                <a:lnTo>
                  <a:pt x="2157794" y="522986"/>
                </a:lnTo>
                <a:lnTo>
                  <a:pt x="2157794" y="457200"/>
                </a:lnTo>
                <a:cubicBezTo>
                  <a:pt x="2150872" y="443357"/>
                  <a:pt x="2143951" y="419100"/>
                  <a:pt x="2133537" y="401764"/>
                </a:cubicBezTo>
                <a:cubicBezTo>
                  <a:pt x="2116264" y="363664"/>
                  <a:pt x="2105851" y="363664"/>
                  <a:pt x="2105851" y="335978"/>
                </a:cubicBezTo>
                <a:cubicBezTo>
                  <a:pt x="2105851" y="297878"/>
                  <a:pt x="2137029" y="183578"/>
                  <a:pt x="2213229" y="183578"/>
                </a:cubicBezTo>
                <a:cubicBezTo>
                  <a:pt x="2223643" y="183578"/>
                  <a:pt x="2230564" y="180086"/>
                  <a:pt x="2244408" y="197422"/>
                </a:cubicBezTo>
                <a:cubicBezTo>
                  <a:pt x="2247837" y="197422"/>
                  <a:pt x="2244408" y="214757"/>
                  <a:pt x="2254758" y="214757"/>
                </a:cubicBezTo>
                <a:lnTo>
                  <a:pt x="2272094" y="214757"/>
                </a:lnTo>
                <a:cubicBezTo>
                  <a:pt x="2272094" y="214757"/>
                  <a:pt x="2265172" y="207836"/>
                  <a:pt x="2265172" y="200914"/>
                </a:cubicBezTo>
                <a:cubicBezTo>
                  <a:pt x="2265172" y="190500"/>
                  <a:pt x="2313686" y="145478"/>
                  <a:pt x="2344864" y="131636"/>
                </a:cubicBezTo>
                <a:cubicBezTo>
                  <a:pt x="2369058" y="121222"/>
                  <a:pt x="2421064" y="121222"/>
                  <a:pt x="2427986" y="121222"/>
                </a:cubicBezTo>
                <a:cubicBezTo>
                  <a:pt x="2518029" y="121222"/>
                  <a:pt x="2445258" y="252857"/>
                  <a:pt x="2528380" y="266700"/>
                </a:cubicBezTo>
                <a:close/>
                <a:moveTo>
                  <a:pt x="4848987" y="69278"/>
                </a:moveTo>
                <a:cubicBezTo>
                  <a:pt x="4842066" y="79629"/>
                  <a:pt x="4831651" y="96964"/>
                  <a:pt x="4831651" y="103886"/>
                </a:cubicBezTo>
                <a:cubicBezTo>
                  <a:pt x="4831651" y="114300"/>
                  <a:pt x="4842066" y="128143"/>
                  <a:pt x="4852416" y="128143"/>
                </a:cubicBezTo>
                <a:cubicBezTo>
                  <a:pt x="4859337" y="128143"/>
                  <a:pt x="4873244" y="117729"/>
                  <a:pt x="4883595" y="114300"/>
                </a:cubicBezTo>
                <a:cubicBezTo>
                  <a:pt x="4873244" y="135064"/>
                  <a:pt x="4859337" y="166243"/>
                  <a:pt x="4859337" y="176657"/>
                </a:cubicBezTo>
                <a:cubicBezTo>
                  <a:pt x="4859337" y="183578"/>
                  <a:pt x="4862830" y="193929"/>
                  <a:pt x="4876674" y="200914"/>
                </a:cubicBezTo>
                <a:cubicBezTo>
                  <a:pt x="4880166" y="204343"/>
                  <a:pt x="4890516" y="204343"/>
                  <a:pt x="4894009" y="211264"/>
                </a:cubicBezTo>
                <a:cubicBezTo>
                  <a:pt x="4894009" y="221678"/>
                  <a:pt x="4883595" y="256286"/>
                  <a:pt x="4911344" y="263208"/>
                </a:cubicBezTo>
                <a:cubicBezTo>
                  <a:pt x="4900930" y="280543"/>
                  <a:pt x="4876674" y="301308"/>
                  <a:pt x="4876674" y="322136"/>
                </a:cubicBezTo>
                <a:cubicBezTo>
                  <a:pt x="4876674" y="332486"/>
                  <a:pt x="4887087" y="363664"/>
                  <a:pt x="4887087" y="370586"/>
                </a:cubicBezTo>
                <a:cubicBezTo>
                  <a:pt x="4887087" y="408686"/>
                  <a:pt x="4848987" y="408686"/>
                  <a:pt x="4817809" y="412178"/>
                </a:cubicBezTo>
                <a:cubicBezTo>
                  <a:pt x="4817809" y="415608"/>
                  <a:pt x="4814316" y="412178"/>
                  <a:pt x="4814316" y="422529"/>
                </a:cubicBezTo>
                <a:cubicBezTo>
                  <a:pt x="4814316" y="429450"/>
                  <a:pt x="4831651" y="450278"/>
                  <a:pt x="4831651" y="457200"/>
                </a:cubicBezTo>
                <a:cubicBezTo>
                  <a:pt x="4831651" y="467550"/>
                  <a:pt x="4772787" y="495300"/>
                  <a:pt x="4772787" y="516064"/>
                </a:cubicBezTo>
                <a:cubicBezTo>
                  <a:pt x="4772787" y="526479"/>
                  <a:pt x="4783201" y="540322"/>
                  <a:pt x="4790123" y="550672"/>
                </a:cubicBezTo>
                <a:cubicBezTo>
                  <a:pt x="4776216" y="561086"/>
                  <a:pt x="4738116" y="578422"/>
                  <a:pt x="4738116" y="599186"/>
                </a:cubicBezTo>
                <a:cubicBezTo>
                  <a:pt x="4738116" y="606108"/>
                  <a:pt x="4741609" y="623443"/>
                  <a:pt x="4762374" y="626872"/>
                </a:cubicBezTo>
                <a:cubicBezTo>
                  <a:pt x="4741609" y="664972"/>
                  <a:pt x="4693095" y="730822"/>
                  <a:pt x="4693095" y="737743"/>
                </a:cubicBezTo>
                <a:cubicBezTo>
                  <a:pt x="4693095" y="748094"/>
                  <a:pt x="4700016" y="758508"/>
                  <a:pt x="4710430" y="758508"/>
                </a:cubicBezTo>
                <a:cubicBezTo>
                  <a:pt x="4717351" y="758508"/>
                  <a:pt x="4727766" y="751586"/>
                  <a:pt x="4734687" y="751586"/>
                </a:cubicBezTo>
                <a:cubicBezTo>
                  <a:pt x="4713923" y="782765"/>
                  <a:pt x="4682744" y="834708"/>
                  <a:pt x="4682744" y="841629"/>
                </a:cubicBezTo>
                <a:cubicBezTo>
                  <a:pt x="4682744" y="855472"/>
                  <a:pt x="4707001" y="879729"/>
                  <a:pt x="4724274" y="876300"/>
                </a:cubicBezTo>
                <a:cubicBezTo>
                  <a:pt x="4724274" y="876300"/>
                  <a:pt x="4727766" y="872808"/>
                  <a:pt x="4727766" y="883221"/>
                </a:cubicBezTo>
                <a:cubicBezTo>
                  <a:pt x="4727766" y="897065"/>
                  <a:pt x="4672330" y="942086"/>
                  <a:pt x="4665409" y="945515"/>
                </a:cubicBezTo>
                <a:cubicBezTo>
                  <a:pt x="4658487" y="949008"/>
                  <a:pt x="4648074" y="952500"/>
                  <a:pt x="4634230" y="952500"/>
                </a:cubicBezTo>
                <a:cubicBezTo>
                  <a:pt x="4634230" y="955929"/>
                  <a:pt x="4630801" y="952500"/>
                  <a:pt x="4630801" y="962851"/>
                </a:cubicBezTo>
                <a:cubicBezTo>
                  <a:pt x="4630801" y="969772"/>
                  <a:pt x="4644644" y="973265"/>
                  <a:pt x="4644644" y="983615"/>
                </a:cubicBezTo>
                <a:cubicBezTo>
                  <a:pt x="4644644" y="990600"/>
                  <a:pt x="4630801" y="1014793"/>
                  <a:pt x="4616895" y="1032129"/>
                </a:cubicBezTo>
                <a:cubicBezTo>
                  <a:pt x="4609974" y="1039051"/>
                  <a:pt x="4596130" y="1045972"/>
                  <a:pt x="4585716" y="1049465"/>
                </a:cubicBezTo>
                <a:cubicBezTo>
                  <a:pt x="4582287" y="1052893"/>
                  <a:pt x="4582287" y="1052893"/>
                  <a:pt x="4582287" y="1059815"/>
                </a:cubicBezTo>
                <a:cubicBezTo>
                  <a:pt x="4582287" y="1070229"/>
                  <a:pt x="4589209" y="1080643"/>
                  <a:pt x="4596130" y="1090993"/>
                </a:cubicBezTo>
                <a:cubicBezTo>
                  <a:pt x="4568444" y="1111821"/>
                  <a:pt x="4526851" y="1149921"/>
                  <a:pt x="4516501" y="1149921"/>
                </a:cubicBezTo>
                <a:cubicBezTo>
                  <a:pt x="4502595" y="1149921"/>
                  <a:pt x="4474909" y="1115251"/>
                  <a:pt x="4440301" y="1115251"/>
                </a:cubicBezTo>
                <a:lnTo>
                  <a:pt x="4440301" y="1070229"/>
                </a:lnTo>
                <a:cubicBezTo>
                  <a:pt x="4436809" y="1039051"/>
                  <a:pt x="4492244" y="987108"/>
                  <a:pt x="4523423" y="969772"/>
                </a:cubicBezTo>
                <a:cubicBezTo>
                  <a:pt x="4519930" y="966343"/>
                  <a:pt x="4519930" y="962851"/>
                  <a:pt x="4513009" y="962851"/>
                </a:cubicBezTo>
                <a:cubicBezTo>
                  <a:pt x="4495674" y="962851"/>
                  <a:pt x="4440301" y="1018286"/>
                  <a:pt x="4429887" y="1045972"/>
                </a:cubicBezTo>
                <a:cubicBezTo>
                  <a:pt x="4422966" y="1039051"/>
                  <a:pt x="4412551" y="1028700"/>
                  <a:pt x="4412551" y="1021715"/>
                </a:cubicBezTo>
                <a:cubicBezTo>
                  <a:pt x="4412551" y="962851"/>
                  <a:pt x="4474909" y="820865"/>
                  <a:pt x="4499166" y="782765"/>
                </a:cubicBezTo>
                <a:cubicBezTo>
                  <a:pt x="4537266" y="713486"/>
                  <a:pt x="4568444" y="633857"/>
                  <a:pt x="4613466" y="557657"/>
                </a:cubicBezTo>
                <a:cubicBezTo>
                  <a:pt x="4641151" y="509143"/>
                  <a:pt x="4658487" y="453708"/>
                  <a:pt x="4689666" y="408686"/>
                </a:cubicBezTo>
                <a:cubicBezTo>
                  <a:pt x="4724274" y="353250"/>
                  <a:pt x="4752023" y="294386"/>
                  <a:pt x="4814316" y="263208"/>
                </a:cubicBezTo>
                <a:cubicBezTo>
                  <a:pt x="4810887" y="259778"/>
                  <a:pt x="4810887" y="259778"/>
                  <a:pt x="4803966" y="259778"/>
                </a:cubicBezTo>
                <a:cubicBezTo>
                  <a:pt x="4779709" y="259778"/>
                  <a:pt x="4734687" y="318643"/>
                  <a:pt x="4731195" y="325564"/>
                </a:cubicBezTo>
                <a:cubicBezTo>
                  <a:pt x="4689666" y="374078"/>
                  <a:pt x="4651566" y="443357"/>
                  <a:pt x="4627309" y="495300"/>
                </a:cubicBezTo>
                <a:cubicBezTo>
                  <a:pt x="4609974" y="533400"/>
                  <a:pt x="4589209" y="571500"/>
                  <a:pt x="4564951" y="609600"/>
                </a:cubicBezTo>
                <a:cubicBezTo>
                  <a:pt x="4558030" y="533400"/>
                  <a:pt x="4585716" y="512572"/>
                  <a:pt x="4585716" y="394843"/>
                </a:cubicBezTo>
                <a:cubicBezTo>
                  <a:pt x="4575366" y="443357"/>
                  <a:pt x="4554601" y="491808"/>
                  <a:pt x="4554601" y="543751"/>
                </a:cubicBezTo>
                <a:cubicBezTo>
                  <a:pt x="4551109" y="599186"/>
                  <a:pt x="4558030" y="609600"/>
                  <a:pt x="4554601" y="613029"/>
                </a:cubicBezTo>
                <a:lnTo>
                  <a:pt x="4457574" y="817372"/>
                </a:lnTo>
                <a:cubicBezTo>
                  <a:pt x="4461066" y="810451"/>
                  <a:pt x="4457574" y="803529"/>
                  <a:pt x="4457574" y="744665"/>
                </a:cubicBezTo>
                <a:cubicBezTo>
                  <a:pt x="4454144" y="689229"/>
                  <a:pt x="4443730" y="630365"/>
                  <a:pt x="4433380" y="574929"/>
                </a:cubicBezTo>
                <a:cubicBezTo>
                  <a:pt x="4429887" y="581851"/>
                  <a:pt x="4429887" y="585343"/>
                  <a:pt x="4429887" y="592265"/>
                </a:cubicBezTo>
                <a:cubicBezTo>
                  <a:pt x="4429887" y="602679"/>
                  <a:pt x="4440301" y="706565"/>
                  <a:pt x="4443730" y="762000"/>
                </a:cubicBezTo>
                <a:cubicBezTo>
                  <a:pt x="4443730" y="782765"/>
                  <a:pt x="4457574" y="813943"/>
                  <a:pt x="4457574" y="824294"/>
                </a:cubicBezTo>
                <a:cubicBezTo>
                  <a:pt x="4457574" y="831279"/>
                  <a:pt x="4433380" y="879729"/>
                  <a:pt x="4419474" y="903986"/>
                </a:cubicBezTo>
                <a:lnTo>
                  <a:pt x="4416044" y="907415"/>
                </a:lnTo>
                <a:cubicBezTo>
                  <a:pt x="4412551" y="942086"/>
                  <a:pt x="4402201" y="980186"/>
                  <a:pt x="4398709" y="1014793"/>
                </a:cubicBezTo>
                <a:lnTo>
                  <a:pt x="4357180" y="994029"/>
                </a:lnTo>
                <a:cubicBezTo>
                  <a:pt x="4350258" y="955929"/>
                  <a:pt x="4346766" y="910908"/>
                  <a:pt x="4343274" y="869315"/>
                </a:cubicBezTo>
                <a:cubicBezTo>
                  <a:pt x="4339844" y="910908"/>
                  <a:pt x="4343274" y="952500"/>
                  <a:pt x="4343274" y="994029"/>
                </a:cubicBezTo>
                <a:lnTo>
                  <a:pt x="4326001" y="994029"/>
                </a:lnTo>
                <a:cubicBezTo>
                  <a:pt x="4319080" y="987108"/>
                  <a:pt x="4294823" y="955929"/>
                  <a:pt x="4287901" y="955929"/>
                </a:cubicBezTo>
                <a:cubicBezTo>
                  <a:pt x="4277487" y="952500"/>
                  <a:pt x="4267074" y="952500"/>
                  <a:pt x="4256723" y="949008"/>
                </a:cubicBezTo>
                <a:cubicBezTo>
                  <a:pt x="4249801" y="949008"/>
                  <a:pt x="4246309" y="949008"/>
                  <a:pt x="4246309" y="938593"/>
                </a:cubicBezTo>
                <a:cubicBezTo>
                  <a:pt x="4246309" y="931672"/>
                  <a:pt x="4249801" y="924751"/>
                  <a:pt x="4249801" y="914400"/>
                </a:cubicBezTo>
                <a:cubicBezTo>
                  <a:pt x="4246309" y="921321"/>
                  <a:pt x="4235958" y="928243"/>
                  <a:pt x="4235958" y="938593"/>
                </a:cubicBezTo>
                <a:cubicBezTo>
                  <a:pt x="4235958" y="945515"/>
                  <a:pt x="4242880" y="949008"/>
                  <a:pt x="4242880" y="952500"/>
                </a:cubicBezTo>
                <a:cubicBezTo>
                  <a:pt x="4228974" y="952500"/>
                  <a:pt x="4201287" y="959421"/>
                  <a:pt x="4194366" y="959421"/>
                </a:cubicBezTo>
                <a:cubicBezTo>
                  <a:pt x="4173601" y="959421"/>
                  <a:pt x="4177030" y="931672"/>
                  <a:pt x="4177030" y="928243"/>
                </a:cubicBezTo>
                <a:cubicBezTo>
                  <a:pt x="4177030" y="921321"/>
                  <a:pt x="4180523" y="897065"/>
                  <a:pt x="4187444" y="879729"/>
                </a:cubicBezTo>
                <a:cubicBezTo>
                  <a:pt x="4197858" y="897065"/>
                  <a:pt x="4204780" y="921321"/>
                  <a:pt x="4228974" y="938593"/>
                </a:cubicBezTo>
                <a:cubicBezTo>
                  <a:pt x="4235958" y="935165"/>
                  <a:pt x="4242880" y="914400"/>
                  <a:pt x="4242880" y="910908"/>
                </a:cubicBezTo>
                <a:cubicBezTo>
                  <a:pt x="4242880" y="900493"/>
                  <a:pt x="4235958" y="855472"/>
                  <a:pt x="4235958" y="845121"/>
                </a:cubicBezTo>
                <a:cubicBezTo>
                  <a:pt x="4235958" y="838200"/>
                  <a:pt x="4242880" y="807022"/>
                  <a:pt x="4249801" y="789686"/>
                </a:cubicBezTo>
                <a:cubicBezTo>
                  <a:pt x="4260151" y="800100"/>
                  <a:pt x="4277487" y="827786"/>
                  <a:pt x="4284409" y="827786"/>
                </a:cubicBezTo>
                <a:cubicBezTo>
                  <a:pt x="4305174" y="827786"/>
                  <a:pt x="4301744" y="786194"/>
                  <a:pt x="4301744" y="782765"/>
                </a:cubicBezTo>
                <a:cubicBezTo>
                  <a:pt x="4301744" y="772351"/>
                  <a:pt x="4294823" y="703072"/>
                  <a:pt x="4294823" y="696151"/>
                </a:cubicBezTo>
                <a:cubicBezTo>
                  <a:pt x="4294823" y="685800"/>
                  <a:pt x="4308666" y="637286"/>
                  <a:pt x="4312158" y="633857"/>
                </a:cubicBezTo>
                <a:cubicBezTo>
                  <a:pt x="4312158" y="637286"/>
                  <a:pt x="4319080" y="664972"/>
                  <a:pt x="4332923" y="664972"/>
                </a:cubicBezTo>
                <a:cubicBezTo>
                  <a:pt x="4357180" y="664972"/>
                  <a:pt x="4343274" y="633857"/>
                  <a:pt x="4350258" y="626872"/>
                </a:cubicBezTo>
                <a:lnTo>
                  <a:pt x="4350258" y="543751"/>
                </a:lnTo>
                <a:lnTo>
                  <a:pt x="4360609" y="502222"/>
                </a:lnTo>
                <a:cubicBezTo>
                  <a:pt x="4364101" y="512572"/>
                  <a:pt x="4377944" y="529908"/>
                  <a:pt x="4384866" y="529908"/>
                </a:cubicBezTo>
                <a:cubicBezTo>
                  <a:pt x="4409123" y="529908"/>
                  <a:pt x="4402201" y="450278"/>
                  <a:pt x="4409123" y="429450"/>
                </a:cubicBezTo>
                <a:cubicBezTo>
                  <a:pt x="4416044" y="436436"/>
                  <a:pt x="4429887" y="453708"/>
                  <a:pt x="4436809" y="453708"/>
                </a:cubicBezTo>
                <a:cubicBezTo>
                  <a:pt x="4474909" y="453708"/>
                  <a:pt x="4454144" y="394843"/>
                  <a:pt x="4499166" y="349822"/>
                </a:cubicBezTo>
                <a:cubicBezTo>
                  <a:pt x="4506087" y="360236"/>
                  <a:pt x="4516501" y="374078"/>
                  <a:pt x="4523423" y="374078"/>
                </a:cubicBezTo>
                <a:cubicBezTo>
                  <a:pt x="4544187" y="374078"/>
                  <a:pt x="4537266" y="294386"/>
                  <a:pt x="4544187" y="280543"/>
                </a:cubicBezTo>
                <a:cubicBezTo>
                  <a:pt x="4554601" y="297878"/>
                  <a:pt x="4561523" y="315150"/>
                  <a:pt x="4575366" y="315150"/>
                </a:cubicBezTo>
                <a:cubicBezTo>
                  <a:pt x="4609974" y="315150"/>
                  <a:pt x="4571874" y="214757"/>
                  <a:pt x="4609974" y="214757"/>
                </a:cubicBezTo>
                <a:cubicBezTo>
                  <a:pt x="4616895" y="214757"/>
                  <a:pt x="4616895" y="221678"/>
                  <a:pt x="4623816" y="221678"/>
                </a:cubicBezTo>
                <a:cubicBezTo>
                  <a:pt x="4634230" y="221678"/>
                  <a:pt x="4644644" y="214757"/>
                  <a:pt x="4648074" y="207836"/>
                </a:cubicBezTo>
                <a:cubicBezTo>
                  <a:pt x="4658487" y="193929"/>
                  <a:pt x="4661916" y="173164"/>
                  <a:pt x="4675823" y="159322"/>
                </a:cubicBezTo>
                <a:cubicBezTo>
                  <a:pt x="4689666" y="138557"/>
                  <a:pt x="4727766" y="96964"/>
                  <a:pt x="4738116" y="96964"/>
                </a:cubicBezTo>
                <a:cubicBezTo>
                  <a:pt x="4745101" y="96964"/>
                  <a:pt x="4741609" y="103886"/>
                  <a:pt x="4752023" y="103886"/>
                </a:cubicBezTo>
                <a:cubicBezTo>
                  <a:pt x="4772787" y="103886"/>
                  <a:pt x="4786630" y="69278"/>
                  <a:pt x="4803966" y="51943"/>
                </a:cubicBezTo>
                <a:cubicBezTo>
                  <a:pt x="4807395" y="69278"/>
                  <a:pt x="4831651" y="69278"/>
                  <a:pt x="4848987" y="69278"/>
                </a:cubicBezTo>
                <a:close/>
                <a:moveTo>
                  <a:pt x="4838574" y="10414"/>
                </a:moveTo>
                <a:cubicBezTo>
                  <a:pt x="4838574" y="20764"/>
                  <a:pt x="4824730" y="31178"/>
                  <a:pt x="4817809" y="38100"/>
                </a:cubicBezTo>
                <a:lnTo>
                  <a:pt x="4817809" y="48514"/>
                </a:lnTo>
                <a:lnTo>
                  <a:pt x="4869751" y="48514"/>
                </a:lnTo>
                <a:cubicBezTo>
                  <a:pt x="4869751" y="51943"/>
                  <a:pt x="4873244" y="51943"/>
                  <a:pt x="4873244" y="58864"/>
                </a:cubicBezTo>
                <a:cubicBezTo>
                  <a:pt x="4873244" y="69278"/>
                  <a:pt x="4859337" y="86614"/>
                  <a:pt x="4855909" y="103886"/>
                </a:cubicBezTo>
                <a:cubicBezTo>
                  <a:pt x="4869751" y="96964"/>
                  <a:pt x="4887087" y="83122"/>
                  <a:pt x="4894009" y="83122"/>
                </a:cubicBezTo>
                <a:cubicBezTo>
                  <a:pt x="4904423" y="83122"/>
                  <a:pt x="4907851" y="90043"/>
                  <a:pt x="4907851" y="96964"/>
                </a:cubicBezTo>
                <a:cubicBezTo>
                  <a:pt x="4907851" y="107378"/>
                  <a:pt x="4883595" y="155829"/>
                  <a:pt x="4873244" y="183578"/>
                </a:cubicBezTo>
                <a:cubicBezTo>
                  <a:pt x="4883595" y="190500"/>
                  <a:pt x="4904423" y="190500"/>
                  <a:pt x="4907851" y="211264"/>
                </a:cubicBezTo>
                <a:cubicBezTo>
                  <a:pt x="4911344" y="218186"/>
                  <a:pt x="4911344" y="232029"/>
                  <a:pt x="4907851" y="242443"/>
                </a:cubicBezTo>
                <a:cubicBezTo>
                  <a:pt x="4914774" y="245936"/>
                  <a:pt x="4921695" y="245936"/>
                  <a:pt x="4939030" y="249364"/>
                </a:cubicBezTo>
                <a:cubicBezTo>
                  <a:pt x="4939030" y="252857"/>
                  <a:pt x="4942523" y="249364"/>
                  <a:pt x="4942523" y="259778"/>
                </a:cubicBezTo>
                <a:cubicBezTo>
                  <a:pt x="4942523" y="266700"/>
                  <a:pt x="4897437" y="308229"/>
                  <a:pt x="4897437" y="332486"/>
                </a:cubicBezTo>
                <a:cubicBezTo>
                  <a:pt x="4897437" y="339408"/>
                  <a:pt x="4904423" y="370586"/>
                  <a:pt x="4904423" y="377508"/>
                </a:cubicBezTo>
                <a:cubicBezTo>
                  <a:pt x="4904423" y="436436"/>
                  <a:pt x="4842066" y="429450"/>
                  <a:pt x="4842066" y="439864"/>
                </a:cubicBezTo>
                <a:cubicBezTo>
                  <a:pt x="4842066" y="446786"/>
                  <a:pt x="4852416" y="457200"/>
                  <a:pt x="4852416" y="467550"/>
                </a:cubicBezTo>
                <a:cubicBezTo>
                  <a:pt x="4852416" y="488378"/>
                  <a:pt x="4807395" y="509143"/>
                  <a:pt x="4793551" y="522986"/>
                </a:cubicBezTo>
                <a:cubicBezTo>
                  <a:pt x="4800474" y="533400"/>
                  <a:pt x="4814316" y="543751"/>
                  <a:pt x="4814316" y="550672"/>
                </a:cubicBezTo>
                <a:cubicBezTo>
                  <a:pt x="4814316" y="571500"/>
                  <a:pt x="4776216" y="588772"/>
                  <a:pt x="4762374" y="602679"/>
                </a:cubicBezTo>
                <a:cubicBezTo>
                  <a:pt x="4769295" y="606108"/>
                  <a:pt x="4790123" y="609600"/>
                  <a:pt x="4790123" y="623443"/>
                </a:cubicBezTo>
                <a:cubicBezTo>
                  <a:pt x="4790123" y="630365"/>
                  <a:pt x="4748530" y="692722"/>
                  <a:pt x="4727766" y="730822"/>
                </a:cubicBezTo>
                <a:cubicBezTo>
                  <a:pt x="4731195" y="730822"/>
                  <a:pt x="4758944" y="723900"/>
                  <a:pt x="4758944" y="748094"/>
                </a:cubicBezTo>
                <a:cubicBezTo>
                  <a:pt x="4758944" y="755079"/>
                  <a:pt x="4720844" y="813943"/>
                  <a:pt x="4703509" y="848551"/>
                </a:cubicBezTo>
                <a:lnTo>
                  <a:pt x="4710430" y="855472"/>
                </a:lnTo>
                <a:cubicBezTo>
                  <a:pt x="4717351" y="852043"/>
                  <a:pt x="4727766" y="838200"/>
                  <a:pt x="4734687" y="834708"/>
                </a:cubicBezTo>
                <a:cubicBezTo>
                  <a:pt x="4745101" y="824294"/>
                  <a:pt x="4776216" y="813943"/>
                  <a:pt x="4790123" y="813943"/>
                </a:cubicBezTo>
                <a:cubicBezTo>
                  <a:pt x="4814316" y="813943"/>
                  <a:pt x="4803966" y="834708"/>
                  <a:pt x="4817809" y="862393"/>
                </a:cubicBezTo>
                <a:cubicBezTo>
                  <a:pt x="4859337" y="817372"/>
                  <a:pt x="4928616" y="696151"/>
                  <a:pt x="5001387" y="696151"/>
                </a:cubicBezTo>
                <a:cubicBezTo>
                  <a:pt x="5018659" y="696151"/>
                  <a:pt x="5011737" y="709994"/>
                  <a:pt x="5022151" y="730822"/>
                </a:cubicBezTo>
                <a:cubicBezTo>
                  <a:pt x="5039487" y="709994"/>
                  <a:pt x="5139944" y="595757"/>
                  <a:pt x="5178044" y="595757"/>
                </a:cubicBezTo>
                <a:cubicBezTo>
                  <a:pt x="5188395" y="595757"/>
                  <a:pt x="5184966" y="599186"/>
                  <a:pt x="5191887" y="599186"/>
                </a:cubicBezTo>
                <a:cubicBezTo>
                  <a:pt x="5191887" y="623443"/>
                  <a:pt x="5181474" y="644208"/>
                  <a:pt x="5198809" y="644208"/>
                </a:cubicBezTo>
                <a:cubicBezTo>
                  <a:pt x="5209159" y="644208"/>
                  <a:pt x="5278437" y="561086"/>
                  <a:pt x="5299266" y="561086"/>
                </a:cubicBezTo>
                <a:lnTo>
                  <a:pt x="5316537" y="561086"/>
                </a:lnTo>
                <a:cubicBezTo>
                  <a:pt x="5323459" y="571500"/>
                  <a:pt x="5313109" y="599186"/>
                  <a:pt x="5340795" y="599186"/>
                </a:cubicBezTo>
                <a:cubicBezTo>
                  <a:pt x="5358130" y="599186"/>
                  <a:pt x="5444681" y="529908"/>
                  <a:pt x="5493195" y="529908"/>
                </a:cubicBezTo>
                <a:cubicBezTo>
                  <a:pt x="5507037" y="529908"/>
                  <a:pt x="5517451" y="526479"/>
                  <a:pt x="5524374" y="561086"/>
                </a:cubicBezTo>
                <a:cubicBezTo>
                  <a:pt x="5534787" y="543751"/>
                  <a:pt x="5593651" y="481457"/>
                  <a:pt x="5617909" y="481457"/>
                </a:cubicBezTo>
                <a:cubicBezTo>
                  <a:pt x="5638674" y="481457"/>
                  <a:pt x="5638674" y="519557"/>
                  <a:pt x="5638674" y="529908"/>
                </a:cubicBezTo>
                <a:cubicBezTo>
                  <a:pt x="5638674" y="529908"/>
                  <a:pt x="5635181" y="533400"/>
                  <a:pt x="5645595" y="533400"/>
                </a:cubicBezTo>
                <a:cubicBezTo>
                  <a:pt x="5666359" y="533400"/>
                  <a:pt x="5701030" y="460629"/>
                  <a:pt x="5763324" y="460629"/>
                </a:cubicBezTo>
                <a:cubicBezTo>
                  <a:pt x="5770309" y="460629"/>
                  <a:pt x="5794502" y="484886"/>
                  <a:pt x="5801424" y="484886"/>
                </a:cubicBezTo>
                <a:cubicBezTo>
                  <a:pt x="5811837" y="484886"/>
                  <a:pt x="5874195" y="453708"/>
                  <a:pt x="5912295" y="443357"/>
                </a:cubicBezTo>
                <a:cubicBezTo>
                  <a:pt x="5919216" y="439864"/>
                  <a:pt x="5933059" y="443357"/>
                  <a:pt x="5943474" y="439864"/>
                </a:cubicBezTo>
                <a:cubicBezTo>
                  <a:pt x="5978081" y="432943"/>
                  <a:pt x="6043867" y="415608"/>
                  <a:pt x="6054281" y="415608"/>
                </a:cubicBezTo>
                <a:cubicBezTo>
                  <a:pt x="6054281" y="415608"/>
                  <a:pt x="6078537" y="412178"/>
                  <a:pt x="6071616" y="432943"/>
                </a:cubicBezTo>
                <a:cubicBezTo>
                  <a:pt x="6127051" y="419100"/>
                  <a:pt x="6227445" y="394843"/>
                  <a:pt x="6234367" y="394843"/>
                </a:cubicBezTo>
                <a:cubicBezTo>
                  <a:pt x="6244781" y="394843"/>
                  <a:pt x="6248274" y="398336"/>
                  <a:pt x="6251702" y="398336"/>
                </a:cubicBezTo>
                <a:cubicBezTo>
                  <a:pt x="6251702" y="401764"/>
                  <a:pt x="6255195" y="398336"/>
                  <a:pt x="6255195" y="405257"/>
                </a:cubicBezTo>
                <a:cubicBezTo>
                  <a:pt x="6255195" y="415608"/>
                  <a:pt x="6217095" y="422529"/>
                  <a:pt x="6196267" y="436436"/>
                </a:cubicBezTo>
                <a:cubicBezTo>
                  <a:pt x="6217095" y="446786"/>
                  <a:pt x="6241288" y="453708"/>
                  <a:pt x="6262116" y="464122"/>
                </a:cubicBezTo>
                <a:lnTo>
                  <a:pt x="6262116" y="477964"/>
                </a:lnTo>
                <a:cubicBezTo>
                  <a:pt x="6241288" y="488378"/>
                  <a:pt x="6217095" y="498729"/>
                  <a:pt x="6196267" y="509143"/>
                </a:cubicBezTo>
                <a:cubicBezTo>
                  <a:pt x="6199759" y="512572"/>
                  <a:pt x="6206681" y="512572"/>
                  <a:pt x="6272467" y="512572"/>
                </a:cubicBezTo>
                <a:cubicBezTo>
                  <a:pt x="6275959" y="516064"/>
                  <a:pt x="6282881" y="516064"/>
                  <a:pt x="6282881" y="522986"/>
                </a:cubicBezTo>
                <a:cubicBezTo>
                  <a:pt x="6282881" y="543751"/>
                  <a:pt x="6210174" y="568008"/>
                  <a:pt x="6206681" y="571500"/>
                </a:cubicBezTo>
                <a:cubicBezTo>
                  <a:pt x="6192837" y="574929"/>
                  <a:pt x="6175502" y="588772"/>
                  <a:pt x="6161659" y="602679"/>
                </a:cubicBezTo>
                <a:cubicBezTo>
                  <a:pt x="6182424" y="609600"/>
                  <a:pt x="6192837" y="626872"/>
                  <a:pt x="6192837" y="637286"/>
                </a:cubicBezTo>
                <a:cubicBezTo>
                  <a:pt x="6192837" y="658051"/>
                  <a:pt x="6175502" y="661543"/>
                  <a:pt x="6161659" y="675386"/>
                </a:cubicBezTo>
                <a:cubicBezTo>
                  <a:pt x="6172074" y="685800"/>
                  <a:pt x="6185916" y="689229"/>
                  <a:pt x="6199759" y="699643"/>
                </a:cubicBezTo>
                <a:cubicBezTo>
                  <a:pt x="6199759" y="703072"/>
                  <a:pt x="6196267" y="709994"/>
                  <a:pt x="6192837" y="709994"/>
                </a:cubicBezTo>
                <a:cubicBezTo>
                  <a:pt x="6154737" y="723900"/>
                  <a:pt x="6092381" y="723900"/>
                  <a:pt x="6071616" y="755079"/>
                </a:cubicBezTo>
                <a:cubicBezTo>
                  <a:pt x="6064695" y="762000"/>
                  <a:pt x="6061202" y="775843"/>
                  <a:pt x="6057774" y="786194"/>
                </a:cubicBezTo>
                <a:cubicBezTo>
                  <a:pt x="6040437" y="824294"/>
                  <a:pt x="5991924" y="834708"/>
                  <a:pt x="5964237" y="834708"/>
                </a:cubicBezTo>
                <a:cubicBezTo>
                  <a:pt x="5957316" y="834708"/>
                  <a:pt x="5926137" y="824294"/>
                  <a:pt x="5908802" y="820865"/>
                </a:cubicBezTo>
                <a:cubicBezTo>
                  <a:pt x="5905374" y="831279"/>
                  <a:pt x="5905374" y="845121"/>
                  <a:pt x="5898451" y="858965"/>
                </a:cubicBezTo>
                <a:cubicBezTo>
                  <a:pt x="5891530" y="865886"/>
                  <a:pt x="5870702" y="872808"/>
                  <a:pt x="5860351" y="872808"/>
                </a:cubicBezTo>
                <a:lnTo>
                  <a:pt x="5797995" y="872808"/>
                </a:lnTo>
                <a:cubicBezTo>
                  <a:pt x="5791074" y="876300"/>
                  <a:pt x="5766816" y="876300"/>
                  <a:pt x="5766816" y="883221"/>
                </a:cubicBezTo>
                <a:cubicBezTo>
                  <a:pt x="5766816" y="893572"/>
                  <a:pt x="5780659" y="900493"/>
                  <a:pt x="5780659" y="910908"/>
                </a:cubicBezTo>
                <a:cubicBezTo>
                  <a:pt x="5780659" y="938593"/>
                  <a:pt x="5669851" y="935165"/>
                  <a:pt x="5666359" y="935165"/>
                </a:cubicBezTo>
                <a:cubicBezTo>
                  <a:pt x="5666359" y="938593"/>
                  <a:pt x="5662930" y="938593"/>
                  <a:pt x="5659437" y="942086"/>
                </a:cubicBezTo>
                <a:cubicBezTo>
                  <a:pt x="5669851" y="945515"/>
                  <a:pt x="5687124" y="952500"/>
                  <a:pt x="5687124" y="962851"/>
                </a:cubicBezTo>
                <a:cubicBezTo>
                  <a:pt x="5687124" y="990600"/>
                  <a:pt x="5534787" y="1025208"/>
                  <a:pt x="5510530" y="1039051"/>
                </a:cubicBezTo>
                <a:cubicBezTo>
                  <a:pt x="5520881" y="1045972"/>
                  <a:pt x="5541709" y="1056386"/>
                  <a:pt x="5541709" y="1063308"/>
                </a:cubicBezTo>
                <a:cubicBezTo>
                  <a:pt x="5541709" y="1087565"/>
                  <a:pt x="5406581" y="1122172"/>
                  <a:pt x="5375466" y="1142937"/>
                </a:cubicBezTo>
                <a:cubicBezTo>
                  <a:pt x="5392737" y="1160272"/>
                  <a:pt x="5413502" y="1160272"/>
                  <a:pt x="5413502" y="1188021"/>
                </a:cubicBezTo>
                <a:cubicBezTo>
                  <a:pt x="5413502" y="1222629"/>
                  <a:pt x="5299266" y="1236472"/>
                  <a:pt x="5275009" y="1239965"/>
                </a:cubicBezTo>
                <a:cubicBezTo>
                  <a:pt x="5257674" y="1243393"/>
                  <a:pt x="5236909" y="1243393"/>
                  <a:pt x="5216081" y="1239965"/>
                </a:cubicBezTo>
                <a:cubicBezTo>
                  <a:pt x="5171059" y="1281493"/>
                  <a:pt x="5108766" y="1302258"/>
                  <a:pt x="5056759" y="1298829"/>
                </a:cubicBezTo>
                <a:cubicBezTo>
                  <a:pt x="5053330" y="1305751"/>
                  <a:pt x="5056759" y="1309243"/>
                  <a:pt x="5056759" y="1319593"/>
                </a:cubicBezTo>
                <a:cubicBezTo>
                  <a:pt x="5056759" y="1336929"/>
                  <a:pt x="5004816" y="1343851"/>
                  <a:pt x="4997895" y="1343851"/>
                </a:cubicBezTo>
                <a:cubicBezTo>
                  <a:pt x="4973637" y="1347343"/>
                  <a:pt x="4949444" y="1350772"/>
                  <a:pt x="4925187" y="1357693"/>
                </a:cubicBezTo>
                <a:cubicBezTo>
                  <a:pt x="4928616" y="1361186"/>
                  <a:pt x="4935537" y="1364615"/>
                  <a:pt x="4942523" y="1368108"/>
                </a:cubicBezTo>
                <a:cubicBezTo>
                  <a:pt x="4963287" y="1354265"/>
                  <a:pt x="4994466" y="1388872"/>
                  <a:pt x="5008309" y="1409637"/>
                </a:cubicBezTo>
                <a:cubicBezTo>
                  <a:pt x="5035995" y="1399286"/>
                  <a:pt x="5081016" y="1444308"/>
                  <a:pt x="5084509" y="1475486"/>
                </a:cubicBezTo>
                <a:cubicBezTo>
                  <a:pt x="5094859" y="1478915"/>
                  <a:pt x="5108766" y="1478915"/>
                  <a:pt x="5119116" y="1485837"/>
                </a:cubicBezTo>
                <a:cubicBezTo>
                  <a:pt x="5129530" y="1492758"/>
                  <a:pt x="5139944" y="1506665"/>
                  <a:pt x="5146866" y="1513586"/>
                </a:cubicBezTo>
                <a:cubicBezTo>
                  <a:pt x="5150295" y="1517015"/>
                  <a:pt x="5150295" y="1520508"/>
                  <a:pt x="5160709" y="1520508"/>
                </a:cubicBezTo>
                <a:cubicBezTo>
                  <a:pt x="5167630" y="1520508"/>
                  <a:pt x="5184966" y="1510093"/>
                  <a:pt x="5195316" y="1510093"/>
                </a:cubicBezTo>
                <a:cubicBezTo>
                  <a:pt x="5216081" y="1510093"/>
                  <a:pt x="5233416" y="1551686"/>
                  <a:pt x="5240337" y="1558608"/>
                </a:cubicBezTo>
                <a:cubicBezTo>
                  <a:pt x="5250751" y="1568958"/>
                  <a:pt x="5271516" y="1575880"/>
                  <a:pt x="5285359" y="1586293"/>
                </a:cubicBezTo>
                <a:cubicBezTo>
                  <a:pt x="5302695" y="1603629"/>
                  <a:pt x="5313109" y="1627886"/>
                  <a:pt x="5320030" y="1648651"/>
                </a:cubicBezTo>
                <a:cubicBezTo>
                  <a:pt x="5323459" y="1652080"/>
                  <a:pt x="5323459" y="1652080"/>
                  <a:pt x="5330381" y="1652080"/>
                </a:cubicBezTo>
                <a:cubicBezTo>
                  <a:pt x="5340795" y="1652080"/>
                  <a:pt x="5354637" y="1631315"/>
                  <a:pt x="5368481" y="1627886"/>
                </a:cubicBezTo>
                <a:cubicBezTo>
                  <a:pt x="5371974" y="1624393"/>
                  <a:pt x="5385816" y="1627886"/>
                  <a:pt x="5392737" y="1627886"/>
                </a:cubicBezTo>
                <a:cubicBezTo>
                  <a:pt x="5403151" y="1624393"/>
                  <a:pt x="5406581" y="1607058"/>
                  <a:pt x="5420487" y="1600137"/>
                </a:cubicBezTo>
                <a:cubicBezTo>
                  <a:pt x="5430837" y="1593215"/>
                  <a:pt x="5451602" y="1589786"/>
                  <a:pt x="5458587" y="1589786"/>
                </a:cubicBezTo>
                <a:cubicBezTo>
                  <a:pt x="5486274" y="1589786"/>
                  <a:pt x="5510530" y="1613980"/>
                  <a:pt x="5510530" y="1645158"/>
                </a:cubicBezTo>
                <a:cubicBezTo>
                  <a:pt x="5520881" y="1652080"/>
                  <a:pt x="5531295" y="1655572"/>
                  <a:pt x="5534787" y="1669415"/>
                </a:cubicBezTo>
                <a:cubicBezTo>
                  <a:pt x="5541709" y="1679829"/>
                  <a:pt x="5545137" y="1707515"/>
                  <a:pt x="5545137" y="1714437"/>
                </a:cubicBezTo>
                <a:cubicBezTo>
                  <a:pt x="5545137" y="1724851"/>
                  <a:pt x="5538216" y="1735201"/>
                  <a:pt x="5538216" y="1745615"/>
                </a:cubicBezTo>
                <a:cubicBezTo>
                  <a:pt x="5538216" y="1752537"/>
                  <a:pt x="5558981" y="1790637"/>
                  <a:pt x="5565902" y="1811401"/>
                </a:cubicBezTo>
                <a:cubicBezTo>
                  <a:pt x="5576316" y="1828737"/>
                  <a:pt x="5579809" y="1856486"/>
                  <a:pt x="5583237" y="1880680"/>
                </a:cubicBezTo>
                <a:cubicBezTo>
                  <a:pt x="5600574" y="1863408"/>
                  <a:pt x="5600574" y="1846072"/>
                  <a:pt x="5600574" y="1828737"/>
                </a:cubicBezTo>
                <a:cubicBezTo>
                  <a:pt x="5597081" y="1797558"/>
                  <a:pt x="5624830" y="1742186"/>
                  <a:pt x="5669851" y="1728280"/>
                </a:cubicBezTo>
                <a:cubicBezTo>
                  <a:pt x="5690616" y="1721358"/>
                  <a:pt x="5721795" y="1721358"/>
                  <a:pt x="5749481" y="1711008"/>
                </a:cubicBezTo>
                <a:cubicBezTo>
                  <a:pt x="5770309" y="1700593"/>
                  <a:pt x="5777230" y="1672908"/>
                  <a:pt x="5801424" y="1659065"/>
                </a:cubicBezTo>
                <a:cubicBezTo>
                  <a:pt x="5801424" y="1655572"/>
                  <a:pt x="5808345" y="1655572"/>
                  <a:pt x="5815330" y="1655572"/>
                </a:cubicBezTo>
                <a:cubicBezTo>
                  <a:pt x="5836095" y="1655572"/>
                  <a:pt x="5849937" y="1669415"/>
                  <a:pt x="5874195" y="1686751"/>
                </a:cubicBezTo>
                <a:cubicBezTo>
                  <a:pt x="5915724" y="1672908"/>
                  <a:pt x="5960745" y="1711008"/>
                  <a:pt x="5960745" y="1749108"/>
                </a:cubicBezTo>
                <a:cubicBezTo>
                  <a:pt x="5960745" y="1759458"/>
                  <a:pt x="5957316" y="1769872"/>
                  <a:pt x="5950395" y="1780286"/>
                </a:cubicBezTo>
                <a:cubicBezTo>
                  <a:pt x="5957316" y="1787208"/>
                  <a:pt x="5960745" y="1797558"/>
                  <a:pt x="5971159" y="1797558"/>
                </a:cubicBezTo>
                <a:cubicBezTo>
                  <a:pt x="5978081" y="1797558"/>
                  <a:pt x="6033516" y="1759458"/>
                  <a:pt x="6040437" y="1759458"/>
                </a:cubicBezTo>
                <a:cubicBezTo>
                  <a:pt x="6064695" y="1759458"/>
                  <a:pt x="6099302" y="1811401"/>
                  <a:pt x="6099302" y="1821815"/>
                </a:cubicBezTo>
                <a:cubicBezTo>
                  <a:pt x="6102795" y="1839151"/>
                  <a:pt x="6102795" y="1859915"/>
                  <a:pt x="6102795" y="1880680"/>
                </a:cubicBezTo>
                <a:cubicBezTo>
                  <a:pt x="6144324" y="1880680"/>
                  <a:pt x="6144324" y="1911858"/>
                  <a:pt x="6144324" y="1932623"/>
                </a:cubicBezTo>
                <a:cubicBezTo>
                  <a:pt x="6144324" y="1960372"/>
                  <a:pt x="6144324" y="1956880"/>
                  <a:pt x="6127051" y="1991551"/>
                </a:cubicBezTo>
                <a:cubicBezTo>
                  <a:pt x="6123559" y="2001901"/>
                  <a:pt x="6102795" y="2008823"/>
                  <a:pt x="6095874" y="2026158"/>
                </a:cubicBezTo>
                <a:cubicBezTo>
                  <a:pt x="6085459" y="2043493"/>
                  <a:pt x="6088951" y="2067751"/>
                  <a:pt x="6081967" y="2088515"/>
                </a:cubicBezTo>
                <a:cubicBezTo>
                  <a:pt x="6078537" y="2105851"/>
                  <a:pt x="6071616" y="2126615"/>
                  <a:pt x="6061202" y="2143951"/>
                </a:cubicBezTo>
                <a:lnTo>
                  <a:pt x="6061202" y="2154301"/>
                </a:lnTo>
                <a:cubicBezTo>
                  <a:pt x="6078537" y="2154301"/>
                  <a:pt x="6095874" y="2154301"/>
                  <a:pt x="6113145" y="2157794"/>
                </a:cubicBezTo>
                <a:cubicBezTo>
                  <a:pt x="6137402" y="2161223"/>
                  <a:pt x="6168581" y="2206244"/>
                  <a:pt x="6189345" y="2223580"/>
                </a:cubicBezTo>
                <a:cubicBezTo>
                  <a:pt x="6210174" y="2240915"/>
                  <a:pt x="6237859" y="2254758"/>
                  <a:pt x="6258624" y="2275523"/>
                </a:cubicBezTo>
                <a:cubicBezTo>
                  <a:pt x="6269037" y="2282444"/>
                  <a:pt x="6265545" y="2303272"/>
                  <a:pt x="6269037" y="2324037"/>
                </a:cubicBezTo>
                <a:cubicBezTo>
                  <a:pt x="6269037" y="2334451"/>
                  <a:pt x="6286374" y="2344801"/>
                  <a:pt x="6289802" y="2358644"/>
                </a:cubicBezTo>
                <a:cubicBezTo>
                  <a:pt x="6293295" y="2362137"/>
                  <a:pt x="6293295" y="2369058"/>
                  <a:pt x="6293295" y="2375980"/>
                </a:cubicBezTo>
                <a:cubicBezTo>
                  <a:pt x="6293295" y="2396744"/>
                  <a:pt x="6272467" y="2427923"/>
                  <a:pt x="6272467" y="2431415"/>
                </a:cubicBezTo>
                <a:cubicBezTo>
                  <a:pt x="6272467" y="2438337"/>
                  <a:pt x="6282881" y="2466023"/>
                  <a:pt x="6282881" y="2472944"/>
                </a:cubicBezTo>
                <a:cubicBezTo>
                  <a:pt x="6282881" y="2490280"/>
                  <a:pt x="6255195" y="2549144"/>
                  <a:pt x="6224016" y="2531872"/>
                </a:cubicBezTo>
                <a:cubicBezTo>
                  <a:pt x="6224016" y="2594166"/>
                  <a:pt x="6144324" y="2597658"/>
                  <a:pt x="6106224" y="2594166"/>
                </a:cubicBezTo>
                <a:cubicBezTo>
                  <a:pt x="6127051" y="2625344"/>
                  <a:pt x="6158167" y="2656523"/>
                  <a:pt x="6158167" y="2687701"/>
                </a:cubicBezTo>
                <a:cubicBezTo>
                  <a:pt x="6158167" y="2698115"/>
                  <a:pt x="6158167" y="2705037"/>
                  <a:pt x="6140895" y="2722309"/>
                </a:cubicBezTo>
                <a:cubicBezTo>
                  <a:pt x="6189345" y="2763901"/>
                  <a:pt x="6196267" y="2798509"/>
                  <a:pt x="6196267" y="2840101"/>
                </a:cubicBezTo>
                <a:cubicBezTo>
                  <a:pt x="6196267" y="2847023"/>
                  <a:pt x="6189345" y="2874709"/>
                  <a:pt x="6178995" y="2892044"/>
                </a:cubicBezTo>
                <a:cubicBezTo>
                  <a:pt x="6172074" y="2902458"/>
                  <a:pt x="6158167" y="2912809"/>
                  <a:pt x="6147816" y="2919730"/>
                </a:cubicBezTo>
                <a:cubicBezTo>
                  <a:pt x="6147816" y="2923223"/>
                  <a:pt x="6151245" y="2926715"/>
                  <a:pt x="6151245" y="2937066"/>
                </a:cubicBezTo>
                <a:cubicBezTo>
                  <a:pt x="6151245" y="2961323"/>
                  <a:pt x="6116637" y="2999423"/>
                  <a:pt x="6092381" y="2999423"/>
                </a:cubicBezTo>
                <a:cubicBezTo>
                  <a:pt x="6095874" y="3002915"/>
                  <a:pt x="6106224" y="3054858"/>
                  <a:pt x="6106224" y="3061780"/>
                </a:cubicBezTo>
                <a:cubicBezTo>
                  <a:pt x="6106224" y="3082544"/>
                  <a:pt x="6088951" y="3096387"/>
                  <a:pt x="6088951" y="3103309"/>
                </a:cubicBezTo>
                <a:cubicBezTo>
                  <a:pt x="6088951" y="3113723"/>
                  <a:pt x="6109716" y="3148330"/>
                  <a:pt x="6109716" y="3158744"/>
                </a:cubicBezTo>
                <a:cubicBezTo>
                  <a:pt x="6109716" y="3172587"/>
                  <a:pt x="6095874" y="3210687"/>
                  <a:pt x="6078537" y="3217609"/>
                </a:cubicBezTo>
                <a:cubicBezTo>
                  <a:pt x="6075045" y="3217609"/>
                  <a:pt x="6068124" y="3224530"/>
                  <a:pt x="6061202" y="3224530"/>
                </a:cubicBezTo>
                <a:lnTo>
                  <a:pt x="6054281" y="3231451"/>
                </a:lnTo>
                <a:cubicBezTo>
                  <a:pt x="6054281" y="3276473"/>
                  <a:pt x="6002337" y="3297301"/>
                  <a:pt x="5967730" y="3297301"/>
                </a:cubicBezTo>
                <a:cubicBezTo>
                  <a:pt x="5950395" y="3297301"/>
                  <a:pt x="5926137" y="3276473"/>
                  <a:pt x="5922645" y="3276473"/>
                </a:cubicBezTo>
                <a:cubicBezTo>
                  <a:pt x="5912295" y="3276473"/>
                  <a:pt x="5901881" y="3283458"/>
                  <a:pt x="5894959" y="3283458"/>
                </a:cubicBezTo>
                <a:cubicBezTo>
                  <a:pt x="5870702" y="3283458"/>
                  <a:pt x="5815330" y="3259201"/>
                  <a:pt x="5797995" y="3241866"/>
                </a:cubicBezTo>
                <a:cubicBezTo>
                  <a:pt x="5787581" y="3231451"/>
                  <a:pt x="5777230" y="3214180"/>
                  <a:pt x="5763324" y="3207258"/>
                </a:cubicBezTo>
                <a:cubicBezTo>
                  <a:pt x="5739130" y="3196844"/>
                  <a:pt x="5690616" y="3189923"/>
                  <a:pt x="5680202" y="3189923"/>
                </a:cubicBezTo>
                <a:lnTo>
                  <a:pt x="5666359" y="3189923"/>
                </a:lnTo>
                <a:cubicBezTo>
                  <a:pt x="5694109" y="3238437"/>
                  <a:pt x="5718302" y="3311144"/>
                  <a:pt x="5718302" y="3352673"/>
                </a:cubicBezTo>
                <a:cubicBezTo>
                  <a:pt x="5718302" y="3376930"/>
                  <a:pt x="5711381" y="3418523"/>
                  <a:pt x="5694109" y="3428873"/>
                </a:cubicBezTo>
                <a:cubicBezTo>
                  <a:pt x="5680202" y="3435858"/>
                  <a:pt x="5652516" y="3421951"/>
                  <a:pt x="5652516" y="3442780"/>
                </a:cubicBezTo>
                <a:cubicBezTo>
                  <a:pt x="5652516" y="3449701"/>
                  <a:pt x="5659437" y="3487801"/>
                  <a:pt x="5659437" y="3494723"/>
                </a:cubicBezTo>
                <a:cubicBezTo>
                  <a:pt x="5659437" y="3505073"/>
                  <a:pt x="5649024" y="3550095"/>
                  <a:pt x="5638674" y="3574351"/>
                </a:cubicBezTo>
                <a:cubicBezTo>
                  <a:pt x="5610924" y="3629787"/>
                  <a:pt x="5569395" y="3636709"/>
                  <a:pt x="5527802" y="3636709"/>
                </a:cubicBezTo>
                <a:cubicBezTo>
                  <a:pt x="5517451" y="3636709"/>
                  <a:pt x="5489702" y="3629787"/>
                  <a:pt x="5472430" y="3619373"/>
                </a:cubicBezTo>
                <a:cubicBezTo>
                  <a:pt x="5458587" y="3640201"/>
                  <a:pt x="5441251" y="3671316"/>
                  <a:pt x="5416995" y="3681730"/>
                </a:cubicBezTo>
                <a:cubicBezTo>
                  <a:pt x="5406581" y="3685223"/>
                  <a:pt x="5392737" y="3688651"/>
                  <a:pt x="5378895" y="3688651"/>
                </a:cubicBezTo>
                <a:cubicBezTo>
                  <a:pt x="5399659" y="3719830"/>
                  <a:pt x="5423916" y="3744087"/>
                  <a:pt x="5423916" y="3771773"/>
                </a:cubicBezTo>
                <a:cubicBezTo>
                  <a:pt x="5423916" y="3778695"/>
                  <a:pt x="5416995" y="3789109"/>
                  <a:pt x="5416995" y="3799523"/>
                </a:cubicBezTo>
                <a:cubicBezTo>
                  <a:pt x="5416995" y="3806444"/>
                  <a:pt x="5434330" y="3816795"/>
                  <a:pt x="5441251" y="3827209"/>
                </a:cubicBezTo>
                <a:cubicBezTo>
                  <a:pt x="5448174" y="3834130"/>
                  <a:pt x="5507037" y="3927666"/>
                  <a:pt x="5507037" y="3962273"/>
                </a:cubicBezTo>
                <a:cubicBezTo>
                  <a:pt x="5507037" y="3969195"/>
                  <a:pt x="5500116" y="3972687"/>
                  <a:pt x="5493195" y="3976116"/>
                </a:cubicBezTo>
                <a:cubicBezTo>
                  <a:pt x="5500116" y="3993451"/>
                  <a:pt x="5513959" y="4017709"/>
                  <a:pt x="5513959" y="4028123"/>
                </a:cubicBezTo>
                <a:lnTo>
                  <a:pt x="5513959" y="4111244"/>
                </a:lnTo>
                <a:cubicBezTo>
                  <a:pt x="5507037" y="4118166"/>
                  <a:pt x="5496687" y="4118166"/>
                  <a:pt x="5489702" y="4118166"/>
                </a:cubicBezTo>
                <a:cubicBezTo>
                  <a:pt x="5486274" y="4121595"/>
                  <a:pt x="5486274" y="4118166"/>
                  <a:pt x="5486274" y="4128516"/>
                </a:cubicBezTo>
                <a:cubicBezTo>
                  <a:pt x="5486274" y="4135438"/>
                  <a:pt x="5503609" y="4197795"/>
                  <a:pt x="5503609" y="4204716"/>
                </a:cubicBezTo>
                <a:cubicBezTo>
                  <a:pt x="5503609" y="4215130"/>
                  <a:pt x="5500116" y="4225544"/>
                  <a:pt x="5493195" y="4235895"/>
                </a:cubicBezTo>
                <a:cubicBezTo>
                  <a:pt x="5493195" y="4239387"/>
                  <a:pt x="5479351" y="4242816"/>
                  <a:pt x="5479351" y="4253230"/>
                </a:cubicBezTo>
                <a:cubicBezTo>
                  <a:pt x="5479351" y="4260152"/>
                  <a:pt x="5489702" y="4298252"/>
                  <a:pt x="5489702" y="4308666"/>
                </a:cubicBezTo>
                <a:cubicBezTo>
                  <a:pt x="5489702" y="4315587"/>
                  <a:pt x="5479351" y="4329430"/>
                  <a:pt x="5468937" y="4329430"/>
                </a:cubicBezTo>
                <a:cubicBezTo>
                  <a:pt x="5462016" y="4329430"/>
                  <a:pt x="5462016" y="4325938"/>
                  <a:pt x="5458587" y="4322509"/>
                </a:cubicBezTo>
                <a:cubicBezTo>
                  <a:pt x="5444681" y="4308666"/>
                  <a:pt x="5448174" y="4287838"/>
                  <a:pt x="5427409" y="4273995"/>
                </a:cubicBezTo>
                <a:cubicBezTo>
                  <a:pt x="5416995" y="4284409"/>
                  <a:pt x="5396230" y="4301681"/>
                  <a:pt x="5385816" y="4301681"/>
                </a:cubicBezTo>
                <a:cubicBezTo>
                  <a:pt x="5351209" y="4301681"/>
                  <a:pt x="5295774" y="4183951"/>
                  <a:pt x="5292281" y="4177030"/>
                </a:cubicBezTo>
                <a:cubicBezTo>
                  <a:pt x="5264595" y="4180459"/>
                  <a:pt x="5278437" y="4194366"/>
                  <a:pt x="5257674" y="4194366"/>
                </a:cubicBezTo>
                <a:cubicBezTo>
                  <a:pt x="5219574" y="4194366"/>
                  <a:pt x="5167630" y="4118166"/>
                  <a:pt x="5157216" y="4090416"/>
                </a:cubicBezTo>
                <a:cubicBezTo>
                  <a:pt x="5150295" y="4093909"/>
                  <a:pt x="5139944" y="4097338"/>
                  <a:pt x="5132959" y="4097338"/>
                </a:cubicBezTo>
                <a:cubicBezTo>
                  <a:pt x="5094859" y="4097338"/>
                  <a:pt x="5067174" y="4017709"/>
                  <a:pt x="5056759" y="4003866"/>
                </a:cubicBezTo>
                <a:cubicBezTo>
                  <a:pt x="5049837" y="4010787"/>
                  <a:pt x="5039487" y="4017709"/>
                  <a:pt x="5032566" y="4017709"/>
                </a:cubicBezTo>
                <a:cubicBezTo>
                  <a:pt x="5004816" y="4017709"/>
                  <a:pt x="5004816" y="3882644"/>
                  <a:pt x="5001387" y="3861816"/>
                </a:cubicBezTo>
                <a:cubicBezTo>
                  <a:pt x="4997895" y="3854895"/>
                  <a:pt x="4984051" y="3847973"/>
                  <a:pt x="4980623" y="3841051"/>
                </a:cubicBezTo>
                <a:cubicBezTo>
                  <a:pt x="4942523" y="3775266"/>
                  <a:pt x="4911344" y="3747516"/>
                  <a:pt x="4911344" y="3688651"/>
                </a:cubicBezTo>
                <a:lnTo>
                  <a:pt x="4911344" y="3615944"/>
                </a:lnTo>
                <a:cubicBezTo>
                  <a:pt x="4918266" y="3584766"/>
                  <a:pt x="4921695" y="3550095"/>
                  <a:pt x="4925187" y="3518980"/>
                </a:cubicBezTo>
                <a:cubicBezTo>
                  <a:pt x="4921695" y="3484309"/>
                  <a:pt x="4942523" y="3449701"/>
                  <a:pt x="4942523" y="3401187"/>
                </a:cubicBezTo>
                <a:cubicBezTo>
                  <a:pt x="4935537" y="3408109"/>
                  <a:pt x="4921695" y="3415030"/>
                  <a:pt x="4921695" y="3421951"/>
                </a:cubicBezTo>
                <a:cubicBezTo>
                  <a:pt x="4918266" y="3432366"/>
                  <a:pt x="4921695" y="3463544"/>
                  <a:pt x="4911344" y="3477387"/>
                </a:cubicBezTo>
                <a:cubicBezTo>
                  <a:pt x="4894009" y="3498151"/>
                  <a:pt x="4848987" y="3529330"/>
                  <a:pt x="4848987" y="3539744"/>
                </a:cubicBezTo>
                <a:cubicBezTo>
                  <a:pt x="4848987" y="3546666"/>
                  <a:pt x="4855909" y="3564001"/>
                  <a:pt x="4855909" y="3570923"/>
                </a:cubicBezTo>
                <a:cubicBezTo>
                  <a:pt x="4855909" y="3605530"/>
                  <a:pt x="4828223" y="3626295"/>
                  <a:pt x="4790123" y="3633280"/>
                </a:cubicBezTo>
                <a:cubicBezTo>
                  <a:pt x="4779709" y="3636709"/>
                  <a:pt x="4765866" y="3636709"/>
                  <a:pt x="4755451" y="3636709"/>
                </a:cubicBezTo>
                <a:cubicBezTo>
                  <a:pt x="4724274" y="3695573"/>
                  <a:pt x="4651566" y="3712909"/>
                  <a:pt x="4603051" y="3712909"/>
                </a:cubicBezTo>
                <a:cubicBezTo>
                  <a:pt x="4568444" y="3712909"/>
                  <a:pt x="4523423" y="3695573"/>
                  <a:pt x="4513009" y="3681730"/>
                </a:cubicBezTo>
                <a:cubicBezTo>
                  <a:pt x="4499166" y="3657473"/>
                  <a:pt x="4509580" y="3609023"/>
                  <a:pt x="4464495" y="3598609"/>
                </a:cubicBezTo>
                <a:cubicBezTo>
                  <a:pt x="4436809" y="3591687"/>
                  <a:pt x="4416044" y="3609023"/>
                  <a:pt x="4391787" y="3595180"/>
                </a:cubicBezTo>
                <a:lnTo>
                  <a:pt x="4225544" y="3647123"/>
                </a:lnTo>
                <a:lnTo>
                  <a:pt x="4218623" y="3654044"/>
                </a:lnTo>
                <a:cubicBezTo>
                  <a:pt x="4256723" y="3695573"/>
                  <a:pt x="4263644" y="3730244"/>
                  <a:pt x="4274058" y="3775266"/>
                </a:cubicBezTo>
                <a:cubicBezTo>
                  <a:pt x="4277487" y="3789109"/>
                  <a:pt x="4294823" y="3802951"/>
                  <a:pt x="4301744" y="3823716"/>
                </a:cubicBezTo>
                <a:cubicBezTo>
                  <a:pt x="4305174" y="3827209"/>
                  <a:pt x="4305174" y="3834130"/>
                  <a:pt x="4305174" y="3841051"/>
                </a:cubicBezTo>
                <a:cubicBezTo>
                  <a:pt x="4305174" y="3851466"/>
                  <a:pt x="4298251" y="3875723"/>
                  <a:pt x="4291330" y="3889566"/>
                </a:cubicBezTo>
                <a:cubicBezTo>
                  <a:pt x="4284409" y="3903409"/>
                  <a:pt x="4253230" y="3924173"/>
                  <a:pt x="4253230" y="3934587"/>
                </a:cubicBezTo>
                <a:cubicBezTo>
                  <a:pt x="4253230" y="3941509"/>
                  <a:pt x="4260151" y="3962273"/>
                  <a:pt x="4260151" y="3972687"/>
                </a:cubicBezTo>
                <a:cubicBezTo>
                  <a:pt x="4260151" y="4024630"/>
                  <a:pt x="4222051" y="4135438"/>
                  <a:pt x="4135501" y="4132009"/>
                </a:cubicBezTo>
                <a:cubicBezTo>
                  <a:pt x="4118165" y="4222052"/>
                  <a:pt x="4052380" y="4280916"/>
                  <a:pt x="3979609" y="4280916"/>
                </a:cubicBezTo>
                <a:cubicBezTo>
                  <a:pt x="3955415" y="4280916"/>
                  <a:pt x="3941509" y="4277487"/>
                  <a:pt x="3910330" y="4249738"/>
                </a:cubicBezTo>
                <a:cubicBezTo>
                  <a:pt x="3899980" y="4260152"/>
                  <a:pt x="3889565" y="4277487"/>
                  <a:pt x="3879215" y="4291330"/>
                </a:cubicBezTo>
                <a:cubicBezTo>
                  <a:pt x="3851465" y="4325938"/>
                  <a:pt x="3834130" y="4339781"/>
                  <a:pt x="3803015" y="4339781"/>
                </a:cubicBezTo>
                <a:cubicBezTo>
                  <a:pt x="3757994" y="4339781"/>
                  <a:pt x="3695637" y="4319016"/>
                  <a:pt x="3654044" y="4273995"/>
                </a:cubicBezTo>
                <a:lnTo>
                  <a:pt x="3588258" y="4273995"/>
                </a:lnTo>
                <a:cubicBezTo>
                  <a:pt x="3553587" y="4267073"/>
                  <a:pt x="3512058" y="4256659"/>
                  <a:pt x="3480880" y="4239387"/>
                </a:cubicBezTo>
                <a:cubicBezTo>
                  <a:pt x="3432365" y="4218559"/>
                  <a:pt x="3383915" y="4187444"/>
                  <a:pt x="3342322" y="4152773"/>
                </a:cubicBezTo>
                <a:cubicBezTo>
                  <a:pt x="3051429" y="3906838"/>
                  <a:pt x="2864358" y="3605530"/>
                  <a:pt x="2788158" y="3342323"/>
                </a:cubicBezTo>
                <a:cubicBezTo>
                  <a:pt x="2784729" y="3321558"/>
                  <a:pt x="2777808" y="3293809"/>
                  <a:pt x="2767394" y="3273044"/>
                </a:cubicBezTo>
                <a:cubicBezTo>
                  <a:pt x="2746629" y="3210687"/>
                  <a:pt x="2736215" y="3141409"/>
                  <a:pt x="2722372" y="3079051"/>
                </a:cubicBezTo>
                <a:cubicBezTo>
                  <a:pt x="2691194" y="3086037"/>
                  <a:pt x="2653094" y="3096387"/>
                  <a:pt x="2621915" y="3092958"/>
                </a:cubicBezTo>
                <a:lnTo>
                  <a:pt x="2621915" y="3127566"/>
                </a:lnTo>
                <a:cubicBezTo>
                  <a:pt x="2625408" y="3141409"/>
                  <a:pt x="2625408" y="3155251"/>
                  <a:pt x="2625408" y="3165666"/>
                </a:cubicBezTo>
                <a:cubicBezTo>
                  <a:pt x="2625408" y="3252280"/>
                  <a:pt x="2670429" y="3359658"/>
                  <a:pt x="2711958" y="3449701"/>
                </a:cubicBezTo>
                <a:cubicBezTo>
                  <a:pt x="2715451" y="3460051"/>
                  <a:pt x="2725801" y="3470466"/>
                  <a:pt x="2732786" y="3484309"/>
                </a:cubicBezTo>
                <a:cubicBezTo>
                  <a:pt x="2760472" y="3522409"/>
                  <a:pt x="2767394" y="3539744"/>
                  <a:pt x="2767394" y="3577844"/>
                </a:cubicBezTo>
                <a:cubicBezTo>
                  <a:pt x="2767394" y="3584766"/>
                  <a:pt x="2753551" y="3650551"/>
                  <a:pt x="2753551" y="3660966"/>
                </a:cubicBezTo>
                <a:cubicBezTo>
                  <a:pt x="2753551" y="3667887"/>
                  <a:pt x="2760472" y="3685223"/>
                  <a:pt x="2763901" y="3699066"/>
                </a:cubicBezTo>
                <a:cubicBezTo>
                  <a:pt x="2770886" y="3712909"/>
                  <a:pt x="2774315" y="3747516"/>
                  <a:pt x="2774315" y="3757930"/>
                </a:cubicBezTo>
                <a:cubicBezTo>
                  <a:pt x="2774315" y="3823716"/>
                  <a:pt x="2750058" y="3847973"/>
                  <a:pt x="2663508" y="3924173"/>
                </a:cubicBezTo>
                <a:cubicBezTo>
                  <a:pt x="2649601" y="3934587"/>
                  <a:pt x="2621915" y="3938016"/>
                  <a:pt x="2614994" y="3958844"/>
                </a:cubicBezTo>
                <a:cubicBezTo>
                  <a:pt x="2601151" y="3986530"/>
                  <a:pt x="2628837" y="4038473"/>
                  <a:pt x="2604580" y="4066223"/>
                </a:cubicBezTo>
                <a:cubicBezTo>
                  <a:pt x="2563051" y="4111244"/>
                  <a:pt x="2535364" y="4152773"/>
                  <a:pt x="2493772" y="4152773"/>
                </a:cubicBezTo>
                <a:cubicBezTo>
                  <a:pt x="2486851" y="4152773"/>
                  <a:pt x="2445258" y="4138930"/>
                  <a:pt x="2438337" y="4138930"/>
                </a:cubicBezTo>
                <a:cubicBezTo>
                  <a:pt x="2427986" y="4138930"/>
                  <a:pt x="2407158" y="4170109"/>
                  <a:pt x="2396808" y="4190873"/>
                </a:cubicBezTo>
                <a:cubicBezTo>
                  <a:pt x="2389886" y="4197795"/>
                  <a:pt x="2396808" y="4215130"/>
                  <a:pt x="2396808" y="4228973"/>
                </a:cubicBezTo>
                <a:cubicBezTo>
                  <a:pt x="2400237" y="4242816"/>
                  <a:pt x="2400237" y="4277487"/>
                  <a:pt x="2386394" y="4294759"/>
                </a:cubicBezTo>
                <a:cubicBezTo>
                  <a:pt x="2369058" y="4287838"/>
                  <a:pt x="2351786" y="4270566"/>
                  <a:pt x="2330958" y="4256659"/>
                </a:cubicBezTo>
                <a:cubicBezTo>
                  <a:pt x="2330958" y="4260152"/>
                  <a:pt x="2327529" y="4256659"/>
                  <a:pt x="2327529" y="4263644"/>
                </a:cubicBezTo>
                <a:cubicBezTo>
                  <a:pt x="2327529" y="4273995"/>
                  <a:pt x="2348294" y="4370959"/>
                  <a:pt x="2348294" y="4381373"/>
                </a:cubicBezTo>
                <a:cubicBezTo>
                  <a:pt x="2348294" y="4388295"/>
                  <a:pt x="2344864" y="4402138"/>
                  <a:pt x="2344864" y="4415981"/>
                </a:cubicBezTo>
                <a:cubicBezTo>
                  <a:pt x="2341372" y="4415981"/>
                  <a:pt x="2341372" y="4419473"/>
                  <a:pt x="2334451" y="4419473"/>
                </a:cubicBezTo>
                <a:cubicBezTo>
                  <a:pt x="2324037" y="4419473"/>
                  <a:pt x="2296351" y="4391787"/>
                  <a:pt x="2289429" y="4391787"/>
                </a:cubicBezTo>
                <a:cubicBezTo>
                  <a:pt x="2279015" y="4391787"/>
                  <a:pt x="2272094" y="4398709"/>
                  <a:pt x="2272094" y="4405630"/>
                </a:cubicBezTo>
                <a:cubicBezTo>
                  <a:pt x="2261743" y="4429887"/>
                  <a:pt x="2275586" y="4582287"/>
                  <a:pt x="2227072" y="4582287"/>
                </a:cubicBezTo>
                <a:cubicBezTo>
                  <a:pt x="2220151" y="4582287"/>
                  <a:pt x="2209737" y="4575302"/>
                  <a:pt x="2199386" y="4564952"/>
                </a:cubicBezTo>
                <a:cubicBezTo>
                  <a:pt x="2195894" y="4568381"/>
                  <a:pt x="2195894" y="4564952"/>
                  <a:pt x="2195894" y="4571873"/>
                </a:cubicBezTo>
                <a:cubicBezTo>
                  <a:pt x="2195894" y="4582287"/>
                  <a:pt x="2213229" y="4665409"/>
                  <a:pt x="2213229" y="4675759"/>
                </a:cubicBezTo>
                <a:cubicBezTo>
                  <a:pt x="2213229" y="4693095"/>
                  <a:pt x="2206308" y="4710430"/>
                  <a:pt x="2192464" y="4710430"/>
                </a:cubicBezTo>
                <a:cubicBezTo>
                  <a:pt x="2185543" y="4710430"/>
                  <a:pt x="2154364" y="4686173"/>
                  <a:pt x="2137029" y="4672330"/>
                </a:cubicBezTo>
                <a:cubicBezTo>
                  <a:pt x="2137029" y="4672330"/>
                  <a:pt x="2133537" y="4668838"/>
                  <a:pt x="2133537" y="4679252"/>
                </a:cubicBezTo>
                <a:cubicBezTo>
                  <a:pt x="2133537" y="4686173"/>
                  <a:pt x="2150872" y="4755452"/>
                  <a:pt x="2150872" y="4762373"/>
                </a:cubicBezTo>
                <a:cubicBezTo>
                  <a:pt x="2150872" y="4779709"/>
                  <a:pt x="2140521" y="4831652"/>
                  <a:pt x="2116264" y="4831652"/>
                </a:cubicBezTo>
                <a:cubicBezTo>
                  <a:pt x="2105851" y="4831652"/>
                  <a:pt x="2102421" y="4821238"/>
                  <a:pt x="2092008" y="4821238"/>
                </a:cubicBezTo>
                <a:cubicBezTo>
                  <a:pt x="2050415" y="4821238"/>
                  <a:pt x="2074672" y="4893945"/>
                  <a:pt x="2019237" y="4977130"/>
                </a:cubicBezTo>
                <a:cubicBezTo>
                  <a:pt x="2015808" y="4980559"/>
                  <a:pt x="1981137" y="5081016"/>
                  <a:pt x="1963864" y="5081016"/>
                </a:cubicBezTo>
                <a:cubicBezTo>
                  <a:pt x="1953451" y="5081016"/>
                  <a:pt x="1953451" y="5077524"/>
                  <a:pt x="1946529" y="5070602"/>
                </a:cubicBezTo>
                <a:cubicBezTo>
                  <a:pt x="1918843" y="5101781"/>
                  <a:pt x="1887664" y="5223002"/>
                  <a:pt x="1859915" y="5223002"/>
                </a:cubicBezTo>
                <a:cubicBezTo>
                  <a:pt x="1846072" y="5223002"/>
                  <a:pt x="1842643" y="5209159"/>
                  <a:pt x="1842643" y="5202238"/>
                </a:cubicBezTo>
                <a:cubicBezTo>
                  <a:pt x="1842643" y="5191824"/>
                  <a:pt x="1856486" y="5171059"/>
                  <a:pt x="1859915" y="5153724"/>
                </a:cubicBezTo>
                <a:cubicBezTo>
                  <a:pt x="1856486" y="5150295"/>
                  <a:pt x="1859915" y="5146802"/>
                  <a:pt x="1849564" y="5146802"/>
                </a:cubicBezTo>
                <a:cubicBezTo>
                  <a:pt x="1842643" y="5146802"/>
                  <a:pt x="1797621" y="5164138"/>
                  <a:pt x="1787208" y="5164138"/>
                </a:cubicBezTo>
                <a:cubicBezTo>
                  <a:pt x="1766443" y="5164138"/>
                  <a:pt x="1769872" y="5143373"/>
                  <a:pt x="1769872" y="5136452"/>
                </a:cubicBezTo>
                <a:cubicBezTo>
                  <a:pt x="1769872" y="5129467"/>
                  <a:pt x="1776794" y="5098352"/>
                  <a:pt x="1783715" y="5081016"/>
                </a:cubicBezTo>
                <a:lnTo>
                  <a:pt x="1776794" y="5074095"/>
                </a:lnTo>
                <a:cubicBezTo>
                  <a:pt x="1759521" y="5091367"/>
                  <a:pt x="1728343" y="5122545"/>
                  <a:pt x="1721421" y="5122545"/>
                </a:cubicBezTo>
                <a:cubicBezTo>
                  <a:pt x="1693672" y="5122545"/>
                  <a:pt x="1700594" y="5087938"/>
                  <a:pt x="1700594" y="5081016"/>
                </a:cubicBezTo>
                <a:cubicBezTo>
                  <a:pt x="1700594" y="5070602"/>
                  <a:pt x="1717929" y="4984052"/>
                  <a:pt x="1717929" y="4977130"/>
                </a:cubicBezTo>
                <a:cubicBezTo>
                  <a:pt x="1717929" y="4966716"/>
                  <a:pt x="1714500" y="4956302"/>
                  <a:pt x="1707578" y="4956302"/>
                </a:cubicBezTo>
                <a:cubicBezTo>
                  <a:pt x="1700594" y="4952873"/>
                  <a:pt x="1686751" y="4956302"/>
                  <a:pt x="1679829" y="4952873"/>
                </a:cubicBezTo>
                <a:cubicBezTo>
                  <a:pt x="1665986" y="4949381"/>
                  <a:pt x="1652143" y="4939030"/>
                  <a:pt x="1645221" y="4928616"/>
                </a:cubicBezTo>
                <a:cubicBezTo>
                  <a:pt x="1638300" y="4918202"/>
                  <a:pt x="1641729" y="4904359"/>
                  <a:pt x="1641729" y="4890516"/>
                </a:cubicBezTo>
                <a:cubicBezTo>
                  <a:pt x="1638300" y="4880102"/>
                  <a:pt x="1634808" y="4880102"/>
                  <a:pt x="1624394" y="4880102"/>
                </a:cubicBezTo>
                <a:cubicBezTo>
                  <a:pt x="1617472" y="4880102"/>
                  <a:pt x="1607121" y="4887024"/>
                  <a:pt x="1596708" y="4887024"/>
                </a:cubicBezTo>
                <a:cubicBezTo>
                  <a:pt x="1589786" y="4887024"/>
                  <a:pt x="1579372" y="4876673"/>
                  <a:pt x="1579372" y="4866259"/>
                </a:cubicBezTo>
                <a:cubicBezTo>
                  <a:pt x="1579372" y="4848924"/>
                  <a:pt x="1620964" y="4790059"/>
                  <a:pt x="1620964" y="4755452"/>
                </a:cubicBezTo>
                <a:cubicBezTo>
                  <a:pt x="1620964" y="4731195"/>
                  <a:pt x="1607121" y="4731195"/>
                  <a:pt x="1596708" y="4703509"/>
                </a:cubicBezTo>
                <a:cubicBezTo>
                  <a:pt x="1589786" y="4682681"/>
                  <a:pt x="1579372" y="4648073"/>
                  <a:pt x="1579372" y="4641152"/>
                </a:cubicBezTo>
                <a:cubicBezTo>
                  <a:pt x="1579372" y="4596130"/>
                  <a:pt x="1641729" y="4568381"/>
                  <a:pt x="1662494" y="4558030"/>
                </a:cubicBezTo>
                <a:cubicBezTo>
                  <a:pt x="1645221" y="4547616"/>
                  <a:pt x="1631378" y="4523359"/>
                  <a:pt x="1631378" y="4509516"/>
                </a:cubicBezTo>
                <a:cubicBezTo>
                  <a:pt x="1631378" y="4471416"/>
                  <a:pt x="1697164" y="4436809"/>
                  <a:pt x="1697164" y="4409059"/>
                </a:cubicBezTo>
                <a:cubicBezTo>
                  <a:pt x="1697164" y="4388295"/>
                  <a:pt x="1655572" y="4391787"/>
                  <a:pt x="1655572" y="4364038"/>
                </a:cubicBezTo>
                <a:cubicBezTo>
                  <a:pt x="1655572" y="4343273"/>
                  <a:pt x="1697164" y="4298252"/>
                  <a:pt x="1714500" y="4273995"/>
                </a:cubicBezTo>
                <a:cubicBezTo>
                  <a:pt x="1704086" y="4270566"/>
                  <a:pt x="1690243" y="4273995"/>
                  <a:pt x="1683321" y="4270566"/>
                </a:cubicBezTo>
                <a:cubicBezTo>
                  <a:pt x="1662494" y="4267073"/>
                  <a:pt x="1665986" y="4249738"/>
                  <a:pt x="1665986" y="4242816"/>
                </a:cubicBezTo>
                <a:cubicBezTo>
                  <a:pt x="1665986" y="4187444"/>
                  <a:pt x="1724851" y="4097338"/>
                  <a:pt x="1711008" y="4066223"/>
                </a:cubicBezTo>
                <a:cubicBezTo>
                  <a:pt x="1704086" y="4069651"/>
                  <a:pt x="1697164" y="4073144"/>
                  <a:pt x="1686751" y="4073144"/>
                </a:cubicBezTo>
                <a:cubicBezTo>
                  <a:pt x="1662494" y="4073144"/>
                  <a:pt x="1662494" y="4045395"/>
                  <a:pt x="1662494" y="4041966"/>
                </a:cubicBezTo>
                <a:cubicBezTo>
                  <a:pt x="1662494" y="4031551"/>
                  <a:pt x="1707578" y="3886073"/>
                  <a:pt x="1707578" y="3879151"/>
                </a:cubicBezTo>
                <a:cubicBezTo>
                  <a:pt x="1707578" y="3858387"/>
                  <a:pt x="1620964" y="3879151"/>
                  <a:pt x="1620964" y="3820287"/>
                </a:cubicBezTo>
                <a:cubicBezTo>
                  <a:pt x="1620964" y="3737166"/>
                  <a:pt x="1704086" y="3681730"/>
                  <a:pt x="1738694" y="3629787"/>
                </a:cubicBezTo>
                <a:cubicBezTo>
                  <a:pt x="1735264" y="3633280"/>
                  <a:pt x="1735264" y="3629787"/>
                  <a:pt x="1735264" y="3640201"/>
                </a:cubicBezTo>
                <a:cubicBezTo>
                  <a:pt x="1735264" y="3647123"/>
                  <a:pt x="1759521" y="3660966"/>
                  <a:pt x="1766443" y="3674809"/>
                </a:cubicBezTo>
                <a:cubicBezTo>
                  <a:pt x="1762951" y="3678301"/>
                  <a:pt x="1759521" y="3681730"/>
                  <a:pt x="1756029" y="3681730"/>
                </a:cubicBezTo>
                <a:cubicBezTo>
                  <a:pt x="1711008" y="3692144"/>
                  <a:pt x="1648651" y="3785616"/>
                  <a:pt x="1648651" y="3827209"/>
                </a:cubicBezTo>
                <a:cubicBezTo>
                  <a:pt x="1648651" y="3837623"/>
                  <a:pt x="1652143" y="3837623"/>
                  <a:pt x="1655572" y="3837623"/>
                </a:cubicBezTo>
                <a:cubicBezTo>
                  <a:pt x="1683321" y="3837623"/>
                  <a:pt x="1724851" y="3837623"/>
                  <a:pt x="1738694" y="3879151"/>
                </a:cubicBezTo>
                <a:lnTo>
                  <a:pt x="1693672" y="4035044"/>
                </a:lnTo>
                <a:cubicBezTo>
                  <a:pt x="1711008" y="4031551"/>
                  <a:pt x="1728343" y="4017709"/>
                  <a:pt x="1738694" y="4017709"/>
                </a:cubicBezTo>
                <a:cubicBezTo>
                  <a:pt x="1745678" y="4017709"/>
                  <a:pt x="1759521" y="4031551"/>
                  <a:pt x="1762951" y="4038473"/>
                </a:cubicBezTo>
                <a:lnTo>
                  <a:pt x="1697164" y="4232466"/>
                </a:lnTo>
                <a:cubicBezTo>
                  <a:pt x="1707578" y="4239387"/>
                  <a:pt x="1721421" y="4235895"/>
                  <a:pt x="1731772" y="4242816"/>
                </a:cubicBezTo>
                <a:cubicBezTo>
                  <a:pt x="1742186" y="4249738"/>
                  <a:pt x="1752600" y="4267073"/>
                  <a:pt x="1752600" y="4273995"/>
                </a:cubicBezTo>
                <a:cubicBezTo>
                  <a:pt x="1752600" y="4308666"/>
                  <a:pt x="1700594" y="4325938"/>
                  <a:pt x="1690243" y="4367530"/>
                </a:cubicBezTo>
                <a:cubicBezTo>
                  <a:pt x="1704086" y="4377881"/>
                  <a:pt x="1731772" y="4395216"/>
                  <a:pt x="1731772" y="4412552"/>
                </a:cubicBezTo>
                <a:cubicBezTo>
                  <a:pt x="1731772" y="4450652"/>
                  <a:pt x="1662494" y="4499102"/>
                  <a:pt x="1662494" y="4516438"/>
                </a:cubicBezTo>
                <a:cubicBezTo>
                  <a:pt x="1662494" y="4526852"/>
                  <a:pt x="1704086" y="4554538"/>
                  <a:pt x="1704086" y="4575302"/>
                </a:cubicBezTo>
                <a:cubicBezTo>
                  <a:pt x="1704086" y="4582287"/>
                  <a:pt x="1700594" y="4585716"/>
                  <a:pt x="1697164" y="4585716"/>
                </a:cubicBezTo>
                <a:cubicBezTo>
                  <a:pt x="1686751" y="4589209"/>
                  <a:pt x="1610551" y="4616895"/>
                  <a:pt x="1610551" y="4651502"/>
                </a:cubicBezTo>
                <a:cubicBezTo>
                  <a:pt x="1610551" y="4675759"/>
                  <a:pt x="1652143" y="4734624"/>
                  <a:pt x="1652143" y="4758881"/>
                </a:cubicBezTo>
                <a:cubicBezTo>
                  <a:pt x="1652143" y="4790059"/>
                  <a:pt x="1641729" y="4814316"/>
                  <a:pt x="1620964" y="4848924"/>
                </a:cubicBezTo>
                <a:cubicBezTo>
                  <a:pt x="1624394" y="4852416"/>
                  <a:pt x="1659064" y="4869752"/>
                  <a:pt x="1659064" y="4883595"/>
                </a:cubicBezTo>
                <a:cubicBezTo>
                  <a:pt x="1659064" y="4893945"/>
                  <a:pt x="1655572" y="4907852"/>
                  <a:pt x="1662494" y="4921695"/>
                </a:cubicBezTo>
                <a:cubicBezTo>
                  <a:pt x="1669478" y="4942459"/>
                  <a:pt x="1690243" y="4928616"/>
                  <a:pt x="1704086" y="4932045"/>
                </a:cubicBezTo>
                <a:cubicBezTo>
                  <a:pt x="1742186" y="4939030"/>
                  <a:pt x="1738694" y="4963224"/>
                  <a:pt x="1738694" y="4987481"/>
                </a:cubicBezTo>
                <a:cubicBezTo>
                  <a:pt x="1738694" y="4994402"/>
                  <a:pt x="1731772" y="5042916"/>
                  <a:pt x="1724851" y="5070602"/>
                </a:cubicBezTo>
                <a:lnTo>
                  <a:pt x="1731772" y="5077524"/>
                </a:lnTo>
                <a:cubicBezTo>
                  <a:pt x="1745678" y="5063681"/>
                  <a:pt x="1773364" y="5035995"/>
                  <a:pt x="1780286" y="5035995"/>
                </a:cubicBezTo>
                <a:cubicBezTo>
                  <a:pt x="1804543" y="5035995"/>
                  <a:pt x="1811464" y="5067173"/>
                  <a:pt x="1811464" y="5070602"/>
                </a:cubicBezTo>
                <a:cubicBezTo>
                  <a:pt x="1811464" y="5081016"/>
                  <a:pt x="1804543" y="5105273"/>
                  <a:pt x="1797621" y="5122545"/>
                </a:cubicBezTo>
                <a:cubicBezTo>
                  <a:pt x="1801051" y="5126038"/>
                  <a:pt x="1797621" y="5129467"/>
                  <a:pt x="1804543" y="5129467"/>
                </a:cubicBezTo>
                <a:cubicBezTo>
                  <a:pt x="1814894" y="5129467"/>
                  <a:pt x="1835721" y="5119116"/>
                  <a:pt x="1846072" y="5119116"/>
                </a:cubicBezTo>
                <a:cubicBezTo>
                  <a:pt x="1856486" y="5119116"/>
                  <a:pt x="1866900" y="5119116"/>
                  <a:pt x="1877251" y="5132959"/>
                </a:cubicBezTo>
                <a:cubicBezTo>
                  <a:pt x="1901508" y="5108702"/>
                  <a:pt x="1891094" y="5060252"/>
                  <a:pt x="1932686" y="5035995"/>
                </a:cubicBezTo>
                <a:cubicBezTo>
                  <a:pt x="1939608" y="5029073"/>
                  <a:pt x="1953451" y="5035995"/>
                  <a:pt x="1963864" y="5035995"/>
                </a:cubicBezTo>
                <a:cubicBezTo>
                  <a:pt x="1977708" y="5011738"/>
                  <a:pt x="1988121" y="4977130"/>
                  <a:pt x="2001964" y="4952873"/>
                </a:cubicBezTo>
                <a:cubicBezTo>
                  <a:pt x="2008886" y="4939030"/>
                  <a:pt x="2022729" y="4935538"/>
                  <a:pt x="2026221" y="4925124"/>
                </a:cubicBezTo>
                <a:cubicBezTo>
                  <a:pt x="2043494" y="4890516"/>
                  <a:pt x="2040064" y="4803902"/>
                  <a:pt x="2088515" y="4803902"/>
                </a:cubicBezTo>
                <a:cubicBezTo>
                  <a:pt x="2095437" y="4803902"/>
                  <a:pt x="2102421" y="4807395"/>
                  <a:pt x="2109343" y="4810824"/>
                </a:cubicBezTo>
                <a:cubicBezTo>
                  <a:pt x="2119694" y="4796981"/>
                  <a:pt x="2126615" y="4769295"/>
                  <a:pt x="2126615" y="4762373"/>
                </a:cubicBezTo>
                <a:cubicBezTo>
                  <a:pt x="2126615" y="4751959"/>
                  <a:pt x="2105851" y="4672330"/>
                  <a:pt x="2105851" y="4665409"/>
                </a:cubicBezTo>
                <a:cubicBezTo>
                  <a:pt x="2105851" y="4654995"/>
                  <a:pt x="2105851" y="4637659"/>
                  <a:pt x="2126615" y="4637659"/>
                </a:cubicBezTo>
                <a:cubicBezTo>
                  <a:pt x="2143951" y="4637659"/>
                  <a:pt x="2157794" y="4654995"/>
                  <a:pt x="2182051" y="4679252"/>
                </a:cubicBezTo>
                <a:cubicBezTo>
                  <a:pt x="2185543" y="4675759"/>
                  <a:pt x="2185543" y="4672330"/>
                  <a:pt x="2185543" y="4661916"/>
                </a:cubicBezTo>
                <a:cubicBezTo>
                  <a:pt x="2185543" y="4654995"/>
                  <a:pt x="2161286" y="4551109"/>
                  <a:pt x="2161286" y="4544187"/>
                </a:cubicBezTo>
                <a:cubicBezTo>
                  <a:pt x="2161286" y="4530281"/>
                  <a:pt x="2164715" y="4526852"/>
                  <a:pt x="2175129" y="4526852"/>
                </a:cubicBezTo>
                <a:cubicBezTo>
                  <a:pt x="2185543" y="4526852"/>
                  <a:pt x="2206308" y="4544187"/>
                  <a:pt x="2220151" y="4554538"/>
                </a:cubicBezTo>
                <a:cubicBezTo>
                  <a:pt x="2251329" y="4513009"/>
                  <a:pt x="2244408" y="4464495"/>
                  <a:pt x="2251329" y="4422966"/>
                </a:cubicBezTo>
                <a:cubicBezTo>
                  <a:pt x="2247837" y="4412552"/>
                  <a:pt x="2251329" y="4374452"/>
                  <a:pt x="2279015" y="4374452"/>
                </a:cubicBezTo>
                <a:cubicBezTo>
                  <a:pt x="2285937" y="4374452"/>
                  <a:pt x="2310194" y="4388295"/>
                  <a:pt x="2330958" y="4398709"/>
                </a:cubicBezTo>
                <a:lnTo>
                  <a:pt x="2330958" y="4360609"/>
                </a:lnTo>
                <a:cubicBezTo>
                  <a:pt x="2320608" y="4329430"/>
                  <a:pt x="2306764" y="4263644"/>
                  <a:pt x="2306764" y="4253230"/>
                </a:cubicBezTo>
                <a:cubicBezTo>
                  <a:pt x="2306764" y="4235895"/>
                  <a:pt x="2317115" y="4232466"/>
                  <a:pt x="2324037" y="4232466"/>
                </a:cubicBezTo>
                <a:cubicBezTo>
                  <a:pt x="2337943" y="4232466"/>
                  <a:pt x="2362137" y="4246309"/>
                  <a:pt x="2372551" y="4263644"/>
                </a:cubicBezTo>
                <a:cubicBezTo>
                  <a:pt x="2376043" y="4256659"/>
                  <a:pt x="2376043" y="4246309"/>
                  <a:pt x="2376043" y="4235895"/>
                </a:cubicBezTo>
                <a:cubicBezTo>
                  <a:pt x="2376043" y="4228973"/>
                  <a:pt x="2376043" y="4204716"/>
                  <a:pt x="2365629" y="4204716"/>
                </a:cubicBezTo>
                <a:cubicBezTo>
                  <a:pt x="2358708" y="4204716"/>
                  <a:pt x="2337943" y="4211638"/>
                  <a:pt x="2327529" y="4211638"/>
                </a:cubicBezTo>
                <a:cubicBezTo>
                  <a:pt x="2320608" y="4211638"/>
                  <a:pt x="2209737" y="4180459"/>
                  <a:pt x="2199386" y="4180459"/>
                </a:cubicBezTo>
                <a:cubicBezTo>
                  <a:pt x="2168208" y="4180459"/>
                  <a:pt x="2092008" y="4225544"/>
                  <a:pt x="2078164" y="4225544"/>
                </a:cubicBezTo>
                <a:cubicBezTo>
                  <a:pt x="2071243" y="4225544"/>
                  <a:pt x="2053908" y="4218559"/>
                  <a:pt x="2043494" y="4215130"/>
                </a:cubicBezTo>
                <a:cubicBezTo>
                  <a:pt x="2040064" y="4218559"/>
                  <a:pt x="2040064" y="4215130"/>
                  <a:pt x="2040064" y="4222052"/>
                </a:cubicBezTo>
                <a:cubicBezTo>
                  <a:pt x="2040064" y="4232466"/>
                  <a:pt x="2050415" y="4256659"/>
                  <a:pt x="2050415" y="4270566"/>
                </a:cubicBezTo>
                <a:cubicBezTo>
                  <a:pt x="2057337" y="4301681"/>
                  <a:pt x="2060829" y="4343273"/>
                  <a:pt x="2064321" y="4381373"/>
                </a:cubicBezTo>
                <a:lnTo>
                  <a:pt x="2067751" y="4509516"/>
                </a:lnTo>
                <a:cubicBezTo>
                  <a:pt x="2053908" y="4412552"/>
                  <a:pt x="2043494" y="4308666"/>
                  <a:pt x="2026221" y="4211638"/>
                </a:cubicBezTo>
                <a:cubicBezTo>
                  <a:pt x="2026221" y="4204716"/>
                  <a:pt x="2019237" y="4197795"/>
                  <a:pt x="2012315" y="4190873"/>
                </a:cubicBezTo>
                <a:cubicBezTo>
                  <a:pt x="1977708" y="4287838"/>
                  <a:pt x="1960372" y="4409059"/>
                  <a:pt x="1932686" y="4506087"/>
                </a:cubicBezTo>
                <a:cubicBezTo>
                  <a:pt x="1908429" y="4596130"/>
                  <a:pt x="1866900" y="4696524"/>
                  <a:pt x="1814894" y="4790059"/>
                </a:cubicBezTo>
                <a:cubicBezTo>
                  <a:pt x="1811464" y="4796981"/>
                  <a:pt x="1787208" y="4810824"/>
                  <a:pt x="1783715" y="4810824"/>
                </a:cubicBezTo>
                <a:cubicBezTo>
                  <a:pt x="1797621" y="4796981"/>
                  <a:pt x="1811464" y="4779709"/>
                  <a:pt x="1818386" y="4765802"/>
                </a:cubicBezTo>
                <a:cubicBezTo>
                  <a:pt x="1866900" y="4654995"/>
                  <a:pt x="1922272" y="4530281"/>
                  <a:pt x="1932686" y="4415981"/>
                </a:cubicBezTo>
                <a:cubicBezTo>
                  <a:pt x="1950021" y="4325938"/>
                  <a:pt x="1981137" y="4228973"/>
                  <a:pt x="1991551" y="4152773"/>
                </a:cubicBezTo>
                <a:cubicBezTo>
                  <a:pt x="1995043" y="4121595"/>
                  <a:pt x="2005394" y="4069651"/>
                  <a:pt x="2005394" y="4059238"/>
                </a:cubicBezTo>
                <a:cubicBezTo>
                  <a:pt x="2005394" y="4028123"/>
                  <a:pt x="1967294" y="3990023"/>
                  <a:pt x="1950021" y="3962273"/>
                </a:cubicBezTo>
                <a:cubicBezTo>
                  <a:pt x="1915351" y="3990023"/>
                  <a:pt x="1887664" y="4048887"/>
                  <a:pt x="1832229" y="4076573"/>
                </a:cubicBezTo>
                <a:cubicBezTo>
                  <a:pt x="1887664" y="3993451"/>
                  <a:pt x="1946529" y="3962273"/>
                  <a:pt x="1946529" y="3889566"/>
                </a:cubicBezTo>
                <a:cubicBezTo>
                  <a:pt x="1946529" y="3844544"/>
                  <a:pt x="1936115" y="3847973"/>
                  <a:pt x="1936115" y="3820287"/>
                </a:cubicBezTo>
                <a:cubicBezTo>
                  <a:pt x="1936115" y="3809873"/>
                  <a:pt x="1859915" y="3740595"/>
                  <a:pt x="1835721" y="3692144"/>
                </a:cubicBezTo>
                <a:cubicBezTo>
                  <a:pt x="1807972" y="3636709"/>
                  <a:pt x="1814894" y="3557080"/>
                  <a:pt x="1807972" y="3501644"/>
                </a:cubicBezTo>
                <a:cubicBezTo>
                  <a:pt x="1686751" y="3660966"/>
                  <a:pt x="1510157" y="3941509"/>
                  <a:pt x="1368108" y="3969195"/>
                </a:cubicBezTo>
                <a:cubicBezTo>
                  <a:pt x="1350835" y="3972687"/>
                  <a:pt x="1326578" y="3969195"/>
                  <a:pt x="1309243" y="3972687"/>
                </a:cubicBezTo>
                <a:cubicBezTo>
                  <a:pt x="1281557" y="3976116"/>
                  <a:pt x="1253808" y="3990023"/>
                  <a:pt x="1226121" y="3996944"/>
                </a:cubicBezTo>
                <a:cubicBezTo>
                  <a:pt x="1205357" y="4000373"/>
                  <a:pt x="1177608" y="3990023"/>
                  <a:pt x="1160335" y="4000373"/>
                </a:cubicBezTo>
                <a:cubicBezTo>
                  <a:pt x="1129157" y="4014216"/>
                  <a:pt x="1104900" y="4048887"/>
                  <a:pt x="1084135" y="4066223"/>
                </a:cubicBezTo>
                <a:cubicBezTo>
                  <a:pt x="1059878" y="4083495"/>
                  <a:pt x="969835" y="4166616"/>
                  <a:pt x="952500" y="4166616"/>
                </a:cubicBezTo>
                <a:cubicBezTo>
                  <a:pt x="924814" y="4166616"/>
                  <a:pt x="921321" y="4128516"/>
                  <a:pt x="924814" y="4111244"/>
                </a:cubicBezTo>
                <a:cubicBezTo>
                  <a:pt x="924814" y="4111244"/>
                  <a:pt x="924814" y="4107751"/>
                  <a:pt x="917892" y="4107751"/>
                </a:cubicBezTo>
                <a:cubicBezTo>
                  <a:pt x="907478" y="4107751"/>
                  <a:pt x="824357" y="4145851"/>
                  <a:pt x="762000" y="4145851"/>
                </a:cubicBezTo>
                <a:cubicBezTo>
                  <a:pt x="727392" y="4145851"/>
                  <a:pt x="716978" y="4152773"/>
                  <a:pt x="689292" y="4093909"/>
                </a:cubicBezTo>
                <a:cubicBezTo>
                  <a:pt x="637286" y="4100830"/>
                  <a:pt x="568071" y="4118166"/>
                  <a:pt x="519557" y="4118166"/>
                </a:cubicBezTo>
                <a:cubicBezTo>
                  <a:pt x="460692" y="4118166"/>
                  <a:pt x="408749" y="4114673"/>
                  <a:pt x="419100" y="4031551"/>
                </a:cubicBezTo>
                <a:cubicBezTo>
                  <a:pt x="381000" y="4041966"/>
                  <a:pt x="339471" y="4059238"/>
                  <a:pt x="301371" y="4066223"/>
                </a:cubicBezTo>
                <a:cubicBezTo>
                  <a:pt x="263271" y="4076573"/>
                  <a:pt x="193992" y="4080066"/>
                  <a:pt x="183578" y="4080066"/>
                </a:cubicBezTo>
                <a:cubicBezTo>
                  <a:pt x="124714" y="4080066"/>
                  <a:pt x="135128" y="4048887"/>
                  <a:pt x="135128" y="3986530"/>
                </a:cubicBezTo>
                <a:cubicBezTo>
                  <a:pt x="128207" y="3983038"/>
                  <a:pt x="117792" y="3983038"/>
                  <a:pt x="110871" y="3983038"/>
                </a:cubicBezTo>
                <a:cubicBezTo>
                  <a:pt x="83121" y="3983038"/>
                  <a:pt x="52007" y="4010787"/>
                  <a:pt x="31178" y="4010787"/>
                </a:cubicBezTo>
                <a:cubicBezTo>
                  <a:pt x="6921" y="4010787"/>
                  <a:pt x="0" y="3993451"/>
                  <a:pt x="0" y="3979609"/>
                </a:cubicBezTo>
                <a:cubicBezTo>
                  <a:pt x="0" y="3931095"/>
                  <a:pt x="107378" y="3906838"/>
                  <a:pt x="93535" y="3865309"/>
                </a:cubicBezTo>
                <a:cubicBezTo>
                  <a:pt x="86614" y="3851466"/>
                  <a:pt x="97028" y="3830701"/>
                  <a:pt x="110871" y="3816795"/>
                </a:cubicBezTo>
                <a:cubicBezTo>
                  <a:pt x="124714" y="3796030"/>
                  <a:pt x="145478" y="3782187"/>
                  <a:pt x="166307" y="3771773"/>
                </a:cubicBezTo>
                <a:cubicBezTo>
                  <a:pt x="176657" y="3761423"/>
                  <a:pt x="245935" y="3733673"/>
                  <a:pt x="245935" y="3719830"/>
                </a:cubicBezTo>
                <a:cubicBezTo>
                  <a:pt x="245935" y="3709416"/>
                  <a:pt x="225171" y="3692144"/>
                  <a:pt x="225171" y="3685223"/>
                </a:cubicBezTo>
                <a:cubicBezTo>
                  <a:pt x="225171" y="3657473"/>
                  <a:pt x="318643" y="3570923"/>
                  <a:pt x="356743" y="3557080"/>
                </a:cubicBezTo>
                <a:cubicBezTo>
                  <a:pt x="374078" y="3546666"/>
                  <a:pt x="401764" y="3539744"/>
                  <a:pt x="422592" y="3532823"/>
                </a:cubicBezTo>
                <a:cubicBezTo>
                  <a:pt x="415671" y="3525901"/>
                  <a:pt x="412178" y="3522409"/>
                  <a:pt x="412178" y="3511995"/>
                </a:cubicBezTo>
                <a:cubicBezTo>
                  <a:pt x="412178" y="3484309"/>
                  <a:pt x="471043" y="3470466"/>
                  <a:pt x="477964" y="3466973"/>
                </a:cubicBezTo>
                <a:cubicBezTo>
                  <a:pt x="536892" y="3435858"/>
                  <a:pt x="595757" y="3421951"/>
                  <a:pt x="654621" y="3411601"/>
                </a:cubicBezTo>
                <a:cubicBezTo>
                  <a:pt x="675386" y="3408109"/>
                  <a:pt x="703135" y="3408109"/>
                  <a:pt x="727392" y="3404680"/>
                </a:cubicBezTo>
                <a:cubicBezTo>
                  <a:pt x="768921" y="3311144"/>
                  <a:pt x="855535" y="3335401"/>
                  <a:pt x="921321" y="3318066"/>
                </a:cubicBezTo>
                <a:cubicBezTo>
                  <a:pt x="869378" y="3286887"/>
                  <a:pt x="862457" y="3252280"/>
                  <a:pt x="862457" y="3214180"/>
                </a:cubicBezTo>
                <a:cubicBezTo>
                  <a:pt x="862457" y="3183001"/>
                  <a:pt x="865886" y="3162237"/>
                  <a:pt x="886714" y="3124137"/>
                </a:cubicBezTo>
                <a:lnTo>
                  <a:pt x="879792" y="3117151"/>
                </a:lnTo>
                <a:cubicBezTo>
                  <a:pt x="831278" y="3131058"/>
                  <a:pt x="723900" y="3002915"/>
                  <a:pt x="723900" y="2957830"/>
                </a:cubicBezTo>
                <a:lnTo>
                  <a:pt x="723900" y="2885123"/>
                </a:lnTo>
                <a:cubicBezTo>
                  <a:pt x="737743" y="2805494"/>
                  <a:pt x="807021" y="2725801"/>
                  <a:pt x="886714" y="2666937"/>
                </a:cubicBezTo>
                <a:cubicBezTo>
                  <a:pt x="886714" y="2666937"/>
                  <a:pt x="886714" y="2663444"/>
                  <a:pt x="883221" y="2660015"/>
                </a:cubicBezTo>
                <a:cubicBezTo>
                  <a:pt x="848614" y="2635758"/>
                  <a:pt x="845121" y="2635758"/>
                  <a:pt x="845121" y="2604580"/>
                </a:cubicBezTo>
                <a:cubicBezTo>
                  <a:pt x="845121" y="2545715"/>
                  <a:pt x="949008" y="2445258"/>
                  <a:pt x="1004443" y="2414080"/>
                </a:cubicBezTo>
                <a:cubicBezTo>
                  <a:pt x="1063308" y="2379472"/>
                  <a:pt x="1122235" y="2365566"/>
                  <a:pt x="1177608" y="2348294"/>
                </a:cubicBezTo>
                <a:cubicBezTo>
                  <a:pt x="1132586" y="2317115"/>
                  <a:pt x="1087564" y="2272094"/>
                  <a:pt x="1035621" y="2251329"/>
                </a:cubicBezTo>
                <a:cubicBezTo>
                  <a:pt x="1001014" y="2237423"/>
                  <a:pt x="959421" y="2254758"/>
                  <a:pt x="928243" y="2247837"/>
                </a:cubicBezTo>
                <a:cubicBezTo>
                  <a:pt x="865886" y="2237423"/>
                  <a:pt x="779335" y="2209737"/>
                  <a:pt x="748157" y="2133537"/>
                </a:cubicBezTo>
                <a:cubicBezTo>
                  <a:pt x="675386" y="2161223"/>
                  <a:pt x="613092" y="2036572"/>
                  <a:pt x="613092" y="1984629"/>
                </a:cubicBezTo>
                <a:cubicBezTo>
                  <a:pt x="613092" y="1963801"/>
                  <a:pt x="620014" y="1936115"/>
                  <a:pt x="651192" y="1915351"/>
                </a:cubicBezTo>
                <a:cubicBezTo>
                  <a:pt x="620014" y="1884172"/>
                  <a:pt x="626935" y="1877251"/>
                  <a:pt x="626935" y="1852993"/>
                </a:cubicBezTo>
                <a:cubicBezTo>
                  <a:pt x="626935" y="1846072"/>
                  <a:pt x="626935" y="1825308"/>
                  <a:pt x="630364" y="1818386"/>
                </a:cubicBezTo>
                <a:cubicBezTo>
                  <a:pt x="633857" y="1797558"/>
                  <a:pt x="651192" y="1766380"/>
                  <a:pt x="682371" y="1749108"/>
                </a:cubicBezTo>
                <a:cubicBezTo>
                  <a:pt x="703135" y="1735201"/>
                  <a:pt x="730821" y="1728280"/>
                  <a:pt x="755078" y="1717929"/>
                </a:cubicBezTo>
                <a:cubicBezTo>
                  <a:pt x="762000" y="1714437"/>
                  <a:pt x="762000" y="1704086"/>
                  <a:pt x="762000" y="1697101"/>
                </a:cubicBezTo>
                <a:cubicBezTo>
                  <a:pt x="762000" y="1641729"/>
                  <a:pt x="845121" y="1596708"/>
                  <a:pt x="890143" y="1579372"/>
                </a:cubicBezTo>
                <a:cubicBezTo>
                  <a:pt x="858964" y="1555115"/>
                  <a:pt x="862457" y="1541272"/>
                  <a:pt x="862457" y="1520508"/>
                </a:cubicBezTo>
                <a:cubicBezTo>
                  <a:pt x="862457" y="1513586"/>
                  <a:pt x="865886" y="1496251"/>
                  <a:pt x="865886" y="1482408"/>
                </a:cubicBezTo>
                <a:cubicBezTo>
                  <a:pt x="865886" y="1461643"/>
                  <a:pt x="890143" y="1423543"/>
                  <a:pt x="917892" y="1416558"/>
                </a:cubicBezTo>
                <a:cubicBezTo>
                  <a:pt x="907478" y="1395793"/>
                  <a:pt x="907478" y="1378458"/>
                  <a:pt x="907478" y="1364615"/>
                </a:cubicBezTo>
                <a:cubicBezTo>
                  <a:pt x="907478" y="1284986"/>
                  <a:pt x="1018286" y="1188021"/>
                  <a:pt x="1073721" y="1188021"/>
                </a:cubicBezTo>
                <a:lnTo>
                  <a:pt x="1167257" y="1188021"/>
                </a:lnTo>
                <a:cubicBezTo>
                  <a:pt x="1153414" y="1066737"/>
                  <a:pt x="1309243" y="1073721"/>
                  <a:pt x="1381951" y="1063308"/>
                </a:cubicBezTo>
                <a:cubicBezTo>
                  <a:pt x="1302321" y="1032129"/>
                  <a:pt x="1267651" y="966343"/>
                  <a:pt x="1267651" y="914400"/>
                </a:cubicBezTo>
                <a:cubicBezTo>
                  <a:pt x="1267651" y="900493"/>
                  <a:pt x="1271143" y="855472"/>
                  <a:pt x="1295400" y="845121"/>
                </a:cubicBezTo>
                <a:cubicBezTo>
                  <a:pt x="1291908" y="838200"/>
                  <a:pt x="1281557" y="831279"/>
                  <a:pt x="1278064" y="824294"/>
                </a:cubicBezTo>
                <a:cubicBezTo>
                  <a:pt x="1271143" y="810451"/>
                  <a:pt x="1267651" y="793179"/>
                  <a:pt x="1267651" y="782765"/>
                </a:cubicBezTo>
                <a:cubicBezTo>
                  <a:pt x="1267651" y="775843"/>
                  <a:pt x="1271143" y="765429"/>
                  <a:pt x="1271143" y="755079"/>
                </a:cubicBezTo>
                <a:cubicBezTo>
                  <a:pt x="1271143" y="699643"/>
                  <a:pt x="1330008" y="671894"/>
                  <a:pt x="1361186" y="658051"/>
                </a:cubicBezTo>
                <a:cubicBezTo>
                  <a:pt x="1364678" y="654622"/>
                  <a:pt x="1364678" y="647700"/>
                  <a:pt x="1364678" y="640779"/>
                </a:cubicBezTo>
                <a:cubicBezTo>
                  <a:pt x="1364678" y="606108"/>
                  <a:pt x="1402778" y="547243"/>
                  <a:pt x="1444308" y="540322"/>
                </a:cubicBezTo>
                <a:cubicBezTo>
                  <a:pt x="1454721" y="536829"/>
                  <a:pt x="1475486" y="543751"/>
                  <a:pt x="1489329" y="536829"/>
                </a:cubicBezTo>
                <a:cubicBezTo>
                  <a:pt x="1499743" y="533400"/>
                  <a:pt x="1506664" y="512572"/>
                  <a:pt x="1524000" y="502222"/>
                </a:cubicBezTo>
                <a:cubicBezTo>
                  <a:pt x="1537843" y="488378"/>
                  <a:pt x="1565529" y="481457"/>
                  <a:pt x="1579372" y="481457"/>
                </a:cubicBezTo>
                <a:cubicBezTo>
                  <a:pt x="1586294" y="481457"/>
                  <a:pt x="1717929" y="509143"/>
                  <a:pt x="1728343" y="509143"/>
                </a:cubicBezTo>
                <a:cubicBezTo>
                  <a:pt x="1735264" y="509143"/>
                  <a:pt x="1787208" y="498729"/>
                  <a:pt x="1794129" y="498729"/>
                </a:cubicBezTo>
                <a:cubicBezTo>
                  <a:pt x="1852994" y="498729"/>
                  <a:pt x="1918843" y="516064"/>
                  <a:pt x="1967294" y="581851"/>
                </a:cubicBezTo>
                <a:cubicBezTo>
                  <a:pt x="1984629" y="547243"/>
                  <a:pt x="2001964" y="502222"/>
                  <a:pt x="2022729" y="464122"/>
                </a:cubicBezTo>
                <a:cubicBezTo>
                  <a:pt x="2036572" y="432943"/>
                  <a:pt x="2088515" y="381000"/>
                  <a:pt x="2088515" y="374078"/>
                </a:cubicBezTo>
                <a:cubicBezTo>
                  <a:pt x="2088515" y="363664"/>
                  <a:pt x="2078164" y="346329"/>
                  <a:pt x="2078164" y="335978"/>
                </a:cubicBezTo>
                <a:cubicBezTo>
                  <a:pt x="2078164" y="284036"/>
                  <a:pt x="2123186" y="166243"/>
                  <a:pt x="2206308" y="166243"/>
                </a:cubicBezTo>
                <a:cubicBezTo>
                  <a:pt x="2220151" y="166243"/>
                  <a:pt x="2240915" y="162814"/>
                  <a:pt x="2258251" y="187008"/>
                </a:cubicBezTo>
                <a:cubicBezTo>
                  <a:pt x="2296351" y="110808"/>
                  <a:pt x="2382964" y="96964"/>
                  <a:pt x="2434908" y="96964"/>
                </a:cubicBezTo>
                <a:cubicBezTo>
                  <a:pt x="2538794" y="96964"/>
                  <a:pt x="2462594" y="256286"/>
                  <a:pt x="2556129" y="256286"/>
                </a:cubicBezTo>
                <a:lnTo>
                  <a:pt x="2566480" y="256286"/>
                </a:lnTo>
                <a:cubicBezTo>
                  <a:pt x="2569972" y="242443"/>
                  <a:pt x="2569972" y="221678"/>
                  <a:pt x="2580386" y="211264"/>
                </a:cubicBezTo>
                <a:cubicBezTo>
                  <a:pt x="2597658" y="187008"/>
                  <a:pt x="2653094" y="169736"/>
                  <a:pt x="2680780" y="169736"/>
                </a:cubicBezTo>
                <a:cubicBezTo>
                  <a:pt x="2698115" y="169736"/>
                  <a:pt x="2736215" y="187008"/>
                  <a:pt x="2756980" y="204343"/>
                </a:cubicBezTo>
                <a:cubicBezTo>
                  <a:pt x="2763901" y="211264"/>
                  <a:pt x="2767394" y="228600"/>
                  <a:pt x="2777808" y="232029"/>
                </a:cubicBezTo>
                <a:cubicBezTo>
                  <a:pt x="2805494" y="249364"/>
                  <a:pt x="2860929" y="232029"/>
                  <a:pt x="2892108" y="270129"/>
                </a:cubicBezTo>
                <a:cubicBezTo>
                  <a:pt x="2905951" y="284036"/>
                  <a:pt x="2905951" y="308229"/>
                  <a:pt x="2905951" y="329057"/>
                </a:cubicBezTo>
                <a:cubicBezTo>
                  <a:pt x="2905951" y="335978"/>
                  <a:pt x="2899029" y="387922"/>
                  <a:pt x="2899029" y="398336"/>
                </a:cubicBezTo>
                <a:cubicBezTo>
                  <a:pt x="2899029" y="460629"/>
                  <a:pt x="2992501" y="484886"/>
                  <a:pt x="2992501" y="616522"/>
                </a:cubicBezTo>
                <a:cubicBezTo>
                  <a:pt x="2992501" y="713486"/>
                  <a:pt x="2933637" y="723900"/>
                  <a:pt x="2899029" y="810451"/>
                </a:cubicBezTo>
                <a:lnTo>
                  <a:pt x="2902458" y="831279"/>
                </a:lnTo>
                <a:cubicBezTo>
                  <a:pt x="2944051" y="782765"/>
                  <a:pt x="2995994" y="765429"/>
                  <a:pt x="3044444" y="744665"/>
                </a:cubicBezTo>
                <a:cubicBezTo>
                  <a:pt x="3065272" y="734251"/>
                  <a:pt x="3096451" y="734251"/>
                  <a:pt x="3120644" y="720408"/>
                </a:cubicBezTo>
                <a:cubicBezTo>
                  <a:pt x="3127629" y="716979"/>
                  <a:pt x="3127629" y="699643"/>
                  <a:pt x="3134551" y="692722"/>
                </a:cubicBezTo>
                <a:cubicBezTo>
                  <a:pt x="3183001" y="644208"/>
                  <a:pt x="3193415" y="623443"/>
                  <a:pt x="3234944" y="623443"/>
                </a:cubicBezTo>
                <a:cubicBezTo>
                  <a:pt x="3245358" y="623443"/>
                  <a:pt x="3262694" y="630365"/>
                  <a:pt x="3273044" y="630365"/>
                </a:cubicBezTo>
                <a:cubicBezTo>
                  <a:pt x="3279965" y="630365"/>
                  <a:pt x="3300794" y="606108"/>
                  <a:pt x="3314637" y="602679"/>
                </a:cubicBezTo>
                <a:cubicBezTo>
                  <a:pt x="3321558" y="599186"/>
                  <a:pt x="3342322" y="599186"/>
                  <a:pt x="3352737" y="599186"/>
                </a:cubicBezTo>
                <a:cubicBezTo>
                  <a:pt x="3408172" y="599186"/>
                  <a:pt x="3446272" y="654622"/>
                  <a:pt x="3446272" y="699643"/>
                </a:cubicBezTo>
                <a:cubicBezTo>
                  <a:pt x="3446272" y="709994"/>
                  <a:pt x="3439287" y="730822"/>
                  <a:pt x="3439287" y="741172"/>
                </a:cubicBezTo>
                <a:cubicBezTo>
                  <a:pt x="3439287" y="748094"/>
                  <a:pt x="3463544" y="762000"/>
                  <a:pt x="3470465" y="779272"/>
                </a:cubicBezTo>
                <a:cubicBezTo>
                  <a:pt x="3484372" y="800100"/>
                  <a:pt x="3487801" y="827786"/>
                  <a:pt x="3480880" y="852043"/>
                </a:cubicBezTo>
                <a:cubicBezTo>
                  <a:pt x="3491294" y="855472"/>
                  <a:pt x="3501644" y="869315"/>
                  <a:pt x="3512058" y="869315"/>
                </a:cubicBezTo>
                <a:cubicBezTo>
                  <a:pt x="3518980" y="869315"/>
                  <a:pt x="3584765" y="838200"/>
                  <a:pt x="3615944" y="838200"/>
                </a:cubicBezTo>
                <a:cubicBezTo>
                  <a:pt x="3671380" y="838200"/>
                  <a:pt x="3674808" y="858965"/>
                  <a:pt x="3705987" y="858965"/>
                </a:cubicBezTo>
                <a:cubicBezTo>
                  <a:pt x="3723322" y="858965"/>
                  <a:pt x="3747580" y="838200"/>
                  <a:pt x="3778758" y="838200"/>
                </a:cubicBezTo>
                <a:cubicBezTo>
                  <a:pt x="3789108" y="838200"/>
                  <a:pt x="3813365" y="838200"/>
                  <a:pt x="3830701" y="848551"/>
                </a:cubicBezTo>
                <a:cubicBezTo>
                  <a:pt x="3848036" y="862393"/>
                  <a:pt x="3851465" y="900493"/>
                  <a:pt x="3875723" y="914400"/>
                </a:cubicBezTo>
                <a:cubicBezTo>
                  <a:pt x="3896487" y="928243"/>
                  <a:pt x="3931158" y="914400"/>
                  <a:pt x="3958844" y="917829"/>
                </a:cubicBezTo>
                <a:cubicBezTo>
                  <a:pt x="3976180" y="921321"/>
                  <a:pt x="4007358" y="949008"/>
                  <a:pt x="4007358" y="949008"/>
                </a:cubicBezTo>
                <a:cubicBezTo>
                  <a:pt x="4017709" y="949008"/>
                  <a:pt x="4024630" y="935165"/>
                  <a:pt x="4038536" y="931672"/>
                </a:cubicBezTo>
                <a:cubicBezTo>
                  <a:pt x="4059301" y="921321"/>
                  <a:pt x="4100830" y="921321"/>
                  <a:pt x="4107751" y="921321"/>
                </a:cubicBezTo>
                <a:cubicBezTo>
                  <a:pt x="4132009" y="921321"/>
                  <a:pt x="4132009" y="917829"/>
                  <a:pt x="4163187" y="935165"/>
                </a:cubicBezTo>
                <a:cubicBezTo>
                  <a:pt x="4170109" y="910908"/>
                  <a:pt x="4173601" y="886651"/>
                  <a:pt x="4177030" y="862393"/>
                </a:cubicBezTo>
                <a:cubicBezTo>
                  <a:pt x="4177030" y="862393"/>
                  <a:pt x="4173601" y="858965"/>
                  <a:pt x="4183951" y="858965"/>
                </a:cubicBezTo>
                <a:cubicBezTo>
                  <a:pt x="4190873" y="858965"/>
                  <a:pt x="4208209" y="893572"/>
                  <a:pt x="4222051" y="914400"/>
                </a:cubicBezTo>
                <a:cubicBezTo>
                  <a:pt x="4225544" y="852043"/>
                  <a:pt x="4222051" y="845121"/>
                  <a:pt x="4222051" y="838200"/>
                </a:cubicBezTo>
                <a:cubicBezTo>
                  <a:pt x="4222051" y="827786"/>
                  <a:pt x="4225544" y="768922"/>
                  <a:pt x="4249801" y="768922"/>
                </a:cubicBezTo>
                <a:cubicBezTo>
                  <a:pt x="4260151" y="768922"/>
                  <a:pt x="4270566" y="789686"/>
                  <a:pt x="4280980" y="803529"/>
                </a:cubicBezTo>
                <a:cubicBezTo>
                  <a:pt x="4284409" y="737743"/>
                  <a:pt x="4280980" y="727329"/>
                  <a:pt x="4280980" y="668465"/>
                </a:cubicBezTo>
                <a:cubicBezTo>
                  <a:pt x="4284409" y="654622"/>
                  <a:pt x="4284409" y="613029"/>
                  <a:pt x="4308666" y="613029"/>
                </a:cubicBezTo>
                <a:cubicBezTo>
                  <a:pt x="4315587" y="613029"/>
                  <a:pt x="4322509" y="626872"/>
                  <a:pt x="4329430" y="633857"/>
                </a:cubicBezTo>
                <a:cubicBezTo>
                  <a:pt x="4336351" y="585343"/>
                  <a:pt x="4322509" y="529908"/>
                  <a:pt x="4353687" y="481457"/>
                </a:cubicBezTo>
                <a:cubicBezTo>
                  <a:pt x="4364101" y="488378"/>
                  <a:pt x="4374451" y="502222"/>
                  <a:pt x="4388295" y="512572"/>
                </a:cubicBezTo>
                <a:cubicBezTo>
                  <a:pt x="4388295" y="481457"/>
                  <a:pt x="4391787" y="443357"/>
                  <a:pt x="4402201" y="415608"/>
                </a:cubicBezTo>
                <a:cubicBezTo>
                  <a:pt x="4402201" y="415608"/>
                  <a:pt x="4405630" y="415608"/>
                  <a:pt x="4409123" y="412178"/>
                </a:cubicBezTo>
                <a:cubicBezTo>
                  <a:pt x="4416044" y="419100"/>
                  <a:pt x="4422966" y="429450"/>
                  <a:pt x="4433380" y="439864"/>
                </a:cubicBezTo>
                <a:cubicBezTo>
                  <a:pt x="4436809" y="439864"/>
                  <a:pt x="4443730" y="432943"/>
                  <a:pt x="4443730" y="429450"/>
                </a:cubicBezTo>
                <a:cubicBezTo>
                  <a:pt x="4450651" y="405257"/>
                  <a:pt x="4467987" y="329057"/>
                  <a:pt x="4495674" y="329057"/>
                </a:cubicBezTo>
                <a:cubicBezTo>
                  <a:pt x="4502595" y="329057"/>
                  <a:pt x="4509580" y="339408"/>
                  <a:pt x="4516501" y="346329"/>
                </a:cubicBezTo>
                <a:cubicBezTo>
                  <a:pt x="4523423" y="315150"/>
                  <a:pt x="4513009" y="280543"/>
                  <a:pt x="4540695" y="256286"/>
                </a:cubicBezTo>
                <a:cubicBezTo>
                  <a:pt x="4551109" y="266700"/>
                  <a:pt x="4561523" y="280543"/>
                  <a:pt x="4575366" y="290957"/>
                </a:cubicBezTo>
                <a:cubicBezTo>
                  <a:pt x="4575366" y="287464"/>
                  <a:pt x="4568444" y="197422"/>
                  <a:pt x="4606544" y="197422"/>
                </a:cubicBezTo>
                <a:cubicBezTo>
                  <a:pt x="4616895" y="197422"/>
                  <a:pt x="4616895" y="207836"/>
                  <a:pt x="4623816" y="207836"/>
                </a:cubicBezTo>
                <a:cubicBezTo>
                  <a:pt x="4641151" y="207836"/>
                  <a:pt x="4661916" y="145478"/>
                  <a:pt x="4672330" y="138557"/>
                </a:cubicBezTo>
                <a:cubicBezTo>
                  <a:pt x="4693095" y="114300"/>
                  <a:pt x="4731195" y="69278"/>
                  <a:pt x="4741609" y="69278"/>
                </a:cubicBezTo>
                <a:cubicBezTo>
                  <a:pt x="4748530" y="69278"/>
                  <a:pt x="4748530" y="76200"/>
                  <a:pt x="4752023" y="79629"/>
                </a:cubicBezTo>
                <a:cubicBezTo>
                  <a:pt x="4776216" y="55436"/>
                  <a:pt x="4797044" y="10414"/>
                  <a:pt x="4831651" y="0"/>
                </a:cubicBezTo>
                <a:cubicBezTo>
                  <a:pt x="4835144" y="3493"/>
                  <a:pt x="4838574" y="3493"/>
                  <a:pt x="4838574" y="10414"/>
                </a:cubicBezTo>
                <a:close/>
              </a:path>
            </a:pathLst>
          </a:custGeom>
          <a:solidFill>
            <a:srgbClr val="BFE1CF">
              <a:alpha val="36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FA7252F-A99C-6F74-C54F-ADE32CDD8A4A}"/>
              </a:ext>
            </a:extLst>
          </p:cNvPr>
          <p:cNvSpPr/>
          <p:nvPr/>
        </p:nvSpPr>
        <p:spPr>
          <a:xfrm>
            <a:off x="0" y="5541946"/>
            <a:ext cx="5548002" cy="1316055"/>
          </a:xfrm>
          <a:custGeom>
            <a:avLst/>
            <a:gdLst>
              <a:gd name="connsiteX0" fmla="*/ 0 w 5548002"/>
              <a:gd name="connsiteY0" fmla="*/ 0 h 1316055"/>
              <a:gd name="connsiteX1" fmla="*/ 50899 w 5548002"/>
              <a:gd name="connsiteY1" fmla="*/ 1056 h 1316055"/>
              <a:gd name="connsiteX2" fmla="*/ 857250 w 5548002"/>
              <a:gd name="connsiteY2" fmla="*/ 96855 h 1316055"/>
              <a:gd name="connsiteX3" fmla="*/ 2552700 w 5548002"/>
              <a:gd name="connsiteY3" fmla="*/ 935055 h 1316055"/>
              <a:gd name="connsiteX4" fmla="*/ 4800600 w 5548002"/>
              <a:gd name="connsiteY4" fmla="*/ 877905 h 1316055"/>
              <a:gd name="connsiteX5" fmla="*/ 5514380 w 5548002"/>
              <a:gd name="connsiteY5" fmla="*/ 1282718 h 1316055"/>
              <a:gd name="connsiteX6" fmla="*/ 5548002 w 5548002"/>
              <a:gd name="connsiteY6" fmla="*/ 1316055 h 1316055"/>
              <a:gd name="connsiteX7" fmla="*/ 0 w 5548002"/>
              <a:gd name="connsiteY7" fmla="*/ 1316055 h 131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8002" h="1316055">
                <a:moveTo>
                  <a:pt x="0" y="0"/>
                </a:moveTo>
                <a:lnTo>
                  <a:pt x="50899" y="1056"/>
                </a:lnTo>
                <a:cubicBezTo>
                  <a:pt x="335757" y="12395"/>
                  <a:pt x="607219" y="40896"/>
                  <a:pt x="857250" y="96855"/>
                </a:cubicBezTo>
                <a:cubicBezTo>
                  <a:pt x="1524000" y="246080"/>
                  <a:pt x="1895475" y="804880"/>
                  <a:pt x="2552700" y="935055"/>
                </a:cubicBezTo>
                <a:cubicBezTo>
                  <a:pt x="3209925" y="1065230"/>
                  <a:pt x="4219575" y="719155"/>
                  <a:pt x="4800600" y="877905"/>
                </a:cubicBezTo>
                <a:cubicBezTo>
                  <a:pt x="5091113" y="957280"/>
                  <a:pt x="5318522" y="1103330"/>
                  <a:pt x="5514380" y="1282718"/>
                </a:cubicBezTo>
                <a:lnTo>
                  <a:pt x="5548002" y="1316055"/>
                </a:lnTo>
                <a:lnTo>
                  <a:pt x="0" y="1316055"/>
                </a:ln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BC69072-36EB-6AF1-7F4C-D39243D99A7A}"/>
              </a:ext>
            </a:extLst>
          </p:cNvPr>
          <p:cNvSpPr/>
          <p:nvPr/>
        </p:nvSpPr>
        <p:spPr>
          <a:xfrm>
            <a:off x="4914900" y="-190500"/>
            <a:ext cx="8534400" cy="1720258"/>
          </a:xfrm>
          <a:custGeom>
            <a:avLst/>
            <a:gdLst>
              <a:gd name="connsiteX0" fmla="*/ 0 w 8534400"/>
              <a:gd name="connsiteY0" fmla="*/ 0 h 1720258"/>
              <a:gd name="connsiteX1" fmla="*/ 2743200 w 8534400"/>
              <a:gd name="connsiteY1" fmla="*/ 647700 h 1720258"/>
              <a:gd name="connsiteX2" fmla="*/ 4133850 w 8534400"/>
              <a:gd name="connsiteY2" fmla="*/ 1714500 h 1720258"/>
              <a:gd name="connsiteX3" fmla="*/ 6553200 w 8534400"/>
              <a:gd name="connsiteY3" fmla="*/ 1085850 h 1720258"/>
              <a:gd name="connsiteX4" fmla="*/ 8534400 w 8534400"/>
              <a:gd name="connsiteY4" fmla="*/ 1371600 h 17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400" h="1720258">
                <a:moveTo>
                  <a:pt x="0" y="0"/>
                </a:moveTo>
                <a:cubicBezTo>
                  <a:pt x="1027112" y="180975"/>
                  <a:pt x="2054225" y="361950"/>
                  <a:pt x="2743200" y="647700"/>
                </a:cubicBezTo>
                <a:cubicBezTo>
                  <a:pt x="3432175" y="933450"/>
                  <a:pt x="3498850" y="1641475"/>
                  <a:pt x="4133850" y="1714500"/>
                </a:cubicBezTo>
                <a:cubicBezTo>
                  <a:pt x="4768850" y="1787525"/>
                  <a:pt x="5819775" y="1143000"/>
                  <a:pt x="6553200" y="1085850"/>
                </a:cubicBezTo>
                <a:cubicBezTo>
                  <a:pt x="7286625" y="1028700"/>
                  <a:pt x="7910512" y="1200150"/>
                  <a:pt x="8534400" y="1371600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D9D48F-BDFF-078B-47D3-6277AD6F790A}"/>
              </a:ext>
            </a:extLst>
          </p:cNvPr>
          <p:cNvGrpSpPr/>
          <p:nvPr/>
        </p:nvGrpSpPr>
        <p:grpSpPr>
          <a:xfrm>
            <a:off x="547088" y="452938"/>
            <a:ext cx="828675" cy="465604"/>
            <a:chOff x="523874" y="393404"/>
            <a:chExt cx="2347910" cy="1319211"/>
          </a:xfrm>
          <a:gradFill>
            <a:gsLst>
              <a:gs pos="0">
                <a:srgbClr val="9EB7BA"/>
              </a:gs>
              <a:gs pos="100000">
                <a:srgbClr val="BFE1CF">
                  <a:alpha val="0"/>
                </a:srgbClr>
              </a:gs>
            </a:gsLst>
            <a:lin ang="5400000" scaled="1"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5A976E-A32E-9A26-6FAA-063C7ACC3822}"/>
                </a:ext>
              </a:extLst>
            </p:cNvPr>
            <p:cNvSpPr/>
            <p:nvPr/>
          </p:nvSpPr>
          <p:spPr>
            <a:xfrm>
              <a:off x="523874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EEE63DB-46A4-3344-2AC4-5EE1BFF01ABF}"/>
                </a:ext>
              </a:extLst>
            </p:cNvPr>
            <p:cNvSpPr/>
            <p:nvPr/>
          </p:nvSpPr>
          <p:spPr>
            <a:xfrm>
              <a:off x="938211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45CFE7D-666C-536D-EA03-69173405EA7E}"/>
                </a:ext>
              </a:extLst>
            </p:cNvPr>
            <p:cNvSpPr/>
            <p:nvPr/>
          </p:nvSpPr>
          <p:spPr>
            <a:xfrm>
              <a:off x="1352548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F007A16-0F49-D2B0-ECC5-E226102D914F}"/>
                </a:ext>
              </a:extLst>
            </p:cNvPr>
            <p:cNvSpPr/>
            <p:nvPr/>
          </p:nvSpPr>
          <p:spPr>
            <a:xfrm>
              <a:off x="1766885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A738B4A-946C-5A31-EB37-646383B4DF1C}"/>
                </a:ext>
              </a:extLst>
            </p:cNvPr>
            <p:cNvSpPr/>
            <p:nvPr/>
          </p:nvSpPr>
          <p:spPr>
            <a:xfrm>
              <a:off x="2181222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B948DD9-D78B-7335-4705-4721F6BA0AAA}"/>
                </a:ext>
              </a:extLst>
            </p:cNvPr>
            <p:cNvSpPr/>
            <p:nvPr/>
          </p:nvSpPr>
          <p:spPr>
            <a:xfrm>
              <a:off x="2595559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B784A6-274D-9A28-86C4-FD736DDF70EA}"/>
                </a:ext>
              </a:extLst>
            </p:cNvPr>
            <p:cNvSpPr/>
            <p:nvPr/>
          </p:nvSpPr>
          <p:spPr>
            <a:xfrm>
              <a:off x="523874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6CA1D8-E3A4-97B4-A90D-C57530BD65C2}"/>
                </a:ext>
              </a:extLst>
            </p:cNvPr>
            <p:cNvSpPr/>
            <p:nvPr/>
          </p:nvSpPr>
          <p:spPr>
            <a:xfrm>
              <a:off x="938211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E22AD1-2FE4-49D7-DA9A-6D9A230E64DD}"/>
                </a:ext>
              </a:extLst>
            </p:cNvPr>
            <p:cNvSpPr/>
            <p:nvPr/>
          </p:nvSpPr>
          <p:spPr>
            <a:xfrm>
              <a:off x="1352548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F28AB5D-CDF6-9807-D162-B299A9F9AA41}"/>
                </a:ext>
              </a:extLst>
            </p:cNvPr>
            <p:cNvSpPr/>
            <p:nvPr/>
          </p:nvSpPr>
          <p:spPr>
            <a:xfrm>
              <a:off x="1766885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F3A32B6-4F3B-AC2E-BC0C-AB814A336AFC}"/>
                </a:ext>
              </a:extLst>
            </p:cNvPr>
            <p:cNvSpPr/>
            <p:nvPr/>
          </p:nvSpPr>
          <p:spPr>
            <a:xfrm>
              <a:off x="2181222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768D2BA-5084-9F6D-4E46-BDCC2F748EFB}"/>
                </a:ext>
              </a:extLst>
            </p:cNvPr>
            <p:cNvSpPr/>
            <p:nvPr/>
          </p:nvSpPr>
          <p:spPr>
            <a:xfrm>
              <a:off x="2595559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B165C82-8D3C-3BBF-3BF1-776AA5C5F482}"/>
                </a:ext>
              </a:extLst>
            </p:cNvPr>
            <p:cNvSpPr/>
            <p:nvPr/>
          </p:nvSpPr>
          <p:spPr>
            <a:xfrm>
              <a:off x="523874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5D17038-1D34-6B8A-AD4C-7C0EEF5B153D}"/>
                </a:ext>
              </a:extLst>
            </p:cNvPr>
            <p:cNvSpPr/>
            <p:nvPr/>
          </p:nvSpPr>
          <p:spPr>
            <a:xfrm>
              <a:off x="938211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B5EBAEE-8D11-4DCC-CD5E-A2E3A1E123B2}"/>
                </a:ext>
              </a:extLst>
            </p:cNvPr>
            <p:cNvSpPr/>
            <p:nvPr/>
          </p:nvSpPr>
          <p:spPr>
            <a:xfrm>
              <a:off x="1352548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F9BEC47-9B19-B672-C48F-5BA0DD2B0128}"/>
                </a:ext>
              </a:extLst>
            </p:cNvPr>
            <p:cNvSpPr/>
            <p:nvPr/>
          </p:nvSpPr>
          <p:spPr>
            <a:xfrm>
              <a:off x="1766885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901AF4B-C6D3-16AA-CA13-424263074FEE}"/>
                </a:ext>
              </a:extLst>
            </p:cNvPr>
            <p:cNvSpPr/>
            <p:nvPr/>
          </p:nvSpPr>
          <p:spPr>
            <a:xfrm>
              <a:off x="2181222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BA7F25-106D-40D4-EC85-CDC42CA3DF41}"/>
                </a:ext>
              </a:extLst>
            </p:cNvPr>
            <p:cNvSpPr/>
            <p:nvPr/>
          </p:nvSpPr>
          <p:spPr>
            <a:xfrm>
              <a:off x="2595559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B4FAD44-4BC9-22BF-6365-5D722C5C5394}"/>
                </a:ext>
              </a:extLst>
            </p:cNvPr>
            <p:cNvSpPr/>
            <p:nvPr/>
          </p:nvSpPr>
          <p:spPr>
            <a:xfrm>
              <a:off x="523874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D2FA8B0-DB29-6C24-9497-35CCF5156DE4}"/>
                </a:ext>
              </a:extLst>
            </p:cNvPr>
            <p:cNvSpPr/>
            <p:nvPr/>
          </p:nvSpPr>
          <p:spPr>
            <a:xfrm>
              <a:off x="938211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9AC786-7778-44DB-CB63-3CF89C0B067F}"/>
                </a:ext>
              </a:extLst>
            </p:cNvPr>
            <p:cNvSpPr/>
            <p:nvPr/>
          </p:nvSpPr>
          <p:spPr>
            <a:xfrm>
              <a:off x="1352548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92A32C-F703-E7EF-8DE8-A57AC1387D1E}"/>
                </a:ext>
              </a:extLst>
            </p:cNvPr>
            <p:cNvSpPr/>
            <p:nvPr/>
          </p:nvSpPr>
          <p:spPr>
            <a:xfrm>
              <a:off x="1766885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040F65F-0D86-95C4-CB5F-0F0F579F97E8}"/>
                </a:ext>
              </a:extLst>
            </p:cNvPr>
            <p:cNvSpPr/>
            <p:nvPr/>
          </p:nvSpPr>
          <p:spPr>
            <a:xfrm>
              <a:off x="2181222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F851EDE-928A-9D31-201C-F5035EA6D5CA}"/>
                </a:ext>
              </a:extLst>
            </p:cNvPr>
            <p:cNvSpPr/>
            <p:nvPr/>
          </p:nvSpPr>
          <p:spPr>
            <a:xfrm>
              <a:off x="2595559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564C132-50F1-EA84-A99E-D9AC87BCB0DC}"/>
              </a:ext>
            </a:extLst>
          </p:cNvPr>
          <p:cNvSpPr/>
          <p:nvPr/>
        </p:nvSpPr>
        <p:spPr>
          <a:xfrm>
            <a:off x="691841" y="5218072"/>
            <a:ext cx="1460807" cy="1680964"/>
          </a:xfrm>
          <a:custGeom>
            <a:avLst/>
            <a:gdLst>
              <a:gd name="connsiteX0" fmla="*/ 789426 w 1927431"/>
              <a:gd name="connsiteY0" fmla="*/ 0 h 2217912"/>
              <a:gd name="connsiteX1" fmla="*/ 929541 w 1927431"/>
              <a:gd name="connsiteY1" fmla="*/ 194793 h 2217912"/>
              <a:gd name="connsiteX2" fmla="*/ 932959 w 1927431"/>
              <a:gd name="connsiteY2" fmla="*/ 293899 h 2217912"/>
              <a:gd name="connsiteX3" fmla="*/ 878280 w 1927431"/>
              <a:gd name="connsiteY3" fmla="*/ 570710 h 2217912"/>
              <a:gd name="connsiteX4" fmla="*/ 850940 w 1927431"/>
              <a:gd name="connsiteY4" fmla="*/ 714243 h 2217912"/>
              <a:gd name="connsiteX5" fmla="*/ 765504 w 1927431"/>
              <a:gd name="connsiteY5" fmla="*/ 1038898 h 2217912"/>
              <a:gd name="connsiteX6" fmla="*/ 755252 w 1927431"/>
              <a:gd name="connsiteY6" fmla="*/ 1083325 h 2217912"/>
              <a:gd name="connsiteX7" fmla="*/ 765504 w 1927431"/>
              <a:gd name="connsiteY7" fmla="*/ 1151674 h 2217912"/>
              <a:gd name="connsiteX8" fmla="*/ 765504 w 1927431"/>
              <a:gd name="connsiteY8" fmla="*/ 1220022 h 2217912"/>
              <a:gd name="connsiteX9" fmla="*/ 891949 w 1927431"/>
              <a:gd name="connsiteY9" fmla="*/ 1568600 h 2217912"/>
              <a:gd name="connsiteX10" fmla="*/ 895367 w 1927431"/>
              <a:gd name="connsiteY10" fmla="*/ 1561766 h 2217912"/>
              <a:gd name="connsiteX11" fmla="*/ 885115 w 1927431"/>
              <a:gd name="connsiteY11" fmla="*/ 1513921 h 2217912"/>
              <a:gd name="connsiteX12" fmla="*/ 885115 w 1927431"/>
              <a:gd name="connsiteY12" fmla="*/ 1284954 h 2217912"/>
              <a:gd name="connsiteX13" fmla="*/ 912454 w 1927431"/>
              <a:gd name="connsiteY13" fmla="*/ 1093577 h 2217912"/>
              <a:gd name="connsiteX14" fmla="*/ 1096995 w 1927431"/>
              <a:gd name="connsiteY14" fmla="*/ 755252 h 2217912"/>
              <a:gd name="connsiteX15" fmla="*/ 1189266 w 1927431"/>
              <a:gd name="connsiteY15" fmla="*/ 724495 h 2217912"/>
              <a:gd name="connsiteX16" fmla="*/ 1312293 w 1927431"/>
              <a:gd name="connsiteY16" fmla="*/ 881697 h 2217912"/>
              <a:gd name="connsiteX17" fmla="*/ 1302041 w 1927431"/>
              <a:gd name="connsiteY17" fmla="*/ 939793 h 2217912"/>
              <a:gd name="connsiteX18" fmla="*/ 1237110 w 1927431"/>
              <a:gd name="connsiteY18" fmla="*/ 1237109 h 2217912"/>
              <a:gd name="connsiteX19" fmla="*/ 1165344 w 1927431"/>
              <a:gd name="connsiteY19" fmla="*/ 1373807 h 2217912"/>
              <a:gd name="connsiteX20" fmla="*/ 1117500 w 1927431"/>
              <a:gd name="connsiteY20" fmla="*/ 1496834 h 2217912"/>
              <a:gd name="connsiteX21" fmla="*/ 1117500 w 1927431"/>
              <a:gd name="connsiteY21" fmla="*/ 1510504 h 2217912"/>
              <a:gd name="connsiteX22" fmla="*/ 1045734 w 1927431"/>
              <a:gd name="connsiteY22" fmla="*/ 1691628 h 2217912"/>
              <a:gd name="connsiteX23" fmla="*/ 1035482 w 1927431"/>
              <a:gd name="connsiteY23" fmla="*/ 1746307 h 2217912"/>
              <a:gd name="connsiteX24" fmla="*/ 1103830 w 1927431"/>
              <a:gd name="connsiteY24" fmla="*/ 1848830 h 2217912"/>
              <a:gd name="connsiteX25" fmla="*/ 1291789 w 1927431"/>
              <a:gd name="connsiteY25" fmla="*/ 2019701 h 2217912"/>
              <a:gd name="connsiteX26" fmla="*/ 1448991 w 1927431"/>
              <a:gd name="connsiteY26" fmla="*/ 2098302 h 2217912"/>
              <a:gd name="connsiteX27" fmla="*/ 1472913 w 1927431"/>
              <a:gd name="connsiteY27" fmla="*/ 2088050 h 2217912"/>
              <a:gd name="connsiteX28" fmla="*/ 1356720 w 1927431"/>
              <a:gd name="connsiteY28" fmla="*/ 1883004 h 2217912"/>
              <a:gd name="connsiteX29" fmla="*/ 1332798 w 1927431"/>
              <a:gd name="connsiteY29" fmla="*/ 1763394 h 2217912"/>
              <a:gd name="connsiteX30" fmla="*/ 1325963 w 1927431"/>
              <a:gd name="connsiteY30" fmla="*/ 1647201 h 2217912"/>
              <a:gd name="connsiteX31" fmla="*/ 1319128 w 1927431"/>
              <a:gd name="connsiteY31" fmla="*/ 1595940 h 2217912"/>
              <a:gd name="connsiteX32" fmla="*/ 1319128 w 1927431"/>
              <a:gd name="connsiteY32" fmla="*/ 1531009 h 2217912"/>
              <a:gd name="connsiteX33" fmla="*/ 1325963 w 1927431"/>
              <a:gd name="connsiteY33" fmla="*/ 1472912 h 2217912"/>
              <a:gd name="connsiteX34" fmla="*/ 1486582 w 1927431"/>
              <a:gd name="connsiteY34" fmla="*/ 1254197 h 2217912"/>
              <a:gd name="connsiteX35" fmla="*/ 1633532 w 1927431"/>
              <a:gd name="connsiteY35" fmla="*/ 1554931 h 2217912"/>
              <a:gd name="connsiteX36" fmla="*/ 1613027 w 1927431"/>
              <a:gd name="connsiteY36" fmla="*/ 1903509 h 2217912"/>
              <a:gd name="connsiteX37" fmla="*/ 1660871 w 1927431"/>
              <a:gd name="connsiteY37" fmla="*/ 2180321 h 2217912"/>
              <a:gd name="connsiteX38" fmla="*/ 1906926 w 1927431"/>
              <a:gd name="connsiteY38" fmla="*/ 2207660 h 2217912"/>
              <a:gd name="connsiteX39" fmla="*/ 1927431 w 1927431"/>
              <a:gd name="connsiteY39" fmla="*/ 2217912 h 2217912"/>
              <a:gd name="connsiteX40" fmla="*/ 481858 w 1927431"/>
              <a:gd name="connsiteY40" fmla="*/ 2217912 h 2217912"/>
              <a:gd name="connsiteX41" fmla="*/ 468188 w 1927431"/>
              <a:gd name="connsiteY41" fmla="*/ 2166651 h 2217912"/>
              <a:gd name="connsiteX42" fmla="*/ 574128 w 1927431"/>
              <a:gd name="connsiteY42" fmla="*/ 2043623 h 2217912"/>
              <a:gd name="connsiteX43" fmla="*/ 683486 w 1927431"/>
              <a:gd name="connsiteY43" fmla="*/ 2019701 h 2217912"/>
              <a:gd name="connsiteX44" fmla="*/ 885115 w 1927431"/>
              <a:gd name="connsiteY44" fmla="*/ 2019701 h 2217912"/>
              <a:gd name="connsiteX45" fmla="*/ 1291789 w 1927431"/>
              <a:gd name="connsiteY45" fmla="*/ 2125642 h 2217912"/>
              <a:gd name="connsiteX46" fmla="*/ 1196101 w 1927431"/>
              <a:gd name="connsiteY46" fmla="*/ 2053876 h 2217912"/>
              <a:gd name="connsiteX47" fmla="*/ 1028647 w 1927431"/>
              <a:gd name="connsiteY47" fmla="*/ 1896674 h 2217912"/>
              <a:gd name="connsiteX48" fmla="*/ 960298 w 1927431"/>
              <a:gd name="connsiteY48" fmla="*/ 1814655 h 2217912"/>
              <a:gd name="connsiteX49" fmla="*/ 946628 w 1927431"/>
              <a:gd name="connsiteY49" fmla="*/ 1787316 h 2217912"/>
              <a:gd name="connsiteX50" fmla="*/ 608303 w 1927431"/>
              <a:gd name="connsiteY50" fmla="*/ 1749724 h 2217912"/>
              <a:gd name="connsiteX51" fmla="*/ 533119 w 1927431"/>
              <a:gd name="connsiteY51" fmla="*/ 1725802 h 2217912"/>
              <a:gd name="connsiteX52" fmla="*/ 406674 w 1927431"/>
              <a:gd name="connsiteY52" fmla="*/ 1677958 h 2217912"/>
              <a:gd name="connsiteX53" fmla="*/ 27339 w 1927431"/>
              <a:gd name="connsiteY53" fmla="*/ 1387476 h 2217912"/>
              <a:gd name="connsiteX54" fmla="*/ 0 w 1927431"/>
              <a:gd name="connsiteY54" fmla="*/ 1271284 h 2217912"/>
              <a:gd name="connsiteX55" fmla="*/ 47844 w 1927431"/>
              <a:gd name="connsiteY55" fmla="*/ 1151674 h 2217912"/>
              <a:gd name="connsiteX56" fmla="*/ 119610 w 1927431"/>
              <a:gd name="connsiteY56" fmla="*/ 1134587 h 2217912"/>
              <a:gd name="connsiteX57" fmla="*/ 809931 w 1927431"/>
              <a:gd name="connsiteY57" fmla="*/ 1554931 h 2217912"/>
              <a:gd name="connsiteX58" fmla="*/ 673234 w 1927431"/>
              <a:gd name="connsiteY58" fmla="*/ 1107247 h 2217912"/>
              <a:gd name="connsiteX59" fmla="*/ 649312 w 1927431"/>
              <a:gd name="connsiteY59" fmla="*/ 1021811 h 2217912"/>
              <a:gd name="connsiteX60" fmla="*/ 584381 w 1927431"/>
              <a:gd name="connsiteY60" fmla="*/ 652729 h 2217912"/>
              <a:gd name="connsiteX61" fmla="*/ 577546 w 1927431"/>
              <a:gd name="connsiteY61" fmla="*/ 358830 h 2217912"/>
              <a:gd name="connsiteX62" fmla="*/ 584381 w 1927431"/>
              <a:gd name="connsiteY62" fmla="*/ 273394 h 2217912"/>
              <a:gd name="connsiteX63" fmla="*/ 789426 w 1927431"/>
              <a:gd name="connsiteY63" fmla="*/ 0 h 22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27431" h="2217912">
                <a:moveTo>
                  <a:pt x="789426" y="0"/>
                </a:moveTo>
                <a:cubicBezTo>
                  <a:pt x="895367" y="0"/>
                  <a:pt x="915871" y="102522"/>
                  <a:pt x="929541" y="194793"/>
                </a:cubicBezTo>
                <a:cubicBezTo>
                  <a:pt x="939793" y="266559"/>
                  <a:pt x="932959" y="283646"/>
                  <a:pt x="932959" y="293899"/>
                </a:cubicBezTo>
                <a:cubicBezTo>
                  <a:pt x="932959" y="386169"/>
                  <a:pt x="891949" y="475022"/>
                  <a:pt x="878280" y="570710"/>
                </a:cubicBezTo>
                <a:cubicBezTo>
                  <a:pt x="871445" y="615137"/>
                  <a:pt x="864610" y="666399"/>
                  <a:pt x="850940" y="714243"/>
                </a:cubicBezTo>
                <a:cubicBezTo>
                  <a:pt x="823601" y="816765"/>
                  <a:pt x="772339" y="929541"/>
                  <a:pt x="765504" y="1038898"/>
                </a:cubicBezTo>
                <a:cubicBezTo>
                  <a:pt x="765504" y="1052568"/>
                  <a:pt x="755252" y="1076490"/>
                  <a:pt x="755252" y="1083325"/>
                </a:cubicBezTo>
                <a:cubicBezTo>
                  <a:pt x="755252" y="1093577"/>
                  <a:pt x="765504" y="1141421"/>
                  <a:pt x="765504" y="1151674"/>
                </a:cubicBezTo>
                <a:lnTo>
                  <a:pt x="765504" y="1220022"/>
                </a:lnTo>
                <a:cubicBezTo>
                  <a:pt x="786009" y="1353302"/>
                  <a:pt x="837271" y="1472912"/>
                  <a:pt x="891949" y="1568600"/>
                </a:cubicBezTo>
                <a:cubicBezTo>
                  <a:pt x="891949" y="1568600"/>
                  <a:pt x="895367" y="1568600"/>
                  <a:pt x="895367" y="1561766"/>
                </a:cubicBezTo>
                <a:cubicBezTo>
                  <a:pt x="895367" y="1551513"/>
                  <a:pt x="885115" y="1520756"/>
                  <a:pt x="885115" y="1513921"/>
                </a:cubicBezTo>
                <a:lnTo>
                  <a:pt x="885115" y="1284954"/>
                </a:lnTo>
                <a:cubicBezTo>
                  <a:pt x="891949" y="1223440"/>
                  <a:pt x="902202" y="1158509"/>
                  <a:pt x="912454" y="1093577"/>
                </a:cubicBezTo>
                <a:cubicBezTo>
                  <a:pt x="932959" y="984220"/>
                  <a:pt x="963715" y="837270"/>
                  <a:pt x="1096995" y="755252"/>
                </a:cubicBezTo>
                <a:cubicBezTo>
                  <a:pt x="1124335" y="738165"/>
                  <a:pt x="1158509" y="724495"/>
                  <a:pt x="1189266" y="724495"/>
                </a:cubicBezTo>
                <a:cubicBezTo>
                  <a:pt x="1291789" y="724495"/>
                  <a:pt x="1312293" y="806513"/>
                  <a:pt x="1312293" y="881697"/>
                </a:cubicBezTo>
                <a:cubicBezTo>
                  <a:pt x="1312293" y="888532"/>
                  <a:pt x="1305459" y="919288"/>
                  <a:pt x="1302041" y="939793"/>
                </a:cubicBezTo>
                <a:cubicBezTo>
                  <a:pt x="1295206" y="1035481"/>
                  <a:pt x="1271284" y="1138004"/>
                  <a:pt x="1237110" y="1237109"/>
                </a:cubicBezTo>
                <a:cubicBezTo>
                  <a:pt x="1223440" y="1278119"/>
                  <a:pt x="1189266" y="1329380"/>
                  <a:pt x="1165344" y="1373807"/>
                </a:cubicBezTo>
                <a:cubicBezTo>
                  <a:pt x="1144839" y="1411398"/>
                  <a:pt x="1134587" y="1455825"/>
                  <a:pt x="1117500" y="1496834"/>
                </a:cubicBezTo>
                <a:cubicBezTo>
                  <a:pt x="1117500" y="1500252"/>
                  <a:pt x="1120917" y="1507087"/>
                  <a:pt x="1117500" y="1510504"/>
                </a:cubicBezTo>
                <a:cubicBezTo>
                  <a:pt x="1100413" y="1568600"/>
                  <a:pt x="1066238" y="1626697"/>
                  <a:pt x="1045734" y="1691628"/>
                </a:cubicBezTo>
                <a:cubicBezTo>
                  <a:pt x="1038899" y="1705298"/>
                  <a:pt x="1035482" y="1739472"/>
                  <a:pt x="1035482" y="1746307"/>
                </a:cubicBezTo>
                <a:cubicBezTo>
                  <a:pt x="1035482" y="1777064"/>
                  <a:pt x="1073073" y="1814655"/>
                  <a:pt x="1103830" y="1848830"/>
                </a:cubicBezTo>
                <a:cubicBezTo>
                  <a:pt x="1155092" y="1910343"/>
                  <a:pt x="1226858" y="1971857"/>
                  <a:pt x="1291789" y="2019701"/>
                </a:cubicBezTo>
                <a:cubicBezTo>
                  <a:pt x="1295206" y="2023119"/>
                  <a:pt x="1418234" y="2098302"/>
                  <a:pt x="1448991" y="2098302"/>
                </a:cubicBezTo>
                <a:cubicBezTo>
                  <a:pt x="1459243" y="2098302"/>
                  <a:pt x="1466078" y="2091467"/>
                  <a:pt x="1472913" y="2088050"/>
                </a:cubicBezTo>
                <a:cubicBezTo>
                  <a:pt x="1418234" y="2019701"/>
                  <a:pt x="1384059" y="1951353"/>
                  <a:pt x="1356720" y="1883004"/>
                </a:cubicBezTo>
                <a:cubicBezTo>
                  <a:pt x="1343050" y="1848830"/>
                  <a:pt x="1336215" y="1800986"/>
                  <a:pt x="1332798" y="1763394"/>
                </a:cubicBezTo>
                <a:cubicBezTo>
                  <a:pt x="1329381" y="1725802"/>
                  <a:pt x="1325963" y="1684793"/>
                  <a:pt x="1325963" y="1647201"/>
                </a:cubicBezTo>
                <a:cubicBezTo>
                  <a:pt x="1322546" y="1630114"/>
                  <a:pt x="1319128" y="1602775"/>
                  <a:pt x="1319128" y="1595940"/>
                </a:cubicBezTo>
                <a:lnTo>
                  <a:pt x="1319128" y="1531009"/>
                </a:lnTo>
                <a:cubicBezTo>
                  <a:pt x="1322546" y="1513921"/>
                  <a:pt x="1325963" y="1493417"/>
                  <a:pt x="1325963" y="1472912"/>
                </a:cubicBezTo>
                <a:cubicBezTo>
                  <a:pt x="1332798" y="1414816"/>
                  <a:pt x="1373807" y="1254197"/>
                  <a:pt x="1486582" y="1254197"/>
                </a:cubicBezTo>
                <a:cubicBezTo>
                  <a:pt x="1623280" y="1254197"/>
                  <a:pt x="1633532" y="1496834"/>
                  <a:pt x="1633532" y="1554931"/>
                </a:cubicBezTo>
                <a:lnTo>
                  <a:pt x="1613027" y="1903509"/>
                </a:lnTo>
                <a:cubicBezTo>
                  <a:pt x="1613027" y="1992362"/>
                  <a:pt x="1619862" y="2088050"/>
                  <a:pt x="1660871" y="2180321"/>
                </a:cubicBezTo>
                <a:cubicBezTo>
                  <a:pt x="1736055" y="2204243"/>
                  <a:pt x="1831743" y="2200825"/>
                  <a:pt x="1906926" y="2207660"/>
                </a:cubicBezTo>
                <a:cubicBezTo>
                  <a:pt x="1913761" y="2207660"/>
                  <a:pt x="1917179" y="2217912"/>
                  <a:pt x="1927431" y="2217912"/>
                </a:cubicBezTo>
                <a:lnTo>
                  <a:pt x="481858" y="2217912"/>
                </a:lnTo>
                <a:cubicBezTo>
                  <a:pt x="475023" y="2200825"/>
                  <a:pt x="468188" y="2176903"/>
                  <a:pt x="468188" y="2166651"/>
                </a:cubicBezTo>
                <a:cubicBezTo>
                  <a:pt x="468188" y="2122224"/>
                  <a:pt x="526284" y="2053876"/>
                  <a:pt x="574128" y="2043623"/>
                </a:cubicBezTo>
                <a:cubicBezTo>
                  <a:pt x="608303" y="2036788"/>
                  <a:pt x="673234" y="2019701"/>
                  <a:pt x="683486" y="2019701"/>
                </a:cubicBezTo>
                <a:lnTo>
                  <a:pt x="885115" y="2019701"/>
                </a:lnTo>
                <a:lnTo>
                  <a:pt x="1291789" y="2125642"/>
                </a:lnTo>
                <a:cubicBezTo>
                  <a:pt x="1267867" y="2094885"/>
                  <a:pt x="1226858" y="2077798"/>
                  <a:pt x="1196101" y="2053876"/>
                </a:cubicBezTo>
                <a:cubicBezTo>
                  <a:pt x="1138004" y="2009449"/>
                  <a:pt x="1079908" y="1951353"/>
                  <a:pt x="1028647" y="1896674"/>
                </a:cubicBezTo>
                <a:cubicBezTo>
                  <a:pt x="1004725" y="1869334"/>
                  <a:pt x="980803" y="1841995"/>
                  <a:pt x="960298" y="1814655"/>
                </a:cubicBezTo>
                <a:cubicBezTo>
                  <a:pt x="953463" y="1807821"/>
                  <a:pt x="956881" y="1787316"/>
                  <a:pt x="946628" y="1787316"/>
                </a:cubicBezTo>
                <a:cubicBezTo>
                  <a:pt x="833853" y="1766811"/>
                  <a:pt x="717660" y="1766811"/>
                  <a:pt x="608303" y="1749724"/>
                </a:cubicBezTo>
                <a:cubicBezTo>
                  <a:pt x="584381" y="1746307"/>
                  <a:pt x="557041" y="1732637"/>
                  <a:pt x="533119" y="1725802"/>
                </a:cubicBezTo>
                <a:cubicBezTo>
                  <a:pt x="492110" y="1712132"/>
                  <a:pt x="447683" y="1691628"/>
                  <a:pt x="406674" y="1677958"/>
                </a:cubicBezTo>
                <a:cubicBezTo>
                  <a:pt x="280229" y="1633532"/>
                  <a:pt x="119610" y="1537844"/>
                  <a:pt x="27339" y="1387476"/>
                </a:cubicBezTo>
                <a:cubicBezTo>
                  <a:pt x="6835" y="1353302"/>
                  <a:pt x="0" y="1302041"/>
                  <a:pt x="0" y="1271284"/>
                </a:cubicBezTo>
                <a:cubicBezTo>
                  <a:pt x="0" y="1237109"/>
                  <a:pt x="3417" y="1185848"/>
                  <a:pt x="47844" y="1151674"/>
                </a:cubicBezTo>
                <a:cubicBezTo>
                  <a:pt x="75183" y="1127752"/>
                  <a:pt x="99105" y="1134587"/>
                  <a:pt x="119610" y="1134587"/>
                </a:cubicBezTo>
                <a:cubicBezTo>
                  <a:pt x="321238" y="1134587"/>
                  <a:pt x="625390" y="1394311"/>
                  <a:pt x="809931" y="1554931"/>
                </a:cubicBezTo>
                <a:cubicBezTo>
                  <a:pt x="714243" y="1401146"/>
                  <a:pt x="693738" y="1257614"/>
                  <a:pt x="673234" y="1107247"/>
                </a:cubicBezTo>
                <a:cubicBezTo>
                  <a:pt x="669816" y="1076490"/>
                  <a:pt x="656147" y="1049151"/>
                  <a:pt x="649312" y="1021811"/>
                </a:cubicBezTo>
                <a:cubicBezTo>
                  <a:pt x="621972" y="898784"/>
                  <a:pt x="594633" y="775756"/>
                  <a:pt x="584381" y="652729"/>
                </a:cubicBezTo>
                <a:lnTo>
                  <a:pt x="577546" y="358830"/>
                </a:lnTo>
                <a:cubicBezTo>
                  <a:pt x="580963" y="331490"/>
                  <a:pt x="580963" y="300733"/>
                  <a:pt x="584381" y="273394"/>
                </a:cubicBezTo>
                <a:cubicBezTo>
                  <a:pt x="594633" y="136697"/>
                  <a:pt x="676651" y="0"/>
                  <a:pt x="78942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93DB5D5C-8D03-C901-1637-16F6A874CF9A}"/>
              </a:ext>
            </a:extLst>
          </p:cNvPr>
          <p:cNvSpPr/>
          <p:nvPr/>
        </p:nvSpPr>
        <p:spPr>
          <a:xfrm rot="5400000">
            <a:off x="9581631" y="-1094702"/>
            <a:ext cx="2424558" cy="2399459"/>
          </a:xfrm>
          <a:custGeom>
            <a:avLst/>
            <a:gdLst>
              <a:gd name="connsiteX0" fmla="*/ 2571750 w 3067050"/>
              <a:gd name="connsiteY0" fmla="*/ 0 h 3035300"/>
              <a:gd name="connsiteX1" fmla="*/ 2628900 w 3067050"/>
              <a:gd name="connsiteY1" fmla="*/ 190500 h 3035300"/>
              <a:gd name="connsiteX2" fmla="*/ 2470150 w 3067050"/>
              <a:gd name="connsiteY2" fmla="*/ 698500 h 3035300"/>
              <a:gd name="connsiteX3" fmla="*/ 2476500 w 3067050"/>
              <a:gd name="connsiteY3" fmla="*/ 711200 h 3035300"/>
              <a:gd name="connsiteX4" fmla="*/ 3003550 w 3067050"/>
              <a:gd name="connsiteY4" fmla="*/ 304800 h 3035300"/>
              <a:gd name="connsiteX5" fmla="*/ 3067050 w 3067050"/>
              <a:gd name="connsiteY5" fmla="*/ 342900 h 3035300"/>
              <a:gd name="connsiteX6" fmla="*/ 2940050 w 3067050"/>
              <a:gd name="connsiteY6" fmla="*/ 463550 h 3035300"/>
              <a:gd name="connsiteX7" fmla="*/ 2368550 w 3067050"/>
              <a:gd name="connsiteY7" fmla="*/ 901700 h 3035300"/>
              <a:gd name="connsiteX8" fmla="*/ 2343150 w 3067050"/>
              <a:gd name="connsiteY8" fmla="*/ 990600 h 3035300"/>
              <a:gd name="connsiteX9" fmla="*/ 2279650 w 3067050"/>
              <a:gd name="connsiteY9" fmla="*/ 1200150 h 3035300"/>
              <a:gd name="connsiteX10" fmla="*/ 2286000 w 3067050"/>
              <a:gd name="connsiteY10" fmla="*/ 1225550 h 3035300"/>
              <a:gd name="connsiteX11" fmla="*/ 2749550 w 3067050"/>
              <a:gd name="connsiteY11" fmla="*/ 939800 h 3035300"/>
              <a:gd name="connsiteX12" fmla="*/ 2825750 w 3067050"/>
              <a:gd name="connsiteY12" fmla="*/ 996950 h 3035300"/>
              <a:gd name="connsiteX13" fmla="*/ 2654300 w 3067050"/>
              <a:gd name="connsiteY13" fmla="*/ 1104900 h 3035300"/>
              <a:gd name="connsiteX14" fmla="*/ 2489200 w 3067050"/>
              <a:gd name="connsiteY14" fmla="*/ 1149350 h 3035300"/>
              <a:gd name="connsiteX15" fmla="*/ 2286000 w 3067050"/>
              <a:gd name="connsiteY15" fmla="*/ 1257300 h 3035300"/>
              <a:gd name="connsiteX16" fmla="*/ 2139950 w 3067050"/>
              <a:gd name="connsiteY16" fmla="*/ 1485900 h 3035300"/>
              <a:gd name="connsiteX17" fmla="*/ 2101850 w 3067050"/>
              <a:gd name="connsiteY17" fmla="*/ 1555750 h 3035300"/>
              <a:gd name="connsiteX18" fmla="*/ 2044700 w 3067050"/>
              <a:gd name="connsiteY18" fmla="*/ 1663700 h 3035300"/>
              <a:gd name="connsiteX19" fmla="*/ 2590800 w 3067050"/>
              <a:gd name="connsiteY19" fmla="*/ 1447800 h 3035300"/>
              <a:gd name="connsiteX20" fmla="*/ 2787650 w 3067050"/>
              <a:gd name="connsiteY20" fmla="*/ 1568450 h 3035300"/>
              <a:gd name="connsiteX21" fmla="*/ 2667000 w 3067050"/>
              <a:gd name="connsiteY21" fmla="*/ 1657350 h 3035300"/>
              <a:gd name="connsiteX22" fmla="*/ 2355850 w 3067050"/>
              <a:gd name="connsiteY22" fmla="*/ 1593850 h 3035300"/>
              <a:gd name="connsiteX23" fmla="*/ 1758950 w 3067050"/>
              <a:gd name="connsiteY23" fmla="*/ 2012950 h 3035300"/>
              <a:gd name="connsiteX24" fmla="*/ 1917700 w 3067050"/>
              <a:gd name="connsiteY24" fmla="*/ 2019300 h 3035300"/>
              <a:gd name="connsiteX25" fmla="*/ 2476500 w 3067050"/>
              <a:gd name="connsiteY25" fmla="*/ 2616200 h 3035300"/>
              <a:gd name="connsiteX26" fmla="*/ 2343150 w 3067050"/>
              <a:gd name="connsiteY26" fmla="*/ 2762250 h 3035300"/>
              <a:gd name="connsiteX27" fmla="*/ 2209800 w 3067050"/>
              <a:gd name="connsiteY27" fmla="*/ 2679700 h 3035300"/>
              <a:gd name="connsiteX28" fmla="*/ 1930400 w 3067050"/>
              <a:gd name="connsiteY28" fmla="*/ 2070100 h 3035300"/>
              <a:gd name="connsiteX29" fmla="*/ 1778000 w 3067050"/>
              <a:gd name="connsiteY29" fmla="*/ 2044700 h 3035300"/>
              <a:gd name="connsiteX30" fmla="*/ 1479550 w 3067050"/>
              <a:gd name="connsiteY30" fmla="*/ 2279650 h 3035300"/>
              <a:gd name="connsiteX31" fmla="*/ 1987550 w 3067050"/>
              <a:gd name="connsiteY31" fmla="*/ 2755900 h 3035300"/>
              <a:gd name="connsiteX32" fmla="*/ 1873250 w 3067050"/>
              <a:gd name="connsiteY32" fmla="*/ 2914650 h 3035300"/>
              <a:gd name="connsiteX33" fmla="*/ 1695450 w 3067050"/>
              <a:gd name="connsiteY33" fmla="*/ 2660650 h 3035300"/>
              <a:gd name="connsiteX34" fmla="*/ 1625600 w 3067050"/>
              <a:gd name="connsiteY34" fmla="*/ 2425700 h 3035300"/>
              <a:gd name="connsiteX35" fmla="*/ 1447800 w 3067050"/>
              <a:gd name="connsiteY35" fmla="*/ 2305050 h 3035300"/>
              <a:gd name="connsiteX36" fmla="*/ 1219200 w 3067050"/>
              <a:gd name="connsiteY36" fmla="*/ 2444750 h 3035300"/>
              <a:gd name="connsiteX37" fmla="*/ 895350 w 3067050"/>
              <a:gd name="connsiteY37" fmla="*/ 2603500 h 3035300"/>
              <a:gd name="connsiteX38" fmla="*/ 1206500 w 3067050"/>
              <a:gd name="connsiteY38" fmla="*/ 2692400 h 3035300"/>
              <a:gd name="connsiteX39" fmla="*/ 1397000 w 3067050"/>
              <a:gd name="connsiteY39" fmla="*/ 2959100 h 3035300"/>
              <a:gd name="connsiteX40" fmla="*/ 1301750 w 3067050"/>
              <a:gd name="connsiteY40" fmla="*/ 3035300 h 3035300"/>
              <a:gd name="connsiteX41" fmla="*/ 1085850 w 3067050"/>
              <a:gd name="connsiteY41" fmla="*/ 2787650 h 3035300"/>
              <a:gd name="connsiteX42" fmla="*/ 933450 w 3067050"/>
              <a:gd name="connsiteY42" fmla="*/ 2679700 h 3035300"/>
              <a:gd name="connsiteX43" fmla="*/ 793750 w 3067050"/>
              <a:gd name="connsiteY43" fmla="*/ 2660650 h 3035300"/>
              <a:gd name="connsiteX44" fmla="*/ 660400 w 3067050"/>
              <a:gd name="connsiteY44" fmla="*/ 2679700 h 3035300"/>
              <a:gd name="connsiteX45" fmla="*/ 546100 w 3067050"/>
              <a:gd name="connsiteY45" fmla="*/ 2711450 h 3035300"/>
              <a:gd name="connsiteX46" fmla="*/ 241300 w 3067050"/>
              <a:gd name="connsiteY46" fmla="*/ 2806700 h 3035300"/>
              <a:gd name="connsiteX47" fmla="*/ 19050 w 3067050"/>
              <a:gd name="connsiteY47" fmla="*/ 2895600 h 3035300"/>
              <a:gd name="connsiteX48" fmla="*/ 0 w 3067050"/>
              <a:gd name="connsiteY48" fmla="*/ 2895600 h 3035300"/>
              <a:gd name="connsiteX49" fmla="*/ 266700 w 3067050"/>
              <a:gd name="connsiteY49" fmla="*/ 2755900 h 3035300"/>
              <a:gd name="connsiteX50" fmla="*/ 666750 w 3067050"/>
              <a:gd name="connsiteY50" fmla="*/ 2654300 h 3035300"/>
              <a:gd name="connsiteX51" fmla="*/ 781050 w 3067050"/>
              <a:gd name="connsiteY51" fmla="*/ 2565400 h 3035300"/>
              <a:gd name="connsiteX52" fmla="*/ 838200 w 3067050"/>
              <a:gd name="connsiteY52" fmla="*/ 2432050 h 3035300"/>
              <a:gd name="connsiteX53" fmla="*/ 914400 w 3067050"/>
              <a:gd name="connsiteY53" fmla="*/ 2228850 h 3035300"/>
              <a:gd name="connsiteX54" fmla="*/ 971550 w 3067050"/>
              <a:gd name="connsiteY54" fmla="*/ 2190750 h 3035300"/>
              <a:gd name="connsiteX55" fmla="*/ 1028700 w 3067050"/>
              <a:gd name="connsiteY55" fmla="*/ 2266950 h 3035300"/>
              <a:gd name="connsiteX56" fmla="*/ 838200 w 3067050"/>
              <a:gd name="connsiteY56" fmla="*/ 2584450 h 3035300"/>
              <a:gd name="connsiteX57" fmla="*/ 850900 w 3067050"/>
              <a:gd name="connsiteY57" fmla="*/ 2590800 h 3035300"/>
              <a:gd name="connsiteX58" fmla="*/ 1593850 w 3067050"/>
              <a:gd name="connsiteY58" fmla="*/ 2108200 h 3035300"/>
              <a:gd name="connsiteX59" fmla="*/ 1403350 w 3067050"/>
              <a:gd name="connsiteY59" fmla="*/ 2000250 h 3035300"/>
              <a:gd name="connsiteX60" fmla="*/ 984250 w 3067050"/>
              <a:gd name="connsiteY60" fmla="*/ 2120900 h 3035300"/>
              <a:gd name="connsiteX61" fmla="*/ 869950 w 3067050"/>
              <a:gd name="connsiteY61" fmla="*/ 2044700 h 3035300"/>
              <a:gd name="connsiteX62" fmla="*/ 1225550 w 3067050"/>
              <a:gd name="connsiteY62" fmla="*/ 1860550 h 3035300"/>
              <a:gd name="connsiteX63" fmla="*/ 1612900 w 3067050"/>
              <a:gd name="connsiteY63" fmla="*/ 2108200 h 3035300"/>
              <a:gd name="connsiteX64" fmla="*/ 1657350 w 3067050"/>
              <a:gd name="connsiteY64" fmla="*/ 2025650 h 3035300"/>
              <a:gd name="connsiteX65" fmla="*/ 1606550 w 3067050"/>
              <a:gd name="connsiteY65" fmla="*/ 1885950 h 3035300"/>
              <a:gd name="connsiteX66" fmla="*/ 1200150 w 3067050"/>
              <a:gd name="connsiteY66" fmla="*/ 1517650 h 3035300"/>
              <a:gd name="connsiteX67" fmla="*/ 1308100 w 3067050"/>
              <a:gd name="connsiteY67" fmla="*/ 1428750 h 3035300"/>
              <a:gd name="connsiteX68" fmla="*/ 1701800 w 3067050"/>
              <a:gd name="connsiteY68" fmla="*/ 1911350 h 3035300"/>
              <a:gd name="connsiteX69" fmla="*/ 1708150 w 3067050"/>
              <a:gd name="connsiteY69" fmla="*/ 2032000 h 3035300"/>
              <a:gd name="connsiteX70" fmla="*/ 1917700 w 3067050"/>
              <a:gd name="connsiteY70" fmla="*/ 1746250 h 3035300"/>
              <a:gd name="connsiteX71" fmla="*/ 1612900 w 3067050"/>
              <a:gd name="connsiteY71" fmla="*/ 1079500 h 3035300"/>
              <a:gd name="connsiteX72" fmla="*/ 1695450 w 3067050"/>
              <a:gd name="connsiteY72" fmla="*/ 971550 h 3035300"/>
              <a:gd name="connsiteX73" fmla="*/ 1828800 w 3067050"/>
              <a:gd name="connsiteY73" fmla="*/ 1054100 h 3035300"/>
              <a:gd name="connsiteX74" fmla="*/ 1981200 w 3067050"/>
              <a:gd name="connsiteY74" fmla="*/ 1454150 h 3035300"/>
              <a:gd name="connsiteX75" fmla="*/ 1962150 w 3067050"/>
              <a:gd name="connsiteY75" fmla="*/ 1695450 h 3035300"/>
              <a:gd name="connsiteX76" fmla="*/ 1968500 w 3067050"/>
              <a:gd name="connsiteY76" fmla="*/ 1708150 h 3035300"/>
              <a:gd name="connsiteX77" fmla="*/ 2165350 w 3067050"/>
              <a:gd name="connsiteY77" fmla="*/ 1333500 h 3035300"/>
              <a:gd name="connsiteX78" fmla="*/ 1898650 w 3067050"/>
              <a:gd name="connsiteY78" fmla="*/ 704850 h 3035300"/>
              <a:gd name="connsiteX79" fmla="*/ 1955800 w 3067050"/>
              <a:gd name="connsiteY79" fmla="*/ 628650 h 3035300"/>
              <a:gd name="connsiteX80" fmla="*/ 2216150 w 3067050"/>
              <a:gd name="connsiteY80" fmla="*/ 1174750 h 3035300"/>
              <a:gd name="connsiteX81" fmla="*/ 2203450 w 3067050"/>
              <a:gd name="connsiteY81" fmla="*/ 1282700 h 3035300"/>
              <a:gd name="connsiteX82" fmla="*/ 2209800 w 3067050"/>
              <a:gd name="connsiteY82" fmla="*/ 1295400 h 3035300"/>
              <a:gd name="connsiteX83" fmla="*/ 2317750 w 3067050"/>
              <a:gd name="connsiteY83" fmla="*/ 990600 h 3035300"/>
              <a:gd name="connsiteX84" fmla="*/ 2171700 w 3067050"/>
              <a:gd name="connsiteY84" fmla="*/ 406400 h 3035300"/>
              <a:gd name="connsiteX85" fmla="*/ 2235200 w 3067050"/>
              <a:gd name="connsiteY85" fmla="*/ 304800 h 3035300"/>
              <a:gd name="connsiteX86" fmla="*/ 2381250 w 3067050"/>
              <a:gd name="connsiteY86" fmla="*/ 527050 h 3035300"/>
              <a:gd name="connsiteX87" fmla="*/ 2381250 w 3067050"/>
              <a:gd name="connsiteY87" fmla="*/ 800100 h 3035300"/>
              <a:gd name="connsiteX88" fmla="*/ 2482850 w 3067050"/>
              <a:gd name="connsiteY88" fmla="*/ 419100 h 3035300"/>
              <a:gd name="connsiteX89" fmla="*/ 2489200 w 3067050"/>
              <a:gd name="connsiteY89" fmla="*/ 120650 h 3035300"/>
              <a:gd name="connsiteX90" fmla="*/ 2571750 w 3067050"/>
              <a:gd name="connsiteY90" fmla="*/ 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67050" h="3035300">
                <a:moveTo>
                  <a:pt x="2571750" y="0"/>
                </a:moveTo>
                <a:cubicBezTo>
                  <a:pt x="2628900" y="0"/>
                  <a:pt x="2628900" y="184150"/>
                  <a:pt x="2628900" y="190500"/>
                </a:cubicBezTo>
                <a:cubicBezTo>
                  <a:pt x="2628900" y="361950"/>
                  <a:pt x="2546350" y="508000"/>
                  <a:pt x="2470150" y="698500"/>
                </a:cubicBezTo>
                <a:lnTo>
                  <a:pt x="2476500" y="711200"/>
                </a:lnTo>
                <a:cubicBezTo>
                  <a:pt x="2571750" y="565150"/>
                  <a:pt x="2844800" y="304800"/>
                  <a:pt x="3003550" y="304800"/>
                </a:cubicBezTo>
                <a:cubicBezTo>
                  <a:pt x="3035300" y="304800"/>
                  <a:pt x="3067050" y="298450"/>
                  <a:pt x="3067050" y="342900"/>
                </a:cubicBezTo>
                <a:cubicBezTo>
                  <a:pt x="3067050" y="393700"/>
                  <a:pt x="2997200" y="444500"/>
                  <a:pt x="2940050" y="463550"/>
                </a:cubicBezTo>
                <a:cubicBezTo>
                  <a:pt x="2743200" y="533400"/>
                  <a:pt x="2495550" y="685800"/>
                  <a:pt x="2368550" y="901700"/>
                </a:cubicBezTo>
                <a:cubicBezTo>
                  <a:pt x="2355850" y="920750"/>
                  <a:pt x="2349500" y="958850"/>
                  <a:pt x="2343150" y="990600"/>
                </a:cubicBezTo>
                <a:cubicBezTo>
                  <a:pt x="2330450" y="1054100"/>
                  <a:pt x="2311400" y="1130300"/>
                  <a:pt x="2279650" y="1200150"/>
                </a:cubicBezTo>
                <a:lnTo>
                  <a:pt x="2286000" y="1225550"/>
                </a:lnTo>
                <a:cubicBezTo>
                  <a:pt x="2374900" y="1123950"/>
                  <a:pt x="2628900" y="939800"/>
                  <a:pt x="2749550" y="939800"/>
                </a:cubicBezTo>
                <a:cubicBezTo>
                  <a:pt x="2794000" y="939800"/>
                  <a:pt x="2825750" y="971550"/>
                  <a:pt x="2825750" y="996950"/>
                </a:cubicBezTo>
                <a:cubicBezTo>
                  <a:pt x="2825750" y="1085850"/>
                  <a:pt x="2679700" y="1092200"/>
                  <a:pt x="2654300" y="1104900"/>
                </a:cubicBezTo>
                <a:cubicBezTo>
                  <a:pt x="2603500" y="1117600"/>
                  <a:pt x="2540000" y="1123950"/>
                  <a:pt x="2489200" y="1149350"/>
                </a:cubicBezTo>
                <a:cubicBezTo>
                  <a:pt x="2419350" y="1174750"/>
                  <a:pt x="2349500" y="1206500"/>
                  <a:pt x="2286000" y="1257300"/>
                </a:cubicBezTo>
                <a:cubicBezTo>
                  <a:pt x="2203450" y="1320800"/>
                  <a:pt x="2184400" y="1409700"/>
                  <a:pt x="2139950" y="1485900"/>
                </a:cubicBezTo>
                <a:cubicBezTo>
                  <a:pt x="2133600" y="1498600"/>
                  <a:pt x="2120900" y="1530350"/>
                  <a:pt x="2101850" y="1555750"/>
                </a:cubicBezTo>
                <a:cubicBezTo>
                  <a:pt x="2089150" y="1574800"/>
                  <a:pt x="2038350" y="1625600"/>
                  <a:pt x="2044700" y="1663700"/>
                </a:cubicBezTo>
                <a:cubicBezTo>
                  <a:pt x="2228850" y="1524000"/>
                  <a:pt x="2413000" y="1447800"/>
                  <a:pt x="2590800" y="1447800"/>
                </a:cubicBezTo>
                <a:cubicBezTo>
                  <a:pt x="2660650" y="1447800"/>
                  <a:pt x="2787650" y="1460500"/>
                  <a:pt x="2787650" y="1568450"/>
                </a:cubicBezTo>
                <a:cubicBezTo>
                  <a:pt x="2787650" y="1657350"/>
                  <a:pt x="2705100" y="1657350"/>
                  <a:pt x="2667000" y="1657350"/>
                </a:cubicBezTo>
                <a:cubicBezTo>
                  <a:pt x="2533650" y="1657350"/>
                  <a:pt x="2520950" y="1593850"/>
                  <a:pt x="2355850" y="1593850"/>
                </a:cubicBezTo>
                <a:cubicBezTo>
                  <a:pt x="2114550" y="1593850"/>
                  <a:pt x="1987550" y="1708150"/>
                  <a:pt x="1758950" y="2012950"/>
                </a:cubicBezTo>
                <a:cubicBezTo>
                  <a:pt x="1765300" y="2019300"/>
                  <a:pt x="1778000" y="2019300"/>
                  <a:pt x="1917700" y="2019300"/>
                </a:cubicBezTo>
                <a:cubicBezTo>
                  <a:pt x="2273300" y="2063750"/>
                  <a:pt x="2476500" y="2336800"/>
                  <a:pt x="2476500" y="2616200"/>
                </a:cubicBezTo>
                <a:cubicBezTo>
                  <a:pt x="2476500" y="2705100"/>
                  <a:pt x="2432050" y="2762250"/>
                  <a:pt x="2343150" y="2762250"/>
                </a:cubicBezTo>
                <a:cubicBezTo>
                  <a:pt x="2298700" y="2762250"/>
                  <a:pt x="2241550" y="2755900"/>
                  <a:pt x="2209800" y="2679700"/>
                </a:cubicBezTo>
                <a:cubicBezTo>
                  <a:pt x="2108200" y="2463800"/>
                  <a:pt x="2139950" y="2222500"/>
                  <a:pt x="1930400" y="2070100"/>
                </a:cubicBezTo>
                <a:cubicBezTo>
                  <a:pt x="1885950" y="2038350"/>
                  <a:pt x="1790700" y="2044700"/>
                  <a:pt x="1778000" y="2044700"/>
                </a:cubicBezTo>
                <a:cubicBezTo>
                  <a:pt x="1682750" y="2044700"/>
                  <a:pt x="1574800" y="2203450"/>
                  <a:pt x="1479550" y="2279650"/>
                </a:cubicBezTo>
                <a:cubicBezTo>
                  <a:pt x="1733550" y="2330450"/>
                  <a:pt x="1987550" y="2514600"/>
                  <a:pt x="1987550" y="2755900"/>
                </a:cubicBezTo>
                <a:cubicBezTo>
                  <a:pt x="1987550" y="2825750"/>
                  <a:pt x="1949450" y="2914650"/>
                  <a:pt x="1873250" y="2914650"/>
                </a:cubicBezTo>
                <a:cubicBezTo>
                  <a:pt x="1746250" y="2914650"/>
                  <a:pt x="1714500" y="2724150"/>
                  <a:pt x="1695450" y="2660650"/>
                </a:cubicBezTo>
                <a:cubicBezTo>
                  <a:pt x="1676400" y="2590800"/>
                  <a:pt x="1657350" y="2489200"/>
                  <a:pt x="1625600" y="2425700"/>
                </a:cubicBezTo>
                <a:cubicBezTo>
                  <a:pt x="1606550" y="2381250"/>
                  <a:pt x="1485900" y="2305050"/>
                  <a:pt x="1447800" y="2305050"/>
                </a:cubicBezTo>
                <a:cubicBezTo>
                  <a:pt x="1428750" y="2305050"/>
                  <a:pt x="1295400" y="2400300"/>
                  <a:pt x="1219200" y="2444750"/>
                </a:cubicBezTo>
                <a:cubicBezTo>
                  <a:pt x="1111250" y="2501900"/>
                  <a:pt x="1003300" y="2552700"/>
                  <a:pt x="895350" y="2603500"/>
                </a:cubicBezTo>
                <a:cubicBezTo>
                  <a:pt x="984250" y="2622550"/>
                  <a:pt x="1104900" y="2654300"/>
                  <a:pt x="1206500" y="2692400"/>
                </a:cubicBezTo>
                <a:cubicBezTo>
                  <a:pt x="1289050" y="2724150"/>
                  <a:pt x="1397000" y="2895600"/>
                  <a:pt x="1397000" y="2959100"/>
                </a:cubicBezTo>
                <a:cubicBezTo>
                  <a:pt x="1397000" y="3016250"/>
                  <a:pt x="1327150" y="3035300"/>
                  <a:pt x="1301750" y="3035300"/>
                </a:cubicBezTo>
                <a:cubicBezTo>
                  <a:pt x="1162050" y="3035300"/>
                  <a:pt x="1149350" y="2901950"/>
                  <a:pt x="1085850" y="2787650"/>
                </a:cubicBezTo>
                <a:cubicBezTo>
                  <a:pt x="1054100" y="2724150"/>
                  <a:pt x="984250" y="2692400"/>
                  <a:pt x="933450" y="2679700"/>
                </a:cubicBezTo>
                <a:cubicBezTo>
                  <a:pt x="889000" y="2673350"/>
                  <a:pt x="812800" y="2660650"/>
                  <a:pt x="793750" y="2660650"/>
                </a:cubicBezTo>
                <a:cubicBezTo>
                  <a:pt x="781050" y="2660650"/>
                  <a:pt x="698500" y="2667000"/>
                  <a:pt x="660400" y="2679700"/>
                </a:cubicBezTo>
                <a:cubicBezTo>
                  <a:pt x="615950" y="2686050"/>
                  <a:pt x="577850" y="2705100"/>
                  <a:pt x="546100" y="2711450"/>
                </a:cubicBezTo>
                <a:cubicBezTo>
                  <a:pt x="444500" y="2736850"/>
                  <a:pt x="336550" y="2768600"/>
                  <a:pt x="241300" y="2806700"/>
                </a:cubicBezTo>
                <a:cubicBezTo>
                  <a:pt x="165100" y="2832100"/>
                  <a:pt x="38100" y="2895600"/>
                  <a:pt x="19050" y="2895600"/>
                </a:cubicBezTo>
                <a:lnTo>
                  <a:pt x="0" y="2895600"/>
                </a:lnTo>
                <a:cubicBezTo>
                  <a:pt x="69850" y="2832100"/>
                  <a:pt x="184150" y="2774950"/>
                  <a:pt x="266700" y="2755900"/>
                </a:cubicBezTo>
                <a:cubicBezTo>
                  <a:pt x="393700" y="2717800"/>
                  <a:pt x="533400" y="2698750"/>
                  <a:pt x="666750" y="2654300"/>
                </a:cubicBezTo>
                <a:cubicBezTo>
                  <a:pt x="692150" y="2647950"/>
                  <a:pt x="755650" y="2616200"/>
                  <a:pt x="781050" y="2565400"/>
                </a:cubicBezTo>
                <a:cubicBezTo>
                  <a:pt x="806450" y="2520950"/>
                  <a:pt x="825500" y="2470150"/>
                  <a:pt x="838200" y="2432050"/>
                </a:cubicBezTo>
                <a:cubicBezTo>
                  <a:pt x="863600" y="2368550"/>
                  <a:pt x="882650" y="2292350"/>
                  <a:pt x="914400" y="2228850"/>
                </a:cubicBezTo>
                <a:cubicBezTo>
                  <a:pt x="927100" y="2203450"/>
                  <a:pt x="952500" y="2190750"/>
                  <a:pt x="971550" y="2190750"/>
                </a:cubicBezTo>
                <a:cubicBezTo>
                  <a:pt x="1022350" y="2190750"/>
                  <a:pt x="1028700" y="2247900"/>
                  <a:pt x="1028700" y="2266950"/>
                </a:cubicBezTo>
                <a:cubicBezTo>
                  <a:pt x="1028700" y="2387600"/>
                  <a:pt x="952500" y="2451100"/>
                  <a:pt x="838200" y="2584450"/>
                </a:cubicBezTo>
                <a:cubicBezTo>
                  <a:pt x="844550" y="2590800"/>
                  <a:pt x="838200" y="2590800"/>
                  <a:pt x="850900" y="2590800"/>
                </a:cubicBezTo>
                <a:cubicBezTo>
                  <a:pt x="990600" y="2590800"/>
                  <a:pt x="1593850" y="2209800"/>
                  <a:pt x="1593850" y="2108200"/>
                </a:cubicBezTo>
                <a:cubicBezTo>
                  <a:pt x="1593850" y="2019300"/>
                  <a:pt x="1435100" y="2000250"/>
                  <a:pt x="1403350" y="2000250"/>
                </a:cubicBezTo>
                <a:cubicBezTo>
                  <a:pt x="1244600" y="2000250"/>
                  <a:pt x="1130300" y="2120900"/>
                  <a:pt x="984250" y="2120900"/>
                </a:cubicBezTo>
                <a:cubicBezTo>
                  <a:pt x="946150" y="2120900"/>
                  <a:pt x="869950" y="2101850"/>
                  <a:pt x="869950" y="2044700"/>
                </a:cubicBezTo>
                <a:cubicBezTo>
                  <a:pt x="869950" y="1885950"/>
                  <a:pt x="1155700" y="1860550"/>
                  <a:pt x="1225550" y="1860550"/>
                </a:cubicBezTo>
                <a:cubicBezTo>
                  <a:pt x="1397000" y="1860550"/>
                  <a:pt x="1574800" y="1949450"/>
                  <a:pt x="1612900" y="2108200"/>
                </a:cubicBezTo>
                <a:cubicBezTo>
                  <a:pt x="1651000" y="2076450"/>
                  <a:pt x="1657350" y="2057400"/>
                  <a:pt x="1657350" y="2025650"/>
                </a:cubicBezTo>
                <a:cubicBezTo>
                  <a:pt x="1657350" y="1981200"/>
                  <a:pt x="1631950" y="1924050"/>
                  <a:pt x="1606550" y="1885950"/>
                </a:cubicBezTo>
                <a:cubicBezTo>
                  <a:pt x="1498600" y="1727200"/>
                  <a:pt x="1200150" y="1746250"/>
                  <a:pt x="1200150" y="1517650"/>
                </a:cubicBezTo>
                <a:cubicBezTo>
                  <a:pt x="1200150" y="1441450"/>
                  <a:pt x="1263650" y="1428750"/>
                  <a:pt x="1308100" y="1428750"/>
                </a:cubicBezTo>
                <a:cubicBezTo>
                  <a:pt x="1530350" y="1428750"/>
                  <a:pt x="1676400" y="1746250"/>
                  <a:pt x="1701800" y="1911350"/>
                </a:cubicBezTo>
                <a:lnTo>
                  <a:pt x="1708150" y="2032000"/>
                </a:lnTo>
                <a:cubicBezTo>
                  <a:pt x="1816100" y="1936750"/>
                  <a:pt x="1917700" y="1835150"/>
                  <a:pt x="1917700" y="1746250"/>
                </a:cubicBezTo>
                <a:cubicBezTo>
                  <a:pt x="1917700" y="1403350"/>
                  <a:pt x="1612900" y="1301750"/>
                  <a:pt x="1612900" y="1079500"/>
                </a:cubicBezTo>
                <a:cubicBezTo>
                  <a:pt x="1612900" y="1016000"/>
                  <a:pt x="1638300" y="971550"/>
                  <a:pt x="1695450" y="971550"/>
                </a:cubicBezTo>
                <a:cubicBezTo>
                  <a:pt x="1733550" y="971550"/>
                  <a:pt x="1809750" y="1022350"/>
                  <a:pt x="1828800" y="1054100"/>
                </a:cubicBezTo>
                <a:cubicBezTo>
                  <a:pt x="1943100" y="1206500"/>
                  <a:pt x="1981200" y="1308100"/>
                  <a:pt x="1981200" y="1454150"/>
                </a:cubicBezTo>
                <a:cubicBezTo>
                  <a:pt x="1981200" y="1466850"/>
                  <a:pt x="1968500" y="1612900"/>
                  <a:pt x="1962150" y="1695450"/>
                </a:cubicBezTo>
                <a:cubicBezTo>
                  <a:pt x="1962150" y="1695450"/>
                  <a:pt x="1962150" y="1701800"/>
                  <a:pt x="1968500" y="1708150"/>
                </a:cubicBezTo>
                <a:cubicBezTo>
                  <a:pt x="2032000" y="1587500"/>
                  <a:pt x="2165350" y="1454150"/>
                  <a:pt x="2165350" y="1333500"/>
                </a:cubicBezTo>
                <a:cubicBezTo>
                  <a:pt x="2165350" y="1054100"/>
                  <a:pt x="1898650" y="927100"/>
                  <a:pt x="1898650" y="704850"/>
                </a:cubicBezTo>
                <a:cubicBezTo>
                  <a:pt x="1898650" y="666750"/>
                  <a:pt x="1917700" y="628650"/>
                  <a:pt x="1955800" y="628650"/>
                </a:cubicBezTo>
                <a:cubicBezTo>
                  <a:pt x="2133600" y="628650"/>
                  <a:pt x="2216150" y="1123950"/>
                  <a:pt x="2216150" y="1174750"/>
                </a:cubicBezTo>
                <a:cubicBezTo>
                  <a:pt x="2216150" y="1187450"/>
                  <a:pt x="2209800" y="1244600"/>
                  <a:pt x="2203450" y="1282700"/>
                </a:cubicBezTo>
                <a:cubicBezTo>
                  <a:pt x="2203450" y="1282700"/>
                  <a:pt x="2203450" y="1289050"/>
                  <a:pt x="2209800" y="1295400"/>
                </a:cubicBezTo>
                <a:cubicBezTo>
                  <a:pt x="2273300" y="1174750"/>
                  <a:pt x="2317750" y="1098550"/>
                  <a:pt x="2317750" y="990600"/>
                </a:cubicBezTo>
                <a:cubicBezTo>
                  <a:pt x="2317750" y="749300"/>
                  <a:pt x="2171700" y="565150"/>
                  <a:pt x="2171700" y="406400"/>
                </a:cubicBezTo>
                <a:cubicBezTo>
                  <a:pt x="2171700" y="368300"/>
                  <a:pt x="2171700" y="304800"/>
                  <a:pt x="2235200" y="304800"/>
                </a:cubicBezTo>
                <a:cubicBezTo>
                  <a:pt x="2336800" y="304800"/>
                  <a:pt x="2381250" y="520700"/>
                  <a:pt x="2381250" y="527050"/>
                </a:cubicBezTo>
                <a:cubicBezTo>
                  <a:pt x="2381250" y="762000"/>
                  <a:pt x="2374900" y="781050"/>
                  <a:pt x="2381250" y="800100"/>
                </a:cubicBezTo>
                <a:cubicBezTo>
                  <a:pt x="2432050" y="673100"/>
                  <a:pt x="2463800" y="546100"/>
                  <a:pt x="2482850" y="419100"/>
                </a:cubicBezTo>
                <a:lnTo>
                  <a:pt x="2489200" y="120650"/>
                </a:lnTo>
                <a:cubicBezTo>
                  <a:pt x="2495550" y="88900"/>
                  <a:pt x="2514600" y="0"/>
                  <a:pt x="2571750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7E682C4-C4EE-9F0A-677B-33BC98231FFC}"/>
              </a:ext>
            </a:extLst>
          </p:cNvPr>
          <p:cNvSpPr/>
          <p:nvPr/>
        </p:nvSpPr>
        <p:spPr>
          <a:xfrm>
            <a:off x="1943984" y="1494208"/>
            <a:ext cx="774613" cy="565235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72A023-44C0-D9C5-4002-9F2D415DBC2F}"/>
              </a:ext>
            </a:extLst>
          </p:cNvPr>
          <p:cNvSpPr/>
          <p:nvPr/>
        </p:nvSpPr>
        <p:spPr>
          <a:xfrm>
            <a:off x="8737600" y="6391831"/>
            <a:ext cx="3183193" cy="2107643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1F31BCE-4C83-DA42-1C4F-8C2964928317}"/>
              </a:ext>
            </a:extLst>
          </p:cNvPr>
          <p:cNvSpPr/>
          <p:nvPr/>
        </p:nvSpPr>
        <p:spPr>
          <a:xfrm>
            <a:off x="1235375" y="-892944"/>
            <a:ext cx="2116061" cy="140107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06CEED6-9207-E7C7-7D42-48A4F60E9CF4}"/>
              </a:ext>
            </a:extLst>
          </p:cNvPr>
          <p:cNvSpPr/>
          <p:nvPr/>
        </p:nvSpPr>
        <p:spPr>
          <a:xfrm>
            <a:off x="6096000" y="2140782"/>
            <a:ext cx="29270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82DD04A-B167-F77F-2CC4-530E65EA45C2}"/>
              </a:ext>
            </a:extLst>
          </p:cNvPr>
          <p:cNvSpPr txBox="1"/>
          <p:nvPr/>
        </p:nvSpPr>
        <p:spPr>
          <a:xfrm>
            <a:off x="1068306" y="1078192"/>
            <a:ext cx="5075428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287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1C578F5-F55B-F1B7-EEB8-9E37AB39EB37}"/>
              </a:ext>
            </a:extLst>
          </p:cNvPr>
          <p:cNvSpPr txBox="1"/>
          <p:nvPr/>
        </p:nvSpPr>
        <p:spPr>
          <a:xfrm>
            <a:off x="6926727" y="2233701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8DC617-AB92-9444-F6F0-16D040EDB916}"/>
              </a:ext>
            </a:extLst>
          </p:cNvPr>
          <p:cNvSpPr txBox="1"/>
          <p:nvPr/>
        </p:nvSpPr>
        <p:spPr>
          <a:xfrm>
            <a:off x="5978579" y="3076143"/>
            <a:ext cx="4562422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B7B7F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08384CE-6397-6AAF-5009-C99A032FE220}"/>
              </a:ext>
            </a:extLst>
          </p:cNvPr>
          <p:cNvSpPr/>
          <p:nvPr/>
        </p:nvSpPr>
        <p:spPr>
          <a:xfrm rot="14834108">
            <a:off x="4387935" y="3886167"/>
            <a:ext cx="583692" cy="632581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16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58AB2AF8-8354-96AA-F8FC-7BD7DC10CD68}"/>
              </a:ext>
            </a:extLst>
          </p:cNvPr>
          <p:cNvSpPr/>
          <p:nvPr/>
        </p:nvSpPr>
        <p:spPr>
          <a:xfrm>
            <a:off x="2887629" y="3380875"/>
            <a:ext cx="336145" cy="336145"/>
          </a:xfrm>
          <a:prstGeom prst="ellipse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F6538CC-1ACC-96DF-CD61-9D5EE34C0699}"/>
              </a:ext>
            </a:extLst>
          </p:cNvPr>
          <p:cNvGrpSpPr/>
          <p:nvPr/>
        </p:nvGrpSpPr>
        <p:grpSpPr>
          <a:xfrm>
            <a:off x="1447386" y="1995232"/>
            <a:ext cx="1652629" cy="1652628"/>
            <a:chOff x="1547580" y="3066948"/>
            <a:chExt cx="1652629" cy="165262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80005A9-09BE-9E7B-96BE-6D15DEEE79C3}"/>
                </a:ext>
              </a:extLst>
            </p:cNvPr>
            <p:cNvSpPr/>
            <p:nvPr/>
          </p:nvSpPr>
          <p:spPr>
            <a:xfrm>
              <a:off x="1547580" y="3066948"/>
              <a:ext cx="1652629" cy="1652628"/>
            </a:xfrm>
            <a:prstGeom prst="ellipse">
              <a:avLst/>
            </a:prstGeom>
            <a:solidFill>
              <a:srgbClr val="5B7B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Light" panose="020B0300000000000000" pitchFamily="34" charset="-122"/>
                <a:sym typeface="+mn-lt"/>
              </a:endParaRPr>
            </a:p>
          </p:txBody>
        </p:sp>
        <p:sp>
          <p:nvSpPr>
            <p:cNvPr id="26" name="KSO_Shape">
              <a:extLst>
                <a:ext uri="{FF2B5EF4-FFF2-40B4-BE49-F238E27FC236}">
                  <a16:creationId xmlns:a16="http://schemas.microsoft.com/office/drawing/2014/main" id="{51B47709-8135-32EF-CDB6-623FDFDAE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265" y="3682880"/>
              <a:ext cx="617259" cy="420765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CE18AC6A-F985-A7AD-B171-D8EC6CC0AD7A}"/>
              </a:ext>
            </a:extLst>
          </p:cNvPr>
          <p:cNvSpPr txBox="1"/>
          <p:nvPr/>
        </p:nvSpPr>
        <p:spPr>
          <a:xfrm>
            <a:off x="273049" y="192998"/>
            <a:ext cx="1410964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8AA2854-E23C-3AC8-07EC-38315377FBD2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教学过程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5A39BF3-24EA-689C-9CEC-B10D15D6459C}"/>
              </a:ext>
            </a:extLst>
          </p:cNvPr>
          <p:cNvGrpSpPr/>
          <p:nvPr/>
        </p:nvGrpSpPr>
        <p:grpSpPr>
          <a:xfrm>
            <a:off x="1155916" y="3893894"/>
            <a:ext cx="2235567" cy="1047355"/>
            <a:chOff x="649026" y="1906534"/>
            <a:chExt cx="2235567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040386A-527E-6374-20ED-62A69AE45F9C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E05F84E-80C8-2851-69BB-B5BFA7BCC61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695C850A-DDC0-145F-F05B-84ABF10D2535}"/>
              </a:ext>
            </a:extLst>
          </p:cNvPr>
          <p:cNvSpPr/>
          <p:nvPr/>
        </p:nvSpPr>
        <p:spPr>
          <a:xfrm>
            <a:off x="5434442" y="3380875"/>
            <a:ext cx="336145" cy="336145"/>
          </a:xfrm>
          <a:prstGeom prst="ellipse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72CFBA9D-5F14-7E3D-13FE-197C8B57BAF9}"/>
              </a:ext>
            </a:extLst>
          </p:cNvPr>
          <p:cNvSpPr/>
          <p:nvPr/>
        </p:nvSpPr>
        <p:spPr>
          <a:xfrm>
            <a:off x="3994199" y="1995232"/>
            <a:ext cx="1652629" cy="1652628"/>
          </a:xfrm>
          <a:prstGeom prst="ellipse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6" name="KSO_Shape" descr="D:\51PPT模板网\51pptmoban.com\图片001.jpg">
            <a:extLst>
              <a:ext uri="{FF2B5EF4-FFF2-40B4-BE49-F238E27FC236}">
                <a16:creationId xmlns:a16="http://schemas.microsoft.com/office/drawing/2014/main" id="{E4123ED3-A1D0-BD8C-8624-632590804AFF}"/>
              </a:ext>
            </a:extLst>
          </p:cNvPr>
          <p:cNvSpPr>
            <a:spLocks/>
          </p:cNvSpPr>
          <p:nvPr/>
        </p:nvSpPr>
        <p:spPr bwMode="auto">
          <a:xfrm>
            <a:off x="4511884" y="2517794"/>
            <a:ext cx="617259" cy="607505"/>
          </a:xfrm>
          <a:custGeom>
            <a:avLst/>
            <a:gdLst>
              <a:gd name="T0" fmla="*/ 6467 w 6638"/>
              <a:gd name="T1" fmla="*/ 2963 h 6544"/>
              <a:gd name="T2" fmla="*/ 3729 w 6638"/>
              <a:gd name="T3" fmla="*/ 226 h 6544"/>
              <a:gd name="T4" fmla="*/ 2909 w 6638"/>
              <a:gd name="T5" fmla="*/ 226 h 6544"/>
              <a:gd name="T6" fmla="*/ 171 w 6638"/>
              <a:gd name="T7" fmla="*/ 2963 h 6544"/>
              <a:gd name="T8" fmla="*/ 171 w 6638"/>
              <a:gd name="T9" fmla="*/ 3583 h 6544"/>
              <a:gd name="T10" fmla="*/ 791 w 6638"/>
              <a:gd name="T11" fmla="*/ 3583 h 6544"/>
              <a:gd name="T12" fmla="*/ 1162 w 6638"/>
              <a:gd name="T13" fmla="*/ 3212 h 6544"/>
              <a:gd name="T14" fmla="*/ 1162 w 6638"/>
              <a:gd name="T15" fmla="*/ 6077 h 6544"/>
              <a:gd name="T16" fmla="*/ 1629 w 6638"/>
              <a:gd name="T17" fmla="*/ 6544 h 6544"/>
              <a:gd name="T18" fmla="*/ 2627 w 6638"/>
              <a:gd name="T19" fmla="*/ 6544 h 6544"/>
              <a:gd name="T20" fmla="*/ 2627 w 6638"/>
              <a:gd name="T21" fmla="*/ 5242 h 6544"/>
              <a:gd name="T22" fmla="*/ 2810 w 6638"/>
              <a:gd name="T23" fmla="*/ 5059 h 6544"/>
              <a:gd name="T24" fmla="*/ 3828 w 6638"/>
              <a:gd name="T25" fmla="*/ 5059 h 6544"/>
              <a:gd name="T26" fmla="*/ 4011 w 6638"/>
              <a:gd name="T27" fmla="*/ 5242 h 6544"/>
              <a:gd name="T28" fmla="*/ 4011 w 6638"/>
              <a:gd name="T29" fmla="*/ 6544 h 6544"/>
              <a:gd name="T30" fmla="*/ 5009 w 6638"/>
              <a:gd name="T31" fmla="*/ 6544 h 6544"/>
              <a:gd name="T32" fmla="*/ 5476 w 6638"/>
              <a:gd name="T33" fmla="*/ 6077 h 6544"/>
              <a:gd name="T34" fmla="*/ 5476 w 6638"/>
              <a:gd name="T35" fmla="*/ 3212 h 6544"/>
              <a:gd name="T36" fmla="*/ 5847 w 6638"/>
              <a:gd name="T37" fmla="*/ 3583 h 6544"/>
              <a:gd name="T38" fmla="*/ 6157 w 6638"/>
              <a:gd name="T39" fmla="*/ 3711 h 6544"/>
              <a:gd name="T40" fmla="*/ 6467 w 6638"/>
              <a:gd name="T41" fmla="*/ 3583 h 6544"/>
              <a:gd name="T42" fmla="*/ 6467 w 6638"/>
              <a:gd name="T43" fmla="*/ 2963 h 6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638" h="6544">
                <a:moveTo>
                  <a:pt x="6467" y="2963"/>
                </a:moveTo>
                <a:lnTo>
                  <a:pt x="3729" y="226"/>
                </a:lnTo>
                <a:cubicBezTo>
                  <a:pt x="3503" y="0"/>
                  <a:pt x="3135" y="0"/>
                  <a:pt x="2909" y="226"/>
                </a:cubicBezTo>
                <a:lnTo>
                  <a:pt x="171" y="2963"/>
                </a:lnTo>
                <a:cubicBezTo>
                  <a:pt x="0" y="3134"/>
                  <a:pt x="0" y="3412"/>
                  <a:pt x="171" y="3583"/>
                </a:cubicBezTo>
                <a:cubicBezTo>
                  <a:pt x="343" y="3754"/>
                  <a:pt x="620" y="3754"/>
                  <a:pt x="791" y="3583"/>
                </a:cubicBezTo>
                <a:lnTo>
                  <a:pt x="1162" y="3212"/>
                </a:lnTo>
                <a:lnTo>
                  <a:pt x="1162" y="6077"/>
                </a:lnTo>
                <a:cubicBezTo>
                  <a:pt x="1162" y="6335"/>
                  <a:pt x="1371" y="6544"/>
                  <a:pt x="1629" y="6544"/>
                </a:cubicBezTo>
                <a:lnTo>
                  <a:pt x="2627" y="6544"/>
                </a:lnTo>
                <a:lnTo>
                  <a:pt x="2627" y="5242"/>
                </a:lnTo>
                <a:cubicBezTo>
                  <a:pt x="2627" y="5141"/>
                  <a:pt x="2709" y="5059"/>
                  <a:pt x="2810" y="5059"/>
                </a:cubicBezTo>
                <a:lnTo>
                  <a:pt x="3828" y="5059"/>
                </a:lnTo>
                <a:cubicBezTo>
                  <a:pt x="3929" y="5059"/>
                  <a:pt x="4011" y="5141"/>
                  <a:pt x="4011" y="5242"/>
                </a:cubicBezTo>
                <a:lnTo>
                  <a:pt x="4011" y="6544"/>
                </a:lnTo>
                <a:lnTo>
                  <a:pt x="5009" y="6544"/>
                </a:lnTo>
                <a:cubicBezTo>
                  <a:pt x="5267" y="6544"/>
                  <a:pt x="5476" y="6335"/>
                  <a:pt x="5476" y="6077"/>
                </a:cubicBezTo>
                <a:lnTo>
                  <a:pt x="5476" y="3212"/>
                </a:lnTo>
                <a:lnTo>
                  <a:pt x="5847" y="3583"/>
                </a:lnTo>
                <a:cubicBezTo>
                  <a:pt x="5932" y="3668"/>
                  <a:pt x="6045" y="3711"/>
                  <a:pt x="6157" y="3711"/>
                </a:cubicBezTo>
                <a:cubicBezTo>
                  <a:pt x="6269" y="3711"/>
                  <a:pt x="6381" y="3668"/>
                  <a:pt x="6467" y="3583"/>
                </a:cubicBezTo>
                <a:cubicBezTo>
                  <a:pt x="6638" y="3412"/>
                  <a:pt x="6638" y="3134"/>
                  <a:pt x="6467" y="29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4190D9A-7779-D743-D549-C541963D61AC}"/>
              </a:ext>
            </a:extLst>
          </p:cNvPr>
          <p:cNvGrpSpPr/>
          <p:nvPr/>
        </p:nvGrpSpPr>
        <p:grpSpPr>
          <a:xfrm>
            <a:off x="3702729" y="3893894"/>
            <a:ext cx="2235567" cy="1047355"/>
            <a:chOff x="649026" y="1906534"/>
            <a:chExt cx="2235567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AAD09D8-79EF-81CB-356D-93C297753D4F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D850DFC-D898-5859-3451-58D41F7870A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18E3E7D6-E903-2871-23EB-6136341D805F}"/>
              </a:ext>
            </a:extLst>
          </p:cNvPr>
          <p:cNvSpPr/>
          <p:nvPr/>
        </p:nvSpPr>
        <p:spPr>
          <a:xfrm>
            <a:off x="7981255" y="3380875"/>
            <a:ext cx="336145" cy="336145"/>
          </a:xfrm>
          <a:prstGeom prst="ellipse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34D24E2E-A7AE-7DEC-93D6-75DF49E71E4B}"/>
              </a:ext>
            </a:extLst>
          </p:cNvPr>
          <p:cNvSpPr/>
          <p:nvPr/>
        </p:nvSpPr>
        <p:spPr>
          <a:xfrm>
            <a:off x="6541012" y="1995232"/>
            <a:ext cx="1652629" cy="1652628"/>
          </a:xfrm>
          <a:prstGeom prst="ellipse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7" name="KSO_Shape" descr="D:\51PPT模板网\51pptmoban.com\图片001.jpg">
            <a:extLst>
              <a:ext uri="{FF2B5EF4-FFF2-40B4-BE49-F238E27FC236}">
                <a16:creationId xmlns:a16="http://schemas.microsoft.com/office/drawing/2014/main" id="{E8050E65-AFC2-855A-0615-2AC3E4101E26}"/>
              </a:ext>
            </a:extLst>
          </p:cNvPr>
          <p:cNvSpPr>
            <a:spLocks/>
          </p:cNvSpPr>
          <p:nvPr/>
        </p:nvSpPr>
        <p:spPr bwMode="auto">
          <a:xfrm>
            <a:off x="7072517" y="2512917"/>
            <a:ext cx="589618" cy="617259"/>
          </a:xfrm>
          <a:custGeom>
            <a:avLst/>
            <a:gdLst>
              <a:gd name="connsiteX0" fmla="*/ 373926 w 579554"/>
              <a:gd name="connsiteY0" fmla="*/ 401376 h 606722"/>
              <a:gd name="connsiteX1" fmla="*/ 430026 w 579554"/>
              <a:gd name="connsiteY1" fmla="*/ 401376 h 606722"/>
              <a:gd name="connsiteX2" fmla="*/ 430026 w 579554"/>
              <a:gd name="connsiteY2" fmla="*/ 457334 h 606722"/>
              <a:gd name="connsiteX3" fmla="*/ 373926 w 579554"/>
              <a:gd name="connsiteY3" fmla="*/ 457334 h 606722"/>
              <a:gd name="connsiteX4" fmla="*/ 261657 w 579554"/>
              <a:gd name="connsiteY4" fmla="*/ 401376 h 606722"/>
              <a:gd name="connsiteX5" fmla="*/ 317757 w 579554"/>
              <a:gd name="connsiteY5" fmla="*/ 401376 h 606722"/>
              <a:gd name="connsiteX6" fmla="*/ 317757 w 579554"/>
              <a:gd name="connsiteY6" fmla="*/ 457334 h 606722"/>
              <a:gd name="connsiteX7" fmla="*/ 261657 w 579554"/>
              <a:gd name="connsiteY7" fmla="*/ 457334 h 606722"/>
              <a:gd name="connsiteX8" fmla="*/ 149528 w 579554"/>
              <a:gd name="connsiteY8" fmla="*/ 401376 h 606722"/>
              <a:gd name="connsiteX9" fmla="*/ 205628 w 579554"/>
              <a:gd name="connsiteY9" fmla="*/ 401376 h 606722"/>
              <a:gd name="connsiteX10" fmla="*/ 205628 w 579554"/>
              <a:gd name="connsiteY10" fmla="*/ 457334 h 606722"/>
              <a:gd name="connsiteX11" fmla="*/ 149528 w 579554"/>
              <a:gd name="connsiteY11" fmla="*/ 457334 h 606722"/>
              <a:gd name="connsiteX12" fmla="*/ 373926 w 579554"/>
              <a:gd name="connsiteY12" fmla="*/ 289389 h 606722"/>
              <a:gd name="connsiteX13" fmla="*/ 430026 w 579554"/>
              <a:gd name="connsiteY13" fmla="*/ 289389 h 606722"/>
              <a:gd name="connsiteX14" fmla="*/ 430026 w 579554"/>
              <a:gd name="connsiteY14" fmla="*/ 345347 h 606722"/>
              <a:gd name="connsiteX15" fmla="*/ 373926 w 579554"/>
              <a:gd name="connsiteY15" fmla="*/ 345347 h 606722"/>
              <a:gd name="connsiteX16" fmla="*/ 261657 w 579554"/>
              <a:gd name="connsiteY16" fmla="*/ 289389 h 606722"/>
              <a:gd name="connsiteX17" fmla="*/ 317757 w 579554"/>
              <a:gd name="connsiteY17" fmla="*/ 289389 h 606722"/>
              <a:gd name="connsiteX18" fmla="*/ 317757 w 579554"/>
              <a:gd name="connsiteY18" fmla="*/ 345347 h 606722"/>
              <a:gd name="connsiteX19" fmla="*/ 261657 w 579554"/>
              <a:gd name="connsiteY19" fmla="*/ 345347 h 606722"/>
              <a:gd name="connsiteX20" fmla="*/ 149528 w 579554"/>
              <a:gd name="connsiteY20" fmla="*/ 289389 h 606722"/>
              <a:gd name="connsiteX21" fmla="*/ 205628 w 579554"/>
              <a:gd name="connsiteY21" fmla="*/ 289389 h 606722"/>
              <a:gd name="connsiteX22" fmla="*/ 205628 w 579554"/>
              <a:gd name="connsiteY22" fmla="*/ 345347 h 606722"/>
              <a:gd name="connsiteX23" fmla="*/ 149528 w 579554"/>
              <a:gd name="connsiteY23" fmla="*/ 345347 h 606722"/>
              <a:gd name="connsiteX24" fmla="*/ 56077 w 579554"/>
              <a:gd name="connsiteY24" fmla="*/ 196049 h 606722"/>
              <a:gd name="connsiteX25" fmla="*/ 56077 w 579554"/>
              <a:gd name="connsiteY25" fmla="*/ 550734 h 606722"/>
              <a:gd name="connsiteX26" fmla="*/ 523477 w 579554"/>
              <a:gd name="connsiteY26" fmla="*/ 550734 h 606722"/>
              <a:gd name="connsiteX27" fmla="*/ 523477 w 579554"/>
              <a:gd name="connsiteY27" fmla="*/ 196049 h 606722"/>
              <a:gd name="connsiteX28" fmla="*/ 112155 w 579554"/>
              <a:gd name="connsiteY28" fmla="*/ 0 h 606722"/>
              <a:gd name="connsiteX29" fmla="*/ 168232 w 579554"/>
              <a:gd name="connsiteY29" fmla="*/ 0 h 606722"/>
              <a:gd name="connsiteX30" fmla="*/ 168232 w 579554"/>
              <a:gd name="connsiteY30" fmla="*/ 65320 h 606722"/>
              <a:gd name="connsiteX31" fmla="*/ 261694 w 579554"/>
              <a:gd name="connsiteY31" fmla="*/ 65320 h 606722"/>
              <a:gd name="connsiteX32" fmla="*/ 261694 w 579554"/>
              <a:gd name="connsiteY32" fmla="*/ 0 h 606722"/>
              <a:gd name="connsiteX33" fmla="*/ 317771 w 579554"/>
              <a:gd name="connsiteY33" fmla="*/ 0 h 606722"/>
              <a:gd name="connsiteX34" fmla="*/ 317771 w 579554"/>
              <a:gd name="connsiteY34" fmla="*/ 65320 h 606722"/>
              <a:gd name="connsiteX35" fmla="*/ 411322 w 579554"/>
              <a:gd name="connsiteY35" fmla="*/ 65320 h 606722"/>
              <a:gd name="connsiteX36" fmla="*/ 411322 w 579554"/>
              <a:gd name="connsiteY36" fmla="*/ 0 h 606722"/>
              <a:gd name="connsiteX37" fmla="*/ 467400 w 579554"/>
              <a:gd name="connsiteY37" fmla="*/ 0 h 606722"/>
              <a:gd name="connsiteX38" fmla="*/ 467400 w 579554"/>
              <a:gd name="connsiteY38" fmla="*/ 65320 h 606722"/>
              <a:gd name="connsiteX39" fmla="*/ 579554 w 579554"/>
              <a:gd name="connsiteY39" fmla="*/ 65320 h 606722"/>
              <a:gd name="connsiteX40" fmla="*/ 579554 w 579554"/>
              <a:gd name="connsiteY40" fmla="*/ 606722 h 606722"/>
              <a:gd name="connsiteX41" fmla="*/ 0 w 579554"/>
              <a:gd name="connsiteY41" fmla="*/ 606722 h 606722"/>
              <a:gd name="connsiteX42" fmla="*/ 0 w 579554"/>
              <a:gd name="connsiteY42" fmla="*/ 65320 h 606722"/>
              <a:gd name="connsiteX43" fmla="*/ 112155 w 579554"/>
              <a:gd name="connsiteY43" fmla="*/ 6532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79554" h="606722">
                <a:moveTo>
                  <a:pt x="373926" y="401376"/>
                </a:moveTo>
                <a:lnTo>
                  <a:pt x="430026" y="401376"/>
                </a:lnTo>
                <a:lnTo>
                  <a:pt x="430026" y="457334"/>
                </a:lnTo>
                <a:lnTo>
                  <a:pt x="373926" y="457334"/>
                </a:lnTo>
                <a:close/>
                <a:moveTo>
                  <a:pt x="261657" y="401376"/>
                </a:moveTo>
                <a:lnTo>
                  <a:pt x="317757" y="401376"/>
                </a:lnTo>
                <a:lnTo>
                  <a:pt x="317757" y="457334"/>
                </a:lnTo>
                <a:lnTo>
                  <a:pt x="261657" y="457334"/>
                </a:lnTo>
                <a:close/>
                <a:moveTo>
                  <a:pt x="149528" y="401376"/>
                </a:moveTo>
                <a:lnTo>
                  <a:pt x="205628" y="401376"/>
                </a:lnTo>
                <a:lnTo>
                  <a:pt x="205628" y="457334"/>
                </a:lnTo>
                <a:lnTo>
                  <a:pt x="149528" y="457334"/>
                </a:lnTo>
                <a:close/>
                <a:moveTo>
                  <a:pt x="373926" y="289389"/>
                </a:moveTo>
                <a:lnTo>
                  <a:pt x="430026" y="289389"/>
                </a:lnTo>
                <a:lnTo>
                  <a:pt x="430026" y="345347"/>
                </a:lnTo>
                <a:lnTo>
                  <a:pt x="373926" y="345347"/>
                </a:lnTo>
                <a:close/>
                <a:moveTo>
                  <a:pt x="261657" y="289389"/>
                </a:moveTo>
                <a:lnTo>
                  <a:pt x="317757" y="289389"/>
                </a:lnTo>
                <a:lnTo>
                  <a:pt x="317757" y="345347"/>
                </a:lnTo>
                <a:lnTo>
                  <a:pt x="261657" y="345347"/>
                </a:lnTo>
                <a:close/>
                <a:moveTo>
                  <a:pt x="149528" y="289389"/>
                </a:moveTo>
                <a:lnTo>
                  <a:pt x="205628" y="289389"/>
                </a:lnTo>
                <a:lnTo>
                  <a:pt x="205628" y="345347"/>
                </a:lnTo>
                <a:lnTo>
                  <a:pt x="149528" y="345347"/>
                </a:lnTo>
                <a:close/>
                <a:moveTo>
                  <a:pt x="56077" y="196049"/>
                </a:moveTo>
                <a:lnTo>
                  <a:pt x="56077" y="550734"/>
                </a:lnTo>
                <a:lnTo>
                  <a:pt x="523477" y="550734"/>
                </a:lnTo>
                <a:lnTo>
                  <a:pt x="523477" y="196049"/>
                </a:lnTo>
                <a:close/>
                <a:moveTo>
                  <a:pt x="112155" y="0"/>
                </a:moveTo>
                <a:lnTo>
                  <a:pt x="168232" y="0"/>
                </a:lnTo>
                <a:lnTo>
                  <a:pt x="168232" y="65320"/>
                </a:lnTo>
                <a:lnTo>
                  <a:pt x="261694" y="65320"/>
                </a:lnTo>
                <a:lnTo>
                  <a:pt x="261694" y="0"/>
                </a:lnTo>
                <a:lnTo>
                  <a:pt x="317771" y="0"/>
                </a:lnTo>
                <a:lnTo>
                  <a:pt x="317771" y="65320"/>
                </a:lnTo>
                <a:lnTo>
                  <a:pt x="411322" y="65320"/>
                </a:lnTo>
                <a:lnTo>
                  <a:pt x="411322" y="0"/>
                </a:lnTo>
                <a:lnTo>
                  <a:pt x="467400" y="0"/>
                </a:lnTo>
                <a:lnTo>
                  <a:pt x="467400" y="65320"/>
                </a:lnTo>
                <a:lnTo>
                  <a:pt x="579554" y="65320"/>
                </a:lnTo>
                <a:lnTo>
                  <a:pt x="579554" y="606722"/>
                </a:lnTo>
                <a:lnTo>
                  <a:pt x="0" y="606722"/>
                </a:lnTo>
                <a:lnTo>
                  <a:pt x="0" y="65320"/>
                </a:lnTo>
                <a:lnTo>
                  <a:pt x="112155" y="653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25F7C87-45A1-DE99-5A3C-9C88986323CB}"/>
              </a:ext>
            </a:extLst>
          </p:cNvPr>
          <p:cNvGrpSpPr/>
          <p:nvPr/>
        </p:nvGrpSpPr>
        <p:grpSpPr>
          <a:xfrm>
            <a:off x="6249542" y="3893894"/>
            <a:ext cx="2235567" cy="1047355"/>
            <a:chOff x="649026" y="1906534"/>
            <a:chExt cx="2235567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4C30F86-EFB7-866D-1510-F6637BD0F1B1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1363A0F-79F2-ABBD-31E7-37CA466FA21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椭圆 48">
            <a:extLst>
              <a:ext uri="{FF2B5EF4-FFF2-40B4-BE49-F238E27FC236}">
                <a16:creationId xmlns:a16="http://schemas.microsoft.com/office/drawing/2014/main" id="{DD81C5A1-15EB-1495-C59D-35D2C1D5DF11}"/>
              </a:ext>
            </a:extLst>
          </p:cNvPr>
          <p:cNvSpPr/>
          <p:nvPr/>
        </p:nvSpPr>
        <p:spPr>
          <a:xfrm>
            <a:off x="10528068" y="3380875"/>
            <a:ext cx="336145" cy="336145"/>
          </a:xfrm>
          <a:prstGeom prst="ellipse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AFD2A3C0-D5C7-7924-0873-8C8F8E6B038B}"/>
              </a:ext>
            </a:extLst>
          </p:cNvPr>
          <p:cNvSpPr/>
          <p:nvPr/>
        </p:nvSpPr>
        <p:spPr>
          <a:xfrm>
            <a:off x="9087825" y="1995232"/>
            <a:ext cx="1652629" cy="1652628"/>
          </a:xfrm>
          <a:prstGeom prst="ellipse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8" name="KSO_Shape">
            <a:extLst>
              <a:ext uri="{FF2B5EF4-FFF2-40B4-BE49-F238E27FC236}">
                <a16:creationId xmlns:a16="http://schemas.microsoft.com/office/drawing/2014/main" id="{61872A47-B1EB-90A5-1081-518463135C1F}"/>
              </a:ext>
            </a:extLst>
          </p:cNvPr>
          <p:cNvSpPr>
            <a:spLocks/>
          </p:cNvSpPr>
          <p:nvPr/>
        </p:nvSpPr>
        <p:spPr bwMode="auto">
          <a:xfrm>
            <a:off x="9605510" y="2513320"/>
            <a:ext cx="617259" cy="616454"/>
          </a:xfrm>
          <a:custGeom>
            <a:avLst/>
            <a:gdLst>
              <a:gd name="connsiteX0" fmla="*/ 235197 w 581370"/>
              <a:gd name="connsiteY0" fmla="*/ 325024 h 580612"/>
              <a:gd name="connsiteX1" fmla="*/ 442726 w 581370"/>
              <a:gd name="connsiteY1" fmla="*/ 325024 h 580612"/>
              <a:gd name="connsiteX2" fmla="*/ 466932 w 581370"/>
              <a:gd name="connsiteY2" fmla="*/ 349193 h 580612"/>
              <a:gd name="connsiteX3" fmla="*/ 442726 w 581370"/>
              <a:gd name="connsiteY3" fmla="*/ 373361 h 580612"/>
              <a:gd name="connsiteX4" fmla="*/ 235197 w 581370"/>
              <a:gd name="connsiteY4" fmla="*/ 373361 h 580612"/>
              <a:gd name="connsiteX5" fmla="*/ 210991 w 581370"/>
              <a:gd name="connsiteY5" fmla="*/ 349193 h 580612"/>
              <a:gd name="connsiteX6" fmla="*/ 235197 w 581370"/>
              <a:gd name="connsiteY6" fmla="*/ 325024 h 580612"/>
              <a:gd name="connsiteX7" fmla="*/ 235197 w 581370"/>
              <a:gd name="connsiteY7" fmla="*/ 222916 h 580612"/>
              <a:gd name="connsiteX8" fmla="*/ 442726 w 581370"/>
              <a:gd name="connsiteY8" fmla="*/ 222916 h 580612"/>
              <a:gd name="connsiteX9" fmla="*/ 466932 w 581370"/>
              <a:gd name="connsiteY9" fmla="*/ 247084 h 580612"/>
              <a:gd name="connsiteX10" fmla="*/ 442726 w 581370"/>
              <a:gd name="connsiteY10" fmla="*/ 271253 h 580612"/>
              <a:gd name="connsiteX11" fmla="*/ 235197 w 581370"/>
              <a:gd name="connsiteY11" fmla="*/ 271253 h 580612"/>
              <a:gd name="connsiteX12" fmla="*/ 210991 w 581370"/>
              <a:gd name="connsiteY12" fmla="*/ 247084 h 580612"/>
              <a:gd name="connsiteX13" fmla="*/ 235197 w 581370"/>
              <a:gd name="connsiteY13" fmla="*/ 222916 h 580612"/>
              <a:gd name="connsiteX14" fmla="*/ 235197 w 581370"/>
              <a:gd name="connsiteY14" fmla="*/ 120667 h 580612"/>
              <a:gd name="connsiteX15" fmla="*/ 442726 w 581370"/>
              <a:gd name="connsiteY15" fmla="*/ 120667 h 580612"/>
              <a:gd name="connsiteX16" fmla="*/ 466932 w 581370"/>
              <a:gd name="connsiteY16" fmla="*/ 144871 h 580612"/>
              <a:gd name="connsiteX17" fmla="*/ 442726 w 581370"/>
              <a:gd name="connsiteY17" fmla="*/ 169075 h 580612"/>
              <a:gd name="connsiteX18" fmla="*/ 235197 w 581370"/>
              <a:gd name="connsiteY18" fmla="*/ 169075 h 580612"/>
              <a:gd name="connsiteX19" fmla="*/ 210991 w 581370"/>
              <a:gd name="connsiteY19" fmla="*/ 144871 h 580612"/>
              <a:gd name="connsiteX20" fmla="*/ 235197 w 581370"/>
              <a:gd name="connsiteY20" fmla="*/ 120667 h 580612"/>
              <a:gd name="connsiteX21" fmla="*/ 48418 w 581370"/>
              <a:gd name="connsiteY21" fmla="*/ 107715 h 580612"/>
              <a:gd name="connsiteX22" fmla="*/ 48418 w 581370"/>
              <a:gd name="connsiteY22" fmla="*/ 532265 h 580612"/>
              <a:gd name="connsiteX23" fmla="*/ 436473 w 581370"/>
              <a:gd name="connsiteY23" fmla="*/ 532265 h 580612"/>
              <a:gd name="connsiteX24" fmla="*/ 436473 w 581370"/>
              <a:gd name="connsiteY24" fmla="*/ 493871 h 580612"/>
              <a:gd name="connsiteX25" fmla="*/ 120689 w 581370"/>
              <a:gd name="connsiteY25" fmla="*/ 493871 h 580612"/>
              <a:gd name="connsiteX26" fmla="*/ 96480 w 581370"/>
              <a:gd name="connsiteY26" fmla="*/ 469698 h 580612"/>
              <a:gd name="connsiteX27" fmla="*/ 96480 w 581370"/>
              <a:gd name="connsiteY27" fmla="*/ 107715 h 580612"/>
              <a:gd name="connsiteX28" fmla="*/ 144986 w 581370"/>
              <a:gd name="connsiteY28" fmla="*/ 48347 h 580612"/>
              <a:gd name="connsiteX29" fmla="*/ 144986 w 581370"/>
              <a:gd name="connsiteY29" fmla="*/ 445613 h 580612"/>
              <a:gd name="connsiteX30" fmla="*/ 533041 w 581370"/>
              <a:gd name="connsiteY30" fmla="*/ 445613 h 580612"/>
              <a:gd name="connsiteX31" fmla="*/ 533041 w 581370"/>
              <a:gd name="connsiteY31" fmla="*/ 48347 h 580612"/>
              <a:gd name="connsiteX32" fmla="*/ 120689 w 581370"/>
              <a:gd name="connsiteY32" fmla="*/ 0 h 580612"/>
              <a:gd name="connsiteX33" fmla="*/ 557250 w 581370"/>
              <a:gd name="connsiteY33" fmla="*/ 0 h 580612"/>
              <a:gd name="connsiteX34" fmla="*/ 581370 w 581370"/>
              <a:gd name="connsiteY34" fmla="*/ 24174 h 580612"/>
              <a:gd name="connsiteX35" fmla="*/ 581370 w 581370"/>
              <a:gd name="connsiteY35" fmla="*/ 469787 h 580612"/>
              <a:gd name="connsiteX36" fmla="*/ 557161 w 581370"/>
              <a:gd name="connsiteY36" fmla="*/ 493960 h 580612"/>
              <a:gd name="connsiteX37" fmla="*/ 484890 w 581370"/>
              <a:gd name="connsiteY37" fmla="*/ 493960 h 580612"/>
              <a:gd name="connsiteX38" fmla="*/ 484890 w 581370"/>
              <a:gd name="connsiteY38" fmla="*/ 556438 h 580612"/>
              <a:gd name="connsiteX39" fmla="*/ 460681 w 581370"/>
              <a:gd name="connsiteY39" fmla="*/ 580612 h 580612"/>
              <a:gd name="connsiteX40" fmla="*/ 24209 w 581370"/>
              <a:gd name="connsiteY40" fmla="*/ 580612 h 580612"/>
              <a:gd name="connsiteX41" fmla="*/ 0 w 581370"/>
              <a:gd name="connsiteY41" fmla="*/ 556438 h 580612"/>
              <a:gd name="connsiteX42" fmla="*/ 0 w 581370"/>
              <a:gd name="connsiteY42" fmla="*/ 83541 h 580612"/>
              <a:gd name="connsiteX43" fmla="*/ 24209 w 581370"/>
              <a:gd name="connsiteY43" fmla="*/ 59368 h 580612"/>
              <a:gd name="connsiteX44" fmla="*/ 96480 w 581370"/>
              <a:gd name="connsiteY44" fmla="*/ 59368 h 580612"/>
              <a:gd name="connsiteX45" fmla="*/ 96480 w 581370"/>
              <a:gd name="connsiteY45" fmla="*/ 24174 h 580612"/>
              <a:gd name="connsiteX46" fmla="*/ 120689 w 581370"/>
              <a:gd name="connsiteY46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81370" h="580612">
                <a:moveTo>
                  <a:pt x="235197" y="325024"/>
                </a:moveTo>
                <a:lnTo>
                  <a:pt x="442726" y="325024"/>
                </a:lnTo>
                <a:cubicBezTo>
                  <a:pt x="456164" y="325024"/>
                  <a:pt x="466932" y="335775"/>
                  <a:pt x="466932" y="349193"/>
                </a:cubicBezTo>
                <a:cubicBezTo>
                  <a:pt x="466932" y="362610"/>
                  <a:pt x="456164" y="373361"/>
                  <a:pt x="442726" y="373361"/>
                </a:cubicBezTo>
                <a:lnTo>
                  <a:pt x="235197" y="373361"/>
                </a:lnTo>
                <a:cubicBezTo>
                  <a:pt x="221848" y="373361"/>
                  <a:pt x="210991" y="362432"/>
                  <a:pt x="210991" y="349193"/>
                </a:cubicBezTo>
                <a:cubicBezTo>
                  <a:pt x="210991" y="335775"/>
                  <a:pt x="221848" y="325024"/>
                  <a:pt x="235197" y="325024"/>
                </a:cubicBezTo>
                <a:close/>
                <a:moveTo>
                  <a:pt x="235197" y="222916"/>
                </a:moveTo>
                <a:lnTo>
                  <a:pt x="442726" y="222916"/>
                </a:lnTo>
                <a:cubicBezTo>
                  <a:pt x="456164" y="222916"/>
                  <a:pt x="466932" y="233667"/>
                  <a:pt x="466932" y="247084"/>
                </a:cubicBezTo>
                <a:cubicBezTo>
                  <a:pt x="466932" y="260413"/>
                  <a:pt x="456164" y="271253"/>
                  <a:pt x="442726" y="271253"/>
                </a:cubicBezTo>
                <a:lnTo>
                  <a:pt x="235197" y="271253"/>
                </a:lnTo>
                <a:cubicBezTo>
                  <a:pt x="221848" y="271253"/>
                  <a:pt x="210991" y="260324"/>
                  <a:pt x="210991" y="247084"/>
                </a:cubicBezTo>
                <a:cubicBezTo>
                  <a:pt x="210991" y="233667"/>
                  <a:pt x="221848" y="222916"/>
                  <a:pt x="235197" y="222916"/>
                </a:cubicBezTo>
                <a:close/>
                <a:moveTo>
                  <a:pt x="235197" y="120667"/>
                </a:moveTo>
                <a:lnTo>
                  <a:pt x="442726" y="120667"/>
                </a:lnTo>
                <a:cubicBezTo>
                  <a:pt x="456164" y="120667"/>
                  <a:pt x="466932" y="131523"/>
                  <a:pt x="466932" y="144871"/>
                </a:cubicBezTo>
                <a:cubicBezTo>
                  <a:pt x="466932" y="158308"/>
                  <a:pt x="456164" y="169075"/>
                  <a:pt x="442726" y="169075"/>
                </a:cubicBezTo>
                <a:lnTo>
                  <a:pt x="235197" y="169075"/>
                </a:lnTo>
                <a:cubicBezTo>
                  <a:pt x="221848" y="169075"/>
                  <a:pt x="210991" y="158219"/>
                  <a:pt x="210991" y="144871"/>
                </a:cubicBezTo>
                <a:cubicBezTo>
                  <a:pt x="210991" y="131523"/>
                  <a:pt x="221848" y="120667"/>
                  <a:pt x="235197" y="120667"/>
                </a:cubicBezTo>
                <a:close/>
                <a:moveTo>
                  <a:pt x="48418" y="107715"/>
                </a:moveTo>
                <a:lnTo>
                  <a:pt x="48418" y="532265"/>
                </a:lnTo>
                <a:lnTo>
                  <a:pt x="436473" y="532265"/>
                </a:lnTo>
                <a:lnTo>
                  <a:pt x="436473" y="493871"/>
                </a:lnTo>
                <a:lnTo>
                  <a:pt x="120689" y="493871"/>
                </a:lnTo>
                <a:cubicBezTo>
                  <a:pt x="107249" y="493871"/>
                  <a:pt x="96480" y="483118"/>
                  <a:pt x="96480" y="469698"/>
                </a:cubicBezTo>
                <a:lnTo>
                  <a:pt x="96480" y="107715"/>
                </a:lnTo>
                <a:close/>
                <a:moveTo>
                  <a:pt x="144986" y="48347"/>
                </a:moveTo>
                <a:lnTo>
                  <a:pt x="144986" y="445613"/>
                </a:lnTo>
                <a:lnTo>
                  <a:pt x="533041" y="445613"/>
                </a:lnTo>
                <a:lnTo>
                  <a:pt x="533041" y="48347"/>
                </a:lnTo>
                <a:close/>
                <a:moveTo>
                  <a:pt x="120689" y="0"/>
                </a:moveTo>
                <a:lnTo>
                  <a:pt x="557250" y="0"/>
                </a:lnTo>
                <a:cubicBezTo>
                  <a:pt x="570690" y="0"/>
                  <a:pt x="581459" y="10754"/>
                  <a:pt x="581370" y="24174"/>
                </a:cubicBezTo>
                <a:lnTo>
                  <a:pt x="581370" y="469787"/>
                </a:lnTo>
                <a:cubicBezTo>
                  <a:pt x="581370" y="483206"/>
                  <a:pt x="570512" y="493960"/>
                  <a:pt x="557161" y="493960"/>
                </a:cubicBezTo>
                <a:lnTo>
                  <a:pt x="484890" y="493960"/>
                </a:lnTo>
                <a:lnTo>
                  <a:pt x="484890" y="556438"/>
                </a:lnTo>
                <a:cubicBezTo>
                  <a:pt x="484890" y="569858"/>
                  <a:pt x="474032" y="580612"/>
                  <a:pt x="460681" y="580612"/>
                </a:cubicBezTo>
                <a:lnTo>
                  <a:pt x="24209" y="580612"/>
                </a:lnTo>
                <a:cubicBezTo>
                  <a:pt x="10769" y="580612"/>
                  <a:pt x="0" y="569858"/>
                  <a:pt x="0" y="556438"/>
                </a:cubicBezTo>
                <a:lnTo>
                  <a:pt x="0" y="83541"/>
                </a:lnTo>
                <a:cubicBezTo>
                  <a:pt x="0" y="70121"/>
                  <a:pt x="10769" y="59368"/>
                  <a:pt x="24209" y="59368"/>
                </a:cubicBezTo>
                <a:lnTo>
                  <a:pt x="96480" y="59368"/>
                </a:lnTo>
                <a:lnTo>
                  <a:pt x="96480" y="24174"/>
                </a:lnTo>
                <a:cubicBezTo>
                  <a:pt x="96480" y="10754"/>
                  <a:pt x="107249" y="0"/>
                  <a:pt x="1206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8DCB722-E99D-C03A-ABA5-3B47075C99DE}"/>
              </a:ext>
            </a:extLst>
          </p:cNvPr>
          <p:cNvGrpSpPr/>
          <p:nvPr/>
        </p:nvGrpSpPr>
        <p:grpSpPr>
          <a:xfrm>
            <a:off x="8796355" y="3893894"/>
            <a:ext cx="2235567" cy="1047355"/>
            <a:chOff x="649026" y="1906534"/>
            <a:chExt cx="2235567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AEDF652-F90B-3254-9115-27C940E823CA}"/>
                </a:ext>
              </a:extLst>
            </p:cNvPr>
            <p:cNvSpPr txBox="1"/>
            <p:nvPr/>
          </p:nvSpPr>
          <p:spPr>
            <a:xfrm>
              <a:off x="649029" y="2190603"/>
              <a:ext cx="223556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B1F86E4-BBB6-432B-E3F0-93A9499138E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1733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B3AEF47-46F2-2E62-AAA8-BD58038D5941}"/>
              </a:ext>
            </a:extLst>
          </p:cNvPr>
          <p:cNvGrpSpPr/>
          <p:nvPr/>
        </p:nvGrpSpPr>
        <p:grpSpPr>
          <a:xfrm>
            <a:off x="978531" y="1633345"/>
            <a:ext cx="5188694" cy="4135374"/>
            <a:chOff x="1174752" y="2094775"/>
            <a:chExt cx="4294140" cy="3422418"/>
          </a:xfrm>
        </p:grpSpPr>
        <p:pic>
          <p:nvPicPr>
            <p:cNvPr id="3" name="Picture 5">
              <a:extLst>
                <a:ext uri="{FF2B5EF4-FFF2-40B4-BE49-F238E27FC236}">
                  <a16:creationId xmlns:a16="http://schemas.microsoft.com/office/drawing/2014/main" id="{2245F7CB-11F3-CC6A-574D-774B53AFF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4752" y="2094775"/>
              <a:ext cx="4294140" cy="3422418"/>
            </a:xfrm>
            <a:prstGeom prst="rect">
              <a:avLst/>
            </a:prstGeom>
          </p:spPr>
        </p:pic>
        <p:sp>
          <p:nvSpPr>
            <p:cNvPr id="5" name="矩形 4" descr="D:\51PPT模板网\51pptmoban.com\图片001.jpg">
              <a:extLst>
                <a:ext uri="{FF2B5EF4-FFF2-40B4-BE49-F238E27FC236}">
                  <a16:creationId xmlns:a16="http://schemas.microsoft.com/office/drawing/2014/main" id="{DF9E01D7-54DF-BEBC-F08F-EF214F883134}"/>
                </a:ext>
              </a:extLst>
            </p:cNvPr>
            <p:cNvSpPr/>
            <p:nvPr/>
          </p:nvSpPr>
          <p:spPr>
            <a:xfrm>
              <a:off x="1397399" y="2301989"/>
              <a:ext cx="3842449" cy="217636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透明">
              <a:extLst>
                <a:ext uri="{FF2B5EF4-FFF2-40B4-BE49-F238E27FC236}">
                  <a16:creationId xmlns:a16="http://schemas.microsoft.com/office/drawing/2014/main" id="{E9049789-0C64-60BB-7DB2-4520676D1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976" y="2301989"/>
              <a:ext cx="1979872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" name="椭圆 38">
            <a:extLst>
              <a:ext uri="{FF2B5EF4-FFF2-40B4-BE49-F238E27FC236}">
                <a16:creationId xmlns:a16="http://schemas.microsoft.com/office/drawing/2014/main" id="{E17D30E2-0F14-0171-C99F-AD39D1DA0B12}"/>
              </a:ext>
            </a:extLst>
          </p:cNvPr>
          <p:cNvSpPr/>
          <p:nvPr/>
        </p:nvSpPr>
        <p:spPr>
          <a:xfrm>
            <a:off x="6728528" y="2211801"/>
            <a:ext cx="394416" cy="317876"/>
          </a:xfrm>
          <a:custGeom>
            <a:avLst/>
            <a:gdLst>
              <a:gd name="connsiteX0" fmla="*/ 50882 w 608344"/>
              <a:gd name="connsiteY0" fmla="*/ 115887 h 490289"/>
              <a:gd name="connsiteX1" fmla="*/ 50882 w 608344"/>
              <a:gd name="connsiteY1" fmla="*/ 201112 h 490289"/>
              <a:gd name="connsiteX2" fmla="*/ 438489 w 608344"/>
              <a:gd name="connsiteY2" fmla="*/ 201112 h 490289"/>
              <a:gd name="connsiteX3" fmla="*/ 438489 w 608344"/>
              <a:gd name="connsiteY3" fmla="*/ 162825 h 490289"/>
              <a:gd name="connsiteX4" fmla="*/ 219567 w 608344"/>
              <a:gd name="connsiteY4" fmla="*/ 162825 h 490289"/>
              <a:gd name="connsiteX5" fmla="*/ 174400 w 608344"/>
              <a:gd name="connsiteY5" fmla="*/ 135399 h 490289"/>
              <a:gd name="connsiteX6" fmla="*/ 165459 w 608344"/>
              <a:gd name="connsiteY6" fmla="*/ 118372 h 490289"/>
              <a:gd name="connsiteX7" fmla="*/ 164260 w 608344"/>
              <a:gd name="connsiteY7" fmla="*/ 115887 h 490289"/>
              <a:gd name="connsiteX8" fmla="*/ 50697 w 608344"/>
              <a:gd name="connsiteY8" fmla="*/ 64991 h 490289"/>
              <a:gd name="connsiteX9" fmla="*/ 164445 w 608344"/>
              <a:gd name="connsiteY9" fmla="*/ 64991 h 490289"/>
              <a:gd name="connsiteX10" fmla="*/ 210718 w 608344"/>
              <a:gd name="connsiteY10" fmla="*/ 94995 h 490289"/>
              <a:gd name="connsiteX11" fmla="*/ 219567 w 608344"/>
              <a:gd name="connsiteY11" fmla="*/ 112022 h 490289"/>
              <a:gd name="connsiteX12" fmla="*/ 438674 w 608344"/>
              <a:gd name="connsiteY12" fmla="*/ 112022 h 490289"/>
              <a:gd name="connsiteX13" fmla="*/ 489371 w 608344"/>
              <a:gd name="connsiteY13" fmla="*/ 162641 h 490289"/>
              <a:gd name="connsiteX14" fmla="*/ 489371 w 608344"/>
              <a:gd name="connsiteY14" fmla="*/ 445560 h 490289"/>
              <a:gd name="connsiteX15" fmla="*/ 444665 w 608344"/>
              <a:gd name="connsiteY15" fmla="*/ 490289 h 490289"/>
              <a:gd name="connsiteX16" fmla="*/ 44798 w 608344"/>
              <a:gd name="connsiteY16" fmla="*/ 490289 h 490289"/>
              <a:gd name="connsiteX17" fmla="*/ 0 w 608344"/>
              <a:gd name="connsiteY17" fmla="*/ 445560 h 490289"/>
              <a:gd name="connsiteX18" fmla="*/ 0 w 608344"/>
              <a:gd name="connsiteY18" fmla="*/ 115611 h 490289"/>
              <a:gd name="connsiteX19" fmla="*/ 50697 w 608344"/>
              <a:gd name="connsiteY19" fmla="*/ 64991 h 490289"/>
              <a:gd name="connsiteX20" fmla="*/ 261904 w 608344"/>
              <a:gd name="connsiteY20" fmla="*/ 0 h 490289"/>
              <a:gd name="connsiteX21" fmla="*/ 519660 w 608344"/>
              <a:gd name="connsiteY21" fmla="*/ 0 h 490289"/>
              <a:gd name="connsiteX22" fmla="*/ 608344 w 608344"/>
              <a:gd name="connsiteY22" fmla="*/ 88635 h 490289"/>
              <a:gd name="connsiteX23" fmla="*/ 608344 w 608344"/>
              <a:gd name="connsiteY23" fmla="*/ 335764 h 490289"/>
              <a:gd name="connsiteX24" fmla="*/ 578107 w 608344"/>
              <a:gd name="connsiteY24" fmla="*/ 365953 h 490289"/>
              <a:gd name="connsiteX25" fmla="*/ 547961 w 608344"/>
              <a:gd name="connsiteY25" fmla="*/ 335764 h 490289"/>
              <a:gd name="connsiteX26" fmla="*/ 547961 w 608344"/>
              <a:gd name="connsiteY26" fmla="*/ 88635 h 490289"/>
              <a:gd name="connsiteX27" fmla="*/ 519660 w 608344"/>
              <a:gd name="connsiteY27" fmla="*/ 60379 h 490289"/>
              <a:gd name="connsiteX28" fmla="*/ 261904 w 608344"/>
              <a:gd name="connsiteY28" fmla="*/ 60379 h 490289"/>
              <a:gd name="connsiteX29" fmla="*/ 231666 w 608344"/>
              <a:gd name="connsiteY29" fmla="*/ 30190 h 490289"/>
              <a:gd name="connsiteX30" fmla="*/ 261904 w 608344"/>
              <a:gd name="connsiteY30" fmla="*/ 0 h 49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8344" h="490289">
                <a:moveTo>
                  <a:pt x="50882" y="115887"/>
                </a:moveTo>
                <a:lnTo>
                  <a:pt x="50882" y="201112"/>
                </a:lnTo>
                <a:lnTo>
                  <a:pt x="438489" y="201112"/>
                </a:lnTo>
                <a:lnTo>
                  <a:pt x="438489" y="162825"/>
                </a:lnTo>
                <a:lnTo>
                  <a:pt x="219567" y="162825"/>
                </a:lnTo>
                <a:cubicBezTo>
                  <a:pt x="200578" y="162825"/>
                  <a:pt x="183065" y="152241"/>
                  <a:pt x="174400" y="135399"/>
                </a:cubicBezTo>
                <a:lnTo>
                  <a:pt x="165459" y="118372"/>
                </a:lnTo>
                <a:cubicBezTo>
                  <a:pt x="165090" y="117544"/>
                  <a:pt x="164629" y="116715"/>
                  <a:pt x="164260" y="115887"/>
                </a:cubicBezTo>
                <a:close/>
                <a:moveTo>
                  <a:pt x="50697" y="64991"/>
                </a:moveTo>
                <a:lnTo>
                  <a:pt x="164445" y="64991"/>
                </a:lnTo>
                <a:cubicBezTo>
                  <a:pt x="184447" y="64991"/>
                  <a:pt x="202514" y="76772"/>
                  <a:pt x="210718" y="94995"/>
                </a:cubicBezTo>
                <a:lnTo>
                  <a:pt x="219567" y="112022"/>
                </a:lnTo>
                <a:lnTo>
                  <a:pt x="438674" y="112022"/>
                </a:lnTo>
                <a:cubicBezTo>
                  <a:pt x="466696" y="112022"/>
                  <a:pt x="489371" y="134662"/>
                  <a:pt x="489371" y="162641"/>
                </a:cubicBezTo>
                <a:lnTo>
                  <a:pt x="489371" y="445560"/>
                </a:lnTo>
                <a:cubicBezTo>
                  <a:pt x="489371" y="470225"/>
                  <a:pt x="469369" y="490289"/>
                  <a:pt x="444665" y="490289"/>
                </a:cubicBezTo>
                <a:lnTo>
                  <a:pt x="44798" y="490289"/>
                </a:lnTo>
                <a:cubicBezTo>
                  <a:pt x="20002" y="490289"/>
                  <a:pt x="0" y="470225"/>
                  <a:pt x="0" y="445560"/>
                </a:cubicBezTo>
                <a:lnTo>
                  <a:pt x="0" y="115611"/>
                </a:lnTo>
                <a:cubicBezTo>
                  <a:pt x="0" y="87632"/>
                  <a:pt x="22675" y="64991"/>
                  <a:pt x="50697" y="64991"/>
                </a:cubicBezTo>
                <a:close/>
                <a:moveTo>
                  <a:pt x="261904" y="0"/>
                </a:moveTo>
                <a:lnTo>
                  <a:pt x="519660" y="0"/>
                </a:lnTo>
                <a:cubicBezTo>
                  <a:pt x="568611" y="0"/>
                  <a:pt x="608344" y="39762"/>
                  <a:pt x="608344" y="88635"/>
                </a:cubicBezTo>
                <a:lnTo>
                  <a:pt x="608344" y="335764"/>
                </a:lnTo>
                <a:cubicBezTo>
                  <a:pt x="608344" y="352423"/>
                  <a:pt x="594885" y="365953"/>
                  <a:pt x="578107" y="365953"/>
                </a:cubicBezTo>
                <a:cubicBezTo>
                  <a:pt x="561421" y="365953"/>
                  <a:pt x="547961" y="352423"/>
                  <a:pt x="547961" y="335764"/>
                </a:cubicBezTo>
                <a:lnTo>
                  <a:pt x="547961" y="88635"/>
                </a:lnTo>
                <a:cubicBezTo>
                  <a:pt x="547961" y="72988"/>
                  <a:pt x="535240" y="60379"/>
                  <a:pt x="519660" y="60379"/>
                </a:cubicBezTo>
                <a:lnTo>
                  <a:pt x="261904" y="60379"/>
                </a:lnTo>
                <a:cubicBezTo>
                  <a:pt x="245218" y="60379"/>
                  <a:pt x="231666" y="46849"/>
                  <a:pt x="231666" y="30190"/>
                </a:cubicBezTo>
                <a:cubicBezTo>
                  <a:pt x="231666" y="13530"/>
                  <a:pt x="245218" y="0"/>
                  <a:pt x="261904" y="0"/>
                </a:cubicBez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思源黑体 CN Light" panose="020B0300000000000000" pitchFamily="34" charset="-122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AEFF4EF-16FE-8DF5-C739-BCADD8230BA3}"/>
              </a:ext>
            </a:extLst>
          </p:cNvPr>
          <p:cNvCxnSpPr>
            <a:cxnSpLocks/>
          </p:cNvCxnSpPr>
          <p:nvPr/>
        </p:nvCxnSpPr>
        <p:spPr>
          <a:xfrm>
            <a:off x="6452757" y="3050545"/>
            <a:ext cx="472006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15">
            <a:extLst>
              <a:ext uri="{FF2B5EF4-FFF2-40B4-BE49-F238E27FC236}">
                <a16:creationId xmlns:a16="http://schemas.microsoft.com/office/drawing/2014/main" id="{D279D663-2C49-133C-7DFA-FAB8C1DF88EA}"/>
              </a:ext>
            </a:extLst>
          </p:cNvPr>
          <p:cNvSpPr>
            <a:spLocks noEditPoints="1"/>
          </p:cNvSpPr>
          <p:nvPr/>
        </p:nvSpPr>
        <p:spPr bwMode="auto">
          <a:xfrm>
            <a:off x="6732406" y="3542095"/>
            <a:ext cx="370852" cy="31787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22" name="Freeform 17" descr="D:\51PPT模板网\51pptmoban.com\图片001.jpg">
            <a:extLst>
              <a:ext uri="{FF2B5EF4-FFF2-40B4-BE49-F238E27FC236}">
                <a16:creationId xmlns:a16="http://schemas.microsoft.com/office/drawing/2014/main" id="{8277013E-F4B1-FB8B-4E9C-6A3266F0D45E}"/>
              </a:ext>
            </a:extLst>
          </p:cNvPr>
          <p:cNvSpPr>
            <a:spLocks noEditPoints="1"/>
          </p:cNvSpPr>
          <p:nvPr/>
        </p:nvSpPr>
        <p:spPr bwMode="auto">
          <a:xfrm>
            <a:off x="6699560" y="4813097"/>
            <a:ext cx="365849" cy="369285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83732" tIns="41867" rIns="83732" bIns="4186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914309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9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79AE29E-6183-8194-DA9C-3882BE4B6BF1}"/>
              </a:ext>
            </a:extLst>
          </p:cNvPr>
          <p:cNvSpPr txBox="1"/>
          <p:nvPr/>
        </p:nvSpPr>
        <p:spPr>
          <a:xfrm>
            <a:off x="273049" y="192998"/>
            <a:ext cx="1410964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7E66696-5B42-989B-2EE6-98F23AE547C3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教学过程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83F65B3-CF46-01E8-2B5A-C2057E66CCEB}"/>
              </a:ext>
            </a:extLst>
          </p:cNvPr>
          <p:cNvGrpSpPr/>
          <p:nvPr/>
        </p:nvGrpSpPr>
        <p:grpSpPr>
          <a:xfrm>
            <a:off x="7277846" y="2005999"/>
            <a:ext cx="3549809" cy="816522"/>
            <a:chOff x="283598" y="1906534"/>
            <a:chExt cx="3549809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C65E0BA-D00B-2DA3-6FC0-6317F1D4435D}"/>
                </a:ext>
              </a:extLst>
            </p:cNvPr>
            <p:cNvSpPr txBox="1"/>
            <p:nvPr/>
          </p:nvSpPr>
          <p:spPr>
            <a:xfrm>
              <a:off x="283598" y="2190603"/>
              <a:ext cx="3549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CD60619-8702-AB21-EBAA-7348317330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4A1164C-37F9-FDC4-FF9E-F4B7C81ACB72}"/>
              </a:ext>
            </a:extLst>
          </p:cNvPr>
          <p:cNvGrpSpPr/>
          <p:nvPr/>
        </p:nvGrpSpPr>
        <p:grpSpPr>
          <a:xfrm>
            <a:off x="7277846" y="3292771"/>
            <a:ext cx="3549809" cy="816522"/>
            <a:chOff x="283598" y="1906534"/>
            <a:chExt cx="354980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0876CD-3904-9AF0-C0FF-9E03F489A724}"/>
                </a:ext>
              </a:extLst>
            </p:cNvPr>
            <p:cNvSpPr txBox="1"/>
            <p:nvPr/>
          </p:nvSpPr>
          <p:spPr>
            <a:xfrm>
              <a:off x="283598" y="2190603"/>
              <a:ext cx="3549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8B22E43-D088-F856-4FB5-103A70C0A56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BAFBBA3-7794-FF7E-D76C-4CA07F12B524}"/>
              </a:ext>
            </a:extLst>
          </p:cNvPr>
          <p:cNvGrpSpPr/>
          <p:nvPr/>
        </p:nvGrpSpPr>
        <p:grpSpPr>
          <a:xfrm>
            <a:off x="7277846" y="4579543"/>
            <a:ext cx="3549809" cy="816522"/>
            <a:chOff x="283598" y="1906534"/>
            <a:chExt cx="3549809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112D09C-AC37-7E1B-E1CA-473A972D0867}"/>
                </a:ext>
              </a:extLst>
            </p:cNvPr>
            <p:cNvSpPr txBox="1"/>
            <p:nvPr/>
          </p:nvSpPr>
          <p:spPr>
            <a:xfrm>
              <a:off x="283598" y="2190603"/>
              <a:ext cx="3549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8FCB084-52E1-202F-24B3-EBCDFAF8FB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016D317-F0A6-243A-2598-08A853D4E533}"/>
              </a:ext>
            </a:extLst>
          </p:cNvPr>
          <p:cNvCxnSpPr>
            <a:cxnSpLocks/>
          </p:cNvCxnSpPr>
          <p:nvPr/>
        </p:nvCxnSpPr>
        <p:spPr>
          <a:xfrm>
            <a:off x="6452757" y="4339849"/>
            <a:ext cx="472006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021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Slîḋé">
            <a:extLst>
              <a:ext uri="{FF2B5EF4-FFF2-40B4-BE49-F238E27FC236}">
                <a16:creationId xmlns:a16="http://schemas.microsoft.com/office/drawing/2014/main" id="{55841002-AFCF-8E84-D3AC-3A87959497C1}"/>
              </a:ext>
            </a:extLst>
          </p:cNvPr>
          <p:cNvSpPr/>
          <p:nvPr/>
        </p:nvSpPr>
        <p:spPr bwMode="auto">
          <a:xfrm>
            <a:off x="2126380" y="3429000"/>
            <a:ext cx="5362991" cy="1317027"/>
          </a:xfrm>
          <a:prstGeom prst="flowChartProcess">
            <a:avLst/>
          </a:prstGeom>
          <a:solidFill>
            <a:schemeClr val="bg1"/>
          </a:solidFill>
          <a:ln>
            <a:solidFill>
              <a:srgbClr val="5B7B7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8" tIns="45714" rIns="91428" bIns="45714" rtlCol="0" anchor="ctr">
            <a:normAutofit/>
          </a:bodyPr>
          <a:lstStyle/>
          <a:p>
            <a:pPr algn="ctr"/>
            <a:r>
              <a:rPr lang="en-US" altLang="zh-CN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46CC64C-1ECB-D6F6-28B9-1590E05C38E0}"/>
              </a:ext>
            </a:extLst>
          </p:cNvPr>
          <p:cNvGrpSpPr/>
          <p:nvPr/>
        </p:nvGrpSpPr>
        <p:grpSpPr>
          <a:xfrm>
            <a:off x="2523950" y="3668671"/>
            <a:ext cx="3357287" cy="816522"/>
            <a:chOff x="283598" y="1906534"/>
            <a:chExt cx="3357287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B0C7D86-6A73-DA4D-899F-8F9720C8F4CA}"/>
                </a:ext>
              </a:extLst>
            </p:cNvPr>
            <p:cNvSpPr txBox="1"/>
            <p:nvPr/>
          </p:nvSpPr>
          <p:spPr>
            <a:xfrm>
              <a:off x="283598" y="2190603"/>
              <a:ext cx="335728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0DAE107-C555-FB39-619A-DF7857FB86D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" name="iSlîḋé">
            <a:extLst>
              <a:ext uri="{FF2B5EF4-FFF2-40B4-BE49-F238E27FC236}">
                <a16:creationId xmlns:a16="http://schemas.microsoft.com/office/drawing/2014/main" id="{E9EAD171-9480-2F41-46AD-085F6EED8DBC}"/>
              </a:ext>
            </a:extLst>
          </p:cNvPr>
          <p:cNvSpPr/>
          <p:nvPr/>
        </p:nvSpPr>
        <p:spPr bwMode="auto">
          <a:xfrm>
            <a:off x="2032000" y="1782899"/>
            <a:ext cx="5471886" cy="1317027"/>
          </a:xfrm>
          <a:prstGeom prst="flowChartProcess">
            <a:avLst/>
          </a:prstGeom>
          <a:solidFill>
            <a:schemeClr val="bg1"/>
          </a:solidFill>
          <a:ln>
            <a:solidFill>
              <a:srgbClr val="BFE1C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28" tIns="45714" rIns="91428" bIns="45714" rtlCol="0" anchor="ctr">
            <a:normAutofit/>
          </a:bodyPr>
          <a:lstStyle/>
          <a:p>
            <a:pPr algn="ctr"/>
            <a:r>
              <a:rPr lang="en-US" altLang="zh-CN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ïslîḓé" descr="D:\51PPT模板网\51pptmoban.com\图片001.jpg">
            <a:extLst>
              <a:ext uri="{FF2B5EF4-FFF2-40B4-BE49-F238E27FC236}">
                <a16:creationId xmlns:a16="http://schemas.microsoft.com/office/drawing/2014/main" id="{76949280-1CC7-21AB-A6AB-41723BBDB6A2}"/>
              </a:ext>
            </a:extLst>
          </p:cNvPr>
          <p:cNvSpPr/>
          <p:nvPr/>
        </p:nvSpPr>
        <p:spPr bwMode="auto">
          <a:xfrm>
            <a:off x="7209107" y="1556052"/>
            <a:ext cx="3968735" cy="4304739"/>
          </a:xfrm>
          <a:prstGeom prst="flowChartProcess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îṩļîḓé">
            <a:extLst>
              <a:ext uri="{FF2B5EF4-FFF2-40B4-BE49-F238E27FC236}">
                <a16:creationId xmlns:a16="http://schemas.microsoft.com/office/drawing/2014/main" id="{E3491AA4-CDBC-5DC0-1F8A-6843DC25EBF9}"/>
              </a:ext>
            </a:extLst>
          </p:cNvPr>
          <p:cNvSpPr/>
          <p:nvPr/>
        </p:nvSpPr>
        <p:spPr bwMode="auto">
          <a:xfrm rot="5400000">
            <a:off x="796917" y="2005156"/>
            <a:ext cx="1584757" cy="1140241"/>
          </a:xfrm>
          <a:prstGeom prst="homePlate">
            <a:avLst>
              <a:gd name="adj" fmla="val 24059"/>
            </a:avLst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" name="íslîḍè">
            <a:extLst>
              <a:ext uri="{FF2B5EF4-FFF2-40B4-BE49-F238E27FC236}">
                <a16:creationId xmlns:a16="http://schemas.microsoft.com/office/drawing/2014/main" id="{C57D99E0-F88D-5D69-4B6F-B7F9E266FA1C}"/>
              </a:ext>
            </a:extLst>
          </p:cNvPr>
          <p:cNvSpPr/>
          <p:nvPr/>
        </p:nvSpPr>
        <p:spPr bwMode="auto">
          <a:xfrm rot="5400000">
            <a:off x="766775" y="3659068"/>
            <a:ext cx="1645040" cy="1140241"/>
          </a:xfrm>
          <a:prstGeom prst="chevron">
            <a:avLst>
              <a:gd name="adj" fmla="val 24935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9" name="paper-plane_87312">
            <a:extLst>
              <a:ext uri="{FF2B5EF4-FFF2-40B4-BE49-F238E27FC236}">
                <a16:creationId xmlns:a16="http://schemas.microsoft.com/office/drawing/2014/main" id="{4BC4063D-4A3C-91CB-C48F-87D2B88781A4}"/>
              </a:ext>
            </a:extLst>
          </p:cNvPr>
          <p:cNvSpPr>
            <a:spLocks noChangeAspect="1"/>
          </p:cNvSpPr>
          <p:nvPr/>
        </p:nvSpPr>
        <p:spPr bwMode="auto">
          <a:xfrm>
            <a:off x="1383710" y="2243775"/>
            <a:ext cx="411170" cy="395273"/>
          </a:xfrm>
          <a:custGeom>
            <a:avLst/>
            <a:gdLst>
              <a:gd name="T0" fmla="*/ 5605 w 5814"/>
              <a:gd name="T1" fmla="*/ 2151 h 5598"/>
              <a:gd name="T2" fmla="*/ 415 w 5814"/>
              <a:gd name="T3" fmla="*/ 62 h 5598"/>
              <a:gd name="T4" fmla="*/ 136 w 5814"/>
              <a:gd name="T5" fmla="*/ 200 h 5598"/>
              <a:gd name="T6" fmla="*/ 86 w 5814"/>
              <a:gd name="T7" fmla="*/ 470 h 5598"/>
              <a:gd name="T8" fmla="*/ 91 w 5814"/>
              <a:gd name="T9" fmla="*/ 475 h 5598"/>
              <a:gd name="T10" fmla="*/ 410 w 5814"/>
              <a:gd name="T11" fmla="*/ 1188 h 5598"/>
              <a:gd name="T12" fmla="*/ 722 w 5814"/>
              <a:gd name="T13" fmla="*/ 1831 h 5598"/>
              <a:gd name="T14" fmla="*/ 1893 w 5814"/>
              <a:gd name="T15" fmla="*/ 5251 h 5598"/>
              <a:gd name="T16" fmla="*/ 2257 w 5814"/>
              <a:gd name="T17" fmla="*/ 5347 h 5598"/>
              <a:gd name="T18" fmla="*/ 2931 w 5814"/>
              <a:gd name="T19" fmla="*/ 4665 h 5598"/>
              <a:gd name="T20" fmla="*/ 3786 w 5814"/>
              <a:gd name="T21" fmla="*/ 5293 h 5598"/>
              <a:gd name="T22" fmla="*/ 3876 w 5814"/>
              <a:gd name="T23" fmla="*/ 5432 h 5598"/>
              <a:gd name="T24" fmla="*/ 4247 w 5814"/>
              <a:gd name="T25" fmla="*/ 5432 h 5598"/>
              <a:gd name="T26" fmla="*/ 4576 w 5814"/>
              <a:gd name="T27" fmla="*/ 3265 h 5598"/>
              <a:gd name="T28" fmla="*/ 5656 w 5814"/>
              <a:gd name="T29" fmla="*/ 2545 h 5598"/>
              <a:gd name="T30" fmla="*/ 5605 w 5814"/>
              <a:gd name="T31" fmla="*/ 2151 h 5598"/>
              <a:gd name="T32" fmla="*/ 4145 w 5814"/>
              <a:gd name="T33" fmla="*/ 4175 h 5598"/>
              <a:gd name="T34" fmla="*/ 3988 w 5814"/>
              <a:gd name="T35" fmla="*/ 4868 h 5598"/>
              <a:gd name="T36" fmla="*/ 3545 w 5814"/>
              <a:gd name="T37" fmla="*/ 4114 h 5598"/>
              <a:gd name="T38" fmla="*/ 3631 w 5814"/>
              <a:gd name="T39" fmla="*/ 4039 h 5598"/>
              <a:gd name="T40" fmla="*/ 3631 w 5814"/>
              <a:gd name="T41" fmla="*/ 3723 h 5598"/>
              <a:gd name="T42" fmla="*/ 1052 w 5814"/>
              <a:gd name="T43" fmla="*/ 997 h 5598"/>
              <a:gd name="T44" fmla="*/ 2027 w 5814"/>
              <a:gd name="T45" fmla="*/ 1616 h 5598"/>
              <a:gd name="T46" fmla="*/ 4030 w 5814"/>
              <a:gd name="T47" fmla="*/ 3192 h 5598"/>
              <a:gd name="T48" fmla="*/ 4183 w 5814"/>
              <a:gd name="T49" fmla="*/ 3252 h 5598"/>
              <a:gd name="T50" fmla="*/ 4145 w 5814"/>
              <a:gd name="T51" fmla="*/ 4175 h 5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14" h="5598">
                <a:moveTo>
                  <a:pt x="5605" y="2151"/>
                </a:moveTo>
                <a:cubicBezTo>
                  <a:pt x="3810" y="1594"/>
                  <a:pt x="2113" y="862"/>
                  <a:pt x="415" y="62"/>
                </a:cubicBezTo>
                <a:cubicBezTo>
                  <a:pt x="281" y="0"/>
                  <a:pt x="160" y="92"/>
                  <a:pt x="136" y="200"/>
                </a:cubicBezTo>
                <a:cubicBezTo>
                  <a:pt x="45" y="245"/>
                  <a:pt x="0" y="368"/>
                  <a:pt x="86" y="470"/>
                </a:cubicBezTo>
                <a:cubicBezTo>
                  <a:pt x="88" y="472"/>
                  <a:pt x="89" y="473"/>
                  <a:pt x="91" y="475"/>
                </a:cubicBezTo>
                <a:cubicBezTo>
                  <a:pt x="109" y="703"/>
                  <a:pt x="331" y="1028"/>
                  <a:pt x="410" y="1188"/>
                </a:cubicBezTo>
                <a:cubicBezTo>
                  <a:pt x="514" y="1397"/>
                  <a:pt x="613" y="1617"/>
                  <a:pt x="722" y="1831"/>
                </a:cubicBezTo>
                <a:cubicBezTo>
                  <a:pt x="1109" y="2972"/>
                  <a:pt x="1511" y="4108"/>
                  <a:pt x="1893" y="5251"/>
                </a:cubicBezTo>
                <a:cubicBezTo>
                  <a:pt x="1942" y="5396"/>
                  <a:pt x="2142" y="5476"/>
                  <a:pt x="2257" y="5347"/>
                </a:cubicBezTo>
                <a:cubicBezTo>
                  <a:pt x="2471" y="5104"/>
                  <a:pt x="2698" y="4882"/>
                  <a:pt x="2931" y="4665"/>
                </a:cubicBezTo>
                <a:cubicBezTo>
                  <a:pt x="3191" y="4896"/>
                  <a:pt x="3477" y="5124"/>
                  <a:pt x="3786" y="5293"/>
                </a:cubicBezTo>
                <a:cubicBezTo>
                  <a:pt x="3818" y="5339"/>
                  <a:pt x="3842" y="5387"/>
                  <a:pt x="3876" y="5432"/>
                </a:cubicBezTo>
                <a:cubicBezTo>
                  <a:pt x="3960" y="5543"/>
                  <a:pt x="4176" y="5598"/>
                  <a:pt x="4247" y="5432"/>
                </a:cubicBezTo>
                <a:cubicBezTo>
                  <a:pt x="4506" y="4823"/>
                  <a:pt x="4762" y="3943"/>
                  <a:pt x="4576" y="3265"/>
                </a:cubicBezTo>
                <a:cubicBezTo>
                  <a:pt x="4947" y="3166"/>
                  <a:pt x="5272" y="2791"/>
                  <a:pt x="5656" y="2545"/>
                </a:cubicBezTo>
                <a:cubicBezTo>
                  <a:pt x="5814" y="2444"/>
                  <a:pt x="5785" y="2207"/>
                  <a:pt x="5605" y="2151"/>
                </a:cubicBezTo>
                <a:close/>
                <a:moveTo>
                  <a:pt x="4145" y="4175"/>
                </a:moveTo>
                <a:cubicBezTo>
                  <a:pt x="4115" y="4412"/>
                  <a:pt x="4057" y="4641"/>
                  <a:pt x="3988" y="4868"/>
                </a:cubicBezTo>
                <a:cubicBezTo>
                  <a:pt x="3823" y="4627"/>
                  <a:pt x="3679" y="4374"/>
                  <a:pt x="3545" y="4114"/>
                </a:cubicBezTo>
                <a:cubicBezTo>
                  <a:pt x="3575" y="4089"/>
                  <a:pt x="3601" y="4063"/>
                  <a:pt x="3631" y="4039"/>
                </a:cubicBezTo>
                <a:cubicBezTo>
                  <a:pt x="3726" y="3962"/>
                  <a:pt x="3708" y="3802"/>
                  <a:pt x="3631" y="3723"/>
                </a:cubicBezTo>
                <a:cubicBezTo>
                  <a:pt x="2759" y="2826"/>
                  <a:pt x="1908" y="1909"/>
                  <a:pt x="1052" y="997"/>
                </a:cubicBezTo>
                <a:cubicBezTo>
                  <a:pt x="1384" y="1191"/>
                  <a:pt x="1709" y="1396"/>
                  <a:pt x="2027" y="1616"/>
                </a:cubicBezTo>
                <a:cubicBezTo>
                  <a:pt x="2705" y="2085"/>
                  <a:pt x="3318" y="2793"/>
                  <a:pt x="4030" y="3192"/>
                </a:cubicBezTo>
                <a:cubicBezTo>
                  <a:pt x="4083" y="3222"/>
                  <a:pt x="4132" y="3235"/>
                  <a:pt x="4183" y="3252"/>
                </a:cubicBezTo>
                <a:cubicBezTo>
                  <a:pt x="4153" y="3558"/>
                  <a:pt x="4183" y="3867"/>
                  <a:pt x="4145" y="41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paper-plane_87312" descr="D:\51PPT模板网\51pptmoban.com\图片001.jpg">
            <a:extLst>
              <a:ext uri="{FF2B5EF4-FFF2-40B4-BE49-F238E27FC236}">
                <a16:creationId xmlns:a16="http://schemas.microsoft.com/office/drawing/2014/main" id="{87F52C91-4B63-1A28-2F8C-A4AD1ADD2EC2}"/>
              </a:ext>
            </a:extLst>
          </p:cNvPr>
          <p:cNvSpPr>
            <a:spLocks noChangeAspect="1"/>
          </p:cNvSpPr>
          <p:nvPr/>
        </p:nvSpPr>
        <p:spPr bwMode="auto">
          <a:xfrm>
            <a:off x="1396902" y="4087513"/>
            <a:ext cx="366265" cy="411170"/>
          </a:xfrm>
          <a:custGeom>
            <a:avLst/>
            <a:gdLst>
              <a:gd name="connsiteX0" fmla="*/ 390720 w 540460"/>
              <a:gd name="connsiteY0" fmla="*/ 497063 h 606722"/>
              <a:gd name="connsiteX1" fmla="*/ 439286 w 540460"/>
              <a:gd name="connsiteY1" fmla="*/ 497063 h 606722"/>
              <a:gd name="connsiteX2" fmla="*/ 488030 w 540460"/>
              <a:gd name="connsiteY2" fmla="*/ 586283 h 606722"/>
              <a:gd name="connsiteX3" fmla="*/ 450583 w 540460"/>
              <a:gd name="connsiteY3" fmla="*/ 606722 h 606722"/>
              <a:gd name="connsiteX4" fmla="*/ 248884 w 540460"/>
              <a:gd name="connsiteY4" fmla="*/ 497063 h 606722"/>
              <a:gd name="connsiteX5" fmla="*/ 291576 w 540460"/>
              <a:gd name="connsiteY5" fmla="*/ 497063 h 606722"/>
              <a:gd name="connsiteX6" fmla="*/ 291576 w 540460"/>
              <a:gd name="connsiteY6" fmla="*/ 553868 h 606722"/>
              <a:gd name="connsiteX7" fmla="*/ 248884 w 540460"/>
              <a:gd name="connsiteY7" fmla="*/ 553868 h 606722"/>
              <a:gd name="connsiteX8" fmla="*/ 101059 w 540460"/>
              <a:gd name="connsiteY8" fmla="*/ 497063 h 606722"/>
              <a:gd name="connsiteX9" fmla="*/ 149669 w 540460"/>
              <a:gd name="connsiteY9" fmla="*/ 497063 h 606722"/>
              <a:gd name="connsiteX10" fmla="*/ 89752 w 540460"/>
              <a:gd name="connsiteY10" fmla="*/ 606722 h 606722"/>
              <a:gd name="connsiteX11" fmla="*/ 52359 w 540460"/>
              <a:gd name="connsiteY11" fmla="*/ 586283 h 606722"/>
              <a:gd name="connsiteX12" fmla="*/ 0 w 540460"/>
              <a:gd name="connsiteY12" fmla="*/ 383523 h 606722"/>
              <a:gd name="connsiteX13" fmla="*/ 540460 w 540460"/>
              <a:gd name="connsiteY13" fmla="*/ 383523 h 606722"/>
              <a:gd name="connsiteX14" fmla="*/ 540460 w 540460"/>
              <a:gd name="connsiteY14" fmla="*/ 454512 h 606722"/>
              <a:gd name="connsiteX15" fmla="*/ 0 w 540460"/>
              <a:gd name="connsiteY15" fmla="*/ 454512 h 606722"/>
              <a:gd name="connsiteX16" fmla="*/ 298642 w 540460"/>
              <a:gd name="connsiteY16" fmla="*/ 255690 h 606722"/>
              <a:gd name="connsiteX17" fmla="*/ 298642 w 540460"/>
              <a:gd name="connsiteY17" fmla="*/ 298260 h 606722"/>
              <a:gd name="connsiteX18" fmla="*/ 398243 w 540460"/>
              <a:gd name="connsiteY18" fmla="*/ 298260 h 606722"/>
              <a:gd name="connsiteX19" fmla="*/ 398243 w 540460"/>
              <a:gd name="connsiteY19" fmla="*/ 255690 h 606722"/>
              <a:gd name="connsiteX20" fmla="*/ 248886 w 540460"/>
              <a:gd name="connsiteY20" fmla="*/ 0 h 606722"/>
              <a:gd name="connsiteX21" fmla="*/ 291522 w 540460"/>
              <a:gd name="connsiteY21" fmla="*/ 0 h 606722"/>
              <a:gd name="connsiteX22" fmla="*/ 291522 w 540460"/>
              <a:gd name="connsiteY22" fmla="*/ 71010 h 606722"/>
              <a:gd name="connsiteX23" fmla="*/ 483514 w 540460"/>
              <a:gd name="connsiteY23" fmla="*/ 71010 h 606722"/>
              <a:gd name="connsiteX24" fmla="*/ 483514 w 540460"/>
              <a:gd name="connsiteY24" fmla="*/ 340831 h 606722"/>
              <a:gd name="connsiteX25" fmla="*/ 56805 w 540460"/>
              <a:gd name="connsiteY25" fmla="*/ 340831 h 606722"/>
              <a:gd name="connsiteX26" fmla="*/ 56805 w 540460"/>
              <a:gd name="connsiteY26" fmla="*/ 71010 h 606722"/>
              <a:gd name="connsiteX27" fmla="*/ 248886 w 540460"/>
              <a:gd name="connsiteY27" fmla="*/ 7101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0460" h="606722">
                <a:moveTo>
                  <a:pt x="390720" y="497063"/>
                </a:moveTo>
                <a:lnTo>
                  <a:pt x="439286" y="497063"/>
                </a:lnTo>
                <a:lnTo>
                  <a:pt x="488030" y="586283"/>
                </a:lnTo>
                <a:lnTo>
                  <a:pt x="450583" y="606722"/>
                </a:lnTo>
                <a:close/>
                <a:moveTo>
                  <a:pt x="248884" y="497063"/>
                </a:moveTo>
                <a:lnTo>
                  <a:pt x="291576" y="497063"/>
                </a:lnTo>
                <a:lnTo>
                  <a:pt x="291576" y="553868"/>
                </a:lnTo>
                <a:lnTo>
                  <a:pt x="248884" y="553868"/>
                </a:lnTo>
                <a:close/>
                <a:moveTo>
                  <a:pt x="101059" y="497063"/>
                </a:moveTo>
                <a:lnTo>
                  <a:pt x="149669" y="497063"/>
                </a:lnTo>
                <a:lnTo>
                  <a:pt x="89752" y="606722"/>
                </a:lnTo>
                <a:lnTo>
                  <a:pt x="52359" y="586283"/>
                </a:lnTo>
                <a:close/>
                <a:moveTo>
                  <a:pt x="0" y="383523"/>
                </a:moveTo>
                <a:lnTo>
                  <a:pt x="540460" y="383523"/>
                </a:lnTo>
                <a:lnTo>
                  <a:pt x="540460" y="454512"/>
                </a:lnTo>
                <a:lnTo>
                  <a:pt x="0" y="454512"/>
                </a:lnTo>
                <a:close/>
                <a:moveTo>
                  <a:pt x="298642" y="255690"/>
                </a:moveTo>
                <a:lnTo>
                  <a:pt x="298642" y="298260"/>
                </a:lnTo>
                <a:lnTo>
                  <a:pt x="398243" y="298260"/>
                </a:lnTo>
                <a:lnTo>
                  <a:pt x="398243" y="255690"/>
                </a:lnTo>
                <a:close/>
                <a:moveTo>
                  <a:pt x="248886" y="0"/>
                </a:moveTo>
                <a:lnTo>
                  <a:pt x="291522" y="0"/>
                </a:lnTo>
                <a:lnTo>
                  <a:pt x="291522" y="71010"/>
                </a:lnTo>
                <a:lnTo>
                  <a:pt x="483514" y="71010"/>
                </a:lnTo>
                <a:lnTo>
                  <a:pt x="483514" y="340831"/>
                </a:lnTo>
                <a:lnTo>
                  <a:pt x="56805" y="340831"/>
                </a:lnTo>
                <a:lnTo>
                  <a:pt x="56805" y="71010"/>
                </a:lnTo>
                <a:lnTo>
                  <a:pt x="248886" y="710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A643AB2-017A-1A49-9DC3-CFF8A0459D05}"/>
              </a:ext>
            </a:extLst>
          </p:cNvPr>
          <p:cNvSpPr txBox="1"/>
          <p:nvPr/>
        </p:nvSpPr>
        <p:spPr>
          <a:xfrm>
            <a:off x="273049" y="192998"/>
            <a:ext cx="1410964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52CD876-CDDB-4EB5-B7AC-3B600FE3C944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教学过程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B896F48-756F-801C-49F9-32B3918349B6}"/>
              </a:ext>
            </a:extLst>
          </p:cNvPr>
          <p:cNvGrpSpPr/>
          <p:nvPr/>
        </p:nvGrpSpPr>
        <p:grpSpPr>
          <a:xfrm>
            <a:off x="2523950" y="2022570"/>
            <a:ext cx="3357287" cy="816522"/>
            <a:chOff x="283598" y="1906534"/>
            <a:chExt cx="3357287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1847367-AC37-6613-A101-79246B9AFC32}"/>
                </a:ext>
              </a:extLst>
            </p:cNvPr>
            <p:cNvSpPr txBox="1"/>
            <p:nvPr/>
          </p:nvSpPr>
          <p:spPr>
            <a:xfrm>
              <a:off x="283598" y="2190603"/>
              <a:ext cx="335728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992CE4C-53CA-42AE-609E-77A9077176D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260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28">
            <a:extLst>
              <a:ext uri="{FF2B5EF4-FFF2-40B4-BE49-F238E27FC236}">
                <a16:creationId xmlns:a16="http://schemas.microsoft.com/office/drawing/2014/main" id="{3FC5D7D7-473F-FC00-A7CD-DBFB2654F06A}"/>
              </a:ext>
            </a:extLst>
          </p:cNvPr>
          <p:cNvSpPr/>
          <p:nvPr/>
        </p:nvSpPr>
        <p:spPr>
          <a:xfrm>
            <a:off x="6873413" y="1957192"/>
            <a:ext cx="3602448" cy="579402"/>
          </a:xfrm>
          <a:prstGeom prst="homePlate">
            <a:avLst>
              <a:gd name="adj" fmla="val 40279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A704978-2F9D-B217-7117-F7D2F1A8328B}"/>
              </a:ext>
            </a:extLst>
          </p:cNvPr>
          <p:cNvGrpSpPr/>
          <p:nvPr/>
        </p:nvGrpSpPr>
        <p:grpSpPr>
          <a:xfrm>
            <a:off x="7675707" y="2085991"/>
            <a:ext cx="2872631" cy="1074367"/>
            <a:chOff x="-328895" y="1935562"/>
            <a:chExt cx="2872631" cy="107436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E932240-9AB0-8492-DEAB-FA0916670DFA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6D82A31-121E-2AF6-3105-D5F56EBBE4BB}"/>
                </a:ext>
              </a:extLst>
            </p:cNvPr>
            <p:cNvSpPr txBox="1"/>
            <p:nvPr/>
          </p:nvSpPr>
          <p:spPr>
            <a:xfrm>
              <a:off x="-328895" y="1935562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" name="五边形 28">
            <a:extLst>
              <a:ext uri="{FF2B5EF4-FFF2-40B4-BE49-F238E27FC236}">
                <a16:creationId xmlns:a16="http://schemas.microsoft.com/office/drawing/2014/main" id="{F24F2F41-272B-1B07-0322-25A950550947}"/>
              </a:ext>
            </a:extLst>
          </p:cNvPr>
          <p:cNvSpPr/>
          <p:nvPr/>
        </p:nvSpPr>
        <p:spPr>
          <a:xfrm>
            <a:off x="1729913" y="1957192"/>
            <a:ext cx="3602448" cy="579402"/>
          </a:xfrm>
          <a:prstGeom prst="homePlate">
            <a:avLst>
              <a:gd name="adj" fmla="val 40279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C060F79-66F2-5DB9-832C-861D96C6656B}"/>
              </a:ext>
            </a:extLst>
          </p:cNvPr>
          <p:cNvSpPr/>
          <p:nvPr/>
        </p:nvSpPr>
        <p:spPr>
          <a:xfrm>
            <a:off x="1204913" y="1696492"/>
            <a:ext cx="1050001" cy="1050002"/>
          </a:xfrm>
          <a:prstGeom prst="ellipse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10" name="任意多边形 30" title="HBOw5gySgy">
            <a:extLst>
              <a:ext uri="{FF2B5EF4-FFF2-40B4-BE49-F238E27FC236}">
                <a16:creationId xmlns:a16="http://schemas.microsoft.com/office/drawing/2014/main" id="{0DE76942-1A42-79AD-2A5E-C54D00EC5AEB}"/>
              </a:ext>
            </a:extLst>
          </p:cNvPr>
          <p:cNvSpPr/>
          <p:nvPr/>
        </p:nvSpPr>
        <p:spPr bwMode="auto">
          <a:xfrm>
            <a:off x="1507217" y="1933512"/>
            <a:ext cx="481328" cy="606645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0CE098C-EA69-AC3C-F200-1A185E905BA3}"/>
              </a:ext>
            </a:extLst>
          </p:cNvPr>
          <p:cNvSpPr/>
          <p:nvPr/>
        </p:nvSpPr>
        <p:spPr>
          <a:xfrm>
            <a:off x="6326765" y="1696492"/>
            <a:ext cx="1050001" cy="1050002"/>
          </a:xfrm>
          <a:prstGeom prst="ellipse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12" name="任意多边形 33" descr="D:\51PPT模板网\51pptmoban.com\图片001.jpg">
            <a:extLst>
              <a:ext uri="{FF2B5EF4-FFF2-40B4-BE49-F238E27FC236}">
                <a16:creationId xmlns:a16="http://schemas.microsoft.com/office/drawing/2014/main" id="{7B5BA26D-ACEA-5876-03CC-4B918882F5D2}"/>
              </a:ext>
            </a:extLst>
          </p:cNvPr>
          <p:cNvSpPr>
            <a:spLocks noChangeAspect="1"/>
          </p:cNvSpPr>
          <p:nvPr/>
        </p:nvSpPr>
        <p:spPr bwMode="auto">
          <a:xfrm>
            <a:off x="6538499" y="1904547"/>
            <a:ext cx="634556" cy="633890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E8F035B-D1E2-C2F1-A3B6-6B8F4AAB5346}"/>
              </a:ext>
            </a:extLst>
          </p:cNvPr>
          <p:cNvGrpSpPr/>
          <p:nvPr/>
        </p:nvGrpSpPr>
        <p:grpSpPr>
          <a:xfrm>
            <a:off x="2532207" y="2085991"/>
            <a:ext cx="2872631" cy="1074367"/>
            <a:chOff x="-328895" y="1935562"/>
            <a:chExt cx="2872631" cy="107436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1273744-EFC5-7A52-FC91-8AF6AEB91629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62F7134-9C4B-4EA3-DE6F-570DCB8A6443}"/>
                </a:ext>
              </a:extLst>
            </p:cNvPr>
            <p:cNvSpPr txBox="1"/>
            <p:nvPr/>
          </p:nvSpPr>
          <p:spPr>
            <a:xfrm>
              <a:off x="-328895" y="1935562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6" name="五边形 28">
            <a:extLst>
              <a:ext uri="{FF2B5EF4-FFF2-40B4-BE49-F238E27FC236}">
                <a16:creationId xmlns:a16="http://schemas.microsoft.com/office/drawing/2014/main" id="{FBF1E5D5-BBE2-B36A-D317-0426A058F878}"/>
              </a:ext>
            </a:extLst>
          </p:cNvPr>
          <p:cNvSpPr/>
          <p:nvPr/>
        </p:nvSpPr>
        <p:spPr>
          <a:xfrm>
            <a:off x="7584613" y="3948580"/>
            <a:ext cx="3602448" cy="579402"/>
          </a:xfrm>
          <a:prstGeom prst="homePlate">
            <a:avLst>
              <a:gd name="adj" fmla="val 40279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964B6FF-3CA8-0E37-0BE9-564CEE4F1642}"/>
              </a:ext>
            </a:extLst>
          </p:cNvPr>
          <p:cNvGrpSpPr/>
          <p:nvPr/>
        </p:nvGrpSpPr>
        <p:grpSpPr>
          <a:xfrm>
            <a:off x="8386907" y="4062865"/>
            <a:ext cx="2872631" cy="1088881"/>
            <a:chOff x="-328895" y="1921048"/>
            <a:chExt cx="2872631" cy="108888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B7EEC1D-D88D-72EE-5015-6C8C75200B5C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ED729BA-2EF1-7085-95A3-08614DBE804C}"/>
                </a:ext>
              </a:extLst>
            </p:cNvPr>
            <p:cNvSpPr txBox="1"/>
            <p:nvPr/>
          </p:nvSpPr>
          <p:spPr>
            <a:xfrm>
              <a:off x="-328895" y="1921048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五边形 28">
            <a:extLst>
              <a:ext uri="{FF2B5EF4-FFF2-40B4-BE49-F238E27FC236}">
                <a16:creationId xmlns:a16="http://schemas.microsoft.com/office/drawing/2014/main" id="{70EA0E90-4F73-2353-8CF7-4ACD1BC6D5FF}"/>
              </a:ext>
            </a:extLst>
          </p:cNvPr>
          <p:cNvSpPr/>
          <p:nvPr/>
        </p:nvSpPr>
        <p:spPr>
          <a:xfrm>
            <a:off x="2441113" y="3948580"/>
            <a:ext cx="3602448" cy="579402"/>
          </a:xfrm>
          <a:prstGeom prst="homePlate">
            <a:avLst>
              <a:gd name="adj" fmla="val 40279"/>
            </a:avLst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0" anchor="t" anchorCtr="1"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E6A583E-24CD-D7E8-BCA3-00E974B4001C}"/>
              </a:ext>
            </a:extLst>
          </p:cNvPr>
          <p:cNvSpPr/>
          <p:nvPr/>
        </p:nvSpPr>
        <p:spPr>
          <a:xfrm>
            <a:off x="1916113" y="3687880"/>
            <a:ext cx="1050001" cy="1050002"/>
          </a:xfrm>
          <a:prstGeom prst="ellipse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ED4E643-0441-787A-6CEB-07CD6E565B15}"/>
              </a:ext>
            </a:extLst>
          </p:cNvPr>
          <p:cNvSpPr/>
          <p:nvPr/>
        </p:nvSpPr>
        <p:spPr>
          <a:xfrm>
            <a:off x="7037965" y="3687880"/>
            <a:ext cx="1050001" cy="1050002"/>
          </a:xfrm>
          <a:prstGeom prst="ellipse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思源黑体 CN Light" panose="020B0300000000000000" pitchFamily="34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C7C9C23-6686-AE79-534A-D7DCA28B6D6F}"/>
              </a:ext>
            </a:extLst>
          </p:cNvPr>
          <p:cNvGrpSpPr/>
          <p:nvPr/>
        </p:nvGrpSpPr>
        <p:grpSpPr>
          <a:xfrm>
            <a:off x="3243407" y="4077379"/>
            <a:ext cx="2872631" cy="1074367"/>
            <a:chOff x="-328895" y="1935562"/>
            <a:chExt cx="2872631" cy="107436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584D92F-B42E-F57E-DB6E-DB9CB7992D75}"/>
                </a:ext>
              </a:extLst>
            </p:cNvPr>
            <p:cNvSpPr txBox="1"/>
            <p:nvPr/>
          </p:nvSpPr>
          <p:spPr>
            <a:xfrm>
              <a:off x="-328894" y="2477476"/>
              <a:ext cx="287263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D0E751B-3457-B48E-A332-229AC5841B28}"/>
                </a:ext>
              </a:extLst>
            </p:cNvPr>
            <p:cNvSpPr txBox="1"/>
            <p:nvPr/>
          </p:nvSpPr>
          <p:spPr>
            <a:xfrm>
              <a:off x="-328895" y="1935562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 descr="D:\51PPT模板网\51pptmoban.com\图片001.jpg">
            <a:extLst>
              <a:ext uri="{FF2B5EF4-FFF2-40B4-BE49-F238E27FC236}">
                <a16:creationId xmlns:a16="http://schemas.microsoft.com/office/drawing/2014/main" id="{372740B2-4A2F-B6D5-5FEC-7BF721B4BB33}"/>
              </a:ext>
            </a:extLst>
          </p:cNvPr>
          <p:cNvGrpSpPr/>
          <p:nvPr/>
        </p:nvGrpSpPr>
        <p:grpSpPr>
          <a:xfrm>
            <a:off x="2162200" y="3947403"/>
            <a:ext cx="552292" cy="501195"/>
            <a:chOff x="2162200" y="3928353"/>
            <a:chExt cx="552292" cy="501195"/>
          </a:xfrm>
          <a:solidFill>
            <a:schemeClr val="bg1"/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B1249AF-B929-1673-1505-B2CD7BE4580C}"/>
                </a:ext>
              </a:extLst>
            </p:cNvPr>
            <p:cNvSpPr/>
            <p:nvPr/>
          </p:nvSpPr>
          <p:spPr>
            <a:xfrm>
              <a:off x="2366454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A16B21A-D7A2-BA1D-B7AE-E662D087535B}"/>
                </a:ext>
              </a:extLst>
            </p:cNvPr>
            <p:cNvSpPr/>
            <p:nvPr/>
          </p:nvSpPr>
          <p:spPr>
            <a:xfrm>
              <a:off x="2336968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3C95083-CB1C-B1E1-AB6F-0DE90F6B4991}"/>
                </a:ext>
              </a:extLst>
            </p:cNvPr>
            <p:cNvSpPr/>
            <p:nvPr/>
          </p:nvSpPr>
          <p:spPr>
            <a:xfrm>
              <a:off x="2495723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A65DCDD-DA82-036E-9874-E436EFA74257}"/>
                </a:ext>
              </a:extLst>
            </p:cNvPr>
            <p:cNvSpPr/>
            <p:nvPr/>
          </p:nvSpPr>
          <p:spPr>
            <a:xfrm>
              <a:off x="2467149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7777B7E-0974-1875-41E0-72541AFE17DB}"/>
                </a:ext>
              </a:extLst>
            </p:cNvPr>
            <p:cNvSpPr/>
            <p:nvPr/>
          </p:nvSpPr>
          <p:spPr>
            <a:xfrm>
              <a:off x="2625904" y="4277238"/>
              <a:ext cx="59102" cy="59102"/>
            </a:xfrm>
            <a:custGeom>
              <a:avLst/>
              <a:gdLst>
                <a:gd name="connsiteX0" fmla="*/ 59102 w 59102"/>
                <a:gd name="connsiteY0" fmla="*/ 29551 h 59102"/>
                <a:gd name="connsiteX1" fmla="*/ 29551 w 59102"/>
                <a:gd name="connsiteY1" fmla="*/ 59102 h 59102"/>
                <a:gd name="connsiteX2" fmla="*/ 0 w 59102"/>
                <a:gd name="connsiteY2" fmla="*/ 29551 h 59102"/>
                <a:gd name="connsiteX3" fmla="*/ 29551 w 59102"/>
                <a:gd name="connsiteY3" fmla="*/ 0 h 59102"/>
                <a:gd name="connsiteX4" fmla="*/ 59102 w 59102"/>
                <a:gd name="connsiteY4" fmla="*/ 29551 h 5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02" h="59102">
                  <a:moveTo>
                    <a:pt x="59102" y="29551"/>
                  </a:moveTo>
                  <a:cubicBezTo>
                    <a:pt x="59102" y="45872"/>
                    <a:pt x="45872" y="59102"/>
                    <a:pt x="29551" y="59102"/>
                  </a:cubicBezTo>
                  <a:cubicBezTo>
                    <a:pt x="13230" y="59102"/>
                    <a:pt x="0" y="45872"/>
                    <a:pt x="0" y="29551"/>
                  </a:cubicBezTo>
                  <a:cubicBezTo>
                    <a:pt x="0" y="13230"/>
                    <a:pt x="13230" y="0"/>
                    <a:pt x="29551" y="0"/>
                  </a:cubicBezTo>
                  <a:cubicBezTo>
                    <a:pt x="45872" y="0"/>
                    <a:pt x="59102" y="13230"/>
                    <a:pt x="59102" y="29551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CEA93C2-BAC7-0CBE-2962-165B2A75F8B6}"/>
                </a:ext>
              </a:extLst>
            </p:cNvPr>
            <p:cNvSpPr/>
            <p:nvPr/>
          </p:nvSpPr>
          <p:spPr>
            <a:xfrm>
              <a:off x="2597330" y="4344476"/>
              <a:ext cx="117162" cy="59037"/>
            </a:xfrm>
            <a:custGeom>
              <a:avLst/>
              <a:gdLst>
                <a:gd name="connsiteX0" fmla="*/ 117163 w 117162"/>
                <a:gd name="connsiteY0" fmla="*/ 59037 h 59037"/>
                <a:gd name="connsiteX1" fmla="*/ 117163 w 117162"/>
                <a:gd name="connsiteY1" fmla="*/ 29486 h 59037"/>
                <a:gd name="connsiteX2" fmla="*/ 111305 w 117162"/>
                <a:gd name="connsiteY2" fmla="*/ 17705 h 59037"/>
                <a:gd name="connsiteX3" fmla="*/ 82730 w 117162"/>
                <a:gd name="connsiteY3" fmla="*/ 3645 h 59037"/>
                <a:gd name="connsiteX4" fmla="*/ 58581 w 117162"/>
                <a:gd name="connsiteY4" fmla="*/ 0 h 59037"/>
                <a:gd name="connsiteX5" fmla="*/ 34433 w 117162"/>
                <a:gd name="connsiteY5" fmla="*/ 3645 h 59037"/>
                <a:gd name="connsiteX6" fmla="*/ 5858 w 117162"/>
                <a:gd name="connsiteY6" fmla="*/ 17705 h 59037"/>
                <a:gd name="connsiteX7" fmla="*/ 0 w 117162"/>
                <a:gd name="connsiteY7" fmla="*/ 29486 h 59037"/>
                <a:gd name="connsiteX8" fmla="*/ 0 w 117162"/>
                <a:gd name="connsiteY8" fmla="*/ 59037 h 5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62" h="59037">
                  <a:moveTo>
                    <a:pt x="117163" y="59037"/>
                  </a:moveTo>
                  <a:lnTo>
                    <a:pt x="117163" y="29486"/>
                  </a:lnTo>
                  <a:cubicBezTo>
                    <a:pt x="117066" y="24881"/>
                    <a:pt x="114918" y="20560"/>
                    <a:pt x="111305" y="17705"/>
                  </a:cubicBezTo>
                  <a:cubicBezTo>
                    <a:pt x="102813" y="11159"/>
                    <a:pt x="93097" y="6379"/>
                    <a:pt x="82730" y="3645"/>
                  </a:cubicBezTo>
                  <a:cubicBezTo>
                    <a:pt x="74905" y="1243"/>
                    <a:pt x="66766" y="14"/>
                    <a:pt x="58581" y="0"/>
                  </a:cubicBezTo>
                  <a:cubicBezTo>
                    <a:pt x="50405" y="126"/>
                    <a:pt x="42282" y="1352"/>
                    <a:pt x="34433" y="3645"/>
                  </a:cubicBezTo>
                  <a:cubicBezTo>
                    <a:pt x="24181" y="6680"/>
                    <a:pt x="14518" y="11434"/>
                    <a:pt x="5858" y="17705"/>
                  </a:cubicBezTo>
                  <a:cubicBezTo>
                    <a:pt x="2244" y="20560"/>
                    <a:pt x="96" y="24881"/>
                    <a:pt x="0" y="29486"/>
                  </a:cubicBezTo>
                  <a:lnTo>
                    <a:pt x="0" y="59037"/>
                  </a:ln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69F29FD-6D70-46D8-E491-D845953AE97B}"/>
                </a:ext>
              </a:extLst>
            </p:cNvPr>
            <p:cNvSpPr/>
            <p:nvPr/>
          </p:nvSpPr>
          <p:spPr>
            <a:xfrm>
              <a:off x="2229829" y="3994875"/>
              <a:ext cx="77327" cy="77327"/>
            </a:xfrm>
            <a:custGeom>
              <a:avLst/>
              <a:gdLst>
                <a:gd name="connsiteX0" fmla="*/ 77327 w 77327"/>
                <a:gd name="connsiteY0" fmla="*/ 38664 h 77327"/>
                <a:gd name="connsiteX1" fmla="*/ 38664 w 77327"/>
                <a:gd name="connsiteY1" fmla="*/ 77327 h 77327"/>
                <a:gd name="connsiteX2" fmla="*/ 0 w 77327"/>
                <a:gd name="connsiteY2" fmla="*/ 38664 h 77327"/>
                <a:gd name="connsiteX3" fmla="*/ 38664 w 77327"/>
                <a:gd name="connsiteY3" fmla="*/ 0 h 77327"/>
                <a:gd name="connsiteX4" fmla="*/ 77327 w 77327"/>
                <a:gd name="connsiteY4" fmla="*/ 38664 h 7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327" h="77327">
                  <a:moveTo>
                    <a:pt x="77327" y="38664"/>
                  </a:moveTo>
                  <a:cubicBezTo>
                    <a:pt x="77327" y="60017"/>
                    <a:pt x="60017" y="77327"/>
                    <a:pt x="38664" y="77327"/>
                  </a:cubicBezTo>
                  <a:cubicBezTo>
                    <a:pt x="17310" y="77327"/>
                    <a:pt x="0" y="60017"/>
                    <a:pt x="0" y="38664"/>
                  </a:cubicBezTo>
                  <a:cubicBezTo>
                    <a:pt x="0" y="17310"/>
                    <a:pt x="17310" y="0"/>
                    <a:pt x="38664" y="0"/>
                  </a:cubicBezTo>
                  <a:cubicBezTo>
                    <a:pt x="60017" y="0"/>
                    <a:pt x="77327" y="17310"/>
                    <a:pt x="77327" y="38664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EA8BA66-4980-6134-0D39-C8423BD52129}"/>
                </a:ext>
              </a:extLst>
            </p:cNvPr>
            <p:cNvSpPr/>
            <p:nvPr/>
          </p:nvSpPr>
          <p:spPr>
            <a:xfrm>
              <a:off x="2162200" y="4015804"/>
              <a:ext cx="337132" cy="413744"/>
            </a:xfrm>
            <a:custGeom>
              <a:avLst/>
              <a:gdLst>
                <a:gd name="connsiteX0" fmla="*/ 334304 w 337132"/>
                <a:gd name="connsiteY0" fmla="*/ 2829 h 413744"/>
                <a:gd name="connsiteX1" fmla="*/ 320505 w 337132"/>
                <a:gd name="connsiteY1" fmla="*/ 2829 h 413744"/>
                <a:gd name="connsiteX2" fmla="*/ 236408 w 337132"/>
                <a:gd name="connsiteY2" fmla="*/ 86926 h 413744"/>
                <a:gd name="connsiteX3" fmla="*/ 217467 w 337132"/>
                <a:gd name="connsiteY3" fmla="*/ 91742 h 413744"/>
                <a:gd name="connsiteX4" fmla="*/ 191821 w 337132"/>
                <a:gd name="connsiteY4" fmla="*/ 132815 h 413744"/>
                <a:gd name="connsiteX5" fmla="*/ 184531 w 337132"/>
                <a:gd name="connsiteY5" fmla="*/ 101766 h 413744"/>
                <a:gd name="connsiteX6" fmla="*/ 178738 w 337132"/>
                <a:gd name="connsiteY6" fmla="*/ 91092 h 413744"/>
                <a:gd name="connsiteX7" fmla="*/ 138122 w 337132"/>
                <a:gd name="connsiteY7" fmla="*/ 69872 h 413744"/>
                <a:gd name="connsiteX8" fmla="*/ 106293 w 337132"/>
                <a:gd name="connsiteY8" fmla="*/ 66032 h 413744"/>
                <a:gd name="connsiteX9" fmla="*/ 74398 w 337132"/>
                <a:gd name="connsiteY9" fmla="*/ 70848 h 413744"/>
                <a:gd name="connsiteX10" fmla="*/ 33847 w 337132"/>
                <a:gd name="connsiteY10" fmla="*/ 92068 h 413744"/>
                <a:gd name="connsiteX11" fmla="*/ 28054 w 337132"/>
                <a:gd name="connsiteY11" fmla="*/ 102743 h 413744"/>
                <a:gd name="connsiteX12" fmla="*/ 0 w 337132"/>
                <a:gd name="connsiteY12" fmla="*/ 222509 h 413744"/>
                <a:gd name="connsiteX13" fmla="*/ 19527 w 337132"/>
                <a:gd name="connsiteY13" fmla="*/ 242036 h 413744"/>
                <a:gd name="connsiteX14" fmla="*/ 37883 w 337132"/>
                <a:gd name="connsiteY14" fmla="*/ 227586 h 413744"/>
                <a:gd name="connsiteX15" fmla="*/ 58191 w 337132"/>
                <a:gd name="connsiteY15" fmla="*/ 143554 h 413744"/>
                <a:gd name="connsiteX16" fmla="*/ 58191 w 337132"/>
                <a:gd name="connsiteY16" fmla="*/ 413745 h 413744"/>
                <a:gd name="connsiteX17" fmla="*/ 96659 w 337132"/>
                <a:gd name="connsiteY17" fmla="*/ 413745 h 413744"/>
                <a:gd name="connsiteX18" fmla="*/ 96659 w 337132"/>
                <a:gd name="connsiteY18" fmla="*/ 239888 h 413744"/>
                <a:gd name="connsiteX19" fmla="*/ 116186 w 337132"/>
                <a:gd name="connsiteY19" fmla="*/ 239888 h 413744"/>
                <a:gd name="connsiteX20" fmla="*/ 116186 w 337132"/>
                <a:gd name="connsiteY20" fmla="*/ 413745 h 413744"/>
                <a:gd name="connsiteX21" fmla="*/ 154590 w 337132"/>
                <a:gd name="connsiteY21" fmla="*/ 413745 h 413744"/>
                <a:gd name="connsiteX22" fmla="*/ 154590 w 337132"/>
                <a:gd name="connsiteY22" fmla="*/ 142318 h 413744"/>
                <a:gd name="connsiteX23" fmla="*/ 161750 w 337132"/>
                <a:gd name="connsiteY23" fmla="*/ 172910 h 413744"/>
                <a:gd name="connsiteX24" fmla="*/ 165590 w 337132"/>
                <a:gd name="connsiteY24" fmla="*/ 177792 h 413744"/>
                <a:gd name="connsiteX25" fmla="*/ 191626 w 337132"/>
                <a:gd name="connsiteY25" fmla="*/ 186970 h 413744"/>
                <a:gd name="connsiteX26" fmla="*/ 207248 w 337132"/>
                <a:gd name="connsiteY26" fmla="*/ 179875 h 413744"/>
                <a:gd name="connsiteX27" fmla="*/ 246953 w 337132"/>
                <a:gd name="connsiteY27" fmla="*/ 114785 h 413744"/>
                <a:gd name="connsiteX28" fmla="*/ 249622 w 337132"/>
                <a:gd name="connsiteY28" fmla="*/ 101311 h 413744"/>
                <a:gd name="connsiteX29" fmla="*/ 334239 w 337132"/>
                <a:gd name="connsiteY29" fmla="*/ 16693 h 413744"/>
                <a:gd name="connsiteX30" fmla="*/ 334304 w 337132"/>
                <a:gd name="connsiteY30" fmla="*/ 2829 h 41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37132" h="413744">
                  <a:moveTo>
                    <a:pt x="334304" y="2829"/>
                  </a:moveTo>
                  <a:cubicBezTo>
                    <a:pt x="330478" y="-943"/>
                    <a:pt x="324332" y="-943"/>
                    <a:pt x="320505" y="2829"/>
                  </a:cubicBezTo>
                  <a:lnTo>
                    <a:pt x="236408" y="86926"/>
                  </a:lnTo>
                  <a:cubicBezTo>
                    <a:pt x="229688" y="85029"/>
                    <a:pt x="222465" y="86865"/>
                    <a:pt x="217467" y="91742"/>
                  </a:cubicBezTo>
                  <a:cubicBezTo>
                    <a:pt x="216100" y="93109"/>
                    <a:pt x="191821" y="132815"/>
                    <a:pt x="191821" y="132815"/>
                  </a:cubicBezTo>
                  <a:lnTo>
                    <a:pt x="184531" y="101766"/>
                  </a:lnTo>
                  <a:cubicBezTo>
                    <a:pt x="183566" y="97763"/>
                    <a:pt x="181569" y="94082"/>
                    <a:pt x="178738" y="91092"/>
                  </a:cubicBezTo>
                  <a:cubicBezTo>
                    <a:pt x="166741" y="81394"/>
                    <a:pt x="152935" y="74180"/>
                    <a:pt x="138122" y="69872"/>
                  </a:cubicBezTo>
                  <a:cubicBezTo>
                    <a:pt x="127650" y="67632"/>
                    <a:pt x="116997" y="66347"/>
                    <a:pt x="106293" y="66032"/>
                  </a:cubicBezTo>
                  <a:cubicBezTo>
                    <a:pt x="95494" y="66198"/>
                    <a:pt x="84765" y="67819"/>
                    <a:pt x="74398" y="70848"/>
                  </a:cubicBezTo>
                  <a:cubicBezTo>
                    <a:pt x="59452" y="74767"/>
                    <a:pt x="45587" y="82022"/>
                    <a:pt x="33847" y="92068"/>
                  </a:cubicBezTo>
                  <a:cubicBezTo>
                    <a:pt x="30991" y="95041"/>
                    <a:pt x="28990" y="98728"/>
                    <a:pt x="28054" y="102743"/>
                  </a:cubicBezTo>
                  <a:cubicBezTo>
                    <a:pt x="28054" y="102743"/>
                    <a:pt x="0" y="220556"/>
                    <a:pt x="0" y="222509"/>
                  </a:cubicBezTo>
                  <a:cubicBezTo>
                    <a:pt x="0" y="233294"/>
                    <a:pt x="8743" y="242036"/>
                    <a:pt x="19527" y="242036"/>
                  </a:cubicBezTo>
                  <a:cubicBezTo>
                    <a:pt x="28170" y="241814"/>
                    <a:pt x="35638" y="235935"/>
                    <a:pt x="37883" y="227586"/>
                  </a:cubicBezTo>
                  <a:lnTo>
                    <a:pt x="58191" y="143554"/>
                  </a:lnTo>
                  <a:lnTo>
                    <a:pt x="58191" y="413745"/>
                  </a:lnTo>
                  <a:lnTo>
                    <a:pt x="96659" y="413745"/>
                  </a:lnTo>
                  <a:lnTo>
                    <a:pt x="96659" y="239888"/>
                  </a:lnTo>
                  <a:lnTo>
                    <a:pt x="116186" y="239888"/>
                  </a:lnTo>
                  <a:lnTo>
                    <a:pt x="116186" y="413745"/>
                  </a:lnTo>
                  <a:lnTo>
                    <a:pt x="154590" y="413745"/>
                  </a:lnTo>
                  <a:lnTo>
                    <a:pt x="154590" y="142318"/>
                  </a:lnTo>
                  <a:lnTo>
                    <a:pt x="161750" y="172910"/>
                  </a:lnTo>
                  <a:cubicBezTo>
                    <a:pt x="162246" y="175025"/>
                    <a:pt x="163652" y="176812"/>
                    <a:pt x="165590" y="177792"/>
                  </a:cubicBezTo>
                  <a:cubicBezTo>
                    <a:pt x="173075" y="183537"/>
                    <a:pt x="182193" y="186751"/>
                    <a:pt x="191626" y="186970"/>
                  </a:cubicBezTo>
                  <a:cubicBezTo>
                    <a:pt x="197768" y="187830"/>
                    <a:pt x="203854" y="185065"/>
                    <a:pt x="207248" y="179875"/>
                  </a:cubicBezTo>
                  <a:lnTo>
                    <a:pt x="246953" y="114785"/>
                  </a:lnTo>
                  <a:cubicBezTo>
                    <a:pt x="249491" y="110783"/>
                    <a:pt x="250443" y="105978"/>
                    <a:pt x="249622" y="101311"/>
                  </a:cubicBezTo>
                  <a:lnTo>
                    <a:pt x="334239" y="16693"/>
                  </a:lnTo>
                  <a:cubicBezTo>
                    <a:pt x="338072" y="12877"/>
                    <a:pt x="338101" y="6681"/>
                    <a:pt x="334304" y="2829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56F1A36-941A-0224-F4BC-695C597FC837}"/>
                </a:ext>
              </a:extLst>
            </p:cNvPr>
            <p:cNvSpPr/>
            <p:nvPr/>
          </p:nvSpPr>
          <p:spPr>
            <a:xfrm>
              <a:off x="2284896" y="3928353"/>
              <a:ext cx="371015" cy="266870"/>
            </a:xfrm>
            <a:custGeom>
              <a:avLst/>
              <a:gdLst>
                <a:gd name="connsiteX0" fmla="*/ 344979 w 371015"/>
                <a:gd name="connsiteY0" fmla="*/ 0 h 266870"/>
                <a:gd name="connsiteX1" fmla="*/ 26036 w 371015"/>
                <a:gd name="connsiteY1" fmla="*/ 0 h 266870"/>
                <a:gd name="connsiteX2" fmla="*/ 0 w 371015"/>
                <a:gd name="connsiteY2" fmla="*/ 26036 h 266870"/>
                <a:gd name="connsiteX3" fmla="*/ 0 w 371015"/>
                <a:gd name="connsiteY3" fmla="*/ 49469 h 266870"/>
                <a:gd name="connsiteX4" fmla="*/ 26036 w 371015"/>
                <a:gd name="connsiteY4" fmla="*/ 65090 h 266870"/>
                <a:gd name="connsiteX5" fmla="*/ 26036 w 371015"/>
                <a:gd name="connsiteY5" fmla="*/ 26036 h 266870"/>
                <a:gd name="connsiteX6" fmla="*/ 344979 w 371015"/>
                <a:gd name="connsiteY6" fmla="*/ 26036 h 266870"/>
                <a:gd name="connsiteX7" fmla="*/ 344979 w 371015"/>
                <a:gd name="connsiteY7" fmla="*/ 240835 h 266870"/>
                <a:gd name="connsiteX8" fmla="*/ 122826 w 371015"/>
                <a:gd name="connsiteY8" fmla="*/ 240835 h 266870"/>
                <a:gd name="connsiteX9" fmla="*/ 106944 w 371015"/>
                <a:gd name="connsiteY9" fmla="*/ 266871 h 266870"/>
                <a:gd name="connsiteX10" fmla="*/ 344979 w 371015"/>
                <a:gd name="connsiteY10" fmla="*/ 266871 h 266870"/>
                <a:gd name="connsiteX11" fmla="*/ 371015 w 371015"/>
                <a:gd name="connsiteY11" fmla="*/ 240835 h 266870"/>
                <a:gd name="connsiteX12" fmla="*/ 371015 w 371015"/>
                <a:gd name="connsiteY12" fmla="*/ 26036 h 266870"/>
                <a:gd name="connsiteX13" fmla="*/ 344979 w 371015"/>
                <a:gd name="connsiteY13" fmla="*/ 0 h 266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1015" h="266870">
                  <a:moveTo>
                    <a:pt x="344979" y="0"/>
                  </a:moveTo>
                  <a:lnTo>
                    <a:pt x="26036" y="0"/>
                  </a:lnTo>
                  <a:cubicBezTo>
                    <a:pt x="11657" y="0"/>
                    <a:pt x="0" y="11657"/>
                    <a:pt x="0" y="26036"/>
                  </a:cubicBezTo>
                  <a:lnTo>
                    <a:pt x="0" y="49469"/>
                  </a:lnTo>
                  <a:cubicBezTo>
                    <a:pt x="9952" y="52178"/>
                    <a:pt x="18962" y="57584"/>
                    <a:pt x="26036" y="65090"/>
                  </a:cubicBezTo>
                  <a:lnTo>
                    <a:pt x="26036" y="26036"/>
                  </a:lnTo>
                  <a:lnTo>
                    <a:pt x="344979" y="26036"/>
                  </a:lnTo>
                  <a:lnTo>
                    <a:pt x="344979" y="240835"/>
                  </a:lnTo>
                  <a:lnTo>
                    <a:pt x="122826" y="240835"/>
                  </a:lnTo>
                  <a:lnTo>
                    <a:pt x="106944" y="266871"/>
                  </a:lnTo>
                  <a:lnTo>
                    <a:pt x="344979" y="266871"/>
                  </a:lnTo>
                  <a:cubicBezTo>
                    <a:pt x="359358" y="266871"/>
                    <a:pt x="371015" y="255214"/>
                    <a:pt x="371015" y="240835"/>
                  </a:cubicBezTo>
                  <a:lnTo>
                    <a:pt x="371015" y="26036"/>
                  </a:lnTo>
                  <a:cubicBezTo>
                    <a:pt x="371015" y="11657"/>
                    <a:pt x="359358" y="0"/>
                    <a:pt x="344979" y="0"/>
                  </a:cubicBezTo>
                  <a:close/>
                </a:path>
              </a:pathLst>
            </a:custGeom>
            <a:grpFill/>
            <a:ln w="64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" name="图形 275" descr="游标 纯色填充">
            <a:extLst>
              <a:ext uri="{FF2B5EF4-FFF2-40B4-BE49-F238E27FC236}">
                <a16:creationId xmlns:a16="http://schemas.microsoft.com/office/drawing/2014/main" id="{C66997A6-CEE5-35B1-9BFF-EB422EAAB3AB}"/>
              </a:ext>
            </a:extLst>
          </p:cNvPr>
          <p:cNvSpPr/>
          <p:nvPr/>
        </p:nvSpPr>
        <p:spPr>
          <a:xfrm>
            <a:off x="7326763" y="3971580"/>
            <a:ext cx="450400" cy="450701"/>
          </a:xfrm>
          <a:custGeom>
            <a:avLst/>
            <a:gdLst>
              <a:gd name="connsiteX0" fmla="*/ 533045 w 533044"/>
              <a:gd name="connsiteY0" fmla="*/ 448628 h 533400"/>
              <a:gd name="connsiteX1" fmla="*/ 340640 w 533044"/>
              <a:gd name="connsiteY1" fmla="*/ 256318 h 533400"/>
              <a:gd name="connsiteX2" fmla="*/ 510185 w 533044"/>
              <a:gd name="connsiteY2" fmla="*/ 195263 h 533400"/>
              <a:gd name="connsiteX3" fmla="*/ 520531 w 533044"/>
              <a:gd name="connsiteY3" fmla="*/ 174082 h 533400"/>
              <a:gd name="connsiteX4" fmla="*/ 510185 w 533044"/>
              <a:gd name="connsiteY4" fmla="*/ 163735 h 533400"/>
              <a:gd name="connsiteX5" fmla="*/ 21648 w 533044"/>
              <a:gd name="connsiteY5" fmla="*/ 857 h 533400"/>
              <a:gd name="connsiteX6" fmla="*/ 16218 w 533044"/>
              <a:gd name="connsiteY6" fmla="*/ 0 h 533400"/>
              <a:gd name="connsiteX7" fmla="*/ 16218 w 533044"/>
              <a:gd name="connsiteY7" fmla="*/ 0 h 533400"/>
              <a:gd name="connsiteX8" fmla="*/ 4 w 533044"/>
              <a:gd name="connsiteY8" fmla="*/ 16925 h 533400"/>
              <a:gd name="connsiteX9" fmla="*/ 883 w 533044"/>
              <a:gd name="connsiteY9" fmla="*/ 21908 h 533400"/>
              <a:gd name="connsiteX10" fmla="*/ 163380 w 533044"/>
              <a:gd name="connsiteY10" fmla="*/ 510921 h 533400"/>
              <a:gd name="connsiteX11" fmla="*/ 184650 w 533044"/>
              <a:gd name="connsiteY11" fmla="*/ 521083 h 533400"/>
              <a:gd name="connsiteX12" fmla="*/ 194812 w 533044"/>
              <a:gd name="connsiteY12" fmla="*/ 510921 h 533400"/>
              <a:gd name="connsiteX13" fmla="*/ 255963 w 533044"/>
              <a:gd name="connsiteY13" fmla="*/ 341186 h 533400"/>
              <a:gd name="connsiteX14" fmla="*/ 448177 w 533044"/>
              <a:gd name="connsiteY14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3044" h="533400">
                <a:moveTo>
                  <a:pt x="533045" y="448628"/>
                </a:moveTo>
                <a:lnTo>
                  <a:pt x="340640" y="256318"/>
                </a:lnTo>
                <a:lnTo>
                  <a:pt x="510185" y="195263"/>
                </a:lnTo>
                <a:cubicBezTo>
                  <a:pt x="518891" y="192271"/>
                  <a:pt x="523524" y="182788"/>
                  <a:pt x="520531" y="174082"/>
                </a:cubicBezTo>
                <a:cubicBezTo>
                  <a:pt x="518861" y="169222"/>
                  <a:pt x="515044" y="165405"/>
                  <a:pt x="510185" y="163735"/>
                </a:cubicBezTo>
                <a:lnTo>
                  <a:pt x="21648" y="857"/>
                </a:lnTo>
                <a:cubicBezTo>
                  <a:pt x="19896" y="280"/>
                  <a:pt x="18062" y="-9"/>
                  <a:pt x="16218" y="0"/>
                </a:cubicBezTo>
                <a:lnTo>
                  <a:pt x="16218" y="0"/>
                </a:lnTo>
                <a:cubicBezTo>
                  <a:pt x="7067" y="196"/>
                  <a:pt x="-192" y="7774"/>
                  <a:pt x="4" y="16925"/>
                </a:cubicBezTo>
                <a:cubicBezTo>
                  <a:pt x="40" y="18622"/>
                  <a:pt x="336" y="20302"/>
                  <a:pt x="883" y="21908"/>
                </a:cubicBezTo>
                <a:lnTo>
                  <a:pt x="163380" y="510921"/>
                </a:lnTo>
                <a:cubicBezTo>
                  <a:pt x="166447" y="519601"/>
                  <a:pt x="175970" y="524151"/>
                  <a:pt x="184650" y="521083"/>
                </a:cubicBezTo>
                <a:cubicBezTo>
                  <a:pt x="189399" y="519405"/>
                  <a:pt x="193134" y="515670"/>
                  <a:pt x="194812" y="510921"/>
                </a:cubicBezTo>
                <a:lnTo>
                  <a:pt x="255963" y="341186"/>
                </a:lnTo>
                <a:lnTo>
                  <a:pt x="448177" y="53340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3D468A3-2D56-27E4-A48F-91BE2F570B2C}"/>
              </a:ext>
            </a:extLst>
          </p:cNvPr>
          <p:cNvSpPr txBox="1"/>
          <p:nvPr/>
        </p:nvSpPr>
        <p:spPr>
          <a:xfrm>
            <a:off x="273049" y="192998"/>
            <a:ext cx="1410964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03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8459AA8-37DD-2C56-8662-17CE2867B61A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教学过程</a:t>
            </a:r>
          </a:p>
        </p:txBody>
      </p:sp>
    </p:spTree>
    <p:extLst>
      <p:ext uri="{BB962C8B-B14F-4D97-AF65-F5344CB8AC3E}">
        <p14:creationId xmlns:p14="http://schemas.microsoft.com/office/powerpoint/2010/main" val="56217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75F1463-8F56-DAF2-0799-9A35C3103E6F}"/>
              </a:ext>
            </a:extLst>
          </p:cNvPr>
          <p:cNvSpPr/>
          <p:nvPr/>
        </p:nvSpPr>
        <p:spPr>
          <a:xfrm rot="1556835">
            <a:off x="179109" y="-251228"/>
            <a:ext cx="11437541" cy="7572979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5617E09-D2BB-E376-AC2C-43DA769374DE}"/>
              </a:ext>
            </a:extLst>
          </p:cNvPr>
          <p:cNvSpPr/>
          <p:nvPr/>
        </p:nvSpPr>
        <p:spPr>
          <a:xfrm>
            <a:off x="7472252" y="1"/>
            <a:ext cx="4719748" cy="1735215"/>
          </a:xfrm>
          <a:custGeom>
            <a:avLst/>
            <a:gdLst>
              <a:gd name="connsiteX0" fmla="*/ 0 w 4719748"/>
              <a:gd name="connsiteY0" fmla="*/ 0 h 1735215"/>
              <a:gd name="connsiteX1" fmla="*/ 4719748 w 4719748"/>
              <a:gd name="connsiteY1" fmla="*/ 0 h 1735215"/>
              <a:gd name="connsiteX2" fmla="*/ 4719748 w 4719748"/>
              <a:gd name="connsiteY2" fmla="*/ 1601966 h 1735215"/>
              <a:gd name="connsiteX3" fmla="*/ 4426854 w 4719748"/>
              <a:gd name="connsiteY3" fmla="*/ 1663303 h 1735215"/>
              <a:gd name="connsiteX4" fmla="*/ 2833798 w 4719748"/>
              <a:gd name="connsiteY4" fmla="*/ 1638300 h 1735215"/>
              <a:gd name="connsiteX5" fmla="*/ 83901 w 4719748"/>
              <a:gd name="connsiteY5" fmla="*/ 59085 h 173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748" h="1735215">
                <a:moveTo>
                  <a:pt x="0" y="0"/>
                </a:moveTo>
                <a:lnTo>
                  <a:pt x="4719748" y="0"/>
                </a:lnTo>
                <a:lnTo>
                  <a:pt x="4719748" y="1601966"/>
                </a:lnTo>
                <a:lnTo>
                  <a:pt x="4426854" y="1663303"/>
                </a:lnTo>
                <a:cubicBezTo>
                  <a:pt x="3905360" y="1754981"/>
                  <a:pt x="3376723" y="1771650"/>
                  <a:pt x="2833798" y="1638300"/>
                </a:cubicBezTo>
                <a:cubicBezTo>
                  <a:pt x="2019410" y="1438275"/>
                  <a:pt x="860337" y="607814"/>
                  <a:pt x="83901" y="59085"/>
                </a:cubicBez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6DCBF11-220D-1802-88D1-C6D3C06894CB}"/>
              </a:ext>
            </a:extLst>
          </p:cNvPr>
          <p:cNvSpPr/>
          <p:nvPr/>
        </p:nvSpPr>
        <p:spPr>
          <a:xfrm>
            <a:off x="-3429000" y="4878987"/>
            <a:ext cx="11029950" cy="2398113"/>
          </a:xfrm>
          <a:custGeom>
            <a:avLst/>
            <a:gdLst>
              <a:gd name="connsiteX0" fmla="*/ 0 w 11029950"/>
              <a:gd name="connsiteY0" fmla="*/ 207363 h 2398113"/>
              <a:gd name="connsiteX1" fmla="*/ 4819650 w 11029950"/>
              <a:gd name="connsiteY1" fmla="*/ 74013 h 2398113"/>
              <a:gd name="connsiteX2" fmla="*/ 6858000 w 11029950"/>
              <a:gd name="connsiteY2" fmla="*/ 1217013 h 2398113"/>
              <a:gd name="connsiteX3" fmla="*/ 9182100 w 11029950"/>
              <a:gd name="connsiteY3" fmla="*/ 1255113 h 2398113"/>
              <a:gd name="connsiteX4" fmla="*/ 11029950 w 11029950"/>
              <a:gd name="connsiteY4" fmla="*/ 2398113 h 23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950" h="2398113">
                <a:moveTo>
                  <a:pt x="0" y="207363"/>
                </a:moveTo>
                <a:cubicBezTo>
                  <a:pt x="1838325" y="56550"/>
                  <a:pt x="3676650" y="-94262"/>
                  <a:pt x="4819650" y="74013"/>
                </a:cubicBezTo>
                <a:cubicBezTo>
                  <a:pt x="5962650" y="242288"/>
                  <a:pt x="6130925" y="1020163"/>
                  <a:pt x="6858000" y="1217013"/>
                </a:cubicBezTo>
                <a:cubicBezTo>
                  <a:pt x="7585075" y="1413863"/>
                  <a:pt x="8486775" y="1058263"/>
                  <a:pt x="9182100" y="1255113"/>
                </a:cubicBezTo>
                <a:cubicBezTo>
                  <a:pt x="9877425" y="1451963"/>
                  <a:pt x="10453687" y="1925038"/>
                  <a:pt x="11029950" y="2398113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1">
            <a:extLst>
              <a:ext uri="{FF2B5EF4-FFF2-40B4-BE49-F238E27FC236}">
                <a16:creationId xmlns:a16="http://schemas.microsoft.com/office/drawing/2014/main" id="{1DABFA02-674E-1750-15C9-8F04C1A63171}"/>
              </a:ext>
            </a:extLst>
          </p:cNvPr>
          <p:cNvSpPr/>
          <p:nvPr/>
        </p:nvSpPr>
        <p:spPr>
          <a:xfrm rot="12224786">
            <a:off x="8334183" y="4458894"/>
            <a:ext cx="6293294" cy="5604001"/>
          </a:xfrm>
          <a:custGeom>
            <a:avLst/>
            <a:gdLst>
              <a:gd name="connsiteX0" fmla="*/ 4187444 w 6293294"/>
              <a:gd name="connsiteY0" fmla="*/ 5604002 h 5604001"/>
              <a:gd name="connsiteX1" fmla="*/ 4180523 w 6293294"/>
              <a:gd name="connsiteY1" fmla="*/ 5597081 h 5604001"/>
              <a:gd name="connsiteX2" fmla="*/ 4187444 w 6293294"/>
              <a:gd name="connsiteY2" fmla="*/ 5593588 h 5604001"/>
              <a:gd name="connsiteX3" fmla="*/ 4187444 w 6293294"/>
              <a:gd name="connsiteY3" fmla="*/ 5604002 h 5604001"/>
              <a:gd name="connsiteX4" fmla="*/ 3962336 w 6293294"/>
              <a:gd name="connsiteY4" fmla="*/ 5500116 h 5604001"/>
              <a:gd name="connsiteX5" fmla="*/ 3965765 w 6293294"/>
              <a:gd name="connsiteY5" fmla="*/ 5489702 h 5604001"/>
              <a:gd name="connsiteX6" fmla="*/ 3962336 w 6293294"/>
              <a:gd name="connsiteY6" fmla="*/ 5500116 h 5604001"/>
              <a:gd name="connsiteX7" fmla="*/ 1898015 w 6293294"/>
              <a:gd name="connsiteY7" fmla="*/ 4336352 h 5604001"/>
              <a:gd name="connsiteX8" fmla="*/ 1801051 w 6293294"/>
              <a:gd name="connsiteY8" fmla="*/ 4454081 h 5604001"/>
              <a:gd name="connsiteX9" fmla="*/ 1783715 w 6293294"/>
              <a:gd name="connsiteY9" fmla="*/ 4467987 h 5604001"/>
              <a:gd name="connsiteX10" fmla="*/ 1863408 w 6293294"/>
              <a:gd name="connsiteY10" fmla="*/ 4357116 h 5604001"/>
              <a:gd name="connsiteX11" fmla="*/ 1894586 w 6293294"/>
              <a:gd name="connsiteY11" fmla="*/ 4298252 h 5604001"/>
              <a:gd name="connsiteX12" fmla="*/ 1939608 w 6293294"/>
              <a:gd name="connsiteY12" fmla="*/ 4190873 h 5604001"/>
              <a:gd name="connsiteX13" fmla="*/ 1898015 w 6293294"/>
              <a:gd name="connsiteY13" fmla="*/ 4336352 h 5604001"/>
              <a:gd name="connsiteX14" fmla="*/ 5243830 w 6293294"/>
              <a:gd name="connsiteY14" fmla="*/ 3951923 h 5604001"/>
              <a:gd name="connsiteX15" fmla="*/ 5202237 w 6293294"/>
              <a:gd name="connsiteY15" fmla="*/ 4076573 h 5604001"/>
              <a:gd name="connsiteX16" fmla="*/ 5240337 w 6293294"/>
              <a:gd name="connsiteY16" fmla="*/ 3941509 h 5604001"/>
              <a:gd name="connsiteX17" fmla="*/ 5243830 w 6293294"/>
              <a:gd name="connsiteY17" fmla="*/ 3951923 h 5604001"/>
              <a:gd name="connsiteX18" fmla="*/ 5399659 w 6293294"/>
              <a:gd name="connsiteY18" fmla="*/ 4038473 h 5604001"/>
              <a:gd name="connsiteX19" fmla="*/ 5299266 w 6293294"/>
              <a:gd name="connsiteY19" fmla="*/ 3903409 h 5604001"/>
              <a:gd name="connsiteX20" fmla="*/ 5399659 w 6293294"/>
              <a:gd name="connsiteY20" fmla="*/ 4038473 h 5604001"/>
              <a:gd name="connsiteX21" fmla="*/ 654621 w 6293294"/>
              <a:gd name="connsiteY21" fmla="*/ 4017709 h 5604001"/>
              <a:gd name="connsiteX22" fmla="*/ 772414 w 6293294"/>
              <a:gd name="connsiteY22" fmla="*/ 3802951 h 5604001"/>
              <a:gd name="connsiteX23" fmla="*/ 654621 w 6293294"/>
              <a:gd name="connsiteY23" fmla="*/ 4017709 h 5604001"/>
              <a:gd name="connsiteX24" fmla="*/ 2168208 w 6293294"/>
              <a:gd name="connsiteY24" fmla="*/ 3861816 h 5604001"/>
              <a:gd name="connsiteX25" fmla="*/ 2175129 w 6293294"/>
              <a:gd name="connsiteY25" fmla="*/ 3920744 h 5604001"/>
              <a:gd name="connsiteX26" fmla="*/ 2137029 w 6293294"/>
              <a:gd name="connsiteY26" fmla="*/ 3789109 h 5604001"/>
              <a:gd name="connsiteX27" fmla="*/ 2137029 w 6293294"/>
              <a:gd name="connsiteY27" fmla="*/ 3771773 h 5604001"/>
              <a:gd name="connsiteX28" fmla="*/ 2168208 w 6293294"/>
              <a:gd name="connsiteY28" fmla="*/ 3861816 h 5604001"/>
              <a:gd name="connsiteX29" fmla="*/ 5171059 w 6293294"/>
              <a:gd name="connsiteY29" fmla="*/ 3844544 h 5604001"/>
              <a:gd name="connsiteX30" fmla="*/ 5143374 w 6293294"/>
              <a:gd name="connsiteY30" fmla="*/ 3979609 h 5604001"/>
              <a:gd name="connsiteX31" fmla="*/ 5164137 w 6293294"/>
              <a:gd name="connsiteY31" fmla="*/ 3837623 h 5604001"/>
              <a:gd name="connsiteX32" fmla="*/ 5150295 w 6293294"/>
              <a:gd name="connsiteY32" fmla="*/ 3754501 h 5604001"/>
              <a:gd name="connsiteX33" fmla="*/ 5171059 w 6293294"/>
              <a:gd name="connsiteY33" fmla="*/ 3844544 h 5604001"/>
              <a:gd name="connsiteX34" fmla="*/ 5351209 w 6293294"/>
              <a:gd name="connsiteY34" fmla="*/ 3903409 h 5604001"/>
              <a:gd name="connsiteX35" fmla="*/ 5202237 w 6293294"/>
              <a:gd name="connsiteY35" fmla="*/ 3705987 h 5604001"/>
              <a:gd name="connsiteX36" fmla="*/ 5351209 w 6293294"/>
              <a:gd name="connsiteY36" fmla="*/ 3903409 h 5604001"/>
              <a:gd name="connsiteX37" fmla="*/ 2130108 w 6293294"/>
              <a:gd name="connsiteY37" fmla="*/ 3931095 h 5604001"/>
              <a:gd name="connsiteX38" fmla="*/ 2126615 w 6293294"/>
              <a:gd name="connsiteY38" fmla="*/ 3986530 h 5604001"/>
              <a:gd name="connsiteX39" fmla="*/ 2112772 w 6293294"/>
              <a:gd name="connsiteY39" fmla="*/ 3955351 h 5604001"/>
              <a:gd name="connsiteX40" fmla="*/ 2078164 w 6293294"/>
              <a:gd name="connsiteY40" fmla="*/ 3747516 h 5604001"/>
              <a:gd name="connsiteX41" fmla="*/ 2046986 w 6293294"/>
              <a:gd name="connsiteY41" fmla="*/ 3702495 h 5604001"/>
              <a:gd name="connsiteX42" fmla="*/ 2043494 w 6293294"/>
              <a:gd name="connsiteY42" fmla="*/ 3709416 h 5604001"/>
              <a:gd name="connsiteX43" fmla="*/ 2043494 w 6293294"/>
              <a:gd name="connsiteY43" fmla="*/ 3688651 h 5604001"/>
              <a:gd name="connsiteX44" fmla="*/ 2130108 w 6293294"/>
              <a:gd name="connsiteY44" fmla="*/ 3931095 h 5604001"/>
              <a:gd name="connsiteX45" fmla="*/ 505714 w 6293294"/>
              <a:gd name="connsiteY45" fmla="*/ 3740595 h 5604001"/>
              <a:gd name="connsiteX46" fmla="*/ 453771 w 6293294"/>
              <a:gd name="connsiteY46" fmla="*/ 3726751 h 5604001"/>
              <a:gd name="connsiteX47" fmla="*/ 751586 w 6293294"/>
              <a:gd name="connsiteY47" fmla="*/ 3685223 h 5604001"/>
              <a:gd name="connsiteX48" fmla="*/ 505714 w 6293294"/>
              <a:gd name="connsiteY48" fmla="*/ 3740595 h 5604001"/>
              <a:gd name="connsiteX49" fmla="*/ 1111821 w 6293294"/>
              <a:gd name="connsiteY49" fmla="*/ 3685223 h 5604001"/>
              <a:gd name="connsiteX50" fmla="*/ 987108 w 6293294"/>
              <a:gd name="connsiteY50" fmla="*/ 3785616 h 5604001"/>
              <a:gd name="connsiteX51" fmla="*/ 841692 w 6293294"/>
              <a:gd name="connsiteY51" fmla="*/ 3986530 h 5604001"/>
              <a:gd name="connsiteX52" fmla="*/ 1111821 w 6293294"/>
              <a:gd name="connsiteY52" fmla="*/ 3681730 h 5604001"/>
              <a:gd name="connsiteX53" fmla="*/ 1111821 w 6293294"/>
              <a:gd name="connsiteY53" fmla="*/ 3685223 h 5604001"/>
              <a:gd name="connsiteX54" fmla="*/ 3415094 w 6293294"/>
              <a:gd name="connsiteY54" fmla="*/ 3615944 h 5604001"/>
              <a:gd name="connsiteX55" fmla="*/ 3806444 w 6293294"/>
              <a:gd name="connsiteY55" fmla="*/ 3834130 h 5604001"/>
              <a:gd name="connsiteX56" fmla="*/ 3906901 w 6293294"/>
              <a:gd name="connsiteY56" fmla="*/ 3802951 h 5604001"/>
              <a:gd name="connsiteX57" fmla="*/ 3771837 w 6293294"/>
              <a:gd name="connsiteY57" fmla="*/ 3851466 h 5604001"/>
              <a:gd name="connsiteX58" fmla="*/ 3401187 w 6293294"/>
              <a:gd name="connsiteY58" fmla="*/ 3612451 h 5604001"/>
              <a:gd name="connsiteX59" fmla="*/ 3415094 w 6293294"/>
              <a:gd name="connsiteY59" fmla="*/ 3615944 h 5604001"/>
              <a:gd name="connsiteX60" fmla="*/ 2123186 w 6293294"/>
              <a:gd name="connsiteY60" fmla="*/ 3699066 h 5604001"/>
              <a:gd name="connsiteX61" fmla="*/ 2164715 w 6293294"/>
              <a:gd name="connsiteY61" fmla="*/ 3757930 h 5604001"/>
              <a:gd name="connsiteX62" fmla="*/ 2220151 w 6293294"/>
              <a:gd name="connsiteY62" fmla="*/ 3827209 h 5604001"/>
              <a:gd name="connsiteX63" fmla="*/ 2424494 w 6293294"/>
              <a:gd name="connsiteY63" fmla="*/ 3903409 h 5604001"/>
              <a:gd name="connsiteX64" fmla="*/ 2590737 w 6293294"/>
              <a:gd name="connsiteY64" fmla="*/ 3778695 h 5604001"/>
              <a:gd name="connsiteX65" fmla="*/ 2632329 w 6293294"/>
              <a:gd name="connsiteY65" fmla="*/ 3789109 h 5604001"/>
              <a:gd name="connsiteX66" fmla="*/ 2739708 w 6293294"/>
              <a:gd name="connsiteY66" fmla="*/ 3688651 h 5604001"/>
              <a:gd name="connsiteX67" fmla="*/ 2750058 w 6293294"/>
              <a:gd name="connsiteY67" fmla="*/ 3751009 h 5604001"/>
              <a:gd name="connsiteX68" fmla="*/ 2642680 w 6293294"/>
              <a:gd name="connsiteY68" fmla="*/ 3903409 h 5604001"/>
              <a:gd name="connsiteX69" fmla="*/ 2587308 w 6293294"/>
              <a:gd name="connsiteY69" fmla="*/ 3955351 h 5604001"/>
              <a:gd name="connsiteX70" fmla="*/ 2587308 w 6293294"/>
              <a:gd name="connsiteY70" fmla="*/ 4028123 h 5604001"/>
              <a:gd name="connsiteX71" fmla="*/ 2493772 w 6293294"/>
              <a:gd name="connsiteY71" fmla="*/ 4125087 h 5604001"/>
              <a:gd name="connsiteX72" fmla="*/ 2434908 w 6293294"/>
              <a:gd name="connsiteY72" fmla="*/ 4111244 h 5604001"/>
              <a:gd name="connsiteX73" fmla="*/ 2324037 w 6293294"/>
              <a:gd name="connsiteY73" fmla="*/ 4180459 h 5604001"/>
              <a:gd name="connsiteX74" fmla="*/ 2202815 w 6293294"/>
              <a:gd name="connsiteY74" fmla="*/ 4152773 h 5604001"/>
              <a:gd name="connsiteX75" fmla="*/ 2078164 w 6293294"/>
              <a:gd name="connsiteY75" fmla="*/ 4197795 h 5604001"/>
              <a:gd name="connsiteX76" fmla="*/ 2022729 w 6293294"/>
              <a:gd name="connsiteY76" fmla="*/ 4152773 h 5604001"/>
              <a:gd name="connsiteX77" fmla="*/ 2036572 w 6293294"/>
              <a:gd name="connsiteY77" fmla="*/ 4093909 h 5604001"/>
              <a:gd name="connsiteX78" fmla="*/ 2029651 w 6293294"/>
              <a:gd name="connsiteY78" fmla="*/ 4086987 h 5604001"/>
              <a:gd name="connsiteX79" fmla="*/ 2033143 w 6293294"/>
              <a:gd name="connsiteY79" fmla="*/ 4059238 h 5604001"/>
              <a:gd name="connsiteX80" fmla="*/ 1970786 w 6293294"/>
              <a:gd name="connsiteY80" fmla="*/ 3944938 h 5604001"/>
              <a:gd name="connsiteX81" fmla="*/ 1956943 w 6293294"/>
              <a:gd name="connsiteY81" fmla="*/ 3841051 h 5604001"/>
              <a:gd name="connsiteX82" fmla="*/ 1977708 w 6293294"/>
              <a:gd name="connsiteY82" fmla="*/ 3796030 h 5604001"/>
              <a:gd name="connsiteX83" fmla="*/ 1950021 w 6293294"/>
              <a:gd name="connsiteY83" fmla="*/ 3702495 h 5604001"/>
              <a:gd name="connsiteX84" fmla="*/ 1974215 w 6293294"/>
              <a:gd name="connsiteY84" fmla="*/ 3633280 h 5604001"/>
              <a:gd name="connsiteX85" fmla="*/ 1974215 w 6293294"/>
              <a:gd name="connsiteY85" fmla="*/ 3581273 h 5604001"/>
              <a:gd name="connsiteX86" fmla="*/ 2123186 w 6293294"/>
              <a:gd name="connsiteY86" fmla="*/ 3699066 h 5604001"/>
              <a:gd name="connsiteX87" fmla="*/ 1496251 w 6293294"/>
              <a:gd name="connsiteY87" fmla="*/ 3553587 h 5604001"/>
              <a:gd name="connsiteX88" fmla="*/ 1513586 w 6293294"/>
              <a:gd name="connsiteY88" fmla="*/ 3612451 h 5604001"/>
              <a:gd name="connsiteX89" fmla="*/ 1475486 w 6293294"/>
              <a:gd name="connsiteY89" fmla="*/ 3695573 h 5604001"/>
              <a:gd name="connsiteX90" fmla="*/ 1503172 w 6293294"/>
              <a:gd name="connsiteY90" fmla="*/ 3609023 h 5604001"/>
              <a:gd name="connsiteX91" fmla="*/ 1485900 w 6293294"/>
              <a:gd name="connsiteY91" fmla="*/ 3553587 h 5604001"/>
              <a:gd name="connsiteX92" fmla="*/ 1496251 w 6293294"/>
              <a:gd name="connsiteY92" fmla="*/ 3553587 h 5604001"/>
              <a:gd name="connsiteX93" fmla="*/ 5053330 w 6293294"/>
              <a:gd name="connsiteY93" fmla="*/ 3550095 h 5604001"/>
              <a:gd name="connsiteX94" fmla="*/ 5001387 w 6293294"/>
              <a:gd name="connsiteY94" fmla="*/ 3609023 h 5604001"/>
              <a:gd name="connsiteX95" fmla="*/ 5042916 w 6293294"/>
              <a:gd name="connsiteY95" fmla="*/ 3550095 h 5604001"/>
              <a:gd name="connsiteX96" fmla="*/ 5053330 w 6293294"/>
              <a:gd name="connsiteY96" fmla="*/ 3550095 h 5604001"/>
              <a:gd name="connsiteX97" fmla="*/ 1115314 w 6293294"/>
              <a:gd name="connsiteY97" fmla="*/ 3560509 h 5604001"/>
              <a:gd name="connsiteX98" fmla="*/ 949008 w 6293294"/>
              <a:gd name="connsiteY98" fmla="*/ 3560509 h 5604001"/>
              <a:gd name="connsiteX99" fmla="*/ 644271 w 6293294"/>
              <a:gd name="connsiteY99" fmla="*/ 3636709 h 5604001"/>
              <a:gd name="connsiteX100" fmla="*/ 1004443 w 6293294"/>
              <a:gd name="connsiteY100" fmla="*/ 3550095 h 5604001"/>
              <a:gd name="connsiteX101" fmla="*/ 1115314 w 6293294"/>
              <a:gd name="connsiteY101" fmla="*/ 3560509 h 5604001"/>
              <a:gd name="connsiteX102" fmla="*/ 3879215 w 6293294"/>
              <a:gd name="connsiteY102" fmla="*/ 3709416 h 5604001"/>
              <a:gd name="connsiteX103" fmla="*/ 3958844 w 6293294"/>
              <a:gd name="connsiteY103" fmla="*/ 3712909 h 5604001"/>
              <a:gd name="connsiteX104" fmla="*/ 4041965 w 6293294"/>
              <a:gd name="connsiteY104" fmla="*/ 3702495 h 5604001"/>
              <a:gd name="connsiteX105" fmla="*/ 4121658 w 6293294"/>
              <a:gd name="connsiteY105" fmla="*/ 3685223 h 5604001"/>
              <a:gd name="connsiteX106" fmla="*/ 4197858 w 6293294"/>
              <a:gd name="connsiteY106" fmla="*/ 3660966 h 5604001"/>
              <a:gd name="connsiteX107" fmla="*/ 4242880 w 6293294"/>
              <a:gd name="connsiteY107" fmla="*/ 3751009 h 5604001"/>
              <a:gd name="connsiteX108" fmla="*/ 4246309 w 6293294"/>
              <a:gd name="connsiteY108" fmla="*/ 3778695 h 5604001"/>
              <a:gd name="connsiteX109" fmla="*/ 4277487 w 6293294"/>
              <a:gd name="connsiteY109" fmla="*/ 3841051 h 5604001"/>
              <a:gd name="connsiteX110" fmla="*/ 4222051 w 6293294"/>
              <a:gd name="connsiteY110" fmla="*/ 3927666 h 5604001"/>
              <a:gd name="connsiteX111" fmla="*/ 4228974 w 6293294"/>
              <a:gd name="connsiteY111" fmla="*/ 3969195 h 5604001"/>
              <a:gd name="connsiteX112" fmla="*/ 4183951 w 6293294"/>
              <a:gd name="connsiteY112" fmla="*/ 4080066 h 5604001"/>
              <a:gd name="connsiteX113" fmla="*/ 4152836 w 6293294"/>
              <a:gd name="connsiteY113" fmla="*/ 4097338 h 5604001"/>
              <a:gd name="connsiteX114" fmla="*/ 4128580 w 6293294"/>
              <a:gd name="connsiteY114" fmla="*/ 4100830 h 5604001"/>
              <a:gd name="connsiteX115" fmla="*/ 4100830 w 6293294"/>
              <a:gd name="connsiteY115" fmla="*/ 4149344 h 5604001"/>
              <a:gd name="connsiteX116" fmla="*/ 4021201 w 6293294"/>
              <a:gd name="connsiteY116" fmla="*/ 4242816 h 5604001"/>
              <a:gd name="connsiteX117" fmla="*/ 3976180 w 6293294"/>
              <a:gd name="connsiteY117" fmla="*/ 4253230 h 5604001"/>
              <a:gd name="connsiteX118" fmla="*/ 3899980 w 6293294"/>
              <a:gd name="connsiteY118" fmla="*/ 4215130 h 5604001"/>
              <a:gd name="connsiteX119" fmla="*/ 3799522 w 6293294"/>
              <a:gd name="connsiteY119" fmla="*/ 4305173 h 5604001"/>
              <a:gd name="connsiteX120" fmla="*/ 3699065 w 6293294"/>
              <a:gd name="connsiteY120" fmla="*/ 4270566 h 5604001"/>
              <a:gd name="connsiteX121" fmla="*/ 3761422 w 6293294"/>
              <a:gd name="connsiteY121" fmla="*/ 4253230 h 5604001"/>
              <a:gd name="connsiteX122" fmla="*/ 3754501 w 6293294"/>
              <a:gd name="connsiteY122" fmla="*/ 4249738 h 5604001"/>
              <a:gd name="connsiteX123" fmla="*/ 3692144 w 6293294"/>
              <a:gd name="connsiteY123" fmla="*/ 4260152 h 5604001"/>
              <a:gd name="connsiteX124" fmla="*/ 3615944 w 6293294"/>
              <a:gd name="connsiteY124" fmla="*/ 4159695 h 5604001"/>
              <a:gd name="connsiteX125" fmla="*/ 3577844 w 6293294"/>
              <a:gd name="connsiteY125" fmla="*/ 4010787 h 5604001"/>
              <a:gd name="connsiteX126" fmla="*/ 3480880 w 6293294"/>
              <a:gd name="connsiteY126" fmla="*/ 3910330 h 5604001"/>
              <a:gd name="connsiteX127" fmla="*/ 3397758 w 6293294"/>
              <a:gd name="connsiteY127" fmla="*/ 3882644 h 5604001"/>
              <a:gd name="connsiteX128" fmla="*/ 3331972 w 6293294"/>
              <a:gd name="connsiteY128" fmla="*/ 3889566 h 5604001"/>
              <a:gd name="connsiteX129" fmla="*/ 3293872 w 6293294"/>
              <a:gd name="connsiteY129" fmla="*/ 3858387 h 5604001"/>
              <a:gd name="connsiteX130" fmla="*/ 3092958 w 6293294"/>
              <a:gd name="connsiteY130" fmla="*/ 3692144 h 5604001"/>
              <a:gd name="connsiteX131" fmla="*/ 3002915 w 6293294"/>
              <a:gd name="connsiteY131" fmla="*/ 3605530 h 5604001"/>
              <a:gd name="connsiteX132" fmla="*/ 2971737 w 6293294"/>
              <a:gd name="connsiteY132" fmla="*/ 3518980 h 5604001"/>
              <a:gd name="connsiteX133" fmla="*/ 3092958 w 6293294"/>
              <a:gd name="connsiteY133" fmla="*/ 3574351 h 5604001"/>
              <a:gd name="connsiteX134" fmla="*/ 3141472 w 6293294"/>
              <a:gd name="connsiteY134" fmla="*/ 3567430 h 5604001"/>
              <a:gd name="connsiteX135" fmla="*/ 3162237 w 6293294"/>
              <a:gd name="connsiteY135" fmla="*/ 3595180 h 5604001"/>
              <a:gd name="connsiteX136" fmla="*/ 3137980 w 6293294"/>
              <a:gd name="connsiteY136" fmla="*/ 3622866 h 5604001"/>
              <a:gd name="connsiteX137" fmla="*/ 3290380 w 6293294"/>
              <a:gd name="connsiteY137" fmla="*/ 3747516 h 5604001"/>
              <a:gd name="connsiteX138" fmla="*/ 3352737 w 6293294"/>
              <a:gd name="connsiteY138" fmla="*/ 3716401 h 5604001"/>
              <a:gd name="connsiteX139" fmla="*/ 3442780 w 6293294"/>
              <a:gd name="connsiteY139" fmla="*/ 3789109 h 5604001"/>
              <a:gd name="connsiteX140" fmla="*/ 3574415 w 6293294"/>
              <a:gd name="connsiteY140" fmla="*/ 3854895 h 5604001"/>
              <a:gd name="connsiteX141" fmla="*/ 3588258 w 6293294"/>
              <a:gd name="connsiteY141" fmla="*/ 3851466 h 5604001"/>
              <a:gd name="connsiteX142" fmla="*/ 3359658 w 6293294"/>
              <a:gd name="connsiteY142" fmla="*/ 3709416 h 5604001"/>
              <a:gd name="connsiteX143" fmla="*/ 3394265 w 6293294"/>
              <a:gd name="connsiteY143" fmla="*/ 3602101 h 5604001"/>
              <a:gd name="connsiteX144" fmla="*/ 3512058 w 6293294"/>
              <a:gd name="connsiteY144" fmla="*/ 3501644 h 5604001"/>
              <a:gd name="connsiteX145" fmla="*/ 3879215 w 6293294"/>
              <a:gd name="connsiteY145" fmla="*/ 3709416 h 5604001"/>
              <a:gd name="connsiteX146" fmla="*/ 5437759 w 6293294"/>
              <a:gd name="connsiteY146" fmla="*/ 3543173 h 5604001"/>
              <a:gd name="connsiteX147" fmla="*/ 5365051 w 6293294"/>
              <a:gd name="connsiteY147" fmla="*/ 3473895 h 5604001"/>
              <a:gd name="connsiteX148" fmla="*/ 5365051 w 6293294"/>
              <a:gd name="connsiteY148" fmla="*/ 3439287 h 5604001"/>
              <a:gd name="connsiteX149" fmla="*/ 5437759 w 6293294"/>
              <a:gd name="connsiteY149" fmla="*/ 3543173 h 5604001"/>
              <a:gd name="connsiteX150" fmla="*/ 4429887 w 6293294"/>
              <a:gd name="connsiteY150" fmla="*/ 3460051 h 5604001"/>
              <a:gd name="connsiteX151" fmla="*/ 4499166 w 6293294"/>
              <a:gd name="connsiteY151" fmla="*/ 3508566 h 5604001"/>
              <a:gd name="connsiteX152" fmla="*/ 4533774 w 6293294"/>
              <a:gd name="connsiteY152" fmla="*/ 3577844 h 5604001"/>
              <a:gd name="connsiteX153" fmla="*/ 4582287 w 6293294"/>
              <a:gd name="connsiteY153" fmla="*/ 3598609 h 5604001"/>
              <a:gd name="connsiteX154" fmla="*/ 4648074 w 6293294"/>
              <a:gd name="connsiteY154" fmla="*/ 3543173 h 5604001"/>
              <a:gd name="connsiteX155" fmla="*/ 4700016 w 6293294"/>
              <a:gd name="connsiteY155" fmla="*/ 3529330 h 5604001"/>
              <a:gd name="connsiteX156" fmla="*/ 4765866 w 6293294"/>
              <a:gd name="connsiteY156" fmla="*/ 3480880 h 5604001"/>
              <a:gd name="connsiteX157" fmla="*/ 4894009 w 6293294"/>
              <a:gd name="connsiteY157" fmla="*/ 3446209 h 5604001"/>
              <a:gd name="connsiteX158" fmla="*/ 4887087 w 6293294"/>
              <a:gd name="connsiteY158" fmla="*/ 3463544 h 5604001"/>
              <a:gd name="connsiteX159" fmla="*/ 4855909 w 6293294"/>
              <a:gd name="connsiteY159" fmla="*/ 3494723 h 5604001"/>
              <a:gd name="connsiteX160" fmla="*/ 4814316 w 6293294"/>
              <a:gd name="connsiteY160" fmla="*/ 3532823 h 5604001"/>
              <a:gd name="connsiteX161" fmla="*/ 4828223 w 6293294"/>
              <a:gd name="connsiteY161" fmla="*/ 3570923 h 5604001"/>
              <a:gd name="connsiteX162" fmla="*/ 4765866 w 6293294"/>
              <a:gd name="connsiteY162" fmla="*/ 3609023 h 5604001"/>
              <a:gd name="connsiteX163" fmla="*/ 4752023 w 6293294"/>
              <a:gd name="connsiteY163" fmla="*/ 3591687 h 5604001"/>
              <a:gd name="connsiteX164" fmla="*/ 4727766 w 6293294"/>
              <a:gd name="connsiteY164" fmla="*/ 3626295 h 5604001"/>
              <a:gd name="connsiteX165" fmla="*/ 4606544 w 6293294"/>
              <a:gd name="connsiteY165" fmla="*/ 3685223 h 5604001"/>
              <a:gd name="connsiteX166" fmla="*/ 4568444 w 6293294"/>
              <a:gd name="connsiteY166" fmla="*/ 3678301 h 5604001"/>
              <a:gd name="connsiteX167" fmla="*/ 4537266 w 6293294"/>
              <a:gd name="connsiteY167" fmla="*/ 3664395 h 5604001"/>
              <a:gd name="connsiteX168" fmla="*/ 4519930 w 6293294"/>
              <a:gd name="connsiteY168" fmla="*/ 3612451 h 5604001"/>
              <a:gd name="connsiteX169" fmla="*/ 4457574 w 6293294"/>
              <a:gd name="connsiteY169" fmla="*/ 3567430 h 5604001"/>
              <a:gd name="connsiteX170" fmla="*/ 4412551 w 6293294"/>
              <a:gd name="connsiteY170" fmla="*/ 3574351 h 5604001"/>
              <a:gd name="connsiteX171" fmla="*/ 4384866 w 6293294"/>
              <a:gd name="connsiteY171" fmla="*/ 3550095 h 5604001"/>
              <a:gd name="connsiteX172" fmla="*/ 4280980 w 6293294"/>
              <a:gd name="connsiteY172" fmla="*/ 3536251 h 5604001"/>
              <a:gd name="connsiteX173" fmla="*/ 4332923 w 6293294"/>
              <a:gd name="connsiteY173" fmla="*/ 3515487 h 5604001"/>
              <a:gd name="connsiteX174" fmla="*/ 4353687 w 6293294"/>
              <a:gd name="connsiteY174" fmla="*/ 3484309 h 5604001"/>
              <a:gd name="connsiteX175" fmla="*/ 4419474 w 6293294"/>
              <a:gd name="connsiteY175" fmla="*/ 3421951 h 5604001"/>
              <a:gd name="connsiteX176" fmla="*/ 4426395 w 6293294"/>
              <a:gd name="connsiteY176" fmla="*/ 3404680 h 5604001"/>
              <a:gd name="connsiteX177" fmla="*/ 4429887 w 6293294"/>
              <a:gd name="connsiteY177" fmla="*/ 3460051 h 5604001"/>
              <a:gd name="connsiteX178" fmla="*/ 3924236 w 6293294"/>
              <a:gd name="connsiteY178" fmla="*/ 3615944 h 5604001"/>
              <a:gd name="connsiteX179" fmla="*/ 4000436 w 6293294"/>
              <a:gd name="connsiteY179" fmla="*/ 3619373 h 5604001"/>
              <a:gd name="connsiteX180" fmla="*/ 4097401 w 6293294"/>
              <a:gd name="connsiteY180" fmla="*/ 3605530 h 5604001"/>
              <a:gd name="connsiteX181" fmla="*/ 4183951 w 6293294"/>
              <a:gd name="connsiteY181" fmla="*/ 3581273 h 5604001"/>
              <a:gd name="connsiteX182" fmla="*/ 4263644 w 6293294"/>
              <a:gd name="connsiteY182" fmla="*/ 3550095 h 5604001"/>
              <a:gd name="connsiteX183" fmla="*/ 4343274 w 6293294"/>
              <a:gd name="connsiteY183" fmla="*/ 3557080 h 5604001"/>
              <a:gd name="connsiteX184" fmla="*/ 4377944 w 6293294"/>
              <a:gd name="connsiteY184" fmla="*/ 3577844 h 5604001"/>
              <a:gd name="connsiteX185" fmla="*/ 3938080 w 6293294"/>
              <a:gd name="connsiteY185" fmla="*/ 3674809 h 5604001"/>
              <a:gd name="connsiteX186" fmla="*/ 3719894 w 6293294"/>
              <a:gd name="connsiteY186" fmla="*/ 3622866 h 5604001"/>
              <a:gd name="connsiteX187" fmla="*/ 3529394 w 6293294"/>
              <a:gd name="connsiteY187" fmla="*/ 3498151 h 5604001"/>
              <a:gd name="connsiteX188" fmla="*/ 3494722 w 6293294"/>
              <a:gd name="connsiteY188" fmla="*/ 3421951 h 5604001"/>
              <a:gd name="connsiteX189" fmla="*/ 3557080 w 6293294"/>
              <a:gd name="connsiteY189" fmla="*/ 3404680 h 5604001"/>
              <a:gd name="connsiteX190" fmla="*/ 3924236 w 6293294"/>
              <a:gd name="connsiteY190" fmla="*/ 3615944 h 5604001"/>
              <a:gd name="connsiteX191" fmla="*/ 1911921 w 6293294"/>
              <a:gd name="connsiteY191" fmla="*/ 3460051 h 5604001"/>
              <a:gd name="connsiteX192" fmla="*/ 1956943 w 6293294"/>
              <a:gd name="connsiteY192" fmla="*/ 3577844 h 5604001"/>
              <a:gd name="connsiteX193" fmla="*/ 1946529 w 6293294"/>
              <a:gd name="connsiteY193" fmla="*/ 3650551 h 5604001"/>
              <a:gd name="connsiteX194" fmla="*/ 1922272 w 6293294"/>
              <a:gd name="connsiteY194" fmla="*/ 3705987 h 5604001"/>
              <a:gd name="connsiteX195" fmla="*/ 1946529 w 6293294"/>
              <a:gd name="connsiteY195" fmla="*/ 3785616 h 5604001"/>
              <a:gd name="connsiteX196" fmla="*/ 1863408 w 6293294"/>
              <a:gd name="connsiteY196" fmla="*/ 3692144 h 5604001"/>
              <a:gd name="connsiteX197" fmla="*/ 1832229 w 6293294"/>
              <a:gd name="connsiteY197" fmla="*/ 3529330 h 5604001"/>
              <a:gd name="connsiteX198" fmla="*/ 1832229 w 6293294"/>
              <a:gd name="connsiteY198" fmla="*/ 3470466 h 5604001"/>
              <a:gd name="connsiteX199" fmla="*/ 1898015 w 6293294"/>
              <a:gd name="connsiteY199" fmla="*/ 3383851 h 5604001"/>
              <a:gd name="connsiteX200" fmla="*/ 1911921 w 6293294"/>
              <a:gd name="connsiteY200" fmla="*/ 3460051 h 5604001"/>
              <a:gd name="connsiteX201" fmla="*/ 4772787 w 6293294"/>
              <a:gd name="connsiteY201" fmla="*/ 3383851 h 5604001"/>
              <a:gd name="connsiteX202" fmla="*/ 4755451 w 6293294"/>
              <a:gd name="connsiteY202" fmla="*/ 3383851 h 5604001"/>
              <a:gd name="connsiteX203" fmla="*/ 4620387 w 6293294"/>
              <a:gd name="connsiteY203" fmla="*/ 3466973 h 5604001"/>
              <a:gd name="connsiteX204" fmla="*/ 4741609 w 6293294"/>
              <a:gd name="connsiteY204" fmla="*/ 3380423 h 5604001"/>
              <a:gd name="connsiteX205" fmla="*/ 4772787 w 6293294"/>
              <a:gd name="connsiteY205" fmla="*/ 3383851 h 5604001"/>
              <a:gd name="connsiteX206" fmla="*/ 4700016 w 6293294"/>
              <a:gd name="connsiteY206" fmla="*/ 3380423 h 5604001"/>
              <a:gd name="connsiteX207" fmla="*/ 4627309 w 6293294"/>
              <a:gd name="connsiteY207" fmla="*/ 3421951 h 5604001"/>
              <a:gd name="connsiteX208" fmla="*/ 4689666 w 6293294"/>
              <a:gd name="connsiteY208" fmla="*/ 3380423 h 5604001"/>
              <a:gd name="connsiteX209" fmla="*/ 4700016 w 6293294"/>
              <a:gd name="connsiteY209" fmla="*/ 3380423 h 5604001"/>
              <a:gd name="connsiteX210" fmla="*/ 2919794 w 6293294"/>
              <a:gd name="connsiteY210" fmla="*/ 3480880 h 5604001"/>
              <a:gd name="connsiteX211" fmla="*/ 2968308 w 6293294"/>
              <a:gd name="connsiteY211" fmla="*/ 3577844 h 5604001"/>
              <a:gd name="connsiteX212" fmla="*/ 3030601 w 6293294"/>
              <a:gd name="connsiteY212" fmla="*/ 3695573 h 5604001"/>
              <a:gd name="connsiteX213" fmla="*/ 3086037 w 6293294"/>
              <a:gd name="connsiteY213" fmla="*/ 3723323 h 5604001"/>
              <a:gd name="connsiteX214" fmla="*/ 3221101 w 6293294"/>
              <a:gd name="connsiteY214" fmla="*/ 3792601 h 5604001"/>
              <a:gd name="connsiteX215" fmla="*/ 3273044 w 6293294"/>
              <a:gd name="connsiteY215" fmla="*/ 3896487 h 5604001"/>
              <a:gd name="connsiteX216" fmla="*/ 3331972 w 6293294"/>
              <a:gd name="connsiteY216" fmla="*/ 3920744 h 5604001"/>
              <a:gd name="connsiteX217" fmla="*/ 3401187 w 6293294"/>
              <a:gd name="connsiteY217" fmla="*/ 3913823 h 5604001"/>
              <a:gd name="connsiteX218" fmla="*/ 3550158 w 6293294"/>
              <a:gd name="connsiteY218" fmla="*/ 4024630 h 5604001"/>
              <a:gd name="connsiteX219" fmla="*/ 3629787 w 6293294"/>
              <a:gd name="connsiteY219" fmla="*/ 4253230 h 5604001"/>
              <a:gd name="connsiteX220" fmla="*/ 3615944 w 6293294"/>
              <a:gd name="connsiteY220" fmla="*/ 4253230 h 5604001"/>
              <a:gd name="connsiteX221" fmla="*/ 3137980 w 6293294"/>
              <a:gd name="connsiteY221" fmla="*/ 3896487 h 5604001"/>
              <a:gd name="connsiteX222" fmla="*/ 2819337 w 6293294"/>
              <a:gd name="connsiteY222" fmla="*/ 3345751 h 5604001"/>
              <a:gd name="connsiteX223" fmla="*/ 2919794 w 6293294"/>
              <a:gd name="connsiteY223" fmla="*/ 3480880 h 5604001"/>
              <a:gd name="connsiteX224" fmla="*/ 5091430 w 6293294"/>
              <a:gd name="connsiteY224" fmla="*/ 3342323 h 5604001"/>
              <a:gd name="connsiteX225" fmla="*/ 5164137 w 6293294"/>
              <a:gd name="connsiteY225" fmla="*/ 3466973 h 5604001"/>
              <a:gd name="connsiteX226" fmla="*/ 5153787 w 6293294"/>
              <a:gd name="connsiteY226" fmla="*/ 3494723 h 5604001"/>
              <a:gd name="connsiteX227" fmla="*/ 5209159 w 6293294"/>
              <a:gd name="connsiteY227" fmla="*/ 3550095 h 5604001"/>
              <a:gd name="connsiteX228" fmla="*/ 5209159 w 6293294"/>
              <a:gd name="connsiteY228" fmla="*/ 3577844 h 5604001"/>
              <a:gd name="connsiteX229" fmla="*/ 5191887 w 6293294"/>
              <a:gd name="connsiteY229" fmla="*/ 3577844 h 5604001"/>
              <a:gd name="connsiteX230" fmla="*/ 5101844 w 6293294"/>
              <a:gd name="connsiteY230" fmla="*/ 3435858 h 5604001"/>
              <a:gd name="connsiteX231" fmla="*/ 5067174 w 6293294"/>
              <a:gd name="connsiteY231" fmla="*/ 3331909 h 5604001"/>
              <a:gd name="connsiteX232" fmla="*/ 5091430 w 6293294"/>
              <a:gd name="connsiteY232" fmla="*/ 3342323 h 5604001"/>
              <a:gd name="connsiteX233" fmla="*/ 5645595 w 6293294"/>
              <a:gd name="connsiteY233" fmla="*/ 3331909 h 5604001"/>
              <a:gd name="connsiteX234" fmla="*/ 5524374 w 6293294"/>
              <a:gd name="connsiteY234" fmla="*/ 3290380 h 5604001"/>
              <a:gd name="connsiteX235" fmla="*/ 5645595 w 6293294"/>
              <a:gd name="connsiteY235" fmla="*/ 3331909 h 5604001"/>
              <a:gd name="connsiteX236" fmla="*/ 5042916 w 6293294"/>
              <a:gd name="connsiteY236" fmla="*/ 3314573 h 5604001"/>
              <a:gd name="connsiteX237" fmla="*/ 5029074 w 6293294"/>
              <a:gd name="connsiteY237" fmla="*/ 3380423 h 5604001"/>
              <a:gd name="connsiteX238" fmla="*/ 5091430 w 6293294"/>
              <a:gd name="connsiteY238" fmla="*/ 3591687 h 5604001"/>
              <a:gd name="connsiteX239" fmla="*/ 5067174 w 6293294"/>
              <a:gd name="connsiteY239" fmla="*/ 3647123 h 5604001"/>
              <a:gd name="connsiteX240" fmla="*/ 5053330 w 6293294"/>
              <a:gd name="connsiteY240" fmla="*/ 3726751 h 5604001"/>
              <a:gd name="connsiteX241" fmla="*/ 5056759 w 6293294"/>
              <a:gd name="connsiteY241" fmla="*/ 3733673 h 5604001"/>
              <a:gd name="connsiteX242" fmla="*/ 5094859 w 6293294"/>
              <a:gd name="connsiteY242" fmla="*/ 3605530 h 5604001"/>
              <a:gd name="connsiteX243" fmla="*/ 5261166 w 6293294"/>
              <a:gd name="connsiteY243" fmla="*/ 3917251 h 5604001"/>
              <a:gd name="connsiteX244" fmla="*/ 5333874 w 6293294"/>
              <a:gd name="connsiteY244" fmla="*/ 4187444 h 5604001"/>
              <a:gd name="connsiteX245" fmla="*/ 5340795 w 6293294"/>
              <a:gd name="connsiteY245" fmla="*/ 4163187 h 5604001"/>
              <a:gd name="connsiteX246" fmla="*/ 5306187 w 6293294"/>
              <a:gd name="connsiteY246" fmla="*/ 4024630 h 5604001"/>
              <a:gd name="connsiteX247" fmla="*/ 5219574 w 6293294"/>
              <a:gd name="connsiteY247" fmla="*/ 3813366 h 5604001"/>
              <a:gd name="connsiteX248" fmla="*/ 5042916 w 6293294"/>
              <a:gd name="connsiteY248" fmla="*/ 3394266 h 5604001"/>
              <a:gd name="connsiteX249" fmla="*/ 5049837 w 6293294"/>
              <a:gd name="connsiteY249" fmla="*/ 3318066 h 5604001"/>
              <a:gd name="connsiteX250" fmla="*/ 5056759 w 6293294"/>
              <a:gd name="connsiteY250" fmla="*/ 3328480 h 5604001"/>
              <a:gd name="connsiteX251" fmla="*/ 5084509 w 6293294"/>
              <a:gd name="connsiteY251" fmla="*/ 3470466 h 5604001"/>
              <a:gd name="connsiteX252" fmla="*/ 5101844 w 6293294"/>
              <a:gd name="connsiteY252" fmla="*/ 3529330 h 5604001"/>
              <a:gd name="connsiteX253" fmla="*/ 5184966 w 6293294"/>
              <a:gd name="connsiteY253" fmla="*/ 3595180 h 5604001"/>
              <a:gd name="connsiteX254" fmla="*/ 5205730 w 6293294"/>
              <a:gd name="connsiteY254" fmla="*/ 3602101 h 5604001"/>
              <a:gd name="connsiteX255" fmla="*/ 5233416 w 6293294"/>
              <a:gd name="connsiteY255" fmla="*/ 3591687 h 5604001"/>
              <a:gd name="connsiteX256" fmla="*/ 5354637 w 6293294"/>
              <a:gd name="connsiteY256" fmla="*/ 3678301 h 5604001"/>
              <a:gd name="connsiteX257" fmla="*/ 5371974 w 6293294"/>
              <a:gd name="connsiteY257" fmla="*/ 3702495 h 5604001"/>
              <a:gd name="connsiteX258" fmla="*/ 5406581 w 6293294"/>
              <a:gd name="connsiteY258" fmla="*/ 3768344 h 5604001"/>
              <a:gd name="connsiteX259" fmla="*/ 5392737 w 6293294"/>
              <a:gd name="connsiteY259" fmla="*/ 3802951 h 5604001"/>
              <a:gd name="connsiteX260" fmla="*/ 5441251 w 6293294"/>
              <a:gd name="connsiteY260" fmla="*/ 3861816 h 5604001"/>
              <a:gd name="connsiteX261" fmla="*/ 5486274 w 6293294"/>
              <a:gd name="connsiteY261" fmla="*/ 3948430 h 5604001"/>
              <a:gd name="connsiteX262" fmla="*/ 5462016 w 6293294"/>
              <a:gd name="connsiteY262" fmla="*/ 3955351 h 5604001"/>
              <a:gd name="connsiteX263" fmla="*/ 5496687 w 6293294"/>
              <a:gd name="connsiteY263" fmla="*/ 4028123 h 5604001"/>
              <a:gd name="connsiteX264" fmla="*/ 5496687 w 6293294"/>
              <a:gd name="connsiteY264" fmla="*/ 4100830 h 5604001"/>
              <a:gd name="connsiteX265" fmla="*/ 5468937 w 6293294"/>
              <a:gd name="connsiteY265" fmla="*/ 4125087 h 5604001"/>
              <a:gd name="connsiteX266" fmla="*/ 5486274 w 6293294"/>
              <a:gd name="connsiteY266" fmla="*/ 4204716 h 5604001"/>
              <a:gd name="connsiteX267" fmla="*/ 5462016 w 6293294"/>
              <a:gd name="connsiteY267" fmla="*/ 4246309 h 5604001"/>
              <a:gd name="connsiteX268" fmla="*/ 5472430 w 6293294"/>
              <a:gd name="connsiteY268" fmla="*/ 4312095 h 5604001"/>
              <a:gd name="connsiteX269" fmla="*/ 5458587 w 6293294"/>
              <a:gd name="connsiteY269" fmla="*/ 4280916 h 5604001"/>
              <a:gd name="connsiteX270" fmla="*/ 5420487 w 6293294"/>
              <a:gd name="connsiteY270" fmla="*/ 4242816 h 5604001"/>
              <a:gd name="connsiteX271" fmla="*/ 5385816 w 6293294"/>
              <a:gd name="connsiteY271" fmla="*/ 4284409 h 5604001"/>
              <a:gd name="connsiteX272" fmla="*/ 5344287 w 6293294"/>
              <a:gd name="connsiteY272" fmla="*/ 4239387 h 5604001"/>
              <a:gd name="connsiteX273" fmla="*/ 5292281 w 6293294"/>
              <a:gd name="connsiteY273" fmla="*/ 4156266 h 5604001"/>
              <a:gd name="connsiteX274" fmla="*/ 5257674 w 6293294"/>
              <a:gd name="connsiteY274" fmla="*/ 4180459 h 5604001"/>
              <a:gd name="connsiteX275" fmla="*/ 5153787 w 6293294"/>
              <a:gd name="connsiteY275" fmla="*/ 4073144 h 5604001"/>
              <a:gd name="connsiteX276" fmla="*/ 5132959 w 6293294"/>
              <a:gd name="connsiteY276" fmla="*/ 4080066 h 5604001"/>
              <a:gd name="connsiteX277" fmla="*/ 5056759 w 6293294"/>
              <a:gd name="connsiteY277" fmla="*/ 3986530 h 5604001"/>
              <a:gd name="connsiteX278" fmla="*/ 5032566 w 6293294"/>
              <a:gd name="connsiteY278" fmla="*/ 4003866 h 5604001"/>
              <a:gd name="connsiteX279" fmla="*/ 5018659 w 6293294"/>
              <a:gd name="connsiteY279" fmla="*/ 3854895 h 5604001"/>
              <a:gd name="connsiteX280" fmla="*/ 4997895 w 6293294"/>
              <a:gd name="connsiteY280" fmla="*/ 3834130 h 5604001"/>
              <a:gd name="connsiteX281" fmla="*/ 4928616 w 6293294"/>
              <a:gd name="connsiteY281" fmla="*/ 3681730 h 5604001"/>
              <a:gd name="connsiteX282" fmla="*/ 4928616 w 6293294"/>
              <a:gd name="connsiteY282" fmla="*/ 3612451 h 5604001"/>
              <a:gd name="connsiteX283" fmla="*/ 4939030 w 6293294"/>
              <a:gd name="connsiteY283" fmla="*/ 3529330 h 5604001"/>
              <a:gd name="connsiteX284" fmla="*/ 4956366 w 6293294"/>
              <a:gd name="connsiteY284" fmla="*/ 3404680 h 5604001"/>
              <a:gd name="connsiteX285" fmla="*/ 5022151 w 6293294"/>
              <a:gd name="connsiteY285" fmla="*/ 3279966 h 5604001"/>
              <a:gd name="connsiteX286" fmla="*/ 5042916 w 6293294"/>
              <a:gd name="connsiteY286" fmla="*/ 3314573 h 5604001"/>
              <a:gd name="connsiteX287" fmla="*/ 4959795 w 6293294"/>
              <a:gd name="connsiteY287" fmla="*/ 3363087 h 5604001"/>
              <a:gd name="connsiteX288" fmla="*/ 4956366 w 6293294"/>
              <a:gd name="connsiteY288" fmla="*/ 3321558 h 5604001"/>
              <a:gd name="connsiteX289" fmla="*/ 4942523 w 6293294"/>
              <a:gd name="connsiteY289" fmla="*/ 3380423 h 5604001"/>
              <a:gd name="connsiteX290" fmla="*/ 4835144 w 6293294"/>
              <a:gd name="connsiteY290" fmla="*/ 3456623 h 5604001"/>
              <a:gd name="connsiteX291" fmla="*/ 4779709 w 6293294"/>
              <a:gd name="connsiteY291" fmla="*/ 3456623 h 5604001"/>
              <a:gd name="connsiteX292" fmla="*/ 4817809 w 6293294"/>
              <a:gd name="connsiteY292" fmla="*/ 3432366 h 5604001"/>
              <a:gd name="connsiteX293" fmla="*/ 4828223 w 6293294"/>
              <a:gd name="connsiteY293" fmla="*/ 3404680 h 5604001"/>
              <a:gd name="connsiteX294" fmla="*/ 4862830 w 6293294"/>
              <a:gd name="connsiteY294" fmla="*/ 3363087 h 5604001"/>
              <a:gd name="connsiteX295" fmla="*/ 4914774 w 6293294"/>
              <a:gd name="connsiteY295" fmla="*/ 3342323 h 5604001"/>
              <a:gd name="connsiteX296" fmla="*/ 5015230 w 6293294"/>
              <a:gd name="connsiteY296" fmla="*/ 3273044 h 5604001"/>
              <a:gd name="connsiteX297" fmla="*/ 4959795 w 6293294"/>
              <a:gd name="connsiteY297" fmla="*/ 3363087 h 5604001"/>
              <a:gd name="connsiteX298" fmla="*/ 1818386 w 6293294"/>
              <a:gd name="connsiteY298" fmla="*/ 3397758 h 5604001"/>
              <a:gd name="connsiteX299" fmla="*/ 1804543 w 6293294"/>
              <a:gd name="connsiteY299" fmla="*/ 3477387 h 5604001"/>
              <a:gd name="connsiteX300" fmla="*/ 1624394 w 6293294"/>
              <a:gd name="connsiteY300" fmla="*/ 3705987 h 5604001"/>
              <a:gd name="connsiteX301" fmla="*/ 1371600 w 6293294"/>
              <a:gd name="connsiteY301" fmla="*/ 3934587 h 5604001"/>
              <a:gd name="connsiteX302" fmla="*/ 1298829 w 6293294"/>
              <a:gd name="connsiteY302" fmla="*/ 3941509 h 5604001"/>
              <a:gd name="connsiteX303" fmla="*/ 1219200 w 6293294"/>
              <a:gd name="connsiteY303" fmla="*/ 3965766 h 5604001"/>
              <a:gd name="connsiteX304" fmla="*/ 1170686 w 6293294"/>
              <a:gd name="connsiteY304" fmla="*/ 3965766 h 5604001"/>
              <a:gd name="connsiteX305" fmla="*/ 1132586 w 6293294"/>
              <a:gd name="connsiteY305" fmla="*/ 3983038 h 5604001"/>
              <a:gd name="connsiteX306" fmla="*/ 952500 w 6293294"/>
              <a:gd name="connsiteY306" fmla="*/ 4138930 h 5604001"/>
              <a:gd name="connsiteX307" fmla="*/ 924814 w 6293294"/>
              <a:gd name="connsiteY307" fmla="*/ 4083495 h 5604001"/>
              <a:gd name="connsiteX308" fmla="*/ 869378 w 6293294"/>
              <a:gd name="connsiteY308" fmla="*/ 4097338 h 5604001"/>
              <a:gd name="connsiteX309" fmla="*/ 737743 w 6293294"/>
              <a:gd name="connsiteY309" fmla="*/ 4118166 h 5604001"/>
              <a:gd name="connsiteX310" fmla="*/ 689292 w 6293294"/>
              <a:gd name="connsiteY310" fmla="*/ 4062730 h 5604001"/>
              <a:gd name="connsiteX311" fmla="*/ 519557 w 6293294"/>
              <a:gd name="connsiteY311" fmla="*/ 4090416 h 5604001"/>
              <a:gd name="connsiteX312" fmla="*/ 415671 w 6293294"/>
              <a:gd name="connsiteY312" fmla="*/ 4003866 h 5604001"/>
              <a:gd name="connsiteX313" fmla="*/ 273621 w 6293294"/>
              <a:gd name="connsiteY313" fmla="*/ 4045395 h 5604001"/>
              <a:gd name="connsiteX314" fmla="*/ 190500 w 6293294"/>
              <a:gd name="connsiteY314" fmla="*/ 4048887 h 5604001"/>
              <a:gd name="connsiteX315" fmla="*/ 162814 w 6293294"/>
              <a:gd name="connsiteY315" fmla="*/ 4017709 h 5604001"/>
              <a:gd name="connsiteX316" fmla="*/ 183578 w 6293294"/>
              <a:gd name="connsiteY316" fmla="*/ 3965766 h 5604001"/>
              <a:gd name="connsiteX317" fmla="*/ 155892 w 6293294"/>
              <a:gd name="connsiteY317" fmla="*/ 3948430 h 5604001"/>
              <a:gd name="connsiteX318" fmla="*/ 83121 w 6293294"/>
              <a:gd name="connsiteY318" fmla="*/ 3951923 h 5604001"/>
              <a:gd name="connsiteX319" fmla="*/ 31178 w 6293294"/>
              <a:gd name="connsiteY319" fmla="*/ 3979609 h 5604001"/>
              <a:gd name="connsiteX320" fmla="*/ 31178 w 6293294"/>
              <a:gd name="connsiteY320" fmla="*/ 3969195 h 5604001"/>
              <a:gd name="connsiteX321" fmla="*/ 121221 w 6293294"/>
              <a:gd name="connsiteY321" fmla="*/ 3899916 h 5604001"/>
              <a:gd name="connsiteX322" fmla="*/ 121221 w 6293294"/>
              <a:gd name="connsiteY322" fmla="*/ 3861816 h 5604001"/>
              <a:gd name="connsiteX323" fmla="*/ 277114 w 6293294"/>
              <a:gd name="connsiteY323" fmla="*/ 3716401 h 5604001"/>
              <a:gd name="connsiteX324" fmla="*/ 259778 w 6293294"/>
              <a:gd name="connsiteY324" fmla="*/ 3685223 h 5604001"/>
              <a:gd name="connsiteX325" fmla="*/ 335978 w 6293294"/>
              <a:gd name="connsiteY325" fmla="*/ 3602101 h 5604001"/>
              <a:gd name="connsiteX326" fmla="*/ 398335 w 6293294"/>
              <a:gd name="connsiteY326" fmla="*/ 3570923 h 5604001"/>
              <a:gd name="connsiteX327" fmla="*/ 477964 w 6293294"/>
              <a:gd name="connsiteY327" fmla="*/ 3550095 h 5604001"/>
              <a:gd name="connsiteX328" fmla="*/ 488378 w 6293294"/>
              <a:gd name="connsiteY328" fmla="*/ 3536251 h 5604001"/>
              <a:gd name="connsiteX329" fmla="*/ 457200 w 6293294"/>
              <a:gd name="connsiteY329" fmla="*/ 3511995 h 5604001"/>
              <a:gd name="connsiteX330" fmla="*/ 696214 w 6293294"/>
              <a:gd name="connsiteY330" fmla="*/ 3442780 h 5604001"/>
              <a:gd name="connsiteX331" fmla="*/ 723900 w 6293294"/>
              <a:gd name="connsiteY331" fmla="*/ 3442780 h 5604001"/>
              <a:gd name="connsiteX332" fmla="*/ 741235 w 6293294"/>
              <a:gd name="connsiteY332" fmla="*/ 3453130 h 5604001"/>
              <a:gd name="connsiteX333" fmla="*/ 762000 w 6293294"/>
              <a:gd name="connsiteY333" fmla="*/ 3418523 h 5604001"/>
              <a:gd name="connsiteX334" fmla="*/ 810514 w 6293294"/>
              <a:gd name="connsiteY334" fmla="*/ 3363087 h 5604001"/>
              <a:gd name="connsiteX335" fmla="*/ 942086 w 6293294"/>
              <a:gd name="connsiteY335" fmla="*/ 3338830 h 5604001"/>
              <a:gd name="connsiteX336" fmla="*/ 1125664 w 6293294"/>
              <a:gd name="connsiteY336" fmla="*/ 3380423 h 5604001"/>
              <a:gd name="connsiteX337" fmla="*/ 1205357 w 6293294"/>
              <a:gd name="connsiteY337" fmla="*/ 3370009 h 5604001"/>
              <a:gd name="connsiteX338" fmla="*/ 1222629 w 6293294"/>
              <a:gd name="connsiteY338" fmla="*/ 3421951 h 5604001"/>
              <a:gd name="connsiteX339" fmla="*/ 1229551 w 6293294"/>
              <a:gd name="connsiteY339" fmla="*/ 3425444 h 5604001"/>
              <a:gd name="connsiteX340" fmla="*/ 1236535 w 6293294"/>
              <a:gd name="connsiteY340" fmla="*/ 3418523 h 5604001"/>
              <a:gd name="connsiteX341" fmla="*/ 1274635 w 6293294"/>
              <a:gd name="connsiteY341" fmla="*/ 3446209 h 5604001"/>
              <a:gd name="connsiteX342" fmla="*/ 1388872 w 6293294"/>
              <a:gd name="connsiteY342" fmla="*/ 3470466 h 5604001"/>
              <a:gd name="connsiteX343" fmla="*/ 1593278 w 6293294"/>
              <a:gd name="connsiteY343" fmla="*/ 3373501 h 5604001"/>
              <a:gd name="connsiteX344" fmla="*/ 1752600 w 6293294"/>
              <a:gd name="connsiteY344" fmla="*/ 3269551 h 5604001"/>
              <a:gd name="connsiteX345" fmla="*/ 1787208 w 6293294"/>
              <a:gd name="connsiteY345" fmla="*/ 3269551 h 5604001"/>
              <a:gd name="connsiteX346" fmla="*/ 1447800 w 6293294"/>
              <a:gd name="connsiteY346" fmla="*/ 3505073 h 5604001"/>
              <a:gd name="connsiteX347" fmla="*/ 1032129 w 6293294"/>
              <a:gd name="connsiteY347" fmla="*/ 3650551 h 5604001"/>
              <a:gd name="connsiteX348" fmla="*/ 955992 w 6293294"/>
              <a:gd name="connsiteY348" fmla="*/ 3674809 h 5604001"/>
              <a:gd name="connsiteX349" fmla="*/ 949008 w 6293294"/>
              <a:gd name="connsiteY349" fmla="*/ 3667887 h 5604001"/>
              <a:gd name="connsiteX350" fmla="*/ 890143 w 6293294"/>
              <a:gd name="connsiteY350" fmla="*/ 3692144 h 5604001"/>
              <a:gd name="connsiteX351" fmla="*/ 768921 w 6293294"/>
              <a:gd name="connsiteY351" fmla="*/ 3730244 h 5604001"/>
              <a:gd name="connsiteX352" fmla="*/ 654621 w 6293294"/>
              <a:gd name="connsiteY352" fmla="*/ 3789109 h 5604001"/>
              <a:gd name="connsiteX353" fmla="*/ 363728 w 6293294"/>
              <a:gd name="connsiteY353" fmla="*/ 3972687 h 5604001"/>
              <a:gd name="connsiteX354" fmla="*/ 349821 w 6293294"/>
              <a:gd name="connsiteY354" fmla="*/ 4007295 h 5604001"/>
              <a:gd name="connsiteX355" fmla="*/ 381000 w 6293294"/>
              <a:gd name="connsiteY355" fmla="*/ 3969195 h 5604001"/>
              <a:gd name="connsiteX356" fmla="*/ 654621 w 6293294"/>
              <a:gd name="connsiteY356" fmla="*/ 3806444 h 5604001"/>
              <a:gd name="connsiteX357" fmla="*/ 779335 w 6293294"/>
              <a:gd name="connsiteY357" fmla="*/ 3740595 h 5604001"/>
              <a:gd name="connsiteX358" fmla="*/ 935164 w 6293294"/>
              <a:gd name="connsiteY358" fmla="*/ 3702495 h 5604001"/>
              <a:gd name="connsiteX359" fmla="*/ 1056386 w 6293294"/>
              <a:gd name="connsiteY359" fmla="*/ 3671316 h 5604001"/>
              <a:gd name="connsiteX360" fmla="*/ 1371600 w 6293294"/>
              <a:gd name="connsiteY360" fmla="*/ 3564001 h 5604001"/>
              <a:gd name="connsiteX361" fmla="*/ 1336929 w 6293294"/>
              <a:gd name="connsiteY361" fmla="*/ 3629787 h 5604001"/>
              <a:gd name="connsiteX362" fmla="*/ 1257300 w 6293294"/>
              <a:gd name="connsiteY362" fmla="*/ 3785616 h 5604001"/>
              <a:gd name="connsiteX363" fmla="*/ 1364678 w 6293294"/>
              <a:gd name="connsiteY363" fmla="*/ 3619373 h 5604001"/>
              <a:gd name="connsiteX364" fmla="*/ 1388872 w 6293294"/>
              <a:gd name="connsiteY364" fmla="*/ 3557080 h 5604001"/>
              <a:gd name="connsiteX365" fmla="*/ 1773364 w 6293294"/>
              <a:gd name="connsiteY365" fmla="*/ 3307651 h 5604001"/>
              <a:gd name="connsiteX366" fmla="*/ 1794129 w 6293294"/>
              <a:gd name="connsiteY366" fmla="*/ 3269551 h 5604001"/>
              <a:gd name="connsiteX367" fmla="*/ 1863408 w 6293294"/>
              <a:gd name="connsiteY367" fmla="*/ 3248787 h 5604001"/>
              <a:gd name="connsiteX368" fmla="*/ 1818386 w 6293294"/>
              <a:gd name="connsiteY368" fmla="*/ 3397758 h 5604001"/>
              <a:gd name="connsiteX369" fmla="*/ 1894586 w 6293294"/>
              <a:gd name="connsiteY369" fmla="*/ 3370009 h 5604001"/>
              <a:gd name="connsiteX370" fmla="*/ 1835721 w 6293294"/>
              <a:gd name="connsiteY370" fmla="*/ 3442780 h 5604001"/>
              <a:gd name="connsiteX371" fmla="*/ 1884172 w 6293294"/>
              <a:gd name="connsiteY371" fmla="*/ 3241866 h 5604001"/>
              <a:gd name="connsiteX372" fmla="*/ 1894586 w 6293294"/>
              <a:gd name="connsiteY372" fmla="*/ 3370009 h 5604001"/>
              <a:gd name="connsiteX373" fmla="*/ 1749108 w 6293294"/>
              <a:gd name="connsiteY373" fmla="*/ 3266123 h 5604001"/>
              <a:gd name="connsiteX374" fmla="*/ 1392364 w 6293294"/>
              <a:gd name="connsiteY374" fmla="*/ 3435858 h 5604001"/>
              <a:gd name="connsiteX375" fmla="*/ 1260729 w 6293294"/>
              <a:gd name="connsiteY375" fmla="*/ 3387344 h 5604001"/>
              <a:gd name="connsiteX376" fmla="*/ 1330008 w 6293294"/>
              <a:gd name="connsiteY376" fmla="*/ 3352673 h 5604001"/>
              <a:gd name="connsiteX377" fmla="*/ 1399286 w 6293294"/>
              <a:gd name="connsiteY377" fmla="*/ 3359658 h 5604001"/>
              <a:gd name="connsiteX378" fmla="*/ 1426972 w 6293294"/>
              <a:gd name="connsiteY378" fmla="*/ 3356166 h 5604001"/>
              <a:gd name="connsiteX379" fmla="*/ 1440878 w 6293294"/>
              <a:gd name="connsiteY379" fmla="*/ 3321558 h 5604001"/>
              <a:gd name="connsiteX380" fmla="*/ 1461643 w 6293294"/>
              <a:gd name="connsiteY380" fmla="*/ 3300730 h 5604001"/>
              <a:gd name="connsiteX381" fmla="*/ 1534351 w 6293294"/>
              <a:gd name="connsiteY381" fmla="*/ 3273044 h 5604001"/>
              <a:gd name="connsiteX382" fmla="*/ 1600200 w 6293294"/>
              <a:gd name="connsiteY382" fmla="*/ 3283458 h 5604001"/>
              <a:gd name="connsiteX383" fmla="*/ 1693672 w 6293294"/>
              <a:gd name="connsiteY383" fmla="*/ 3241866 h 5604001"/>
              <a:gd name="connsiteX384" fmla="*/ 1749108 w 6293294"/>
              <a:gd name="connsiteY384" fmla="*/ 3266123 h 5604001"/>
              <a:gd name="connsiteX385" fmla="*/ 3820287 w 6293294"/>
              <a:gd name="connsiteY385" fmla="*/ 3300730 h 5604001"/>
              <a:gd name="connsiteX386" fmla="*/ 3640201 w 6293294"/>
              <a:gd name="connsiteY386" fmla="*/ 3262630 h 5604001"/>
              <a:gd name="connsiteX387" fmla="*/ 3803015 w 6293294"/>
              <a:gd name="connsiteY387" fmla="*/ 3290380 h 5604001"/>
              <a:gd name="connsiteX388" fmla="*/ 4038536 w 6293294"/>
              <a:gd name="connsiteY388" fmla="*/ 3231451 h 5604001"/>
              <a:gd name="connsiteX389" fmla="*/ 3820287 w 6293294"/>
              <a:gd name="connsiteY389" fmla="*/ 3300730 h 5604001"/>
              <a:gd name="connsiteX390" fmla="*/ 5015230 w 6293294"/>
              <a:gd name="connsiteY390" fmla="*/ 3248787 h 5604001"/>
              <a:gd name="connsiteX391" fmla="*/ 4973637 w 6293294"/>
              <a:gd name="connsiteY391" fmla="*/ 3286887 h 5604001"/>
              <a:gd name="connsiteX392" fmla="*/ 4797044 w 6293294"/>
              <a:gd name="connsiteY392" fmla="*/ 3356166 h 5604001"/>
              <a:gd name="connsiteX393" fmla="*/ 4752023 w 6293294"/>
              <a:gd name="connsiteY393" fmla="*/ 3352673 h 5604001"/>
              <a:gd name="connsiteX394" fmla="*/ 4752023 w 6293294"/>
              <a:gd name="connsiteY394" fmla="*/ 3314573 h 5604001"/>
              <a:gd name="connsiteX395" fmla="*/ 4876674 w 6293294"/>
              <a:gd name="connsiteY395" fmla="*/ 3262630 h 5604001"/>
              <a:gd name="connsiteX396" fmla="*/ 4866323 w 6293294"/>
              <a:gd name="connsiteY396" fmla="*/ 3234944 h 5604001"/>
              <a:gd name="connsiteX397" fmla="*/ 4887087 w 6293294"/>
              <a:gd name="connsiteY397" fmla="*/ 3221101 h 5604001"/>
              <a:gd name="connsiteX398" fmla="*/ 4928616 w 6293294"/>
              <a:gd name="connsiteY398" fmla="*/ 3231451 h 5604001"/>
              <a:gd name="connsiteX399" fmla="*/ 4997895 w 6293294"/>
              <a:gd name="connsiteY399" fmla="*/ 3203766 h 5604001"/>
              <a:gd name="connsiteX400" fmla="*/ 5015230 w 6293294"/>
              <a:gd name="connsiteY400" fmla="*/ 3248787 h 5604001"/>
              <a:gd name="connsiteX401" fmla="*/ 2033143 w 6293294"/>
              <a:gd name="connsiteY401" fmla="*/ 3300730 h 5604001"/>
              <a:gd name="connsiteX402" fmla="*/ 2116264 w 6293294"/>
              <a:gd name="connsiteY402" fmla="*/ 3373501 h 5604001"/>
              <a:gd name="connsiteX403" fmla="*/ 2060829 w 6293294"/>
              <a:gd name="connsiteY403" fmla="*/ 3435858 h 5604001"/>
              <a:gd name="connsiteX404" fmla="*/ 2161286 w 6293294"/>
              <a:gd name="connsiteY404" fmla="*/ 3605530 h 5604001"/>
              <a:gd name="connsiteX405" fmla="*/ 2112772 w 6293294"/>
              <a:gd name="connsiteY405" fmla="*/ 3678301 h 5604001"/>
              <a:gd name="connsiteX406" fmla="*/ 1946529 w 6293294"/>
              <a:gd name="connsiteY406" fmla="*/ 3473895 h 5604001"/>
              <a:gd name="connsiteX407" fmla="*/ 1898015 w 6293294"/>
              <a:gd name="connsiteY407" fmla="*/ 3241866 h 5604001"/>
              <a:gd name="connsiteX408" fmla="*/ 1984629 w 6293294"/>
              <a:gd name="connsiteY408" fmla="*/ 3186430 h 5604001"/>
              <a:gd name="connsiteX409" fmla="*/ 2033143 w 6293294"/>
              <a:gd name="connsiteY409" fmla="*/ 3300730 h 5604001"/>
              <a:gd name="connsiteX410" fmla="*/ 5593651 w 6293294"/>
              <a:gd name="connsiteY410" fmla="*/ 3176080 h 5604001"/>
              <a:gd name="connsiteX411" fmla="*/ 5652516 w 6293294"/>
              <a:gd name="connsiteY411" fmla="*/ 3189923 h 5604001"/>
              <a:gd name="connsiteX412" fmla="*/ 5676774 w 6293294"/>
              <a:gd name="connsiteY412" fmla="*/ 3238437 h 5604001"/>
              <a:gd name="connsiteX413" fmla="*/ 5701030 w 6293294"/>
              <a:gd name="connsiteY413" fmla="*/ 3349244 h 5604001"/>
              <a:gd name="connsiteX414" fmla="*/ 5673281 w 6293294"/>
              <a:gd name="connsiteY414" fmla="*/ 3421951 h 5604001"/>
              <a:gd name="connsiteX415" fmla="*/ 5652516 w 6293294"/>
              <a:gd name="connsiteY415" fmla="*/ 3415030 h 5604001"/>
              <a:gd name="connsiteX416" fmla="*/ 5642102 w 6293294"/>
              <a:gd name="connsiteY416" fmla="*/ 3442780 h 5604001"/>
              <a:gd name="connsiteX417" fmla="*/ 5642102 w 6293294"/>
              <a:gd name="connsiteY417" fmla="*/ 3511995 h 5604001"/>
              <a:gd name="connsiteX418" fmla="*/ 5527802 w 6293294"/>
              <a:gd name="connsiteY418" fmla="*/ 3619373 h 5604001"/>
              <a:gd name="connsiteX419" fmla="*/ 5465509 w 6293294"/>
              <a:gd name="connsiteY419" fmla="*/ 3595180 h 5604001"/>
              <a:gd name="connsiteX420" fmla="*/ 5399659 w 6293294"/>
              <a:gd name="connsiteY420" fmla="*/ 3671316 h 5604001"/>
              <a:gd name="connsiteX421" fmla="*/ 5333874 w 6293294"/>
              <a:gd name="connsiteY421" fmla="*/ 3640201 h 5604001"/>
              <a:gd name="connsiteX422" fmla="*/ 5320030 w 6293294"/>
              <a:gd name="connsiteY422" fmla="*/ 3636709 h 5604001"/>
              <a:gd name="connsiteX423" fmla="*/ 5250751 w 6293294"/>
              <a:gd name="connsiteY423" fmla="*/ 3570923 h 5604001"/>
              <a:gd name="connsiteX424" fmla="*/ 5226495 w 6293294"/>
              <a:gd name="connsiteY424" fmla="*/ 3570923 h 5604001"/>
              <a:gd name="connsiteX425" fmla="*/ 5178044 w 6293294"/>
              <a:gd name="connsiteY425" fmla="*/ 3473895 h 5604001"/>
              <a:gd name="connsiteX426" fmla="*/ 5164137 w 6293294"/>
              <a:gd name="connsiteY426" fmla="*/ 3425444 h 5604001"/>
              <a:gd name="connsiteX427" fmla="*/ 5205730 w 6293294"/>
              <a:gd name="connsiteY427" fmla="*/ 3415030 h 5604001"/>
              <a:gd name="connsiteX428" fmla="*/ 5264595 w 6293294"/>
              <a:gd name="connsiteY428" fmla="*/ 3449701 h 5604001"/>
              <a:gd name="connsiteX429" fmla="*/ 5288851 w 6293294"/>
              <a:gd name="connsiteY429" fmla="*/ 3442780 h 5604001"/>
              <a:gd name="connsiteX430" fmla="*/ 5281930 w 6293294"/>
              <a:gd name="connsiteY430" fmla="*/ 3498151 h 5604001"/>
              <a:gd name="connsiteX431" fmla="*/ 5313109 w 6293294"/>
              <a:gd name="connsiteY431" fmla="*/ 3574351 h 5604001"/>
              <a:gd name="connsiteX432" fmla="*/ 5320030 w 6293294"/>
              <a:gd name="connsiteY432" fmla="*/ 3570923 h 5604001"/>
              <a:gd name="connsiteX433" fmla="*/ 5292281 w 6293294"/>
              <a:gd name="connsiteY433" fmla="*/ 3498151 h 5604001"/>
              <a:gd name="connsiteX434" fmla="*/ 5351209 w 6293294"/>
              <a:gd name="connsiteY434" fmla="*/ 3366580 h 5604001"/>
              <a:gd name="connsiteX435" fmla="*/ 5389309 w 6293294"/>
              <a:gd name="connsiteY435" fmla="*/ 3373501 h 5604001"/>
              <a:gd name="connsiteX436" fmla="*/ 5472430 w 6293294"/>
              <a:gd name="connsiteY436" fmla="*/ 3324987 h 5604001"/>
              <a:gd name="connsiteX437" fmla="*/ 5600574 w 6293294"/>
              <a:gd name="connsiteY437" fmla="*/ 3408109 h 5604001"/>
              <a:gd name="connsiteX438" fmla="*/ 5486274 w 6293294"/>
              <a:gd name="connsiteY438" fmla="*/ 3321558 h 5604001"/>
              <a:gd name="connsiteX439" fmla="*/ 5472430 w 6293294"/>
              <a:gd name="connsiteY439" fmla="*/ 3262630 h 5604001"/>
              <a:gd name="connsiteX440" fmla="*/ 5510530 w 6293294"/>
              <a:gd name="connsiteY440" fmla="*/ 3203766 h 5604001"/>
              <a:gd name="connsiteX441" fmla="*/ 5500116 w 6293294"/>
              <a:gd name="connsiteY441" fmla="*/ 3137980 h 5604001"/>
              <a:gd name="connsiteX442" fmla="*/ 5593651 w 6293294"/>
              <a:gd name="connsiteY442" fmla="*/ 3176080 h 5604001"/>
              <a:gd name="connsiteX443" fmla="*/ 4422966 w 6293294"/>
              <a:gd name="connsiteY443" fmla="*/ 3165666 h 5604001"/>
              <a:gd name="connsiteX444" fmla="*/ 4395280 w 6293294"/>
              <a:gd name="connsiteY444" fmla="*/ 3141409 h 5604001"/>
              <a:gd name="connsiteX445" fmla="*/ 4433380 w 6293294"/>
              <a:gd name="connsiteY445" fmla="*/ 3124137 h 5604001"/>
              <a:gd name="connsiteX446" fmla="*/ 4422966 w 6293294"/>
              <a:gd name="connsiteY446" fmla="*/ 3165666 h 5604001"/>
              <a:gd name="connsiteX447" fmla="*/ 4481830 w 6293294"/>
              <a:gd name="connsiteY447" fmla="*/ 3148330 h 5604001"/>
              <a:gd name="connsiteX448" fmla="*/ 4516501 w 6293294"/>
              <a:gd name="connsiteY448" fmla="*/ 3200337 h 5604001"/>
              <a:gd name="connsiteX449" fmla="*/ 4506087 w 6293294"/>
              <a:gd name="connsiteY449" fmla="*/ 3252280 h 5604001"/>
              <a:gd name="connsiteX450" fmla="*/ 4648074 w 6293294"/>
              <a:gd name="connsiteY450" fmla="*/ 3366580 h 5604001"/>
              <a:gd name="connsiteX451" fmla="*/ 4731195 w 6293294"/>
              <a:gd name="connsiteY451" fmla="*/ 3356166 h 5604001"/>
              <a:gd name="connsiteX452" fmla="*/ 4800474 w 6293294"/>
              <a:gd name="connsiteY452" fmla="*/ 3373501 h 5604001"/>
              <a:gd name="connsiteX453" fmla="*/ 4842066 w 6293294"/>
              <a:gd name="connsiteY453" fmla="*/ 3366580 h 5604001"/>
              <a:gd name="connsiteX454" fmla="*/ 4814316 w 6293294"/>
              <a:gd name="connsiteY454" fmla="*/ 3397758 h 5604001"/>
              <a:gd name="connsiteX455" fmla="*/ 4800474 w 6293294"/>
              <a:gd name="connsiteY455" fmla="*/ 3425444 h 5604001"/>
              <a:gd name="connsiteX456" fmla="*/ 4748530 w 6293294"/>
              <a:gd name="connsiteY456" fmla="*/ 3477387 h 5604001"/>
              <a:gd name="connsiteX457" fmla="*/ 4703509 w 6293294"/>
              <a:gd name="connsiteY457" fmla="*/ 3508566 h 5604001"/>
              <a:gd name="connsiteX458" fmla="*/ 4648074 w 6293294"/>
              <a:gd name="connsiteY458" fmla="*/ 3522409 h 5604001"/>
              <a:gd name="connsiteX459" fmla="*/ 4578795 w 6293294"/>
              <a:gd name="connsiteY459" fmla="*/ 3577844 h 5604001"/>
              <a:gd name="connsiteX460" fmla="*/ 4551109 w 6293294"/>
              <a:gd name="connsiteY460" fmla="*/ 3564001 h 5604001"/>
              <a:gd name="connsiteX461" fmla="*/ 4513009 w 6293294"/>
              <a:gd name="connsiteY461" fmla="*/ 3494723 h 5604001"/>
              <a:gd name="connsiteX462" fmla="*/ 4447223 w 6293294"/>
              <a:gd name="connsiteY462" fmla="*/ 3432366 h 5604001"/>
              <a:gd name="connsiteX463" fmla="*/ 4457574 w 6293294"/>
              <a:gd name="connsiteY463" fmla="*/ 3418523 h 5604001"/>
              <a:gd name="connsiteX464" fmla="*/ 4443730 w 6293294"/>
              <a:gd name="connsiteY464" fmla="*/ 3394266 h 5604001"/>
              <a:gd name="connsiteX465" fmla="*/ 4412551 w 6293294"/>
              <a:gd name="connsiteY465" fmla="*/ 3370009 h 5604001"/>
              <a:gd name="connsiteX466" fmla="*/ 4409123 w 6293294"/>
              <a:gd name="connsiteY466" fmla="*/ 3311144 h 5604001"/>
              <a:gd name="connsiteX467" fmla="*/ 4450651 w 6293294"/>
              <a:gd name="connsiteY467" fmla="*/ 3255709 h 5604001"/>
              <a:gd name="connsiteX468" fmla="*/ 4443730 w 6293294"/>
              <a:gd name="connsiteY468" fmla="*/ 3228023 h 5604001"/>
              <a:gd name="connsiteX469" fmla="*/ 4443730 w 6293294"/>
              <a:gd name="connsiteY469" fmla="*/ 3151823 h 5604001"/>
              <a:gd name="connsiteX470" fmla="*/ 4488751 w 6293294"/>
              <a:gd name="connsiteY470" fmla="*/ 3103309 h 5604001"/>
              <a:gd name="connsiteX471" fmla="*/ 4481830 w 6293294"/>
              <a:gd name="connsiteY471" fmla="*/ 3148330 h 5604001"/>
              <a:gd name="connsiteX472" fmla="*/ 2490280 w 6293294"/>
              <a:gd name="connsiteY472" fmla="*/ 3370009 h 5604001"/>
              <a:gd name="connsiteX473" fmla="*/ 2497264 w 6293294"/>
              <a:gd name="connsiteY473" fmla="*/ 3401187 h 5604001"/>
              <a:gd name="connsiteX474" fmla="*/ 2324037 w 6293294"/>
              <a:gd name="connsiteY474" fmla="*/ 3096387 h 5604001"/>
              <a:gd name="connsiteX475" fmla="*/ 2490280 w 6293294"/>
              <a:gd name="connsiteY475" fmla="*/ 3370009 h 5604001"/>
              <a:gd name="connsiteX476" fmla="*/ 2995994 w 6293294"/>
              <a:gd name="connsiteY476" fmla="*/ 3266123 h 5604001"/>
              <a:gd name="connsiteX477" fmla="*/ 3127629 w 6293294"/>
              <a:gd name="connsiteY477" fmla="*/ 3421951 h 5604001"/>
              <a:gd name="connsiteX478" fmla="*/ 3113722 w 6293294"/>
              <a:gd name="connsiteY478" fmla="*/ 3484309 h 5604001"/>
              <a:gd name="connsiteX479" fmla="*/ 3144901 w 6293294"/>
              <a:gd name="connsiteY479" fmla="*/ 3557080 h 5604001"/>
              <a:gd name="connsiteX480" fmla="*/ 3110294 w 6293294"/>
              <a:gd name="connsiteY480" fmla="*/ 3557080 h 5604001"/>
              <a:gd name="connsiteX481" fmla="*/ 2843594 w 6293294"/>
              <a:gd name="connsiteY481" fmla="*/ 3356166 h 5604001"/>
              <a:gd name="connsiteX482" fmla="*/ 2791651 w 6293294"/>
              <a:gd name="connsiteY482" fmla="*/ 3269551 h 5604001"/>
              <a:gd name="connsiteX483" fmla="*/ 2739708 w 6293294"/>
              <a:gd name="connsiteY483" fmla="*/ 3089466 h 5604001"/>
              <a:gd name="connsiteX484" fmla="*/ 2739708 w 6293294"/>
              <a:gd name="connsiteY484" fmla="*/ 3079051 h 5604001"/>
              <a:gd name="connsiteX485" fmla="*/ 2760472 w 6293294"/>
              <a:gd name="connsiteY485" fmla="*/ 3072130 h 5604001"/>
              <a:gd name="connsiteX486" fmla="*/ 2995994 w 6293294"/>
              <a:gd name="connsiteY486" fmla="*/ 3266123 h 5604001"/>
              <a:gd name="connsiteX487" fmla="*/ 2310194 w 6293294"/>
              <a:gd name="connsiteY487" fmla="*/ 3196844 h 5604001"/>
              <a:gd name="connsiteX488" fmla="*/ 2362137 w 6293294"/>
              <a:gd name="connsiteY488" fmla="*/ 3370009 h 5604001"/>
              <a:gd name="connsiteX489" fmla="*/ 2369058 w 6293294"/>
              <a:gd name="connsiteY489" fmla="*/ 3418523 h 5604001"/>
              <a:gd name="connsiteX490" fmla="*/ 2376043 w 6293294"/>
              <a:gd name="connsiteY490" fmla="*/ 3484309 h 5604001"/>
              <a:gd name="connsiteX491" fmla="*/ 2379472 w 6293294"/>
              <a:gd name="connsiteY491" fmla="*/ 3581273 h 5604001"/>
              <a:gd name="connsiteX492" fmla="*/ 2379472 w 6293294"/>
              <a:gd name="connsiteY492" fmla="*/ 3570923 h 5604001"/>
              <a:gd name="connsiteX493" fmla="*/ 2379472 w 6293294"/>
              <a:gd name="connsiteY493" fmla="*/ 3681730 h 5604001"/>
              <a:gd name="connsiteX494" fmla="*/ 2258251 w 6293294"/>
              <a:gd name="connsiteY494" fmla="*/ 3127566 h 5604001"/>
              <a:gd name="connsiteX495" fmla="*/ 2223643 w 6293294"/>
              <a:gd name="connsiteY495" fmla="*/ 3065209 h 5604001"/>
              <a:gd name="connsiteX496" fmla="*/ 2310194 w 6293294"/>
              <a:gd name="connsiteY496" fmla="*/ 3196844 h 5604001"/>
              <a:gd name="connsiteX497" fmla="*/ 4952874 w 6293294"/>
              <a:gd name="connsiteY497" fmla="*/ 3058287 h 5604001"/>
              <a:gd name="connsiteX498" fmla="*/ 4651566 w 6293294"/>
              <a:gd name="connsiteY498" fmla="*/ 3234944 h 5604001"/>
              <a:gd name="connsiteX499" fmla="*/ 4939030 w 6293294"/>
              <a:gd name="connsiteY499" fmla="*/ 3054858 h 5604001"/>
              <a:gd name="connsiteX500" fmla="*/ 4952874 w 6293294"/>
              <a:gd name="connsiteY500" fmla="*/ 3058287 h 5604001"/>
              <a:gd name="connsiteX501" fmla="*/ 5229987 w 6293294"/>
              <a:gd name="connsiteY501" fmla="*/ 3238437 h 5604001"/>
              <a:gd name="connsiteX502" fmla="*/ 5178044 w 6293294"/>
              <a:gd name="connsiteY502" fmla="*/ 3106801 h 5604001"/>
              <a:gd name="connsiteX503" fmla="*/ 5181474 w 6293294"/>
              <a:gd name="connsiteY503" fmla="*/ 3047937 h 5604001"/>
              <a:gd name="connsiteX504" fmla="*/ 5229987 w 6293294"/>
              <a:gd name="connsiteY504" fmla="*/ 3238437 h 5604001"/>
              <a:gd name="connsiteX505" fmla="*/ 4710430 w 6293294"/>
              <a:gd name="connsiteY505" fmla="*/ 3079051 h 5604001"/>
              <a:gd name="connsiteX506" fmla="*/ 4894009 w 6293294"/>
              <a:gd name="connsiteY506" fmla="*/ 3030601 h 5604001"/>
              <a:gd name="connsiteX507" fmla="*/ 4710430 w 6293294"/>
              <a:gd name="connsiteY507" fmla="*/ 3079051 h 5604001"/>
              <a:gd name="connsiteX508" fmla="*/ 1094486 w 6293294"/>
              <a:gd name="connsiteY508" fmla="*/ 3096387 h 5604001"/>
              <a:gd name="connsiteX509" fmla="*/ 1014857 w 6293294"/>
              <a:gd name="connsiteY509" fmla="*/ 3065209 h 5604001"/>
              <a:gd name="connsiteX510" fmla="*/ 1091057 w 6293294"/>
              <a:gd name="connsiteY510" fmla="*/ 3086037 h 5604001"/>
              <a:gd name="connsiteX511" fmla="*/ 1260729 w 6293294"/>
              <a:gd name="connsiteY511" fmla="*/ 3013266 h 5604001"/>
              <a:gd name="connsiteX512" fmla="*/ 1094486 w 6293294"/>
              <a:gd name="connsiteY512" fmla="*/ 3096387 h 5604001"/>
              <a:gd name="connsiteX513" fmla="*/ 5780659 w 6293294"/>
              <a:gd name="connsiteY513" fmla="*/ 3037523 h 5604001"/>
              <a:gd name="connsiteX514" fmla="*/ 5704459 w 6293294"/>
              <a:gd name="connsiteY514" fmla="*/ 2992501 h 5604001"/>
              <a:gd name="connsiteX515" fmla="*/ 5780659 w 6293294"/>
              <a:gd name="connsiteY515" fmla="*/ 3037523 h 5604001"/>
              <a:gd name="connsiteX516" fmla="*/ 5423916 w 6293294"/>
              <a:gd name="connsiteY516" fmla="*/ 3037523 h 5604001"/>
              <a:gd name="connsiteX517" fmla="*/ 5448174 w 6293294"/>
              <a:gd name="connsiteY517" fmla="*/ 3020187 h 5604001"/>
              <a:gd name="connsiteX518" fmla="*/ 5486274 w 6293294"/>
              <a:gd name="connsiteY518" fmla="*/ 3009837 h 5604001"/>
              <a:gd name="connsiteX519" fmla="*/ 5565902 w 6293294"/>
              <a:gd name="connsiteY519" fmla="*/ 3058287 h 5604001"/>
              <a:gd name="connsiteX520" fmla="*/ 5607495 w 6293294"/>
              <a:gd name="connsiteY520" fmla="*/ 3034030 h 5604001"/>
              <a:gd name="connsiteX521" fmla="*/ 5711381 w 6293294"/>
              <a:gd name="connsiteY521" fmla="*/ 3082544 h 5604001"/>
              <a:gd name="connsiteX522" fmla="*/ 5746051 w 6293294"/>
              <a:gd name="connsiteY522" fmla="*/ 3075623 h 5604001"/>
              <a:gd name="connsiteX523" fmla="*/ 5794502 w 6293294"/>
              <a:gd name="connsiteY523" fmla="*/ 3127566 h 5604001"/>
              <a:gd name="connsiteX524" fmla="*/ 5773737 w 6293294"/>
              <a:gd name="connsiteY524" fmla="*/ 3193351 h 5604001"/>
              <a:gd name="connsiteX525" fmla="*/ 5735637 w 6293294"/>
              <a:gd name="connsiteY525" fmla="*/ 3120644 h 5604001"/>
              <a:gd name="connsiteX526" fmla="*/ 5732209 w 6293294"/>
              <a:gd name="connsiteY526" fmla="*/ 3127566 h 5604001"/>
              <a:gd name="connsiteX527" fmla="*/ 5752974 w 6293294"/>
              <a:gd name="connsiteY527" fmla="*/ 3196844 h 5604001"/>
              <a:gd name="connsiteX528" fmla="*/ 5358130 w 6293294"/>
              <a:gd name="connsiteY528" fmla="*/ 2992501 h 5604001"/>
              <a:gd name="connsiteX529" fmla="*/ 5423916 w 6293294"/>
              <a:gd name="connsiteY529" fmla="*/ 3037523 h 5604001"/>
              <a:gd name="connsiteX530" fmla="*/ 4073144 w 6293294"/>
              <a:gd name="connsiteY530" fmla="*/ 3047937 h 5604001"/>
              <a:gd name="connsiteX531" fmla="*/ 3792601 w 6293294"/>
              <a:gd name="connsiteY531" fmla="*/ 3176080 h 5604001"/>
              <a:gd name="connsiteX532" fmla="*/ 3560572 w 6293294"/>
              <a:gd name="connsiteY532" fmla="*/ 3089466 h 5604001"/>
              <a:gd name="connsiteX533" fmla="*/ 3633280 w 6293294"/>
              <a:gd name="connsiteY533" fmla="*/ 3106801 h 5604001"/>
              <a:gd name="connsiteX534" fmla="*/ 3688715 w 6293294"/>
              <a:gd name="connsiteY534" fmla="*/ 3082544 h 5604001"/>
              <a:gd name="connsiteX535" fmla="*/ 3751008 w 6293294"/>
              <a:gd name="connsiteY535" fmla="*/ 3099880 h 5604001"/>
              <a:gd name="connsiteX536" fmla="*/ 3789108 w 6293294"/>
              <a:gd name="connsiteY536" fmla="*/ 3137980 h 5604001"/>
              <a:gd name="connsiteX537" fmla="*/ 3803015 w 6293294"/>
              <a:gd name="connsiteY537" fmla="*/ 3106801 h 5604001"/>
              <a:gd name="connsiteX538" fmla="*/ 3903409 w 6293294"/>
              <a:gd name="connsiteY538" fmla="*/ 3044444 h 5604001"/>
              <a:gd name="connsiteX539" fmla="*/ 3896487 w 6293294"/>
              <a:gd name="connsiteY539" fmla="*/ 3027109 h 5604001"/>
              <a:gd name="connsiteX540" fmla="*/ 3899980 w 6293294"/>
              <a:gd name="connsiteY540" fmla="*/ 2982087 h 5604001"/>
              <a:gd name="connsiteX541" fmla="*/ 4073144 w 6293294"/>
              <a:gd name="connsiteY541" fmla="*/ 3047937 h 5604001"/>
              <a:gd name="connsiteX542" fmla="*/ 5361559 w 6293294"/>
              <a:gd name="connsiteY542" fmla="*/ 3234944 h 5604001"/>
              <a:gd name="connsiteX543" fmla="*/ 5209159 w 6293294"/>
              <a:gd name="connsiteY543" fmla="*/ 3037523 h 5604001"/>
              <a:gd name="connsiteX544" fmla="*/ 5209159 w 6293294"/>
              <a:gd name="connsiteY544" fmla="*/ 2964815 h 5604001"/>
              <a:gd name="connsiteX545" fmla="*/ 5361559 w 6293294"/>
              <a:gd name="connsiteY545" fmla="*/ 3234944 h 5604001"/>
              <a:gd name="connsiteX546" fmla="*/ 2507615 w 6293294"/>
              <a:gd name="connsiteY546" fmla="*/ 3092958 h 5604001"/>
              <a:gd name="connsiteX547" fmla="*/ 2611501 w 6293294"/>
              <a:gd name="connsiteY547" fmla="*/ 3051366 h 5604001"/>
              <a:gd name="connsiteX548" fmla="*/ 2601151 w 6293294"/>
              <a:gd name="connsiteY548" fmla="*/ 3075623 h 5604001"/>
              <a:gd name="connsiteX549" fmla="*/ 2573464 w 6293294"/>
              <a:gd name="connsiteY549" fmla="*/ 3082544 h 5604001"/>
              <a:gd name="connsiteX550" fmla="*/ 2601151 w 6293294"/>
              <a:gd name="connsiteY550" fmla="*/ 3092958 h 5604001"/>
              <a:gd name="connsiteX551" fmla="*/ 2597658 w 6293294"/>
              <a:gd name="connsiteY551" fmla="*/ 3120644 h 5604001"/>
              <a:gd name="connsiteX552" fmla="*/ 2656586 w 6293294"/>
              <a:gd name="connsiteY552" fmla="*/ 3390773 h 5604001"/>
              <a:gd name="connsiteX553" fmla="*/ 2691194 w 6293294"/>
              <a:gd name="connsiteY553" fmla="*/ 3473895 h 5604001"/>
              <a:gd name="connsiteX554" fmla="*/ 2732786 w 6293294"/>
              <a:gd name="connsiteY554" fmla="*/ 3550095 h 5604001"/>
              <a:gd name="connsiteX555" fmla="*/ 2736215 w 6293294"/>
              <a:gd name="connsiteY555" fmla="*/ 3577844 h 5604001"/>
              <a:gd name="connsiteX556" fmla="*/ 2732786 w 6293294"/>
              <a:gd name="connsiteY556" fmla="*/ 3622866 h 5604001"/>
              <a:gd name="connsiteX557" fmla="*/ 2722372 w 6293294"/>
              <a:gd name="connsiteY557" fmla="*/ 3619373 h 5604001"/>
              <a:gd name="connsiteX558" fmla="*/ 2718880 w 6293294"/>
              <a:gd name="connsiteY558" fmla="*/ 3654044 h 5604001"/>
              <a:gd name="connsiteX559" fmla="*/ 2628837 w 6293294"/>
              <a:gd name="connsiteY559" fmla="*/ 3754501 h 5604001"/>
              <a:gd name="connsiteX560" fmla="*/ 2583815 w 6293294"/>
              <a:gd name="connsiteY560" fmla="*/ 3740595 h 5604001"/>
              <a:gd name="connsiteX561" fmla="*/ 2417572 w 6293294"/>
              <a:gd name="connsiteY561" fmla="*/ 3865309 h 5604001"/>
              <a:gd name="connsiteX562" fmla="*/ 2240915 w 6293294"/>
              <a:gd name="connsiteY562" fmla="*/ 3802951 h 5604001"/>
              <a:gd name="connsiteX563" fmla="*/ 2154364 w 6293294"/>
              <a:gd name="connsiteY563" fmla="*/ 3702495 h 5604001"/>
              <a:gd name="connsiteX564" fmla="*/ 2178558 w 6293294"/>
              <a:gd name="connsiteY564" fmla="*/ 3695573 h 5604001"/>
              <a:gd name="connsiteX565" fmla="*/ 2147443 w 6293294"/>
              <a:gd name="connsiteY565" fmla="*/ 3692144 h 5604001"/>
              <a:gd name="connsiteX566" fmla="*/ 2140521 w 6293294"/>
              <a:gd name="connsiteY566" fmla="*/ 3681730 h 5604001"/>
              <a:gd name="connsiteX567" fmla="*/ 2188972 w 6293294"/>
              <a:gd name="connsiteY567" fmla="*/ 3605530 h 5604001"/>
              <a:gd name="connsiteX568" fmla="*/ 2088515 w 6293294"/>
              <a:gd name="connsiteY568" fmla="*/ 3446209 h 5604001"/>
              <a:gd name="connsiteX569" fmla="*/ 2088515 w 6293294"/>
              <a:gd name="connsiteY569" fmla="*/ 3435858 h 5604001"/>
              <a:gd name="connsiteX570" fmla="*/ 2143951 w 6293294"/>
              <a:gd name="connsiteY570" fmla="*/ 3376930 h 5604001"/>
              <a:gd name="connsiteX571" fmla="*/ 2064321 w 6293294"/>
              <a:gd name="connsiteY571" fmla="*/ 3297301 h 5604001"/>
              <a:gd name="connsiteX572" fmla="*/ 1995043 w 6293294"/>
              <a:gd name="connsiteY572" fmla="*/ 3176080 h 5604001"/>
              <a:gd name="connsiteX573" fmla="*/ 2095437 w 6293294"/>
              <a:gd name="connsiteY573" fmla="*/ 3068701 h 5604001"/>
              <a:gd name="connsiteX574" fmla="*/ 2192464 w 6293294"/>
              <a:gd name="connsiteY574" fmla="*/ 2975166 h 5604001"/>
              <a:gd name="connsiteX575" fmla="*/ 2216658 w 6293294"/>
              <a:gd name="connsiteY575" fmla="*/ 2982087 h 5604001"/>
              <a:gd name="connsiteX576" fmla="*/ 2265172 w 6293294"/>
              <a:gd name="connsiteY576" fmla="*/ 2989009 h 5604001"/>
              <a:gd name="connsiteX577" fmla="*/ 2372551 w 6293294"/>
              <a:gd name="connsiteY577" fmla="*/ 2964815 h 5604001"/>
              <a:gd name="connsiteX578" fmla="*/ 2507615 w 6293294"/>
              <a:gd name="connsiteY578" fmla="*/ 3092958 h 5604001"/>
              <a:gd name="connsiteX579" fmla="*/ 5929630 w 6293294"/>
              <a:gd name="connsiteY579" fmla="*/ 3058287 h 5604001"/>
              <a:gd name="connsiteX580" fmla="*/ 5701030 w 6293294"/>
              <a:gd name="connsiteY580" fmla="*/ 2919730 h 5604001"/>
              <a:gd name="connsiteX581" fmla="*/ 5725224 w 6293294"/>
              <a:gd name="connsiteY581" fmla="*/ 2916301 h 5604001"/>
              <a:gd name="connsiteX582" fmla="*/ 5929630 w 6293294"/>
              <a:gd name="connsiteY582" fmla="*/ 3058287 h 5604001"/>
              <a:gd name="connsiteX583" fmla="*/ 4183951 w 6293294"/>
              <a:gd name="connsiteY583" fmla="*/ 2971737 h 5604001"/>
              <a:gd name="connsiteX584" fmla="*/ 4249801 w 6293294"/>
              <a:gd name="connsiteY584" fmla="*/ 2947480 h 5604001"/>
              <a:gd name="connsiteX585" fmla="*/ 4381374 w 6293294"/>
              <a:gd name="connsiteY585" fmla="*/ 2989009 h 5604001"/>
              <a:gd name="connsiteX586" fmla="*/ 4443730 w 6293294"/>
              <a:gd name="connsiteY586" fmla="*/ 2961323 h 5604001"/>
              <a:gd name="connsiteX587" fmla="*/ 4481830 w 6293294"/>
              <a:gd name="connsiteY587" fmla="*/ 2947480 h 5604001"/>
              <a:gd name="connsiteX588" fmla="*/ 4596130 w 6293294"/>
              <a:gd name="connsiteY588" fmla="*/ 2930144 h 5604001"/>
              <a:gd name="connsiteX589" fmla="*/ 4149344 w 6293294"/>
              <a:gd name="connsiteY589" fmla="*/ 3027109 h 5604001"/>
              <a:gd name="connsiteX590" fmla="*/ 3906901 w 6293294"/>
              <a:gd name="connsiteY590" fmla="*/ 2971737 h 5604001"/>
              <a:gd name="connsiteX591" fmla="*/ 3938080 w 6293294"/>
              <a:gd name="connsiteY591" fmla="*/ 2957830 h 5604001"/>
              <a:gd name="connsiteX592" fmla="*/ 4031551 w 6293294"/>
              <a:gd name="connsiteY592" fmla="*/ 2905887 h 5604001"/>
              <a:gd name="connsiteX593" fmla="*/ 4059301 w 6293294"/>
              <a:gd name="connsiteY593" fmla="*/ 2905887 h 5604001"/>
              <a:gd name="connsiteX594" fmla="*/ 4183951 w 6293294"/>
              <a:gd name="connsiteY594" fmla="*/ 2971737 h 5604001"/>
              <a:gd name="connsiteX595" fmla="*/ 4880166 w 6293294"/>
              <a:gd name="connsiteY595" fmla="*/ 2975166 h 5604001"/>
              <a:gd name="connsiteX596" fmla="*/ 4932109 w 6293294"/>
              <a:gd name="connsiteY596" fmla="*/ 2957830 h 5604001"/>
              <a:gd name="connsiteX597" fmla="*/ 5004816 w 6293294"/>
              <a:gd name="connsiteY597" fmla="*/ 3079051 h 5604001"/>
              <a:gd name="connsiteX598" fmla="*/ 5001387 w 6293294"/>
              <a:gd name="connsiteY598" fmla="*/ 3193351 h 5604001"/>
              <a:gd name="connsiteX599" fmla="*/ 4932109 w 6293294"/>
              <a:gd name="connsiteY599" fmla="*/ 3214180 h 5604001"/>
              <a:gd name="connsiteX600" fmla="*/ 4883595 w 6293294"/>
              <a:gd name="connsiteY600" fmla="*/ 3203766 h 5604001"/>
              <a:gd name="connsiteX601" fmla="*/ 4848987 w 6293294"/>
              <a:gd name="connsiteY601" fmla="*/ 3234944 h 5604001"/>
              <a:gd name="connsiteX602" fmla="*/ 4855909 w 6293294"/>
              <a:gd name="connsiteY602" fmla="*/ 3262630 h 5604001"/>
              <a:gd name="connsiteX603" fmla="*/ 4734687 w 6293294"/>
              <a:gd name="connsiteY603" fmla="*/ 3338830 h 5604001"/>
              <a:gd name="connsiteX604" fmla="*/ 4720844 w 6293294"/>
              <a:gd name="connsiteY604" fmla="*/ 3331909 h 5604001"/>
              <a:gd name="connsiteX605" fmla="*/ 4720844 w 6293294"/>
              <a:gd name="connsiteY605" fmla="*/ 3342323 h 5604001"/>
              <a:gd name="connsiteX606" fmla="*/ 4651566 w 6293294"/>
              <a:gd name="connsiteY606" fmla="*/ 3349244 h 5604001"/>
              <a:gd name="connsiteX607" fmla="*/ 4530344 w 6293294"/>
              <a:gd name="connsiteY607" fmla="*/ 3252280 h 5604001"/>
              <a:gd name="connsiteX608" fmla="*/ 4537266 w 6293294"/>
              <a:gd name="connsiteY608" fmla="*/ 3200337 h 5604001"/>
              <a:gd name="connsiteX609" fmla="*/ 4502595 w 6293294"/>
              <a:gd name="connsiteY609" fmla="*/ 3148330 h 5604001"/>
              <a:gd name="connsiteX610" fmla="*/ 4506087 w 6293294"/>
              <a:gd name="connsiteY610" fmla="*/ 3127566 h 5604001"/>
              <a:gd name="connsiteX611" fmla="*/ 4513009 w 6293294"/>
              <a:gd name="connsiteY611" fmla="*/ 3096387 h 5604001"/>
              <a:gd name="connsiteX612" fmla="*/ 4523423 w 6293294"/>
              <a:gd name="connsiteY612" fmla="*/ 3082544 h 5604001"/>
              <a:gd name="connsiteX613" fmla="*/ 4526851 w 6293294"/>
              <a:gd name="connsiteY613" fmla="*/ 3068701 h 5604001"/>
              <a:gd name="connsiteX614" fmla="*/ 4547680 w 6293294"/>
              <a:gd name="connsiteY614" fmla="*/ 3047937 h 5604001"/>
              <a:gd name="connsiteX615" fmla="*/ 4599623 w 6293294"/>
              <a:gd name="connsiteY615" fmla="*/ 3030601 h 5604001"/>
              <a:gd name="connsiteX616" fmla="*/ 4693095 w 6293294"/>
              <a:gd name="connsiteY616" fmla="*/ 2992501 h 5604001"/>
              <a:gd name="connsiteX617" fmla="*/ 4790123 w 6293294"/>
              <a:gd name="connsiteY617" fmla="*/ 2916301 h 5604001"/>
              <a:gd name="connsiteX618" fmla="*/ 4797044 w 6293294"/>
              <a:gd name="connsiteY618" fmla="*/ 2919730 h 5604001"/>
              <a:gd name="connsiteX619" fmla="*/ 4800474 w 6293294"/>
              <a:gd name="connsiteY619" fmla="*/ 2895537 h 5604001"/>
              <a:gd name="connsiteX620" fmla="*/ 4880166 w 6293294"/>
              <a:gd name="connsiteY620" fmla="*/ 2975166 h 5604001"/>
              <a:gd name="connsiteX621" fmla="*/ 5728716 w 6293294"/>
              <a:gd name="connsiteY621" fmla="*/ 2867787 h 5604001"/>
              <a:gd name="connsiteX622" fmla="*/ 5811837 w 6293294"/>
              <a:gd name="connsiteY622" fmla="*/ 2895537 h 5604001"/>
              <a:gd name="connsiteX623" fmla="*/ 5711381 w 6293294"/>
              <a:gd name="connsiteY623" fmla="*/ 2867787 h 5604001"/>
              <a:gd name="connsiteX624" fmla="*/ 5728716 w 6293294"/>
              <a:gd name="connsiteY624" fmla="*/ 2867787 h 5604001"/>
              <a:gd name="connsiteX625" fmla="*/ 4776216 w 6293294"/>
              <a:gd name="connsiteY625" fmla="*/ 2905887 h 5604001"/>
              <a:gd name="connsiteX626" fmla="*/ 4547680 w 6293294"/>
              <a:gd name="connsiteY626" fmla="*/ 3023680 h 5604001"/>
              <a:gd name="connsiteX627" fmla="*/ 4495674 w 6293294"/>
              <a:gd name="connsiteY627" fmla="*/ 3079051 h 5604001"/>
              <a:gd name="connsiteX628" fmla="*/ 4450651 w 6293294"/>
              <a:gd name="connsiteY628" fmla="*/ 3106801 h 5604001"/>
              <a:gd name="connsiteX629" fmla="*/ 4398709 w 6293294"/>
              <a:gd name="connsiteY629" fmla="*/ 3120644 h 5604001"/>
              <a:gd name="connsiteX630" fmla="*/ 4405630 w 6293294"/>
              <a:gd name="connsiteY630" fmla="*/ 3086037 h 5604001"/>
              <a:gd name="connsiteX631" fmla="*/ 4391787 w 6293294"/>
              <a:gd name="connsiteY631" fmla="*/ 3030601 h 5604001"/>
              <a:gd name="connsiteX632" fmla="*/ 4374451 w 6293294"/>
              <a:gd name="connsiteY632" fmla="*/ 3030601 h 5604001"/>
              <a:gd name="connsiteX633" fmla="*/ 4371023 w 6293294"/>
              <a:gd name="connsiteY633" fmla="*/ 3037523 h 5604001"/>
              <a:gd name="connsiteX634" fmla="*/ 4377944 w 6293294"/>
              <a:gd name="connsiteY634" fmla="*/ 3079051 h 5604001"/>
              <a:gd name="connsiteX635" fmla="*/ 4364101 w 6293294"/>
              <a:gd name="connsiteY635" fmla="*/ 3148330 h 5604001"/>
              <a:gd name="connsiteX636" fmla="*/ 4422966 w 6293294"/>
              <a:gd name="connsiteY636" fmla="*/ 3200337 h 5604001"/>
              <a:gd name="connsiteX637" fmla="*/ 4429887 w 6293294"/>
              <a:gd name="connsiteY637" fmla="*/ 3252280 h 5604001"/>
              <a:gd name="connsiteX638" fmla="*/ 4391787 w 6293294"/>
              <a:gd name="connsiteY638" fmla="*/ 3300730 h 5604001"/>
              <a:gd name="connsiteX639" fmla="*/ 4391787 w 6293294"/>
              <a:gd name="connsiteY639" fmla="*/ 3359658 h 5604001"/>
              <a:gd name="connsiteX640" fmla="*/ 4381374 w 6293294"/>
              <a:gd name="connsiteY640" fmla="*/ 3331909 h 5604001"/>
              <a:gd name="connsiteX641" fmla="*/ 4364101 w 6293294"/>
              <a:gd name="connsiteY641" fmla="*/ 3356166 h 5604001"/>
              <a:gd name="connsiteX642" fmla="*/ 4388295 w 6293294"/>
              <a:gd name="connsiteY642" fmla="*/ 3411601 h 5604001"/>
              <a:gd name="connsiteX643" fmla="*/ 4339844 w 6293294"/>
              <a:gd name="connsiteY643" fmla="*/ 3456623 h 5604001"/>
              <a:gd name="connsiteX644" fmla="*/ 4322509 w 6293294"/>
              <a:gd name="connsiteY644" fmla="*/ 3487801 h 5604001"/>
              <a:gd name="connsiteX645" fmla="*/ 4218623 w 6293294"/>
              <a:gd name="connsiteY645" fmla="*/ 3505073 h 5604001"/>
              <a:gd name="connsiteX646" fmla="*/ 4215130 w 6293294"/>
              <a:gd name="connsiteY646" fmla="*/ 3515487 h 5604001"/>
              <a:gd name="connsiteX647" fmla="*/ 4228974 w 6293294"/>
              <a:gd name="connsiteY647" fmla="*/ 3532823 h 5604001"/>
              <a:gd name="connsiteX648" fmla="*/ 3983101 w 6293294"/>
              <a:gd name="connsiteY648" fmla="*/ 3581273 h 5604001"/>
              <a:gd name="connsiteX649" fmla="*/ 3633280 w 6293294"/>
              <a:gd name="connsiteY649" fmla="*/ 3463544 h 5604001"/>
              <a:gd name="connsiteX650" fmla="*/ 3570922 w 6293294"/>
              <a:gd name="connsiteY650" fmla="*/ 3394266 h 5604001"/>
              <a:gd name="connsiteX651" fmla="*/ 3602101 w 6293294"/>
              <a:gd name="connsiteY651" fmla="*/ 3321558 h 5604001"/>
              <a:gd name="connsiteX652" fmla="*/ 3934587 w 6293294"/>
              <a:gd name="connsiteY652" fmla="*/ 3446209 h 5604001"/>
              <a:gd name="connsiteX653" fmla="*/ 4111244 w 6293294"/>
              <a:gd name="connsiteY653" fmla="*/ 3356166 h 5604001"/>
              <a:gd name="connsiteX654" fmla="*/ 3945001 w 6293294"/>
              <a:gd name="connsiteY654" fmla="*/ 3418523 h 5604001"/>
              <a:gd name="connsiteX655" fmla="*/ 3605594 w 6293294"/>
              <a:gd name="connsiteY655" fmla="*/ 3304223 h 5604001"/>
              <a:gd name="connsiteX656" fmla="*/ 3602101 w 6293294"/>
              <a:gd name="connsiteY656" fmla="*/ 3255709 h 5604001"/>
              <a:gd name="connsiteX657" fmla="*/ 3591687 w 6293294"/>
              <a:gd name="connsiteY657" fmla="*/ 3234944 h 5604001"/>
              <a:gd name="connsiteX658" fmla="*/ 3602101 w 6293294"/>
              <a:gd name="connsiteY658" fmla="*/ 3183001 h 5604001"/>
              <a:gd name="connsiteX659" fmla="*/ 3602101 w 6293294"/>
              <a:gd name="connsiteY659" fmla="*/ 3165666 h 5604001"/>
              <a:gd name="connsiteX660" fmla="*/ 3806444 w 6293294"/>
              <a:gd name="connsiteY660" fmla="*/ 3210687 h 5604001"/>
              <a:gd name="connsiteX661" fmla="*/ 4125087 w 6293294"/>
              <a:gd name="connsiteY661" fmla="*/ 3051366 h 5604001"/>
              <a:gd name="connsiteX662" fmla="*/ 4201287 w 6293294"/>
              <a:gd name="connsiteY662" fmla="*/ 3051366 h 5604001"/>
              <a:gd name="connsiteX663" fmla="*/ 4741609 w 6293294"/>
              <a:gd name="connsiteY663" fmla="*/ 2864358 h 5604001"/>
              <a:gd name="connsiteX664" fmla="*/ 4776216 w 6293294"/>
              <a:gd name="connsiteY664" fmla="*/ 2905887 h 5604001"/>
              <a:gd name="connsiteX665" fmla="*/ 4222051 w 6293294"/>
              <a:gd name="connsiteY665" fmla="*/ 2857437 h 5604001"/>
              <a:gd name="connsiteX666" fmla="*/ 4100830 w 6293294"/>
              <a:gd name="connsiteY666" fmla="*/ 2833180 h 5604001"/>
              <a:gd name="connsiteX667" fmla="*/ 4222051 w 6293294"/>
              <a:gd name="connsiteY667" fmla="*/ 2857437 h 5604001"/>
              <a:gd name="connsiteX668" fmla="*/ 4679251 w 6293294"/>
              <a:gd name="connsiteY668" fmla="*/ 2850515 h 5604001"/>
              <a:gd name="connsiteX669" fmla="*/ 4734687 w 6293294"/>
              <a:gd name="connsiteY669" fmla="*/ 2843594 h 5604001"/>
              <a:gd name="connsiteX670" fmla="*/ 4738116 w 6293294"/>
              <a:gd name="connsiteY670" fmla="*/ 2850515 h 5604001"/>
              <a:gd name="connsiteX671" fmla="*/ 4513009 w 6293294"/>
              <a:gd name="connsiteY671" fmla="*/ 2926715 h 5604001"/>
              <a:gd name="connsiteX672" fmla="*/ 4384866 w 6293294"/>
              <a:gd name="connsiteY672" fmla="*/ 2885123 h 5604001"/>
              <a:gd name="connsiteX673" fmla="*/ 4419474 w 6293294"/>
              <a:gd name="connsiteY673" fmla="*/ 2867787 h 5604001"/>
              <a:gd name="connsiteX674" fmla="*/ 4436809 w 6293294"/>
              <a:gd name="connsiteY674" fmla="*/ 2840101 h 5604001"/>
              <a:gd name="connsiteX675" fmla="*/ 4495674 w 6293294"/>
              <a:gd name="connsiteY675" fmla="*/ 2808923 h 5604001"/>
              <a:gd name="connsiteX676" fmla="*/ 4679251 w 6293294"/>
              <a:gd name="connsiteY676" fmla="*/ 2850515 h 5604001"/>
              <a:gd name="connsiteX677" fmla="*/ 5416995 w 6293294"/>
              <a:gd name="connsiteY677" fmla="*/ 2864358 h 5604001"/>
              <a:gd name="connsiteX678" fmla="*/ 5406581 w 6293294"/>
              <a:gd name="connsiteY678" fmla="*/ 2867787 h 5604001"/>
              <a:gd name="connsiteX679" fmla="*/ 5330381 w 6293294"/>
              <a:gd name="connsiteY679" fmla="*/ 2795080 h 5604001"/>
              <a:gd name="connsiteX680" fmla="*/ 5416995 w 6293294"/>
              <a:gd name="connsiteY680" fmla="*/ 2864358 h 5604001"/>
              <a:gd name="connsiteX681" fmla="*/ 1936115 w 6293294"/>
              <a:gd name="connsiteY681" fmla="*/ 2788158 h 5604001"/>
              <a:gd name="connsiteX682" fmla="*/ 1676400 w 6293294"/>
              <a:gd name="connsiteY682" fmla="*/ 2950909 h 5604001"/>
              <a:gd name="connsiteX683" fmla="*/ 1652143 w 6293294"/>
              <a:gd name="connsiteY683" fmla="*/ 2933637 h 5604001"/>
              <a:gd name="connsiteX684" fmla="*/ 1665986 w 6293294"/>
              <a:gd name="connsiteY684" fmla="*/ 2947480 h 5604001"/>
              <a:gd name="connsiteX685" fmla="*/ 1970786 w 6293294"/>
              <a:gd name="connsiteY685" fmla="*/ 2746566 h 5604001"/>
              <a:gd name="connsiteX686" fmla="*/ 1936115 w 6293294"/>
              <a:gd name="connsiteY686" fmla="*/ 2788158 h 5604001"/>
              <a:gd name="connsiteX687" fmla="*/ 5008309 w 6293294"/>
              <a:gd name="connsiteY687" fmla="*/ 2836609 h 5604001"/>
              <a:gd name="connsiteX688" fmla="*/ 4907851 w 6293294"/>
              <a:gd name="connsiteY688" fmla="*/ 2739644 h 5604001"/>
              <a:gd name="connsiteX689" fmla="*/ 5008309 w 6293294"/>
              <a:gd name="connsiteY689" fmla="*/ 2836609 h 5604001"/>
              <a:gd name="connsiteX690" fmla="*/ 3193415 w 6293294"/>
              <a:gd name="connsiteY690" fmla="*/ 2777744 h 5604001"/>
              <a:gd name="connsiteX691" fmla="*/ 3269615 w 6293294"/>
              <a:gd name="connsiteY691" fmla="*/ 2770823 h 5604001"/>
              <a:gd name="connsiteX692" fmla="*/ 3311144 w 6293294"/>
              <a:gd name="connsiteY692" fmla="*/ 2763901 h 5604001"/>
              <a:gd name="connsiteX693" fmla="*/ 3397758 w 6293294"/>
              <a:gd name="connsiteY693" fmla="*/ 2798509 h 5604001"/>
              <a:gd name="connsiteX694" fmla="*/ 3591687 w 6293294"/>
              <a:gd name="connsiteY694" fmla="*/ 2826258 h 5604001"/>
              <a:gd name="connsiteX695" fmla="*/ 3733737 w 6293294"/>
              <a:gd name="connsiteY695" fmla="*/ 2815844 h 5604001"/>
              <a:gd name="connsiteX696" fmla="*/ 3792601 w 6293294"/>
              <a:gd name="connsiteY696" fmla="*/ 2857437 h 5604001"/>
              <a:gd name="connsiteX697" fmla="*/ 3782187 w 6293294"/>
              <a:gd name="connsiteY697" fmla="*/ 2898966 h 5604001"/>
              <a:gd name="connsiteX698" fmla="*/ 3796030 w 6293294"/>
              <a:gd name="connsiteY698" fmla="*/ 2937066 h 5604001"/>
              <a:gd name="connsiteX699" fmla="*/ 3730244 w 6293294"/>
              <a:gd name="connsiteY699" fmla="*/ 2937066 h 5604001"/>
              <a:gd name="connsiteX700" fmla="*/ 3439287 w 6293294"/>
              <a:gd name="connsiteY700" fmla="*/ 2874709 h 5604001"/>
              <a:gd name="connsiteX701" fmla="*/ 3726815 w 6293294"/>
              <a:gd name="connsiteY701" fmla="*/ 2947480 h 5604001"/>
              <a:gd name="connsiteX702" fmla="*/ 3799522 w 6293294"/>
              <a:gd name="connsiteY702" fmla="*/ 2940558 h 5604001"/>
              <a:gd name="connsiteX703" fmla="*/ 3872230 w 6293294"/>
              <a:gd name="connsiteY703" fmla="*/ 2968244 h 5604001"/>
              <a:gd name="connsiteX704" fmla="*/ 3865309 w 6293294"/>
              <a:gd name="connsiteY704" fmla="*/ 3034030 h 5604001"/>
              <a:gd name="connsiteX705" fmla="*/ 3778758 w 6293294"/>
              <a:gd name="connsiteY705" fmla="*/ 3086037 h 5604001"/>
              <a:gd name="connsiteX706" fmla="*/ 3688715 w 6293294"/>
              <a:gd name="connsiteY706" fmla="*/ 3054858 h 5604001"/>
              <a:gd name="connsiteX707" fmla="*/ 3633280 w 6293294"/>
              <a:gd name="connsiteY707" fmla="*/ 3079051 h 5604001"/>
              <a:gd name="connsiteX708" fmla="*/ 3595180 w 6293294"/>
              <a:gd name="connsiteY708" fmla="*/ 3065209 h 5604001"/>
              <a:gd name="connsiteX709" fmla="*/ 3532822 w 6293294"/>
              <a:gd name="connsiteY709" fmla="*/ 3058287 h 5604001"/>
              <a:gd name="connsiteX710" fmla="*/ 3508565 w 6293294"/>
              <a:gd name="connsiteY710" fmla="*/ 3037523 h 5604001"/>
              <a:gd name="connsiteX711" fmla="*/ 3498215 w 6293294"/>
              <a:gd name="connsiteY711" fmla="*/ 2989009 h 5604001"/>
              <a:gd name="connsiteX712" fmla="*/ 3387344 w 6293294"/>
              <a:gd name="connsiteY712" fmla="*/ 2888615 h 5604001"/>
              <a:gd name="connsiteX713" fmla="*/ 3224594 w 6293294"/>
              <a:gd name="connsiteY713" fmla="*/ 2784666 h 5604001"/>
              <a:gd name="connsiteX714" fmla="*/ 3217672 w 6293294"/>
              <a:gd name="connsiteY714" fmla="*/ 2784666 h 5604001"/>
              <a:gd name="connsiteX715" fmla="*/ 3262694 w 6293294"/>
              <a:gd name="connsiteY715" fmla="*/ 2815844 h 5604001"/>
              <a:gd name="connsiteX716" fmla="*/ 3363151 w 6293294"/>
              <a:gd name="connsiteY716" fmla="*/ 2905887 h 5604001"/>
              <a:gd name="connsiteX717" fmla="*/ 3477387 w 6293294"/>
              <a:gd name="connsiteY717" fmla="*/ 3013266 h 5604001"/>
              <a:gd name="connsiteX718" fmla="*/ 3480880 w 6293294"/>
              <a:gd name="connsiteY718" fmla="*/ 3047937 h 5604001"/>
              <a:gd name="connsiteX719" fmla="*/ 3505137 w 6293294"/>
              <a:gd name="connsiteY719" fmla="*/ 3089466 h 5604001"/>
              <a:gd name="connsiteX720" fmla="*/ 3574415 w 6293294"/>
              <a:gd name="connsiteY720" fmla="*/ 3186430 h 5604001"/>
              <a:gd name="connsiteX721" fmla="*/ 3560572 w 6293294"/>
              <a:gd name="connsiteY721" fmla="*/ 3238437 h 5604001"/>
              <a:gd name="connsiteX722" fmla="*/ 3570922 w 6293294"/>
              <a:gd name="connsiteY722" fmla="*/ 3262630 h 5604001"/>
              <a:gd name="connsiteX723" fmla="*/ 3574415 w 6293294"/>
              <a:gd name="connsiteY723" fmla="*/ 3283458 h 5604001"/>
              <a:gd name="connsiteX724" fmla="*/ 3491294 w 6293294"/>
              <a:gd name="connsiteY724" fmla="*/ 3394266 h 5604001"/>
              <a:gd name="connsiteX725" fmla="*/ 3435858 w 6293294"/>
              <a:gd name="connsiteY725" fmla="*/ 3383851 h 5604001"/>
              <a:gd name="connsiteX726" fmla="*/ 3418522 w 6293294"/>
              <a:gd name="connsiteY726" fmla="*/ 3401187 h 5604001"/>
              <a:gd name="connsiteX727" fmla="*/ 3484372 w 6293294"/>
              <a:gd name="connsiteY727" fmla="*/ 3477387 h 5604001"/>
              <a:gd name="connsiteX728" fmla="*/ 3411601 w 6293294"/>
              <a:gd name="connsiteY728" fmla="*/ 3577844 h 5604001"/>
              <a:gd name="connsiteX729" fmla="*/ 3373501 w 6293294"/>
              <a:gd name="connsiteY729" fmla="*/ 3570923 h 5604001"/>
              <a:gd name="connsiteX730" fmla="*/ 3356165 w 6293294"/>
              <a:gd name="connsiteY730" fmla="*/ 3584766 h 5604001"/>
              <a:gd name="connsiteX731" fmla="*/ 3363151 w 6293294"/>
              <a:gd name="connsiteY731" fmla="*/ 3615944 h 5604001"/>
              <a:gd name="connsiteX732" fmla="*/ 3286951 w 6293294"/>
              <a:gd name="connsiteY732" fmla="*/ 3716401 h 5604001"/>
              <a:gd name="connsiteX733" fmla="*/ 3158744 w 6293294"/>
              <a:gd name="connsiteY733" fmla="*/ 3640201 h 5604001"/>
              <a:gd name="connsiteX734" fmla="*/ 3196844 w 6293294"/>
              <a:gd name="connsiteY734" fmla="*/ 3595180 h 5604001"/>
              <a:gd name="connsiteX735" fmla="*/ 3148394 w 6293294"/>
              <a:gd name="connsiteY735" fmla="*/ 3484309 h 5604001"/>
              <a:gd name="connsiteX736" fmla="*/ 3162237 w 6293294"/>
              <a:gd name="connsiteY736" fmla="*/ 3453130 h 5604001"/>
              <a:gd name="connsiteX737" fmla="*/ 3162237 w 6293294"/>
              <a:gd name="connsiteY737" fmla="*/ 3387344 h 5604001"/>
              <a:gd name="connsiteX738" fmla="*/ 3006344 w 6293294"/>
              <a:gd name="connsiteY738" fmla="*/ 3234944 h 5604001"/>
              <a:gd name="connsiteX739" fmla="*/ 2975229 w 6293294"/>
              <a:gd name="connsiteY739" fmla="*/ 3221101 h 5604001"/>
              <a:gd name="connsiteX740" fmla="*/ 2774315 w 6293294"/>
              <a:gd name="connsiteY740" fmla="*/ 3072130 h 5604001"/>
              <a:gd name="connsiteX741" fmla="*/ 2854008 w 6293294"/>
              <a:gd name="connsiteY741" fmla="*/ 3027109 h 5604001"/>
              <a:gd name="connsiteX742" fmla="*/ 2923222 w 6293294"/>
              <a:gd name="connsiteY742" fmla="*/ 2940558 h 5604001"/>
              <a:gd name="connsiteX743" fmla="*/ 3013329 w 6293294"/>
              <a:gd name="connsiteY743" fmla="*/ 3137980 h 5604001"/>
              <a:gd name="connsiteX744" fmla="*/ 3151822 w 6293294"/>
              <a:gd name="connsiteY744" fmla="*/ 3241866 h 5604001"/>
              <a:gd name="connsiteX745" fmla="*/ 2933637 w 6293294"/>
              <a:gd name="connsiteY745" fmla="*/ 2923223 h 5604001"/>
              <a:gd name="connsiteX746" fmla="*/ 2961322 w 6293294"/>
              <a:gd name="connsiteY746" fmla="*/ 2850515 h 5604001"/>
              <a:gd name="connsiteX747" fmla="*/ 3186494 w 6293294"/>
              <a:gd name="connsiteY747" fmla="*/ 3099880 h 5604001"/>
              <a:gd name="connsiteX748" fmla="*/ 3200337 w 6293294"/>
              <a:gd name="connsiteY748" fmla="*/ 3096387 h 5604001"/>
              <a:gd name="connsiteX749" fmla="*/ 3034094 w 6293294"/>
              <a:gd name="connsiteY749" fmla="*/ 2947480 h 5604001"/>
              <a:gd name="connsiteX750" fmla="*/ 2964815 w 6293294"/>
              <a:gd name="connsiteY750" fmla="*/ 2833180 h 5604001"/>
              <a:gd name="connsiteX751" fmla="*/ 2971737 w 6293294"/>
              <a:gd name="connsiteY751" fmla="*/ 2795080 h 5604001"/>
              <a:gd name="connsiteX752" fmla="*/ 2971737 w 6293294"/>
              <a:gd name="connsiteY752" fmla="*/ 2756980 h 5604001"/>
              <a:gd name="connsiteX753" fmla="*/ 3193415 w 6293294"/>
              <a:gd name="connsiteY753" fmla="*/ 3006344 h 5604001"/>
              <a:gd name="connsiteX754" fmla="*/ 3203765 w 6293294"/>
              <a:gd name="connsiteY754" fmla="*/ 3009837 h 5604001"/>
              <a:gd name="connsiteX755" fmla="*/ 3158744 w 6293294"/>
              <a:gd name="connsiteY755" fmla="*/ 2923223 h 5604001"/>
              <a:gd name="connsiteX756" fmla="*/ 2975229 w 6293294"/>
              <a:gd name="connsiteY756" fmla="*/ 2739644 h 5604001"/>
              <a:gd name="connsiteX757" fmla="*/ 2968308 w 6293294"/>
              <a:gd name="connsiteY757" fmla="*/ 2729294 h 5604001"/>
              <a:gd name="connsiteX758" fmla="*/ 3193415 w 6293294"/>
              <a:gd name="connsiteY758" fmla="*/ 2777744 h 5604001"/>
              <a:gd name="connsiteX759" fmla="*/ 2556129 w 6293294"/>
              <a:gd name="connsiteY759" fmla="*/ 2743137 h 5604001"/>
              <a:gd name="connsiteX760" fmla="*/ 2673858 w 6293294"/>
              <a:gd name="connsiteY760" fmla="*/ 2729294 h 5604001"/>
              <a:gd name="connsiteX761" fmla="*/ 2552637 w 6293294"/>
              <a:gd name="connsiteY761" fmla="*/ 2753487 h 5604001"/>
              <a:gd name="connsiteX762" fmla="*/ 2424494 w 6293294"/>
              <a:gd name="connsiteY762" fmla="*/ 2725801 h 5604001"/>
              <a:gd name="connsiteX763" fmla="*/ 2556129 w 6293294"/>
              <a:gd name="connsiteY763" fmla="*/ 2743137 h 5604001"/>
              <a:gd name="connsiteX764" fmla="*/ 2957894 w 6293294"/>
              <a:gd name="connsiteY764" fmla="*/ 2767394 h 5604001"/>
              <a:gd name="connsiteX765" fmla="*/ 2905951 w 6293294"/>
              <a:gd name="connsiteY765" fmla="*/ 2916301 h 5604001"/>
              <a:gd name="connsiteX766" fmla="*/ 2808922 w 6293294"/>
              <a:gd name="connsiteY766" fmla="*/ 3020187 h 5604001"/>
              <a:gd name="connsiteX767" fmla="*/ 2639251 w 6293294"/>
              <a:gd name="connsiteY767" fmla="*/ 3072130 h 5604001"/>
              <a:gd name="connsiteX768" fmla="*/ 2625408 w 6293294"/>
              <a:gd name="connsiteY768" fmla="*/ 3072130 h 5604001"/>
              <a:gd name="connsiteX769" fmla="*/ 2621915 w 6293294"/>
              <a:gd name="connsiteY769" fmla="*/ 3051366 h 5604001"/>
              <a:gd name="connsiteX770" fmla="*/ 2649601 w 6293294"/>
              <a:gd name="connsiteY770" fmla="*/ 2985580 h 5604001"/>
              <a:gd name="connsiteX771" fmla="*/ 2826258 w 6293294"/>
              <a:gd name="connsiteY771" fmla="*/ 2885123 h 5604001"/>
              <a:gd name="connsiteX772" fmla="*/ 2819337 w 6293294"/>
              <a:gd name="connsiteY772" fmla="*/ 2857437 h 5604001"/>
              <a:gd name="connsiteX773" fmla="*/ 2871280 w 6293294"/>
              <a:gd name="connsiteY773" fmla="*/ 2808923 h 5604001"/>
              <a:gd name="connsiteX774" fmla="*/ 2905951 w 6293294"/>
              <a:gd name="connsiteY774" fmla="*/ 2715387 h 5604001"/>
              <a:gd name="connsiteX775" fmla="*/ 2957894 w 6293294"/>
              <a:gd name="connsiteY775" fmla="*/ 2767394 h 5604001"/>
              <a:gd name="connsiteX776" fmla="*/ 4883595 w 6293294"/>
              <a:gd name="connsiteY776" fmla="*/ 2736215 h 5604001"/>
              <a:gd name="connsiteX777" fmla="*/ 5067174 w 6293294"/>
              <a:gd name="connsiteY777" fmla="*/ 2926715 h 5604001"/>
              <a:gd name="connsiteX778" fmla="*/ 4880166 w 6293294"/>
              <a:gd name="connsiteY778" fmla="*/ 2753487 h 5604001"/>
              <a:gd name="connsiteX779" fmla="*/ 4883595 w 6293294"/>
              <a:gd name="connsiteY779" fmla="*/ 2708466 h 5604001"/>
              <a:gd name="connsiteX780" fmla="*/ 4883595 w 6293294"/>
              <a:gd name="connsiteY780" fmla="*/ 2736215 h 5604001"/>
              <a:gd name="connsiteX781" fmla="*/ 6047359 w 6293294"/>
              <a:gd name="connsiteY781" fmla="*/ 2767394 h 5604001"/>
              <a:gd name="connsiteX782" fmla="*/ 5849937 w 6293294"/>
              <a:gd name="connsiteY782" fmla="*/ 2705037 h 5604001"/>
              <a:gd name="connsiteX783" fmla="*/ 5884545 w 6293294"/>
              <a:gd name="connsiteY783" fmla="*/ 2694623 h 5604001"/>
              <a:gd name="connsiteX784" fmla="*/ 6047359 w 6293294"/>
              <a:gd name="connsiteY784" fmla="*/ 2767394 h 5604001"/>
              <a:gd name="connsiteX785" fmla="*/ 2493772 w 6293294"/>
              <a:gd name="connsiteY785" fmla="*/ 2853944 h 5604001"/>
              <a:gd name="connsiteX786" fmla="*/ 2244408 w 6293294"/>
              <a:gd name="connsiteY786" fmla="*/ 2763901 h 5604001"/>
              <a:gd name="connsiteX787" fmla="*/ 2483358 w 6293294"/>
              <a:gd name="connsiteY787" fmla="*/ 2836609 h 5604001"/>
              <a:gd name="connsiteX788" fmla="*/ 2756980 w 6293294"/>
              <a:gd name="connsiteY788" fmla="*/ 2694623 h 5604001"/>
              <a:gd name="connsiteX789" fmla="*/ 2493772 w 6293294"/>
              <a:gd name="connsiteY789" fmla="*/ 2853944 h 5604001"/>
              <a:gd name="connsiteX790" fmla="*/ 4253230 w 6293294"/>
              <a:gd name="connsiteY790" fmla="*/ 2802001 h 5604001"/>
              <a:gd name="connsiteX791" fmla="*/ 4197858 w 6293294"/>
              <a:gd name="connsiteY791" fmla="*/ 2805494 h 5604001"/>
              <a:gd name="connsiteX792" fmla="*/ 3979609 w 6293294"/>
              <a:gd name="connsiteY792" fmla="*/ 2687701 h 5604001"/>
              <a:gd name="connsiteX793" fmla="*/ 4253230 w 6293294"/>
              <a:gd name="connsiteY793" fmla="*/ 2802001 h 5604001"/>
              <a:gd name="connsiteX794" fmla="*/ 5101844 w 6293294"/>
              <a:gd name="connsiteY794" fmla="*/ 2753487 h 5604001"/>
              <a:gd name="connsiteX795" fmla="*/ 5074095 w 6293294"/>
              <a:gd name="connsiteY795" fmla="*/ 2743137 h 5604001"/>
              <a:gd name="connsiteX796" fmla="*/ 5229987 w 6293294"/>
              <a:gd name="connsiteY796" fmla="*/ 2673858 h 5604001"/>
              <a:gd name="connsiteX797" fmla="*/ 5101844 w 6293294"/>
              <a:gd name="connsiteY797" fmla="*/ 2753487 h 5604001"/>
              <a:gd name="connsiteX798" fmla="*/ 5998845 w 6293294"/>
              <a:gd name="connsiteY798" fmla="*/ 2687701 h 5604001"/>
              <a:gd name="connsiteX799" fmla="*/ 5936551 w 6293294"/>
              <a:gd name="connsiteY799" fmla="*/ 2673858 h 5604001"/>
              <a:gd name="connsiteX800" fmla="*/ 5836095 w 6293294"/>
              <a:gd name="connsiteY800" fmla="*/ 2691194 h 5604001"/>
              <a:gd name="connsiteX801" fmla="*/ 5929630 w 6293294"/>
              <a:gd name="connsiteY801" fmla="*/ 2670366 h 5604001"/>
              <a:gd name="connsiteX802" fmla="*/ 5998845 w 6293294"/>
              <a:gd name="connsiteY802" fmla="*/ 2687701 h 5604001"/>
              <a:gd name="connsiteX803" fmla="*/ 5507037 w 6293294"/>
              <a:gd name="connsiteY803" fmla="*/ 2666937 h 5604001"/>
              <a:gd name="connsiteX804" fmla="*/ 5604002 w 6293294"/>
              <a:gd name="connsiteY804" fmla="*/ 2680780 h 5604001"/>
              <a:gd name="connsiteX805" fmla="*/ 5690616 w 6293294"/>
              <a:gd name="connsiteY805" fmla="*/ 2770823 h 5604001"/>
              <a:gd name="connsiteX806" fmla="*/ 5763324 w 6293294"/>
              <a:gd name="connsiteY806" fmla="*/ 2774315 h 5604001"/>
              <a:gd name="connsiteX807" fmla="*/ 5815330 w 6293294"/>
              <a:gd name="connsiteY807" fmla="*/ 2833180 h 5604001"/>
              <a:gd name="connsiteX808" fmla="*/ 5950395 w 6293294"/>
              <a:gd name="connsiteY808" fmla="*/ 2916301 h 5604001"/>
              <a:gd name="connsiteX809" fmla="*/ 6016181 w 6293294"/>
              <a:gd name="connsiteY809" fmla="*/ 2919730 h 5604001"/>
              <a:gd name="connsiteX810" fmla="*/ 6061202 w 6293294"/>
              <a:gd name="connsiteY810" fmla="*/ 2985580 h 5604001"/>
              <a:gd name="connsiteX811" fmla="*/ 6075045 w 6293294"/>
              <a:gd name="connsiteY811" fmla="*/ 2995930 h 5604001"/>
              <a:gd name="connsiteX812" fmla="*/ 6085459 w 6293294"/>
              <a:gd name="connsiteY812" fmla="*/ 3016758 h 5604001"/>
              <a:gd name="connsiteX813" fmla="*/ 6095874 w 6293294"/>
              <a:gd name="connsiteY813" fmla="*/ 3065209 h 5604001"/>
              <a:gd name="connsiteX814" fmla="*/ 6075045 w 6293294"/>
              <a:gd name="connsiteY814" fmla="*/ 3103309 h 5604001"/>
              <a:gd name="connsiteX815" fmla="*/ 6095874 w 6293294"/>
              <a:gd name="connsiteY815" fmla="*/ 3158744 h 5604001"/>
              <a:gd name="connsiteX816" fmla="*/ 6033516 w 6293294"/>
              <a:gd name="connsiteY816" fmla="*/ 3221101 h 5604001"/>
              <a:gd name="connsiteX817" fmla="*/ 6040437 w 6293294"/>
              <a:gd name="connsiteY817" fmla="*/ 3238437 h 5604001"/>
              <a:gd name="connsiteX818" fmla="*/ 5964237 w 6293294"/>
              <a:gd name="connsiteY818" fmla="*/ 3283458 h 5604001"/>
              <a:gd name="connsiteX819" fmla="*/ 5908802 w 6293294"/>
              <a:gd name="connsiteY819" fmla="*/ 3255709 h 5604001"/>
              <a:gd name="connsiteX820" fmla="*/ 5919216 w 6293294"/>
              <a:gd name="connsiteY820" fmla="*/ 3269551 h 5604001"/>
              <a:gd name="connsiteX821" fmla="*/ 5898451 w 6293294"/>
              <a:gd name="connsiteY821" fmla="*/ 3273044 h 5604001"/>
              <a:gd name="connsiteX822" fmla="*/ 5777230 w 6293294"/>
              <a:gd name="connsiteY822" fmla="*/ 3203766 h 5604001"/>
              <a:gd name="connsiteX823" fmla="*/ 5811837 w 6293294"/>
              <a:gd name="connsiteY823" fmla="*/ 3120644 h 5604001"/>
              <a:gd name="connsiteX824" fmla="*/ 5746051 w 6293294"/>
              <a:gd name="connsiteY824" fmla="*/ 3058287 h 5604001"/>
              <a:gd name="connsiteX825" fmla="*/ 5711381 w 6293294"/>
              <a:gd name="connsiteY825" fmla="*/ 3068701 h 5604001"/>
              <a:gd name="connsiteX826" fmla="*/ 5687124 w 6293294"/>
              <a:gd name="connsiteY826" fmla="*/ 3044444 h 5604001"/>
              <a:gd name="connsiteX827" fmla="*/ 5610924 w 6293294"/>
              <a:gd name="connsiteY827" fmla="*/ 3020187 h 5604001"/>
              <a:gd name="connsiteX828" fmla="*/ 5562474 w 6293294"/>
              <a:gd name="connsiteY828" fmla="*/ 3037523 h 5604001"/>
              <a:gd name="connsiteX829" fmla="*/ 5482781 w 6293294"/>
              <a:gd name="connsiteY829" fmla="*/ 2992501 h 5604001"/>
              <a:gd name="connsiteX830" fmla="*/ 5423916 w 6293294"/>
              <a:gd name="connsiteY830" fmla="*/ 3020187 h 5604001"/>
              <a:gd name="connsiteX831" fmla="*/ 5368481 w 6293294"/>
              <a:gd name="connsiteY831" fmla="*/ 2978658 h 5604001"/>
              <a:gd name="connsiteX832" fmla="*/ 5340795 w 6293294"/>
              <a:gd name="connsiteY832" fmla="*/ 2971737 h 5604001"/>
              <a:gd name="connsiteX833" fmla="*/ 5337366 w 6293294"/>
              <a:gd name="connsiteY833" fmla="*/ 2982087 h 5604001"/>
              <a:gd name="connsiteX834" fmla="*/ 5330381 w 6293294"/>
              <a:gd name="connsiteY834" fmla="*/ 3006344 h 5604001"/>
              <a:gd name="connsiteX835" fmla="*/ 5347716 w 6293294"/>
              <a:gd name="connsiteY835" fmla="*/ 2995930 h 5604001"/>
              <a:gd name="connsiteX836" fmla="*/ 5427409 w 6293294"/>
              <a:gd name="connsiteY836" fmla="*/ 3092958 h 5604001"/>
              <a:gd name="connsiteX837" fmla="*/ 5482781 w 6293294"/>
              <a:gd name="connsiteY837" fmla="*/ 3131058 h 5604001"/>
              <a:gd name="connsiteX838" fmla="*/ 5500116 w 6293294"/>
              <a:gd name="connsiteY838" fmla="*/ 3203766 h 5604001"/>
              <a:gd name="connsiteX839" fmla="*/ 5451602 w 6293294"/>
              <a:gd name="connsiteY839" fmla="*/ 3255709 h 5604001"/>
              <a:gd name="connsiteX840" fmla="*/ 5465509 w 6293294"/>
              <a:gd name="connsiteY840" fmla="*/ 3297301 h 5604001"/>
              <a:gd name="connsiteX841" fmla="*/ 5389309 w 6293294"/>
              <a:gd name="connsiteY841" fmla="*/ 3356166 h 5604001"/>
              <a:gd name="connsiteX842" fmla="*/ 5351209 w 6293294"/>
              <a:gd name="connsiteY842" fmla="*/ 3349244 h 5604001"/>
              <a:gd name="connsiteX843" fmla="*/ 5264595 w 6293294"/>
              <a:gd name="connsiteY843" fmla="*/ 3428873 h 5604001"/>
              <a:gd name="connsiteX844" fmla="*/ 5205730 w 6293294"/>
              <a:gd name="connsiteY844" fmla="*/ 3397758 h 5604001"/>
              <a:gd name="connsiteX845" fmla="*/ 5174551 w 6293294"/>
              <a:gd name="connsiteY845" fmla="*/ 3408109 h 5604001"/>
              <a:gd name="connsiteX846" fmla="*/ 5112195 w 6293294"/>
              <a:gd name="connsiteY846" fmla="*/ 3352673 h 5604001"/>
              <a:gd name="connsiteX847" fmla="*/ 5108766 w 6293294"/>
              <a:gd name="connsiteY847" fmla="*/ 3331909 h 5604001"/>
              <a:gd name="connsiteX848" fmla="*/ 5105274 w 6293294"/>
              <a:gd name="connsiteY848" fmla="*/ 3324987 h 5604001"/>
              <a:gd name="connsiteX849" fmla="*/ 5074095 w 6293294"/>
              <a:gd name="connsiteY849" fmla="*/ 3314573 h 5604001"/>
              <a:gd name="connsiteX850" fmla="*/ 5018659 w 6293294"/>
              <a:gd name="connsiteY850" fmla="*/ 3189923 h 5604001"/>
              <a:gd name="connsiteX851" fmla="*/ 5022151 w 6293294"/>
              <a:gd name="connsiteY851" fmla="*/ 3086037 h 5604001"/>
              <a:gd name="connsiteX852" fmla="*/ 5011737 w 6293294"/>
              <a:gd name="connsiteY852" fmla="*/ 3037523 h 5604001"/>
              <a:gd name="connsiteX853" fmla="*/ 5046409 w 6293294"/>
              <a:gd name="connsiteY853" fmla="*/ 3041015 h 5604001"/>
              <a:gd name="connsiteX854" fmla="*/ 5087937 w 6293294"/>
              <a:gd name="connsiteY854" fmla="*/ 3106801 h 5604001"/>
              <a:gd name="connsiteX855" fmla="*/ 5094859 w 6293294"/>
              <a:gd name="connsiteY855" fmla="*/ 3137980 h 5604001"/>
              <a:gd name="connsiteX856" fmla="*/ 5081016 w 6293294"/>
              <a:gd name="connsiteY856" fmla="*/ 3176080 h 5604001"/>
              <a:gd name="connsiteX857" fmla="*/ 5105274 w 6293294"/>
              <a:gd name="connsiteY857" fmla="*/ 3228023 h 5604001"/>
              <a:gd name="connsiteX858" fmla="*/ 5081016 w 6293294"/>
              <a:gd name="connsiteY858" fmla="*/ 3297301 h 5604001"/>
              <a:gd name="connsiteX859" fmla="*/ 5087937 w 6293294"/>
              <a:gd name="connsiteY859" fmla="*/ 3300730 h 5604001"/>
              <a:gd name="connsiteX860" fmla="*/ 5122609 w 6293294"/>
              <a:gd name="connsiteY860" fmla="*/ 3228023 h 5604001"/>
              <a:gd name="connsiteX861" fmla="*/ 5101844 w 6293294"/>
              <a:gd name="connsiteY861" fmla="*/ 3176080 h 5604001"/>
              <a:gd name="connsiteX862" fmla="*/ 5115687 w 6293294"/>
              <a:gd name="connsiteY862" fmla="*/ 3141409 h 5604001"/>
              <a:gd name="connsiteX863" fmla="*/ 5060251 w 6293294"/>
              <a:gd name="connsiteY863" fmla="*/ 3041015 h 5604001"/>
              <a:gd name="connsiteX864" fmla="*/ 5101844 w 6293294"/>
              <a:gd name="connsiteY864" fmla="*/ 2985580 h 5604001"/>
              <a:gd name="connsiteX865" fmla="*/ 5132959 w 6293294"/>
              <a:gd name="connsiteY865" fmla="*/ 2992501 h 5604001"/>
              <a:gd name="connsiteX866" fmla="*/ 5223066 w 6293294"/>
              <a:gd name="connsiteY866" fmla="*/ 2898966 h 5604001"/>
              <a:gd name="connsiteX867" fmla="*/ 5292281 w 6293294"/>
              <a:gd name="connsiteY867" fmla="*/ 2937066 h 5604001"/>
              <a:gd name="connsiteX868" fmla="*/ 5347716 w 6293294"/>
              <a:gd name="connsiteY868" fmla="*/ 2923223 h 5604001"/>
              <a:gd name="connsiteX869" fmla="*/ 5434330 w 6293294"/>
              <a:gd name="connsiteY869" fmla="*/ 2968244 h 5604001"/>
              <a:gd name="connsiteX870" fmla="*/ 5496687 w 6293294"/>
              <a:gd name="connsiteY870" fmla="*/ 2943987 h 5604001"/>
              <a:gd name="connsiteX871" fmla="*/ 5552059 w 6293294"/>
              <a:gd name="connsiteY871" fmla="*/ 2964815 h 5604001"/>
              <a:gd name="connsiteX872" fmla="*/ 5610924 w 6293294"/>
              <a:gd name="connsiteY872" fmla="*/ 2975166 h 5604001"/>
              <a:gd name="connsiteX873" fmla="*/ 5669851 w 6293294"/>
              <a:gd name="connsiteY873" fmla="*/ 2902458 h 5604001"/>
              <a:gd name="connsiteX874" fmla="*/ 5500116 w 6293294"/>
              <a:gd name="connsiteY874" fmla="*/ 2666937 h 5604001"/>
              <a:gd name="connsiteX875" fmla="*/ 5507037 w 6293294"/>
              <a:gd name="connsiteY875" fmla="*/ 2666937 h 5604001"/>
              <a:gd name="connsiteX876" fmla="*/ 5077587 w 6293294"/>
              <a:gd name="connsiteY876" fmla="*/ 2708466 h 5604001"/>
              <a:gd name="connsiteX877" fmla="*/ 5067174 w 6293294"/>
              <a:gd name="connsiteY877" fmla="*/ 2705037 h 5604001"/>
              <a:gd name="connsiteX878" fmla="*/ 5150295 w 6293294"/>
              <a:gd name="connsiteY878" fmla="*/ 2639187 h 5604001"/>
              <a:gd name="connsiteX879" fmla="*/ 5077587 w 6293294"/>
              <a:gd name="connsiteY879" fmla="*/ 2708466 h 5604001"/>
              <a:gd name="connsiteX880" fmla="*/ 5420487 w 6293294"/>
              <a:gd name="connsiteY880" fmla="*/ 2763901 h 5604001"/>
              <a:gd name="connsiteX881" fmla="*/ 5486274 w 6293294"/>
              <a:gd name="connsiteY881" fmla="*/ 2788158 h 5604001"/>
              <a:gd name="connsiteX882" fmla="*/ 5524374 w 6293294"/>
              <a:gd name="connsiteY882" fmla="*/ 2840101 h 5604001"/>
              <a:gd name="connsiteX883" fmla="*/ 5579809 w 6293294"/>
              <a:gd name="connsiteY883" fmla="*/ 2892044 h 5604001"/>
              <a:gd name="connsiteX884" fmla="*/ 5624830 w 6293294"/>
              <a:gd name="connsiteY884" fmla="*/ 2912809 h 5604001"/>
              <a:gd name="connsiteX885" fmla="*/ 5659437 w 6293294"/>
              <a:gd name="connsiteY885" fmla="*/ 2905887 h 5604001"/>
              <a:gd name="connsiteX886" fmla="*/ 5659437 w 6293294"/>
              <a:gd name="connsiteY886" fmla="*/ 2916301 h 5604001"/>
              <a:gd name="connsiteX887" fmla="*/ 5610924 w 6293294"/>
              <a:gd name="connsiteY887" fmla="*/ 2961323 h 5604001"/>
              <a:gd name="connsiteX888" fmla="*/ 5496687 w 6293294"/>
              <a:gd name="connsiteY888" fmla="*/ 2930144 h 5604001"/>
              <a:gd name="connsiteX889" fmla="*/ 5430837 w 6293294"/>
              <a:gd name="connsiteY889" fmla="*/ 2954401 h 5604001"/>
              <a:gd name="connsiteX890" fmla="*/ 5347716 w 6293294"/>
              <a:gd name="connsiteY890" fmla="*/ 2909380 h 5604001"/>
              <a:gd name="connsiteX891" fmla="*/ 5292281 w 6293294"/>
              <a:gd name="connsiteY891" fmla="*/ 2923223 h 5604001"/>
              <a:gd name="connsiteX892" fmla="*/ 5171059 w 6293294"/>
              <a:gd name="connsiteY892" fmla="*/ 2840101 h 5604001"/>
              <a:gd name="connsiteX893" fmla="*/ 5139944 w 6293294"/>
              <a:gd name="connsiteY893" fmla="*/ 2808923 h 5604001"/>
              <a:gd name="connsiteX894" fmla="*/ 5191887 w 6293294"/>
              <a:gd name="connsiteY894" fmla="*/ 2815844 h 5604001"/>
              <a:gd name="connsiteX895" fmla="*/ 5268087 w 6293294"/>
              <a:gd name="connsiteY895" fmla="*/ 2795080 h 5604001"/>
              <a:gd name="connsiteX896" fmla="*/ 5451602 w 6293294"/>
              <a:gd name="connsiteY896" fmla="*/ 2916301 h 5604001"/>
              <a:gd name="connsiteX897" fmla="*/ 5482781 w 6293294"/>
              <a:gd name="connsiteY897" fmla="*/ 2912809 h 5604001"/>
              <a:gd name="connsiteX898" fmla="*/ 5281930 w 6293294"/>
              <a:gd name="connsiteY898" fmla="*/ 2791587 h 5604001"/>
              <a:gd name="connsiteX899" fmla="*/ 5337366 w 6293294"/>
              <a:gd name="connsiteY899" fmla="*/ 2718880 h 5604001"/>
              <a:gd name="connsiteX900" fmla="*/ 5316537 w 6293294"/>
              <a:gd name="connsiteY900" fmla="*/ 2649601 h 5604001"/>
              <a:gd name="connsiteX901" fmla="*/ 5344287 w 6293294"/>
              <a:gd name="connsiteY901" fmla="*/ 2635758 h 5604001"/>
              <a:gd name="connsiteX902" fmla="*/ 5420487 w 6293294"/>
              <a:gd name="connsiteY902" fmla="*/ 2763901 h 5604001"/>
              <a:gd name="connsiteX903" fmla="*/ 5053330 w 6293294"/>
              <a:gd name="connsiteY903" fmla="*/ 2649601 h 5604001"/>
              <a:gd name="connsiteX904" fmla="*/ 5025644 w 6293294"/>
              <a:gd name="connsiteY904" fmla="*/ 2708466 h 5604001"/>
              <a:gd name="connsiteX905" fmla="*/ 5070666 w 6293294"/>
              <a:gd name="connsiteY905" fmla="*/ 2632266 h 5604001"/>
              <a:gd name="connsiteX906" fmla="*/ 5053330 w 6293294"/>
              <a:gd name="connsiteY906" fmla="*/ 2649601 h 5604001"/>
              <a:gd name="connsiteX907" fmla="*/ 4817809 w 6293294"/>
              <a:gd name="connsiteY907" fmla="*/ 2639187 h 5604001"/>
              <a:gd name="connsiteX908" fmla="*/ 4793551 w 6293294"/>
              <a:gd name="connsiteY908" fmla="*/ 2729294 h 5604001"/>
              <a:gd name="connsiteX909" fmla="*/ 4772787 w 6293294"/>
              <a:gd name="connsiteY909" fmla="*/ 2767394 h 5604001"/>
              <a:gd name="connsiteX910" fmla="*/ 4810887 w 6293294"/>
              <a:gd name="connsiteY910" fmla="*/ 2850515 h 5604001"/>
              <a:gd name="connsiteX911" fmla="*/ 4800474 w 6293294"/>
              <a:gd name="connsiteY911" fmla="*/ 2892044 h 5604001"/>
              <a:gd name="connsiteX912" fmla="*/ 4786630 w 6293294"/>
              <a:gd name="connsiteY912" fmla="*/ 2895537 h 5604001"/>
              <a:gd name="connsiteX913" fmla="*/ 4727766 w 6293294"/>
              <a:gd name="connsiteY913" fmla="*/ 2767394 h 5604001"/>
              <a:gd name="connsiteX914" fmla="*/ 4797044 w 6293294"/>
              <a:gd name="connsiteY914" fmla="*/ 2625344 h 5604001"/>
              <a:gd name="connsiteX915" fmla="*/ 4817809 w 6293294"/>
              <a:gd name="connsiteY915" fmla="*/ 2639187 h 5604001"/>
              <a:gd name="connsiteX916" fmla="*/ 1648651 w 6293294"/>
              <a:gd name="connsiteY916" fmla="*/ 2802001 h 5604001"/>
              <a:gd name="connsiteX917" fmla="*/ 1496251 w 6293294"/>
              <a:gd name="connsiteY917" fmla="*/ 2774315 h 5604001"/>
              <a:gd name="connsiteX918" fmla="*/ 1603629 w 6293294"/>
              <a:gd name="connsiteY918" fmla="*/ 2788158 h 5604001"/>
              <a:gd name="connsiteX919" fmla="*/ 2026221 w 6293294"/>
              <a:gd name="connsiteY919" fmla="*/ 2625344 h 5604001"/>
              <a:gd name="connsiteX920" fmla="*/ 1648651 w 6293294"/>
              <a:gd name="connsiteY920" fmla="*/ 2802001 h 5604001"/>
              <a:gd name="connsiteX921" fmla="*/ 5416995 w 6293294"/>
              <a:gd name="connsiteY921" fmla="*/ 2625344 h 5604001"/>
              <a:gd name="connsiteX922" fmla="*/ 5656009 w 6293294"/>
              <a:gd name="connsiteY922" fmla="*/ 2895537 h 5604001"/>
              <a:gd name="connsiteX923" fmla="*/ 5631751 w 6293294"/>
              <a:gd name="connsiteY923" fmla="*/ 2898966 h 5604001"/>
              <a:gd name="connsiteX924" fmla="*/ 5548630 w 6293294"/>
              <a:gd name="connsiteY924" fmla="*/ 2847023 h 5604001"/>
              <a:gd name="connsiteX925" fmla="*/ 5503609 w 6293294"/>
              <a:gd name="connsiteY925" fmla="*/ 2777744 h 5604001"/>
              <a:gd name="connsiteX926" fmla="*/ 5444681 w 6293294"/>
              <a:gd name="connsiteY926" fmla="*/ 2760409 h 5604001"/>
              <a:gd name="connsiteX927" fmla="*/ 5354637 w 6293294"/>
              <a:gd name="connsiteY927" fmla="*/ 2632266 h 5604001"/>
              <a:gd name="connsiteX928" fmla="*/ 5385816 w 6293294"/>
              <a:gd name="connsiteY928" fmla="*/ 2608072 h 5604001"/>
              <a:gd name="connsiteX929" fmla="*/ 5416995 w 6293294"/>
              <a:gd name="connsiteY929" fmla="*/ 2625344 h 5604001"/>
              <a:gd name="connsiteX930" fmla="*/ 6068124 w 6293294"/>
              <a:gd name="connsiteY930" fmla="*/ 2566480 h 5604001"/>
              <a:gd name="connsiteX931" fmla="*/ 6078537 w 6293294"/>
              <a:gd name="connsiteY931" fmla="*/ 2566480 h 5604001"/>
              <a:gd name="connsiteX932" fmla="*/ 6068124 w 6293294"/>
              <a:gd name="connsiteY932" fmla="*/ 2566480 h 5604001"/>
              <a:gd name="connsiteX933" fmla="*/ 6023102 w 6293294"/>
              <a:gd name="connsiteY933" fmla="*/ 2594166 h 5604001"/>
              <a:gd name="connsiteX934" fmla="*/ 6064695 w 6293294"/>
              <a:gd name="connsiteY934" fmla="*/ 2569972 h 5604001"/>
              <a:gd name="connsiteX935" fmla="*/ 6140895 w 6293294"/>
              <a:gd name="connsiteY935" fmla="*/ 2684209 h 5604001"/>
              <a:gd name="connsiteX936" fmla="*/ 6116637 w 6293294"/>
              <a:gd name="connsiteY936" fmla="*/ 2725801 h 5604001"/>
              <a:gd name="connsiteX937" fmla="*/ 6161659 w 6293294"/>
              <a:gd name="connsiteY937" fmla="*/ 2777744 h 5604001"/>
              <a:gd name="connsiteX938" fmla="*/ 6175502 w 6293294"/>
              <a:gd name="connsiteY938" fmla="*/ 2829687 h 5604001"/>
              <a:gd name="connsiteX939" fmla="*/ 6123559 w 6293294"/>
              <a:gd name="connsiteY939" fmla="*/ 2898966 h 5604001"/>
              <a:gd name="connsiteX940" fmla="*/ 6120067 w 6293294"/>
              <a:gd name="connsiteY940" fmla="*/ 2909380 h 5604001"/>
              <a:gd name="connsiteX941" fmla="*/ 6133974 w 6293294"/>
              <a:gd name="connsiteY941" fmla="*/ 2937066 h 5604001"/>
              <a:gd name="connsiteX942" fmla="*/ 6095874 w 6293294"/>
              <a:gd name="connsiteY942" fmla="*/ 2975166 h 5604001"/>
              <a:gd name="connsiteX943" fmla="*/ 6071616 w 6293294"/>
              <a:gd name="connsiteY943" fmla="*/ 2968244 h 5604001"/>
              <a:gd name="connsiteX944" fmla="*/ 6012751 w 6293294"/>
              <a:gd name="connsiteY944" fmla="*/ 2881630 h 5604001"/>
              <a:gd name="connsiteX945" fmla="*/ 5725224 w 6293294"/>
              <a:gd name="connsiteY945" fmla="*/ 2677287 h 5604001"/>
              <a:gd name="connsiteX946" fmla="*/ 5707951 w 6293294"/>
              <a:gd name="connsiteY946" fmla="*/ 2680780 h 5604001"/>
              <a:gd name="connsiteX947" fmla="*/ 6009259 w 6293294"/>
              <a:gd name="connsiteY947" fmla="*/ 2912809 h 5604001"/>
              <a:gd name="connsiteX948" fmla="*/ 5988495 w 6293294"/>
              <a:gd name="connsiteY948" fmla="*/ 2912809 h 5604001"/>
              <a:gd name="connsiteX949" fmla="*/ 5832602 w 6293294"/>
              <a:gd name="connsiteY949" fmla="*/ 2829687 h 5604001"/>
              <a:gd name="connsiteX950" fmla="*/ 5770309 w 6293294"/>
              <a:gd name="connsiteY950" fmla="*/ 2760409 h 5604001"/>
              <a:gd name="connsiteX951" fmla="*/ 5707951 w 6293294"/>
              <a:gd name="connsiteY951" fmla="*/ 2760409 h 5604001"/>
              <a:gd name="connsiteX952" fmla="*/ 5621337 w 6293294"/>
              <a:gd name="connsiteY952" fmla="*/ 2680780 h 5604001"/>
              <a:gd name="connsiteX953" fmla="*/ 5683695 w 6293294"/>
              <a:gd name="connsiteY953" fmla="*/ 2680780 h 5604001"/>
              <a:gd name="connsiteX954" fmla="*/ 5978081 w 6293294"/>
              <a:gd name="connsiteY954" fmla="*/ 2562987 h 5604001"/>
              <a:gd name="connsiteX955" fmla="*/ 6023102 w 6293294"/>
              <a:gd name="connsiteY955" fmla="*/ 2594166 h 5604001"/>
              <a:gd name="connsiteX956" fmla="*/ 5004816 w 6293294"/>
              <a:gd name="connsiteY956" fmla="*/ 2573401 h 5604001"/>
              <a:gd name="connsiteX957" fmla="*/ 5032566 w 6293294"/>
              <a:gd name="connsiteY957" fmla="*/ 2552637 h 5604001"/>
              <a:gd name="connsiteX958" fmla="*/ 5112195 w 6293294"/>
              <a:gd name="connsiteY958" fmla="*/ 2597658 h 5604001"/>
              <a:gd name="connsiteX959" fmla="*/ 5153787 w 6293294"/>
              <a:gd name="connsiteY959" fmla="*/ 2573401 h 5604001"/>
              <a:gd name="connsiteX960" fmla="*/ 5202237 w 6293294"/>
              <a:gd name="connsiteY960" fmla="*/ 2594166 h 5604001"/>
              <a:gd name="connsiteX961" fmla="*/ 5236909 w 6293294"/>
              <a:gd name="connsiteY961" fmla="*/ 2632266 h 5604001"/>
              <a:gd name="connsiteX962" fmla="*/ 5278437 w 6293294"/>
              <a:gd name="connsiteY962" fmla="*/ 2635758 h 5604001"/>
              <a:gd name="connsiteX963" fmla="*/ 5323459 w 6293294"/>
              <a:gd name="connsiteY963" fmla="*/ 2708466 h 5604001"/>
              <a:gd name="connsiteX964" fmla="*/ 5191887 w 6293294"/>
              <a:gd name="connsiteY964" fmla="*/ 2795080 h 5604001"/>
              <a:gd name="connsiteX965" fmla="*/ 5049837 w 6293294"/>
              <a:gd name="connsiteY965" fmla="*/ 2760409 h 5604001"/>
              <a:gd name="connsiteX966" fmla="*/ 4966716 w 6293294"/>
              <a:gd name="connsiteY966" fmla="*/ 2718880 h 5604001"/>
              <a:gd name="connsiteX967" fmla="*/ 4852416 w 6293294"/>
              <a:gd name="connsiteY967" fmla="*/ 2576894 h 5604001"/>
              <a:gd name="connsiteX968" fmla="*/ 4873244 w 6293294"/>
              <a:gd name="connsiteY968" fmla="*/ 2556066 h 5604001"/>
              <a:gd name="connsiteX969" fmla="*/ 4900930 w 6293294"/>
              <a:gd name="connsiteY969" fmla="*/ 2569972 h 5604001"/>
              <a:gd name="connsiteX970" fmla="*/ 4894009 w 6293294"/>
              <a:gd name="connsiteY970" fmla="*/ 2601087 h 5604001"/>
              <a:gd name="connsiteX971" fmla="*/ 5011737 w 6293294"/>
              <a:gd name="connsiteY971" fmla="*/ 2739644 h 5604001"/>
              <a:gd name="connsiteX972" fmla="*/ 4904423 w 6293294"/>
              <a:gd name="connsiteY972" fmla="*/ 2611501 h 5604001"/>
              <a:gd name="connsiteX973" fmla="*/ 4904423 w 6293294"/>
              <a:gd name="connsiteY973" fmla="*/ 2573401 h 5604001"/>
              <a:gd name="connsiteX974" fmla="*/ 4952874 w 6293294"/>
              <a:gd name="connsiteY974" fmla="*/ 2549144 h 5604001"/>
              <a:gd name="connsiteX975" fmla="*/ 5004816 w 6293294"/>
              <a:gd name="connsiteY975" fmla="*/ 2573401 h 5604001"/>
              <a:gd name="connsiteX976" fmla="*/ 1239964 w 6293294"/>
              <a:gd name="connsiteY976" fmla="*/ 2649601 h 5604001"/>
              <a:gd name="connsiteX977" fmla="*/ 1021778 w 6293294"/>
              <a:gd name="connsiteY977" fmla="*/ 2542223 h 5604001"/>
              <a:gd name="connsiteX978" fmla="*/ 1239964 w 6293294"/>
              <a:gd name="connsiteY978" fmla="*/ 2649601 h 5604001"/>
              <a:gd name="connsiteX979" fmla="*/ 4135501 w 6293294"/>
              <a:gd name="connsiteY979" fmla="*/ 2698115 h 5604001"/>
              <a:gd name="connsiteX980" fmla="*/ 4180523 w 6293294"/>
              <a:gd name="connsiteY980" fmla="*/ 2711958 h 5604001"/>
              <a:gd name="connsiteX981" fmla="*/ 4253230 w 6293294"/>
              <a:gd name="connsiteY981" fmla="*/ 2711958 h 5604001"/>
              <a:gd name="connsiteX982" fmla="*/ 4239387 w 6293294"/>
              <a:gd name="connsiteY982" fmla="*/ 2756980 h 5604001"/>
              <a:gd name="connsiteX983" fmla="*/ 4260151 w 6293294"/>
              <a:gd name="connsiteY983" fmla="*/ 2802001 h 5604001"/>
              <a:gd name="connsiteX984" fmla="*/ 4228974 w 6293294"/>
              <a:gd name="connsiteY984" fmla="*/ 2860866 h 5604001"/>
              <a:gd name="connsiteX985" fmla="*/ 4315587 w 6293294"/>
              <a:gd name="connsiteY985" fmla="*/ 2926715 h 5604001"/>
              <a:gd name="connsiteX986" fmla="*/ 4357180 w 6293294"/>
              <a:gd name="connsiteY986" fmla="*/ 2909380 h 5604001"/>
              <a:gd name="connsiteX987" fmla="*/ 4357180 w 6293294"/>
              <a:gd name="connsiteY987" fmla="*/ 2895537 h 5604001"/>
              <a:gd name="connsiteX988" fmla="*/ 4360609 w 6293294"/>
              <a:gd name="connsiteY988" fmla="*/ 2888615 h 5604001"/>
              <a:gd name="connsiteX989" fmla="*/ 4374451 w 6293294"/>
              <a:gd name="connsiteY989" fmla="*/ 2885123 h 5604001"/>
              <a:gd name="connsiteX990" fmla="*/ 4464495 w 6293294"/>
              <a:gd name="connsiteY990" fmla="*/ 2937066 h 5604001"/>
              <a:gd name="connsiteX991" fmla="*/ 4433380 w 6293294"/>
              <a:gd name="connsiteY991" fmla="*/ 2947480 h 5604001"/>
              <a:gd name="connsiteX992" fmla="*/ 4384866 w 6293294"/>
              <a:gd name="connsiteY992" fmla="*/ 2968244 h 5604001"/>
              <a:gd name="connsiteX993" fmla="*/ 4249801 w 6293294"/>
              <a:gd name="connsiteY993" fmla="*/ 2926715 h 5604001"/>
              <a:gd name="connsiteX994" fmla="*/ 4183951 w 6293294"/>
              <a:gd name="connsiteY994" fmla="*/ 2950909 h 5604001"/>
              <a:gd name="connsiteX995" fmla="*/ 4138930 w 6293294"/>
              <a:gd name="connsiteY995" fmla="*/ 2902458 h 5604001"/>
              <a:gd name="connsiteX996" fmla="*/ 4059301 w 6293294"/>
              <a:gd name="connsiteY996" fmla="*/ 2885123 h 5604001"/>
              <a:gd name="connsiteX997" fmla="*/ 3910330 w 6293294"/>
              <a:gd name="connsiteY997" fmla="*/ 2943987 h 5604001"/>
              <a:gd name="connsiteX998" fmla="*/ 3889565 w 6293294"/>
              <a:gd name="connsiteY998" fmla="*/ 2937066 h 5604001"/>
              <a:gd name="connsiteX999" fmla="*/ 3882644 w 6293294"/>
              <a:gd name="connsiteY999" fmla="*/ 2947480 h 5604001"/>
              <a:gd name="connsiteX1000" fmla="*/ 3854958 w 6293294"/>
              <a:gd name="connsiteY1000" fmla="*/ 2926715 h 5604001"/>
              <a:gd name="connsiteX1001" fmla="*/ 3865309 w 6293294"/>
              <a:gd name="connsiteY1001" fmla="*/ 2943987 h 5604001"/>
              <a:gd name="connsiteX1002" fmla="*/ 3806444 w 6293294"/>
              <a:gd name="connsiteY1002" fmla="*/ 2888615 h 5604001"/>
              <a:gd name="connsiteX1003" fmla="*/ 3813365 w 6293294"/>
              <a:gd name="connsiteY1003" fmla="*/ 2843594 h 5604001"/>
              <a:gd name="connsiteX1004" fmla="*/ 3782187 w 6293294"/>
              <a:gd name="connsiteY1004" fmla="*/ 2836609 h 5604001"/>
              <a:gd name="connsiteX1005" fmla="*/ 3754501 w 6293294"/>
              <a:gd name="connsiteY1005" fmla="*/ 2802001 h 5604001"/>
              <a:gd name="connsiteX1006" fmla="*/ 3747580 w 6293294"/>
              <a:gd name="connsiteY1006" fmla="*/ 2774315 h 5604001"/>
              <a:gd name="connsiteX1007" fmla="*/ 3768344 w 6293294"/>
              <a:gd name="connsiteY1007" fmla="*/ 2711958 h 5604001"/>
              <a:gd name="connsiteX1008" fmla="*/ 3751008 w 6293294"/>
              <a:gd name="connsiteY1008" fmla="*/ 2666937 h 5604001"/>
              <a:gd name="connsiteX1009" fmla="*/ 3751008 w 6293294"/>
              <a:gd name="connsiteY1009" fmla="*/ 2653094 h 5604001"/>
              <a:gd name="connsiteX1010" fmla="*/ 3799522 w 6293294"/>
              <a:gd name="connsiteY1010" fmla="*/ 2583815 h 5604001"/>
              <a:gd name="connsiteX1011" fmla="*/ 3799522 w 6293294"/>
              <a:gd name="connsiteY1011" fmla="*/ 2559558 h 5604001"/>
              <a:gd name="connsiteX1012" fmla="*/ 3803015 w 6293294"/>
              <a:gd name="connsiteY1012" fmla="*/ 2549144 h 5604001"/>
              <a:gd name="connsiteX1013" fmla="*/ 3913823 w 6293294"/>
              <a:gd name="connsiteY1013" fmla="*/ 2500694 h 5604001"/>
              <a:gd name="connsiteX1014" fmla="*/ 4135501 w 6293294"/>
              <a:gd name="connsiteY1014" fmla="*/ 2698115 h 5604001"/>
              <a:gd name="connsiteX1015" fmla="*/ 5953824 w 6293294"/>
              <a:gd name="connsiteY1015" fmla="*/ 2521458 h 5604001"/>
              <a:gd name="connsiteX1016" fmla="*/ 5974651 w 6293294"/>
              <a:gd name="connsiteY1016" fmla="*/ 2556066 h 5604001"/>
              <a:gd name="connsiteX1017" fmla="*/ 5628259 w 6293294"/>
              <a:gd name="connsiteY1017" fmla="*/ 2660015 h 5604001"/>
              <a:gd name="connsiteX1018" fmla="*/ 5531295 w 6293294"/>
              <a:gd name="connsiteY1018" fmla="*/ 2649601 h 5604001"/>
              <a:gd name="connsiteX1019" fmla="*/ 5558981 w 6293294"/>
              <a:gd name="connsiteY1019" fmla="*/ 2642680 h 5604001"/>
              <a:gd name="connsiteX1020" fmla="*/ 5610924 w 6293294"/>
              <a:gd name="connsiteY1020" fmla="*/ 2653094 h 5604001"/>
              <a:gd name="connsiteX1021" fmla="*/ 5666359 w 6293294"/>
              <a:gd name="connsiteY1021" fmla="*/ 2576894 h 5604001"/>
              <a:gd name="connsiteX1022" fmla="*/ 5711381 w 6293294"/>
              <a:gd name="connsiteY1022" fmla="*/ 2587244 h 5604001"/>
              <a:gd name="connsiteX1023" fmla="*/ 5797995 w 6293294"/>
              <a:gd name="connsiteY1023" fmla="*/ 2507615 h 5604001"/>
              <a:gd name="connsiteX1024" fmla="*/ 5846445 w 6293294"/>
              <a:gd name="connsiteY1024" fmla="*/ 2517966 h 5604001"/>
              <a:gd name="connsiteX1025" fmla="*/ 5898451 w 6293294"/>
              <a:gd name="connsiteY1025" fmla="*/ 2493772 h 5604001"/>
              <a:gd name="connsiteX1026" fmla="*/ 5953824 w 6293294"/>
              <a:gd name="connsiteY1026" fmla="*/ 2521458 h 5604001"/>
              <a:gd name="connsiteX1027" fmla="*/ 3782187 w 6293294"/>
              <a:gd name="connsiteY1027" fmla="*/ 2542223 h 5604001"/>
              <a:gd name="connsiteX1028" fmla="*/ 3782187 w 6293294"/>
              <a:gd name="connsiteY1028" fmla="*/ 2549144 h 5604001"/>
              <a:gd name="connsiteX1029" fmla="*/ 3775265 w 6293294"/>
              <a:gd name="connsiteY1029" fmla="*/ 2583815 h 5604001"/>
              <a:gd name="connsiteX1030" fmla="*/ 3730244 w 6293294"/>
              <a:gd name="connsiteY1030" fmla="*/ 2680780 h 5604001"/>
              <a:gd name="connsiteX1031" fmla="*/ 3671380 w 6293294"/>
              <a:gd name="connsiteY1031" fmla="*/ 2684209 h 5604001"/>
              <a:gd name="connsiteX1032" fmla="*/ 3612515 w 6293294"/>
              <a:gd name="connsiteY1032" fmla="*/ 2677287 h 5604001"/>
              <a:gd name="connsiteX1033" fmla="*/ 3570922 w 6293294"/>
              <a:gd name="connsiteY1033" fmla="*/ 2670366 h 5604001"/>
              <a:gd name="connsiteX1034" fmla="*/ 3640201 w 6293294"/>
              <a:gd name="connsiteY1034" fmla="*/ 2698115 h 5604001"/>
              <a:gd name="connsiteX1035" fmla="*/ 3716401 w 6293294"/>
              <a:gd name="connsiteY1035" fmla="*/ 2698115 h 5604001"/>
              <a:gd name="connsiteX1036" fmla="*/ 3730244 w 6293294"/>
              <a:gd name="connsiteY1036" fmla="*/ 2694623 h 5604001"/>
              <a:gd name="connsiteX1037" fmla="*/ 3744087 w 6293294"/>
              <a:gd name="connsiteY1037" fmla="*/ 2711958 h 5604001"/>
              <a:gd name="connsiteX1038" fmla="*/ 3726815 w 6293294"/>
              <a:gd name="connsiteY1038" fmla="*/ 2791587 h 5604001"/>
              <a:gd name="connsiteX1039" fmla="*/ 3567494 w 6293294"/>
              <a:gd name="connsiteY1039" fmla="*/ 2805494 h 5604001"/>
              <a:gd name="connsiteX1040" fmla="*/ 3328480 w 6293294"/>
              <a:gd name="connsiteY1040" fmla="*/ 2756980 h 5604001"/>
              <a:gd name="connsiteX1041" fmla="*/ 3692144 w 6293294"/>
              <a:gd name="connsiteY1041" fmla="*/ 2476437 h 5604001"/>
              <a:gd name="connsiteX1042" fmla="*/ 3782187 w 6293294"/>
              <a:gd name="connsiteY1042" fmla="*/ 2542223 h 5604001"/>
              <a:gd name="connsiteX1043" fmla="*/ 6144324 w 6293294"/>
              <a:gd name="connsiteY1043" fmla="*/ 2452180 h 5604001"/>
              <a:gd name="connsiteX1044" fmla="*/ 5825681 w 6293294"/>
              <a:gd name="connsiteY1044" fmla="*/ 2469515 h 5604001"/>
              <a:gd name="connsiteX1045" fmla="*/ 5832602 w 6293294"/>
              <a:gd name="connsiteY1045" fmla="*/ 2469515 h 5604001"/>
              <a:gd name="connsiteX1046" fmla="*/ 5808345 w 6293294"/>
              <a:gd name="connsiteY1046" fmla="*/ 2469515 h 5604001"/>
              <a:gd name="connsiteX1047" fmla="*/ 5884545 w 6293294"/>
              <a:gd name="connsiteY1047" fmla="*/ 2452180 h 5604001"/>
              <a:gd name="connsiteX1048" fmla="*/ 5974651 w 6293294"/>
              <a:gd name="connsiteY1048" fmla="*/ 2445258 h 5604001"/>
              <a:gd name="connsiteX1049" fmla="*/ 6071616 w 6293294"/>
              <a:gd name="connsiteY1049" fmla="*/ 2441766 h 5604001"/>
              <a:gd name="connsiteX1050" fmla="*/ 6144324 w 6293294"/>
              <a:gd name="connsiteY1050" fmla="*/ 2452180 h 5604001"/>
              <a:gd name="connsiteX1051" fmla="*/ 5195316 w 6293294"/>
              <a:gd name="connsiteY1051" fmla="*/ 2441766 h 5604001"/>
              <a:gd name="connsiteX1052" fmla="*/ 5184966 w 6293294"/>
              <a:gd name="connsiteY1052" fmla="*/ 2438337 h 5604001"/>
              <a:gd name="connsiteX1053" fmla="*/ 5195316 w 6293294"/>
              <a:gd name="connsiteY1053" fmla="*/ 2441766 h 5604001"/>
              <a:gd name="connsiteX1054" fmla="*/ 3183001 w 6293294"/>
              <a:gd name="connsiteY1054" fmla="*/ 2756980 h 5604001"/>
              <a:gd name="connsiteX1055" fmla="*/ 2954401 w 6293294"/>
              <a:gd name="connsiteY1055" fmla="*/ 2715387 h 5604001"/>
              <a:gd name="connsiteX1056" fmla="*/ 3037522 w 6293294"/>
              <a:gd name="connsiteY1056" fmla="*/ 2673858 h 5604001"/>
              <a:gd name="connsiteX1057" fmla="*/ 3148394 w 6293294"/>
              <a:gd name="connsiteY1057" fmla="*/ 2725801 h 5604001"/>
              <a:gd name="connsiteX1058" fmla="*/ 3331972 w 6293294"/>
              <a:gd name="connsiteY1058" fmla="*/ 2528380 h 5604001"/>
              <a:gd name="connsiteX1059" fmla="*/ 3394265 w 6293294"/>
              <a:gd name="connsiteY1059" fmla="*/ 2549144 h 5604001"/>
              <a:gd name="connsiteX1060" fmla="*/ 3564001 w 6293294"/>
              <a:gd name="connsiteY1060" fmla="*/ 2441766 h 5604001"/>
              <a:gd name="connsiteX1061" fmla="*/ 3667887 w 6293294"/>
              <a:gd name="connsiteY1061" fmla="*/ 2441766 h 5604001"/>
              <a:gd name="connsiteX1062" fmla="*/ 3695637 w 6293294"/>
              <a:gd name="connsiteY1062" fmla="*/ 2434844 h 5604001"/>
              <a:gd name="connsiteX1063" fmla="*/ 3183001 w 6293294"/>
              <a:gd name="connsiteY1063" fmla="*/ 2756980 h 5604001"/>
              <a:gd name="connsiteX1064" fmla="*/ 3906901 w 6293294"/>
              <a:gd name="connsiteY1064" fmla="*/ 2483358 h 5604001"/>
              <a:gd name="connsiteX1065" fmla="*/ 3830701 w 6293294"/>
              <a:gd name="connsiteY1065" fmla="*/ 2511044 h 5604001"/>
              <a:gd name="connsiteX1066" fmla="*/ 3813365 w 6293294"/>
              <a:gd name="connsiteY1066" fmla="*/ 2514537 h 5604001"/>
              <a:gd name="connsiteX1067" fmla="*/ 3792601 w 6293294"/>
              <a:gd name="connsiteY1067" fmla="*/ 2524887 h 5604001"/>
              <a:gd name="connsiteX1068" fmla="*/ 3699065 w 6293294"/>
              <a:gd name="connsiteY1068" fmla="*/ 2462594 h 5604001"/>
              <a:gd name="connsiteX1069" fmla="*/ 3716401 w 6293294"/>
              <a:gd name="connsiteY1069" fmla="*/ 2427923 h 5604001"/>
              <a:gd name="connsiteX1070" fmla="*/ 3796030 w 6293294"/>
              <a:gd name="connsiteY1070" fmla="*/ 2441766 h 5604001"/>
              <a:gd name="connsiteX1071" fmla="*/ 3868801 w 6293294"/>
              <a:gd name="connsiteY1071" fmla="*/ 2417572 h 5604001"/>
              <a:gd name="connsiteX1072" fmla="*/ 3906901 w 6293294"/>
              <a:gd name="connsiteY1072" fmla="*/ 2483358 h 5604001"/>
              <a:gd name="connsiteX1073" fmla="*/ 5191887 w 6293294"/>
              <a:gd name="connsiteY1073" fmla="*/ 2421001 h 5604001"/>
              <a:gd name="connsiteX1074" fmla="*/ 5178044 w 6293294"/>
              <a:gd name="connsiteY1074" fmla="*/ 2414080 h 5604001"/>
              <a:gd name="connsiteX1075" fmla="*/ 5191887 w 6293294"/>
              <a:gd name="connsiteY1075" fmla="*/ 2421001 h 5604001"/>
              <a:gd name="connsiteX1076" fmla="*/ 4987544 w 6293294"/>
              <a:gd name="connsiteY1076" fmla="*/ 2427923 h 5604001"/>
              <a:gd name="connsiteX1077" fmla="*/ 4984051 w 6293294"/>
              <a:gd name="connsiteY1077" fmla="*/ 2421001 h 5604001"/>
              <a:gd name="connsiteX1078" fmla="*/ 4994466 w 6293294"/>
              <a:gd name="connsiteY1078" fmla="*/ 2414080 h 5604001"/>
              <a:gd name="connsiteX1079" fmla="*/ 4987544 w 6293294"/>
              <a:gd name="connsiteY1079" fmla="*/ 2427923 h 5604001"/>
              <a:gd name="connsiteX1080" fmla="*/ 4301744 w 6293294"/>
              <a:gd name="connsiteY1080" fmla="*/ 2562987 h 5604001"/>
              <a:gd name="connsiteX1081" fmla="*/ 4156265 w 6293294"/>
              <a:gd name="connsiteY1081" fmla="*/ 2414080 h 5604001"/>
              <a:gd name="connsiteX1082" fmla="*/ 4156265 w 6293294"/>
              <a:gd name="connsiteY1082" fmla="*/ 2403666 h 5604001"/>
              <a:gd name="connsiteX1083" fmla="*/ 4301744 w 6293294"/>
              <a:gd name="connsiteY1083" fmla="*/ 2562987 h 5604001"/>
              <a:gd name="connsiteX1084" fmla="*/ 3951923 w 6293294"/>
              <a:gd name="connsiteY1084" fmla="*/ 2479866 h 5604001"/>
              <a:gd name="connsiteX1085" fmla="*/ 4232466 w 6293294"/>
              <a:gd name="connsiteY1085" fmla="*/ 2663444 h 5604001"/>
              <a:gd name="connsiteX1086" fmla="*/ 4277487 w 6293294"/>
              <a:gd name="connsiteY1086" fmla="*/ 2656523 h 5604001"/>
              <a:gd name="connsiteX1087" fmla="*/ 4294823 w 6293294"/>
              <a:gd name="connsiteY1087" fmla="*/ 2687701 h 5604001"/>
              <a:gd name="connsiteX1088" fmla="*/ 4242880 w 6293294"/>
              <a:gd name="connsiteY1088" fmla="*/ 2701544 h 5604001"/>
              <a:gd name="connsiteX1089" fmla="*/ 4083558 w 6293294"/>
              <a:gd name="connsiteY1089" fmla="*/ 2660015 h 5604001"/>
              <a:gd name="connsiteX1090" fmla="*/ 3875723 w 6293294"/>
              <a:gd name="connsiteY1090" fmla="*/ 2393315 h 5604001"/>
              <a:gd name="connsiteX1091" fmla="*/ 3951923 w 6293294"/>
              <a:gd name="connsiteY1091" fmla="*/ 2479866 h 5604001"/>
              <a:gd name="connsiteX1092" fmla="*/ 2614994 w 6293294"/>
              <a:gd name="connsiteY1092" fmla="*/ 2438337 h 5604001"/>
              <a:gd name="connsiteX1093" fmla="*/ 2563051 w 6293294"/>
              <a:gd name="connsiteY1093" fmla="*/ 2549144 h 5604001"/>
              <a:gd name="connsiteX1094" fmla="*/ 2601151 w 6293294"/>
              <a:gd name="connsiteY1094" fmla="*/ 2427923 h 5604001"/>
              <a:gd name="connsiteX1095" fmla="*/ 2594229 w 6293294"/>
              <a:gd name="connsiteY1095" fmla="*/ 2389823 h 5604001"/>
              <a:gd name="connsiteX1096" fmla="*/ 2614994 w 6293294"/>
              <a:gd name="connsiteY1096" fmla="*/ 2438337 h 5604001"/>
              <a:gd name="connsiteX1097" fmla="*/ 5250751 w 6293294"/>
              <a:gd name="connsiteY1097" fmla="*/ 2386394 h 5604001"/>
              <a:gd name="connsiteX1098" fmla="*/ 5240337 w 6293294"/>
              <a:gd name="connsiteY1098" fmla="*/ 2403666 h 5604001"/>
              <a:gd name="connsiteX1099" fmla="*/ 5223066 w 6293294"/>
              <a:gd name="connsiteY1099" fmla="*/ 2400237 h 5604001"/>
              <a:gd name="connsiteX1100" fmla="*/ 5236909 w 6293294"/>
              <a:gd name="connsiteY1100" fmla="*/ 2386394 h 5604001"/>
              <a:gd name="connsiteX1101" fmla="*/ 5250751 w 6293294"/>
              <a:gd name="connsiteY1101" fmla="*/ 2386394 h 5604001"/>
              <a:gd name="connsiteX1102" fmla="*/ 4537266 w 6293294"/>
              <a:gd name="connsiteY1102" fmla="*/ 2486787 h 5604001"/>
              <a:gd name="connsiteX1103" fmla="*/ 4367530 w 6293294"/>
              <a:gd name="connsiteY1103" fmla="*/ 2369058 h 5604001"/>
              <a:gd name="connsiteX1104" fmla="*/ 4537266 w 6293294"/>
              <a:gd name="connsiteY1104" fmla="*/ 2486787 h 5604001"/>
              <a:gd name="connsiteX1105" fmla="*/ 5347716 w 6293294"/>
              <a:gd name="connsiteY1105" fmla="*/ 2365566 h 5604001"/>
              <a:gd name="connsiteX1106" fmla="*/ 5351209 w 6293294"/>
              <a:gd name="connsiteY1106" fmla="*/ 2372551 h 5604001"/>
              <a:gd name="connsiteX1107" fmla="*/ 5299266 w 6293294"/>
              <a:gd name="connsiteY1107" fmla="*/ 2414080 h 5604001"/>
              <a:gd name="connsiteX1108" fmla="*/ 5302695 w 6293294"/>
              <a:gd name="connsiteY1108" fmla="*/ 2407158 h 5604001"/>
              <a:gd name="connsiteX1109" fmla="*/ 5306187 w 6293294"/>
              <a:gd name="connsiteY1109" fmla="*/ 2400237 h 5604001"/>
              <a:gd name="connsiteX1110" fmla="*/ 5299266 w 6293294"/>
              <a:gd name="connsiteY1110" fmla="*/ 2393315 h 5604001"/>
              <a:gd name="connsiteX1111" fmla="*/ 5333874 w 6293294"/>
              <a:gd name="connsiteY1111" fmla="*/ 2365566 h 5604001"/>
              <a:gd name="connsiteX1112" fmla="*/ 5347716 w 6293294"/>
              <a:gd name="connsiteY1112" fmla="*/ 2365566 h 5604001"/>
              <a:gd name="connsiteX1113" fmla="*/ 3861880 w 6293294"/>
              <a:gd name="connsiteY1113" fmla="*/ 2396744 h 5604001"/>
              <a:gd name="connsiteX1114" fmla="*/ 3837623 w 6293294"/>
              <a:gd name="connsiteY1114" fmla="*/ 2407158 h 5604001"/>
              <a:gd name="connsiteX1115" fmla="*/ 3792601 w 6293294"/>
              <a:gd name="connsiteY1115" fmla="*/ 2414080 h 5604001"/>
              <a:gd name="connsiteX1116" fmla="*/ 3740658 w 6293294"/>
              <a:gd name="connsiteY1116" fmla="*/ 2410651 h 5604001"/>
              <a:gd name="connsiteX1117" fmla="*/ 3757994 w 6293294"/>
              <a:gd name="connsiteY1117" fmla="*/ 2375980 h 5604001"/>
              <a:gd name="connsiteX1118" fmla="*/ 3775265 w 6293294"/>
              <a:gd name="connsiteY1118" fmla="*/ 2382901 h 5604001"/>
              <a:gd name="connsiteX1119" fmla="*/ 3813365 w 6293294"/>
              <a:gd name="connsiteY1119" fmla="*/ 2365566 h 5604001"/>
              <a:gd name="connsiteX1120" fmla="*/ 3861880 w 6293294"/>
              <a:gd name="connsiteY1120" fmla="*/ 2396744 h 5604001"/>
              <a:gd name="connsiteX1121" fmla="*/ 1347343 w 6293294"/>
              <a:gd name="connsiteY1121" fmla="*/ 2455672 h 5604001"/>
              <a:gd name="connsiteX1122" fmla="*/ 1451229 w 6293294"/>
              <a:gd name="connsiteY1122" fmla="*/ 2490280 h 5604001"/>
              <a:gd name="connsiteX1123" fmla="*/ 1316164 w 6293294"/>
              <a:gd name="connsiteY1123" fmla="*/ 2632266 h 5604001"/>
              <a:gd name="connsiteX1124" fmla="*/ 1326578 w 6293294"/>
              <a:gd name="connsiteY1124" fmla="*/ 2673858 h 5604001"/>
              <a:gd name="connsiteX1125" fmla="*/ 1181100 w 6293294"/>
              <a:gd name="connsiteY1125" fmla="*/ 2736215 h 5604001"/>
              <a:gd name="connsiteX1126" fmla="*/ 997521 w 6293294"/>
              <a:gd name="connsiteY1126" fmla="*/ 2694623 h 5604001"/>
              <a:gd name="connsiteX1127" fmla="*/ 987108 w 6293294"/>
              <a:gd name="connsiteY1127" fmla="*/ 2698115 h 5604001"/>
              <a:gd name="connsiteX1128" fmla="*/ 1184529 w 6293294"/>
              <a:gd name="connsiteY1128" fmla="*/ 2760409 h 5604001"/>
              <a:gd name="connsiteX1129" fmla="*/ 1250378 w 6293294"/>
              <a:gd name="connsiteY1129" fmla="*/ 2753487 h 5604001"/>
              <a:gd name="connsiteX1130" fmla="*/ 1243457 w 6293294"/>
              <a:gd name="connsiteY1130" fmla="*/ 2795080 h 5604001"/>
              <a:gd name="connsiteX1131" fmla="*/ 1347343 w 6293294"/>
              <a:gd name="connsiteY1131" fmla="*/ 2957830 h 5604001"/>
              <a:gd name="connsiteX1132" fmla="*/ 1330008 w 6293294"/>
              <a:gd name="connsiteY1132" fmla="*/ 2995930 h 5604001"/>
              <a:gd name="connsiteX1133" fmla="*/ 1316164 w 6293294"/>
              <a:gd name="connsiteY1133" fmla="*/ 3075623 h 5604001"/>
              <a:gd name="connsiteX1134" fmla="*/ 1323086 w 6293294"/>
              <a:gd name="connsiteY1134" fmla="*/ 3110230 h 5604001"/>
              <a:gd name="connsiteX1135" fmla="*/ 1295400 w 6293294"/>
              <a:gd name="connsiteY1135" fmla="*/ 3148330 h 5604001"/>
              <a:gd name="connsiteX1136" fmla="*/ 1188021 w 6293294"/>
              <a:gd name="connsiteY1136" fmla="*/ 3238437 h 5604001"/>
              <a:gd name="connsiteX1137" fmla="*/ 1143000 w 6293294"/>
              <a:gd name="connsiteY1137" fmla="*/ 3245358 h 5604001"/>
              <a:gd name="connsiteX1138" fmla="*/ 1136078 w 6293294"/>
              <a:gd name="connsiteY1138" fmla="*/ 3259201 h 5604001"/>
              <a:gd name="connsiteX1139" fmla="*/ 1149921 w 6293294"/>
              <a:gd name="connsiteY1139" fmla="*/ 3266123 h 5604001"/>
              <a:gd name="connsiteX1140" fmla="*/ 1330008 w 6293294"/>
              <a:gd name="connsiteY1140" fmla="*/ 3124137 h 5604001"/>
              <a:gd name="connsiteX1141" fmla="*/ 1437386 w 6293294"/>
              <a:gd name="connsiteY1141" fmla="*/ 3203766 h 5604001"/>
              <a:gd name="connsiteX1142" fmla="*/ 1468564 w 6293294"/>
              <a:gd name="connsiteY1142" fmla="*/ 3196844 h 5604001"/>
              <a:gd name="connsiteX1143" fmla="*/ 1517078 w 6293294"/>
              <a:gd name="connsiteY1143" fmla="*/ 3262630 h 5604001"/>
              <a:gd name="connsiteX1144" fmla="*/ 1437386 w 6293294"/>
              <a:gd name="connsiteY1144" fmla="*/ 3293809 h 5604001"/>
              <a:gd name="connsiteX1145" fmla="*/ 1413129 w 6293294"/>
              <a:gd name="connsiteY1145" fmla="*/ 3331909 h 5604001"/>
              <a:gd name="connsiteX1146" fmla="*/ 1392364 w 6293294"/>
              <a:gd name="connsiteY1146" fmla="*/ 3335401 h 5604001"/>
              <a:gd name="connsiteX1147" fmla="*/ 1330008 w 6293294"/>
              <a:gd name="connsiteY1147" fmla="*/ 3328480 h 5604001"/>
              <a:gd name="connsiteX1148" fmla="*/ 1250378 w 6293294"/>
              <a:gd name="connsiteY1148" fmla="*/ 3366580 h 5604001"/>
              <a:gd name="connsiteX1149" fmla="*/ 1205357 w 6293294"/>
              <a:gd name="connsiteY1149" fmla="*/ 3335401 h 5604001"/>
              <a:gd name="connsiteX1150" fmla="*/ 1122235 w 6293294"/>
              <a:gd name="connsiteY1150" fmla="*/ 3342323 h 5604001"/>
              <a:gd name="connsiteX1151" fmla="*/ 1039114 w 6293294"/>
              <a:gd name="connsiteY1151" fmla="*/ 3328480 h 5604001"/>
              <a:gd name="connsiteX1152" fmla="*/ 1028700 w 6293294"/>
              <a:gd name="connsiteY1152" fmla="*/ 3318066 h 5604001"/>
              <a:gd name="connsiteX1153" fmla="*/ 890143 w 6293294"/>
              <a:gd name="connsiteY1153" fmla="*/ 3214180 h 5604001"/>
              <a:gd name="connsiteX1154" fmla="*/ 924814 w 6293294"/>
              <a:gd name="connsiteY1154" fmla="*/ 3110230 h 5604001"/>
              <a:gd name="connsiteX1155" fmla="*/ 914400 w 6293294"/>
              <a:gd name="connsiteY1155" fmla="*/ 3092958 h 5604001"/>
              <a:gd name="connsiteX1156" fmla="*/ 879792 w 6293294"/>
              <a:gd name="connsiteY1156" fmla="*/ 3086037 h 5604001"/>
              <a:gd name="connsiteX1157" fmla="*/ 827786 w 6293294"/>
              <a:gd name="connsiteY1157" fmla="*/ 3061780 h 5604001"/>
              <a:gd name="connsiteX1158" fmla="*/ 751586 w 6293294"/>
              <a:gd name="connsiteY1158" fmla="*/ 2950909 h 5604001"/>
              <a:gd name="connsiteX1159" fmla="*/ 751586 w 6293294"/>
              <a:gd name="connsiteY1159" fmla="*/ 2888615 h 5604001"/>
              <a:gd name="connsiteX1160" fmla="*/ 813943 w 6293294"/>
              <a:gd name="connsiteY1160" fmla="*/ 2763901 h 5604001"/>
              <a:gd name="connsiteX1161" fmla="*/ 917892 w 6293294"/>
              <a:gd name="connsiteY1161" fmla="*/ 2656523 h 5604001"/>
              <a:gd name="connsiteX1162" fmla="*/ 872808 w 6293294"/>
              <a:gd name="connsiteY1162" fmla="*/ 2604580 h 5604001"/>
              <a:gd name="connsiteX1163" fmla="*/ 928243 w 6293294"/>
              <a:gd name="connsiteY1163" fmla="*/ 2504123 h 5604001"/>
              <a:gd name="connsiteX1164" fmla="*/ 1184529 w 6293294"/>
              <a:gd name="connsiteY1164" fmla="*/ 2365566 h 5604001"/>
              <a:gd name="connsiteX1165" fmla="*/ 1347343 w 6293294"/>
              <a:gd name="connsiteY1165" fmla="*/ 2455672 h 5604001"/>
              <a:gd name="connsiteX1166" fmla="*/ 4949444 w 6293294"/>
              <a:gd name="connsiteY1166" fmla="*/ 2382901 h 5604001"/>
              <a:gd name="connsiteX1167" fmla="*/ 4942523 w 6293294"/>
              <a:gd name="connsiteY1167" fmla="*/ 2379472 h 5604001"/>
              <a:gd name="connsiteX1168" fmla="*/ 4959795 w 6293294"/>
              <a:gd name="connsiteY1168" fmla="*/ 2358644 h 5604001"/>
              <a:gd name="connsiteX1169" fmla="*/ 4949444 w 6293294"/>
              <a:gd name="connsiteY1169" fmla="*/ 2382901 h 5604001"/>
              <a:gd name="connsiteX1170" fmla="*/ 5905374 w 6293294"/>
              <a:gd name="connsiteY1170" fmla="*/ 2427923 h 5604001"/>
              <a:gd name="connsiteX1171" fmla="*/ 5884545 w 6293294"/>
              <a:gd name="connsiteY1171" fmla="*/ 2424494 h 5604001"/>
              <a:gd name="connsiteX1172" fmla="*/ 6120067 w 6293294"/>
              <a:gd name="connsiteY1172" fmla="*/ 2341372 h 5604001"/>
              <a:gd name="connsiteX1173" fmla="*/ 5905374 w 6293294"/>
              <a:gd name="connsiteY1173" fmla="*/ 2427923 h 5604001"/>
              <a:gd name="connsiteX1174" fmla="*/ 5098351 w 6293294"/>
              <a:gd name="connsiteY1174" fmla="*/ 2306701 h 5604001"/>
              <a:gd name="connsiteX1175" fmla="*/ 5101844 w 6293294"/>
              <a:gd name="connsiteY1175" fmla="*/ 2313623 h 5604001"/>
              <a:gd name="connsiteX1176" fmla="*/ 5091430 w 6293294"/>
              <a:gd name="connsiteY1176" fmla="*/ 2344801 h 5604001"/>
              <a:gd name="connsiteX1177" fmla="*/ 5108766 w 6293294"/>
              <a:gd name="connsiteY1177" fmla="*/ 2337880 h 5604001"/>
              <a:gd name="connsiteX1178" fmla="*/ 5112195 w 6293294"/>
              <a:gd name="connsiteY1178" fmla="*/ 2348294 h 5604001"/>
              <a:gd name="connsiteX1179" fmla="*/ 5077587 w 6293294"/>
              <a:gd name="connsiteY1179" fmla="*/ 2372551 h 5604001"/>
              <a:gd name="connsiteX1180" fmla="*/ 5063744 w 6293294"/>
              <a:gd name="connsiteY1180" fmla="*/ 2369058 h 5604001"/>
              <a:gd name="connsiteX1181" fmla="*/ 5060251 w 6293294"/>
              <a:gd name="connsiteY1181" fmla="*/ 2362137 h 5604001"/>
              <a:gd name="connsiteX1182" fmla="*/ 5105274 w 6293294"/>
              <a:gd name="connsiteY1182" fmla="*/ 2348294 h 5604001"/>
              <a:gd name="connsiteX1183" fmla="*/ 5094859 w 6293294"/>
              <a:gd name="connsiteY1183" fmla="*/ 2344801 h 5604001"/>
              <a:gd name="connsiteX1184" fmla="*/ 5074095 w 6293294"/>
              <a:gd name="connsiteY1184" fmla="*/ 2351723 h 5604001"/>
              <a:gd name="connsiteX1185" fmla="*/ 5087937 w 6293294"/>
              <a:gd name="connsiteY1185" fmla="*/ 2327466 h 5604001"/>
              <a:gd name="connsiteX1186" fmla="*/ 5084509 w 6293294"/>
              <a:gd name="connsiteY1186" fmla="*/ 2320544 h 5604001"/>
              <a:gd name="connsiteX1187" fmla="*/ 5060251 w 6293294"/>
              <a:gd name="connsiteY1187" fmla="*/ 2344801 h 5604001"/>
              <a:gd name="connsiteX1188" fmla="*/ 5087937 w 6293294"/>
              <a:gd name="connsiteY1188" fmla="*/ 2306701 h 5604001"/>
              <a:gd name="connsiteX1189" fmla="*/ 5098351 w 6293294"/>
              <a:gd name="connsiteY1189" fmla="*/ 2306701 h 5604001"/>
              <a:gd name="connsiteX1190" fmla="*/ 2493772 w 6293294"/>
              <a:gd name="connsiteY1190" fmla="*/ 2369058 h 5604001"/>
              <a:gd name="connsiteX1191" fmla="*/ 2524951 w 6293294"/>
              <a:gd name="connsiteY1191" fmla="*/ 2490280 h 5604001"/>
              <a:gd name="connsiteX1192" fmla="*/ 2479929 w 6293294"/>
              <a:gd name="connsiteY1192" fmla="*/ 2393315 h 5604001"/>
              <a:gd name="connsiteX1193" fmla="*/ 2497264 w 6293294"/>
              <a:gd name="connsiteY1193" fmla="*/ 2303272 h 5604001"/>
              <a:gd name="connsiteX1194" fmla="*/ 2493772 w 6293294"/>
              <a:gd name="connsiteY1194" fmla="*/ 2369058 h 5604001"/>
              <a:gd name="connsiteX1195" fmla="*/ 5441251 w 6293294"/>
              <a:gd name="connsiteY1195" fmla="*/ 2441766 h 5604001"/>
              <a:gd name="connsiteX1196" fmla="*/ 5396230 w 6293294"/>
              <a:gd name="connsiteY1196" fmla="*/ 2562987 h 5604001"/>
              <a:gd name="connsiteX1197" fmla="*/ 5385816 w 6293294"/>
              <a:gd name="connsiteY1197" fmla="*/ 2583815 h 5604001"/>
              <a:gd name="connsiteX1198" fmla="*/ 5344287 w 6293294"/>
              <a:gd name="connsiteY1198" fmla="*/ 2556066 h 5604001"/>
              <a:gd name="connsiteX1199" fmla="*/ 5375466 w 6293294"/>
              <a:gd name="connsiteY1199" fmla="*/ 2590737 h 5604001"/>
              <a:gd name="connsiteX1200" fmla="*/ 5309616 w 6293294"/>
              <a:gd name="connsiteY1200" fmla="*/ 2635758 h 5604001"/>
              <a:gd name="connsiteX1201" fmla="*/ 5281930 w 6293294"/>
              <a:gd name="connsiteY1201" fmla="*/ 2618423 h 5604001"/>
              <a:gd name="connsiteX1202" fmla="*/ 5240337 w 6293294"/>
              <a:gd name="connsiteY1202" fmla="*/ 2614994 h 5604001"/>
              <a:gd name="connsiteX1203" fmla="*/ 5153787 w 6293294"/>
              <a:gd name="connsiteY1203" fmla="*/ 2559558 h 5604001"/>
              <a:gd name="connsiteX1204" fmla="*/ 5112195 w 6293294"/>
              <a:gd name="connsiteY1204" fmla="*/ 2580323 h 5604001"/>
              <a:gd name="connsiteX1205" fmla="*/ 5032566 w 6293294"/>
              <a:gd name="connsiteY1205" fmla="*/ 2535301 h 5604001"/>
              <a:gd name="connsiteX1206" fmla="*/ 5001387 w 6293294"/>
              <a:gd name="connsiteY1206" fmla="*/ 2556066 h 5604001"/>
              <a:gd name="connsiteX1207" fmla="*/ 4949444 w 6293294"/>
              <a:gd name="connsiteY1207" fmla="*/ 2535301 h 5604001"/>
              <a:gd name="connsiteX1208" fmla="*/ 4911344 w 6293294"/>
              <a:gd name="connsiteY1208" fmla="*/ 2556066 h 5604001"/>
              <a:gd name="connsiteX1209" fmla="*/ 4873244 w 6293294"/>
              <a:gd name="connsiteY1209" fmla="*/ 2538794 h 5604001"/>
              <a:gd name="connsiteX1210" fmla="*/ 4848987 w 6293294"/>
              <a:gd name="connsiteY1210" fmla="*/ 2549144 h 5604001"/>
              <a:gd name="connsiteX1211" fmla="*/ 4828223 w 6293294"/>
              <a:gd name="connsiteY1211" fmla="*/ 2507615 h 5604001"/>
              <a:gd name="connsiteX1212" fmla="*/ 4852416 w 6293294"/>
              <a:gd name="connsiteY1212" fmla="*/ 2476437 h 5604001"/>
              <a:gd name="connsiteX1213" fmla="*/ 4855909 w 6293294"/>
              <a:gd name="connsiteY1213" fmla="*/ 2466023 h 5604001"/>
              <a:gd name="connsiteX1214" fmla="*/ 4855909 w 6293294"/>
              <a:gd name="connsiteY1214" fmla="*/ 2455672 h 5604001"/>
              <a:gd name="connsiteX1215" fmla="*/ 4921695 w 6293294"/>
              <a:gd name="connsiteY1215" fmla="*/ 2389823 h 5604001"/>
              <a:gd name="connsiteX1216" fmla="*/ 4980623 w 6293294"/>
              <a:gd name="connsiteY1216" fmla="*/ 2438337 h 5604001"/>
              <a:gd name="connsiteX1217" fmla="*/ 4997895 w 6293294"/>
              <a:gd name="connsiteY1217" fmla="*/ 2483358 h 5604001"/>
              <a:gd name="connsiteX1218" fmla="*/ 5039487 w 6293294"/>
              <a:gd name="connsiteY1218" fmla="*/ 2403666 h 5604001"/>
              <a:gd name="connsiteX1219" fmla="*/ 5087937 w 6293294"/>
              <a:gd name="connsiteY1219" fmla="*/ 2448751 h 5604001"/>
              <a:gd name="connsiteX1220" fmla="*/ 5126037 w 6293294"/>
              <a:gd name="connsiteY1220" fmla="*/ 2431415 h 5604001"/>
              <a:gd name="connsiteX1221" fmla="*/ 5191887 w 6293294"/>
              <a:gd name="connsiteY1221" fmla="*/ 2462594 h 5604001"/>
              <a:gd name="connsiteX1222" fmla="*/ 5250751 w 6293294"/>
              <a:gd name="connsiteY1222" fmla="*/ 2434844 h 5604001"/>
              <a:gd name="connsiteX1223" fmla="*/ 5271516 w 6293294"/>
              <a:gd name="connsiteY1223" fmla="*/ 2438337 h 5604001"/>
              <a:gd name="connsiteX1224" fmla="*/ 5295774 w 6293294"/>
              <a:gd name="connsiteY1224" fmla="*/ 2462594 h 5604001"/>
              <a:gd name="connsiteX1225" fmla="*/ 5323459 w 6293294"/>
              <a:gd name="connsiteY1225" fmla="*/ 2521458 h 5604001"/>
              <a:gd name="connsiteX1226" fmla="*/ 5240337 w 6293294"/>
              <a:gd name="connsiteY1226" fmla="*/ 2576894 h 5604001"/>
              <a:gd name="connsiteX1227" fmla="*/ 5240337 w 6293294"/>
              <a:gd name="connsiteY1227" fmla="*/ 2601087 h 5604001"/>
              <a:gd name="connsiteX1228" fmla="*/ 5247259 w 6293294"/>
              <a:gd name="connsiteY1228" fmla="*/ 2608072 h 5604001"/>
              <a:gd name="connsiteX1229" fmla="*/ 5254181 w 6293294"/>
              <a:gd name="connsiteY1229" fmla="*/ 2580323 h 5604001"/>
              <a:gd name="connsiteX1230" fmla="*/ 5340795 w 6293294"/>
              <a:gd name="connsiteY1230" fmla="*/ 2517966 h 5604001"/>
              <a:gd name="connsiteX1231" fmla="*/ 5323459 w 6293294"/>
              <a:gd name="connsiteY1231" fmla="*/ 2469515 h 5604001"/>
              <a:gd name="connsiteX1232" fmla="*/ 5382387 w 6293294"/>
              <a:gd name="connsiteY1232" fmla="*/ 2358644 h 5604001"/>
              <a:gd name="connsiteX1233" fmla="*/ 5375466 w 6293294"/>
              <a:gd name="connsiteY1233" fmla="*/ 2317115 h 5604001"/>
              <a:gd name="connsiteX1234" fmla="*/ 5413502 w 6293294"/>
              <a:gd name="connsiteY1234" fmla="*/ 2285937 h 5604001"/>
              <a:gd name="connsiteX1235" fmla="*/ 5441251 w 6293294"/>
              <a:gd name="connsiteY1235" fmla="*/ 2441766 h 5604001"/>
              <a:gd name="connsiteX1236" fmla="*/ 4561523 w 6293294"/>
              <a:gd name="connsiteY1236" fmla="*/ 2348294 h 5604001"/>
              <a:gd name="connsiteX1237" fmla="*/ 4474909 w 6293294"/>
              <a:gd name="connsiteY1237" fmla="*/ 2258251 h 5604001"/>
              <a:gd name="connsiteX1238" fmla="*/ 4561523 w 6293294"/>
              <a:gd name="connsiteY1238" fmla="*/ 2348294 h 5604001"/>
              <a:gd name="connsiteX1239" fmla="*/ 5649024 w 6293294"/>
              <a:gd name="connsiteY1239" fmla="*/ 2261680 h 5604001"/>
              <a:gd name="connsiteX1240" fmla="*/ 5621337 w 6293294"/>
              <a:gd name="connsiteY1240" fmla="*/ 2261680 h 5604001"/>
              <a:gd name="connsiteX1241" fmla="*/ 5531295 w 6293294"/>
              <a:gd name="connsiteY1241" fmla="*/ 2275523 h 5604001"/>
              <a:gd name="connsiteX1242" fmla="*/ 5475859 w 6293294"/>
              <a:gd name="connsiteY1242" fmla="*/ 2303272 h 5604001"/>
              <a:gd name="connsiteX1243" fmla="*/ 5462016 w 6293294"/>
              <a:gd name="connsiteY1243" fmla="*/ 2303272 h 5604001"/>
              <a:gd name="connsiteX1244" fmla="*/ 5597081 w 6293294"/>
              <a:gd name="connsiteY1244" fmla="*/ 2254758 h 5604001"/>
              <a:gd name="connsiteX1245" fmla="*/ 5649024 w 6293294"/>
              <a:gd name="connsiteY1245" fmla="*/ 2261680 h 5604001"/>
              <a:gd name="connsiteX1246" fmla="*/ 5250751 w 6293294"/>
              <a:gd name="connsiteY1246" fmla="*/ 2258251 h 5604001"/>
              <a:gd name="connsiteX1247" fmla="*/ 5243830 w 6293294"/>
              <a:gd name="connsiteY1247" fmla="*/ 2279015 h 5604001"/>
              <a:gd name="connsiteX1248" fmla="*/ 5240337 w 6293294"/>
              <a:gd name="connsiteY1248" fmla="*/ 2254758 h 5604001"/>
              <a:gd name="connsiteX1249" fmla="*/ 5247259 w 6293294"/>
              <a:gd name="connsiteY1249" fmla="*/ 2251329 h 5604001"/>
              <a:gd name="connsiteX1250" fmla="*/ 5250751 w 6293294"/>
              <a:gd name="connsiteY1250" fmla="*/ 2258251 h 5604001"/>
              <a:gd name="connsiteX1251" fmla="*/ 5167630 w 6293294"/>
              <a:gd name="connsiteY1251" fmla="*/ 2258251 h 5604001"/>
              <a:gd name="connsiteX1252" fmla="*/ 5160709 w 6293294"/>
              <a:gd name="connsiteY1252" fmla="*/ 2272094 h 5604001"/>
              <a:gd name="connsiteX1253" fmla="*/ 5198809 w 6293294"/>
              <a:gd name="connsiteY1253" fmla="*/ 2306701 h 5604001"/>
              <a:gd name="connsiteX1254" fmla="*/ 5191887 w 6293294"/>
              <a:gd name="connsiteY1254" fmla="*/ 2330958 h 5604001"/>
              <a:gd name="connsiteX1255" fmla="*/ 5181474 w 6293294"/>
              <a:gd name="connsiteY1255" fmla="*/ 2330958 h 5604001"/>
              <a:gd name="connsiteX1256" fmla="*/ 5191887 w 6293294"/>
              <a:gd name="connsiteY1256" fmla="*/ 2317115 h 5604001"/>
              <a:gd name="connsiteX1257" fmla="*/ 5188395 w 6293294"/>
              <a:gd name="connsiteY1257" fmla="*/ 2303272 h 5604001"/>
              <a:gd name="connsiteX1258" fmla="*/ 5174551 w 6293294"/>
              <a:gd name="connsiteY1258" fmla="*/ 2341372 h 5604001"/>
              <a:gd name="connsiteX1259" fmla="*/ 5160709 w 6293294"/>
              <a:gd name="connsiteY1259" fmla="*/ 2348294 h 5604001"/>
              <a:gd name="connsiteX1260" fmla="*/ 5157216 w 6293294"/>
              <a:gd name="connsiteY1260" fmla="*/ 2337880 h 5604001"/>
              <a:gd name="connsiteX1261" fmla="*/ 5171059 w 6293294"/>
              <a:gd name="connsiteY1261" fmla="*/ 2303272 h 5604001"/>
              <a:gd name="connsiteX1262" fmla="*/ 5150295 w 6293294"/>
              <a:gd name="connsiteY1262" fmla="*/ 2299780 h 5604001"/>
              <a:gd name="connsiteX1263" fmla="*/ 5143374 w 6293294"/>
              <a:gd name="connsiteY1263" fmla="*/ 2292858 h 5604001"/>
              <a:gd name="connsiteX1264" fmla="*/ 5157216 w 6293294"/>
              <a:gd name="connsiteY1264" fmla="*/ 2282444 h 5604001"/>
              <a:gd name="connsiteX1265" fmla="*/ 5146866 w 6293294"/>
              <a:gd name="connsiteY1265" fmla="*/ 2282444 h 5604001"/>
              <a:gd name="connsiteX1266" fmla="*/ 5143374 w 6293294"/>
              <a:gd name="connsiteY1266" fmla="*/ 2275523 h 5604001"/>
              <a:gd name="connsiteX1267" fmla="*/ 5126037 w 6293294"/>
              <a:gd name="connsiteY1267" fmla="*/ 2296351 h 5604001"/>
              <a:gd name="connsiteX1268" fmla="*/ 5164137 w 6293294"/>
              <a:gd name="connsiteY1268" fmla="*/ 2251329 h 5604001"/>
              <a:gd name="connsiteX1269" fmla="*/ 5167630 w 6293294"/>
              <a:gd name="connsiteY1269" fmla="*/ 2258251 h 5604001"/>
              <a:gd name="connsiteX1270" fmla="*/ 2085086 w 6293294"/>
              <a:gd name="connsiteY1270" fmla="*/ 2275523 h 5604001"/>
              <a:gd name="connsiteX1271" fmla="*/ 1995043 w 6293294"/>
              <a:gd name="connsiteY1271" fmla="*/ 2292858 h 5604001"/>
              <a:gd name="connsiteX1272" fmla="*/ 1887664 w 6293294"/>
              <a:gd name="connsiteY1272" fmla="*/ 2254758 h 5604001"/>
              <a:gd name="connsiteX1273" fmla="*/ 1970786 w 6293294"/>
              <a:gd name="connsiteY1273" fmla="*/ 2279015 h 5604001"/>
              <a:gd name="connsiteX1274" fmla="*/ 2085086 w 6293294"/>
              <a:gd name="connsiteY1274" fmla="*/ 2275523 h 5604001"/>
              <a:gd name="connsiteX1275" fmla="*/ 5257674 w 6293294"/>
              <a:gd name="connsiteY1275" fmla="*/ 2258251 h 5604001"/>
              <a:gd name="connsiteX1276" fmla="*/ 5236909 w 6293294"/>
              <a:gd name="connsiteY1276" fmla="*/ 2292858 h 5604001"/>
              <a:gd name="connsiteX1277" fmla="*/ 5226495 w 6293294"/>
              <a:gd name="connsiteY1277" fmla="*/ 2292858 h 5604001"/>
              <a:gd name="connsiteX1278" fmla="*/ 5223066 w 6293294"/>
              <a:gd name="connsiteY1278" fmla="*/ 2275523 h 5604001"/>
              <a:gd name="connsiteX1279" fmla="*/ 5243830 w 6293294"/>
              <a:gd name="connsiteY1279" fmla="*/ 2240915 h 5604001"/>
              <a:gd name="connsiteX1280" fmla="*/ 5257674 w 6293294"/>
              <a:gd name="connsiteY1280" fmla="*/ 2258251 h 5604001"/>
              <a:gd name="connsiteX1281" fmla="*/ 2355215 w 6293294"/>
              <a:gd name="connsiteY1281" fmla="*/ 2285937 h 5604001"/>
              <a:gd name="connsiteX1282" fmla="*/ 2462594 w 6293294"/>
              <a:gd name="connsiteY1282" fmla="*/ 2528380 h 5604001"/>
              <a:gd name="connsiteX1283" fmla="*/ 2348294 w 6293294"/>
              <a:gd name="connsiteY1283" fmla="*/ 2317115 h 5604001"/>
              <a:gd name="connsiteX1284" fmla="*/ 2358708 w 6293294"/>
              <a:gd name="connsiteY1284" fmla="*/ 2233994 h 5604001"/>
              <a:gd name="connsiteX1285" fmla="*/ 2355215 w 6293294"/>
              <a:gd name="connsiteY1285" fmla="*/ 2285937 h 5604001"/>
              <a:gd name="connsiteX1286" fmla="*/ 5849937 w 6293294"/>
              <a:gd name="connsiteY1286" fmla="*/ 2240915 h 5604001"/>
              <a:gd name="connsiteX1287" fmla="*/ 5763324 w 6293294"/>
              <a:gd name="connsiteY1287" fmla="*/ 2268601 h 5604001"/>
              <a:gd name="connsiteX1288" fmla="*/ 5742559 w 6293294"/>
              <a:gd name="connsiteY1288" fmla="*/ 2261680 h 5604001"/>
              <a:gd name="connsiteX1289" fmla="*/ 5870702 w 6293294"/>
              <a:gd name="connsiteY1289" fmla="*/ 2220151 h 5604001"/>
              <a:gd name="connsiteX1290" fmla="*/ 5849937 w 6293294"/>
              <a:gd name="connsiteY1290" fmla="*/ 2240915 h 5604001"/>
              <a:gd name="connsiteX1291" fmla="*/ 4668901 w 6293294"/>
              <a:gd name="connsiteY1291" fmla="*/ 2279015 h 5604001"/>
              <a:gd name="connsiteX1292" fmla="*/ 4661916 w 6293294"/>
              <a:gd name="connsiteY1292" fmla="*/ 2313623 h 5604001"/>
              <a:gd name="connsiteX1293" fmla="*/ 4720844 w 6293294"/>
              <a:gd name="connsiteY1293" fmla="*/ 2389823 h 5604001"/>
              <a:gd name="connsiteX1294" fmla="*/ 4696587 w 6293294"/>
              <a:gd name="connsiteY1294" fmla="*/ 2476437 h 5604001"/>
              <a:gd name="connsiteX1295" fmla="*/ 4731195 w 6293294"/>
              <a:gd name="connsiteY1295" fmla="*/ 2552637 h 5604001"/>
              <a:gd name="connsiteX1296" fmla="*/ 4779709 w 6293294"/>
              <a:gd name="connsiteY1296" fmla="*/ 2566480 h 5604001"/>
              <a:gd name="connsiteX1297" fmla="*/ 4797044 w 6293294"/>
              <a:gd name="connsiteY1297" fmla="*/ 2618423 h 5604001"/>
              <a:gd name="connsiteX1298" fmla="*/ 4755451 w 6293294"/>
              <a:gd name="connsiteY1298" fmla="*/ 2590737 h 5604001"/>
              <a:gd name="connsiteX1299" fmla="*/ 4668901 w 6293294"/>
              <a:gd name="connsiteY1299" fmla="*/ 2521458 h 5604001"/>
              <a:gd name="connsiteX1300" fmla="*/ 4599623 w 6293294"/>
              <a:gd name="connsiteY1300" fmla="*/ 2337880 h 5604001"/>
              <a:gd name="connsiteX1301" fmla="*/ 4599623 w 6293294"/>
              <a:gd name="connsiteY1301" fmla="*/ 2258251 h 5604001"/>
              <a:gd name="connsiteX1302" fmla="*/ 4613466 w 6293294"/>
              <a:gd name="connsiteY1302" fmla="*/ 2209737 h 5604001"/>
              <a:gd name="connsiteX1303" fmla="*/ 4668901 w 6293294"/>
              <a:gd name="connsiteY1303" fmla="*/ 2279015 h 5604001"/>
              <a:gd name="connsiteX1304" fmla="*/ 5240337 w 6293294"/>
              <a:gd name="connsiteY1304" fmla="*/ 2202815 h 5604001"/>
              <a:gd name="connsiteX1305" fmla="*/ 5205730 w 6293294"/>
              <a:gd name="connsiteY1305" fmla="*/ 2247837 h 5604001"/>
              <a:gd name="connsiteX1306" fmla="*/ 5226495 w 6293294"/>
              <a:gd name="connsiteY1306" fmla="*/ 2202815 h 5604001"/>
              <a:gd name="connsiteX1307" fmla="*/ 5198809 w 6293294"/>
              <a:gd name="connsiteY1307" fmla="*/ 2233994 h 5604001"/>
              <a:gd name="connsiteX1308" fmla="*/ 5195316 w 6293294"/>
              <a:gd name="connsiteY1308" fmla="*/ 2223580 h 5604001"/>
              <a:gd name="connsiteX1309" fmla="*/ 5226495 w 6293294"/>
              <a:gd name="connsiteY1309" fmla="*/ 2192401 h 5604001"/>
              <a:gd name="connsiteX1310" fmla="*/ 5240337 w 6293294"/>
              <a:gd name="connsiteY1310" fmla="*/ 2202815 h 5604001"/>
              <a:gd name="connsiteX1311" fmla="*/ 5482781 w 6293294"/>
              <a:gd name="connsiteY1311" fmla="*/ 2254758 h 5604001"/>
              <a:gd name="connsiteX1312" fmla="*/ 5465509 w 6293294"/>
              <a:gd name="connsiteY1312" fmla="*/ 2254758 h 5604001"/>
              <a:gd name="connsiteX1313" fmla="*/ 5590159 w 6293294"/>
              <a:gd name="connsiteY1313" fmla="*/ 2188972 h 5604001"/>
              <a:gd name="connsiteX1314" fmla="*/ 5482781 w 6293294"/>
              <a:gd name="connsiteY1314" fmla="*/ 2254758 h 5604001"/>
              <a:gd name="connsiteX1315" fmla="*/ 4163187 w 6293294"/>
              <a:gd name="connsiteY1315" fmla="*/ 2178558 h 5604001"/>
              <a:gd name="connsiteX1316" fmla="*/ 4194366 w 6293294"/>
              <a:gd name="connsiteY1316" fmla="*/ 2351723 h 5604001"/>
              <a:gd name="connsiteX1317" fmla="*/ 4235958 w 6293294"/>
              <a:gd name="connsiteY1317" fmla="*/ 2455672 h 5604001"/>
              <a:gd name="connsiteX1318" fmla="*/ 4353687 w 6293294"/>
              <a:gd name="connsiteY1318" fmla="*/ 2538794 h 5604001"/>
              <a:gd name="connsiteX1319" fmla="*/ 4294823 w 6293294"/>
              <a:gd name="connsiteY1319" fmla="*/ 2594166 h 5604001"/>
              <a:gd name="connsiteX1320" fmla="*/ 4138930 w 6293294"/>
              <a:gd name="connsiteY1320" fmla="*/ 2521458 h 5604001"/>
              <a:gd name="connsiteX1321" fmla="*/ 4073144 w 6293294"/>
              <a:gd name="connsiteY1321" fmla="*/ 2421001 h 5604001"/>
              <a:gd name="connsiteX1322" fmla="*/ 4069651 w 6293294"/>
              <a:gd name="connsiteY1322" fmla="*/ 2431415 h 5604001"/>
              <a:gd name="connsiteX1323" fmla="*/ 4291330 w 6293294"/>
              <a:gd name="connsiteY1323" fmla="*/ 2604580 h 5604001"/>
              <a:gd name="connsiteX1324" fmla="*/ 4242880 w 6293294"/>
              <a:gd name="connsiteY1324" fmla="*/ 2649601 h 5604001"/>
              <a:gd name="connsiteX1325" fmla="*/ 4149344 w 6293294"/>
              <a:gd name="connsiteY1325" fmla="*/ 2625344 h 5604001"/>
              <a:gd name="connsiteX1326" fmla="*/ 3955415 w 6293294"/>
              <a:gd name="connsiteY1326" fmla="*/ 2438337 h 5604001"/>
              <a:gd name="connsiteX1327" fmla="*/ 3969258 w 6293294"/>
              <a:gd name="connsiteY1327" fmla="*/ 2431415 h 5604001"/>
              <a:gd name="connsiteX1328" fmla="*/ 3934587 w 6293294"/>
              <a:gd name="connsiteY1328" fmla="*/ 2379472 h 5604001"/>
              <a:gd name="connsiteX1329" fmla="*/ 3941509 w 6293294"/>
              <a:gd name="connsiteY1329" fmla="*/ 2358644 h 5604001"/>
              <a:gd name="connsiteX1330" fmla="*/ 3931158 w 6293294"/>
              <a:gd name="connsiteY1330" fmla="*/ 2330958 h 5604001"/>
              <a:gd name="connsiteX1331" fmla="*/ 3976180 w 6293294"/>
              <a:gd name="connsiteY1331" fmla="*/ 2292858 h 5604001"/>
              <a:gd name="connsiteX1332" fmla="*/ 3969258 w 6293294"/>
              <a:gd name="connsiteY1332" fmla="*/ 2251329 h 5604001"/>
              <a:gd name="connsiteX1333" fmla="*/ 4000436 w 6293294"/>
              <a:gd name="connsiteY1333" fmla="*/ 2220151 h 5604001"/>
              <a:gd name="connsiteX1334" fmla="*/ 4038536 w 6293294"/>
              <a:gd name="connsiteY1334" fmla="*/ 2230501 h 5604001"/>
              <a:gd name="connsiteX1335" fmla="*/ 4121658 w 6293294"/>
              <a:gd name="connsiteY1335" fmla="*/ 2171637 h 5604001"/>
              <a:gd name="connsiteX1336" fmla="*/ 4163187 w 6293294"/>
              <a:gd name="connsiteY1336" fmla="*/ 2178558 h 5604001"/>
              <a:gd name="connsiteX1337" fmla="*/ 6144324 w 6293294"/>
              <a:gd name="connsiteY1337" fmla="*/ 2188972 h 5604001"/>
              <a:gd name="connsiteX1338" fmla="*/ 6178995 w 6293294"/>
              <a:gd name="connsiteY1338" fmla="*/ 2233994 h 5604001"/>
              <a:gd name="connsiteX1339" fmla="*/ 6255195 w 6293294"/>
              <a:gd name="connsiteY1339" fmla="*/ 2327466 h 5604001"/>
              <a:gd name="connsiteX1340" fmla="*/ 6279388 w 6293294"/>
              <a:gd name="connsiteY1340" fmla="*/ 2379472 h 5604001"/>
              <a:gd name="connsiteX1341" fmla="*/ 6255195 w 6293294"/>
              <a:gd name="connsiteY1341" fmla="*/ 2427923 h 5604001"/>
              <a:gd name="connsiteX1342" fmla="*/ 6269037 w 6293294"/>
              <a:gd name="connsiteY1342" fmla="*/ 2476437 h 5604001"/>
              <a:gd name="connsiteX1343" fmla="*/ 6230937 w 6293294"/>
              <a:gd name="connsiteY1343" fmla="*/ 2517966 h 5604001"/>
              <a:gd name="connsiteX1344" fmla="*/ 6210174 w 6293294"/>
              <a:gd name="connsiteY1344" fmla="*/ 2511044 h 5604001"/>
              <a:gd name="connsiteX1345" fmla="*/ 6140895 w 6293294"/>
              <a:gd name="connsiteY1345" fmla="*/ 2580323 h 5604001"/>
              <a:gd name="connsiteX1346" fmla="*/ 6075045 w 6293294"/>
              <a:gd name="connsiteY1346" fmla="*/ 2542223 h 5604001"/>
              <a:gd name="connsiteX1347" fmla="*/ 6023102 w 6293294"/>
              <a:gd name="connsiteY1347" fmla="*/ 2576894 h 5604001"/>
              <a:gd name="connsiteX1348" fmla="*/ 5964237 w 6293294"/>
              <a:gd name="connsiteY1348" fmla="*/ 2504123 h 5604001"/>
              <a:gd name="connsiteX1349" fmla="*/ 5933059 w 6293294"/>
              <a:gd name="connsiteY1349" fmla="*/ 2497201 h 5604001"/>
              <a:gd name="connsiteX1350" fmla="*/ 5898451 w 6293294"/>
              <a:gd name="connsiteY1350" fmla="*/ 2476437 h 5604001"/>
              <a:gd name="connsiteX1351" fmla="*/ 5843016 w 6293294"/>
              <a:gd name="connsiteY1351" fmla="*/ 2497201 h 5604001"/>
              <a:gd name="connsiteX1352" fmla="*/ 5797995 w 6293294"/>
              <a:gd name="connsiteY1352" fmla="*/ 2490280 h 5604001"/>
              <a:gd name="connsiteX1353" fmla="*/ 5707951 w 6293294"/>
              <a:gd name="connsiteY1353" fmla="*/ 2566480 h 5604001"/>
              <a:gd name="connsiteX1354" fmla="*/ 5666359 w 6293294"/>
              <a:gd name="connsiteY1354" fmla="*/ 2556066 h 5604001"/>
              <a:gd name="connsiteX1355" fmla="*/ 5614416 w 6293294"/>
              <a:gd name="connsiteY1355" fmla="*/ 2635758 h 5604001"/>
              <a:gd name="connsiteX1356" fmla="*/ 5558981 w 6293294"/>
              <a:gd name="connsiteY1356" fmla="*/ 2621915 h 5604001"/>
              <a:gd name="connsiteX1357" fmla="*/ 5503609 w 6293294"/>
              <a:gd name="connsiteY1357" fmla="*/ 2646172 h 5604001"/>
              <a:gd name="connsiteX1358" fmla="*/ 5399659 w 6293294"/>
              <a:gd name="connsiteY1358" fmla="*/ 2594166 h 5604001"/>
              <a:gd name="connsiteX1359" fmla="*/ 5423916 w 6293294"/>
              <a:gd name="connsiteY1359" fmla="*/ 2569972 h 5604001"/>
              <a:gd name="connsiteX1360" fmla="*/ 5465509 w 6293294"/>
              <a:gd name="connsiteY1360" fmla="*/ 2576894 h 5604001"/>
              <a:gd name="connsiteX1361" fmla="*/ 5534787 w 6293294"/>
              <a:gd name="connsiteY1361" fmla="*/ 2566480 h 5604001"/>
              <a:gd name="connsiteX1362" fmla="*/ 5818759 w 6293294"/>
              <a:gd name="connsiteY1362" fmla="*/ 2393315 h 5604001"/>
              <a:gd name="connsiteX1363" fmla="*/ 6133974 w 6293294"/>
              <a:gd name="connsiteY1363" fmla="*/ 2258251 h 5604001"/>
              <a:gd name="connsiteX1364" fmla="*/ 6127051 w 6293294"/>
              <a:gd name="connsiteY1364" fmla="*/ 2254758 h 5604001"/>
              <a:gd name="connsiteX1365" fmla="*/ 6019674 w 6293294"/>
              <a:gd name="connsiteY1365" fmla="*/ 2317115 h 5604001"/>
              <a:gd name="connsiteX1366" fmla="*/ 5839524 w 6293294"/>
              <a:gd name="connsiteY1366" fmla="*/ 2386394 h 5604001"/>
              <a:gd name="connsiteX1367" fmla="*/ 5825681 w 6293294"/>
              <a:gd name="connsiteY1367" fmla="*/ 2386394 h 5604001"/>
              <a:gd name="connsiteX1368" fmla="*/ 5877624 w 6293294"/>
              <a:gd name="connsiteY1368" fmla="*/ 2299780 h 5604001"/>
              <a:gd name="connsiteX1369" fmla="*/ 5922645 w 6293294"/>
              <a:gd name="connsiteY1369" fmla="*/ 2289366 h 5604001"/>
              <a:gd name="connsiteX1370" fmla="*/ 5950395 w 6293294"/>
              <a:gd name="connsiteY1370" fmla="*/ 2254758 h 5604001"/>
              <a:gd name="connsiteX1371" fmla="*/ 6057774 w 6293294"/>
              <a:gd name="connsiteY1371" fmla="*/ 2164715 h 5604001"/>
              <a:gd name="connsiteX1372" fmla="*/ 6144324 w 6293294"/>
              <a:gd name="connsiteY1372" fmla="*/ 2188972 h 5604001"/>
              <a:gd name="connsiteX1373" fmla="*/ 5746051 w 6293294"/>
              <a:gd name="connsiteY1373" fmla="*/ 2199323 h 5604001"/>
              <a:gd name="connsiteX1374" fmla="*/ 5836095 w 6293294"/>
              <a:gd name="connsiteY1374" fmla="*/ 2143951 h 5604001"/>
              <a:gd name="connsiteX1375" fmla="*/ 5746051 w 6293294"/>
              <a:gd name="connsiteY1375" fmla="*/ 2199323 h 5604001"/>
              <a:gd name="connsiteX1376" fmla="*/ 2410651 w 6293294"/>
              <a:gd name="connsiteY1376" fmla="*/ 2195894 h 5604001"/>
              <a:gd name="connsiteX1377" fmla="*/ 2483358 w 6293294"/>
              <a:gd name="connsiteY1377" fmla="*/ 2182051 h 5604001"/>
              <a:gd name="connsiteX1378" fmla="*/ 2583815 w 6293294"/>
              <a:gd name="connsiteY1378" fmla="*/ 2237423 h 5604001"/>
              <a:gd name="connsiteX1379" fmla="*/ 2590737 w 6293294"/>
              <a:gd name="connsiteY1379" fmla="*/ 2296351 h 5604001"/>
              <a:gd name="connsiteX1380" fmla="*/ 2604580 w 6293294"/>
              <a:gd name="connsiteY1380" fmla="*/ 2303272 h 5604001"/>
              <a:gd name="connsiteX1381" fmla="*/ 2760472 w 6293294"/>
              <a:gd name="connsiteY1381" fmla="*/ 2365566 h 5604001"/>
              <a:gd name="connsiteX1382" fmla="*/ 2753551 w 6293294"/>
              <a:gd name="connsiteY1382" fmla="*/ 2393315 h 5604001"/>
              <a:gd name="connsiteX1383" fmla="*/ 2760472 w 6293294"/>
              <a:gd name="connsiteY1383" fmla="*/ 2403666 h 5604001"/>
              <a:gd name="connsiteX1384" fmla="*/ 2822829 w 6293294"/>
              <a:gd name="connsiteY1384" fmla="*/ 2417572 h 5604001"/>
              <a:gd name="connsiteX1385" fmla="*/ 2867851 w 6293294"/>
              <a:gd name="connsiteY1385" fmla="*/ 2479866 h 5604001"/>
              <a:gd name="connsiteX1386" fmla="*/ 2860929 w 6293294"/>
              <a:gd name="connsiteY1386" fmla="*/ 2507615 h 5604001"/>
              <a:gd name="connsiteX1387" fmla="*/ 2885122 w 6293294"/>
              <a:gd name="connsiteY1387" fmla="*/ 2524887 h 5604001"/>
              <a:gd name="connsiteX1388" fmla="*/ 2705037 w 6293294"/>
              <a:gd name="connsiteY1388" fmla="*/ 2614994 h 5604001"/>
              <a:gd name="connsiteX1389" fmla="*/ 2549208 w 6293294"/>
              <a:gd name="connsiteY1389" fmla="*/ 2597658 h 5604001"/>
              <a:gd name="connsiteX1390" fmla="*/ 2542286 w 6293294"/>
              <a:gd name="connsiteY1390" fmla="*/ 2604580 h 5604001"/>
              <a:gd name="connsiteX1391" fmla="*/ 2711958 w 6293294"/>
              <a:gd name="connsiteY1391" fmla="*/ 2635758 h 5604001"/>
              <a:gd name="connsiteX1392" fmla="*/ 2888615 w 6293294"/>
              <a:gd name="connsiteY1392" fmla="*/ 2528380 h 5604001"/>
              <a:gd name="connsiteX1393" fmla="*/ 2899029 w 6293294"/>
              <a:gd name="connsiteY1393" fmla="*/ 2524887 h 5604001"/>
              <a:gd name="connsiteX1394" fmla="*/ 2950972 w 6293294"/>
              <a:gd name="connsiteY1394" fmla="*/ 2552637 h 5604001"/>
              <a:gd name="connsiteX1395" fmla="*/ 2950972 w 6293294"/>
              <a:gd name="connsiteY1395" fmla="*/ 2566480 h 5604001"/>
              <a:gd name="connsiteX1396" fmla="*/ 2937129 w 6293294"/>
              <a:gd name="connsiteY1396" fmla="*/ 2566480 h 5604001"/>
              <a:gd name="connsiteX1397" fmla="*/ 2950972 w 6293294"/>
              <a:gd name="connsiteY1397" fmla="*/ 2580323 h 5604001"/>
              <a:gd name="connsiteX1398" fmla="*/ 2940558 w 6293294"/>
              <a:gd name="connsiteY1398" fmla="*/ 2597658 h 5604001"/>
              <a:gd name="connsiteX1399" fmla="*/ 2812415 w 6293294"/>
              <a:gd name="connsiteY1399" fmla="*/ 2628837 h 5604001"/>
              <a:gd name="connsiteX1400" fmla="*/ 2705037 w 6293294"/>
              <a:gd name="connsiteY1400" fmla="*/ 2639187 h 5604001"/>
              <a:gd name="connsiteX1401" fmla="*/ 2569972 w 6293294"/>
              <a:gd name="connsiteY1401" fmla="*/ 2621915 h 5604001"/>
              <a:gd name="connsiteX1402" fmla="*/ 2185543 w 6293294"/>
              <a:gd name="connsiteY1402" fmla="*/ 2317115 h 5604001"/>
              <a:gd name="connsiteX1403" fmla="*/ 2175129 w 6293294"/>
              <a:gd name="connsiteY1403" fmla="*/ 2306701 h 5604001"/>
              <a:gd name="connsiteX1404" fmla="*/ 2164715 w 6293294"/>
              <a:gd name="connsiteY1404" fmla="*/ 2244344 h 5604001"/>
              <a:gd name="connsiteX1405" fmla="*/ 2195894 w 6293294"/>
              <a:gd name="connsiteY1405" fmla="*/ 2171637 h 5604001"/>
              <a:gd name="connsiteX1406" fmla="*/ 2227072 w 6293294"/>
              <a:gd name="connsiteY1406" fmla="*/ 2157794 h 5604001"/>
              <a:gd name="connsiteX1407" fmla="*/ 2306764 w 6293294"/>
              <a:gd name="connsiteY1407" fmla="*/ 2137029 h 5604001"/>
              <a:gd name="connsiteX1408" fmla="*/ 2410651 w 6293294"/>
              <a:gd name="connsiteY1408" fmla="*/ 2195894 h 5604001"/>
              <a:gd name="connsiteX1409" fmla="*/ 5351209 w 6293294"/>
              <a:gd name="connsiteY1409" fmla="*/ 2182051 h 5604001"/>
              <a:gd name="connsiteX1410" fmla="*/ 5330381 w 6293294"/>
              <a:gd name="connsiteY1410" fmla="*/ 2171637 h 5604001"/>
              <a:gd name="connsiteX1411" fmla="*/ 5441251 w 6293294"/>
              <a:gd name="connsiteY1411" fmla="*/ 2116201 h 5604001"/>
              <a:gd name="connsiteX1412" fmla="*/ 5351209 w 6293294"/>
              <a:gd name="connsiteY1412" fmla="*/ 2182051 h 5604001"/>
              <a:gd name="connsiteX1413" fmla="*/ 4263644 w 6293294"/>
              <a:gd name="connsiteY1413" fmla="*/ 2199323 h 5604001"/>
              <a:gd name="connsiteX1414" fmla="*/ 4270566 w 6293294"/>
              <a:gd name="connsiteY1414" fmla="*/ 2230501 h 5604001"/>
              <a:gd name="connsiteX1415" fmla="*/ 4305174 w 6293294"/>
              <a:gd name="connsiteY1415" fmla="*/ 2258251 h 5604001"/>
              <a:gd name="connsiteX1416" fmla="*/ 4322509 w 6293294"/>
              <a:gd name="connsiteY1416" fmla="*/ 2292858 h 5604001"/>
              <a:gd name="connsiteX1417" fmla="*/ 4277487 w 6293294"/>
              <a:gd name="connsiteY1417" fmla="*/ 2375980 h 5604001"/>
              <a:gd name="connsiteX1418" fmla="*/ 4301744 w 6293294"/>
              <a:gd name="connsiteY1418" fmla="*/ 2427923 h 5604001"/>
              <a:gd name="connsiteX1419" fmla="*/ 4287901 w 6293294"/>
              <a:gd name="connsiteY1419" fmla="*/ 2445258 h 5604001"/>
              <a:gd name="connsiteX1420" fmla="*/ 4312158 w 6293294"/>
              <a:gd name="connsiteY1420" fmla="*/ 2452180 h 5604001"/>
              <a:gd name="connsiteX1421" fmla="*/ 4353687 w 6293294"/>
              <a:gd name="connsiteY1421" fmla="*/ 2476437 h 5604001"/>
              <a:gd name="connsiteX1422" fmla="*/ 4360609 w 6293294"/>
              <a:gd name="connsiteY1422" fmla="*/ 2497201 h 5604001"/>
              <a:gd name="connsiteX1423" fmla="*/ 4398709 w 6293294"/>
              <a:gd name="connsiteY1423" fmla="*/ 2524887 h 5604001"/>
              <a:gd name="connsiteX1424" fmla="*/ 4377944 w 6293294"/>
              <a:gd name="connsiteY1424" fmla="*/ 2531872 h 5604001"/>
              <a:gd name="connsiteX1425" fmla="*/ 4256723 w 6293294"/>
              <a:gd name="connsiteY1425" fmla="*/ 2448751 h 5604001"/>
              <a:gd name="connsiteX1426" fmla="*/ 4159758 w 6293294"/>
              <a:gd name="connsiteY1426" fmla="*/ 2116201 h 5604001"/>
              <a:gd name="connsiteX1427" fmla="*/ 4263644 w 6293294"/>
              <a:gd name="connsiteY1427" fmla="*/ 2199323 h 5604001"/>
              <a:gd name="connsiteX1428" fmla="*/ 5628259 w 6293294"/>
              <a:gd name="connsiteY1428" fmla="*/ 2130044 h 5604001"/>
              <a:gd name="connsiteX1429" fmla="*/ 5666359 w 6293294"/>
              <a:gd name="connsiteY1429" fmla="*/ 2140458 h 5604001"/>
              <a:gd name="connsiteX1430" fmla="*/ 5694109 w 6293294"/>
              <a:gd name="connsiteY1430" fmla="*/ 2192401 h 5604001"/>
              <a:gd name="connsiteX1431" fmla="*/ 5683695 w 6293294"/>
              <a:gd name="connsiteY1431" fmla="*/ 2237423 h 5604001"/>
              <a:gd name="connsiteX1432" fmla="*/ 5697537 w 6293294"/>
              <a:gd name="connsiteY1432" fmla="*/ 2275523 h 5604001"/>
              <a:gd name="connsiteX1433" fmla="*/ 5628259 w 6293294"/>
              <a:gd name="connsiteY1433" fmla="*/ 2324037 h 5604001"/>
              <a:gd name="connsiteX1434" fmla="*/ 5569395 w 6293294"/>
              <a:gd name="connsiteY1434" fmla="*/ 2299780 h 5604001"/>
              <a:gd name="connsiteX1435" fmla="*/ 5507037 w 6293294"/>
              <a:gd name="connsiteY1435" fmla="*/ 2337880 h 5604001"/>
              <a:gd name="connsiteX1436" fmla="*/ 5468937 w 6293294"/>
              <a:gd name="connsiteY1436" fmla="*/ 2324037 h 5604001"/>
              <a:gd name="connsiteX1437" fmla="*/ 5437759 w 6293294"/>
              <a:gd name="connsiteY1437" fmla="*/ 2341372 h 5604001"/>
              <a:gd name="connsiteX1438" fmla="*/ 5423916 w 6293294"/>
              <a:gd name="connsiteY1438" fmla="*/ 2292858 h 5604001"/>
              <a:gd name="connsiteX1439" fmla="*/ 5448174 w 6293294"/>
              <a:gd name="connsiteY1439" fmla="*/ 2258251 h 5604001"/>
              <a:gd name="connsiteX1440" fmla="*/ 5479351 w 6293294"/>
              <a:gd name="connsiteY1440" fmla="*/ 2209737 h 5604001"/>
              <a:gd name="connsiteX1441" fmla="*/ 5475859 w 6293294"/>
              <a:gd name="connsiteY1441" fmla="*/ 2178558 h 5604001"/>
              <a:gd name="connsiteX1442" fmla="*/ 5496687 w 6293294"/>
              <a:gd name="connsiteY1442" fmla="*/ 2130044 h 5604001"/>
              <a:gd name="connsiteX1443" fmla="*/ 5558981 w 6293294"/>
              <a:gd name="connsiteY1443" fmla="*/ 2091944 h 5604001"/>
              <a:gd name="connsiteX1444" fmla="*/ 5628259 w 6293294"/>
              <a:gd name="connsiteY1444" fmla="*/ 2130044 h 5604001"/>
              <a:gd name="connsiteX1445" fmla="*/ 1229551 w 6293294"/>
              <a:gd name="connsiteY1445" fmla="*/ 2116201 h 5604001"/>
              <a:gd name="connsiteX1446" fmla="*/ 1257300 w 6293294"/>
              <a:gd name="connsiteY1446" fmla="*/ 2161223 h 5604001"/>
              <a:gd name="connsiteX1447" fmla="*/ 1312735 w 6293294"/>
              <a:gd name="connsiteY1447" fmla="*/ 2164715 h 5604001"/>
              <a:gd name="connsiteX1448" fmla="*/ 1399286 w 6293294"/>
              <a:gd name="connsiteY1448" fmla="*/ 2192401 h 5604001"/>
              <a:gd name="connsiteX1449" fmla="*/ 1454721 w 6293294"/>
              <a:gd name="connsiteY1449" fmla="*/ 2247837 h 5604001"/>
              <a:gd name="connsiteX1450" fmla="*/ 1468564 w 6293294"/>
              <a:gd name="connsiteY1450" fmla="*/ 2306701 h 5604001"/>
              <a:gd name="connsiteX1451" fmla="*/ 1565529 w 6293294"/>
              <a:gd name="connsiteY1451" fmla="*/ 2313623 h 5604001"/>
              <a:gd name="connsiteX1452" fmla="*/ 1631378 w 6293294"/>
              <a:gd name="connsiteY1452" fmla="*/ 2355215 h 5604001"/>
              <a:gd name="connsiteX1453" fmla="*/ 1659064 w 6293294"/>
              <a:gd name="connsiteY1453" fmla="*/ 2452180 h 5604001"/>
              <a:gd name="connsiteX1454" fmla="*/ 1672908 w 6293294"/>
              <a:gd name="connsiteY1454" fmla="*/ 2459101 h 5604001"/>
              <a:gd name="connsiteX1455" fmla="*/ 1804543 w 6293294"/>
              <a:gd name="connsiteY1455" fmla="*/ 2490280 h 5604001"/>
              <a:gd name="connsiteX1456" fmla="*/ 1672908 w 6293294"/>
              <a:gd name="connsiteY1456" fmla="*/ 2500694 h 5604001"/>
              <a:gd name="connsiteX1457" fmla="*/ 1354264 w 6293294"/>
              <a:gd name="connsiteY1457" fmla="*/ 2427923 h 5604001"/>
              <a:gd name="connsiteX1458" fmla="*/ 1056386 w 6293294"/>
              <a:gd name="connsiteY1458" fmla="*/ 2251329 h 5604001"/>
              <a:gd name="connsiteX1459" fmla="*/ 1170686 w 6293294"/>
              <a:gd name="connsiteY1459" fmla="*/ 2178558 h 5604001"/>
              <a:gd name="connsiteX1460" fmla="*/ 1039114 w 6293294"/>
              <a:gd name="connsiteY1460" fmla="*/ 2227072 h 5604001"/>
              <a:gd name="connsiteX1461" fmla="*/ 1039114 w 6293294"/>
              <a:gd name="connsiteY1461" fmla="*/ 2199323 h 5604001"/>
              <a:gd name="connsiteX1462" fmla="*/ 1160335 w 6293294"/>
              <a:gd name="connsiteY1462" fmla="*/ 2078101 h 5604001"/>
              <a:gd name="connsiteX1463" fmla="*/ 1229551 w 6293294"/>
              <a:gd name="connsiteY1463" fmla="*/ 2116201 h 5604001"/>
              <a:gd name="connsiteX1464" fmla="*/ 4762374 w 6293294"/>
              <a:gd name="connsiteY1464" fmla="*/ 2112772 h 5604001"/>
              <a:gd name="connsiteX1465" fmla="*/ 4821237 w 6293294"/>
              <a:gd name="connsiteY1465" fmla="*/ 2126615 h 5604001"/>
              <a:gd name="connsiteX1466" fmla="*/ 4855909 w 6293294"/>
              <a:gd name="connsiteY1466" fmla="*/ 2209737 h 5604001"/>
              <a:gd name="connsiteX1467" fmla="*/ 4845495 w 6293294"/>
              <a:gd name="connsiteY1467" fmla="*/ 2320544 h 5604001"/>
              <a:gd name="connsiteX1468" fmla="*/ 4859337 w 6293294"/>
              <a:gd name="connsiteY1468" fmla="*/ 2372551 h 5604001"/>
              <a:gd name="connsiteX1469" fmla="*/ 4866323 w 6293294"/>
              <a:gd name="connsiteY1469" fmla="*/ 2369058 h 5604001"/>
              <a:gd name="connsiteX1470" fmla="*/ 4859337 w 6293294"/>
              <a:gd name="connsiteY1470" fmla="*/ 2341372 h 5604001"/>
              <a:gd name="connsiteX1471" fmla="*/ 4900930 w 6293294"/>
              <a:gd name="connsiteY1471" fmla="*/ 2358644 h 5604001"/>
              <a:gd name="connsiteX1472" fmla="*/ 4945951 w 6293294"/>
              <a:gd name="connsiteY1472" fmla="*/ 2341372 h 5604001"/>
              <a:gd name="connsiteX1473" fmla="*/ 4970209 w 6293294"/>
              <a:gd name="connsiteY1473" fmla="*/ 2313623 h 5604001"/>
              <a:gd name="connsiteX1474" fmla="*/ 5042916 w 6293294"/>
              <a:gd name="connsiteY1474" fmla="*/ 2282444 h 5604001"/>
              <a:gd name="connsiteX1475" fmla="*/ 5087937 w 6293294"/>
              <a:gd name="connsiteY1475" fmla="*/ 2303272 h 5604001"/>
              <a:gd name="connsiteX1476" fmla="*/ 5136451 w 6293294"/>
              <a:gd name="connsiteY1476" fmla="*/ 2223580 h 5604001"/>
              <a:gd name="connsiteX1477" fmla="*/ 5167630 w 6293294"/>
              <a:gd name="connsiteY1477" fmla="*/ 2237423 h 5604001"/>
              <a:gd name="connsiteX1478" fmla="*/ 5212651 w 6293294"/>
              <a:gd name="connsiteY1478" fmla="*/ 2164715 h 5604001"/>
              <a:gd name="connsiteX1479" fmla="*/ 5226495 w 6293294"/>
              <a:gd name="connsiteY1479" fmla="*/ 2171637 h 5604001"/>
              <a:gd name="connsiteX1480" fmla="*/ 5247259 w 6293294"/>
              <a:gd name="connsiteY1480" fmla="*/ 2126615 h 5604001"/>
              <a:gd name="connsiteX1481" fmla="*/ 5278437 w 6293294"/>
              <a:gd name="connsiteY1481" fmla="*/ 2171637 h 5604001"/>
              <a:gd name="connsiteX1482" fmla="*/ 5309616 w 6293294"/>
              <a:gd name="connsiteY1482" fmla="*/ 2192401 h 5604001"/>
              <a:gd name="connsiteX1483" fmla="*/ 5320030 w 6293294"/>
              <a:gd name="connsiteY1483" fmla="*/ 2230501 h 5604001"/>
              <a:gd name="connsiteX1484" fmla="*/ 5299266 w 6293294"/>
              <a:gd name="connsiteY1484" fmla="*/ 2275523 h 5604001"/>
              <a:gd name="connsiteX1485" fmla="*/ 5285359 w 6293294"/>
              <a:gd name="connsiteY1485" fmla="*/ 2265172 h 5604001"/>
              <a:gd name="connsiteX1486" fmla="*/ 5236909 w 6293294"/>
              <a:gd name="connsiteY1486" fmla="*/ 2306701 h 5604001"/>
              <a:gd name="connsiteX1487" fmla="*/ 5257674 w 6293294"/>
              <a:gd name="connsiteY1487" fmla="*/ 2320544 h 5604001"/>
              <a:gd name="connsiteX1488" fmla="*/ 5309616 w 6293294"/>
              <a:gd name="connsiteY1488" fmla="*/ 2282444 h 5604001"/>
              <a:gd name="connsiteX1489" fmla="*/ 5368481 w 6293294"/>
              <a:gd name="connsiteY1489" fmla="*/ 2296351 h 5604001"/>
              <a:gd name="connsiteX1490" fmla="*/ 5361559 w 6293294"/>
              <a:gd name="connsiteY1490" fmla="*/ 2317115 h 5604001"/>
              <a:gd name="connsiteX1491" fmla="*/ 5368481 w 6293294"/>
              <a:gd name="connsiteY1491" fmla="*/ 2355215 h 5604001"/>
              <a:gd name="connsiteX1492" fmla="*/ 5340795 w 6293294"/>
              <a:gd name="connsiteY1492" fmla="*/ 2414080 h 5604001"/>
              <a:gd name="connsiteX1493" fmla="*/ 5333874 w 6293294"/>
              <a:gd name="connsiteY1493" fmla="*/ 2403666 h 5604001"/>
              <a:gd name="connsiteX1494" fmla="*/ 5309616 w 6293294"/>
              <a:gd name="connsiteY1494" fmla="*/ 2448751 h 5604001"/>
              <a:gd name="connsiteX1495" fmla="*/ 5250751 w 6293294"/>
              <a:gd name="connsiteY1495" fmla="*/ 2417572 h 5604001"/>
              <a:gd name="connsiteX1496" fmla="*/ 5264595 w 6293294"/>
              <a:gd name="connsiteY1496" fmla="*/ 2393315 h 5604001"/>
              <a:gd name="connsiteX1497" fmla="*/ 5250751 w 6293294"/>
              <a:gd name="connsiteY1497" fmla="*/ 2369058 h 5604001"/>
              <a:gd name="connsiteX1498" fmla="*/ 5254181 w 6293294"/>
              <a:gd name="connsiteY1498" fmla="*/ 2362137 h 5604001"/>
              <a:gd name="connsiteX1499" fmla="*/ 5268087 w 6293294"/>
              <a:gd name="connsiteY1499" fmla="*/ 2334451 h 5604001"/>
              <a:gd name="connsiteX1500" fmla="*/ 5281930 w 6293294"/>
              <a:gd name="connsiteY1500" fmla="*/ 2334451 h 5604001"/>
              <a:gd name="connsiteX1501" fmla="*/ 5288851 w 6293294"/>
              <a:gd name="connsiteY1501" fmla="*/ 2344801 h 5604001"/>
              <a:gd name="connsiteX1502" fmla="*/ 5268087 w 6293294"/>
              <a:gd name="connsiteY1502" fmla="*/ 2344801 h 5604001"/>
              <a:gd name="connsiteX1503" fmla="*/ 5261166 w 6293294"/>
              <a:gd name="connsiteY1503" fmla="*/ 2355215 h 5604001"/>
              <a:gd name="connsiteX1504" fmla="*/ 5278437 w 6293294"/>
              <a:gd name="connsiteY1504" fmla="*/ 2369058 h 5604001"/>
              <a:gd name="connsiteX1505" fmla="*/ 5306187 w 6293294"/>
              <a:gd name="connsiteY1505" fmla="*/ 2348294 h 5604001"/>
              <a:gd name="connsiteX1506" fmla="*/ 5340795 w 6293294"/>
              <a:gd name="connsiteY1506" fmla="*/ 2320544 h 5604001"/>
              <a:gd name="connsiteX1507" fmla="*/ 5330381 w 6293294"/>
              <a:gd name="connsiteY1507" fmla="*/ 2299780 h 5604001"/>
              <a:gd name="connsiteX1508" fmla="*/ 5309616 w 6293294"/>
              <a:gd name="connsiteY1508" fmla="*/ 2299780 h 5604001"/>
              <a:gd name="connsiteX1509" fmla="*/ 5302695 w 6293294"/>
              <a:gd name="connsiteY1509" fmla="*/ 2310194 h 5604001"/>
              <a:gd name="connsiteX1510" fmla="*/ 5323459 w 6293294"/>
              <a:gd name="connsiteY1510" fmla="*/ 2313623 h 5604001"/>
              <a:gd name="connsiteX1511" fmla="*/ 5326951 w 6293294"/>
              <a:gd name="connsiteY1511" fmla="*/ 2324037 h 5604001"/>
              <a:gd name="connsiteX1512" fmla="*/ 5313109 w 6293294"/>
              <a:gd name="connsiteY1512" fmla="*/ 2337880 h 5604001"/>
              <a:gd name="connsiteX1513" fmla="*/ 5278437 w 6293294"/>
              <a:gd name="connsiteY1513" fmla="*/ 2320544 h 5604001"/>
              <a:gd name="connsiteX1514" fmla="*/ 5226495 w 6293294"/>
              <a:gd name="connsiteY1514" fmla="*/ 2341372 h 5604001"/>
              <a:gd name="connsiteX1515" fmla="*/ 5209159 w 6293294"/>
              <a:gd name="connsiteY1515" fmla="*/ 2330958 h 5604001"/>
              <a:gd name="connsiteX1516" fmla="*/ 5188395 w 6293294"/>
              <a:gd name="connsiteY1516" fmla="*/ 2341372 h 5604001"/>
              <a:gd name="connsiteX1517" fmla="*/ 5195316 w 6293294"/>
              <a:gd name="connsiteY1517" fmla="*/ 2348294 h 5604001"/>
              <a:gd name="connsiteX1518" fmla="*/ 5188395 w 6293294"/>
              <a:gd name="connsiteY1518" fmla="*/ 2362137 h 5604001"/>
              <a:gd name="connsiteX1519" fmla="*/ 5195316 w 6293294"/>
              <a:gd name="connsiteY1519" fmla="*/ 2365566 h 5604001"/>
              <a:gd name="connsiteX1520" fmla="*/ 5209159 w 6293294"/>
              <a:gd name="connsiteY1520" fmla="*/ 2358644 h 5604001"/>
              <a:gd name="connsiteX1521" fmla="*/ 5191887 w 6293294"/>
              <a:gd name="connsiteY1521" fmla="*/ 2382901 h 5604001"/>
              <a:gd name="connsiteX1522" fmla="*/ 5191887 w 6293294"/>
              <a:gd name="connsiteY1522" fmla="*/ 2393315 h 5604001"/>
              <a:gd name="connsiteX1523" fmla="*/ 5198809 w 6293294"/>
              <a:gd name="connsiteY1523" fmla="*/ 2396744 h 5604001"/>
              <a:gd name="connsiteX1524" fmla="*/ 5240337 w 6293294"/>
              <a:gd name="connsiteY1524" fmla="*/ 2355215 h 5604001"/>
              <a:gd name="connsiteX1525" fmla="*/ 5209159 w 6293294"/>
              <a:gd name="connsiteY1525" fmla="*/ 2396744 h 5604001"/>
              <a:gd name="connsiteX1526" fmla="*/ 5233416 w 6293294"/>
              <a:gd name="connsiteY1526" fmla="*/ 2421001 h 5604001"/>
              <a:gd name="connsiteX1527" fmla="*/ 5209159 w 6293294"/>
              <a:gd name="connsiteY1527" fmla="*/ 2431415 h 5604001"/>
              <a:gd name="connsiteX1528" fmla="*/ 5164137 w 6293294"/>
              <a:gd name="connsiteY1528" fmla="*/ 2407158 h 5604001"/>
              <a:gd name="connsiteX1529" fmla="*/ 5178044 w 6293294"/>
              <a:gd name="connsiteY1529" fmla="*/ 2375980 h 5604001"/>
              <a:gd name="connsiteX1530" fmla="*/ 5171059 w 6293294"/>
              <a:gd name="connsiteY1530" fmla="*/ 2382901 h 5604001"/>
              <a:gd name="connsiteX1531" fmla="*/ 5171059 w 6293294"/>
              <a:gd name="connsiteY1531" fmla="*/ 2369058 h 5604001"/>
              <a:gd name="connsiteX1532" fmla="*/ 5157216 w 6293294"/>
              <a:gd name="connsiteY1532" fmla="*/ 2382901 h 5604001"/>
              <a:gd name="connsiteX1533" fmla="*/ 5139944 w 6293294"/>
              <a:gd name="connsiteY1533" fmla="*/ 2351723 h 5604001"/>
              <a:gd name="connsiteX1534" fmla="*/ 5105274 w 6293294"/>
              <a:gd name="connsiteY1534" fmla="*/ 2386394 h 5604001"/>
              <a:gd name="connsiteX1535" fmla="*/ 5105274 w 6293294"/>
              <a:gd name="connsiteY1535" fmla="*/ 2403666 h 5604001"/>
              <a:gd name="connsiteX1536" fmla="*/ 5112195 w 6293294"/>
              <a:gd name="connsiteY1536" fmla="*/ 2410651 h 5604001"/>
              <a:gd name="connsiteX1537" fmla="*/ 5136451 w 6293294"/>
              <a:gd name="connsiteY1537" fmla="*/ 2365566 h 5604001"/>
              <a:gd name="connsiteX1538" fmla="*/ 5146866 w 6293294"/>
              <a:gd name="connsiteY1538" fmla="*/ 2365566 h 5604001"/>
              <a:gd name="connsiteX1539" fmla="*/ 5150295 w 6293294"/>
              <a:gd name="connsiteY1539" fmla="*/ 2382901 h 5604001"/>
              <a:gd name="connsiteX1540" fmla="*/ 5136451 w 6293294"/>
              <a:gd name="connsiteY1540" fmla="*/ 2400237 h 5604001"/>
              <a:gd name="connsiteX1541" fmla="*/ 5174551 w 6293294"/>
              <a:gd name="connsiteY1541" fmla="*/ 2414080 h 5604001"/>
              <a:gd name="connsiteX1542" fmla="*/ 5178044 w 6293294"/>
              <a:gd name="connsiteY1542" fmla="*/ 2431415 h 5604001"/>
              <a:gd name="connsiteX1543" fmla="*/ 5129530 w 6293294"/>
              <a:gd name="connsiteY1543" fmla="*/ 2417572 h 5604001"/>
              <a:gd name="connsiteX1544" fmla="*/ 5087937 w 6293294"/>
              <a:gd name="connsiteY1544" fmla="*/ 2431415 h 5604001"/>
              <a:gd name="connsiteX1545" fmla="*/ 5035995 w 6293294"/>
              <a:gd name="connsiteY1545" fmla="*/ 2389823 h 5604001"/>
              <a:gd name="connsiteX1546" fmla="*/ 5008309 w 6293294"/>
              <a:gd name="connsiteY1546" fmla="*/ 2400237 h 5604001"/>
              <a:gd name="connsiteX1547" fmla="*/ 5018659 w 6293294"/>
              <a:gd name="connsiteY1547" fmla="*/ 2386394 h 5604001"/>
              <a:gd name="connsiteX1548" fmla="*/ 4994466 w 6293294"/>
              <a:gd name="connsiteY1548" fmla="*/ 2344801 h 5604001"/>
              <a:gd name="connsiteX1549" fmla="*/ 5004816 w 6293294"/>
              <a:gd name="connsiteY1549" fmla="*/ 2337880 h 5604001"/>
              <a:gd name="connsiteX1550" fmla="*/ 5004816 w 6293294"/>
              <a:gd name="connsiteY1550" fmla="*/ 2351723 h 5604001"/>
              <a:gd name="connsiteX1551" fmla="*/ 5018659 w 6293294"/>
              <a:gd name="connsiteY1551" fmla="*/ 2337880 h 5604001"/>
              <a:gd name="connsiteX1552" fmla="*/ 5022151 w 6293294"/>
              <a:gd name="connsiteY1552" fmla="*/ 2344801 h 5604001"/>
              <a:gd name="connsiteX1553" fmla="*/ 5035995 w 6293294"/>
              <a:gd name="connsiteY1553" fmla="*/ 2337880 h 5604001"/>
              <a:gd name="connsiteX1554" fmla="*/ 5004816 w 6293294"/>
              <a:gd name="connsiteY1554" fmla="*/ 2355215 h 5604001"/>
              <a:gd name="connsiteX1555" fmla="*/ 5018659 w 6293294"/>
              <a:gd name="connsiteY1555" fmla="*/ 2365566 h 5604001"/>
              <a:gd name="connsiteX1556" fmla="*/ 5049837 w 6293294"/>
              <a:gd name="connsiteY1556" fmla="*/ 2337880 h 5604001"/>
              <a:gd name="connsiteX1557" fmla="*/ 5025644 w 6293294"/>
              <a:gd name="connsiteY1557" fmla="*/ 2310194 h 5604001"/>
              <a:gd name="connsiteX1558" fmla="*/ 4977130 w 6293294"/>
              <a:gd name="connsiteY1558" fmla="*/ 2355215 h 5604001"/>
              <a:gd name="connsiteX1559" fmla="*/ 4980623 w 6293294"/>
              <a:gd name="connsiteY1559" fmla="*/ 2358644 h 5604001"/>
              <a:gd name="connsiteX1560" fmla="*/ 4990974 w 6293294"/>
              <a:gd name="connsiteY1560" fmla="*/ 2375980 h 5604001"/>
              <a:gd name="connsiteX1561" fmla="*/ 4973637 w 6293294"/>
              <a:gd name="connsiteY1561" fmla="*/ 2393315 h 5604001"/>
              <a:gd name="connsiteX1562" fmla="*/ 4994466 w 6293294"/>
              <a:gd name="connsiteY1562" fmla="*/ 2396744 h 5604001"/>
              <a:gd name="connsiteX1563" fmla="*/ 4984051 w 6293294"/>
              <a:gd name="connsiteY1563" fmla="*/ 2403666 h 5604001"/>
              <a:gd name="connsiteX1564" fmla="*/ 4956366 w 6293294"/>
              <a:gd name="connsiteY1564" fmla="*/ 2386394 h 5604001"/>
              <a:gd name="connsiteX1565" fmla="*/ 4977130 w 6293294"/>
              <a:gd name="connsiteY1565" fmla="*/ 2351723 h 5604001"/>
              <a:gd name="connsiteX1566" fmla="*/ 4963287 w 6293294"/>
              <a:gd name="connsiteY1566" fmla="*/ 2337880 h 5604001"/>
              <a:gd name="connsiteX1567" fmla="*/ 4932109 w 6293294"/>
              <a:gd name="connsiteY1567" fmla="*/ 2375980 h 5604001"/>
              <a:gd name="connsiteX1568" fmla="*/ 4907851 w 6293294"/>
              <a:gd name="connsiteY1568" fmla="*/ 2372551 h 5604001"/>
              <a:gd name="connsiteX1569" fmla="*/ 4838574 w 6293294"/>
              <a:gd name="connsiteY1569" fmla="*/ 2462594 h 5604001"/>
              <a:gd name="connsiteX1570" fmla="*/ 4810887 w 6293294"/>
              <a:gd name="connsiteY1570" fmla="*/ 2504123 h 5604001"/>
              <a:gd name="connsiteX1571" fmla="*/ 4835144 w 6293294"/>
              <a:gd name="connsiteY1571" fmla="*/ 2559558 h 5604001"/>
              <a:gd name="connsiteX1572" fmla="*/ 4942523 w 6293294"/>
              <a:gd name="connsiteY1572" fmla="*/ 2722309 h 5604001"/>
              <a:gd name="connsiteX1573" fmla="*/ 5039487 w 6293294"/>
              <a:gd name="connsiteY1573" fmla="*/ 2777744 h 5604001"/>
              <a:gd name="connsiteX1574" fmla="*/ 5119116 w 6293294"/>
              <a:gd name="connsiteY1574" fmla="*/ 2802001 h 5604001"/>
              <a:gd name="connsiteX1575" fmla="*/ 5164137 w 6293294"/>
              <a:gd name="connsiteY1575" fmla="*/ 2853944 h 5604001"/>
              <a:gd name="connsiteX1576" fmla="*/ 5212651 w 6293294"/>
              <a:gd name="connsiteY1576" fmla="*/ 2895537 h 5604001"/>
              <a:gd name="connsiteX1577" fmla="*/ 5198809 w 6293294"/>
              <a:gd name="connsiteY1577" fmla="*/ 2937066 h 5604001"/>
              <a:gd name="connsiteX1578" fmla="*/ 5132959 w 6293294"/>
              <a:gd name="connsiteY1578" fmla="*/ 2975166 h 5604001"/>
              <a:gd name="connsiteX1579" fmla="*/ 5098351 w 6293294"/>
              <a:gd name="connsiteY1579" fmla="*/ 2968244 h 5604001"/>
              <a:gd name="connsiteX1580" fmla="*/ 5042916 w 6293294"/>
              <a:gd name="connsiteY1580" fmla="*/ 3023680 h 5604001"/>
              <a:gd name="connsiteX1581" fmla="*/ 4935537 w 6293294"/>
              <a:gd name="connsiteY1581" fmla="*/ 2940558 h 5604001"/>
              <a:gd name="connsiteX1582" fmla="*/ 4883595 w 6293294"/>
              <a:gd name="connsiteY1582" fmla="*/ 2957830 h 5604001"/>
              <a:gd name="connsiteX1583" fmla="*/ 4821237 w 6293294"/>
              <a:gd name="connsiteY1583" fmla="*/ 2885123 h 5604001"/>
              <a:gd name="connsiteX1584" fmla="*/ 4831651 w 6293294"/>
              <a:gd name="connsiteY1584" fmla="*/ 2853944 h 5604001"/>
              <a:gd name="connsiteX1585" fmla="*/ 4790123 w 6293294"/>
              <a:gd name="connsiteY1585" fmla="*/ 2767394 h 5604001"/>
              <a:gd name="connsiteX1586" fmla="*/ 4814316 w 6293294"/>
              <a:gd name="connsiteY1586" fmla="*/ 2732723 h 5604001"/>
              <a:gd name="connsiteX1587" fmla="*/ 4807395 w 6293294"/>
              <a:gd name="connsiteY1587" fmla="*/ 2705037 h 5604001"/>
              <a:gd name="connsiteX1588" fmla="*/ 4810887 w 6293294"/>
              <a:gd name="connsiteY1588" fmla="*/ 2677287 h 5604001"/>
              <a:gd name="connsiteX1589" fmla="*/ 4848987 w 6293294"/>
              <a:gd name="connsiteY1589" fmla="*/ 2639187 h 5604001"/>
              <a:gd name="connsiteX1590" fmla="*/ 4814316 w 6293294"/>
              <a:gd name="connsiteY1590" fmla="*/ 2614994 h 5604001"/>
              <a:gd name="connsiteX1591" fmla="*/ 4797044 w 6293294"/>
              <a:gd name="connsiteY1591" fmla="*/ 2569972 h 5604001"/>
              <a:gd name="connsiteX1592" fmla="*/ 4779709 w 6293294"/>
              <a:gd name="connsiteY1592" fmla="*/ 2549144 h 5604001"/>
              <a:gd name="connsiteX1593" fmla="*/ 4734687 w 6293294"/>
              <a:gd name="connsiteY1593" fmla="*/ 2535301 h 5604001"/>
              <a:gd name="connsiteX1594" fmla="*/ 4713923 w 6293294"/>
              <a:gd name="connsiteY1594" fmla="*/ 2472944 h 5604001"/>
              <a:gd name="connsiteX1595" fmla="*/ 4738116 w 6293294"/>
              <a:gd name="connsiteY1595" fmla="*/ 2389823 h 5604001"/>
              <a:gd name="connsiteX1596" fmla="*/ 4675823 w 6293294"/>
              <a:gd name="connsiteY1596" fmla="*/ 2317115 h 5604001"/>
              <a:gd name="connsiteX1597" fmla="*/ 4682744 w 6293294"/>
              <a:gd name="connsiteY1597" fmla="*/ 2279015 h 5604001"/>
              <a:gd name="connsiteX1598" fmla="*/ 4620387 w 6293294"/>
              <a:gd name="connsiteY1598" fmla="*/ 2185480 h 5604001"/>
              <a:gd name="connsiteX1599" fmla="*/ 4668901 w 6293294"/>
              <a:gd name="connsiteY1599" fmla="*/ 2112772 h 5604001"/>
              <a:gd name="connsiteX1600" fmla="*/ 4713923 w 6293294"/>
              <a:gd name="connsiteY1600" fmla="*/ 2071180 h 5604001"/>
              <a:gd name="connsiteX1601" fmla="*/ 4762374 w 6293294"/>
              <a:gd name="connsiteY1601" fmla="*/ 2112772 h 5604001"/>
              <a:gd name="connsiteX1602" fmla="*/ 3030601 w 6293294"/>
              <a:gd name="connsiteY1602" fmla="*/ 2071180 h 5604001"/>
              <a:gd name="connsiteX1603" fmla="*/ 3023680 w 6293294"/>
              <a:gd name="connsiteY1603" fmla="*/ 2095437 h 5604001"/>
              <a:gd name="connsiteX1604" fmla="*/ 3020251 w 6293294"/>
              <a:gd name="connsiteY1604" fmla="*/ 2074672 h 5604001"/>
              <a:gd name="connsiteX1605" fmla="*/ 3013329 w 6293294"/>
              <a:gd name="connsiteY1605" fmla="*/ 2071180 h 5604001"/>
              <a:gd name="connsiteX1606" fmla="*/ 3002915 w 6293294"/>
              <a:gd name="connsiteY1606" fmla="*/ 2081593 h 5604001"/>
              <a:gd name="connsiteX1607" fmla="*/ 3023680 w 6293294"/>
              <a:gd name="connsiteY1607" fmla="*/ 2130044 h 5604001"/>
              <a:gd name="connsiteX1608" fmla="*/ 3006344 w 6293294"/>
              <a:gd name="connsiteY1608" fmla="*/ 2130044 h 5604001"/>
              <a:gd name="connsiteX1609" fmla="*/ 2985580 w 6293294"/>
              <a:gd name="connsiteY1609" fmla="*/ 2088515 h 5604001"/>
              <a:gd name="connsiteX1610" fmla="*/ 3009837 w 6293294"/>
              <a:gd name="connsiteY1610" fmla="*/ 2057337 h 5604001"/>
              <a:gd name="connsiteX1611" fmla="*/ 3030601 w 6293294"/>
              <a:gd name="connsiteY1611" fmla="*/ 2071180 h 5604001"/>
              <a:gd name="connsiteX1612" fmla="*/ 5808345 w 6293294"/>
              <a:gd name="connsiteY1612" fmla="*/ 2043493 h 5604001"/>
              <a:gd name="connsiteX1613" fmla="*/ 5635181 w 6293294"/>
              <a:gd name="connsiteY1613" fmla="*/ 2102358 h 5604001"/>
              <a:gd name="connsiteX1614" fmla="*/ 5794502 w 6293294"/>
              <a:gd name="connsiteY1614" fmla="*/ 2040001 h 5604001"/>
              <a:gd name="connsiteX1615" fmla="*/ 5808345 w 6293294"/>
              <a:gd name="connsiteY1615" fmla="*/ 2043493 h 5604001"/>
              <a:gd name="connsiteX1616" fmla="*/ 4163187 w 6293294"/>
              <a:gd name="connsiteY1616" fmla="*/ 2164715 h 5604001"/>
              <a:gd name="connsiteX1617" fmla="*/ 4118165 w 6293294"/>
              <a:gd name="connsiteY1617" fmla="*/ 2154301 h 5604001"/>
              <a:gd name="connsiteX1618" fmla="*/ 4052380 w 6293294"/>
              <a:gd name="connsiteY1618" fmla="*/ 2195894 h 5604001"/>
              <a:gd name="connsiteX1619" fmla="*/ 3941509 w 6293294"/>
              <a:gd name="connsiteY1619" fmla="*/ 2105851 h 5604001"/>
              <a:gd name="connsiteX1620" fmla="*/ 3934587 w 6293294"/>
              <a:gd name="connsiteY1620" fmla="*/ 2109280 h 5604001"/>
              <a:gd name="connsiteX1621" fmla="*/ 4045458 w 6293294"/>
              <a:gd name="connsiteY1621" fmla="*/ 2206244 h 5604001"/>
              <a:gd name="connsiteX1622" fmla="*/ 4041965 w 6293294"/>
              <a:gd name="connsiteY1622" fmla="*/ 2213229 h 5604001"/>
              <a:gd name="connsiteX1623" fmla="*/ 3872230 w 6293294"/>
              <a:gd name="connsiteY1623" fmla="*/ 2137029 h 5604001"/>
              <a:gd name="connsiteX1624" fmla="*/ 3996944 w 6293294"/>
              <a:gd name="connsiteY1624" fmla="*/ 2202815 h 5604001"/>
              <a:gd name="connsiteX1625" fmla="*/ 3951923 w 6293294"/>
              <a:gd name="connsiteY1625" fmla="*/ 2258251 h 5604001"/>
              <a:gd name="connsiteX1626" fmla="*/ 3848036 w 6293294"/>
              <a:gd name="connsiteY1626" fmla="*/ 2202815 h 5604001"/>
              <a:gd name="connsiteX1627" fmla="*/ 3830701 w 6293294"/>
              <a:gd name="connsiteY1627" fmla="*/ 2206244 h 5604001"/>
              <a:gd name="connsiteX1628" fmla="*/ 3955415 w 6293294"/>
              <a:gd name="connsiteY1628" fmla="*/ 2285937 h 5604001"/>
              <a:gd name="connsiteX1629" fmla="*/ 3955415 w 6293294"/>
              <a:gd name="connsiteY1629" fmla="*/ 2296351 h 5604001"/>
              <a:gd name="connsiteX1630" fmla="*/ 3938080 w 6293294"/>
              <a:gd name="connsiteY1630" fmla="*/ 2299780 h 5604001"/>
              <a:gd name="connsiteX1631" fmla="*/ 3858387 w 6293294"/>
              <a:gd name="connsiteY1631" fmla="*/ 2275523 h 5604001"/>
              <a:gd name="connsiteX1632" fmla="*/ 3927665 w 6293294"/>
              <a:gd name="connsiteY1632" fmla="*/ 2306701 h 5604001"/>
              <a:gd name="connsiteX1633" fmla="*/ 3913823 w 6293294"/>
              <a:gd name="connsiteY1633" fmla="*/ 2334451 h 5604001"/>
              <a:gd name="connsiteX1634" fmla="*/ 3924236 w 6293294"/>
              <a:gd name="connsiteY1634" fmla="*/ 2407158 h 5604001"/>
              <a:gd name="connsiteX1635" fmla="*/ 3861880 w 6293294"/>
              <a:gd name="connsiteY1635" fmla="*/ 2372551 h 5604001"/>
              <a:gd name="connsiteX1636" fmla="*/ 3813365 w 6293294"/>
              <a:gd name="connsiteY1636" fmla="*/ 2344801 h 5604001"/>
              <a:gd name="connsiteX1637" fmla="*/ 3771837 w 6293294"/>
              <a:gd name="connsiteY1637" fmla="*/ 2362137 h 5604001"/>
              <a:gd name="connsiteX1638" fmla="*/ 3709480 w 6293294"/>
              <a:gd name="connsiteY1638" fmla="*/ 2289366 h 5604001"/>
              <a:gd name="connsiteX1639" fmla="*/ 3723322 w 6293294"/>
              <a:gd name="connsiteY1639" fmla="*/ 2254758 h 5604001"/>
              <a:gd name="connsiteX1640" fmla="*/ 3705987 w 6293294"/>
              <a:gd name="connsiteY1640" fmla="*/ 2244344 h 5604001"/>
              <a:gd name="connsiteX1641" fmla="*/ 3692144 w 6293294"/>
              <a:gd name="connsiteY1641" fmla="*/ 2216658 h 5604001"/>
              <a:gd name="connsiteX1642" fmla="*/ 3719894 w 6293294"/>
              <a:gd name="connsiteY1642" fmla="*/ 2185480 h 5604001"/>
              <a:gd name="connsiteX1643" fmla="*/ 3712908 w 6293294"/>
              <a:gd name="connsiteY1643" fmla="*/ 2150872 h 5604001"/>
              <a:gd name="connsiteX1644" fmla="*/ 3719894 w 6293294"/>
              <a:gd name="connsiteY1644" fmla="*/ 2133537 h 5604001"/>
              <a:gd name="connsiteX1645" fmla="*/ 3730244 w 6293294"/>
              <a:gd name="connsiteY1645" fmla="*/ 2133537 h 5604001"/>
              <a:gd name="connsiteX1646" fmla="*/ 3768344 w 6293294"/>
              <a:gd name="connsiteY1646" fmla="*/ 2119694 h 5604001"/>
              <a:gd name="connsiteX1647" fmla="*/ 3799522 w 6293294"/>
              <a:gd name="connsiteY1647" fmla="*/ 2067751 h 5604001"/>
              <a:gd name="connsiteX1648" fmla="*/ 3841115 w 6293294"/>
              <a:gd name="connsiteY1648" fmla="*/ 2046923 h 5604001"/>
              <a:gd name="connsiteX1649" fmla="*/ 3903409 w 6293294"/>
              <a:gd name="connsiteY1649" fmla="*/ 2078101 h 5604001"/>
              <a:gd name="connsiteX1650" fmla="*/ 4031551 w 6293294"/>
              <a:gd name="connsiteY1650" fmla="*/ 2012315 h 5604001"/>
              <a:gd name="connsiteX1651" fmla="*/ 4163187 w 6293294"/>
              <a:gd name="connsiteY1651" fmla="*/ 2164715 h 5604001"/>
              <a:gd name="connsiteX1652" fmla="*/ 4014280 w 6293294"/>
              <a:gd name="connsiteY1652" fmla="*/ 2012315 h 5604001"/>
              <a:gd name="connsiteX1653" fmla="*/ 3910330 w 6293294"/>
              <a:gd name="connsiteY1653" fmla="*/ 2060829 h 5604001"/>
              <a:gd name="connsiteX1654" fmla="*/ 3986530 w 6293294"/>
              <a:gd name="connsiteY1654" fmla="*/ 2012315 h 5604001"/>
              <a:gd name="connsiteX1655" fmla="*/ 4014280 w 6293294"/>
              <a:gd name="connsiteY1655" fmla="*/ 2012315 h 5604001"/>
              <a:gd name="connsiteX1656" fmla="*/ 1392364 w 6293294"/>
              <a:gd name="connsiteY1656" fmla="*/ 2064258 h 5604001"/>
              <a:gd name="connsiteX1657" fmla="*/ 1222629 w 6293294"/>
              <a:gd name="connsiteY1657" fmla="*/ 2019237 h 5604001"/>
              <a:gd name="connsiteX1658" fmla="*/ 1246886 w 6293294"/>
              <a:gd name="connsiteY1658" fmla="*/ 2012315 h 5604001"/>
              <a:gd name="connsiteX1659" fmla="*/ 1392364 w 6293294"/>
              <a:gd name="connsiteY1659" fmla="*/ 2064258 h 5604001"/>
              <a:gd name="connsiteX1660" fmla="*/ 1541272 w 6293294"/>
              <a:gd name="connsiteY1660" fmla="*/ 2015808 h 5604001"/>
              <a:gd name="connsiteX1661" fmla="*/ 1721421 w 6293294"/>
              <a:gd name="connsiteY1661" fmla="*/ 2095437 h 5604001"/>
              <a:gd name="connsiteX1662" fmla="*/ 1870329 w 6293294"/>
              <a:gd name="connsiteY1662" fmla="*/ 2067751 h 5604001"/>
              <a:gd name="connsiteX1663" fmla="*/ 1887664 w 6293294"/>
              <a:gd name="connsiteY1663" fmla="*/ 2067751 h 5604001"/>
              <a:gd name="connsiteX1664" fmla="*/ 1970786 w 6293294"/>
              <a:gd name="connsiteY1664" fmla="*/ 2116201 h 5604001"/>
              <a:gd name="connsiteX1665" fmla="*/ 2067751 w 6293294"/>
              <a:gd name="connsiteY1665" fmla="*/ 2133537 h 5604001"/>
              <a:gd name="connsiteX1666" fmla="*/ 2261743 w 6293294"/>
              <a:gd name="connsiteY1666" fmla="*/ 2057337 h 5604001"/>
              <a:gd name="connsiteX1667" fmla="*/ 2279015 w 6293294"/>
              <a:gd name="connsiteY1667" fmla="*/ 2119694 h 5604001"/>
              <a:gd name="connsiteX1668" fmla="*/ 2133537 w 6293294"/>
              <a:gd name="connsiteY1668" fmla="*/ 2254758 h 5604001"/>
              <a:gd name="connsiteX1669" fmla="*/ 2147443 w 6293294"/>
              <a:gd name="connsiteY1669" fmla="*/ 2334451 h 5604001"/>
              <a:gd name="connsiteX1670" fmla="*/ 2123186 w 6293294"/>
              <a:gd name="connsiteY1670" fmla="*/ 2330958 h 5604001"/>
              <a:gd name="connsiteX1671" fmla="*/ 2050415 w 6293294"/>
              <a:gd name="connsiteY1671" fmla="*/ 2337880 h 5604001"/>
              <a:gd name="connsiteX1672" fmla="*/ 1749108 w 6293294"/>
              <a:gd name="connsiteY1672" fmla="*/ 2227072 h 5604001"/>
              <a:gd name="connsiteX1673" fmla="*/ 1745678 w 6293294"/>
              <a:gd name="connsiteY1673" fmla="*/ 2230501 h 5604001"/>
              <a:gd name="connsiteX1674" fmla="*/ 1776794 w 6293294"/>
              <a:gd name="connsiteY1674" fmla="*/ 2265172 h 5604001"/>
              <a:gd name="connsiteX1675" fmla="*/ 2046986 w 6293294"/>
              <a:gd name="connsiteY1675" fmla="*/ 2365566 h 5604001"/>
              <a:gd name="connsiteX1676" fmla="*/ 2154364 w 6293294"/>
              <a:gd name="connsiteY1676" fmla="*/ 2344801 h 5604001"/>
              <a:gd name="connsiteX1677" fmla="*/ 2306764 w 6293294"/>
              <a:gd name="connsiteY1677" fmla="*/ 2528380 h 5604001"/>
              <a:gd name="connsiteX1678" fmla="*/ 2261743 w 6293294"/>
              <a:gd name="connsiteY1678" fmla="*/ 2538794 h 5604001"/>
              <a:gd name="connsiteX1679" fmla="*/ 2147443 w 6293294"/>
              <a:gd name="connsiteY1679" fmla="*/ 2511044 h 5604001"/>
              <a:gd name="connsiteX1680" fmla="*/ 2026221 w 6293294"/>
              <a:gd name="connsiteY1680" fmla="*/ 2511044 h 5604001"/>
              <a:gd name="connsiteX1681" fmla="*/ 1887664 w 6293294"/>
              <a:gd name="connsiteY1681" fmla="*/ 2375980 h 5604001"/>
              <a:gd name="connsiteX1682" fmla="*/ 1759521 w 6293294"/>
              <a:gd name="connsiteY1682" fmla="*/ 2344801 h 5604001"/>
              <a:gd name="connsiteX1683" fmla="*/ 1697164 w 6293294"/>
              <a:gd name="connsiteY1683" fmla="*/ 2230501 h 5604001"/>
              <a:gd name="connsiteX1684" fmla="*/ 1614043 w 6293294"/>
              <a:gd name="connsiteY1684" fmla="*/ 2192401 h 5604001"/>
              <a:gd name="connsiteX1685" fmla="*/ 1565529 w 6293294"/>
              <a:gd name="connsiteY1685" fmla="*/ 2157794 h 5604001"/>
              <a:gd name="connsiteX1686" fmla="*/ 1506664 w 6293294"/>
              <a:gd name="connsiteY1686" fmla="*/ 2078101 h 5604001"/>
              <a:gd name="connsiteX1687" fmla="*/ 1534351 w 6293294"/>
              <a:gd name="connsiteY1687" fmla="*/ 2005393 h 5604001"/>
              <a:gd name="connsiteX1688" fmla="*/ 1541272 w 6293294"/>
              <a:gd name="connsiteY1688" fmla="*/ 2015808 h 5604001"/>
              <a:gd name="connsiteX1689" fmla="*/ 5320030 w 6293294"/>
              <a:gd name="connsiteY1689" fmla="*/ 2015808 h 5604001"/>
              <a:gd name="connsiteX1690" fmla="*/ 5361559 w 6293294"/>
              <a:gd name="connsiteY1690" fmla="*/ 2001901 h 5604001"/>
              <a:gd name="connsiteX1691" fmla="*/ 5416995 w 6293294"/>
              <a:gd name="connsiteY1691" fmla="*/ 2067751 h 5604001"/>
              <a:gd name="connsiteX1692" fmla="*/ 5486274 w 6293294"/>
              <a:gd name="connsiteY1692" fmla="*/ 2112772 h 5604001"/>
              <a:gd name="connsiteX1693" fmla="*/ 5475859 w 6293294"/>
              <a:gd name="connsiteY1693" fmla="*/ 2147380 h 5604001"/>
              <a:gd name="connsiteX1694" fmla="*/ 5458587 w 6293294"/>
              <a:gd name="connsiteY1694" fmla="*/ 2168144 h 5604001"/>
              <a:gd name="connsiteX1695" fmla="*/ 5462016 w 6293294"/>
              <a:gd name="connsiteY1695" fmla="*/ 2202815 h 5604001"/>
              <a:gd name="connsiteX1696" fmla="*/ 5358130 w 6293294"/>
              <a:gd name="connsiteY1696" fmla="*/ 2279015 h 5604001"/>
              <a:gd name="connsiteX1697" fmla="*/ 5323459 w 6293294"/>
              <a:gd name="connsiteY1697" fmla="*/ 2272094 h 5604001"/>
              <a:gd name="connsiteX1698" fmla="*/ 5333874 w 6293294"/>
              <a:gd name="connsiteY1698" fmla="*/ 2230501 h 5604001"/>
              <a:gd name="connsiteX1699" fmla="*/ 5292281 w 6293294"/>
              <a:gd name="connsiteY1699" fmla="*/ 2161223 h 5604001"/>
              <a:gd name="connsiteX1700" fmla="*/ 5302695 w 6293294"/>
              <a:gd name="connsiteY1700" fmla="*/ 2164715 h 5604001"/>
              <a:gd name="connsiteX1701" fmla="*/ 5361559 w 6293294"/>
              <a:gd name="connsiteY1701" fmla="*/ 2067751 h 5604001"/>
              <a:gd name="connsiteX1702" fmla="*/ 5292281 w 6293294"/>
              <a:gd name="connsiteY1702" fmla="*/ 2154301 h 5604001"/>
              <a:gd name="connsiteX1703" fmla="*/ 5247259 w 6293294"/>
              <a:gd name="connsiteY1703" fmla="*/ 2112772 h 5604001"/>
              <a:gd name="connsiteX1704" fmla="*/ 5223066 w 6293294"/>
              <a:gd name="connsiteY1704" fmla="*/ 2154301 h 5604001"/>
              <a:gd name="connsiteX1705" fmla="*/ 5184966 w 6293294"/>
              <a:gd name="connsiteY1705" fmla="*/ 2150872 h 5604001"/>
              <a:gd name="connsiteX1706" fmla="*/ 5188395 w 6293294"/>
              <a:gd name="connsiteY1706" fmla="*/ 2123123 h 5604001"/>
              <a:gd name="connsiteX1707" fmla="*/ 5198809 w 6293294"/>
              <a:gd name="connsiteY1707" fmla="*/ 2112772 h 5604001"/>
              <a:gd name="connsiteX1708" fmla="*/ 5240337 w 6293294"/>
              <a:gd name="connsiteY1708" fmla="*/ 2064258 h 5604001"/>
              <a:gd name="connsiteX1709" fmla="*/ 5261166 w 6293294"/>
              <a:gd name="connsiteY1709" fmla="*/ 2050415 h 5604001"/>
              <a:gd name="connsiteX1710" fmla="*/ 5278437 w 6293294"/>
              <a:gd name="connsiteY1710" fmla="*/ 2001901 h 5604001"/>
              <a:gd name="connsiteX1711" fmla="*/ 5288851 w 6293294"/>
              <a:gd name="connsiteY1711" fmla="*/ 2001901 h 5604001"/>
              <a:gd name="connsiteX1712" fmla="*/ 5320030 w 6293294"/>
              <a:gd name="connsiteY1712" fmla="*/ 2015808 h 5604001"/>
              <a:gd name="connsiteX1713" fmla="*/ 4371023 w 6293294"/>
              <a:gd name="connsiteY1713" fmla="*/ 2046923 h 5604001"/>
              <a:gd name="connsiteX1714" fmla="*/ 4405630 w 6293294"/>
              <a:gd name="connsiteY1714" fmla="*/ 2064258 h 5604001"/>
              <a:gd name="connsiteX1715" fmla="*/ 4457574 w 6293294"/>
              <a:gd name="connsiteY1715" fmla="*/ 2147380 h 5604001"/>
              <a:gd name="connsiteX1716" fmla="*/ 4596130 w 6293294"/>
              <a:gd name="connsiteY1716" fmla="*/ 2227072 h 5604001"/>
              <a:gd name="connsiteX1717" fmla="*/ 4585716 w 6293294"/>
              <a:gd name="connsiteY1717" fmla="*/ 2306701 h 5604001"/>
              <a:gd name="connsiteX1718" fmla="*/ 4630801 w 6293294"/>
              <a:gd name="connsiteY1718" fmla="*/ 2483358 h 5604001"/>
              <a:gd name="connsiteX1719" fmla="*/ 4551109 w 6293294"/>
              <a:gd name="connsiteY1719" fmla="*/ 2438337 h 5604001"/>
              <a:gd name="connsiteX1720" fmla="*/ 4481830 w 6293294"/>
              <a:gd name="connsiteY1720" fmla="*/ 2372551 h 5604001"/>
              <a:gd name="connsiteX1721" fmla="*/ 4405630 w 6293294"/>
              <a:gd name="connsiteY1721" fmla="*/ 2254758 h 5604001"/>
              <a:gd name="connsiteX1722" fmla="*/ 4402201 w 6293294"/>
              <a:gd name="connsiteY1722" fmla="*/ 2254758 h 5604001"/>
              <a:gd name="connsiteX1723" fmla="*/ 4551109 w 6293294"/>
              <a:gd name="connsiteY1723" fmla="*/ 2452180 h 5604001"/>
              <a:gd name="connsiteX1724" fmla="*/ 4630801 w 6293294"/>
              <a:gd name="connsiteY1724" fmla="*/ 2490280 h 5604001"/>
              <a:gd name="connsiteX1725" fmla="*/ 4648074 w 6293294"/>
              <a:gd name="connsiteY1725" fmla="*/ 2517966 h 5604001"/>
              <a:gd name="connsiteX1726" fmla="*/ 4779709 w 6293294"/>
              <a:gd name="connsiteY1726" fmla="*/ 2621915 h 5604001"/>
              <a:gd name="connsiteX1727" fmla="*/ 4693095 w 6293294"/>
              <a:gd name="connsiteY1727" fmla="*/ 2608072 h 5604001"/>
              <a:gd name="connsiteX1728" fmla="*/ 4585716 w 6293294"/>
              <a:gd name="connsiteY1728" fmla="*/ 2635758 h 5604001"/>
              <a:gd name="connsiteX1729" fmla="*/ 4592701 w 6293294"/>
              <a:gd name="connsiteY1729" fmla="*/ 2639187 h 5604001"/>
              <a:gd name="connsiteX1730" fmla="*/ 4693095 w 6293294"/>
              <a:gd name="connsiteY1730" fmla="*/ 2621915 h 5604001"/>
              <a:gd name="connsiteX1731" fmla="*/ 4772787 w 6293294"/>
              <a:gd name="connsiteY1731" fmla="*/ 2628837 h 5604001"/>
              <a:gd name="connsiteX1732" fmla="*/ 4745101 w 6293294"/>
              <a:gd name="connsiteY1732" fmla="*/ 2660015 h 5604001"/>
              <a:gd name="connsiteX1733" fmla="*/ 4620387 w 6293294"/>
              <a:gd name="connsiteY1733" fmla="*/ 2687701 h 5604001"/>
              <a:gd name="connsiteX1734" fmla="*/ 4551109 w 6293294"/>
              <a:gd name="connsiteY1734" fmla="*/ 2680780 h 5604001"/>
              <a:gd name="connsiteX1735" fmla="*/ 4616895 w 6293294"/>
              <a:gd name="connsiteY1735" fmla="*/ 2698115 h 5604001"/>
              <a:gd name="connsiteX1736" fmla="*/ 4741609 w 6293294"/>
              <a:gd name="connsiteY1736" fmla="*/ 2673858 h 5604001"/>
              <a:gd name="connsiteX1737" fmla="*/ 4720844 w 6293294"/>
              <a:gd name="connsiteY1737" fmla="*/ 2708466 h 5604001"/>
              <a:gd name="connsiteX1738" fmla="*/ 4509580 w 6293294"/>
              <a:gd name="connsiteY1738" fmla="*/ 2756980 h 5604001"/>
              <a:gd name="connsiteX1739" fmla="*/ 4568444 w 6293294"/>
              <a:gd name="connsiteY1739" fmla="*/ 2770823 h 5604001"/>
              <a:gd name="connsiteX1740" fmla="*/ 4720844 w 6293294"/>
              <a:gd name="connsiteY1740" fmla="*/ 2725801 h 5604001"/>
              <a:gd name="connsiteX1741" fmla="*/ 4710430 w 6293294"/>
              <a:gd name="connsiteY1741" fmla="*/ 2770823 h 5604001"/>
              <a:gd name="connsiteX1742" fmla="*/ 4727766 w 6293294"/>
              <a:gd name="connsiteY1742" fmla="*/ 2836609 h 5604001"/>
              <a:gd name="connsiteX1743" fmla="*/ 4668901 w 6293294"/>
              <a:gd name="connsiteY1743" fmla="*/ 2836609 h 5604001"/>
              <a:gd name="connsiteX1744" fmla="*/ 4623816 w 6293294"/>
              <a:gd name="connsiteY1744" fmla="*/ 2826258 h 5604001"/>
              <a:gd name="connsiteX1745" fmla="*/ 4499166 w 6293294"/>
              <a:gd name="connsiteY1745" fmla="*/ 2788158 h 5604001"/>
              <a:gd name="connsiteX1746" fmla="*/ 4405630 w 6293294"/>
              <a:gd name="connsiteY1746" fmla="*/ 2850515 h 5604001"/>
              <a:gd name="connsiteX1747" fmla="*/ 4339844 w 6293294"/>
              <a:gd name="connsiteY1747" fmla="*/ 2881630 h 5604001"/>
              <a:gd name="connsiteX1748" fmla="*/ 4336351 w 6293294"/>
              <a:gd name="connsiteY1748" fmla="*/ 2892044 h 5604001"/>
              <a:gd name="connsiteX1749" fmla="*/ 4343274 w 6293294"/>
              <a:gd name="connsiteY1749" fmla="*/ 2909380 h 5604001"/>
              <a:gd name="connsiteX1750" fmla="*/ 4319080 w 6293294"/>
              <a:gd name="connsiteY1750" fmla="*/ 2912809 h 5604001"/>
              <a:gd name="connsiteX1751" fmla="*/ 4249801 w 6293294"/>
              <a:gd name="connsiteY1751" fmla="*/ 2860866 h 5604001"/>
              <a:gd name="connsiteX1752" fmla="*/ 4287901 w 6293294"/>
              <a:gd name="connsiteY1752" fmla="*/ 2805494 h 5604001"/>
              <a:gd name="connsiteX1753" fmla="*/ 4256723 w 6293294"/>
              <a:gd name="connsiteY1753" fmla="*/ 2760409 h 5604001"/>
              <a:gd name="connsiteX1754" fmla="*/ 4298251 w 6293294"/>
              <a:gd name="connsiteY1754" fmla="*/ 2705037 h 5604001"/>
              <a:gd name="connsiteX1755" fmla="*/ 4332923 w 6293294"/>
              <a:gd name="connsiteY1755" fmla="*/ 2711958 h 5604001"/>
              <a:gd name="connsiteX1756" fmla="*/ 4336351 w 6293294"/>
              <a:gd name="connsiteY1756" fmla="*/ 2701544 h 5604001"/>
              <a:gd name="connsiteX1757" fmla="*/ 4294823 w 6293294"/>
              <a:gd name="connsiteY1757" fmla="*/ 2646172 h 5604001"/>
              <a:gd name="connsiteX1758" fmla="*/ 4294823 w 6293294"/>
              <a:gd name="connsiteY1758" fmla="*/ 2635758 h 5604001"/>
              <a:gd name="connsiteX1759" fmla="*/ 4326001 w 6293294"/>
              <a:gd name="connsiteY1759" fmla="*/ 2590737 h 5604001"/>
              <a:gd name="connsiteX1760" fmla="*/ 4339844 w 6293294"/>
              <a:gd name="connsiteY1760" fmla="*/ 2587244 h 5604001"/>
              <a:gd name="connsiteX1761" fmla="*/ 4360609 w 6293294"/>
              <a:gd name="connsiteY1761" fmla="*/ 2556066 h 5604001"/>
              <a:gd name="connsiteX1762" fmla="*/ 4422966 w 6293294"/>
              <a:gd name="connsiteY1762" fmla="*/ 2545715 h 5604001"/>
              <a:gd name="connsiteX1763" fmla="*/ 4495674 w 6293294"/>
              <a:gd name="connsiteY1763" fmla="*/ 2521458 h 5604001"/>
              <a:gd name="connsiteX1764" fmla="*/ 4544187 w 6293294"/>
              <a:gd name="connsiteY1764" fmla="*/ 2531872 h 5604001"/>
              <a:gd name="connsiteX1765" fmla="*/ 4616895 w 6293294"/>
              <a:gd name="connsiteY1765" fmla="*/ 2531872 h 5604001"/>
              <a:gd name="connsiteX1766" fmla="*/ 4658487 w 6293294"/>
              <a:gd name="connsiteY1766" fmla="*/ 2545715 h 5604001"/>
              <a:gd name="connsiteX1767" fmla="*/ 4661916 w 6293294"/>
              <a:gd name="connsiteY1767" fmla="*/ 2538794 h 5604001"/>
              <a:gd name="connsiteX1768" fmla="*/ 4623816 w 6293294"/>
              <a:gd name="connsiteY1768" fmla="*/ 2514537 h 5604001"/>
              <a:gd name="connsiteX1769" fmla="*/ 4551109 w 6293294"/>
              <a:gd name="connsiteY1769" fmla="*/ 2514537 h 5604001"/>
              <a:gd name="connsiteX1770" fmla="*/ 4495674 w 6293294"/>
              <a:gd name="connsiteY1770" fmla="*/ 2504123 h 5604001"/>
              <a:gd name="connsiteX1771" fmla="*/ 4433380 w 6293294"/>
              <a:gd name="connsiteY1771" fmla="*/ 2524887 h 5604001"/>
              <a:gd name="connsiteX1772" fmla="*/ 4377944 w 6293294"/>
              <a:gd name="connsiteY1772" fmla="*/ 2490280 h 5604001"/>
              <a:gd name="connsiteX1773" fmla="*/ 4367530 w 6293294"/>
              <a:gd name="connsiteY1773" fmla="*/ 2466023 h 5604001"/>
              <a:gd name="connsiteX1774" fmla="*/ 4319080 w 6293294"/>
              <a:gd name="connsiteY1774" fmla="*/ 2431415 h 5604001"/>
              <a:gd name="connsiteX1775" fmla="*/ 4305174 w 6293294"/>
              <a:gd name="connsiteY1775" fmla="*/ 2379472 h 5604001"/>
              <a:gd name="connsiteX1776" fmla="*/ 4322509 w 6293294"/>
              <a:gd name="connsiteY1776" fmla="*/ 2355215 h 5604001"/>
              <a:gd name="connsiteX1777" fmla="*/ 4336351 w 6293294"/>
              <a:gd name="connsiteY1777" fmla="*/ 2310194 h 5604001"/>
              <a:gd name="connsiteX1778" fmla="*/ 4339844 w 6293294"/>
              <a:gd name="connsiteY1778" fmla="*/ 2296351 h 5604001"/>
              <a:gd name="connsiteX1779" fmla="*/ 4287901 w 6293294"/>
              <a:gd name="connsiteY1779" fmla="*/ 2227072 h 5604001"/>
              <a:gd name="connsiteX1780" fmla="*/ 4197858 w 6293294"/>
              <a:gd name="connsiteY1780" fmla="*/ 2126615 h 5604001"/>
              <a:gd name="connsiteX1781" fmla="*/ 4145851 w 6293294"/>
              <a:gd name="connsiteY1781" fmla="*/ 2064258 h 5604001"/>
              <a:gd name="connsiteX1782" fmla="*/ 4152836 w 6293294"/>
              <a:gd name="connsiteY1782" fmla="*/ 2050415 h 5604001"/>
              <a:gd name="connsiteX1783" fmla="*/ 4218623 w 6293294"/>
              <a:gd name="connsiteY1783" fmla="*/ 2012315 h 5604001"/>
              <a:gd name="connsiteX1784" fmla="*/ 4256723 w 6293294"/>
              <a:gd name="connsiteY1784" fmla="*/ 2019237 h 5604001"/>
              <a:gd name="connsiteX1785" fmla="*/ 4298251 w 6293294"/>
              <a:gd name="connsiteY1785" fmla="*/ 1988058 h 5604001"/>
              <a:gd name="connsiteX1786" fmla="*/ 4371023 w 6293294"/>
              <a:gd name="connsiteY1786" fmla="*/ 2046923 h 5604001"/>
              <a:gd name="connsiteX1787" fmla="*/ 2725801 w 6293294"/>
              <a:gd name="connsiteY1787" fmla="*/ 1981137 h 5604001"/>
              <a:gd name="connsiteX1788" fmla="*/ 2739708 w 6293294"/>
              <a:gd name="connsiteY1788" fmla="*/ 1991551 h 5604001"/>
              <a:gd name="connsiteX1789" fmla="*/ 2711958 w 6293294"/>
              <a:gd name="connsiteY1789" fmla="*/ 1981137 h 5604001"/>
              <a:gd name="connsiteX1790" fmla="*/ 2725801 w 6293294"/>
              <a:gd name="connsiteY1790" fmla="*/ 1981137 h 5604001"/>
              <a:gd name="connsiteX1791" fmla="*/ 5818759 w 6293294"/>
              <a:gd name="connsiteY1791" fmla="*/ 2008823 h 5604001"/>
              <a:gd name="connsiteX1792" fmla="*/ 5846445 w 6293294"/>
              <a:gd name="connsiteY1792" fmla="*/ 2001901 h 5604001"/>
              <a:gd name="connsiteX1793" fmla="*/ 5881116 w 6293294"/>
              <a:gd name="connsiteY1793" fmla="*/ 2071180 h 5604001"/>
              <a:gd name="connsiteX1794" fmla="*/ 5905374 w 6293294"/>
              <a:gd name="connsiteY1794" fmla="*/ 2119694 h 5604001"/>
              <a:gd name="connsiteX1795" fmla="*/ 5874195 w 6293294"/>
              <a:gd name="connsiteY1795" fmla="*/ 2175129 h 5604001"/>
              <a:gd name="connsiteX1796" fmla="*/ 5884545 w 6293294"/>
              <a:gd name="connsiteY1796" fmla="*/ 2182051 h 5604001"/>
              <a:gd name="connsiteX1797" fmla="*/ 5894959 w 6293294"/>
              <a:gd name="connsiteY1797" fmla="*/ 2175129 h 5604001"/>
              <a:gd name="connsiteX1798" fmla="*/ 5936551 w 6293294"/>
              <a:gd name="connsiteY1798" fmla="*/ 2223580 h 5604001"/>
              <a:gd name="connsiteX1799" fmla="*/ 5905374 w 6293294"/>
              <a:gd name="connsiteY1799" fmla="*/ 2275523 h 5604001"/>
              <a:gd name="connsiteX1800" fmla="*/ 5849937 w 6293294"/>
              <a:gd name="connsiteY1800" fmla="*/ 2279015 h 5604001"/>
              <a:gd name="connsiteX1801" fmla="*/ 5756402 w 6293294"/>
              <a:gd name="connsiteY1801" fmla="*/ 2348294 h 5604001"/>
              <a:gd name="connsiteX1802" fmla="*/ 5683695 w 6293294"/>
              <a:gd name="connsiteY1802" fmla="*/ 2369058 h 5604001"/>
              <a:gd name="connsiteX1803" fmla="*/ 5583237 w 6293294"/>
              <a:gd name="connsiteY1803" fmla="*/ 2441766 h 5604001"/>
              <a:gd name="connsiteX1804" fmla="*/ 5527802 w 6293294"/>
              <a:gd name="connsiteY1804" fmla="*/ 2479866 h 5604001"/>
              <a:gd name="connsiteX1805" fmla="*/ 5538216 w 6293294"/>
              <a:gd name="connsiteY1805" fmla="*/ 2483358 h 5604001"/>
              <a:gd name="connsiteX1806" fmla="*/ 5642102 w 6293294"/>
              <a:gd name="connsiteY1806" fmla="*/ 2407158 h 5604001"/>
              <a:gd name="connsiteX1807" fmla="*/ 5739130 w 6293294"/>
              <a:gd name="connsiteY1807" fmla="*/ 2372551 h 5604001"/>
              <a:gd name="connsiteX1808" fmla="*/ 5794502 w 6293294"/>
              <a:gd name="connsiteY1808" fmla="*/ 2344801 h 5604001"/>
              <a:gd name="connsiteX1809" fmla="*/ 5849937 w 6293294"/>
              <a:gd name="connsiteY1809" fmla="*/ 2299780 h 5604001"/>
              <a:gd name="connsiteX1810" fmla="*/ 5867274 w 6293294"/>
              <a:gd name="connsiteY1810" fmla="*/ 2299780 h 5604001"/>
              <a:gd name="connsiteX1811" fmla="*/ 5444681 w 6293294"/>
              <a:gd name="connsiteY1811" fmla="*/ 2562987 h 5604001"/>
              <a:gd name="connsiteX1812" fmla="*/ 5427409 w 6293294"/>
              <a:gd name="connsiteY1812" fmla="*/ 2562987 h 5604001"/>
              <a:gd name="connsiteX1813" fmla="*/ 5458587 w 6293294"/>
              <a:gd name="connsiteY1813" fmla="*/ 2490280 h 5604001"/>
              <a:gd name="connsiteX1814" fmla="*/ 5458587 w 6293294"/>
              <a:gd name="connsiteY1814" fmla="*/ 2414080 h 5604001"/>
              <a:gd name="connsiteX1815" fmla="*/ 5444681 w 6293294"/>
              <a:gd name="connsiteY1815" fmla="*/ 2358644 h 5604001"/>
              <a:gd name="connsiteX1816" fmla="*/ 5468937 w 6293294"/>
              <a:gd name="connsiteY1816" fmla="*/ 2341372 h 5604001"/>
              <a:gd name="connsiteX1817" fmla="*/ 5507037 w 6293294"/>
              <a:gd name="connsiteY1817" fmla="*/ 2358644 h 5604001"/>
              <a:gd name="connsiteX1818" fmla="*/ 5572887 w 6293294"/>
              <a:gd name="connsiteY1818" fmla="*/ 2317115 h 5604001"/>
              <a:gd name="connsiteX1819" fmla="*/ 5624830 w 6293294"/>
              <a:gd name="connsiteY1819" fmla="*/ 2341372 h 5604001"/>
              <a:gd name="connsiteX1820" fmla="*/ 5513959 w 6293294"/>
              <a:gd name="connsiteY1820" fmla="*/ 2410651 h 5604001"/>
              <a:gd name="connsiteX1821" fmla="*/ 5468937 w 6293294"/>
              <a:gd name="connsiteY1821" fmla="*/ 2403666 h 5604001"/>
              <a:gd name="connsiteX1822" fmla="*/ 5517451 w 6293294"/>
              <a:gd name="connsiteY1822" fmla="*/ 2427923 h 5604001"/>
              <a:gd name="connsiteX1823" fmla="*/ 5617909 w 6293294"/>
              <a:gd name="connsiteY1823" fmla="*/ 2386394 h 5604001"/>
              <a:gd name="connsiteX1824" fmla="*/ 5642102 w 6293294"/>
              <a:gd name="connsiteY1824" fmla="*/ 2334451 h 5604001"/>
              <a:gd name="connsiteX1825" fmla="*/ 5714874 w 6293294"/>
              <a:gd name="connsiteY1825" fmla="*/ 2279015 h 5604001"/>
              <a:gd name="connsiteX1826" fmla="*/ 5701030 w 6293294"/>
              <a:gd name="connsiteY1826" fmla="*/ 2237423 h 5604001"/>
              <a:gd name="connsiteX1827" fmla="*/ 5707951 w 6293294"/>
              <a:gd name="connsiteY1827" fmla="*/ 2192401 h 5604001"/>
              <a:gd name="connsiteX1828" fmla="*/ 5635181 w 6293294"/>
              <a:gd name="connsiteY1828" fmla="*/ 2112772 h 5604001"/>
              <a:gd name="connsiteX1829" fmla="*/ 5545137 w 6293294"/>
              <a:gd name="connsiteY1829" fmla="*/ 2078101 h 5604001"/>
              <a:gd name="connsiteX1830" fmla="*/ 5552059 w 6293294"/>
              <a:gd name="connsiteY1830" fmla="*/ 2064258 h 5604001"/>
              <a:gd name="connsiteX1831" fmla="*/ 5649024 w 6293294"/>
              <a:gd name="connsiteY1831" fmla="*/ 2005393 h 5604001"/>
              <a:gd name="connsiteX1832" fmla="*/ 5680202 w 6293294"/>
              <a:gd name="connsiteY1832" fmla="*/ 1988058 h 5604001"/>
              <a:gd name="connsiteX1833" fmla="*/ 5721795 w 6293294"/>
              <a:gd name="connsiteY1833" fmla="*/ 1977708 h 5604001"/>
              <a:gd name="connsiteX1834" fmla="*/ 5818759 w 6293294"/>
              <a:gd name="connsiteY1834" fmla="*/ 2008823 h 5604001"/>
              <a:gd name="connsiteX1835" fmla="*/ 5053330 w 6293294"/>
              <a:gd name="connsiteY1835" fmla="*/ 2168144 h 5604001"/>
              <a:gd name="connsiteX1836" fmla="*/ 5223066 w 6293294"/>
              <a:gd name="connsiteY1836" fmla="*/ 1977708 h 5604001"/>
              <a:gd name="connsiteX1837" fmla="*/ 5053330 w 6293294"/>
              <a:gd name="connsiteY1837" fmla="*/ 2168144 h 5604001"/>
              <a:gd name="connsiteX1838" fmla="*/ 5046409 w 6293294"/>
              <a:gd name="connsiteY1838" fmla="*/ 2109280 h 5604001"/>
              <a:gd name="connsiteX1839" fmla="*/ 5129530 w 6293294"/>
              <a:gd name="connsiteY1839" fmla="*/ 1977708 h 5604001"/>
              <a:gd name="connsiteX1840" fmla="*/ 5046409 w 6293294"/>
              <a:gd name="connsiteY1840" fmla="*/ 2109280 h 5604001"/>
              <a:gd name="connsiteX1841" fmla="*/ 2985580 w 6293294"/>
              <a:gd name="connsiteY1841" fmla="*/ 1994980 h 5604001"/>
              <a:gd name="connsiteX1842" fmla="*/ 2968308 w 6293294"/>
              <a:gd name="connsiteY1842" fmla="*/ 2057337 h 5604001"/>
              <a:gd name="connsiteX1843" fmla="*/ 2968308 w 6293294"/>
              <a:gd name="connsiteY1843" fmla="*/ 1981137 h 5604001"/>
              <a:gd name="connsiteX1844" fmla="*/ 2937129 w 6293294"/>
              <a:gd name="connsiteY1844" fmla="*/ 2046923 h 5604001"/>
              <a:gd name="connsiteX1845" fmla="*/ 2950972 w 6293294"/>
              <a:gd name="connsiteY1845" fmla="*/ 2067751 h 5604001"/>
              <a:gd name="connsiteX1846" fmla="*/ 2937129 w 6293294"/>
              <a:gd name="connsiteY1846" fmla="*/ 2078101 h 5604001"/>
              <a:gd name="connsiteX1847" fmla="*/ 2892108 w 6293294"/>
              <a:gd name="connsiteY1847" fmla="*/ 2012315 h 5604001"/>
              <a:gd name="connsiteX1848" fmla="*/ 2912872 w 6293294"/>
              <a:gd name="connsiteY1848" fmla="*/ 1988058 h 5604001"/>
              <a:gd name="connsiteX1849" fmla="*/ 2930208 w 6293294"/>
              <a:gd name="connsiteY1849" fmla="*/ 1994980 h 5604001"/>
              <a:gd name="connsiteX1850" fmla="*/ 2930208 w 6293294"/>
              <a:gd name="connsiteY1850" fmla="*/ 2022729 h 5604001"/>
              <a:gd name="connsiteX1851" fmla="*/ 2916301 w 6293294"/>
              <a:gd name="connsiteY1851" fmla="*/ 2001901 h 5604001"/>
              <a:gd name="connsiteX1852" fmla="*/ 2912872 w 6293294"/>
              <a:gd name="connsiteY1852" fmla="*/ 2012315 h 5604001"/>
              <a:gd name="connsiteX1853" fmla="*/ 2937129 w 6293294"/>
              <a:gd name="connsiteY1853" fmla="*/ 2046923 h 5604001"/>
              <a:gd name="connsiteX1854" fmla="*/ 2937129 w 6293294"/>
              <a:gd name="connsiteY1854" fmla="*/ 2026158 h 5604001"/>
              <a:gd name="connsiteX1855" fmla="*/ 2968308 w 6293294"/>
              <a:gd name="connsiteY1855" fmla="*/ 1960372 h 5604001"/>
              <a:gd name="connsiteX1856" fmla="*/ 2985580 w 6293294"/>
              <a:gd name="connsiteY1856" fmla="*/ 1994980 h 5604001"/>
              <a:gd name="connsiteX1857" fmla="*/ 2760472 w 6293294"/>
              <a:gd name="connsiteY1857" fmla="*/ 2005393 h 5604001"/>
              <a:gd name="connsiteX1858" fmla="*/ 2743137 w 6293294"/>
              <a:gd name="connsiteY1858" fmla="*/ 1994980 h 5604001"/>
              <a:gd name="connsiteX1859" fmla="*/ 2708529 w 6293294"/>
              <a:gd name="connsiteY1859" fmla="*/ 2008823 h 5604001"/>
              <a:gd name="connsiteX1860" fmla="*/ 2684272 w 6293294"/>
              <a:gd name="connsiteY1860" fmla="*/ 1988058 h 5604001"/>
              <a:gd name="connsiteX1861" fmla="*/ 2711958 w 6293294"/>
              <a:gd name="connsiteY1861" fmla="*/ 1960372 h 5604001"/>
              <a:gd name="connsiteX1862" fmla="*/ 2760472 w 6293294"/>
              <a:gd name="connsiteY1862" fmla="*/ 2005393 h 5604001"/>
              <a:gd name="connsiteX1863" fmla="*/ 5908802 w 6293294"/>
              <a:gd name="connsiteY1863" fmla="*/ 2015808 h 5604001"/>
              <a:gd name="connsiteX1864" fmla="*/ 6043867 w 6293294"/>
              <a:gd name="connsiteY1864" fmla="*/ 1956880 h 5604001"/>
              <a:gd name="connsiteX1865" fmla="*/ 5908802 w 6293294"/>
              <a:gd name="connsiteY1865" fmla="*/ 2015808 h 5604001"/>
              <a:gd name="connsiteX1866" fmla="*/ 2871280 w 6293294"/>
              <a:gd name="connsiteY1866" fmla="*/ 1998472 h 5604001"/>
              <a:gd name="connsiteX1867" fmla="*/ 2836672 w 6293294"/>
              <a:gd name="connsiteY1867" fmla="*/ 2067751 h 5604001"/>
              <a:gd name="connsiteX1868" fmla="*/ 2826258 w 6293294"/>
              <a:gd name="connsiteY1868" fmla="*/ 2064258 h 5604001"/>
              <a:gd name="connsiteX1869" fmla="*/ 2822829 w 6293294"/>
              <a:gd name="connsiteY1869" fmla="*/ 2053908 h 5604001"/>
              <a:gd name="connsiteX1870" fmla="*/ 2854008 w 6293294"/>
              <a:gd name="connsiteY1870" fmla="*/ 1991551 h 5604001"/>
              <a:gd name="connsiteX1871" fmla="*/ 2840101 w 6293294"/>
              <a:gd name="connsiteY1871" fmla="*/ 1967293 h 5604001"/>
              <a:gd name="connsiteX1872" fmla="*/ 2808922 w 6293294"/>
              <a:gd name="connsiteY1872" fmla="*/ 1994980 h 5604001"/>
              <a:gd name="connsiteX1873" fmla="*/ 2843594 w 6293294"/>
              <a:gd name="connsiteY1873" fmla="*/ 1956880 h 5604001"/>
              <a:gd name="connsiteX1874" fmla="*/ 2871280 w 6293294"/>
              <a:gd name="connsiteY1874" fmla="*/ 1998472 h 5604001"/>
              <a:gd name="connsiteX1875" fmla="*/ 2788158 w 6293294"/>
              <a:gd name="connsiteY1875" fmla="*/ 1988058 h 5604001"/>
              <a:gd name="connsiteX1876" fmla="*/ 2798572 w 6293294"/>
              <a:gd name="connsiteY1876" fmla="*/ 1949958 h 5604001"/>
              <a:gd name="connsiteX1877" fmla="*/ 2798572 w 6293294"/>
              <a:gd name="connsiteY1877" fmla="*/ 1988058 h 5604001"/>
              <a:gd name="connsiteX1878" fmla="*/ 2805494 w 6293294"/>
              <a:gd name="connsiteY1878" fmla="*/ 2026158 h 5604001"/>
              <a:gd name="connsiteX1879" fmla="*/ 2795080 w 6293294"/>
              <a:gd name="connsiteY1879" fmla="*/ 2033080 h 5604001"/>
              <a:gd name="connsiteX1880" fmla="*/ 2770886 w 6293294"/>
              <a:gd name="connsiteY1880" fmla="*/ 1988058 h 5604001"/>
              <a:gd name="connsiteX1881" fmla="*/ 2781237 w 6293294"/>
              <a:gd name="connsiteY1881" fmla="*/ 1943037 h 5604001"/>
              <a:gd name="connsiteX1882" fmla="*/ 2788158 w 6293294"/>
              <a:gd name="connsiteY1882" fmla="*/ 1988058 h 5604001"/>
              <a:gd name="connsiteX1883" fmla="*/ 4360609 w 6293294"/>
              <a:gd name="connsiteY1883" fmla="*/ 1929193 h 5604001"/>
              <a:gd name="connsiteX1884" fmla="*/ 4447223 w 6293294"/>
              <a:gd name="connsiteY1884" fmla="*/ 2005393 h 5604001"/>
              <a:gd name="connsiteX1885" fmla="*/ 4499166 w 6293294"/>
              <a:gd name="connsiteY1885" fmla="*/ 2088515 h 5604001"/>
              <a:gd name="connsiteX1886" fmla="*/ 4540695 w 6293294"/>
              <a:gd name="connsiteY1886" fmla="*/ 2119694 h 5604001"/>
              <a:gd name="connsiteX1887" fmla="*/ 4561523 w 6293294"/>
              <a:gd name="connsiteY1887" fmla="*/ 2161223 h 5604001"/>
              <a:gd name="connsiteX1888" fmla="*/ 4606544 w 6293294"/>
              <a:gd name="connsiteY1888" fmla="*/ 2195894 h 5604001"/>
              <a:gd name="connsiteX1889" fmla="*/ 4585716 w 6293294"/>
              <a:gd name="connsiteY1889" fmla="*/ 2216658 h 5604001"/>
              <a:gd name="connsiteX1890" fmla="*/ 4353687 w 6293294"/>
              <a:gd name="connsiteY1890" fmla="*/ 1929193 h 5604001"/>
              <a:gd name="connsiteX1891" fmla="*/ 4360609 w 6293294"/>
              <a:gd name="connsiteY1891" fmla="*/ 1929193 h 5604001"/>
              <a:gd name="connsiteX1892" fmla="*/ 2240915 w 6293294"/>
              <a:gd name="connsiteY1892" fmla="*/ 1970723 h 5604001"/>
              <a:gd name="connsiteX1893" fmla="*/ 2258251 w 6293294"/>
              <a:gd name="connsiteY1893" fmla="*/ 2033080 h 5604001"/>
              <a:gd name="connsiteX1894" fmla="*/ 2258251 w 6293294"/>
              <a:gd name="connsiteY1894" fmla="*/ 2046923 h 5604001"/>
              <a:gd name="connsiteX1895" fmla="*/ 2064321 w 6293294"/>
              <a:gd name="connsiteY1895" fmla="*/ 2105851 h 5604001"/>
              <a:gd name="connsiteX1896" fmla="*/ 1870329 w 6293294"/>
              <a:gd name="connsiteY1896" fmla="*/ 2040001 h 5604001"/>
              <a:gd name="connsiteX1897" fmla="*/ 1714500 w 6293294"/>
              <a:gd name="connsiteY1897" fmla="*/ 2071180 h 5604001"/>
              <a:gd name="connsiteX1898" fmla="*/ 1551686 w 6293294"/>
              <a:gd name="connsiteY1898" fmla="*/ 2001901 h 5604001"/>
              <a:gd name="connsiteX1899" fmla="*/ 1620964 w 6293294"/>
              <a:gd name="connsiteY1899" fmla="*/ 1967293 h 5604001"/>
              <a:gd name="connsiteX1900" fmla="*/ 1821815 w 6293294"/>
              <a:gd name="connsiteY1900" fmla="*/ 1932623 h 5604001"/>
              <a:gd name="connsiteX1901" fmla="*/ 1998472 w 6293294"/>
              <a:gd name="connsiteY1901" fmla="*/ 1932623 h 5604001"/>
              <a:gd name="connsiteX1902" fmla="*/ 2240915 w 6293294"/>
              <a:gd name="connsiteY1902" fmla="*/ 1970723 h 5604001"/>
              <a:gd name="connsiteX1903" fmla="*/ 4817809 w 6293294"/>
              <a:gd name="connsiteY1903" fmla="*/ 2081593 h 5604001"/>
              <a:gd name="connsiteX1904" fmla="*/ 4897437 w 6293294"/>
              <a:gd name="connsiteY1904" fmla="*/ 1908429 h 5604001"/>
              <a:gd name="connsiteX1905" fmla="*/ 4817809 w 6293294"/>
              <a:gd name="connsiteY1905" fmla="*/ 2081593 h 5604001"/>
              <a:gd name="connsiteX1906" fmla="*/ 4786630 w 6293294"/>
              <a:gd name="connsiteY1906" fmla="*/ 2026158 h 5604001"/>
              <a:gd name="connsiteX1907" fmla="*/ 4835144 w 6293294"/>
              <a:gd name="connsiteY1907" fmla="*/ 1887601 h 5604001"/>
              <a:gd name="connsiteX1908" fmla="*/ 4786630 w 6293294"/>
              <a:gd name="connsiteY1908" fmla="*/ 2026158 h 5604001"/>
              <a:gd name="connsiteX1909" fmla="*/ 4544187 w 6293294"/>
              <a:gd name="connsiteY1909" fmla="*/ 1898015 h 5604001"/>
              <a:gd name="connsiteX1910" fmla="*/ 4544187 w 6293294"/>
              <a:gd name="connsiteY1910" fmla="*/ 1887601 h 5604001"/>
              <a:gd name="connsiteX1911" fmla="*/ 4544187 w 6293294"/>
              <a:gd name="connsiteY1911" fmla="*/ 1898015 h 5604001"/>
              <a:gd name="connsiteX1912" fmla="*/ 5829174 w 6293294"/>
              <a:gd name="connsiteY1912" fmla="*/ 1949958 h 5604001"/>
              <a:gd name="connsiteX1913" fmla="*/ 5960745 w 6293294"/>
              <a:gd name="connsiteY1913" fmla="*/ 1880680 h 5604001"/>
              <a:gd name="connsiteX1914" fmla="*/ 5829174 w 6293294"/>
              <a:gd name="connsiteY1914" fmla="*/ 1949958 h 5604001"/>
              <a:gd name="connsiteX1915" fmla="*/ 5330381 w 6293294"/>
              <a:gd name="connsiteY1915" fmla="*/ 1981137 h 5604001"/>
              <a:gd name="connsiteX1916" fmla="*/ 5399659 w 6293294"/>
              <a:gd name="connsiteY1916" fmla="*/ 1880680 h 5604001"/>
              <a:gd name="connsiteX1917" fmla="*/ 5330381 w 6293294"/>
              <a:gd name="connsiteY1917" fmla="*/ 1981137 h 5604001"/>
              <a:gd name="connsiteX1918" fmla="*/ 5413502 w 6293294"/>
              <a:gd name="connsiteY1918" fmla="*/ 1870329 h 5604001"/>
              <a:gd name="connsiteX1919" fmla="*/ 5434330 w 6293294"/>
              <a:gd name="connsiteY1919" fmla="*/ 1859915 h 5604001"/>
              <a:gd name="connsiteX1920" fmla="*/ 5413502 w 6293294"/>
              <a:gd name="connsiteY1920" fmla="*/ 1870329 h 5604001"/>
              <a:gd name="connsiteX1921" fmla="*/ 5347716 w 6293294"/>
              <a:gd name="connsiteY1921" fmla="*/ 1898015 h 5604001"/>
              <a:gd name="connsiteX1922" fmla="*/ 5306187 w 6293294"/>
              <a:gd name="connsiteY1922" fmla="*/ 1963801 h 5604001"/>
              <a:gd name="connsiteX1923" fmla="*/ 5385816 w 6293294"/>
              <a:gd name="connsiteY1923" fmla="*/ 1856486 h 5604001"/>
              <a:gd name="connsiteX1924" fmla="*/ 5347716 w 6293294"/>
              <a:gd name="connsiteY1924" fmla="*/ 1898015 h 5604001"/>
              <a:gd name="connsiteX1925" fmla="*/ 1482408 w 6293294"/>
              <a:gd name="connsiteY1925" fmla="*/ 1994980 h 5604001"/>
              <a:gd name="connsiteX1926" fmla="*/ 1426972 w 6293294"/>
              <a:gd name="connsiteY1926" fmla="*/ 1939608 h 5604001"/>
              <a:gd name="connsiteX1927" fmla="*/ 1343851 w 6293294"/>
              <a:gd name="connsiteY1927" fmla="*/ 1901508 h 5604001"/>
              <a:gd name="connsiteX1928" fmla="*/ 1014857 w 6293294"/>
              <a:gd name="connsiteY1928" fmla="*/ 1859915 h 5604001"/>
              <a:gd name="connsiteX1929" fmla="*/ 1011364 w 6293294"/>
              <a:gd name="connsiteY1929" fmla="*/ 1859915 h 5604001"/>
              <a:gd name="connsiteX1930" fmla="*/ 1080643 w 6293294"/>
              <a:gd name="connsiteY1930" fmla="*/ 1852993 h 5604001"/>
              <a:gd name="connsiteX1931" fmla="*/ 1482408 w 6293294"/>
              <a:gd name="connsiteY1931" fmla="*/ 1994980 h 5604001"/>
              <a:gd name="connsiteX1932" fmla="*/ 2916301 w 6293294"/>
              <a:gd name="connsiteY1932" fmla="*/ 1859915 h 5604001"/>
              <a:gd name="connsiteX1933" fmla="*/ 2916301 w 6293294"/>
              <a:gd name="connsiteY1933" fmla="*/ 1849501 h 5604001"/>
              <a:gd name="connsiteX1934" fmla="*/ 2916301 w 6293294"/>
              <a:gd name="connsiteY1934" fmla="*/ 1859915 h 5604001"/>
              <a:gd name="connsiteX1935" fmla="*/ 5209159 w 6293294"/>
              <a:gd name="connsiteY1935" fmla="*/ 1894523 h 5604001"/>
              <a:gd name="connsiteX1936" fmla="*/ 5236909 w 6293294"/>
              <a:gd name="connsiteY1936" fmla="*/ 1898015 h 5604001"/>
              <a:gd name="connsiteX1937" fmla="*/ 5236909 w 6293294"/>
              <a:gd name="connsiteY1937" fmla="*/ 1904937 h 5604001"/>
              <a:gd name="connsiteX1938" fmla="*/ 5247259 w 6293294"/>
              <a:gd name="connsiteY1938" fmla="*/ 1911858 h 5604001"/>
              <a:gd name="connsiteX1939" fmla="*/ 5254181 w 6293294"/>
              <a:gd name="connsiteY1939" fmla="*/ 1929193 h 5604001"/>
              <a:gd name="connsiteX1940" fmla="*/ 5243830 w 6293294"/>
              <a:gd name="connsiteY1940" fmla="*/ 1956880 h 5604001"/>
              <a:gd name="connsiteX1941" fmla="*/ 5261166 w 6293294"/>
              <a:gd name="connsiteY1941" fmla="*/ 2008823 h 5604001"/>
              <a:gd name="connsiteX1942" fmla="*/ 5247259 w 6293294"/>
              <a:gd name="connsiteY1942" fmla="*/ 2036572 h 5604001"/>
              <a:gd name="connsiteX1943" fmla="*/ 5223066 w 6293294"/>
              <a:gd name="connsiteY1943" fmla="*/ 2057337 h 5604001"/>
              <a:gd name="connsiteX1944" fmla="*/ 5212651 w 6293294"/>
              <a:gd name="connsiteY1944" fmla="*/ 2085023 h 5604001"/>
              <a:gd name="connsiteX1945" fmla="*/ 5174551 w 6293294"/>
              <a:gd name="connsiteY1945" fmla="*/ 2109280 h 5604001"/>
              <a:gd name="connsiteX1946" fmla="*/ 5174551 w 6293294"/>
              <a:gd name="connsiteY1946" fmla="*/ 2130044 h 5604001"/>
              <a:gd name="connsiteX1947" fmla="*/ 5153787 w 6293294"/>
              <a:gd name="connsiteY1947" fmla="*/ 2150872 h 5604001"/>
              <a:gd name="connsiteX1948" fmla="*/ 4970209 w 6293294"/>
              <a:gd name="connsiteY1948" fmla="*/ 2247837 h 5604001"/>
              <a:gd name="connsiteX1949" fmla="*/ 5178044 w 6293294"/>
              <a:gd name="connsiteY1949" fmla="*/ 2164715 h 5604001"/>
              <a:gd name="connsiteX1950" fmla="*/ 5191887 w 6293294"/>
              <a:gd name="connsiteY1950" fmla="*/ 2164715 h 5604001"/>
              <a:gd name="connsiteX1951" fmla="*/ 5164137 w 6293294"/>
              <a:gd name="connsiteY1951" fmla="*/ 2223580 h 5604001"/>
              <a:gd name="connsiteX1952" fmla="*/ 5136451 w 6293294"/>
              <a:gd name="connsiteY1952" fmla="*/ 2209737 h 5604001"/>
              <a:gd name="connsiteX1953" fmla="*/ 5091430 w 6293294"/>
              <a:gd name="connsiteY1953" fmla="*/ 2285937 h 5604001"/>
              <a:gd name="connsiteX1954" fmla="*/ 5042916 w 6293294"/>
              <a:gd name="connsiteY1954" fmla="*/ 2261680 h 5604001"/>
              <a:gd name="connsiteX1955" fmla="*/ 5015230 w 6293294"/>
              <a:gd name="connsiteY1955" fmla="*/ 2285937 h 5604001"/>
              <a:gd name="connsiteX1956" fmla="*/ 4966716 w 6293294"/>
              <a:gd name="connsiteY1956" fmla="*/ 2296351 h 5604001"/>
              <a:gd name="connsiteX1957" fmla="*/ 4935537 w 6293294"/>
              <a:gd name="connsiteY1957" fmla="*/ 2330958 h 5604001"/>
              <a:gd name="connsiteX1958" fmla="*/ 4904423 w 6293294"/>
              <a:gd name="connsiteY1958" fmla="*/ 2341372 h 5604001"/>
              <a:gd name="connsiteX1959" fmla="*/ 4859337 w 6293294"/>
              <a:gd name="connsiteY1959" fmla="*/ 2317115 h 5604001"/>
              <a:gd name="connsiteX1960" fmla="*/ 4869751 w 6293294"/>
              <a:gd name="connsiteY1960" fmla="*/ 2251329 h 5604001"/>
              <a:gd name="connsiteX1961" fmla="*/ 4984051 w 6293294"/>
              <a:gd name="connsiteY1961" fmla="*/ 1939608 h 5604001"/>
              <a:gd name="connsiteX1962" fmla="*/ 4994466 w 6293294"/>
              <a:gd name="connsiteY1962" fmla="*/ 1925701 h 5604001"/>
              <a:gd name="connsiteX1963" fmla="*/ 5008309 w 6293294"/>
              <a:gd name="connsiteY1963" fmla="*/ 1967293 h 5604001"/>
              <a:gd name="connsiteX1964" fmla="*/ 4987544 w 6293294"/>
              <a:gd name="connsiteY1964" fmla="*/ 2022729 h 5604001"/>
              <a:gd name="connsiteX1965" fmla="*/ 5008309 w 6293294"/>
              <a:gd name="connsiteY1965" fmla="*/ 2088515 h 5604001"/>
              <a:gd name="connsiteX1966" fmla="*/ 4928616 w 6293294"/>
              <a:gd name="connsiteY1966" fmla="*/ 2251329 h 5604001"/>
              <a:gd name="connsiteX1967" fmla="*/ 5025644 w 6293294"/>
              <a:gd name="connsiteY1967" fmla="*/ 2088515 h 5604001"/>
              <a:gd name="connsiteX1968" fmla="*/ 5008309 w 6293294"/>
              <a:gd name="connsiteY1968" fmla="*/ 2022729 h 5604001"/>
              <a:gd name="connsiteX1969" fmla="*/ 5022151 w 6293294"/>
              <a:gd name="connsiteY1969" fmla="*/ 1970723 h 5604001"/>
              <a:gd name="connsiteX1970" fmla="*/ 5001387 w 6293294"/>
              <a:gd name="connsiteY1970" fmla="*/ 1908429 h 5604001"/>
              <a:gd name="connsiteX1971" fmla="*/ 5015230 w 6293294"/>
              <a:gd name="connsiteY1971" fmla="*/ 1870329 h 5604001"/>
              <a:gd name="connsiteX1972" fmla="*/ 5029074 w 6293294"/>
              <a:gd name="connsiteY1972" fmla="*/ 1870329 h 5604001"/>
              <a:gd name="connsiteX1973" fmla="*/ 5070666 w 6293294"/>
              <a:gd name="connsiteY1973" fmla="*/ 1839151 h 5604001"/>
              <a:gd name="connsiteX1974" fmla="*/ 5115687 w 6293294"/>
              <a:gd name="connsiteY1974" fmla="*/ 1835658 h 5604001"/>
              <a:gd name="connsiteX1975" fmla="*/ 5136451 w 6293294"/>
              <a:gd name="connsiteY1975" fmla="*/ 1828737 h 5604001"/>
              <a:gd name="connsiteX1976" fmla="*/ 5209159 w 6293294"/>
              <a:gd name="connsiteY1976" fmla="*/ 1894523 h 5604001"/>
              <a:gd name="connsiteX1977" fmla="*/ 2885122 w 6293294"/>
              <a:gd name="connsiteY1977" fmla="*/ 1842580 h 5604001"/>
              <a:gd name="connsiteX1978" fmla="*/ 2902458 w 6293294"/>
              <a:gd name="connsiteY1978" fmla="*/ 1825308 h 5604001"/>
              <a:gd name="connsiteX1979" fmla="*/ 2937129 w 6293294"/>
              <a:gd name="connsiteY1979" fmla="*/ 1884172 h 5604001"/>
              <a:gd name="connsiteX1980" fmla="*/ 2923222 w 6293294"/>
              <a:gd name="connsiteY1980" fmla="*/ 1887601 h 5604001"/>
              <a:gd name="connsiteX1981" fmla="*/ 2888615 w 6293294"/>
              <a:gd name="connsiteY1981" fmla="*/ 1859915 h 5604001"/>
              <a:gd name="connsiteX1982" fmla="*/ 2847022 w 6293294"/>
              <a:gd name="connsiteY1982" fmla="*/ 1929193 h 5604001"/>
              <a:gd name="connsiteX1983" fmla="*/ 2833180 w 6293294"/>
              <a:gd name="connsiteY1983" fmla="*/ 1915351 h 5604001"/>
              <a:gd name="connsiteX1984" fmla="*/ 2864358 w 6293294"/>
              <a:gd name="connsiteY1984" fmla="*/ 1870329 h 5604001"/>
              <a:gd name="connsiteX1985" fmla="*/ 2860929 w 6293294"/>
              <a:gd name="connsiteY1985" fmla="*/ 1839151 h 5604001"/>
              <a:gd name="connsiteX1986" fmla="*/ 2836672 w 6293294"/>
              <a:gd name="connsiteY1986" fmla="*/ 1877251 h 5604001"/>
              <a:gd name="connsiteX1987" fmla="*/ 2843594 w 6293294"/>
              <a:gd name="connsiteY1987" fmla="*/ 1884172 h 5604001"/>
              <a:gd name="connsiteX1988" fmla="*/ 2836672 w 6293294"/>
              <a:gd name="connsiteY1988" fmla="*/ 1887601 h 5604001"/>
              <a:gd name="connsiteX1989" fmla="*/ 2826258 w 6293294"/>
              <a:gd name="connsiteY1989" fmla="*/ 1873758 h 5604001"/>
              <a:gd name="connsiteX1990" fmla="*/ 2864358 w 6293294"/>
              <a:gd name="connsiteY1990" fmla="*/ 1821815 h 5604001"/>
              <a:gd name="connsiteX1991" fmla="*/ 2885122 w 6293294"/>
              <a:gd name="connsiteY1991" fmla="*/ 1842580 h 5604001"/>
              <a:gd name="connsiteX1992" fmla="*/ 2971737 w 6293294"/>
              <a:gd name="connsiteY1992" fmla="*/ 1856486 h 5604001"/>
              <a:gd name="connsiteX1993" fmla="*/ 2947480 w 6293294"/>
              <a:gd name="connsiteY1993" fmla="*/ 1918780 h 5604001"/>
              <a:gd name="connsiteX1994" fmla="*/ 2954401 w 6293294"/>
              <a:gd name="connsiteY1994" fmla="*/ 1880680 h 5604001"/>
              <a:gd name="connsiteX1995" fmla="*/ 2950972 w 6293294"/>
              <a:gd name="connsiteY1995" fmla="*/ 1832229 h 5604001"/>
              <a:gd name="connsiteX1996" fmla="*/ 2940558 w 6293294"/>
              <a:gd name="connsiteY1996" fmla="*/ 1866837 h 5604001"/>
              <a:gd name="connsiteX1997" fmla="*/ 2937129 w 6293294"/>
              <a:gd name="connsiteY1997" fmla="*/ 1839151 h 5604001"/>
              <a:gd name="connsiteX1998" fmla="*/ 2950972 w 6293294"/>
              <a:gd name="connsiteY1998" fmla="*/ 1807972 h 5604001"/>
              <a:gd name="connsiteX1999" fmla="*/ 2971737 w 6293294"/>
              <a:gd name="connsiteY1999" fmla="*/ 1856486 h 5604001"/>
              <a:gd name="connsiteX2000" fmla="*/ 5867274 w 6293294"/>
              <a:gd name="connsiteY2000" fmla="*/ 1807972 h 5604001"/>
              <a:gd name="connsiteX2001" fmla="*/ 5614416 w 6293294"/>
              <a:gd name="connsiteY2001" fmla="*/ 1977708 h 5604001"/>
              <a:gd name="connsiteX2002" fmla="*/ 5849937 w 6293294"/>
              <a:gd name="connsiteY2002" fmla="*/ 1804480 h 5604001"/>
              <a:gd name="connsiteX2003" fmla="*/ 5867274 w 6293294"/>
              <a:gd name="connsiteY2003" fmla="*/ 1807972 h 5604001"/>
              <a:gd name="connsiteX2004" fmla="*/ 1530921 w 6293294"/>
              <a:gd name="connsiteY2004" fmla="*/ 1901508 h 5604001"/>
              <a:gd name="connsiteX2005" fmla="*/ 1350835 w 6293294"/>
              <a:gd name="connsiteY2005" fmla="*/ 1801051 h 5604001"/>
              <a:gd name="connsiteX2006" fmla="*/ 1530921 w 6293294"/>
              <a:gd name="connsiteY2006" fmla="*/ 1901508 h 5604001"/>
              <a:gd name="connsiteX2007" fmla="*/ 5462016 w 6293294"/>
              <a:gd name="connsiteY2007" fmla="*/ 1870329 h 5604001"/>
              <a:gd name="connsiteX2008" fmla="*/ 5441251 w 6293294"/>
              <a:gd name="connsiteY2008" fmla="*/ 1894523 h 5604001"/>
              <a:gd name="connsiteX2009" fmla="*/ 5437759 w 6293294"/>
              <a:gd name="connsiteY2009" fmla="*/ 1915351 h 5604001"/>
              <a:gd name="connsiteX2010" fmla="*/ 5458587 w 6293294"/>
              <a:gd name="connsiteY2010" fmla="*/ 1970723 h 5604001"/>
              <a:gd name="connsiteX2011" fmla="*/ 5420487 w 6293294"/>
              <a:gd name="connsiteY2011" fmla="*/ 2019237 h 5604001"/>
              <a:gd name="connsiteX2012" fmla="*/ 5361559 w 6293294"/>
              <a:gd name="connsiteY2012" fmla="*/ 1984629 h 5604001"/>
              <a:gd name="connsiteX2013" fmla="*/ 5320030 w 6293294"/>
              <a:gd name="connsiteY2013" fmla="*/ 1998472 h 5604001"/>
              <a:gd name="connsiteX2014" fmla="*/ 5271516 w 6293294"/>
              <a:gd name="connsiteY2014" fmla="*/ 1988058 h 5604001"/>
              <a:gd name="connsiteX2015" fmla="*/ 5261166 w 6293294"/>
              <a:gd name="connsiteY2015" fmla="*/ 1960372 h 5604001"/>
              <a:gd name="connsiteX2016" fmla="*/ 5268087 w 6293294"/>
              <a:gd name="connsiteY2016" fmla="*/ 1932623 h 5604001"/>
              <a:gd name="connsiteX2017" fmla="*/ 5250751 w 6293294"/>
              <a:gd name="connsiteY2017" fmla="*/ 1894523 h 5604001"/>
              <a:gd name="connsiteX2018" fmla="*/ 5365051 w 6293294"/>
              <a:gd name="connsiteY2018" fmla="*/ 1811401 h 5604001"/>
              <a:gd name="connsiteX2019" fmla="*/ 5399659 w 6293294"/>
              <a:gd name="connsiteY2019" fmla="*/ 1801051 h 5604001"/>
              <a:gd name="connsiteX2020" fmla="*/ 5479351 w 6293294"/>
              <a:gd name="connsiteY2020" fmla="*/ 1780286 h 5604001"/>
              <a:gd name="connsiteX2021" fmla="*/ 5462016 w 6293294"/>
              <a:gd name="connsiteY2021" fmla="*/ 1870329 h 5604001"/>
              <a:gd name="connsiteX2022" fmla="*/ 3816858 w 6293294"/>
              <a:gd name="connsiteY2022" fmla="*/ 1769872 h 5604001"/>
              <a:gd name="connsiteX2023" fmla="*/ 3688715 w 6293294"/>
              <a:gd name="connsiteY2023" fmla="*/ 2008823 h 5604001"/>
              <a:gd name="connsiteX2024" fmla="*/ 3813365 w 6293294"/>
              <a:gd name="connsiteY2024" fmla="*/ 1762951 h 5604001"/>
              <a:gd name="connsiteX2025" fmla="*/ 3816858 w 6293294"/>
              <a:gd name="connsiteY2025" fmla="*/ 1769872 h 5604001"/>
              <a:gd name="connsiteX2026" fmla="*/ 5569395 w 6293294"/>
              <a:gd name="connsiteY2026" fmla="*/ 1901508 h 5604001"/>
              <a:gd name="connsiteX2027" fmla="*/ 5489702 w 6293294"/>
              <a:gd name="connsiteY2027" fmla="*/ 2078101 h 5604001"/>
              <a:gd name="connsiteX2028" fmla="*/ 5430837 w 6293294"/>
              <a:gd name="connsiteY2028" fmla="*/ 2050415 h 5604001"/>
              <a:gd name="connsiteX2029" fmla="*/ 5430837 w 6293294"/>
              <a:gd name="connsiteY2029" fmla="*/ 2029651 h 5604001"/>
              <a:gd name="connsiteX2030" fmla="*/ 5475859 w 6293294"/>
              <a:gd name="connsiteY2030" fmla="*/ 1981137 h 5604001"/>
              <a:gd name="connsiteX2031" fmla="*/ 5479351 w 6293294"/>
              <a:gd name="connsiteY2031" fmla="*/ 1977708 h 5604001"/>
              <a:gd name="connsiteX2032" fmla="*/ 5462016 w 6293294"/>
              <a:gd name="connsiteY2032" fmla="*/ 1953451 h 5604001"/>
              <a:gd name="connsiteX2033" fmla="*/ 5455095 w 6293294"/>
              <a:gd name="connsiteY2033" fmla="*/ 1915351 h 5604001"/>
              <a:gd name="connsiteX2034" fmla="*/ 5482781 w 6293294"/>
              <a:gd name="connsiteY2034" fmla="*/ 1863408 h 5604001"/>
              <a:gd name="connsiteX2035" fmla="*/ 5479351 w 6293294"/>
              <a:gd name="connsiteY2035" fmla="*/ 1828737 h 5604001"/>
              <a:gd name="connsiteX2036" fmla="*/ 5531295 w 6293294"/>
              <a:gd name="connsiteY2036" fmla="*/ 1759458 h 5604001"/>
              <a:gd name="connsiteX2037" fmla="*/ 5569395 w 6293294"/>
              <a:gd name="connsiteY2037" fmla="*/ 1901508 h 5604001"/>
              <a:gd name="connsiteX2038" fmla="*/ 2625408 w 6293294"/>
              <a:gd name="connsiteY2038" fmla="*/ 1783715 h 5604001"/>
              <a:gd name="connsiteX2039" fmla="*/ 2597658 w 6293294"/>
              <a:gd name="connsiteY2039" fmla="*/ 1821815 h 5604001"/>
              <a:gd name="connsiteX2040" fmla="*/ 2611501 w 6293294"/>
              <a:gd name="connsiteY2040" fmla="*/ 1832229 h 5604001"/>
              <a:gd name="connsiteX2041" fmla="*/ 2601151 w 6293294"/>
              <a:gd name="connsiteY2041" fmla="*/ 1846072 h 5604001"/>
              <a:gd name="connsiteX2042" fmla="*/ 2569972 w 6293294"/>
              <a:gd name="connsiteY2042" fmla="*/ 1756029 h 5604001"/>
              <a:gd name="connsiteX2043" fmla="*/ 2583815 w 6293294"/>
              <a:gd name="connsiteY2043" fmla="*/ 1721358 h 5604001"/>
              <a:gd name="connsiteX2044" fmla="*/ 2625408 w 6293294"/>
              <a:gd name="connsiteY2044" fmla="*/ 1783715 h 5604001"/>
              <a:gd name="connsiteX2045" fmla="*/ 3716401 w 6293294"/>
              <a:gd name="connsiteY2045" fmla="*/ 1752537 h 5604001"/>
              <a:gd name="connsiteX2046" fmla="*/ 3591687 w 6293294"/>
              <a:gd name="connsiteY2046" fmla="*/ 2033080 h 5604001"/>
              <a:gd name="connsiteX2047" fmla="*/ 3712908 w 6293294"/>
              <a:gd name="connsiteY2047" fmla="*/ 1714437 h 5604001"/>
              <a:gd name="connsiteX2048" fmla="*/ 3716401 w 6293294"/>
              <a:gd name="connsiteY2048" fmla="*/ 1752537 h 5604001"/>
              <a:gd name="connsiteX2049" fmla="*/ 2770886 w 6293294"/>
              <a:gd name="connsiteY2049" fmla="*/ 1728280 h 5604001"/>
              <a:gd name="connsiteX2050" fmla="*/ 2770886 w 6293294"/>
              <a:gd name="connsiteY2050" fmla="*/ 1707515 h 5604001"/>
              <a:gd name="connsiteX2051" fmla="*/ 2770886 w 6293294"/>
              <a:gd name="connsiteY2051" fmla="*/ 1728280 h 5604001"/>
              <a:gd name="connsiteX2052" fmla="*/ 2860929 w 6293294"/>
              <a:gd name="connsiteY2052" fmla="*/ 1704086 h 5604001"/>
              <a:gd name="connsiteX2053" fmla="*/ 2860929 w 6293294"/>
              <a:gd name="connsiteY2053" fmla="*/ 1717929 h 5604001"/>
              <a:gd name="connsiteX2054" fmla="*/ 2826258 w 6293294"/>
              <a:gd name="connsiteY2054" fmla="*/ 1745615 h 5604001"/>
              <a:gd name="connsiteX2055" fmla="*/ 2850515 w 6293294"/>
              <a:gd name="connsiteY2055" fmla="*/ 1704086 h 5604001"/>
              <a:gd name="connsiteX2056" fmla="*/ 2860929 w 6293294"/>
              <a:gd name="connsiteY2056" fmla="*/ 1704086 h 5604001"/>
              <a:gd name="connsiteX2057" fmla="*/ 5441251 w 6293294"/>
              <a:gd name="connsiteY2057" fmla="*/ 1749108 h 5604001"/>
              <a:gd name="connsiteX2058" fmla="*/ 5482781 w 6293294"/>
              <a:gd name="connsiteY2058" fmla="*/ 1742186 h 5604001"/>
              <a:gd name="connsiteX2059" fmla="*/ 5510530 w 6293294"/>
              <a:gd name="connsiteY2059" fmla="*/ 1745615 h 5604001"/>
              <a:gd name="connsiteX2060" fmla="*/ 5462016 w 6293294"/>
              <a:gd name="connsiteY2060" fmla="*/ 1769872 h 5604001"/>
              <a:gd name="connsiteX2061" fmla="*/ 5240337 w 6293294"/>
              <a:gd name="connsiteY2061" fmla="*/ 1887601 h 5604001"/>
              <a:gd name="connsiteX2062" fmla="*/ 5226495 w 6293294"/>
              <a:gd name="connsiteY2062" fmla="*/ 1884172 h 5604001"/>
              <a:gd name="connsiteX2063" fmla="*/ 5240337 w 6293294"/>
              <a:gd name="connsiteY2063" fmla="*/ 1828737 h 5604001"/>
              <a:gd name="connsiteX2064" fmla="*/ 5264595 w 6293294"/>
              <a:gd name="connsiteY2064" fmla="*/ 1811401 h 5604001"/>
              <a:gd name="connsiteX2065" fmla="*/ 5281930 w 6293294"/>
              <a:gd name="connsiteY2065" fmla="*/ 1762951 h 5604001"/>
              <a:gd name="connsiteX2066" fmla="*/ 5326951 w 6293294"/>
              <a:gd name="connsiteY2066" fmla="*/ 1735201 h 5604001"/>
              <a:gd name="connsiteX2067" fmla="*/ 5382387 w 6293294"/>
              <a:gd name="connsiteY2067" fmla="*/ 1693672 h 5604001"/>
              <a:gd name="connsiteX2068" fmla="*/ 5441251 w 6293294"/>
              <a:gd name="connsiteY2068" fmla="*/ 1749108 h 5604001"/>
              <a:gd name="connsiteX2069" fmla="*/ 5025644 w 6293294"/>
              <a:gd name="connsiteY2069" fmla="*/ 1752537 h 5604001"/>
              <a:gd name="connsiteX2070" fmla="*/ 5008309 w 6293294"/>
              <a:gd name="connsiteY2070" fmla="*/ 1801051 h 5604001"/>
              <a:gd name="connsiteX2071" fmla="*/ 4987544 w 6293294"/>
              <a:gd name="connsiteY2071" fmla="*/ 1828737 h 5604001"/>
              <a:gd name="connsiteX2072" fmla="*/ 4984051 w 6293294"/>
              <a:gd name="connsiteY2072" fmla="*/ 1904937 h 5604001"/>
              <a:gd name="connsiteX2073" fmla="*/ 4959795 w 6293294"/>
              <a:gd name="connsiteY2073" fmla="*/ 1943037 h 5604001"/>
              <a:gd name="connsiteX2074" fmla="*/ 4952874 w 6293294"/>
              <a:gd name="connsiteY2074" fmla="*/ 1877251 h 5604001"/>
              <a:gd name="connsiteX2075" fmla="*/ 5008309 w 6293294"/>
              <a:gd name="connsiteY2075" fmla="*/ 1693672 h 5604001"/>
              <a:gd name="connsiteX2076" fmla="*/ 5025644 w 6293294"/>
              <a:gd name="connsiteY2076" fmla="*/ 1752537 h 5604001"/>
              <a:gd name="connsiteX2077" fmla="*/ 2878201 w 6293294"/>
              <a:gd name="connsiteY2077" fmla="*/ 1714437 h 5604001"/>
              <a:gd name="connsiteX2078" fmla="*/ 2829751 w 6293294"/>
              <a:gd name="connsiteY2078" fmla="*/ 1783715 h 5604001"/>
              <a:gd name="connsiteX2079" fmla="*/ 2812415 w 6293294"/>
              <a:gd name="connsiteY2079" fmla="*/ 1745615 h 5604001"/>
              <a:gd name="connsiteX2080" fmla="*/ 2857437 w 6293294"/>
              <a:gd name="connsiteY2080" fmla="*/ 1686751 h 5604001"/>
              <a:gd name="connsiteX2081" fmla="*/ 2878201 w 6293294"/>
              <a:gd name="connsiteY2081" fmla="*/ 1714437 h 5604001"/>
              <a:gd name="connsiteX2082" fmla="*/ 5150295 w 6293294"/>
              <a:gd name="connsiteY2082" fmla="*/ 1776793 h 5604001"/>
              <a:gd name="connsiteX2083" fmla="*/ 5178044 w 6293294"/>
              <a:gd name="connsiteY2083" fmla="*/ 1676337 h 5604001"/>
              <a:gd name="connsiteX2084" fmla="*/ 5150295 w 6293294"/>
              <a:gd name="connsiteY2084" fmla="*/ 1776793 h 5604001"/>
              <a:gd name="connsiteX2085" fmla="*/ 5874195 w 6293294"/>
              <a:gd name="connsiteY2085" fmla="*/ 1697101 h 5604001"/>
              <a:gd name="connsiteX2086" fmla="*/ 5926137 w 6293294"/>
              <a:gd name="connsiteY2086" fmla="*/ 1704086 h 5604001"/>
              <a:gd name="connsiteX2087" fmla="*/ 5953824 w 6293294"/>
              <a:gd name="connsiteY2087" fmla="*/ 1745615 h 5604001"/>
              <a:gd name="connsiteX2088" fmla="*/ 5933059 w 6293294"/>
              <a:gd name="connsiteY2088" fmla="*/ 1773301 h 5604001"/>
              <a:gd name="connsiteX2089" fmla="*/ 5974651 w 6293294"/>
              <a:gd name="connsiteY2089" fmla="*/ 1807972 h 5604001"/>
              <a:gd name="connsiteX2090" fmla="*/ 6040437 w 6293294"/>
              <a:gd name="connsiteY2090" fmla="*/ 1773301 h 5604001"/>
              <a:gd name="connsiteX2091" fmla="*/ 6088951 w 6293294"/>
              <a:gd name="connsiteY2091" fmla="*/ 1832229 h 5604001"/>
              <a:gd name="connsiteX2092" fmla="*/ 6092381 w 6293294"/>
              <a:gd name="connsiteY2092" fmla="*/ 1856486 h 5604001"/>
              <a:gd name="connsiteX2093" fmla="*/ 6085459 w 6293294"/>
              <a:gd name="connsiteY2093" fmla="*/ 1884172 h 5604001"/>
              <a:gd name="connsiteX2094" fmla="*/ 6095874 w 6293294"/>
              <a:gd name="connsiteY2094" fmla="*/ 1894523 h 5604001"/>
              <a:gd name="connsiteX2095" fmla="*/ 6106224 w 6293294"/>
              <a:gd name="connsiteY2095" fmla="*/ 1887601 h 5604001"/>
              <a:gd name="connsiteX2096" fmla="*/ 6133974 w 6293294"/>
              <a:gd name="connsiteY2096" fmla="*/ 1929193 h 5604001"/>
              <a:gd name="connsiteX2097" fmla="*/ 6099302 w 6293294"/>
              <a:gd name="connsiteY2097" fmla="*/ 2001901 h 5604001"/>
              <a:gd name="connsiteX2098" fmla="*/ 6036945 w 6293294"/>
              <a:gd name="connsiteY2098" fmla="*/ 2026158 h 5604001"/>
              <a:gd name="connsiteX2099" fmla="*/ 5908802 w 6293294"/>
              <a:gd name="connsiteY2099" fmla="*/ 2161223 h 5604001"/>
              <a:gd name="connsiteX2100" fmla="*/ 5919216 w 6293294"/>
              <a:gd name="connsiteY2100" fmla="*/ 2164715 h 5604001"/>
              <a:gd name="connsiteX2101" fmla="*/ 6030024 w 6293294"/>
              <a:gd name="connsiteY2101" fmla="*/ 2057337 h 5604001"/>
              <a:gd name="connsiteX2102" fmla="*/ 6075045 w 6293294"/>
              <a:gd name="connsiteY2102" fmla="*/ 2029651 h 5604001"/>
              <a:gd name="connsiteX2103" fmla="*/ 6085459 w 6293294"/>
              <a:gd name="connsiteY2103" fmla="*/ 2029651 h 5604001"/>
              <a:gd name="connsiteX2104" fmla="*/ 6085459 w 6293294"/>
              <a:gd name="connsiteY2104" fmla="*/ 2036572 h 5604001"/>
              <a:gd name="connsiteX2105" fmla="*/ 5950395 w 6293294"/>
              <a:gd name="connsiteY2105" fmla="*/ 2247837 h 5604001"/>
              <a:gd name="connsiteX2106" fmla="*/ 5901881 w 6293294"/>
              <a:gd name="connsiteY2106" fmla="*/ 2164715 h 5604001"/>
              <a:gd name="connsiteX2107" fmla="*/ 5922645 w 6293294"/>
              <a:gd name="connsiteY2107" fmla="*/ 2112772 h 5604001"/>
              <a:gd name="connsiteX2108" fmla="*/ 5898451 w 6293294"/>
              <a:gd name="connsiteY2108" fmla="*/ 2064258 h 5604001"/>
              <a:gd name="connsiteX2109" fmla="*/ 5860351 w 6293294"/>
              <a:gd name="connsiteY2109" fmla="*/ 1984629 h 5604001"/>
              <a:gd name="connsiteX2110" fmla="*/ 5804916 w 6293294"/>
              <a:gd name="connsiteY2110" fmla="*/ 1984629 h 5604001"/>
              <a:gd name="connsiteX2111" fmla="*/ 5725224 w 6293294"/>
              <a:gd name="connsiteY2111" fmla="*/ 1960372 h 5604001"/>
              <a:gd name="connsiteX2112" fmla="*/ 5649024 w 6293294"/>
              <a:gd name="connsiteY2112" fmla="*/ 1988058 h 5604001"/>
              <a:gd name="connsiteX2113" fmla="*/ 5548630 w 6293294"/>
              <a:gd name="connsiteY2113" fmla="*/ 2033080 h 5604001"/>
              <a:gd name="connsiteX2114" fmla="*/ 5531295 w 6293294"/>
              <a:gd name="connsiteY2114" fmla="*/ 2081593 h 5604001"/>
              <a:gd name="connsiteX2115" fmla="*/ 5496687 w 6293294"/>
              <a:gd name="connsiteY2115" fmla="*/ 2109280 h 5604001"/>
              <a:gd name="connsiteX2116" fmla="*/ 5493195 w 6293294"/>
              <a:gd name="connsiteY2116" fmla="*/ 2088515 h 5604001"/>
              <a:gd name="connsiteX2117" fmla="*/ 5534787 w 6293294"/>
              <a:gd name="connsiteY2117" fmla="*/ 2036572 h 5604001"/>
              <a:gd name="connsiteX2118" fmla="*/ 5586730 w 6293294"/>
              <a:gd name="connsiteY2118" fmla="*/ 1894523 h 5604001"/>
              <a:gd name="connsiteX2119" fmla="*/ 5607495 w 6293294"/>
              <a:gd name="connsiteY2119" fmla="*/ 1842580 h 5604001"/>
              <a:gd name="connsiteX2120" fmla="*/ 5676774 w 6293294"/>
              <a:gd name="connsiteY2120" fmla="*/ 1738693 h 5604001"/>
              <a:gd name="connsiteX2121" fmla="*/ 5756402 w 6293294"/>
              <a:gd name="connsiteY2121" fmla="*/ 1721358 h 5604001"/>
              <a:gd name="connsiteX2122" fmla="*/ 5818759 w 6293294"/>
              <a:gd name="connsiteY2122" fmla="*/ 1665986 h 5604001"/>
              <a:gd name="connsiteX2123" fmla="*/ 5874195 w 6293294"/>
              <a:gd name="connsiteY2123" fmla="*/ 1697101 h 5604001"/>
              <a:gd name="connsiteX2124" fmla="*/ 2968308 w 6293294"/>
              <a:gd name="connsiteY2124" fmla="*/ 1693672 h 5604001"/>
              <a:gd name="connsiteX2125" fmla="*/ 2947480 w 6293294"/>
              <a:gd name="connsiteY2125" fmla="*/ 1742186 h 5604001"/>
              <a:gd name="connsiteX2126" fmla="*/ 2930208 w 6293294"/>
              <a:gd name="connsiteY2126" fmla="*/ 1742186 h 5604001"/>
              <a:gd name="connsiteX2127" fmla="*/ 2930208 w 6293294"/>
              <a:gd name="connsiteY2127" fmla="*/ 1728280 h 5604001"/>
              <a:gd name="connsiteX2128" fmla="*/ 2947480 w 6293294"/>
              <a:gd name="connsiteY2128" fmla="*/ 1690180 h 5604001"/>
              <a:gd name="connsiteX2129" fmla="*/ 2940558 w 6293294"/>
              <a:gd name="connsiteY2129" fmla="*/ 1669415 h 5604001"/>
              <a:gd name="connsiteX2130" fmla="*/ 2912872 w 6293294"/>
              <a:gd name="connsiteY2130" fmla="*/ 1752537 h 5604001"/>
              <a:gd name="connsiteX2131" fmla="*/ 2905951 w 6293294"/>
              <a:gd name="connsiteY2131" fmla="*/ 1711008 h 5604001"/>
              <a:gd name="connsiteX2132" fmla="*/ 2937129 w 6293294"/>
              <a:gd name="connsiteY2132" fmla="*/ 1648651 h 5604001"/>
              <a:gd name="connsiteX2133" fmla="*/ 2968308 w 6293294"/>
              <a:gd name="connsiteY2133" fmla="*/ 1693672 h 5604001"/>
              <a:gd name="connsiteX2134" fmla="*/ 5081016 w 6293294"/>
              <a:gd name="connsiteY2134" fmla="*/ 1783715 h 5604001"/>
              <a:gd name="connsiteX2135" fmla="*/ 5077587 w 6293294"/>
              <a:gd name="connsiteY2135" fmla="*/ 1756029 h 5604001"/>
              <a:gd name="connsiteX2136" fmla="*/ 5115687 w 6293294"/>
              <a:gd name="connsiteY2136" fmla="*/ 1645158 h 5604001"/>
              <a:gd name="connsiteX2137" fmla="*/ 5081016 w 6293294"/>
              <a:gd name="connsiteY2137" fmla="*/ 1783715 h 5604001"/>
              <a:gd name="connsiteX2138" fmla="*/ 5496687 w 6293294"/>
              <a:gd name="connsiteY2138" fmla="*/ 1631315 h 5604001"/>
              <a:gd name="connsiteX2139" fmla="*/ 5496687 w 6293294"/>
              <a:gd name="connsiteY2139" fmla="*/ 1652080 h 5604001"/>
              <a:gd name="connsiteX2140" fmla="*/ 5527802 w 6293294"/>
              <a:gd name="connsiteY2140" fmla="*/ 1669415 h 5604001"/>
              <a:gd name="connsiteX2141" fmla="*/ 5538216 w 6293294"/>
              <a:gd name="connsiteY2141" fmla="*/ 1707515 h 5604001"/>
              <a:gd name="connsiteX2142" fmla="*/ 5527802 w 6293294"/>
              <a:gd name="connsiteY2142" fmla="*/ 1735201 h 5604001"/>
              <a:gd name="connsiteX2143" fmla="*/ 5482781 w 6293294"/>
              <a:gd name="connsiteY2143" fmla="*/ 1724851 h 5604001"/>
              <a:gd name="connsiteX2144" fmla="*/ 5434330 w 6293294"/>
              <a:gd name="connsiteY2144" fmla="*/ 1731772 h 5604001"/>
              <a:gd name="connsiteX2145" fmla="*/ 5382387 w 6293294"/>
              <a:gd name="connsiteY2145" fmla="*/ 1679829 h 5604001"/>
              <a:gd name="connsiteX2146" fmla="*/ 5320030 w 6293294"/>
              <a:gd name="connsiteY2146" fmla="*/ 1717929 h 5604001"/>
              <a:gd name="connsiteX2147" fmla="*/ 5268087 w 6293294"/>
              <a:gd name="connsiteY2147" fmla="*/ 1752537 h 5604001"/>
              <a:gd name="connsiteX2148" fmla="*/ 5254181 w 6293294"/>
              <a:gd name="connsiteY2148" fmla="*/ 1801051 h 5604001"/>
              <a:gd name="connsiteX2149" fmla="*/ 5216081 w 6293294"/>
              <a:gd name="connsiteY2149" fmla="*/ 1870329 h 5604001"/>
              <a:gd name="connsiteX2150" fmla="*/ 5178044 w 6293294"/>
              <a:gd name="connsiteY2150" fmla="*/ 1818386 h 5604001"/>
              <a:gd name="connsiteX2151" fmla="*/ 5209159 w 6293294"/>
              <a:gd name="connsiteY2151" fmla="*/ 1728280 h 5604001"/>
              <a:gd name="connsiteX2152" fmla="*/ 5247259 w 6293294"/>
              <a:gd name="connsiteY2152" fmla="*/ 1676337 h 5604001"/>
              <a:gd name="connsiteX2153" fmla="*/ 5167630 w 6293294"/>
              <a:gd name="connsiteY2153" fmla="*/ 1818386 h 5604001"/>
              <a:gd name="connsiteX2154" fmla="*/ 5136451 w 6293294"/>
              <a:gd name="connsiteY2154" fmla="*/ 1811401 h 5604001"/>
              <a:gd name="connsiteX2155" fmla="*/ 5063744 w 6293294"/>
              <a:gd name="connsiteY2155" fmla="*/ 1821815 h 5604001"/>
              <a:gd name="connsiteX2156" fmla="*/ 5022151 w 6293294"/>
              <a:gd name="connsiteY2156" fmla="*/ 1849501 h 5604001"/>
              <a:gd name="connsiteX2157" fmla="*/ 5008309 w 6293294"/>
              <a:gd name="connsiteY2157" fmla="*/ 1856486 h 5604001"/>
              <a:gd name="connsiteX2158" fmla="*/ 5008309 w 6293294"/>
              <a:gd name="connsiteY2158" fmla="*/ 1832229 h 5604001"/>
              <a:gd name="connsiteX2159" fmla="*/ 5046409 w 6293294"/>
              <a:gd name="connsiteY2159" fmla="*/ 1752537 h 5604001"/>
              <a:gd name="connsiteX2160" fmla="*/ 5015230 w 6293294"/>
              <a:gd name="connsiteY2160" fmla="*/ 1676337 h 5604001"/>
              <a:gd name="connsiteX2161" fmla="*/ 5049837 w 6293294"/>
              <a:gd name="connsiteY2161" fmla="*/ 1638237 h 5604001"/>
              <a:gd name="connsiteX2162" fmla="*/ 5067174 w 6293294"/>
              <a:gd name="connsiteY2162" fmla="*/ 1634808 h 5604001"/>
              <a:gd name="connsiteX2163" fmla="*/ 5132959 w 6293294"/>
              <a:gd name="connsiteY2163" fmla="*/ 1607058 h 5604001"/>
              <a:gd name="connsiteX2164" fmla="*/ 5178044 w 6293294"/>
              <a:gd name="connsiteY2164" fmla="*/ 1627886 h 5604001"/>
              <a:gd name="connsiteX2165" fmla="*/ 5212651 w 6293294"/>
              <a:gd name="connsiteY2165" fmla="*/ 1617472 h 5604001"/>
              <a:gd name="connsiteX2166" fmla="*/ 5285359 w 6293294"/>
              <a:gd name="connsiteY2166" fmla="*/ 1683258 h 5604001"/>
              <a:gd name="connsiteX2167" fmla="*/ 5295774 w 6293294"/>
              <a:gd name="connsiteY2167" fmla="*/ 1686751 h 5604001"/>
              <a:gd name="connsiteX2168" fmla="*/ 5320030 w 6293294"/>
              <a:gd name="connsiteY2168" fmla="*/ 1662493 h 5604001"/>
              <a:gd name="connsiteX2169" fmla="*/ 5347716 w 6293294"/>
              <a:gd name="connsiteY2169" fmla="*/ 1662493 h 5604001"/>
              <a:gd name="connsiteX2170" fmla="*/ 5371974 w 6293294"/>
              <a:gd name="connsiteY2170" fmla="*/ 1638237 h 5604001"/>
              <a:gd name="connsiteX2171" fmla="*/ 5396230 w 6293294"/>
              <a:gd name="connsiteY2171" fmla="*/ 1638237 h 5604001"/>
              <a:gd name="connsiteX2172" fmla="*/ 5462016 w 6293294"/>
              <a:gd name="connsiteY2172" fmla="*/ 1603629 h 5604001"/>
              <a:gd name="connsiteX2173" fmla="*/ 5496687 w 6293294"/>
              <a:gd name="connsiteY2173" fmla="*/ 1631315 h 5604001"/>
              <a:gd name="connsiteX2174" fmla="*/ 1378521 w 6293294"/>
              <a:gd name="connsiteY2174" fmla="*/ 1721358 h 5604001"/>
              <a:gd name="connsiteX2175" fmla="*/ 1537843 w 6293294"/>
              <a:gd name="connsiteY2175" fmla="*/ 1700593 h 5604001"/>
              <a:gd name="connsiteX2176" fmla="*/ 1558608 w 6293294"/>
              <a:gd name="connsiteY2176" fmla="*/ 1704086 h 5604001"/>
              <a:gd name="connsiteX2177" fmla="*/ 1627886 w 6293294"/>
              <a:gd name="connsiteY2177" fmla="*/ 1776793 h 5604001"/>
              <a:gd name="connsiteX2178" fmla="*/ 1669478 w 6293294"/>
              <a:gd name="connsiteY2178" fmla="*/ 1801051 h 5604001"/>
              <a:gd name="connsiteX2179" fmla="*/ 1752600 w 6293294"/>
              <a:gd name="connsiteY2179" fmla="*/ 1811401 h 5604001"/>
              <a:gd name="connsiteX2180" fmla="*/ 1811464 w 6293294"/>
              <a:gd name="connsiteY2180" fmla="*/ 1807972 h 5604001"/>
              <a:gd name="connsiteX2181" fmla="*/ 1873821 w 6293294"/>
              <a:gd name="connsiteY2181" fmla="*/ 1794129 h 5604001"/>
              <a:gd name="connsiteX2182" fmla="*/ 2033143 w 6293294"/>
              <a:gd name="connsiteY2182" fmla="*/ 1908429 h 5604001"/>
              <a:gd name="connsiteX2183" fmla="*/ 1901508 w 6293294"/>
              <a:gd name="connsiteY2183" fmla="*/ 1901508 h 5604001"/>
              <a:gd name="connsiteX2184" fmla="*/ 1541272 w 6293294"/>
              <a:gd name="connsiteY2184" fmla="*/ 1974215 h 5604001"/>
              <a:gd name="connsiteX2185" fmla="*/ 1530921 w 6293294"/>
              <a:gd name="connsiteY2185" fmla="*/ 1988058 h 5604001"/>
              <a:gd name="connsiteX2186" fmla="*/ 1485900 w 6293294"/>
              <a:gd name="connsiteY2186" fmla="*/ 2088515 h 5604001"/>
              <a:gd name="connsiteX2187" fmla="*/ 1610551 w 6293294"/>
              <a:gd name="connsiteY2187" fmla="*/ 2216658 h 5604001"/>
              <a:gd name="connsiteX2188" fmla="*/ 1679829 w 6293294"/>
              <a:gd name="connsiteY2188" fmla="*/ 2244344 h 5604001"/>
              <a:gd name="connsiteX2189" fmla="*/ 1704086 w 6293294"/>
              <a:gd name="connsiteY2189" fmla="*/ 2296351 h 5604001"/>
              <a:gd name="connsiteX2190" fmla="*/ 1728343 w 6293294"/>
              <a:gd name="connsiteY2190" fmla="*/ 2348294 h 5604001"/>
              <a:gd name="connsiteX2191" fmla="*/ 1891094 w 6293294"/>
              <a:gd name="connsiteY2191" fmla="*/ 2403666 h 5604001"/>
              <a:gd name="connsiteX2192" fmla="*/ 1918843 w 6293294"/>
              <a:gd name="connsiteY2192" fmla="*/ 2455672 h 5604001"/>
              <a:gd name="connsiteX2193" fmla="*/ 2088515 w 6293294"/>
              <a:gd name="connsiteY2193" fmla="*/ 2538794 h 5604001"/>
              <a:gd name="connsiteX2194" fmla="*/ 2033143 w 6293294"/>
              <a:gd name="connsiteY2194" fmla="*/ 2656523 h 5604001"/>
              <a:gd name="connsiteX2195" fmla="*/ 2130108 w 6293294"/>
              <a:gd name="connsiteY2195" fmla="*/ 2795080 h 5604001"/>
              <a:gd name="connsiteX2196" fmla="*/ 2105851 w 6293294"/>
              <a:gd name="connsiteY2196" fmla="*/ 2822766 h 5604001"/>
              <a:gd name="connsiteX2197" fmla="*/ 2092008 w 6293294"/>
              <a:gd name="connsiteY2197" fmla="*/ 2864358 h 5604001"/>
              <a:gd name="connsiteX2198" fmla="*/ 2116264 w 6293294"/>
              <a:gd name="connsiteY2198" fmla="*/ 2916301 h 5604001"/>
              <a:gd name="connsiteX2199" fmla="*/ 1891094 w 6293294"/>
              <a:gd name="connsiteY2199" fmla="*/ 3034030 h 5604001"/>
              <a:gd name="connsiteX2200" fmla="*/ 1832229 w 6293294"/>
              <a:gd name="connsiteY2200" fmla="*/ 3044444 h 5604001"/>
              <a:gd name="connsiteX2201" fmla="*/ 1745678 w 6293294"/>
              <a:gd name="connsiteY2201" fmla="*/ 3172587 h 5604001"/>
              <a:gd name="connsiteX2202" fmla="*/ 1762951 w 6293294"/>
              <a:gd name="connsiteY2202" fmla="*/ 3203766 h 5604001"/>
              <a:gd name="connsiteX2203" fmla="*/ 1762951 w 6293294"/>
              <a:gd name="connsiteY2203" fmla="*/ 3189923 h 5604001"/>
              <a:gd name="connsiteX2204" fmla="*/ 1828800 w 6293294"/>
              <a:gd name="connsiteY2204" fmla="*/ 3075623 h 5604001"/>
              <a:gd name="connsiteX2205" fmla="*/ 1870329 w 6293294"/>
              <a:gd name="connsiteY2205" fmla="*/ 3061780 h 5604001"/>
              <a:gd name="connsiteX2206" fmla="*/ 1905000 w 6293294"/>
              <a:gd name="connsiteY2206" fmla="*/ 3061780 h 5604001"/>
              <a:gd name="connsiteX2207" fmla="*/ 1922272 w 6293294"/>
              <a:gd name="connsiteY2207" fmla="*/ 3023680 h 5604001"/>
              <a:gd name="connsiteX2208" fmla="*/ 2109343 w 6293294"/>
              <a:gd name="connsiteY2208" fmla="*/ 2930144 h 5604001"/>
              <a:gd name="connsiteX2209" fmla="*/ 2185543 w 6293294"/>
              <a:gd name="connsiteY2209" fmla="*/ 2971737 h 5604001"/>
              <a:gd name="connsiteX2210" fmla="*/ 2112772 w 6293294"/>
              <a:gd name="connsiteY2210" fmla="*/ 3009837 h 5604001"/>
              <a:gd name="connsiteX2211" fmla="*/ 1963864 w 6293294"/>
              <a:gd name="connsiteY2211" fmla="*/ 3158744 h 5604001"/>
              <a:gd name="connsiteX2212" fmla="*/ 1908429 w 6293294"/>
              <a:gd name="connsiteY2212" fmla="*/ 3189923 h 5604001"/>
              <a:gd name="connsiteX2213" fmla="*/ 1773364 w 6293294"/>
              <a:gd name="connsiteY2213" fmla="*/ 3238437 h 5604001"/>
              <a:gd name="connsiteX2214" fmla="*/ 1745678 w 6293294"/>
              <a:gd name="connsiteY2214" fmla="*/ 3234944 h 5604001"/>
              <a:gd name="connsiteX2215" fmla="*/ 1693672 w 6293294"/>
              <a:gd name="connsiteY2215" fmla="*/ 3210687 h 5604001"/>
              <a:gd name="connsiteX2216" fmla="*/ 1662494 w 6293294"/>
              <a:gd name="connsiteY2216" fmla="*/ 3228023 h 5604001"/>
              <a:gd name="connsiteX2217" fmla="*/ 1589786 w 6293294"/>
              <a:gd name="connsiteY2217" fmla="*/ 3248787 h 5604001"/>
              <a:gd name="connsiteX2218" fmla="*/ 1506664 w 6293294"/>
              <a:gd name="connsiteY2218" fmla="*/ 3217609 h 5604001"/>
              <a:gd name="connsiteX2219" fmla="*/ 1482408 w 6293294"/>
              <a:gd name="connsiteY2219" fmla="*/ 3172587 h 5604001"/>
              <a:gd name="connsiteX2220" fmla="*/ 1440878 w 6293294"/>
              <a:gd name="connsiteY2220" fmla="*/ 3169158 h 5604001"/>
              <a:gd name="connsiteX2221" fmla="*/ 1347343 w 6293294"/>
              <a:gd name="connsiteY2221" fmla="*/ 3086037 h 5604001"/>
              <a:gd name="connsiteX2222" fmla="*/ 1354264 w 6293294"/>
              <a:gd name="connsiteY2222" fmla="*/ 3072130 h 5604001"/>
              <a:gd name="connsiteX2223" fmla="*/ 1347343 w 6293294"/>
              <a:gd name="connsiteY2223" fmla="*/ 3054858 h 5604001"/>
              <a:gd name="connsiteX2224" fmla="*/ 1350835 w 6293294"/>
              <a:gd name="connsiteY2224" fmla="*/ 3030601 h 5604001"/>
              <a:gd name="connsiteX2225" fmla="*/ 1378521 w 6293294"/>
              <a:gd name="connsiteY2225" fmla="*/ 2954401 h 5604001"/>
              <a:gd name="connsiteX2226" fmla="*/ 1312735 w 6293294"/>
              <a:gd name="connsiteY2226" fmla="*/ 2895537 h 5604001"/>
              <a:gd name="connsiteX2227" fmla="*/ 1271143 w 6293294"/>
              <a:gd name="connsiteY2227" fmla="*/ 2791587 h 5604001"/>
              <a:gd name="connsiteX2228" fmla="*/ 1274635 w 6293294"/>
              <a:gd name="connsiteY2228" fmla="*/ 2756980 h 5604001"/>
              <a:gd name="connsiteX2229" fmla="*/ 1323086 w 6293294"/>
              <a:gd name="connsiteY2229" fmla="*/ 2705037 h 5604001"/>
              <a:gd name="connsiteX2230" fmla="*/ 1347343 w 6293294"/>
              <a:gd name="connsiteY2230" fmla="*/ 2698115 h 5604001"/>
              <a:gd name="connsiteX2231" fmla="*/ 1357757 w 6293294"/>
              <a:gd name="connsiteY2231" fmla="*/ 2684209 h 5604001"/>
              <a:gd name="connsiteX2232" fmla="*/ 1340421 w 6293294"/>
              <a:gd name="connsiteY2232" fmla="*/ 2628837 h 5604001"/>
              <a:gd name="connsiteX2233" fmla="*/ 1354264 w 6293294"/>
              <a:gd name="connsiteY2233" fmla="*/ 2583815 h 5604001"/>
              <a:gd name="connsiteX2234" fmla="*/ 1472057 w 6293294"/>
              <a:gd name="connsiteY2234" fmla="*/ 2497201 h 5604001"/>
              <a:gd name="connsiteX2235" fmla="*/ 1659064 w 6293294"/>
              <a:gd name="connsiteY2235" fmla="*/ 2531872 h 5604001"/>
              <a:gd name="connsiteX2236" fmla="*/ 1804543 w 6293294"/>
              <a:gd name="connsiteY2236" fmla="*/ 2500694 h 5604001"/>
              <a:gd name="connsiteX2237" fmla="*/ 1825308 w 6293294"/>
              <a:gd name="connsiteY2237" fmla="*/ 2542223 h 5604001"/>
              <a:gd name="connsiteX2238" fmla="*/ 1856486 w 6293294"/>
              <a:gd name="connsiteY2238" fmla="*/ 2483358 h 5604001"/>
              <a:gd name="connsiteX2239" fmla="*/ 1825308 w 6293294"/>
              <a:gd name="connsiteY2239" fmla="*/ 2479866 h 5604001"/>
              <a:gd name="connsiteX2240" fmla="*/ 1804543 w 6293294"/>
              <a:gd name="connsiteY2240" fmla="*/ 2459101 h 5604001"/>
              <a:gd name="connsiteX2241" fmla="*/ 1745678 w 6293294"/>
              <a:gd name="connsiteY2241" fmla="*/ 2438337 h 5604001"/>
              <a:gd name="connsiteX2242" fmla="*/ 1683321 w 6293294"/>
              <a:gd name="connsiteY2242" fmla="*/ 2438337 h 5604001"/>
              <a:gd name="connsiteX2243" fmla="*/ 1558608 w 6293294"/>
              <a:gd name="connsiteY2243" fmla="*/ 2289366 h 5604001"/>
              <a:gd name="connsiteX2244" fmla="*/ 1489329 w 6293294"/>
              <a:gd name="connsiteY2244" fmla="*/ 2289366 h 5604001"/>
              <a:gd name="connsiteX2245" fmla="*/ 1472057 w 6293294"/>
              <a:gd name="connsiteY2245" fmla="*/ 2230501 h 5604001"/>
              <a:gd name="connsiteX2246" fmla="*/ 1326578 w 6293294"/>
              <a:gd name="connsiteY2246" fmla="*/ 2143951 h 5604001"/>
              <a:gd name="connsiteX2247" fmla="*/ 1267651 w 6293294"/>
              <a:gd name="connsiteY2247" fmla="*/ 2137029 h 5604001"/>
              <a:gd name="connsiteX2248" fmla="*/ 1243457 w 6293294"/>
              <a:gd name="connsiteY2248" fmla="*/ 2095437 h 5604001"/>
              <a:gd name="connsiteX2249" fmla="*/ 1184529 w 6293294"/>
              <a:gd name="connsiteY2249" fmla="*/ 2057337 h 5604001"/>
              <a:gd name="connsiteX2250" fmla="*/ 1160335 w 6293294"/>
              <a:gd name="connsiteY2250" fmla="*/ 2057337 h 5604001"/>
              <a:gd name="connsiteX2251" fmla="*/ 1025208 w 6293294"/>
              <a:gd name="connsiteY2251" fmla="*/ 2230501 h 5604001"/>
              <a:gd name="connsiteX2252" fmla="*/ 931735 w 6293294"/>
              <a:gd name="connsiteY2252" fmla="*/ 2230501 h 5604001"/>
              <a:gd name="connsiteX2253" fmla="*/ 762000 w 6293294"/>
              <a:gd name="connsiteY2253" fmla="*/ 2140458 h 5604001"/>
              <a:gd name="connsiteX2254" fmla="*/ 800100 w 6293294"/>
              <a:gd name="connsiteY2254" fmla="*/ 2126615 h 5604001"/>
              <a:gd name="connsiteX2255" fmla="*/ 741235 w 6293294"/>
              <a:gd name="connsiteY2255" fmla="*/ 2109280 h 5604001"/>
              <a:gd name="connsiteX2256" fmla="*/ 727392 w 6293294"/>
              <a:gd name="connsiteY2256" fmla="*/ 2112772 h 5604001"/>
              <a:gd name="connsiteX2257" fmla="*/ 737743 w 6293294"/>
              <a:gd name="connsiteY2257" fmla="*/ 2116201 h 5604001"/>
              <a:gd name="connsiteX2258" fmla="*/ 637286 w 6293294"/>
              <a:gd name="connsiteY2258" fmla="*/ 1984629 h 5604001"/>
              <a:gd name="connsiteX2259" fmla="*/ 685800 w 6293294"/>
              <a:gd name="connsiteY2259" fmla="*/ 1918780 h 5604001"/>
              <a:gd name="connsiteX2260" fmla="*/ 658114 w 6293294"/>
              <a:gd name="connsiteY2260" fmla="*/ 1887601 h 5604001"/>
              <a:gd name="connsiteX2261" fmla="*/ 647700 w 6293294"/>
              <a:gd name="connsiteY2261" fmla="*/ 1849501 h 5604001"/>
              <a:gd name="connsiteX2262" fmla="*/ 696214 w 6293294"/>
              <a:gd name="connsiteY2262" fmla="*/ 1762951 h 5604001"/>
              <a:gd name="connsiteX2263" fmla="*/ 775843 w 6293294"/>
              <a:gd name="connsiteY2263" fmla="*/ 1735201 h 5604001"/>
              <a:gd name="connsiteX2264" fmla="*/ 782764 w 6293294"/>
              <a:gd name="connsiteY2264" fmla="*/ 1686751 h 5604001"/>
              <a:gd name="connsiteX2265" fmla="*/ 914400 w 6293294"/>
              <a:gd name="connsiteY2265" fmla="*/ 1596708 h 5604001"/>
              <a:gd name="connsiteX2266" fmla="*/ 945578 w 6293294"/>
              <a:gd name="connsiteY2266" fmla="*/ 1610551 h 5604001"/>
              <a:gd name="connsiteX2267" fmla="*/ 997521 w 6293294"/>
              <a:gd name="connsiteY2267" fmla="*/ 1593215 h 5604001"/>
              <a:gd name="connsiteX2268" fmla="*/ 1080643 w 6293294"/>
              <a:gd name="connsiteY2268" fmla="*/ 1579372 h 5604001"/>
              <a:gd name="connsiteX2269" fmla="*/ 1378521 w 6293294"/>
              <a:gd name="connsiteY2269" fmla="*/ 1721358 h 5604001"/>
              <a:gd name="connsiteX2270" fmla="*/ 4883595 w 6293294"/>
              <a:gd name="connsiteY2270" fmla="*/ 1721358 h 5604001"/>
              <a:gd name="connsiteX2271" fmla="*/ 4932109 w 6293294"/>
              <a:gd name="connsiteY2271" fmla="*/ 1575880 h 5604001"/>
              <a:gd name="connsiteX2272" fmla="*/ 4883595 w 6293294"/>
              <a:gd name="connsiteY2272" fmla="*/ 1721358 h 5604001"/>
              <a:gd name="connsiteX2273" fmla="*/ 4506087 w 6293294"/>
              <a:gd name="connsiteY2273" fmla="*/ 1589786 h 5604001"/>
              <a:gd name="connsiteX2274" fmla="*/ 4502595 w 6293294"/>
              <a:gd name="connsiteY2274" fmla="*/ 1596708 h 5604001"/>
              <a:gd name="connsiteX2275" fmla="*/ 4467987 w 6293294"/>
              <a:gd name="connsiteY2275" fmla="*/ 1589786 h 5604001"/>
              <a:gd name="connsiteX2276" fmla="*/ 4412551 w 6293294"/>
              <a:gd name="connsiteY2276" fmla="*/ 1655572 h 5604001"/>
              <a:gd name="connsiteX2277" fmla="*/ 4419474 w 6293294"/>
              <a:gd name="connsiteY2277" fmla="*/ 1679829 h 5604001"/>
              <a:gd name="connsiteX2278" fmla="*/ 4377944 w 6293294"/>
              <a:gd name="connsiteY2278" fmla="*/ 1711008 h 5604001"/>
              <a:gd name="connsiteX2279" fmla="*/ 4388295 w 6293294"/>
              <a:gd name="connsiteY2279" fmla="*/ 1749108 h 5604001"/>
              <a:gd name="connsiteX2280" fmla="*/ 4353687 w 6293294"/>
              <a:gd name="connsiteY2280" fmla="*/ 1742186 h 5604001"/>
              <a:gd name="connsiteX2281" fmla="*/ 4308666 w 6293294"/>
              <a:gd name="connsiteY2281" fmla="*/ 1835658 h 5604001"/>
              <a:gd name="connsiteX2282" fmla="*/ 4298251 w 6293294"/>
              <a:gd name="connsiteY2282" fmla="*/ 1859915 h 5604001"/>
              <a:gd name="connsiteX2283" fmla="*/ 4350258 w 6293294"/>
              <a:gd name="connsiteY2283" fmla="*/ 1946529 h 5604001"/>
              <a:gd name="connsiteX2284" fmla="*/ 4402201 w 6293294"/>
              <a:gd name="connsiteY2284" fmla="*/ 2050415 h 5604001"/>
              <a:gd name="connsiteX2285" fmla="*/ 4298251 w 6293294"/>
              <a:gd name="connsiteY2285" fmla="*/ 1970723 h 5604001"/>
              <a:gd name="connsiteX2286" fmla="*/ 4260151 w 6293294"/>
              <a:gd name="connsiteY2286" fmla="*/ 1998472 h 5604001"/>
              <a:gd name="connsiteX2287" fmla="*/ 4218623 w 6293294"/>
              <a:gd name="connsiteY2287" fmla="*/ 1991551 h 5604001"/>
              <a:gd name="connsiteX2288" fmla="*/ 4163187 w 6293294"/>
              <a:gd name="connsiteY2288" fmla="*/ 2026158 h 5604001"/>
              <a:gd name="connsiteX2289" fmla="*/ 4128580 w 6293294"/>
              <a:gd name="connsiteY2289" fmla="*/ 2060829 h 5604001"/>
              <a:gd name="connsiteX2290" fmla="*/ 4093909 w 6293294"/>
              <a:gd name="connsiteY2290" fmla="*/ 2012315 h 5604001"/>
              <a:gd name="connsiteX2291" fmla="*/ 3979609 w 6293294"/>
              <a:gd name="connsiteY2291" fmla="*/ 1991551 h 5604001"/>
              <a:gd name="connsiteX2292" fmla="*/ 3889565 w 6293294"/>
              <a:gd name="connsiteY2292" fmla="*/ 2050415 h 5604001"/>
              <a:gd name="connsiteX2293" fmla="*/ 3841115 w 6293294"/>
              <a:gd name="connsiteY2293" fmla="*/ 2026158 h 5604001"/>
              <a:gd name="connsiteX2294" fmla="*/ 3757994 w 6293294"/>
              <a:gd name="connsiteY2294" fmla="*/ 2098929 h 5604001"/>
              <a:gd name="connsiteX2295" fmla="*/ 3664458 w 6293294"/>
              <a:gd name="connsiteY2295" fmla="*/ 2109280 h 5604001"/>
              <a:gd name="connsiteX2296" fmla="*/ 3515487 w 6293294"/>
              <a:gd name="connsiteY2296" fmla="*/ 2043493 h 5604001"/>
              <a:gd name="connsiteX2297" fmla="*/ 3376994 w 6293294"/>
              <a:gd name="connsiteY2297" fmla="*/ 2112772 h 5604001"/>
              <a:gd name="connsiteX2298" fmla="*/ 3560572 w 6293294"/>
              <a:gd name="connsiteY2298" fmla="*/ 1801051 h 5604001"/>
              <a:gd name="connsiteX2299" fmla="*/ 3584765 w 6293294"/>
              <a:gd name="connsiteY2299" fmla="*/ 1704086 h 5604001"/>
              <a:gd name="connsiteX2300" fmla="*/ 3640201 w 6293294"/>
              <a:gd name="connsiteY2300" fmla="*/ 1672908 h 5604001"/>
              <a:gd name="connsiteX2301" fmla="*/ 3712908 w 6293294"/>
              <a:gd name="connsiteY2301" fmla="*/ 1617472 h 5604001"/>
              <a:gd name="connsiteX2302" fmla="*/ 3733737 w 6293294"/>
              <a:gd name="connsiteY2302" fmla="*/ 1613980 h 5604001"/>
              <a:gd name="connsiteX2303" fmla="*/ 3775265 w 6293294"/>
              <a:gd name="connsiteY2303" fmla="*/ 1652080 h 5604001"/>
              <a:gd name="connsiteX2304" fmla="*/ 3861880 w 6293294"/>
              <a:gd name="connsiteY2304" fmla="*/ 1627886 h 5604001"/>
              <a:gd name="connsiteX2305" fmla="*/ 3906901 w 6293294"/>
              <a:gd name="connsiteY2305" fmla="*/ 1634808 h 5604001"/>
              <a:gd name="connsiteX2306" fmla="*/ 3938080 w 6293294"/>
              <a:gd name="connsiteY2306" fmla="*/ 1662493 h 5604001"/>
              <a:gd name="connsiteX2307" fmla="*/ 3996944 w 6293294"/>
              <a:gd name="connsiteY2307" fmla="*/ 1676337 h 5604001"/>
              <a:gd name="connsiteX2308" fmla="*/ 4041965 w 6293294"/>
              <a:gd name="connsiteY2308" fmla="*/ 1783715 h 5604001"/>
              <a:gd name="connsiteX2309" fmla="*/ 3990023 w 6293294"/>
              <a:gd name="connsiteY2309" fmla="*/ 1891093 h 5604001"/>
              <a:gd name="connsiteX2310" fmla="*/ 3986530 w 6293294"/>
              <a:gd name="connsiteY2310" fmla="*/ 1884172 h 5604001"/>
              <a:gd name="connsiteX2311" fmla="*/ 3955415 w 6293294"/>
              <a:gd name="connsiteY2311" fmla="*/ 1911858 h 5604001"/>
              <a:gd name="connsiteX2312" fmla="*/ 3830701 w 6293294"/>
              <a:gd name="connsiteY2312" fmla="*/ 1960372 h 5604001"/>
              <a:gd name="connsiteX2313" fmla="*/ 3660965 w 6293294"/>
              <a:gd name="connsiteY2313" fmla="*/ 2098929 h 5604001"/>
              <a:gd name="connsiteX2314" fmla="*/ 3955415 w 6293294"/>
              <a:gd name="connsiteY2314" fmla="*/ 1932623 h 5604001"/>
              <a:gd name="connsiteX2315" fmla="*/ 3983101 w 6293294"/>
              <a:gd name="connsiteY2315" fmla="*/ 1908429 h 5604001"/>
              <a:gd name="connsiteX2316" fmla="*/ 4253230 w 6293294"/>
              <a:gd name="connsiteY2316" fmla="*/ 1745615 h 5604001"/>
              <a:gd name="connsiteX2317" fmla="*/ 4301744 w 6293294"/>
              <a:gd name="connsiteY2317" fmla="*/ 1634808 h 5604001"/>
              <a:gd name="connsiteX2318" fmla="*/ 4339844 w 6293294"/>
              <a:gd name="connsiteY2318" fmla="*/ 1558608 h 5604001"/>
              <a:gd name="connsiteX2319" fmla="*/ 4506087 w 6293294"/>
              <a:gd name="connsiteY2319" fmla="*/ 1589786 h 5604001"/>
              <a:gd name="connsiteX2320" fmla="*/ 3016758 w 6293294"/>
              <a:gd name="connsiteY2320" fmla="*/ 1558608 h 5604001"/>
              <a:gd name="connsiteX2321" fmla="*/ 2975229 w 6293294"/>
              <a:gd name="connsiteY2321" fmla="*/ 1620965 h 5604001"/>
              <a:gd name="connsiteX2322" fmla="*/ 3009837 w 6293294"/>
              <a:gd name="connsiteY2322" fmla="*/ 1662493 h 5604001"/>
              <a:gd name="connsiteX2323" fmla="*/ 2968308 w 6293294"/>
              <a:gd name="connsiteY2323" fmla="*/ 1769872 h 5604001"/>
              <a:gd name="connsiteX2324" fmla="*/ 3034094 w 6293294"/>
              <a:gd name="connsiteY2324" fmla="*/ 1821815 h 5604001"/>
              <a:gd name="connsiteX2325" fmla="*/ 2968308 w 6293294"/>
              <a:gd name="connsiteY2325" fmla="*/ 1925701 h 5604001"/>
              <a:gd name="connsiteX2326" fmla="*/ 3068701 w 6293294"/>
              <a:gd name="connsiteY2326" fmla="*/ 1991551 h 5604001"/>
              <a:gd name="connsiteX2327" fmla="*/ 3068701 w 6293294"/>
              <a:gd name="connsiteY2327" fmla="*/ 2053908 h 5604001"/>
              <a:gd name="connsiteX2328" fmla="*/ 3120644 w 6293294"/>
              <a:gd name="connsiteY2328" fmla="*/ 2137029 h 5604001"/>
              <a:gd name="connsiteX2329" fmla="*/ 3113722 w 6293294"/>
              <a:gd name="connsiteY2329" fmla="*/ 2182051 h 5604001"/>
              <a:gd name="connsiteX2330" fmla="*/ 3228022 w 6293294"/>
              <a:gd name="connsiteY2330" fmla="*/ 2296351 h 5604001"/>
              <a:gd name="connsiteX2331" fmla="*/ 3183001 w 6293294"/>
              <a:gd name="connsiteY2331" fmla="*/ 2334451 h 5604001"/>
              <a:gd name="connsiteX2332" fmla="*/ 3200337 w 6293294"/>
              <a:gd name="connsiteY2332" fmla="*/ 2334451 h 5604001"/>
              <a:gd name="connsiteX2333" fmla="*/ 3269615 w 6293294"/>
              <a:gd name="connsiteY2333" fmla="*/ 2282444 h 5604001"/>
              <a:gd name="connsiteX2334" fmla="*/ 3515487 w 6293294"/>
              <a:gd name="connsiteY2334" fmla="*/ 2074672 h 5604001"/>
              <a:gd name="connsiteX2335" fmla="*/ 3626358 w 6293294"/>
              <a:gd name="connsiteY2335" fmla="*/ 2133537 h 5604001"/>
              <a:gd name="connsiteX2336" fmla="*/ 3695637 w 6293294"/>
              <a:gd name="connsiteY2336" fmla="*/ 2133537 h 5604001"/>
              <a:gd name="connsiteX2337" fmla="*/ 3699065 w 6293294"/>
              <a:gd name="connsiteY2337" fmla="*/ 2185480 h 5604001"/>
              <a:gd name="connsiteX2338" fmla="*/ 3671380 w 6293294"/>
              <a:gd name="connsiteY2338" fmla="*/ 2216658 h 5604001"/>
              <a:gd name="connsiteX2339" fmla="*/ 3692144 w 6293294"/>
              <a:gd name="connsiteY2339" fmla="*/ 2265172 h 5604001"/>
              <a:gd name="connsiteX2340" fmla="*/ 3733737 w 6293294"/>
              <a:gd name="connsiteY2340" fmla="*/ 2362137 h 5604001"/>
              <a:gd name="connsiteX2341" fmla="*/ 3650615 w 6293294"/>
              <a:gd name="connsiteY2341" fmla="*/ 2417572 h 5604001"/>
              <a:gd name="connsiteX2342" fmla="*/ 3564001 w 6293294"/>
              <a:gd name="connsiteY2342" fmla="*/ 2417572 h 5604001"/>
              <a:gd name="connsiteX2343" fmla="*/ 3532822 w 6293294"/>
              <a:gd name="connsiteY2343" fmla="*/ 2427923 h 5604001"/>
              <a:gd name="connsiteX2344" fmla="*/ 3487801 w 6293294"/>
              <a:gd name="connsiteY2344" fmla="*/ 2483358 h 5604001"/>
              <a:gd name="connsiteX2345" fmla="*/ 3397758 w 6293294"/>
              <a:gd name="connsiteY2345" fmla="*/ 2521458 h 5604001"/>
              <a:gd name="connsiteX2346" fmla="*/ 3331972 w 6293294"/>
              <a:gd name="connsiteY2346" fmla="*/ 2504123 h 5604001"/>
              <a:gd name="connsiteX2347" fmla="*/ 3314637 w 6293294"/>
              <a:gd name="connsiteY2347" fmla="*/ 2511044 h 5604001"/>
              <a:gd name="connsiteX2348" fmla="*/ 3279965 w 6293294"/>
              <a:gd name="connsiteY2348" fmla="*/ 2594166 h 5604001"/>
              <a:gd name="connsiteX2349" fmla="*/ 3144901 w 6293294"/>
              <a:gd name="connsiteY2349" fmla="*/ 2694623 h 5604001"/>
              <a:gd name="connsiteX2350" fmla="*/ 3037522 w 6293294"/>
              <a:gd name="connsiteY2350" fmla="*/ 2649601 h 5604001"/>
              <a:gd name="connsiteX2351" fmla="*/ 2930208 w 6293294"/>
              <a:gd name="connsiteY2351" fmla="*/ 2691194 h 5604001"/>
              <a:gd name="connsiteX2352" fmla="*/ 2885122 w 6293294"/>
              <a:gd name="connsiteY2352" fmla="*/ 2673858 h 5604001"/>
              <a:gd name="connsiteX2353" fmla="*/ 2871280 w 6293294"/>
              <a:gd name="connsiteY2353" fmla="*/ 2673858 h 5604001"/>
              <a:gd name="connsiteX2354" fmla="*/ 2867851 w 6293294"/>
              <a:gd name="connsiteY2354" fmla="*/ 2684209 h 5604001"/>
              <a:gd name="connsiteX2355" fmla="*/ 2878201 w 6293294"/>
              <a:gd name="connsiteY2355" fmla="*/ 2705037 h 5604001"/>
              <a:gd name="connsiteX2356" fmla="*/ 2881694 w 6293294"/>
              <a:gd name="connsiteY2356" fmla="*/ 2722309 h 5604001"/>
              <a:gd name="connsiteX2357" fmla="*/ 2788158 w 6293294"/>
              <a:gd name="connsiteY2357" fmla="*/ 2850515 h 5604001"/>
              <a:gd name="connsiteX2358" fmla="*/ 2798572 w 6293294"/>
              <a:gd name="connsiteY2358" fmla="*/ 2881630 h 5604001"/>
              <a:gd name="connsiteX2359" fmla="*/ 2628837 w 6293294"/>
              <a:gd name="connsiteY2359" fmla="*/ 2961323 h 5604001"/>
              <a:gd name="connsiteX2360" fmla="*/ 2608072 w 6293294"/>
              <a:gd name="connsiteY2360" fmla="*/ 3009837 h 5604001"/>
              <a:gd name="connsiteX2361" fmla="*/ 2504186 w 6293294"/>
              <a:gd name="connsiteY2361" fmla="*/ 3061780 h 5604001"/>
              <a:gd name="connsiteX2362" fmla="*/ 2396808 w 6293294"/>
              <a:gd name="connsiteY2362" fmla="*/ 2982087 h 5604001"/>
              <a:gd name="connsiteX2363" fmla="*/ 2382964 w 6293294"/>
              <a:gd name="connsiteY2363" fmla="*/ 2940558 h 5604001"/>
              <a:gd name="connsiteX2364" fmla="*/ 2369058 w 6293294"/>
              <a:gd name="connsiteY2364" fmla="*/ 2937066 h 5604001"/>
              <a:gd name="connsiteX2365" fmla="*/ 2265172 w 6293294"/>
              <a:gd name="connsiteY2365" fmla="*/ 2961323 h 5604001"/>
              <a:gd name="connsiteX2366" fmla="*/ 2126615 w 6293294"/>
              <a:gd name="connsiteY2366" fmla="*/ 2892044 h 5604001"/>
              <a:gd name="connsiteX2367" fmla="*/ 2119694 w 6293294"/>
              <a:gd name="connsiteY2367" fmla="*/ 2864358 h 5604001"/>
              <a:gd name="connsiteX2368" fmla="*/ 2161286 w 6293294"/>
              <a:gd name="connsiteY2368" fmla="*/ 2791587 h 5604001"/>
              <a:gd name="connsiteX2369" fmla="*/ 2112772 w 6293294"/>
              <a:gd name="connsiteY2369" fmla="*/ 2753487 h 5604001"/>
              <a:gd name="connsiteX2370" fmla="*/ 2057337 w 6293294"/>
              <a:gd name="connsiteY2370" fmla="*/ 2649601 h 5604001"/>
              <a:gd name="connsiteX2371" fmla="*/ 2057337 w 6293294"/>
              <a:gd name="connsiteY2371" fmla="*/ 2632266 h 5604001"/>
              <a:gd name="connsiteX2372" fmla="*/ 2085086 w 6293294"/>
              <a:gd name="connsiteY2372" fmla="*/ 2566480 h 5604001"/>
              <a:gd name="connsiteX2373" fmla="*/ 2105851 w 6293294"/>
              <a:gd name="connsiteY2373" fmla="*/ 2538794 h 5604001"/>
              <a:gd name="connsiteX2374" fmla="*/ 2126615 w 6293294"/>
              <a:gd name="connsiteY2374" fmla="*/ 2535301 h 5604001"/>
              <a:gd name="connsiteX2375" fmla="*/ 2254758 w 6293294"/>
              <a:gd name="connsiteY2375" fmla="*/ 2562987 h 5604001"/>
              <a:gd name="connsiteX2376" fmla="*/ 2324037 w 6293294"/>
              <a:gd name="connsiteY2376" fmla="*/ 2542223 h 5604001"/>
              <a:gd name="connsiteX2377" fmla="*/ 2369058 w 6293294"/>
              <a:gd name="connsiteY2377" fmla="*/ 2566480 h 5604001"/>
              <a:gd name="connsiteX2378" fmla="*/ 2691194 w 6293294"/>
              <a:gd name="connsiteY2378" fmla="*/ 2666937 h 5604001"/>
              <a:gd name="connsiteX2379" fmla="*/ 2985580 w 6293294"/>
              <a:gd name="connsiteY2379" fmla="*/ 2590737 h 5604001"/>
              <a:gd name="connsiteX2380" fmla="*/ 2985580 w 6293294"/>
              <a:gd name="connsiteY2380" fmla="*/ 2587244 h 5604001"/>
              <a:gd name="connsiteX2381" fmla="*/ 2971737 w 6293294"/>
              <a:gd name="connsiteY2381" fmla="*/ 2587244 h 5604001"/>
              <a:gd name="connsiteX2382" fmla="*/ 3092958 w 6293294"/>
              <a:gd name="connsiteY2382" fmla="*/ 2531872 h 5604001"/>
              <a:gd name="connsiteX2383" fmla="*/ 3086037 w 6293294"/>
              <a:gd name="connsiteY2383" fmla="*/ 2497201 h 5604001"/>
              <a:gd name="connsiteX2384" fmla="*/ 3113722 w 6293294"/>
              <a:gd name="connsiteY2384" fmla="*/ 2459101 h 5604001"/>
              <a:gd name="connsiteX2385" fmla="*/ 3148394 w 6293294"/>
              <a:gd name="connsiteY2385" fmla="*/ 2400237 h 5604001"/>
              <a:gd name="connsiteX2386" fmla="*/ 3148394 w 6293294"/>
              <a:gd name="connsiteY2386" fmla="*/ 2334451 h 5604001"/>
              <a:gd name="connsiteX2387" fmla="*/ 3086037 w 6293294"/>
              <a:gd name="connsiteY2387" fmla="*/ 2247837 h 5604001"/>
              <a:gd name="connsiteX2388" fmla="*/ 3110294 w 6293294"/>
              <a:gd name="connsiteY2388" fmla="*/ 2209737 h 5604001"/>
              <a:gd name="connsiteX2389" fmla="*/ 3082544 w 6293294"/>
              <a:gd name="connsiteY2389" fmla="*/ 2157794 h 5604001"/>
              <a:gd name="connsiteX2390" fmla="*/ 3044444 w 6293294"/>
              <a:gd name="connsiteY2390" fmla="*/ 2223580 h 5604001"/>
              <a:gd name="connsiteX2391" fmla="*/ 3051429 w 6293294"/>
              <a:gd name="connsiteY2391" fmla="*/ 2230501 h 5604001"/>
              <a:gd name="connsiteX2392" fmla="*/ 3079115 w 6293294"/>
              <a:gd name="connsiteY2392" fmla="*/ 2188972 h 5604001"/>
              <a:gd name="connsiteX2393" fmla="*/ 3082544 w 6293294"/>
              <a:gd name="connsiteY2393" fmla="*/ 2202815 h 5604001"/>
              <a:gd name="connsiteX2394" fmla="*/ 3075622 w 6293294"/>
              <a:gd name="connsiteY2394" fmla="*/ 2233994 h 5604001"/>
              <a:gd name="connsiteX2395" fmla="*/ 3082544 w 6293294"/>
              <a:gd name="connsiteY2395" fmla="*/ 2244344 h 5604001"/>
              <a:gd name="connsiteX2396" fmla="*/ 3016758 w 6293294"/>
              <a:gd name="connsiteY2396" fmla="*/ 2227072 h 5604001"/>
              <a:gd name="connsiteX2397" fmla="*/ 2985580 w 6293294"/>
              <a:gd name="connsiteY2397" fmla="*/ 2213229 h 5604001"/>
              <a:gd name="connsiteX2398" fmla="*/ 2985580 w 6293294"/>
              <a:gd name="connsiteY2398" fmla="*/ 2192401 h 5604001"/>
              <a:gd name="connsiteX2399" fmla="*/ 3016758 w 6293294"/>
              <a:gd name="connsiteY2399" fmla="*/ 2213229 h 5604001"/>
              <a:gd name="connsiteX2400" fmla="*/ 3009837 w 6293294"/>
              <a:gd name="connsiteY2400" fmla="*/ 2192401 h 5604001"/>
              <a:gd name="connsiteX2401" fmla="*/ 3041015 w 6293294"/>
              <a:gd name="connsiteY2401" fmla="*/ 2164715 h 5604001"/>
              <a:gd name="connsiteX2402" fmla="*/ 3051429 w 6293294"/>
              <a:gd name="connsiteY2402" fmla="*/ 2171637 h 5604001"/>
              <a:gd name="connsiteX2403" fmla="*/ 3072194 w 6293294"/>
              <a:gd name="connsiteY2403" fmla="*/ 2112772 h 5604001"/>
              <a:gd name="connsiteX2404" fmla="*/ 3054858 w 6293294"/>
              <a:gd name="connsiteY2404" fmla="*/ 2053908 h 5604001"/>
              <a:gd name="connsiteX2405" fmla="*/ 3027172 w 6293294"/>
              <a:gd name="connsiteY2405" fmla="*/ 2119694 h 5604001"/>
              <a:gd name="connsiteX2406" fmla="*/ 3034094 w 6293294"/>
              <a:gd name="connsiteY2406" fmla="*/ 2126615 h 5604001"/>
              <a:gd name="connsiteX2407" fmla="*/ 3047937 w 6293294"/>
              <a:gd name="connsiteY2407" fmla="*/ 2102358 h 5604001"/>
              <a:gd name="connsiteX2408" fmla="*/ 3047937 w 6293294"/>
              <a:gd name="connsiteY2408" fmla="*/ 2147380 h 5604001"/>
              <a:gd name="connsiteX2409" fmla="*/ 3030601 w 6293294"/>
              <a:gd name="connsiteY2409" fmla="*/ 2140458 h 5604001"/>
              <a:gd name="connsiteX2410" fmla="*/ 2992501 w 6293294"/>
              <a:gd name="connsiteY2410" fmla="*/ 2185480 h 5604001"/>
              <a:gd name="connsiteX2411" fmla="*/ 2982151 w 6293294"/>
              <a:gd name="connsiteY2411" fmla="*/ 2147380 h 5604001"/>
              <a:gd name="connsiteX2412" fmla="*/ 2968308 w 6293294"/>
              <a:gd name="connsiteY2412" fmla="*/ 2161223 h 5604001"/>
              <a:gd name="connsiteX2413" fmla="*/ 2964815 w 6293294"/>
              <a:gd name="connsiteY2413" fmla="*/ 2216658 h 5604001"/>
              <a:gd name="connsiteX2414" fmla="*/ 2971737 w 6293294"/>
              <a:gd name="connsiteY2414" fmla="*/ 2240915 h 5604001"/>
              <a:gd name="connsiteX2415" fmla="*/ 2954401 w 6293294"/>
              <a:gd name="connsiteY2415" fmla="*/ 2247837 h 5604001"/>
              <a:gd name="connsiteX2416" fmla="*/ 2964815 w 6293294"/>
              <a:gd name="connsiteY2416" fmla="*/ 2202815 h 5604001"/>
              <a:gd name="connsiteX2417" fmla="*/ 2895537 w 6293294"/>
              <a:gd name="connsiteY2417" fmla="*/ 2119694 h 5604001"/>
              <a:gd name="connsiteX2418" fmla="*/ 2829751 w 6293294"/>
              <a:gd name="connsiteY2418" fmla="*/ 2130044 h 5604001"/>
              <a:gd name="connsiteX2419" fmla="*/ 2819337 w 6293294"/>
              <a:gd name="connsiteY2419" fmla="*/ 2085023 h 5604001"/>
              <a:gd name="connsiteX2420" fmla="*/ 2687701 w 6293294"/>
              <a:gd name="connsiteY2420" fmla="*/ 2012315 h 5604001"/>
              <a:gd name="connsiteX2421" fmla="*/ 2663508 w 6293294"/>
              <a:gd name="connsiteY2421" fmla="*/ 1929193 h 5604001"/>
              <a:gd name="connsiteX2422" fmla="*/ 2684272 w 6293294"/>
              <a:gd name="connsiteY2422" fmla="*/ 1939608 h 5604001"/>
              <a:gd name="connsiteX2423" fmla="*/ 2698115 w 6293294"/>
              <a:gd name="connsiteY2423" fmla="*/ 1922272 h 5604001"/>
              <a:gd name="connsiteX2424" fmla="*/ 2670429 w 6293294"/>
              <a:gd name="connsiteY2424" fmla="*/ 1887601 h 5604001"/>
              <a:gd name="connsiteX2425" fmla="*/ 2680780 w 6293294"/>
              <a:gd name="connsiteY2425" fmla="*/ 1866837 h 5604001"/>
              <a:gd name="connsiteX2426" fmla="*/ 2711958 w 6293294"/>
              <a:gd name="connsiteY2426" fmla="*/ 1936115 h 5604001"/>
              <a:gd name="connsiteX2427" fmla="*/ 2722372 w 6293294"/>
              <a:gd name="connsiteY2427" fmla="*/ 1936115 h 5604001"/>
              <a:gd name="connsiteX2428" fmla="*/ 2722372 w 6293294"/>
              <a:gd name="connsiteY2428" fmla="*/ 1880680 h 5604001"/>
              <a:gd name="connsiteX2429" fmla="*/ 2739708 w 6293294"/>
              <a:gd name="connsiteY2429" fmla="*/ 1839151 h 5604001"/>
              <a:gd name="connsiteX2430" fmla="*/ 2743137 w 6293294"/>
              <a:gd name="connsiteY2430" fmla="*/ 1873758 h 5604001"/>
              <a:gd name="connsiteX2431" fmla="*/ 2739708 w 6293294"/>
              <a:gd name="connsiteY2431" fmla="*/ 1901508 h 5604001"/>
              <a:gd name="connsiteX2432" fmla="*/ 2729294 w 6293294"/>
              <a:gd name="connsiteY2432" fmla="*/ 1932623 h 5604001"/>
              <a:gd name="connsiteX2433" fmla="*/ 2743137 w 6293294"/>
              <a:gd name="connsiteY2433" fmla="*/ 1946529 h 5604001"/>
              <a:gd name="connsiteX2434" fmla="*/ 2770886 w 6293294"/>
              <a:gd name="connsiteY2434" fmla="*/ 1873758 h 5604001"/>
              <a:gd name="connsiteX2435" fmla="*/ 2781237 w 6293294"/>
              <a:gd name="connsiteY2435" fmla="*/ 1911858 h 5604001"/>
              <a:gd name="connsiteX2436" fmla="*/ 2795080 w 6293294"/>
              <a:gd name="connsiteY2436" fmla="*/ 1911858 h 5604001"/>
              <a:gd name="connsiteX2437" fmla="*/ 2795080 w 6293294"/>
              <a:gd name="connsiteY2437" fmla="*/ 1887601 h 5604001"/>
              <a:gd name="connsiteX2438" fmla="*/ 2815908 w 6293294"/>
              <a:gd name="connsiteY2438" fmla="*/ 1891093 h 5604001"/>
              <a:gd name="connsiteX2439" fmla="*/ 2819337 w 6293294"/>
              <a:gd name="connsiteY2439" fmla="*/ 1877251 h 5604001"/>
              <a:gd name="connsiteX2440" fmla="*/ 2784729 w 6293294"/>
              <a:gd name="connsiteY2440" fmla="*/ 1839151 h 5604001"/>
              <a:gd name="connsiteX2441" fmla="*/ 2767394 w 6293294"/>
              <a:gd name="connsiteY2441" fmla="*/ 1852993 h 5604001"/>
              <a:gd name="connsiteX2442" fmla="*/ 2750058 w 6293294"/>
              <a:gd name="connsiteY2442" fmla="*/ 1818386 h 5604001"/>
              <a:gd name="connsiteX2443" fmla="*/ 2739708 w 6293294"/>
              <a:gd name="connsiteY2443" fmla="*/ 1766380 h 5604001"/>
              <a:gd name="connsiteX2444" fmla="*/ 2677351 w 6293294"/>
              <a:gd name="connsiteY2444" fmla="*/ 1735201 h 5604001"/>
              <a:gd name="connsiteX2445" fmla="*/ 2680780 w 6293294"/>
              <a:gd name="connsiteY2445" fmla="*/ 1735201 h 5604001"/>
              <a:gd name="connsiteX2446" fmla="*/ 2663508 w 6293294"/>
              <a:gd name="connsiteY2446" fmla="*/ 1735201 h 5604001"/>
              <a:gd name="connsiteX2447" fmla="*/ 2663508 w 6293294"/>
              <a:gd name="connsiteY2447" fmla="*/ 1700593 h 5604001"/>
              <a:gd name="connsiteX2448" fmla="*/ 2680780 w 6293294"/>
              <a:gd name="connsiteY2448" fmla="*/ 1690180 h 5604001"/>
              <a:gd name="connsiteX2449" fmla="*/ 2705037 w 6293294"/>
              <a:gd name="connsiteY2449" fmla="*/ 1711008 h 5604001"/>
              <a:gd name="connsiteX2450" fmla="*/ 2715451 w 6293294"/>
              <a:gd name="connsiteY2450" fmla="*/ 1693672 h 5604001"/>
              <a:gd name="connsiteX2451" fmla="*/ 2680780 w 6293294"/>
              <a:gd name="connsiteY2451" fmla="*/ 1665986 h 5604001"/>
              <a:gd name="connsiteX2452" fmla="*/ 2642680 w 6293294"/>
              <a:gd name="connsiteY2452" fmla="*/ 1704086 h 5604001"/>
              <a:gd name="connsiteX2453" fmla="*/ 2666937 w 6293294"/>
              <a:gd name="connsiteY2453" fmla="*/ 1745615 h 5604001"/>
              <a:gd name="connsiteX2454" fmla="*/ 2660015 w 6293294"/>
              <a:gd name="connsiteY2454" fmla="*/ 1776793 h 5604001"/>
              <a:gd name="connsiteX2455" fmla="*/ 2691194 w 6293294"/>
              <a:gd name="connsiteY2455" fmla="*/ 1821815 h 5604001"/>
              <a:gd name="connsiteX2456" fmla="*/ 2711958 w 6293294"/>
              <a:gd name="connsiteY2456" fmla="*/ 1804480 h 5604001"/>
              <a:gd name="connsiteX2457" fmla="*/ 2687701 w 6293294"/>
              <a:gd name="connsiteY2457" fmla="*/ 1783715 h 5604001"/>
              <a:gd name="connsiteX2458" fmla="*/ 2687701 w 6293294"/>
              <a:gd name="connsiteY2458" fmla="*/ 1762951 h 5604001"/>
              <a:gd name="connsiteX2459" fmla="*/ 2698115 w 6293294"/>
              <a:gd name="connsiteY2459" fmla="*/ 1762951 h 5604001"/>
              <a:gd name="connsiteX2460" fmla="*/ 2739708 w 6293294"/>
              <a:gd name="connsiteY2460" fmla="*/ 1814893 h 5604001"/>
              <a:gd name="connsiteX2461" fmla="*/ 2701608 w 6293294"/>
              <a:gd name="connsiteY2461" fmla="*/ 1856486 h 5604001"/>
              <a:gd name="connsiteX2462" fmla="*/ 2680780 w 6293294"/>
              <a:gd name="connsiteY2462" fmla="*/ 1846072 h 5604001"/>
              <a:gd name="connsiteX2463" fmla="*/ 2646172 w 6293294"/>
              <a:gd name="connsiteY2463" fmla="*/ 1908429 h 5604001"/>
              <a:gd name="connsiteX2464" fmla="*/ 2542286 w 6293294"/>
              <a:gd name="connsiteY2464" fmla="*/ 1884172 h 5604001"/>
              <a:gd name="connsiteX2465" fmla="*/ 2528380 w 6293294"/>
              <a:gd name="connsiteY2465" fmla="*/ 1884172 h 5604001"/>
              <a:gd name="connsiteX2466" fmla="*/ 2566480 w 6293294"/>
              <a:gd name="connsiteY2466" fmla="*/ 1794129 h 5604001"/>
              <a:gd name="connsiteX2467" fmla="*/ 2552637 w 6293294"/>
              <a:gd name="connsiteY2467" fmla="*/ 1787208 h 5604001"/>
              <a:gd name="connsiteX2468" fmla="*/ 2538794 w 6293294"/>
              <a:gd name="connsiteY2468" fmla="*/ 1797558 h 5604001"/>
              <a:gd name="connsiteX2469" fmla="*/ 2566480 w 6293294"/>
              <a:gd name="connsiteY2469" fmla="*/ 1693672 h 5604001"/>
              <a:gd name="connsiteX2470" fmla="*/ 2649601 w 6293294"/>
              <a:gd name="connsiteY2470" fmla="*/ 1610551 h 5604001"/>
              <a:gd name="connsiteX2471" fmla="*/ 2750058 w 6293294"/>
              <a:gd name="connsiteY2471" fmla="*/ 1679829 h 5604001"/>
              <a:gd name="connsiteX2472" fmla="*/ 2743137 w 6293294"/>
              <a:gd name="connsiteY2472" fmla="*/ 1707515 h 5604001"/>
              <a:gd name="connsiteX2473" fmla="*/ 2781237 w 6293294"/>
              <a:gd name="connsiteY2473" fmla="*/ 1790637 h 5604001"/>
              <a:gd name="connsiteX2474" fmla="*/ 2805494 w 6293294"/>
              <a:gd name="connsiteY2474" fmla="*/ 1742186 h 5604001"/>
              <a:gd name="connsiteX2475" fmla="*/ 2788158 w 6293294"/>
              <a:gd name="connsiteY2475" fmla="*/ 1676337 h 5604001"/>
              <a:gd name="connsiteX2476" fmla="*/ 2760472 w 6293294"/>
              <a:gd name="connsiteY2476" fmla="*/ 1672908 h 5604001"/>
              <a:gd name="connsiteX2477" fmla="*/ 2767394 w 6293294"/>
              <a:gd name="connsiteY2477" fmla="*/ 1665986 h 5604001"/>
              <a:gd name="connsiteX2478" fmla="*/ 2756980 w 6293294"/>
              <a:gd name="connsiteY2478" fmla="*/ 1648651 h 5604001"/>
              <a:gd name="connsiteX2479" fmla="*/ 2860929 w 6293294"/>
              <a:gd name="connsiteY2479" fmla="*/ 1551686 h 5604001"/>
              <a:gd name="connsiteX2480" fmla="*/ 2902458 w 6293294"/>
              <a:gd name="connsiteY2480" fmla="*/ 1568958 h 5604001"/>
              <a:gd name="connsiteX2481" fmla="*/ 2940558 w 6293294"/>
              <a:gd name="connsiteY2481" fmla="*/ 1548193 h 5604001"/>
              <a:gd name="connsiteX2482" fmla="*/ 2982151 w 6293294"/>
              <a:gd name="connsiteY2482" fmla="*/ 1541272 h 5604001"/>
              <a:gd name="connsiteX2483" fmla="*/ 3016758 w 6293294"/>
              <a:gd name="connsiteY2483" fmla="*/ 1558608 h 5604001"/>
              <a:gd name="connsiteX2484" fmla="*/ 2635758 w 6293294"/>
              <a:gd name="connsiteY2484" fmla="*/ 1600137 h 5604001"/>
              <a:gd name="connsiteX2485" fmla="*/ 2563051 w 6293294"/>
              <a:gd name="connsiteY2485" fmla="*/ 1665986 h 5604001"/>
              <a:gd name="connsiteX2486" fmla="*/ 2504186 w 6293294"/>
              <a:gd name="connsiteY2486" fmla="*/ 1780286 h 5604001"/>
              <a:gd name="connsiteX2487" fmla="*/ 2504186 w 6293294"/>
              <a:gd name="connsiteY2487" fmla="*/ 1859915 h 5604001"/>
              <a:gd name="connsiteX2488" fmla="*/ 2400237 w 6293294"/>
              <a:gd name="connsiteY2488" fmla="*/ 1956880 h 5604001"/>
              <a:gd name="connsiteX2489" fmla="*/ 2445258 w 6293294"/>
              <a:gd name="connsiteY2489" fmla="*/ 2074672 h 5604001"/>
              <a:gd name="connsiteX2490" fmla="*/ 2410651 w 6293294"/>
              <a:gd name="connsiteY2490" fmla="*/ 2143951 h 5604001"/>
              <a:gd name="connsiteX2491" fmla="*/ 2469515 w 6293294"/>
              <a:gd name="connsiteY2491" fmla="*/ 2074672 h 5604001"/>
              <a:gd name="connsiteX2492" fmla="*/ 2424494 w 6293294"/>
              <a:gd name="connsiteY2492" fmla="*/ 1963801 h 5604001"/>
              <a:gd name="connsiteX2493" fmla="*/ 2427986 w 6293294"/>
              <a:gd name="connsiteY2493" fmla="*/ 1946529 h 5604001"/>
              <a:gd name="connsiteX2494" fmla="*/ 2514537 w 6293294"/>
              <a:gd name="connsiteY2494" fmla="*/ 1904937 h 5604001"/>
              <a:gd name="connsiteX2495" fmla="*/ 2552637 w 6293294"/>
              <a:gd name="connsiteY2495" fmla="*/ 1901508 h 5604001"/>
              <a:gd name="connsiteX2496" fmla="*/ 2625408 w 6293294"/>
              <a:gd name="connsiteY2496" fmla="*/ 1925701 h 5604001"/>
              <a:gd name="connsiteX2497" fmla="*/ 2680780 w 6293294"/>
              <a:gd name="connsiteY2497" fmla="*/ 2040001 h 5604001"/>
              <a:gd name="connsiteX2498" fmla="*/ 2739708 w 6293294"/>
              <a:gd name="connsiteY2498" fmla="*/ 2046923 h 5604001"/>
              <a:gd name="connsiteX2499" fmla="*/ 2798572 w 6293294"/>
              <a:gd name="connsiteY2499" fmla="*/ 2098929 h 5604001"/>
              <a:gd name="connsiteX2500" fmla="*/ 2829751 w 6293294"/>
              <a:gd name="connsiteY2500" fmla="*/ 2154301 h 5604001"/>
              <a:gd name="connsiteX2501" fmla="*/ 2888615 w 6293294"/>
              <a:gd name="connsiteY2501" fmla="*/ 2143951 h 5604001"/>
              <a:gd name="connsiteX2502" fmla="*/ 2940558 w 6293294"/>
              <a:gd name="connsiteY2502" fmla="*/ 2199323 h 5604001"/>
              <a:gd name="connsiteX2503" fmla="*/ 2878201 w 6293294"/>
              <a:gd name="connsiteY2503" fmla="*/ 2296351 h 5604001"/>
              <a:gd name="connsiteX2504" fmla="*/ 2885122 w 6293294"/>
              <a:gd name="connsiteY2504" fmla="*/ 2299780 h 5604001"/>
              <a:gd name="connsiteX2505" fmla="*/ 3013329 w 6293294"/>
              <a:gd name="connsiteY2505" fmla="*/ 2247837 h 5604001"/>
              <a:gd name="connsiteX2506" fmla="*/ 3120644 w 6293294"/>
              <a:gd name="connsiteY2506" fmla="*/ 2365566 h 5604001"/>
              <a:gd name="connsiteX2507" fmla="*/ 3054858 w 6293294"/>
              <a:gd name="connsiteY2507" fmla="*/ 2493772 h 5604001"/>
              <a:gd name="connsiteX2508" fmla="*/ 3065272 w 6293294"/>
              <a:gd name="connsiteY2508" fmla="*/ 2528380 h 5604001"/>
              <a:gd name="connsiteX2509" fmla="*/ 2978658 w 6293294"/>
              <a:gd name="connsiteY2509" fmla="*/ 2569972 h 5604001"/>
              <a:gd name="connsiteX2510" fmla="*/ 2888615 w 6293294"/>
              <a:gd name="connsiteY2510" fmla="*/ 2500694 h 5604001"/>
              <a:gd name="connsiteX2511" fmla="*/ 2781237 w 6293294"/>
              <a:gd name="connsiteY2511" fmla="*/ 2389823 h 5604001"/>
              <a:gd name="connsiteX2512" fmla="*/ 2784729 w 6293294"/>
              <a:gd name="connsiteY2512" fmla="*/ 2365566 h 5604001"/>
              <a:gd name="connsiteX2513" fmla="*/ 2614994 w 6293294"/>
              <a:gd name="connsiteY2513" fmla="*/ 2279015 h 5604001"/>
              <a:gd name="connsiteX2514" fmla="*/ 2483358 w 6293294"/>
              <a:gd name="connsiteY2514" fmla="*/ 2157794 h 5604001"/>
              <a:gd name="connsiteX2515" fmla="*/ 2417572 w 6293294"/>
              <a:gd name="connsiteY2515" fmla="*/ 2168144 h 5604001"/>
              <a:gd name="connsiteX2516" fmla="*/ 2369058 w 6293294"/>
              <a:gd name="connsiteY2516" fmla="*/ 2126615 h 5604001"/>
              <a:gd name="connsiteX2517" fmla="*/ 2306764 w 6293294"/>
              <a:gd name="connsiteY2517" fmla="*/ 2109280 h 5604001"/>
              <a:gd name="connsiteX2518" fmla="*/ 2272094 w 6293294"/>
              <a:gd name="connsiteY2518" fmla="*/ 2050415 h 5604001"/>
              <a:gd name="connsiteX2519" fmla="*/ 2272094 w 6293294"/>
              <a:gd name="connsiteY2519" fmla="*/ 1960372 h 5604001"/>
              <a:gd name="connsiteX2520" fmla="*/ 2372551 w 6293294"/>
              <a:gd name="connsiteY2520" fmla="*/ 1960372 h 5604001"/>
              <a:gd name="connsiteX2521" fmla="*/ 2272094 w 6293294"/>
              <a:gd name="connsiteY2521" fmla="*/ 1949958 h 5604001"/>
              <a:gd name="connsiteX2522" fmla="*/ 2275586 w 6293294"/>
              <a:gd name="connsiteY2522" fmla="*/ 1901508 h 5604001"/>
              <a:gd name="connsiteX2523" fmla="*/ 2299843 w 6293294"/>
              <a:gd name="connsiteY2523" fmla="*/ 1911858 h 5604001"/>
              <a:gd name="connsiteX2524" fmla="*/ 2275586 w 6293294"/>
              <a:gd name="connsiteY2524" fmla="*/ 1891093 h 5604001"/>
              <a:gd name="connsiteX2525" fmla="*/ 2285937 w 6293294"/>
              <a:gd name="connsiteY2525" fmla="*/ 1842580 h 5604001"/>
              <a:gd name="connsiteX2526" fmla="*/ 2583815 w 6293294"/>
              <a:gd name="connsiteY2526" fmla="*/ 1565529 h 5604001"/>
              <a:gd name="connsiteX2527" fmla="*/ 2608072 w 6293294"/>
              <a:gd name="connsiteY2527" fmla="*/ 1537780 h 5604001"/>
              <a:gd name="connsiteX2528" fmla="*/ 2635758 w 6293294"/>
              <a:gd name="connsiteY2528" fmla="*/ 1600137 h 5604001"/>
              <a:gd name="connsiteX2529" fmla="*/ 4900930 w 6293294"/>
              <a:gd name="connsiteY2529" fmla="*/ 1787208 h 5604001"/>
              <a:gd name="connsiteX2530" fmla="*/ 5015230 w 6293294"/>
              <a:gd name="connsiteY2530" fmla="*/ 1534351 h 5604001"/>
              <a:gd name="connsiteX2531" fmla="*/ 4900930 w 6293294"/>
              <a:gd name="connsiteY2531" fmla="*/ 1787208 h 5604001"/>
              <a:gd name="connsiteX2532" fmla="*/ 4630801 w 6293294"/>
              <a:gd name="connsiteY2532" fmla="*/ 1537780 h 5604001"/>
              <a:gd name="connsiteX2533" fmla="*/ 4703509 w 6293294"/>
              <a:gd name="connsiteY2533" fmla="*/ 1596708 h 5604001"/>
              <a:gd name="connsiteX2534" fmla="*/ 4658487 w 6293294"/>
              <a:gd name="connsiteY2534" fmla="*/ 1752537 h 5604001"/>
              <a:gd name="connsiteX2535" fmla="*/ 4679251 w 6293294"/>
              <a:gd name="connsiteY2535" fmla="*/ 1839151 h 5604001"/>
              <a:gd name="connsiteX2536" fmla="*/ 4703509 w 6293294"/>
              <a:gd name="connsiteY2536" fmla="*/ 1873758 h 5604001"/>
              <a:gd name="connsiteX2537" fmla="*/ 4710430 w 6293294"/>
              <a:gd name="connsiteY2537" fmla="*/ 1908429 h 5604001"/>
              <a:gd name="connsiteX2538" fmla="*/ 4741609 w 6293294"/>
              <a:gd name="connsiteY2538" fmla="*/ 1984629 h 5604001"/>
              <a:gd name="connsiteX2539" fmla="*/ 4765866 w 6293294"/>
              <a:gd name="connsiteY2539" fmla="*/ 2081593 h 5604001"/>
              <a:gd name="connsiteX2540" fmla="*/ 4772787 w 6293294"/>
              <a:gd name="connsiteY2540" fmla="*/ 2050415 h 5604001"/>
              <a:gd name="connsiteX2541" fmla="*/ 4717351 w 6293294"/>
              <a:gd name="connsiteY2541" fmla="*/ 1870329 h 5604001"/>
              <a:gd name="connsiteX2542" fmla="*/ 4720844 w 6293294"/>
              <a:gd name="connsiteY2542" fmla="*/ 1835658 h 5604001"/>
              <a:gd name="connsiteX2543" fmla="*/ 4727766 w 6293294"/>
              <a:gd name="connsiteY2543" fmla="*/ 1811401 h 5604001"/>
              <a:gd name="connsiteX2544" fmla="*/ 4797044 w 6293294"/>
              <a:gd name="connsiteY2544" fmla="*/ 1776793 h 5604001"/>
              <a:gd name="connsiteX2545" fmla="*/ 4824730 w 6293294"/>
              <a:gd name="connsiteY2545" fmla="*/ 1794129 h 5604001"/>
              <a:gd name="connsiteX2546" fmla="*/ 4862830 w 6293294"/>
              <a:gd name="connsiteY2546" fmla="*/ 1804480 h 5604001"/>
              <a:gd name="connsiteX2547" fmla="*/ 4897437 w 6293294"/>
              <a:gd name="connsiteY2547" fmla="*/ 1856486 h 5604001"/>
              <a:gd name="connsiteX2548" fmla="*/ 4925187 w 6293294"/>
              <a:gd name="connsiteY2548" fmla="*/ 1856486 h 5604001"/>
              <a:gd name="connsiteX2549" fmla="*/ 4935537 w 6293294"/>
              <a:gd name="connsiteY2549" fmla="*/ 1873758 h 5604001"/>
              <a:gd name="connsiteX2550" fmla="*/ 4942523 w 6293294"/>
              <a:gd name="connsiteY2550" fmla="*/ 1932623 h 5604001"/>
              <a:gd name="connsiteX2551" fmla="*/ 4952874 w 6293294"/>
              <a:gd name="connsiteY2551" fmla="*/ 1953451 h 5604001"/>
              <a:gd name="connsiteX2552" fmla="*/ 4921695 w 6293294"/>
              <a:gd name="connsiteY2552" fmla="*/ 2001901 h 5604001"/>
              <a:gd name="connsiteX2553" fmla="*/ 4873244 w 6293294"/>
              <a:gd name="connsiteY2553" fmla="*/ 2199323 h 5604001"/>
              <a:gd name="connsiteX2554" fmla="*/ 4831651 w 6293294"/>
              <a:gd name="connsiteY2554" fmla="*/ 2109280 h 5604001"/>
              <a:gd name="connsiteX2555" fmla="*/ 4769295 w 6293294"/>
              <a:gd name="connsiteY2555" fmla="*/ 2095437 h 5604001"/>
              <a:gd name="connsiteX2556" fmla="*/ 4713923 w 6293294"/>
              <a:gd name="connsiteY2556" fmla="*/ 2040001 h 5604001"/>
              <a:gd name="connsiteX2557" fmla="*/ 4654995 w 6293294"/>
              <a:gd name="connsiteY2557" fmla="*/ 1904937 h 5604001"/>
              <a:gd name="connsiteX2558" fmla="*/ 4651566 w 6293294"/>
              <a:gd name="connsiteY2558" fmla="*/ 1911858 h 5604001"/>
              <a:gd name="connsiteX2559" fmla="*/ 4713923 w 6293294"/>
              <a:gd name="connsiteY2559" fmla="*/ 2057337 h 5604001"/>
              <a:gd name="connsiteX2560" fmla="*/ 4679251 w 6293294"/>
              <a:gd name="connsiteY2560" fmla="*/ 2067751 h 5604001"/>
              <a:gd name="connsiteX2561" fmla="*/ 4627309 w 6293294"/>
              <a:gd name="connsiteY2561" fmla="*/ 1977708 h 5604001"/>
              <a:gd name="connsiteX2562" fmla="*/ 4592701 w 6293294"/>
              <a:gd name="connsiteY2562" fmla="*/ 1752537 h 5604001"/>
              <a:gd name="connsiteX2563" fmla="*/ 4585716 w 6293294"/>
              <a:gd name="connsiteY2563" fmla="*/ 1825308 h 5604001"/>
              <a:gd name="connsiteX2564" fmla="*/ 4665409 w 6293294"/>
              <a:gd name="connsiteY2564" fmla="*/ 2074672 h 5604001"/>
              <a:gd name="connsiteX2565" fmla="*/ 4665409 w 6293294"/>
              <a:gd name="connsiteY2565" fmla="*/ 2085023 h 5604001"/>
              <a:gd name="connsiteX2566" fmla="*/ 4547680 w 6293294"/>
              <a:gd name="connsiteY2566" fmla="*/ 1901508 h 5604001"/>
              <a:gd name="connsiteX2567" fmla="*/ 4544187 w 6293294"/>
              <a:gd name="connsiteY2567" fmla="*/ 1915351 h 5604001"/>
              <a:gd name="connsiteX2568" fmla="*/ 4582287 w 6293294"/>
              <a:gd name="connsiteY2568" fmla="*/ 2043493 h 5604001"/>
              <a:gd name="connsiteX2569" fmla="*/ 4658487 w 6293294"/>
              <a:gd name="connsiteY2569" fmla="*/ 2095437 h 5604001"/>
              <a:gd name="connsiteX2570" fmla="*/ 4606544 w 6293294"/>
              <a:gd name="connsiteY2570" fmla="*/ 2175129 h 5604001"/>
              <a:gd name="connsiteX2571" fmla="*/ 4554601 w 6293294"/>
              <a:gd name="connsiteY2571" fmla="*/ 2112772 h 5604001"/>
              <a:gd name="connsiteX2572" fmla="*/ 4471480 w 6293294"/>
              <a:gd name="connsiteY2572" fmla="*/ 2026158 h 5604001"/>
              <a:gd name="connsiteX2573" fmla="*/ 4412551 w 6293294"/>
              <a:gd name="connsiteY2573" fmla="*/ 1932623 h 5604001"/>
              <a:gd name="connsiteX2574" fmla="*/ 4357180 w 6293294"/>
              <a:gd name="connsiteY2574" fmla="*/ 1908429 h 5604001"/>
              <a:gd name="connsiteX2575" fmla="*/ 4315587 w 6293294"/>
              <a:gd name="connsiteY2575" fmla="*/ 1859915 h 5604001"/>
              <a:gd name="connsiteX2576" fmla="*/ 4336351 w 6293294"/>
              <a:gd name="connsiteY2576" fmla="*/ 1835658 h 5604001"/>
              <a:gd name="connsiteX2577" fmla="*/ 4329430 w 6293294"/>
              <a:gd name="connsiteY2577" fmla="*/ 1804480 h 5604001"/>
              <a:gd name="connsiteX2578" fmla="*/ 4364101 w 6293294"/>
              <a:gd name="connsiteY2578" fmla="*/ 1759458 h 5604001"/>
              <a:gd name="connsiteX2579" fmla="*/ 4419474 w 6293294"/>
              <a:gd name="connsiteY2579" fmla="*/ 1780286 h 5604001"/>
              <a:gd name="connsiteX2580" fmla="*/ 4422966 w 6293294"/>
              <a:gd name="connsiteY2580" fmla="*/ 1773301 h 5604001"/>
              <a:gd name="connsiteX2581" fmla="*/ 4391787 w 6293294"/>
              <a:gd name="connsiteY2581" fmla="*/ 1711008 h 5604001"/>
              <a:gd name="connsiteX2582" fmla="*/ 4429887 w 6293294"/>
              <a:gd name="connsiteY2582" fmla="*/ 1686751 h 5604001"/>
              <a:gd name="connsiteX2583" fmla="*/ 4429887 w 6293294"/>
              <a:gd name="connsiteY2583" fmla="*/ 1648651 h 5604001"/>
              <a:gd name="connsiteX2584" fmla="*/ 4464495 w 6293294"/>
              <a:gd name="connsiteY2584" fmla="*/ 1607058 h 5604001"/>
              <a:gd name="connsiteX2585" fmla="*/ 4502595 w 6293294"/>
              <a:gd name="connsiteY2585" fmla="*/ 1613980 h 5604001"/>
              <a:gd name="connsiteX2586" fmla="*/ 4530344 w 6293294"/>
              <a:gd name="connsiteY2586" fmla="*/ 1572451 h 5604001"/>
              <a:gd name="connsiteX2587" fmla="*/ 4568444 w 6293294"/>
              <a:gd name="connsiteY2587" fmla="*/ 1534351 h 5604001"/>
              <a:gd name="connsiteX2588" fmla="*/ 4592701 w 6293294"/>
              <a:gd name="connsiteY2588" fmla="*/ 1534351 h 5604001"/>
              <a:gd name="connsiteX2589" fmla="*/ 4630801 w 6293294"/>
              <a:gd name="connsiteY2589" fmla="*/ 1537780 h 5604001"/>
              <a:gd name="connsiteX2590" fmla="*/ 4810887 w 6293294"/>
              <a:gd name="connsiteY2590" fmla="*/ 1565529 h 5604001"/>
              <a:gd name="connsiteX2591" fmla="*/ 4848987 w 6293294"/>
              <a:gd name="connsiteY2591" fmla="*/ 1548193 h 5604001"/>
              <a:gd name="connsiteX2592" fmla="*/ 4869751 w 6293294"/>
              <a:gd name="connsiteY2592" fmla="*/ 1572451 h 5604001"/>
              <a:gd name="connsiteX2593" fmla="*/ 4855909 w 6293294"/>
              <a:gd name="connsiteY2593" fmla="*/ 1607058 h 5604001"/>
              <a:gd name="connsiteX2594" fmla="*/ 4862830 w 6293294"/>
              <a:gd name="connsiteY2594" fmla="*/ 1634808 h 5604001"/>
              <a:gd name="connsiteX2595" fmla="*/ 4800474 w 6293294"/>
              <a:gd name="connsiteY2595" fmla="*/ 1749108 h 5604001"/>
              <a:gd name="connsiteX2596" fmla="*/ 4745101 w 6293294"/>
              <a:gd name="connsiteY2596" fmla="*/ 1773301 h 5604001"/>
              <a:gd name="connsiteX2597" fmla="*/ 4707001 w 6293294"/>
              <a:gd name="connsiteY2597" fmla="*/ 1863408 h 5604001"/>
              <a:gd name="connsiteX2598" fmla="*/ 4672330 w 6293294"/>
              <a:gd name="connsiteY2598" fmla="*/ 1752537 h 5604001"/>
              <a:gd name="connsiteX2599" fmla="*/ 4734687 w 6293294"/>
              <a:gd name="connsiteY2599" fmla="*/ 1565529 h 5604001"/>
              <a:gd name="connsiteX2600" fmla="*/ 4769295 w 6293294"/>
              <a:gd name="connsiteY2600" fmla="*/ 1523937 h 5604001"/>
              <a:gd name="connsiteX2601" fmla="*/ 4810887 w 6293294"/>
              <a:gd name="connsiteY2601" fmla="*/ 1565529 h 5604001"/>
              <a:gd name="connsiteX2602" fmla="*/ 3342322 w 6293294"/>
              <a:gd name="connsiteY2602" fmla="*/ 1530858 h 5604001"/>
              <a:gd name="connsiteX2603" fmla="*/ 3279965 w 6293294"/>
              <a:gd name="connsiteY2603" fmla="*/ 1776793 h 5604001"/>
              <a:gd name="connsiteX2604" fmla="*/ 3283458 w 6293294"/>
              <a:gd name="connsiteY2604" fmla="*/ 1731772 h 5604001"/>
              <a:gd name="connsiteX2605" fmla="*/ 3338894 w 6293294"/>
              <a:gd name="connsiteY2605" fmla="*/ 1513586 h 5604001"/>
              <a:gd name="connsiteX2606" fmla="*/ 3342322 w 6293294"/>
              <a:gd name="connsiteY2606" fmla="*/ 1530858 h 5604001"/>
              <a:gd name="connsiteX2607" fmla="*/ 5098351 w 6293294"/>
              <a:gd name="connsiteY2607" fmla="*/ 1492758 h 5604001"/>
              <a:gd name="connsiteX2608" fmla="*/ 5160709 w 6293294"/>
              <a:gd name="connsiteY2608" fmla="*/ 1534351 h 5604001"/>
              <a:gd name="connsiteX2609" fmla="*/ 5191887 w 6293294"/>
              <a:gd name="connsiteY2609" fmla="*/ 1523937 h 5604001"/>
              <a:gd name="connsiteX2610" fmla="*/ 5236909 w 6293294"/>
              <a:gd name="connsiteY2610" fmla="*/ 1572451 h 5604001"/>
              <a:gd name="connsiteX2611" fmla="*/ 5275009 w 6293294"/>
              <a:gd name="connsiteY2611" fmla="*/ 1593215 h 5604001"/>
              <a:gd name="connsiteX2612" fmla="*/ 5313109 w 6293294"/>
              <a:gd name="connsiteY2612" fmla="*/ 1648651 h 5604001"/>
              <a:gd name="connsiteX2613" fmla="*/ 5299266 w 6293294"/>
              <a:gd name="connsiteY2613" fmla="*/ 1659065 h 5604001"/>
              <a:gd name="connsiteX2614" fmla="*/ 5212651 w 6293294"/>
              <a:gd name="connsiteY2614" fmla="*/ 1596708 h 5604001"/>
              <a:gd name="connsiteX2615" fmla="*/ 5178044 w 6293294"/>
              <a:gd name="connsiteY2615" fmla="*/ 1607058 h 5604001"/>
              <a:gd name="connsiteX2616" fmla="*/ 5129530 w 6293294"/>
              <a:gd name="connsiteY2616" fmla="*/ 1589786 h 5604001"/>
              <a:gd name="connsiteX2617" fmla="*/ 5101844 w 6293294"/>
              <a:gd name="connsiteY2617" fmla="*/ 1596708 h 5604001"/>
              <a:gd name="connsiteX2618" fmla="*/ 5084509 w 6293294"/>
              <a:gd name="connsiteY2618" fmla="*/ 1523937 h 5604001"/>
              <a:gd name="connsiteX2619" fmla="*/ 5091430 w 6293294"/>
              <a:gd name="connsiteY2619" fmla="*/ 1492758 h 5604001"/>
              <a:gd name="connsiteX2620" fmla="*/ 5098351 w 6293294"/>
              <a:gd name="connsiteY2620" fmla="*/ 1492758 h 5604001"/>
              <a:gd name="connsiteX2621" fmla="*/ 4734687 w 6293294"/>
              <a:gd name="connsiteY2621" fmla="*/ 1402715 h 5604001"/>
              <a:gd name="connsiteX2622" fmla="*/ 4738116 w 6293294"/>
              <a:gd name="connsiteY2622" fmla="*/ 1413129 h 5604001"/>
              <a:gd name="connsiteX2623" fmla="*/ 4717351 w 6293294"/>
              <a:gd name="connsiteY2623" fmla="*/ 1402715 h 5604001"/>
              <a:gd name="connsiteX2624" fmla="*/ 4689666 w 6293294"/>
              <a:gd name="connsiteY2624" fmla="*/ 1433893 h 5604001"/>
              <a:gd name="connsiteX2625" fmla="*/ 4724274 w 6293294"/>
              <a:gd name="connsiteY2625" fmla="*/ 1513586 h 5604001"/>
              <a:gd name="connsiteX2626" fmla="*/ 4710430 w 6293294"/>
              <a:gd name="connsiteY2626" fmla="*/ 1582865 h 5604001"/>
              <a:gd name="connsiteX2627" fmla="*/ 4582287 w 6293294"/>
              <a:gd name="connsiteY2627" fmla="*/ 1513586 h 5604001"/>
              <a:gd name="connsiteX2628" fmla="*/ 4513009 w 6293294"/>
              <a:gd name="connsiteY2628" fmla="*/ 1565529 h 5604001"/>
              <a:gd name="connsiteX2629" fmla="*/ 4346766 w 6293294"/>
              <a:gd name="connsiteY2629" fmla="*/ 1544765 h 5604001"/>
              <a:gd name="connsiteX2630" fmla="*/ 4426395 w 6293294"/>
              <a:gd name="connsiteY2630" fmla="*/ 1430465 h 5604001"/>
              <a:gd name="connsiteX2631" fmla="*/ 4450651 w 6293294"/>
              <a:gd name="connsiteY2631" fmla="*/ 1437386 h 5604001"/>
              <a:gd name="connsiteX2632" fmla="*/ 4502595 w 6293294"/>
              <a:gd name="connsiteY2632" fmla="*/ 1416558 h 5604001"/>
              <a:gd name="connsiteX2633" fmla="*/ 4578795 w 6293294"/>
              <a:gd name="connsiteY2633" fmla="*/ 1447737 h 5604001"/>
              <a:gd name="connsiteX2634" fmla="*/ 4682744 w 6293294"/>
              <a:gd name="connsiteY2634" fmla="*/ 1395793 h 5604001"/>
              <a:gd name="connsiteX2635" fmla="*/ 4734687 w 6293294"/>
              <a:gd name="connsiteY2635" fmla="*/ 1402715 h 5604001"/>
              <a:gd name="connsiteX2636" fmla="*/ 3259201 w 6293294"/>
              <a:gd name="connsiteY2636" fmla="*/ 1568958 h 5604001"/>
              <a:gd name="connsiteX2637" fmla="*/ 3196844 w 6293294"/>
              <a:gd name="connsiteY2637" fmla="*/ 1852993 h 5604001"/>
              <a:gd name="connsiteX2638" fmla="*/ 3245358 w 6293294"/>
              <a:gd name="connsiteY2638" fmla="*/ 1555115 h 5604001"/>
              <a:gd name="connsiteX2639" fmla="*/ 3221101 w 6293294"/>
              <a:gd name="connsiteY2639" fmla="*/ 1395793 h 5604001"/>
              <a:gd name="connsiteX2640" fmla="*/ 3259201 w 6293294"/>
              <a:gd name="connsiteY2640" fmla="*/ 1568958 h 5604001"/>
              <a:gd name="connsiteX2641" fmla="*/ 4821237 w 6293294"/>
              <a:gd name="connsiteY2641" fmla="*/ 1378458 h 5604001"/>
              <a:gd name="connsiteX2642" fmla="*/ 4765866 w 6293294"/>
              <a:gd name="connsiteY2642" fmla="*/ 1378458 h 5604001"/>
              <a:gd name="connsiteX2643" fmla="*/ 4790123 w 6293294"/>
              <a:gd name="connsiteY2643" fmla="*/ 1371537 h 5604001"/>
              <a:gd name="connsiteX2644" fmla="*/ 4821237 w 6293294"/>
              <a:gd name="connsiteY2644" fmla="*/ 1378458 h 5604001"/>
              <a:gd name="connsiteX2645" fmla="*/ 4939030 w 6293294"/>
              <a:gd name="connsiteY2645" fmla="*/ 1381951 h 5604001"/>
              <a:gd name="connsiteX2646" fmla="*/ 4970209 w 6293294"/>
              <a:gd name="connsiteY2646" fmla="*/ 1388872 h 5604001"/>
              <a:gd name="connsiteX2647" fmla="*/ 5004816 w 6293294"/>
              <a:gd name="connsiteY2647" fmla="*/ 1423543 h 5604001"/>
              <a:gd name="connsiteX2648" fmla="*/ 5042916 w 6293294"/>
              <a:gd name="connsiteY2648" fmla="*/ 1430465 h 5604001"/>
              <a:gd name="connsiteX2649" fmla="*/ 5077587 w 6293294"/>
              <a:gd name="connsiteY2649" fmla="*/ 1496251 h 5604001"/>
              <a:gd name="connsiteX2650" fmla="*/ 5063744 w 6293294"/>
              <a:gd name="connsiteY2650" fmla="*/ 1523937 h 5604001"/>
              <a:gd name="connsiteX2651" fmla="*/ 5094859 w 6293294"/>
              <a:gd name="connsiteY2651" fmla="*/ 1582865 h 5604001"/>
              <a:gd name="connsiteX2652" fmla="*/ 5060251 w 6293294"/>
              <a:gd name="connsiteY2652" fmla="*/ 1617472 h 5604001"/>
              <a:gd name="connsiteX2653" fmla="*/ 5008309 w 6293294"/>
              <a:gd name="connsiteY2653" fmla="*/ 1652080 h 5604001"/>
              <a:gd name="connsiteX2654" fmla="*/ 4935537 w 6293294"/>
              <a:gd name="connsiteY2654" fmla="*/ 1856486 h 5604001"/>
              <a:gd name="connsiteX2655" fmla="*/ 4907851 w 6293294"/>
              <a:gd name="connsiteY2655" fmla="*/ 1846072 h 5604001"/>
              <a:gd name="connsiteX2656" fmla="*/ 4866323 w 6293294"/>
              <a:gd name="connsiteY2656" fmla="*/ 1787208 h 5604001"/>
              <a:gd name="connsiteX2657" fmla="*/ 4835144 w 6293294"/>
              <a:gd name="connsiteY2657" fmla="*/ 1780286 h 5604001"/>
              <a:gd name="connsiteX2658" fmla="*/ 4814316 w 6293294"/>
              <a:gd name="connsiteY2658" fmla="*/ 1766380 h 5604001"/>
              <a:gd name="connsiteX2659" fmla="*/ 4880166 w 6293294"/>
              <a:gd name="connsiteY2659" fmla="*/ 1638237 h 5604001"/>
              <a:gd name="connsiteX2660" fmla="*/ 4883595 w 6293294"/>
              <a:gd name="connsiteY2660" fmla="*/ 1586293 h 5604001"/>
              <a:gd name="connsiteX2661" fmla="*/ 4887087 w 6293294"/>
              <a:gd name="connsiteY2661" fmla="*/ 1572451 h 5604001"/>
              <a:gd name="connsiteX2662" fmla="*/ 4852416 w 6293294"/>
              <a:gd name="connsiteY2662" fmla="*/ 1534351 h 5604001"/>
              <a:gd name="connsiteX2663" fmla="*/ 4817809 w 6293294"/>
              <a:gd name="connsiteY2663" fmla="*/ 1544765 h 5604001"/>
              <a:gd name="connsiteX2664" fmla="*/ 4769295 w 6293294"/>
              <a:gd name="connsiteY2664" fmla="*/ 1506665 h 5604001"/>
              <a:gd name="connsiteX2665" fmla="*/ 4738116 w 6293294"/>
              <a:gd name="connsiteY2665" fmla="*/ 1520508 h 5604001"/>
              <a:gd name="connsiteX2666" fmla="*/ 4738116 w 6293294"/>
              <a:gd name="connsiteY2666" fmla="*/ 1503172 h 5604001"/>
              <a:gd name="connsiteX2667" fmla="*/ 4717351 w 6293294"/>
              <a:gd name="connsiteY2667" fmla="*/ 1482408 h 5604001"/>
              <a:gd name="connsiteX2668" fmla="*/ 4707001 w 6293294"/>
              <a:gd name="connsiteY2668" fmla="*/ 1437386 h 5604001"/>
              <a:gd name="connsiteX2669" fmla="*/ 4710430 w 6293294"/>
              <a:gd name="connsiteY2669" fmla="*/ 1423543 h 5604001"/>
              <a:gd name="connsiteX2670" fmla="*/ 4717351 w 6293294"/>
              <a:gd name="connsiteY2670" fmla="*/ 1420051 h 5604001"/>
              <a:gd name="connsiteX2671" fmla="*/ 4752023 w 6293294"/>
              <a:gd name="connsiteY2671" fmla="*/ 1444308 h 5604001"/>
              <a:gd name="connsiteX2672" fmla="*/ 4758944 w 6293294"/>
              <a:gd name="connsiteY2672" fmla="*/ 1409637 h 5604001"/>
              <a:gd name="connsiteX2673" fmla="*/ 4845495 w 6293294"/>
              <a:gd name="connsiteY2673" fmla="*/ 1409637 h 5604001"/>
              <a:gd name="connsiteX2674" fmla="*/ 4862830 w 6293294"/>
              <a:gd name="connsiteY2674" fmla="*/ 1388872 h 5604001"/>
              <a:gd name="connsiteX2675" fmla="*/ 4894009 w 6293294"/>
              <a:gd name="connsiteY2675" fmla="*/ 1361186 h 5604001"/>
              <a:gd name="connsiteX2676" fmla="*/ 4939030 w 6293294"/>
              <a:gd name="connsiteY2676" fmla="*/ 1381951 h 5604001"/>
              <a:gd name="connsiteX2677" fmla="*/ 4845495 w 6293294"/>
              <a:gd name="connsiteY2677" fmla="*/ 1361186 h 5604001"/>
              <a:gd name="connsiteX2678" fmla="*/ 4859337 w 6293294"/>
              <a:gd name="connsiteY2678" fmla="*/ 1357693 h 5604001"/>
              <a:gd name="connsiteX2679" fmla="*/ 4845495 w 6293294"/>
              <a:gd name="connsiteY2679" fmla="*/ 1361186 h 5604001"/>
              <a:gd name="connsiteX2680" fmla="*/ 1551686 w 6293294"/>
              <a:gd name="connsiteY2680" fmla="*/ 1527429 h 5604001"/>
              <a:gd name="connsiteX2681" fmla="*/ 1229551 w 6293294"/>
              <a:gd name="connsiteY2681" fmla="*/ 1357693 h 5604001"/>
              <a:gd name="connsiteX2682" fmla="*/ 1229551 w 6293294"/>
              <a:gd name="connsiteY2682" fmla="*/ 1350772 h 5604001"/>
              <a:gd name="connsiteX2683" fmla="*/ 1551686 w 6293294"/>
              <a:gd name="connsiteY2683" fmla="*/ 1527429 h 5604001"/>
              <a:gd name="connsiteX2684" fmla="*/ 4239387 w 6293294"/>
              <a:gd name="connsiteY2684" fmla="*/ 1371537 h 5604001"/>
              <a:gd name="connsiteX2685" fmla="*/ 4240912 w 6293294"/>
              <a:gd name="connsiteY2685" fmla="*/ 1373505 h 5604001"/>
              <a:gd name="connsiteX2686" fmla="*/ 4239387 w 6293294"/>
              <a:gd name="connsiteY2686" fmla="*/ 1381951 h 5604001"/>
              <a:gd name="connsiteX2687" fmla="*/ 4239387 w 6293294"/>
              <a:gd name="connsiteY2687" fmla="*/ 1392365 h 5604001"/>
              <a:gd name="connsiteX2688" fmla="*/ 4246309 w 6293294"/>
              <a:gd name="connsiteY2688" fmla="*/ 1395793 h 5604001"/>
              <a:gd name="connsiteX2689" fmla="*/ 4260151 w 6293294"/>
              <a:gd name="connsiteY2689" fmla="*/ 1381951 h 5604001"/>
              <a:gd name="connsiteX2690" fmla="*/ 4294823 w 6293294"/>
              <a:gd name="connsiteY2690" fmla="*/ 1378458 h 5604001"/>
              <a:gd name="connsiteX2691" fmla="*/ 4360609 w 6293294"/>
              <a:gd name="connsiteY2691" fmla="*/ 1440815 h 5604001"/>
              <a:gd name="connsiteX2692" fmla="*/ 4312158 w 6293294"/>
              <a:gd name="connsiteY2692" fmla="*/ 1548193 h 5604001"/>
              <a:gd name="connsiteX2693" fmla="*/ 4274058 w 6293294"/>
              <a:gd name="connsiteY2693" fmla="*/ 1631315 h 5604001"/>
              <a:gd name="connsiteX2694" fmla="*/ 4190873 w 6293294"/>
              <a:gd name="connsiteY2694" fmla="*/ 1790637 h 5604001"/>
              <a:gd name="connsiteX2695" fmla="*/ 3996944 w 6293294"/>
              <a:gd name="connsiteY2695" fmla="*/ 1894523 h 5604001"/>
              <a:gd name="connsiteX2696" fmla="*/ 4073144 w 6293294"/>
              <a:gd name="connsiteY2696" fmla="*/ 1780286 h 5604001"/>
              <a:gd name="connsiteX2697" fmla="*/ 4024630 w 6293294"/>
              <a:gd name="connsiteY2697" fmla="*/ 1620965 h 5604001"/>
              <a:gd name="connsiteX2698" fmla="*/ 4028123 w 6293294"/>
              <a:gd name="connsiteY2698" fmla="*/ 1575880 h 5604001"/>
              <a:gd name="connsiteX2699" fmla="*/ 4100830 w 6293294"/>
              <a:gd name="connsiteY2699" fmla="*/ 1406208 h 5604001"/>
              <a:gd name="connsiteX2700" fmla="*/ 4128580 w 6293294"/>
              <a:gd name="connsiteY2700" fmla="*/ 1392365 h 5604001"/>
              <a:gd name="connsiteX2701" fmla="*/ 4142423 w 6293294"/>
              <a:gd name="connsiteY2701" fmla="*/ 1361186 h 5604001"/>
              <a:gd name="connsiteX2702" fmla="*/ 4190873 w 6293294"/>
              <a:gd name="connsiteY2702" fmla="*/ 1319593 h 5604001"/>
              <a:gd name="connsiteX2703" fmla="*/ 4239387 w 6293294"/>
              <a:gd name="connsiteY2703" fmla="*/ 1371537 h 5604001"/>
              <a:gd name="connsiteX2704" fmla="*/ 1423543 w 6293294"/>
              <a:gd name="connsiteY2704" fmla="*/ 1323086 h 5604001"/>
              <a:gd name="connsiteX2705" fmla="*/ 1589786 w 6293294"/>
              <a:gd name="connsiteY2705" fmla="*/ 1530858 h 5604001"/>
              <a:gd name="connsiteX2706" fmla="*/ 1385443 w 6293294"/>
              <a:gd name="connsiteY2706" fmla="*/ 1316165 h 5604001"/>
              <a:gd name="connsiteX2707" fmla="*/ 1392364 w 6293294"/>
              <a:gd name="connsiteY2707" fmla="*/ 1312672 h 5604001"/>
              <a:gd name="connsiteX2708" fmla="*/ 1423543 w 6293294"/>
              <a:gd name="connsiteY2708" fmla="*/ 1323086 h 5604001"/>
              <a:gd name="connsiteX2709" fmla="*/ 3816858 w 6293294"/>
              <a:gd name="connsiteY2709" fmla="*/ 1371537 h 5604001"/>
              <a:gd name="connsiteX2710" fmla="*/ 3636708 w 6293294"/>
              <a:gd name="connsiteY2710" fmla="*/ 1645158 h 5604001"/>
              <a:gd name="connsiteX2711" fmla="*/ 3588258 w 6293294"/>
              <a:gd name="connsiteY2711" fmla="*/ 1683258 h 5604001"/>
              <a:gd name="connsiteX2712" fmla="*/ 3588258 w 6293294"/>
              <a:gd name="connsiteY2712" fmla="*/ 1645158 h 5604001"/>
              <a:gd name="connsiteX2713" fmla="*/ 3650615 w 6293294"/>
              <a:gd name="connsiteY2713" fmla="*/ 1541272 h 5604001"/>
              <a:gd name="connsiteX2714" fmla="*/ 3695637 w 6293294"/>
              <a:gd name="connsiteY2714" fmla="*/ 1499680 h 5604001"/>
              <a:gd name="connsiteX2715" fmla="*/ 3702558 w 6293294"/>
              <a:gd name="connsiteY2715" fmla="*/ 1461643 h 5604001"/>
              <a:gd name="connsiteX2716" fmla="*/ 3823780 w 6293294"/>
              <a:gd name="connsiteY2716" fmla="*/ 1319593 h 5604001"/>
              <a:gd name="connsiteX2717" fmla="*/ 3848036 w 6293294"/>
              <a:gd name="connsiteY2717" fmla="*/ 1309243 h 5604001"/>
              <a:gd name="connsiteX2718" fmla="*/ 3816858 w 6293294"/>
              <a:gd name="connsiteY2718" fmla="*/ 1371537 h 5604001"/>
              <a:gd name="connsiteX2719" fmla="*/ 2854008 w 6293294"/>
              <a:gd name="connsiteY2719" fmla="*/ 1503172 h 5604001"/>
              <a:gd name="connsiteX2720" fmla="*/ 2805494 w 6293294"/>
              <a:gd name="connsiteY2720" fmla="*/ 1482408 h 5604001"/>
              <a:gd name="connsiteX2721" fmla="*/ 2774315 w 6293294"/>
              <a:gd name="connsiteY2721" fmla="*/ 1388872 h 5604001"/>
              <a:gd name="connsiteX2722" fmla="*/ 2774315 w 6293294"/>
              <a:gd name="connsiteY2722" fmla="*/ 1326515 h 5604001"/>
              <a:gd name="connsiteX2723" fmla="*/ 2784729 w 6293294"/>
              <a:gd name="connsiteY2723" fmla="*/ 1295337 h 5604001"/>
              <a:gd name="connsiteX2724" fmla="*/ 2854008 w 6293294"/>
              <a:gd name="connsiteY2724" fmla="*/ 1503172 h 5604001"/>
              <a:gd name="connsiteX2725" fmla="*/ 3290380 w 6293294"/>
              <a:gd name="connsiteY2725" fmla="*/ 1291908 h 5604001"/>
              <a:gd name="connsiteX2726" fmla="*/ 3297301 w 6293294"/>
              <a:gd name="connsiteY2726" fmla="*/ 1281493 h 5604001"/>
              <a:gd name="connsiteX2727" fmla="*/ 3318065 w 6293294"/>
              <a:gd name="connsiteY2727" fmla="*/ 1305751 h 5604001"/>
              <a:gd name="connsiteX2728" fmla="*/ 3349244 w 6293294"/>
              <a:gd name="connsiteY2728" fmla="*/ 1316165 h 5604001"/>
              <a:gd name="connsiteX2729" fmla="*/ 3376994 w 6293294"/>
              <a:gd name="connsiteY2729" fmla="*/ 1302258 h 5604001"/>
              <a:gd name="connsiteX2730" fmla="*/ 3442780 w 6293294"/>
              <a:gd name="connsiteY2730" fmla="*/ 1295337 h 5604001"/>
              <a:gd name="connsiteX2731" fmla="*/ 3518980 w 6293294"/>
              <a:gd name="connsiteY2731" fmla="*/ 1323086 h 5604001"/>
              <a:gd name="connsiteX2732" fmla="*/ 3529394 w 6293294"/>
              <a:gd name="connsiteY2732" fmla="*/ 1354265 h 5604001"/>
              <a:gd name="connsiteX2733" fmla="*/ 3591687 w 6293294"/>
              <a:gd name="connsiteY2733" fmla="*/ 1492758 h 5604001"/>
              <a:gd name="connsiteX2734" fmla="*/ 3612515 w 6293294"/>
              <a:gd name="connsiteY2734" fmla="*/ 1534351 h 5604001"/>
              <a:gd name="connsiteX2735" fmla="*/ 3609022 w 6293294"/>
              <a:gd name="connsiteY2735" fmla="*/ 1551686 h 5604001"/>
              <a:gd name="connsiteX2736" fmla="*/ 3581337 w 6293294"/>
              <a:gd name="connsiteY2736" fmla="*/ 1589786 h 5604001"/>
              <a:gd name="connsiteX2737" fmla="*/ 3487801 w 6293294"/>
              <a:gd name="connsiteY2737" fmla="*/ 1631315 h 5604001"/>
              <a:gd name="connsiteX2738" fmla="*/ 3446272 w 6293294"/>
              <a:gd name="connsiteY2738" fmla="*/ 1697101 h 5604001"/>
              <a:gd name="connsiteX2739" fmla="*/ 3432365 w 6293294"/>
              <a:gd name="connsiteY2739" fmla="*/ 1724851 h 5604001"/>
              <a:gd name="connsiteX2740" fmla="*/ 3366580 w 6293294"/>
              <a:gd name="connsiteY2740" fmla="*/ 1749108 h 5604001"/>
              <a:gd name="connsiteX2741" fmla="*/ 3238437 w 6293294"/>
              <a:gd name="connsiteY2741" fmla="*/ 2029651 h 5604001"/>
              <a:gd name="connsiteX2742" fmla="*/ 3259201 w 6293294"/>
              <a:gd name="connsiteY2742" fmla="*/ 2112772 h 5604001"/>
              <a:gd name="connsiteX2743" fmla="*/ 3266122 w 6293294"/>
              <a:gd name="connsiteY2743" fmla="*/ 2008823 h 5604001"/>
              <a:gd name="connsiteX2744" fmla="*/ 3325051 w 6293294"/>
              <a:gd name="connsiteY2744" fmla="*/ 1821815 h 5604001"/>
              <a:gd name="connsiteX2745" fmla="*/ 3460115 w 6293294"/>
              <a:gd name="connsiteY2745" fmla="*/ 1735201 h 5604001"/>
              <a:gd name="connsiteX2746" fmla="*/ 3512058 w 6293294"/>
              <a:gd name="connsiteY2746" fmla="*/ 1641729 h 5604001"/>
              <a:gd name="connsiteX2747" fmla="*/ 3570922 w 6293294"/>
              <a:gd name="connsiteY2747" fmla="*/ 1613980 h 5604001"/>
              <a:gd name="connsiteX2748" fmla="*/ 3560572 w 6293294"/>
              <a:gd name="connsiteY2748" fmla="*/ 1711008 h 5604001"/>
              <a:gd name="connsiteX2749" fmla="*/ 3543237 w 6293294"/>
              <a:gd name="connsiteY2749" fmla="*/ 1766380 h 5604001"/>
              <a:gd name="connsiteX2750" fmla="*/ 3383915 w 6293294"/>
              <a:gd name="connsiteY2750" fmla="*/ 2074672 h 5604001"/>
              <a:gd name="connsiteX2751" fmla="*/ 3359658 w 6293294"/>
              <a:gd name="connsiteY2751" fmla="*/ 2126615 h 5604001"/>
              <a:gd name="connsiteX2752" fmla="*/ 3300794 w 6293294"/>
              <a:gd name="connsiteY2752" fmla="*/ 2195894 h 5604001"/>
              <a:gd name="connsiteX2753" fmla="*/ 3248851 w 6293294"/>
              <a:gd name="connsiteY2753" fmla="*/ 2272094 h 5604001"/>
              <a:gd name="connsiteX2754" fmla="*/ 3141472 w 6293294"/>
              <a:gd name="connsiteY2754" fmla="*/ 2178558 h 5604001"/>
              <a:gd name="connsiteX2755" fmla="*/ 3148394 w 6293294"/>
              <a:gd name="connsiteY2755" fmla="*/ 2130044 h 5604001"/>
              <a:gd name="connsiteX2756" fmla="*/ 3096451 w 6293294"/>
              <a:gd name="connsiteY2756" fmla="*/ 2022729 h 5604001"/>
              <a:gd name="connsiteX2757" fmla="*/ 2989072 w 6293294"/>
              <a:gd name="connsiteY2757" fmla="*/ 1915351 h 5604001"/>
              <a:gd name="connsiteX2758" fmla="*/ 3051429 w 6293294"/>
              <a:gd name="connsiteY2758" fmla="*/ 1825308 h 5604001"/>
              <a:gd name="connsiteX2759" fmla="*/ 2985580 w 6293294"/>
              <a:gd name="connsiteY2759" fmla="*/ 1773301 h 5604001"/>
              <a:gd name="connsiteX2760" fmla="*/ 3030601 w 6293294"/>
              <a:gd name="connsiteY2760" fmla="*/ 1659065 h 5604001"/>
              <a:gd name="connsiteX2761" fmla="*/ 3210751 w 6293294"/>
              <a:gd name="connsiteY2761" fmla="*/ 2060829 h 5604001"/>
              <a:gd name="connsiteX2762" fmla="*/ 3214180 w 6293294"/>
              <a:gd name="connsiteY2762" fmla="*/ 2050415 h 5604001"/>
              <a:gd name="connsiteX2763" fmla="*/ 3203765 w 6293294"/>
              <a:gd name="connsiteY2763" fmla="*/ 1977708 h 5604001"/>
              <a:gd name="connsiteX2764" fmla="*/ 3148394 w 6293294"/>
              <a:gd name="connsiteY2764" fmla="*/ 1804480 h 5604001"/>
              <a:gd name="connsiteX2765" fmla="*/ 3079115 w 6293294"/>
              <a:gd name="connsiteY2765" fmla="*/ 1679829 h 5604001"/>
              <a:gd name="connsiteX2766" fmla="*/ 3120644 w 6293294"/>
              <a:gd name="connsiteY2766" fmla="*/ 1613980 h 5604001"/>
              <a:gd name="connsiteX2767" fmla="*/ 3099880 w 6293294"/>
              <a:gd name="connsiteY2767" fmla="*/ 1548193 h 5604001"/>
              <a:gd name="connsiteX2768" fmla="*/ 3124137 w 6293294"/>
              <a:gd name="connsiteY2768" fmla="*/ 1482408 h 5604001"/>
              <a:gd name="connsiteX2769" fmla="*/ 3113722 w 6293294"/>
              <a:gd name="connsiteY2769" fmla="*/ 1440815 h 5604001"/>
              <a:gd name="connsiteX2770" fmla="*/ 3189922 w 6293294"/>
              <a:gd name="connsiteY2770" fmla="*/ 1357693 h 5604001"/>
              <a:gd name="connsiteX2771" fmla="*/ 3221101 w 6293294"/>
              <a:gd name="connsiteY2771" fmla="*/ 1347343 h 5604001"/>
              <a:gd name="connsiteX2772" fmla="*/ 3228022 w 6293294"/>
              <a:gd name="connsiteY2772" fmla="*/ 1323086 h 5604001"/>
              <a:gd name="connsiteX2773" fmla="*/ 3279965 w 6293294"/>
              <a:gd name="connsiteY2773" fmla="*/ 1281493 h 5604001"/>
              <a:gd name="connsiteX2774" fmla="*/ 3290380 w 6293294"/>
              <a:gd name="connsiteY2774" fmla="*/ 1291908 h 5604001"/>
              <a:gd name="connsiteX2775" fmla="*/ 4083558 w 6293294"/>
              <a:gd name="connsiteY2775" fmla="*/ 1281493 h 5604001"/>
              <a:gd name="connsiteX2776" fmla="*/ 3938080 w 6293294"/>
              <a:gd name="connsiteY2776" fmla="*/ 1530858 h 5604001"/>
              <a:gd name="connsiteX2777" fmla="*/ 4083558 w 6293294"/>
              <a:gd name="connsiteY2777" fmla="*/ 1253808 h 5604001"/>
              <a:gd name="connsiteX2778" fmla="*/ 4083558 w 6293294"/>
              <a:gd name="connsiteY2778" fmla="*/ 1281493 h 5604001"/>
              <a:gd name="connsiteX2779" fmla="*/ 2486851 w 6293294"/>
              <a:gd name="connsiteY2779" fmla="*/ 1368108 h 5604001"/>
              <a:gd name="connsiteX2780" fmla="*/ 2528380 w 6293294"/>
              <a:gd name="connsiteY2780" fmla="*/ 1510093 h 5604001"/>
              <a:gd name="connsiteX2781" fmla="*/ 2462594 w 6293294"/>
              <a:gd name="connsiteY2781" fmla="*/ 1371537 h 5604001"/>
              <a:gd name="connsiteX2782" fmla="*/ 2344864 w 6293294"/>
              <a:gd name="connsiteY2782" fmla="*/ 1222629 h 5604001"/>
              <a:gd name="connsiteX2783" fmla="*/ 2486851 w 6293294"/>
              <a:gd name="connsiteY2783" fmla="*/ 1368108 h 5604001"/>
              <a:gd name="connsiteX2784" fmla="*/ 2850515 w 6293294"/>
              <a:gd name="connsiteY2784" fmla="*/ 1243393 h 5604001"/>
              <a:gd name="connsiteX2785" fmla="*/ 2871280 w 6293294"/>
              <a:gd name="connsiteY2785" fmla="*/ 1267651 h 5604001"/>
              <a:gd name="connsiteX2786" fmla="*/ 2899029 w 6293294"/>
              <a:gd name="connsiteY2786" fmla="*/ 1243393 h 5604001"/>
              <a:gd name="connsiteX2787" fmla="*/ 2950972 w 6293294"/>
              <a:gd name="connsiteY2787" fmla="*/ 1229551 h 5604001"/>
              <a:gd name="connsiteX2788" fmla="*/ 3023680 w 6293294"/>
              <a:gd name="connsiteY2788" fmla="*/ 1260729 h 5604001"/>
              <a:gd name="connsiteX2789" fmla="*/ 3061780 w 6293294"/>
              <a:gd name="connsiteY2789" fmla="*/ 1323086 h 5604001"/>
              <a:gd name="connsiteX2790" fmla="*/ 3124137 w 6293294"/>
              <a:gd name="connsiteY2790" fmla="*/ 1361186 h 5604001"/>
              <a:gd name="connsiteX2791" fmla="*/ 3086037 w 6293294"/>
              <a:gd name="connsiteY2791" fmla="*/ 1440815 h 5604001"/>
              <a:gd name="connsiteX2792" fmla="*/ 3096451 w 6293294"/>
              <a:gd name="connsiteY2792" fmla="*/ 1482408 h 5604001"/>
              <a:gd name="connsiteX2793" fmla="*/ 3072194 w 6293294"/>
              <a:gd name="connsiteY2793" fmla="*/ 1551686 h 5604001"/>
              <a:gd name="connsiteX2794" fmla="*/ 3092958 w 6293294"/>
              <a:gd name="connsiteY2794" fmla="*/ 1610551 h 5604001"/>
              <a:gd name="connsiteX2795" fmla="*/ 3061780 w 6293294"/>
              <a:gd name="connsiteY2795" fmla="*/ 1662493 h 5604001"/>
              <a:gd name="connsiteX2796" fmla="*/ 3002915 w 6293294"/>
              <a:gd name="connsiteY2796" fmla="*/ 1617472 h 5604001"/>
              <a:gd name="connsiteX2797" fmla="*/ 3037522 w 6293294"/>
              <a:gd name="connsiteY2797" fmla="*/ 1558608 h 5604001"/>
              <a:gd name="connsiteX2798" fmla="*/ 2982151 w 6293294"/>
              <a:gd name="connsiteY2798" fmla="*/ 1520508 h 5604001"/>
              <a:gd name="connsiteX2799" fmla="*/ 2923222 w 6293294"/>
              <a:gd name="connsiteY2799" fmla="*/ 1534351 h 5604001"/>
              <a:gd name="connsiteX2800" fmla="*/ 2905951 w 6293294"/>
              <a:gd name="connsiteY2800" fmla="*/ 1478915 h 5604001"/>
              <a:gd name="connsiteX2801" fmla="*/ 2940558 w 6293294"/>
              <a:gd name="connsiteY2801" fmla="*/ 1336929 h 5604001"/>
              <a:gd name="connsiteX2802" fmla="*/ 2878201 w 6293294"/>
              <a:gd name="connsiteY2802" fmla="*/ 1482408 h 5604001"/>
              <a:gd name="connsiteX2803" fmla="*/ 2916301 w 6293294"/>
              <a:gd name="connsiteY2803" fmla="*/ 1537780 h 5604001"/>
              <a:gd name="connsiteX2804" fmla="*/ 2905951 w 6293294"/>
              <a:gd name="connsiteY2804" fmla="*/ 1544765 h 5604001"/>
              <a:gd name="connsiteX2805" fmla="*/ 2864358 w 6293294"/>
              <a:gd name="connsiteY2805" fmla="*/ 1527429 h 5604001"/>
              <a:gd name="connsiteX2806" fmla="*/ 2736215 w 6293294"/>
              <a:gd name="connsiteY2806" fmla="*/ 1641729 h 5604001"/>
              <a:gd name="connsiteX2807" fmla="*/ 2628837 w 6293294"/>
              <a:gd name="connsiteY2807" fmla="*/ 1489329 h 5604001"/>
              <a:gd name="connsiteX2808" fmla="*/ 2628837 w 6293294"/>
              <a:gd name="connsiteY2808" fmla="*/ 1426972 h 5604001"/>
              <a:gd name="connsiteX2809" fmla="*/ 2642680 w 6293294"/>
              <a:gd name="connsiteY2809" fmla="*/ 1385443 h 5604001"/>
              <a:gd name="connsiteX2810" fmla="*/ 2694686 w 6293294"/>
              <a:gd name="connsiteY2810" fmla="*/ 1333437 h 5604001"/>
              <a:gd name="connsiteX2811" fmla="*/ 2694686 w 6293294"/>
              <a:gd name="connsiteY2811" fmla="*/ 1302258 h 5604001"/>
              <a:gd name="connsiteX2812" fmla="*/ 2788158 w 6293294"/>
              <a:gd name="connsiteY2812" fmla="*/ 1208786 h 5604001"/>
              <a:gd name="connsiteX2813" fmla="*/ 2850515 w 6293294"/>
              <a:gd name="connsiteY2813" fmla="*/ 1243393 h 5604001"/>
              <a:gd name="connsiteX2814" fmla="*/ 2511108 w 6293294"/>
              <a:gd name="connsiteY2814" fmla="*/ 1212215 h 5604001"/>
              <a:gd name="connsiteX2815" fmla="*/ 2587308 w 6293294"/>
              <a:gd name="connsiteY2815" fmla="*/ 1444308 h 5604001"/>
              <a:gd name="connsiteX2816" fmla="*/ 2542286 w 6293294"/>
              <a:gd name="connsiteY2816" fmla="*/ 1402715 h 5604001"/>
              <a:gd name="connsiteX2817" fmla="*/ 2500694 w 6293294"/>
              <a:gd name="connsiteY2817" fmla="*/ 1271143 h 5604001"/>
              <a:gd name="connsiteX2818" fmla="*/ 2500694 w 6293294"/>
              <a:gd name="connsiteY2818" fmla="*/ 1205293 h 5604001"/>
              <a:gd name="connsiteX2819" fmla="*/ 2507615 w 6293294"/>
              <a:gd name="connsiteY2819" fmla="*/ 1201865 h 5604001"/>
              <a:gd name="connsiteX2820" fmla="*/ 2511108 w 6293294"/>
              <a:gd name="connsiteY2820" fmla="*/ 1212215 h 5604001"/>
              <a:gd name="connsiteX2821" fmla="*/ 1669478 w 6293294"/>
              <a:gd name="connsiteY2821" fmla="*/ 1184529 h 5604001"/>
              <a:gd name="connsiteX2822" fmla="*/ 1749108 w 6293294"/>
              <a:gd name="connsiteY2822" fmla="*/ 1194943 h 5604001"/>
              <a:gd name="connsiteX2823" fmla="*/ 1762951 w 6293294"/>
              <a:gd name="connsiteY2823" fmla="*/ 1257237 h 5604001"/>
              <a:gd name="connsiteX2824" fmla="*/ 1859915 w 6293294"/>
              <a:gd name="connsiteY2824" fmla="*/ 1343851 h 5604001"/>
              <a:gd name="connsiteX2825" fmla="*/ 1873821 w 6293294"/>
              <a:gd name="connsiteY2825" fmla="*/ 1385443 h 5604001"/>
              <a:gd name="connsiteX2826" fmla="*/ 1849564 w 6293294"/>
              <a:gd name="connsiteY2826" fmla="*/ 1499680 h 5604001"/>
              <a:gd name="connsiteX2827" fmla="*/ 1943100 w 6293294"/>
              <a:gd name="connsiteY2827" fmla="*/ 1603629 h 5604001"/>
              <a:gd name="connsiteX2828" fmla="*/ 1894586 w 6293294"/>
              <a:gd name="connsiteY2828" fmla="*/ 1717929 h 5604001"/>
              <a:gd name="connsiteX2829" fmla="*/ 1988121 w 6293294"/>
              <a:gd name="connsiteY2829" fmla="*/ 1801051 h 5604001"/>
              <a:gd name="connsiteX2830" fmla="*/ 2015808 w 6293294"/>
              <a:gd name="connsiteY2830" fmla="*/ 1852993 h 5604001"/>
              <a:gd name="connsiteX2831" fmla="*/ 1614043 w 6293294"/>
              <a:gd name="connsiteY2831" fmla="*/ 1319593 h 5604001"/>
              <a:gd name="connsiteX2832" fmla="*/ 1579372 w 6293294"/>
              <a:gd name="connsiteY2832" fmla="*/ 1198372 h 5604001"/>
              <a:gd name="connsiteX2833" fmla="*/ 1579372 w 6293294"/>
              <a:gd name="connsiteY2833" fmla="*/ 1177608 h 5604001"/>
              <a:gd name="connsiteX2834" fmla="*/ 1638300 w 6293294"/>
              <a:gd name="connsiteY2834" fmla="*/ 1163765 h 5604001"/>
              <a:gd name="connsiteX2835" fmla="*/ 1669478 w 6293294"/>
              <a:gd name="connsiteY2835" fmla="*/ 1184529 h 5604001"/>
              <a:gd name="connsiteX2836" fmla="*/ 5015230 w 6293294"/>
              <a:gd name="connsiteY2836" fmla="*/ 1156843 h 5604001"/>
              <a:gd name="connsiteX2837" fmla="*/ 5001387 w 6293294"/>
              <a:gd name="connsiteY2837" fmla="*/ 1153351 h 5604001"/>
              <a:gd name="connsiteX2838" fmla="*/ 4876674 w 6293294"/>
              <a:gd name="connsiteY2838" fmla="*/ 1177608 h 5604001"/>
              <a:gd name="connsiteX2839" fmla="*/ 4807395 w 6293294"/>
              <a:gd name="connsiteY2839" fmla="*/ 1215708 h 5604001"/>
              <a:gd name="connsiteX2840" fmla="*/ 4786630 w 6293294"/>
              <a:gd name="connsiteY2840" fmla="*/ 1226121 h 5604001"/>
              <a:gd name="connsiteX2841" fmla="*/ 4994466 w 6293294"/>
              <a:gd name="connsiteY2841" fmla="*/ 1149921 h 5604001"/>
              <a:gd name="connsiteX2842" fmla="*/ 5015230 w 6293294"/>
              <a:gd name="connsiteY2842" fmla="*/ 1156843 h 5604001"/>
              <a:gd name="connsiteX2843" fmla="*/ 3768344 w 6293294"/>
              <a:gd name="connsiteY2843" fmla="*/ 1136015 h 5604001"/>
              <a:gd name="connsiteX2844" fmla="*/ 3629787 w 6293294"/>
              <a:gd name="connsiteY2844" fmla="*/ 1347343 h 5604001"/>
              <a:gd name="connsiteX2845" fmla="*/ 3768344 w 6293294"/>
              <a:gd name="connsiteY2845" fmla="*/ 1118743 h 5604001"/>
              <a:gd name="connsiteX2846" fmla="*/ 3768344 w 6293294"/>
              <a:gd name="connsiteY2846" fmla="*/ 1136015 h 5604001"/>
              <a:gd name="connsiteX2847" fmla="*/ 4031551 w 6293294"/>
              <a:gd name="connsiteY2847" fmla="*/ 1108329 h 5604001"/>
              <a:gd name="connsiteX2848" fmla="*/ 4038536 w 6293294"/>
              <a:gd name="connsiteY2848" fmla="*/ 1160272 h 5604001"/>
              <a:gd name="connsiteX2849" fmla="*/ 3854958 w 6293294"/>
              <a:gd name="connsiteY2849" fmla="*/ 1562037 h 5604001"/>
              <a:gd name="connsiteX2850" fmla="*/ 4031551 w 6293294"/>
              <a:gd name="connsiteY2850" fmla="*/ 1177608 h 5604001"/>
              <a:gd name="connsiteX2851" fmla="*/ 4035044 w 6293294"/>
              <a:gd name="connsiteY2851" fmla="*/ 1094486 h 5604001"/>
              <a:gd name="connsiteX2852" fmla="*/ 4031551 w 6293294"/>
              <a:gd name="connsiteY2852" fmla="*/ 1108329 h 5604001"/>
              <a:gd name="connsiteX2853" fmla="*/ 3657537 w 6293294"/>
              <a:gd name="connsiteY2853" fmla="*/ 1087565 h 5604001"/>
              <a:gd name="connsiteX2854" fmla="*/ 3557080 w 6293294"/>
              <a:gd name="connsiteY2854" fmla="*/ 1246886 h 5604001"/>
              <a:gd name="connsiteX2855" fmla="*/ 3654044 w 6293294"/>
              <a:gd name="connsiteY2855" fmla="*/ 1073721 h 5604001"/>
              <a:gd name="connsiteX2856" fmla="*/ 3657537 w 6293294"/>
              <a:gd name="connsiteY2856" fmla="*/ 1087565 h 5604001"/>
              <a:gd name="connsiteX2857" fmla="*/ 1451229 w 6293294"/>
              <a:gd name="connsiteY2857" fmla="*/ 1066737 h 5604001"/>
              <a:gd name="connsiteX2858" fmla="*/ 1503172 w 6293294"/>
              <a:gd name="connsiteY2858" fmla="*/ 1184529 h 5604001"/>
              <a:gd name="connsiteX2859" fmla="*/ 1565529 w 6293294"/>
              <a:gd name="connsiteY2859" fmla="*/ 1181037 h 5604001"/>
              <a:gd name="connsiteX2860" fmla="*/ 1863408 w 6293294"/>
              <a:gd name="connsiteY2860" fmla="*/ 1776793 h 5604001"/>
              <a:gd name="connsiteX2861" fmla="*/ 1752600 w 6293294"/>
              <a:gd name="connsiteY2861" fmla="*/ 1787208 h 5604001"/>
              <a:gd name="connsiteX2862" fmla="*/ 1679829 w 6293294"/>
              <a:gd name="connsiteY2862" fmla="*/ 1780286 h 5604001"/>
              <a:gd name="connsiteX2863" fmla="*/ 1530921 w 6293294"/>
              <a:gd name="connsiteY2863" fmla="*/ 1679829 h 5604001"/>
              <a:gd name="connsiteX2864" fmla="*/ 1378521 w 6293294"/>
              <a:gd name="connsiteY2864" fmla="*/ 1697101 h 5604001"/>
              <a:gd name="connsiteX2865" fmla="*/ 1094486 w 6293294"/>
              <a:gd name="connsiteY2865" fmla="*/ 1579372 h 5604001"/>
              <a:gd name="connsiteX2866" fmla="*/ 1274635 w 6293294"/>
              <a:gd name="connsiteY2866" fmla="*/ 1555115 h 5604001"/>
              <a:gd name="connsiteX2867" fmla="*/ 1520508 w 6293294"/>
              <a:gd name="connsiteY2867" fmla="*/ 1607058 h 5604001"/>
              <a:gd name="connsiteX2868" fmla="*/ 1752600 w 6293294"/>
              <a:gd name="connsiteY2868" fmla="*/ 1662493 h 5604001"/>
              <a:gd name="connsiteX2869" fmla="*/ 1738694 w 6293294"/>
              <a:gd name="connsiteY2869" fmla="*/ 1645158 h 5604001"/>
              <a:gd name="connsiteX2870" fmla="*/ 1530921 w 6293294"/>
              <a:gd name="connsiteY2870" fmla="*/ 1582865 h 5604001"/>
              <a:gd name="connsiteX2871" fmla="*/ 1274635 w 6293294"/>
              <a:gd name="connsiteY2871" fmla="*/ 1523937 h 5604001"/>
              <a:gd name="connsiteX2872" fmla="*/ 1032129 w 6293294"/>
              <a:gd name="connsiteY2872" fmla="*/ 1551686 h 5604001"/>
              <a:gd name="connsiteX2873" fmla="*/ 949008 w 6293294"/>
              <a:gd name="connsiteY2873" fmla="*/ 1575880 h 5604001"/>
              <a:gd name="connsiteX2874" fmla="*/ 893635 w 6293294"/>
              <a:gd name="connsiteY2874" fmla="*/ 1517015 h 5604001"/>
              <a:gd name="connsiteX2875" fmla="*/ 969835 w 6293294"/>
              <a:gd name="connsiteY2875" fmla="*/ 1426972 h 5604001"/>
              <a:gd name="connsiteX2876" fmla="*/ 942086 w 6293294"/>
              <a:gd name="connsiteY2876" fmla="*/ 1392365 h 5604001"/>
              <a:gd name="connsiteX2877" fmla="*/ 938657 w 6293294"/>
              <a:gd name="connsiteY2877" fmla="*/ 1368108 h 5604001"/>
              <a:gd name="connsiteX2878" fmla="*/ 1080643 w 6293294"/>
              <a:gd name="connsiteY2878" fmla="*/ 1219137 h 5604001"/>
              <a:gd name="connsiteX2879" fmla="*/ 1146429 w 6293294"/>
              <a:gd name="connsiteY2879" fmla="*/ 1219137 h 5604001"/>
              <a:gd name="connsiteX2880" fmla="*/ 1198435 w 6293294"/>
              <a:gd name="connsiteY2880" fmla="*/ 1174115 h 5604001"/>
              <a:gd name="connsiteX2881" fmla="*/ 1205357 w 6293294"/>
              <a:gd name="connsiteY2881" fmla="*/ 1139508 h 5604001"/>
              <a:gd name="connsiteX2882" fmla="*/ 1267651 w 6293294"/>
              <a:gd name="connsiteY2882" fmla="*/ 1104837 h 5604001"/>
              <a:gd name="connsiteX2883" fmla="*/ 1413129 w 6293294"/>
              <a:gd name="connsiteY2883" fmla="*/ 1080643 h 5604001"/>
              <a:gd name="connsiteX2884" fmla="*/ 1454721 w 6293294"/>
              <a:gd name="connsiteY2884" fmla="*/ 1087565 h 5604001"/>
              <a:gd name="connsiteX2885" fmla="*/ 1437386 w 6293294"/>
              <a:gd name="connsiteY2885" fmla="*/ 1066737 h 5604001"/>
              <a:gd name="connsiteX2886" fmla="*/ 1451229 w 6293294"/>
              <a:gd name="connsiteY2886" fmla="*/ 1066737 h 5604001"/>
              <a:gd name="connsiteX2887" fmla="*/ 3134551 w 6293294"/>
              <a:gd name="connsiteY2887" fmla="*/ 1108329 h 5604001"/>
              <a:gd name="connsiteX2888" fmla="*/ 3086037 w 6293294"/>
              <a:gd name="connsiteY2888" fmla="*/ 1274572 h 5604001"/>
              <a:gd name="connsiteX2889" fmla="*/ 3127629 w 6293294"/>
              <a:gd name="connsiteY2889" fmla="*/ 1052893 h 5604001"/>
              <a:gd name="connsiteX2890" fmla="*/ 3134551 w 6293294"/>
              <a:gd name="connsiteY2890" fmla="*/ 1108329 h 5604001"/>
              <a:gd name="connsiteX2891" fmla="*/ 2528380 w 6293294"/>
              <a:gd name="connsiteY2891" fmla="*/ 1087565 h 5604001"/>
              <a:gd name="connsiteX2892" fmla="*/ 2594229 w 6293294"/>
              <a:gd name="connsiteY2892" fmla="*/ 1087565 h 5604001"/>
              <a:gd name="connsiteX2893" fmla="*/ 2701608 w 6293294"/>
              <a:gd name="connsiteY2893" fmla="*/ 1212215 h 5604001"/>
              <a:gd name="connsiteX2894" fmla="*/ 2673858 w 6293294"/>
              <a:gd name="connsiteY2894" fmla="*/ 1278065 h 5604001"/>
              <a:gd name="connsiteX2895" fmla="*/ 2663508 w 6293294"/>
              <a:gd name="connsiteY2895" fmla="*/ 1330008 h 5604001"/>
              <a:gd name="connsiteX2896" fmla="*/ 2618486 w 6293294"/>
              <a:gd name="connsiteY2896" fmla="*/ 1371537 h 5604001"/>
              <a:gd name="connsiteX2897" fmla="*/ 2597658 w 6293294"/>
              <a:gd name="connsiteY2897" fmla="*/ 1430465 h 5604001"/>
              <a:gd name="connsiteX2898" fmla="*/ 2601151 w 6293294"/>
              <a:gd name="connsiteY2898" fmla="*/ 1503172 h 5604001"/>
              <a:gd name="connsiteX2899" fmla="*/ 2507615 w 6293294"/>
              <a:gd name="connsiteY2899" fmla="*/ 1582865 h 5604001"/>
              <a:gd name="connsiteX2900" fmla="*/ 2497264 w 6293294"/>
              <a:gd name="connsiteY2900" fmla="*/ 1534351 h 5604001"/>
              <a:gd name="connsiteX2901" fmla="*/ 2424494 w 6293294"/>
              <a:gd name="connsiteY2901" fmla="*/ 1492758 h 5604001"/>
              <a:gd name="connsiteX2902" fmla="*/ 2421064 w 6293294"/>
              <a:gd name="connsiteY2902" fmla="*/ 1485837 h 5604001"/>
              <a:gd name="connsiteX2903" fmla="*/ 2427986 w 6293294"/>
              <a:gd name="connsiteY2903" fmla="*/ 1444308 h 5604001"/>
              <a:gd name="connsiteX2904" fmla="*/ 2292858 w 6293294"/>
              <a:gd name="connsiteY2904" fmla="*/ 1319593 h 5604001"/>
              <a:gd name="connsiteX2905" fmla="*/ 2261743 w 6293294"/>
              <a:gd name="connsiteY2905" fmla="*/ 1274572 h 5604001"/>
              <a:gd name="connsiteX2906" fmla="*/ 2251329 w 6293294"/>
              <a:gd name="connsiteY2906" fmla="*/ 1219137 h 5604001"/>
              <a:gd name="connsiteX2907" fmla="*/ 2317115 w 6293294"/>
              <a:gd name="connsiteY2907" fmla="*/ 1156843 h 5604001"/>
              <a:gd name="connsiteX2908" fmla="*/ 2341372 w 6293294"/>
              <a:gd name="connsiteY2908" fmla="*/ 1129093 h 5604001"/>
              <a:gd name="connsiteX2909" fmla="*/ 2379472 w 6293294"/>
              <a:gd name="connsiteY2909" fmla="*/ 1077151 h 5604001"/>
              <a:gd name="connsiteX2910" fmla="*/ 2455672 w 6293294"/>
              <a:gd name="connsiteY2910" fmla="*/ 1049465 h 5604001"/>
              <a:gd name="connsiteX2911" fmla="*/ 2528380 w 6293294"/>
              <a:gd name="connsiteY2911" fmla="*/ 1087565 h 5604001"/>
              <a:gd name="connsiteX2912" fmla="*/ 3179572 w 6293294"/>
              <a:gd name="connsiteY2912" fmla="*/ 1111821 h 5604001"/>
              <a:gd name="connsiteX2913" fmla="*/ 3134551 w 6293294"/>
              <a:gd name="connsiteY2913" fmla="*/ 1291908 h 5604001"/>
              <a:gd name="connsiteX2914" fmla="*/ 3169158 w 6293294"/>
              <a:gd name="connsiteY2914" fmla="*/ 1132586 h 5604001"/>
              <a:gd name="connsiteX2915" fmla="*/ 3172651 w 6293294"/>
              <a:gd name="connsiteY2915" fmla="*/ 1042543 h 5604001"/>
              <a:gd name="connsiteX2916" fmla="*/ 3179572 w 6293294"/>
              <a:gd name="connsiteY2916" fmla="*/ 1111821 h 5604001"/>
              <a:gd name="connsiteX2917" fmla="*/ 3120644 w 6293294"/>
              <a:gd name="connsiteY2917" fmla="*/ 1032129 h 5604001"/>
              <a:gd name="connsiteX2918" fmla="*/ 3106801 w 6293294"/>
              <a:gd name="connsiteY2918" fmla="*/ 987108 h 5604001"/>
              <a:gd name="connsiteX2919" fmla="*/ 3120644 w 6293294"/>
              <a:gd name="connsiteY2919" fmla="*/ 1032129 h 5604001"/>
              <a:gd name="connsiteX2920" fmla="*/ 5434330 w 6293294"/>
              <a:gd name="connsiteY2920" fmla="*/ 976693 h 5604001"/>
              <a:gd name="connsiteX2921" fmla="*/ 5368481 w 6293294"/>
              <a:gd name="connsiteY2921" fmla="*/ 980186 h 5604001"/>
              <a:gd name="connsiteX2922" fmla="*/ 5063744 w 6293294"/>
              <a:gd name="connsiteY2922" fmla="*/ 1063308 h 5604001"/>
              <a:gd name="connsiteX2923" fmla="*/ 5368481 w 6293294"/>
              <a:gd name="connsiteY2923" fmla="*/ 973265 h 5604001"/>
              <a:gd name="connsiteX2924" fmla="*/ 5434330 w 6293294"/>
              <a:gd name="connsiteY2924" fmla="*/ 976693 h 5604001"/>
              <a:gd name="connsiteX2925" fmla="*/ 4661916 w 6293294"/>
              <a:gd name="connsiteY2925" fmla="*/ 1246886 h 5604001"/>
              <a:gd name="connsiteX2926" fmla="*/ 4668901 w 6293294"/>
              <a:gd name="connsiteY2926" fmla="*/ 1212215 h 5604001"/>
              <a:gd name="connsiteX2927" fmla="*/ 4845495 w 6293294"/>
              <a:gd name="connsiteY2927" fmla="*/ 966343 h 5604001"/>
              <a:gd name="connsiteX2928" fmla="*/ 4661916 w 6293294"/>
              <a:gd name="connsiteY2928" fmla="*/ 1246886 h 5604001"/>
              <a:gd name="connsiteX2929" fmla="*/ 4187444 w 6293294"/>
              <a:gd name="connsiteY2929" fmla="*/ 987108 h 5604001"/>
              <a:gd name="connsiteX2930" fmla="*/ 4232466 w 6293294"/>
              <a:gd name="connsiteY2930" fmla="*/ 980186 h 5604001"/>
              <a:gd name="connsiteX2931" fmla="*/ 4277487 w 6293294"/>
              <a:gd name="connsiteY2931" fmla="*/ 983615 h 5604001"/>
              <a:gd name="connsiteX2932" fmla="*/ 4312158 w 6293294"/>
              <a:gd name="connsiteY2932" fmla="*/ 1018286 h 5604001"/>
              <a:gd name="connsiteX2933" fmla="*/ 4332923 w 6293294"/>
              <a:gd name="connsiteY2933" fmla="*/ 1011365 h 5604001"/>
              <a:gd name="connsiteX2934" fmla="*/ 4409123 w 6293294"/>
              <a:gd name="connsiteY2934" fmla="*/ 1087565 h 5604001"/>
              <a:gd name="connsiteX2935" fmla="*/ 4402201 w 6293294"/>
              <a:gd name="connsiteY2935" fmla="*/ 1125665 h 5604001"/>
              <a:gd name="connsiteX2936" fmla="*/ 4412551 w 6293294"/>
              <a:gd name="connsiteY2936" fmla="*/ 1139508 h 5604001"/>
              <a:gd name="connsiteX2937" fmla="*/ 4530344 w 6293294"/>
              <a:gd name="connsiteY2937" fmla="*/ 1222629 h 5604001"/>
              <a:gd name="connsiteX2938" fmla="*/ 4464495 w 6293294"/>
              <a:gd name="connsiteY2938" fmla="*/ 1309243 h 5604001"/>
              <a:gd name="connsiteX2939" fmla="*/ 4471480 w 6293294"/>
              <a:gd name="connsiteY2939" fmla="*/ 1319593 h 5604001"/>
              <a:gd name="connsiteX2940" fmla="*/ 4540695 w 6293294"/>
              <a:gd name="connsiteY2940" fmla="*/ 1333437 h 5604001"/>
              <a:gd name="connsiteX2941" fmla="*/ 4540695 w 6293294"/>
              <a:gd name="connsiteY2941" fmla="*/ 1340358 h 5604001"/>
              <a:gd name="connsiteX2942" fmla="*/ 4516501 w 6293294"/>
              <a:gd name="connsiteY2942" fmla="*/ 1375029 h 5604001"/>
              <a:gd name="connsiteX2943" fmla="*/ 4440301 w 6293294"/>
              <a:gd name="connsiteY2943" fmla="*/ 1385443 h 5604001"/>
              <a:gd name="connsiteX2944" fmla="*/ 4429887 w 6293294"/>
              <a:gd name="connsiteY2944" fmla="*/ 1395793 h 5604001"/>
              <a:gd name="connsiteX2945" fmla="*/ 4464495 w 6293294"/>
              <a:gd name="connsiteY2945" fmla="*/ 1409637 h 5604001"/>
              <a:gd name="connsiteX2946" fmla="*/ 4409123 w 6293294"/>
              <a:gd name="connsiteY2946" fmla="*/ 1409637 h 5604001"/>
              <a:gd name="connsiteX2947" fmla="*/ 4416044 w 6293294"/>
              <a:gd name="connsiteY2947" fmla="*/ 1420051 h 5604001"/>
              <a:gd name="connsiteX2948" fmla="*/ 4388295 w 6293294"/>
              <a:gd name="connsiteY2948" fmla="*/ 1437386 h 5604001"/>
              <a:gd name="connsiteX2949" fmla="*/ 4308666 w 6293294"/>
              <a:gd name="connsiteY2949" fmla="*/ 1354265 h 5604001"/>
              <a:gd name="connsiteX2950" fmla="*/ 4256723 w 6293294"/>
              <a:gd name="connsiteY2950" fmla="*/ 1364615 h 5604001"/>
              <a:gd name="connsiteX2951" fmla="*/ 4187444 w 6293294"/>
              <a:gd name="connsiteY2951" fmla="*/ 1291908 h 5604001"/>
              <a:gd name="connsiteX2952" fmla="*/ 4107751 w 6293294"/>
              <a:gd name="connsiteY2952" fmla="*/ 1371537 h 5604001"/>
              <a:gd name="connsiteX2953" fmla="*/ 4083558 w 6293294"/>
              <a:gd name="connsiteY2953" fmla="*/ 1385443 h 5604001"/>
              <a:gd name="connsiteX2954" fmla="*/ 4041965 w 6293294"/>
              <a:gd name="connsiteY2954" fmla="*/ 1444308 h 5604001"/>
              <a:gd name="connsiteX2955" fmla="*/ 3996944 w 6293294"/>
              <a:gd name="connsiteY2955" fmla="*/ 1575880 h 5604001"/>
              <a:gd name="connsiteX2956" fmla="*/ 3996944 w 6293294"/>
              <a:gd name="connsiteY2956" fmla="*/ 1641729 h 5604001"/>
              <a:gd name="connsiteX2957" fmla="*/ 3948430 w 6293294"/>
              <a:gd name="connsiteY2957" fmla="*/ 1634808 h 5604001"/>
              <a:gd name="connsiteX2958" fmla="*/ 3924236 w 6293294"/>
              <a:gd name="connsiteY2958" fmla="*/ 1613980 h 5604001"/>
              <a:gd name="connsiteX2959" fmla="*/ 3868801 w 6293294"/>
              <a:gd name="connsiteY2959" fmla="*/ 1603629 h 5604001"/>
              <a:gd name="connsiteX2960" fmla="*/ 3778758 w 6293294"/>
              <a:gd name="connsiteY2960" fmla="*/ 1627886 h 5604001"/>
              <a:gd name="connsiteX2961" fmla="*/ 3726815 w 6293294"/>
              <a:gd name="connsiteY2961" fmla="*/ 1603629 h 5604001"/>
              <a:gd name="connsiteX2962" fmla="*/ 3796030 w 6293294"/>
              <a:gd name="connsiteY2962" fmla="*/ 1496251 h 5604001"/>
              <a:gd name="connsiteX2963" fmla="*/ 3889565 w 6293294"/>
              <a:gd name="connsiteY2963" fmla="*/ 1233043 h 5604001"/>
              <a:gd name="connsiteX2964" fmla="*/ 3865309 w 6293294"/>
              <a:gd name="connsiteY2964" fmla="*/ 1156843 h 5604001"/>
              <a:gd name="connsiteX2965" fmla="*/ 3854958 w 6293294"/>
              <a:gd name="connsiteY2965" fmla="*/ 1094486 h 5604001"/>
              <a:gd name="connsiteX2966" fmla="*/ 3927665 w 6293294"/>
              <a:gd name="connsiteY2966" fmla="*/ 1039051 h 5604001"/>
              <a:gd name="connsiteX2967" fmla="*/ 3972687 w 6293294"/>
              <a:gd name="connsiteY2967" fmla="*/ 1035621 h 5604001"/>
              <a:gd name="connsiteX2968" fmla="*/ 3983101 w 6293294"/>
              <a:gd name="connsiteY2968" fmla="*/ 1007872 h 5604001"/>
              <a:gd name="connsiteX2969" fmla="*/ 4111244 w 6293294"/>
              <a:gd name="connsiteY2969" fmla="*/ 942086 h 5604001"/>
              <a:gd name="connsiteX2970" fmla="*/ 4187444 w 6293294"/>
              <a:gd name="connsiteY2970" fmla="*/ 987108 h 5604001"/>
              <a:gd name="connsiteX2971" fmla="*/ 2233994 w 6293294"/>
              <a:gd name="connsiteY2971" fmla="*/ 1104837 h 5604001"/>
              <a:gd name="connsiteX2972" fmla="*/ 2116264 w 6293294"/>
              <a:gd name="connsiteY2972" fmla="*/ 924751 h 5604001"/>
              <a:gd name="connsiteX2973" fmla="*/ 2123186 w 6293294"/>
              <a:gd name="connsiteY2973" fmla="*/ 893572 h 5604001"/>
              <a:gd name="connsiteX2974" fmla="*/ 2233994 w 6293294"/>
              <a:gd name="connsiteY2974" fmla="*/ 1104837 h 5604001"/>
              <a:gd name="connsiteX2975" fmla="*/ 3705987 w 6293294"/>
              <a:gd name="connsiteY2975" fmla="*/ 879729 h 5604001"/>
              <a:gd name="connsiteX2976" fmla="*/ 3744087 w 6293294"/>
              <a:gd name="connsiteY2976" fmla="*/ 862393 h 5604001"/>
              <a:gd name="connsiteX2977" fmla="*/ 3775265 w 6293294"/>
              <a:gd name="connsiteY2977" fmla="*/ 858965 h 5604001"/>
              <a:gd name="connsiteX2978" fmla="*/ 3820287 w 6293294"/>
              <a:gd name="connsiteY2978" fmla="*/ 869315 h 5604001"/>
              <a:gd name="connsiteX2979" fmla="*/ 3865309 w 6293294"/>
              <a:gd name="connsiteY2979" fmla="*/ 931672 h 5604001"/>
              <a:gd name="connsiteX2980" fmla="*/ 3986530 w 6293294"/>
              <a:gd name="connsiteY2980" fmla="*/ 955929 h 5604001"/>
              <a:gd name="connsiteX2981" fmla="*/ 3958844 w 6293294"/>
              <a:gd name="connsiteY2981" fmla="*/ 1014793 h 5604001"/>
              <a:gd name="connsiteX2982" fmla="*/ 3844544 w 6293294"/>
              <a:gd name="connsiteY2982" fmla="*/ 1077151 h 5604001"/>
              <a:gd name="connsiteX2983" fmla="*/ 3775265 w 6293294"/>
              <a:gd name="connsiteY2983" fmla="*/ 1004443 h 5604001"/>
              <a:gd name="connsiteX2984" fmla="*/ 3733737 w 6293294"/>
              <a:gd name="connsiteY2984" fmla="*/ 990600 h 5604001"/>
              <a:gd name="connsiteX2985" fmla="*/ 3595180 w 6293294"/>
              <a:gd name="connsiteY2985" fmla="*/ 897065 h 5604001"/>
              <a:gd name="connsiteX2986" fmla="*/ 3525901 w 6293294"/>
              <a:gd name="connsiteY2986" fmla="*/ 910908 h 5604001"/>
              <a:gd name="connsiteX2987" fmla="*/ 3518980 w 6293294"/>
              <a:gd name="connsiteY2987" fmla="*/ 879729 h 5604001"/>
              <a:gd name="connsiteX2988" fmla="*/ 3612515 w 6293294"/>
              <a:gd name="connsiteY2988" fmla="*/ 855472 h 5604001"/>
              <a:gd name="connsiteX2989" fmla="*/ 3705987 w 6293294"/>
              <a:gd name="connsiteY2989" fmla="*/ 879729 h 5604001"/>
              <a:gd name="connsiteX2990" fmla="*/ 2303272 w 6293294"/>
              <a:gd name="connsiteY2990" fmla="*/ 1025208 h 5604001"/>
              <a:gd name="connsiteX2991" fmla="*/ 2272094 w 6293294"/>
              <a:gd name="connsiteY2991" fmla="*/ 980186 h 5604001"/>
              <a:gd name="connsiteX2992" fmla="*/ 2254758 w 6293294"/>
              <a:gd name="connsiteY2992" fmla="*/ 914400 h 5604001"/>
              <a:gd name="connsiteX2993" fmla="*/ 2254758 w 6293294"/>
              <a:gd name="connsiteY2993" fmla="*/ 848551 h 5604001"/>
              <a:gd name="connsiteX2994" fmla="*/ 2261743 w 6293294"/>
              <a:gd name="connsiteY2994" fmla="*/ 838200 h 5604001"/>
              <a:gd name="connsiteX2995" fmla="*/ 2303272 w 6293294"/>
              <a:gd name="connsiteY2995" fmla="*/ 1025208 h 5604001"/>
              <a:gd name="connsiteX2996" fmla="*/ 1901508 w 6293294"/>
              <a:gd name="connsiteY2996" fmla="*/ 1302258 h 5604001"/>
              <a:gd name="connsiteX2997" fmla="*/ 1596708 w 6293294"/>
              <a:gd name="connsiteY2997" fmla="*/ 938593 h 5604001"/>
              <a:gd name="connsiteX2998" fmla="*/ 1496251 w 6293294"/>
              <a:gd name="connsiteY2998" fmla="*/ 838200 h 5604001"/>
              <a:gd name="connsiteX2999" fmla="*/ 1901508 w 6293294"/>
              <a:gd name="connsiteY2999" fmla="*/ 1302258 h 5604001"/>
              <a:gd name="connsiteX3000" fmla="*/ 3238437 w 6293294"/>
              <a:gd name="connsiteY3000" fmla="*/ 990600 h 5604001"/>
              <a:gd name="connsiteX3001" fmla="*/ 3300794 w 6293294"/>
              <a:gd name="connsiteY3001" fmla="*/ 1198372 h 5604001"/>
              <a:gd name="connsiteX3002" fmla="*/ 3290380 w 6293294"/>
              <a:gd name="connsiteY3002" fmla="*/ 1260729 h 5604001"/>
              <a:gd name="connsiteX3003" fmla="*/ 3241865 w 6293294"/>
              <a:gd name="connsiteY3003" fmla="*/ 1271143 h 5604001"/>
              <a:gd name="connsiteX3004" fmla="*/ 3196844 w 6293294"/>
              <a:gd name="connsiteY3004" fmla="*/ 1326515 h 5604001"/>
              <a:gd name="connsiteX3005" fmla="*/ 3144901 w 6293294"/>
              <a:gd name="connsiteY3005" fmla="*/ 1350772 h 5604001"/>
              <a:gd name="connsiteX3006" fmla="*/ 3110294 w 6293294"/>
              <a:gd name="connsiteY3006" fmla="*/ 1312672 h 5604001"/>
              <a:gd name="connsiteX3007" fmla="*/ 3079115 w 6293294"/>
              <a:gd name="connsiteY3007" fmla="*/ 1302258 h 5604001"/>
              <a:gd name="connsiteX3008" fmla="*/ 2937129 w 6293294"/>
              <a:gd name="connsiteY3008" fmla="*/ 1208786 h 5604001"/>
              <a:gd name="connsiteX3009" fmla="*/ 2926715 w 6293294"/>
              <a:gd name="connsiteY3009" fmla="*/ 1208786 h 5604001"/>
              <a:gd name="connsiteX3010" fmla="*/ 2954401 w 6293294"/>
              <a:gd name="connsiteY3010" fmla="*/ 1139508 h 5604001"/>
              <a:gd name="connsiteX3011" fmla="*/ 2940558 w 6293294"/>
              <a:gd name="connsiteY3011" fmla="*/ 1097915 h 5604001"/>
              <a:gd name="connsiteX3012" fmla="*/ 3058351 w 6293294"/>
              <a:gd name="connsiteY3012" fmla="*/ 1000951 h 5604001"/>
              <a:gd name="connsiteX3013" fmla="*/ 3054858 w 6293294"/>
              <a:gd name="connsiteY3013" fmla="*/ 969772 h 5604001"/>
              <a:gd name="connsiteX3014" fmla="*/ 3127629 w 6293294"/>
              <a:gd name="connsiteY3014" fmla="*/ 886651 h 5604001"/>
              <a:gd name="connsiteX3015" fmla="*/ 3151822 w 6293294"/>
              <a:gd name="connsiteY3015" fmla="*/ 820865 h 5604001"/>
              <a:gd name="connsiteX3016" fmla="*/ 3238437 w 6293294"/>
              <a:gd name="connsiteY3016" fmla="*/ 990600 h 5604001"/>
              <a:gd name="connsiteX3017" fmla="*/ 5586730 w 6293294"/>
              <a:gd name="connsiteY3017" fmla="*/ 824294 h 5604001"/>
              <a:gd name="connsiteX3018" fmla="*/ 5427409 w 6293294"/>
              <a:gd name="connsiteY3018" fmla="*/ 872808 h 5604001"/>
              <a:gd name="connsiteX3019" fmla="*/ 5610924 w 6293294"/>
              <a:gd name="connsiteY3019" fmla="*/ 810451 h 5604001"/>
              <a:gd name="connsiteX3020" fmla="*/ 5711381 w 6293294"/>
              <a:gd name="connsiteY3020" fmla="*/ 810451 h 5604001"/>
              <a:gd name="connsiteX3021" fmla="*/ 5756402 w 6293294"/>
              <a:gd name="connsiteY3021" fmla="*/ 803529 h 5604001"/>
              <a:gd name="connsiteX3022" fmla="*/ 5586730 w 6293294"/>
              <a:gd name="connsiteY3022" fmla="*/ 824294 h 5604001"/>
              <a:gd name="connsiteX3023" fmla="*/ 3335401 w 6293294"/>
              <a:gd name="connsiteY3023" fmla="*/ 831279 h 5604001"/>
              <a:gd name="connsiteX3024" fmla="*/ 3380422 w 6293294"/>
              <a:gd name="connsiteY3024" fmla="*/ 855472 h 5604001"/>
              <a:gd name="connsiteX3025" fmla="*/ 3394265 w 6293294"/>
              <a:gd name="connsiteY3025" fmla="*/ 976693 h 5604001"/>
              <a:gd name="connsiteX3026" fmla="*/ 3415094 w 6293294"/>
              <a:gd name="connsiteY3026" fmla="*/ 1042543 h 5604001"/>
              <a:gd name="connsiteX3027" fmla="*/ 3376994 w 6293294"/>
              <a:gd name="connsiteY3027" fmla="*/ 1142937 h 5604001"/>
              <a:gd name="connsiteX3028" fmla="*/ 3383915 w 6293294"/>
              <a:gd name="connsiteY3028" fmla="*/ 1184529 h 5604001"/>
              <a:gd name="connsiteX3029" fmla="*/ 3335401 w 6293294"/>
              <a:gd name="connsiteY3029" fmla="*/ 1278065 h 5604001"/>
              <a:gd name="connsiteX3030" fmla="*/ 3311144 w 6293294"/>
              <a:gd name="connsiteY3030" fmla="*/ 1264158 h 5604001"/>
              <a:gd name="connsiteX3031" fmla="*/ 3331972 w 6293294"/>
              <a:gd name="connsiteY3031" fmla="*/ 1191451 h 5604001"/>
              <a:gd name="connsiteX3032" fmla="*/ 3283458 w 6293294"/>
              <a:gd name="connsiteY3032" fmla="*/ 1014793 h 5604001"/>
              <a:gd name="connsiteX3033" fmla="*/ 3176080 w 6293294"/>
              <a:gd name="connsiteY3033" fmla="*/ 838200 h 5604001"/>
              <a:gd name="connsiteX3034" fmla="*/ 3155315 w 6293294"/>
              <a:gd name="connsiteY3034" fmla="*/ 755079 h 5604001"/>
              <a:gd name="connsiteX3035" fmla="*/ 3266122 w 6293294"/>
              <a:gd name="connsiteY3035" fmla="*/ 858965 h 5604001"/>
              <a:gd name="connsiteX3036" fmla="*/ 3335401 w 6293294"/>
              <a:gd name="connsiteY3036" fmla="*/ 831279 h 5604001"/>
              <a:gd name="connsiteX3037" fmla="*/ 2424494 w 6293294"/>
              <a:gd name="connsiteY3037" fmla="*/ 755079 h 5604001"/>
              <a:gd name="connsiteX3038" fmla="*/ 2556129 w 6293294"/>
              <a:gd name="connsiteY3038" fmla="*/ 1025208 h 5604001"/>
              <a:gd name="connsiteX3039" fmla="*/ 2556129 w 6293294"/>
              <a:gd name="connsiteY3039" fmla="*/ 1035621 h 5604001"/>
              <a:gd name="connsiteX3040" fmla="*/ 2414080 w 6293294"/>
              <a:gd name="connsiteY3040" fmla="*/ 755079 h 5604001"/>
              <a:gd name="connsiteX3041" fmla="*/ 2424494 w 6293294"/>
              <a:gd name="connsiteY3041" fmla="*/ 755079 h 5604001"/>
              <a:gd name="connsiteX3042" fmla="*/ 3131058 w 6293294"/>
              <a:gd name="connsiteY3042" fmla="*/ 789686 h 5604001"/>
              <a:gd name="connsiteX3043" fmla="*/ 3089529 w 6293294"/>
              <a:gd name="connsiteY3043" fmla="*/ 893572 h 5604001"/>
              <a:gd name="connsiteX3044" fmla="*/ 3030601 w 6293294"/>
              <a:gd name="connsiteY3044" fmla="*/ 959421 h 5604001"/>
              <a:gd name="connsiteX3045" fmla="*/ 3030601 w 6293294"/>
              <a:gd name="connsiteY3045" fmla="*/ 1011365 h 5604001"/>
              <a:gd name="connsiteX3046" fmla="*/ 2954401 w 6293294"/>
              <a:gd name="connsiteY3046" fmla="*/ 1070229 h 5604001"/>
              <a:gd name="connsiteX3047" fmla="*/ 2902458 w 6293294"/>
              <a:gd name="connsiteY3047" fmla="*/ 1084072 h 5604001"/>
              <a:gd name="connsiteX3048" fmla="*/ 2902458 w 6293294"/>
              <a:gd name="connsiteY3048" fmla="*/ 1094486 h 5604001"/>
              <a:gd name="connsiteX3049" fmla="*/ 2930208 w 6293294"/>
              <a:gd name="connsiteY3049" fmla="*/ 1136015 h 5604001"/>
              <a:gd name="connsiteX3050" fmla="*/ 2878201 w 6293294"/>
              <a:gd name="connsiteY3050" fmla="*/ 1229551 h 5604001"/>
              <a:gd name="connsiteX3051" fmla="*/ 2822829 w 6293294"/>
              <a:gd name="connsiteY3051" fmla="*/ 1191451 h 5604001"/>
              <a:gd name="connsiteX3052" fmla="*/ 2770886 w 6293294"/>
              <a:gd name="connsiteY3052" fmla="*/ 1194943 h 5604001"/>
              <a:gd name="connsiteX3053" fmla="*/ 2770886 w 6293294"/>
              <a:gd name="connsiteY3053" fmla="*/ 1167193 h 5604001"/>
              <a:gd name="connsiteX3054" fmla="*/ 2781237 w 6293294"/>
              <a:gd name="connsiteY3054" fmla="*/ 1111821 h 5604001"/>
              <a:gd name="connsiteX3055" fmla="*/ 2871280 w 6293294"/>
              <a:gd name="connsiteY3055" fmla="*/ 890143 h 5604001"/>
              <a:gd name="connsiteX3056" fmla="*/ 2971737 w 6293294"/>
              <a:gd name="connsiteY3056" fmla="*/ 803529 h 5604001"/>
              <a:gd name="connsiteX3057" fmla="*/ 3099880 w 6293294"/>
              <a:gd name="connsiteY3057" fmla="*/ 741172 h 5604001"/>
              <a:gd name="connsiteX3058" fmla="*/ 3131058 w 6293294"/>
              <a:gd name="connsiteY3058" fmla="*/ 789686 h 5604001"/>
              <a:gd name="connsiteX3059" fmla="*/ 1852994 w 6293294"/>
              <a:gd name="connsiteY3059" fmla="*/ 1132586 h 5604001"/>
              <a:gd name="connsiteX3060" fmla="*/ 1728343 w 6293294"/>
              <a:gd name="connsiteY3060" fmla="*/ 955929 h 5604001"/>
              <a:gd name="connsiteX3061" fmla="*/ 1662494 w 6293294"/>
              <a:gd name="connsiteY3061" fmla="*/ 734251 h 5604001"/>
              <a:gd name="connsiteX3062" fmla="*/ 1662494 w 6293294"/>
              <a:gd name="connsiteY3062" fmla="*/ 713486 h 5604001"/>
              <a:gd name="connsiteX3063" fmla="*/ 1852994 w 6293294"/>
              <a:gd name="connsiteY3063" fmla="*/ 1132586 h 5604001"/>
              <a:gd name="connsiteX3064" fmla="*/ 4561523 w 6293294"/>
              <a:gd name="connsiteY3064" fmla="*/ 782765 h 5604001"/>
              <a:gd name="connsiteX3065" fmla="*/ 4506087 w 6293294"/>
              <a:gd name="connsiteY3065" fmla="*/ 872808 h 5604001"/>
              <a:gd name="connsiteX3066" fmla="*/ 4516501 w 6293294"/>
              <a:gd name="connsiteY3066" fmla="*/ 841629 h 5604001"/>
              <a:gd name="connsiteX3067" fmla="*/ 4658487 w 6293294"/>
              <a:gd name="connsiteY3067" fmla="*/ 699643 h 5604001"/>
              <a:gd name="connsiteX3068" fmla="*/ 4561523 w 6293294"/>
              <a:gd name="connsiteY3068" fmla="*/ 782765 h 5604001"/>
              <a:gd name="connsiteX3069" fmla="*/ 2441829 w 6293294"/>
              <a:gd name="connsiteY3069" fmla="*/ 685800 h 5604001"/>
              <a:gd name="connsiteX3070" fmla="*/ 2545715 w 6293294"/>
              <a:gd name="connsiteY3070" fmla="*/ 741172 h 5604001"/>
              <a:gd name="connsiteX3071" fmla="*/ 2642680 w 6293294"/>
              <a:gd name="connsiteY3071" fmla="*/ 845121 h 5604001"/>
              <a:gd name="connsiteX3072" fmla="*/ 2653094 w 6293294"/>
              <a:gd name="connsiteY3072" fmla="*/ 890143 h 5604001"/>
              <a:gd name="connsiteX3073" fmla="*/ 2725801 w 6293294"/>
              <a:gd name="connsiteY3073" fmla="*/ 1035621 h 5604001"/>
              <a:gd name="connsiteX3074" fmla="*/ 2701608 w 6293294"/>
              <a:gd name="connsiteY3074" fmla="*/ 1125665 h 5604001"/>
              <a:gd name="connsiteX3075" fmla="*/ 2587308 w 6293294"/>
              <a:gd name="connsiteY3075" fmla="*/ 1056386 h 5604001"/>
              <a:gd name="connsiteX3076" fmla="*/ 2535364 w 6293294"/>
              <a:gd name="connsiteY3076" fmla="*/ 1052893 h 5604001"/>
              <a:gd name="connsiteX3077" fmla="*/ 2518029 w 6293294"/>
              <a:gd name="connsiteY3077" fmla="*/ 1039051 h 5604001"/>
              <a:gd name="connsiteX3078" fmla="*/ 2459164 w 6293294"/>
              <a:gd name="connsiteY3078" fmla="*/ 1021715 h 5604001"/>
              <a:gd name="connsiteX3079" fmla="*/ 2348294 w 6293294"/>
              <a:gd name="connsiteY3079" fmla="*/ 1073721 h 5604001"/>
              <a:gd name="connsiteX3080" fmla="*/ 2310194 w 6293294"/>
              <a:gd name="connsiteY3080" fmla="*/ 1129093 h 5604001"/>
              <a:gd name="connsiteX3081" fmla="*/ 2223643 w 6293294"/>
              <a:gd name="connsiteY3081" fmla="*/ 1222629 h 5604001"/>
              <a:gd name="connsiteX3082" fmla="*/ 2265172 w 6293294"/>
              <a:gd name="connsiteY3082" fmla="*/ 1319593 h 5604001"/>
              <a:gd name="connsiteX3083" fmla="*/ 2233994 w 6293294"/>
              <a:gd name="connsiteY3083" fmla="*/ 1371537 h 5604001"/>
              <a:gd name="connsiteX3084" fmla="*/ 2227072 w 6293294"/>
              <a:gd name="connsiteY3084" fmla="*/ 1409637 h 5604001"/>
              <a:gd name="connsiteX3085" fmla="*/ 2285937 w 6293294"/>
              <a:gd name="connsiteY3085" fmla="*/ 1572451 h 5604001"/>
              <a:gd name="connsiteX3086" fmla="*/ 2351786 w 6293294"/>
              <a:gd name="connsiteY3086" fmla="*/ 1620965 h 5604001"/>
              <a:gd name="connsiteX3087" fmla="*/ 2393315 w 6293294"/>
              <a:gd name="connsiteY3087" fmla="*/ 1617472 h 5604001"/>
              <a:gd name="connsiteX3088" fmla="*/ 2310194 w 6293294"/>
              <a:gd name="connsiteY3088" fmla="*/ 1555115 h 5604001"/>
              <a:gd name="connsiteX3089" fmla="*/ 2254758 w 6293294"/>
              <a:gd name="connsiteY3089" fmla="*/ 1402715 h 5604001"/>
              <a:gd name="connsiteX3090" fmla="*/ 2282508 w 6293294"/>
              <a:gd name="connsiteY3090" fmla="*/ 1343851 h 5604001"/>
              <a:gd name="connsiteX3091" fmla="*/ 2310194 w 6293294"/>
              <a:gd name="connsiteY3091" fmla="*/ 1350772 h 5604001"/>
              <a:gd name="connsiteX3092" fmla="*/ 2396808 w 6293294"/>
              <a:gd name="connsiteY3092" fmla="*/ 1440815 h 5604001"/>
              <a:gd name="connsiteX3093" fmla="*/ 2389886 w 6293294"/>
              <a:gd name="connsiteY3093" fmla="*/ 1485837 h 5604001"/>
              <a:gd name="connsiteX3094" fmla="*/ 2483358 w 6293294"/>
              <a:gd name="connsiteY3094" fmla="*/ 1586293 h 5604001"/>
              <a:gd name="connsiteX3095" fmla="*/ 2476437 w 6293294"/>
              <a:gd name="connsiteY3095" fmla="*/ 1596708 h 5604001"/>
              <a:gd name="connsiteX3096" fmla="*/ 2265172 w 6293294"/>
              <a:gd name="connsiteY3096" fmla="*/ 1804480 h 5604001"/>
              <a:gd name="connsiteX3097" fmla="*/ 2247837 w 6293294"/>
              <a:gd name="connsiteY3097" fmla="*/ 1866837 h 5604001"/>
              <a:gd name="connsiteX3098" fmla="*/ 2064321 w 6293294"/>
              <a:gd name="connsiteY3098" fmla="*/ 1603629 h 5604001"/>
              <a:gd name="connsiteX3099" fmla="*/ 1991551 w 6293294"/>
              <a:gd name="connsiteY3099" fmla="*/ 1340358 h 5604001"/>
              <a:gd name="connsiteX3100" fmla="*/ 1991551 w 6293294"/>
              <a:gd name="connsiteY3100" fmla="*/ 1181037 h 5604001"/>
              <a:gd name="connsiteX3101" fmla="*/ 2026221 w 6293294"/>
              <a:gd name="connsiteY3101" fmla="*/ 997521 h 5604001"/>
              <a:gd name="connsiteX3102" fmla="*/ 2060829 w 6293294"/>
              <a:gd name="connsiteY3102" fmla="*/ 1153351 h 5604001"/>
              <a:gd name="connsiteX3103" fmla="*/ 2140521 w 6293294"/>
              <a:gd name="connsiteY3103" fmla="*/ 1326515 h 5604001"/>
              <a:gd name="connsiteX3104" fmla="*/ 2178558 w 6293294"/>
              <a:gd name="connsiteY3104" fmla="*/ 1447737 h 5604001"/>
              <a:gd name="connsiteX3105" fmla="*/ 2171637 w 6293294"/>
              <a:gd name="connsiteY3105" fmla="*/ 1513586 h 5604001"/>
              <a:gd name="connsiteX3106" fmla="*/ 2223643 w 6293294"/>
              <a:gd name="connsiteY3106" fmla="*/ 1648651 h 5604001"/>
              <a:gd name="connsiteX3107" fmla="*/ 2227072 w 6293294"/>
              <a:gd name="connsiteY3107" fmla="*/ 1641729 h 5604001"/>
              <a:gd name="connsiteX3108" fmla="*/ 2199386 w 6293294"/>
              <a:gd name="connsiteY3108" fmla="*/ 1517015 h 5604001"/>
              <a:gd name="connsiteX3109" fmla="*/ 2206308 w 6293294"/>
              <a:gd name="connsiteY3109" fmla="*/ 1447737 h 5604001"/>
              <a:gd name="connsiteX3110" fmla="*/ 2154364 w 6293294"/>
              <a:gd name="connsiteY3110" fmla="*/ 1291908 h 5604001"/>
              <a:gd name="connsiteX3111" fmla="*/ 2092008 w 6293294"/>
              <a:gd name="connsiteY3111" fmla="*/ 1160272 h 5604001"/>
              <a:gd name="connsiteX3112" fmla="*/ 2092008 w 6293294"/>
              <a:gd name="connsiteY3112" fmla="*/ 1094486 h 5604001"/>
              <a:gd name="connsiteX3113" fmla="*/ 2001964 w 6293294"/>
              <a:gd name="connsiteY3113" fmla="*/ 893572 h 5604001"/>
              <a:gd name="connsiteX3114" fmla="*/ 2043494 w 6293294"/>
              <a:gd name="connsiteY3114" fmla="*/ 810451 h 5604001"/>
              <a:gd name="connsiteX3115" fmla="*/ 2098929 w 6293294"/>
              <a:gd name="connsiteY3115" fmla="*/ 800100 h 5604001"/>
              <a:gd name="connsiteX3116" fmla="*/ 2147443 w 6293294"/>
              <a:gd name="connsiteY3116" fmla="*/ 807022 h 5604001"/>
              <a:gd name="connsiteX3117" fmla="*/ 2150872 w 6293294"/>
              <a:gd name="connsiteY3117" fmla="*/ 827786 h 5604001"/>
              <a:gd name="connsiteX3118" fmla="*/ 2168208 w 6293294"/>
              <a:gd name="connsiteY3118" fmla="*/ 838200 h 5604001"/>
              <a:gd name="connsiteX3119" fmla="*/ 2244408 w 6293294"/>
              <a:gd name="connsiteY3119" fmla="*/ 699643 h 5604001"/>
              <a:gd name="connsiteX3120" fmla="*/ 2296351 w 6293294"/>
              <a:gd name="connsiteY3120" fmla="*/ 692722 h 5604001"/>
              <a:gd name="connsiteX3121" fmla="*/ 2324037 w 6293294"/>
              <a:gd name="connsiteY3121" fmla="*/ 658051 h 5604001"/>
              <a:gd name="connsiteX3122" fmla="*/ 2382964 w 6293294"/>
              <a:gd name="connsiteY3122" fmla="*/ 637286 h 5604001"/>
              <a:gd name="connsiteX3123" fmla="*/ 2441829 w 6293294"/>
              <a:gd name="connsiteY3123" fmla="*/ 685800 h 5604001"/>
              <a:gd name="connsiteX3124" fmla="*/ 3425444 w 6293294"/>
              <a:gd name="connsiteY3124" fmla="*/ 706565 h 5604001"/>
              <a:gd name="connsiteX3125" fmla="*/ 3418522 w 6293294"/>
              <a:gd name="connsiteY3125" fmla="*/ 741172 h 5604001"/>
              <a:gd name="connsiteX3126" fmla="*/ 3463544 w 6293294"/>
              <a:gd name="connsiteY3126" fmla="*/ 820865 h 5604001"/>
              <a:gd name="connsiteX3127" fmla="*/ 3456622 w 6293294"/>
              <a:gd name="connsiteY3127" fmla="*/ 852043 h 5604001"/>
              <a:gd name="connsiteX3128" fmla="*/ 3487801 w 6293294"/>
              <a:gd name="connsiteY3128" fmla="*/ 879729 h 5604001"/>
              <a:gd name="connsiteX3129" fmla="*/ 3498215 w 6293294"/>
              <a:gd name="connsiteY3129" fmla="*/ 907415 h 5604001"/>
              <a:gd name="connsiteX3130" fmla="*/ 3491294 w 6293294"/>
              <a:gd name="connsiteY3130" fmla="*/ 938593 h 5604001"/>
              <a:gd name="connsiteX3131" fmla="*/ 3494722 w 6293294"/>
              <a:gd name="connsiteY3131" fmla="*/ 952500 h 5604001"/>
              <a:gd name="connsiteX3132" fmla="*/ 3505137 w 6293294"/>
              <a:gd name="connsiteY3132" fmla="*/ 955929 h 5604001"/>
              <a:gd name="connsiteX3133" fmla="*/ 3536315 w 6293294"/>
              <a:gd name="connsiteY3133" fmla="*/ 928243 h 5604001"/>
              <a:gd name="connsiteX3134" fmla="*/ 3584765 w 6293294"/>
              <a:gd name="connsiteY3134" fmla="*/ 924751 h 5604001"/>
              <a:gd name="connsiteX3135" fmla="*/ 3709480 w 6293294"/>
              <a:gd name="connsiteY3135" fmla="*/ 1011365 h 5604001"/>
              <a:gd name="connsiteX3136" fmla="*/ 3747580 w 6293294"/>
              <a:gd name="connsiteY3136" fmla="*/ 1025208 h 5604001"/>
              <a:gd name="connsiteX3137" fmla="*/ 3830701 w 6293294"/>
              <a:gd name="connsiteY3137" fmla="*/ 1125665 h 5604001"/>
              <a:gd name="connsiteX3138" fmla="*/ 3837623 w 6293294"/>
              <a:gd name="connsiteY3138" fmla="*/ 1163765 h 5604001"/>
              <a:gd name="connsiteX3139" fmla="*/ 3865309 w 6293294"/>
              <a:gd name="connsiteY3139" fmla="*/ 1233043 h 5604001"/>
              <a:gd name="connsiteX3140" fmla="*/ 3844544 w 6293294"/>
              <a:gd name="connsiteY3140" fmla="*/ 1288415 h 5604001"/>
              <a:gd name="connsiteX3141" fmla="*/ 3730244 w 6293294"/>
              <a:gd name="connsiteY3141" fmla="*/ 1333437 h 5604001"/>
              <a:gd name="connsiteX3142" fmla="*/ 3671380 w 6293294"/>
              <a:gd name="connsiteY3142" fmla="*/ 1423543 h 5604001"/>
              <a:gd name="connsiteX3143" fmla="*/ 3640201 w 6293294"/>
              <a:gd name="connsiteY3143" fmla="*/ 1517015 h 5604001"/>
              <a:gd name="connsiteX3144" fmla="*/ 3626358 w 6293294"/>
              <a:gd name="connsiteY3144" fmla="*/ 1461643 h 5604001"/>
              <a:gd name="connsiteX3145" fmla="*/ 3598608 w 6293294"/>
              <a:gd name="connsiteY3145" fmla="*/ 1385443 h 5604001"/>
              <a:gd name="connsiteX3146" fmla="*/ 3557080 w 6293294"/>
              <a:gd name="connsiteY3146" fmla="*/ 1340358 h 5604001"/>
              <a:gd name="connsiteX3147" fmla="*/ 3539744 w 6293294"/>
              <a:gd name="connsiteY3147" fmla="*/ 1305751 h 5604001"/>
              <a:gd name="connsiteX3148" fmla="*/ 3487801 w 6293294"/>
              <a:gd name="connsiteY3148" fmla="*/ 1271143 h 5604001"/>
              <a:gd name="connsiteX3149" fmla="*/ 3574415 w 6293294"/>
              <a:gd name="connsiteY3149" fmla="*/ 1052893 h 5604001"/>
              <a:gd name="connsiteX3150" fmla="*/ 3553587 w 6293294"/>
              <a:gd name="connsiteY3150" fmla="*/ 994029 h 5604001"/>
              <a:gd name="connsiteX3151" fmla="*/ 3560572 w 6293294"/>
              <a:gd name="connsiteY3151" fmla="*/ 1035621 h 5604001"/>
              <a:gd name="connsiteX3152" fmla="*/ 3553587 w 6293294"/>
              <a:gd name="connsiteY3152" fmla="*/ 1087565 h 5604001"/>
              <a:gd name="connsiteX3153" fmla="*/ 3473958 w 6293294"/>
              <a:gd name="connsiteY3153" fmla="*/ 1260729 h 5604001"/>
              <a:gd name="connsiteX3154" fmla="*/ 3359658 w 6293294"/>
              <a:gd name="connsiteY3154" fmla="*/ 1281493 h 5604001"/>
              <a:gd name="connsiteX3155" fmla="*/ 3408172 w 6293294"/>
              <a:gd name="connsiteY3155" fmla="*/ 1184529 h 5604001"/>
              <a:gd name="connsiteX3156" fmla="*/ 3397758 w 6293294"/>
              <a:gd name="connsiteY3156" fmla="*/ 1142937 h 5604001"/>
              <a:gd name="connsiteX3157" fmla="*/ 3446272 w 6293294"/>
              <a:gd name="connsiteY3157" fmla="*/ 1039051 h 5604001"/>
              <a:gd name="connsiteX3158" fmla="*/ 3422015 w 6293294"/>
              <a:gd name="connsiteY3158" fmla="*/ 966343 h 5604001"/>
              <a:gd name="connsiteX3159" fmla="*/ 3335401 w 6293294"/>
              <a:gd name="connsiteY3159" fmla="*/ 807022 h 5604001"/>
              <a:gd name="connsiteX3160" fmla="*/ 3266122 w 6293294"/>
              <a:gd name="connsiteY3160" fmla="*/ 831279 h 5604001"/>
              <a:gd name="connsiteX3161" fmla="*/ 3245358 w 6293294"/>
              <a:gd name="connsiteY3161" fmla="*/ 807022 h 5604001"/>
              <a:gd name="connsiteX3162" fmla="*/ 3148394 w 6293294"/>
              <a:gd name="connsiteY3162" fmla="*/ 720408 h 5604001"/>
              <a:gd name="connsiteX3163" fmla="*/ 3148394 w 6293294"/>
              <a:gd name="connsiteY3163" fmla="*/ 709994 h 5604001"/>
              <a:gd name="connsiteX3164" fmla="*/ 3228022 w 6293294"/>
              <a:gd name="connsiteY3164" fmla="*/ 640779 h 5604001"/>
              <a:gd name="connsiteX3165" fmla="*/ 3279965 w 6293294"/>
              <a:gd name="connsiteY3165" fmla="*/ 654622 h 5604001"/>
              <a:gd name="connsiteX3166" fmla="*/ 3338894 w 6293294"/>
              <a:gd name="connsiteY3166" fmla="*/ 619951 h 5604001"/>
              <a:gd name="connsiteX3167" fmla="*/ 3425444 w 6293294"/>
              <a:gd name="connsiteY3167" fmla="*/ 706565 h 5604001"/>
              <a:gd name="connsiteX3168" fmla="*/ 1731772 w 6293294"/>
              <a:gd name="connsiteY3168" fmla="*/ 536829 h 5604001"/>
              <a:gd name="connsiteX3169" fmla="*/ 1769872 w 6293294"/>
              <a:gd name="connsiteY3169" fmla="*/ 519557 h 5604001"/>
              <a:gd name="connsiteX3170" fmla="*/ 1797621 w 6293294"/>
              <a:gd name="connsiteY3170" fmla="*/ 519557 h 5604001"/>
              <a:gd name="connsiteX3171" fmla="*/ 1877251 w 6293294"/>
              <a:gd name="connsiteY3171" fmla="*/ 529908 h 5604001"/>
              <a:gd name="connsiteX3172" fmla="*/ 1963864 w 6293294"/>
              <a:gd name="connsiteY3172" fmla="*/ 595757 h 5604001"/>
              <a:gd name="connsiteX3173" fmla="*/ 1953451 w 6293294"/>
              <a:gd name="connsiteY3173" fmla="*/ 623443 h 5604001"/>
              <a:gd name="connsiteX3174" fmla="*/ 1946529 w 6293294"/>
              <a:gd name="connsiteY3174" fmla="*/ 709994 h 5604001"/>
              <a:gd name="connsiteX3175" fmla="*/ 1950021 w 6293294"/>
              <a:gd name="connsiteY3175" fmla="*/ 775843 h 5604001"/>
              <a:gd name="connsiteX3176" fmla="*/ 1984629 w 6293294"/>
              <a:gd name="connsiteY3176" fmla="*/ 845121 h 5604001"/>
              <a:gd name="connsiteX3177" fmla="*/ 1970786 w 6293294"/>
              <a:gd name="connsiteY3177" fmla="*/ 897065 h 5604001"/>
              <a:gd name="connsiteX3178" fmla="*/ 2015808 w 6293294"/>
              <a:gd name="connsiteY3178" fmla="*/ 987108 h 5604001"/>
              <a:gd name="connsiteX3179" fmla="*/ 1991551 w 6293294"/>
              <a:gd name="connsiteY3179" fmla="*/ 1066737 h 5604001"/>
              <a:gd name="connsiteX3180" fmla="*/ 1974215 w 6293294"/>
              <a:gd name="connsiteY3180" fmla="*/ 1163765 h 5604001"/>
              <a:gd name="connsiteX3181" fmla="*/ 1939608 w 6293294"/>
              <a:gd name="connsiteY3181" fmla="*/ 1118743 h 5604001"/>
              <a:gd name="connsiteX3182" fmla="*/ 1797621 w 6293294"/>
              <a:gd name="connsiteY3182" fmla="*/ 768922 h 5604001"/>
              <a:gd name="connsiteX3183" fmla="*/ 1762951 w 6293294"/>
              <a:gd name="connsiteY3183" fmla="*/ 623443 h 5604001"/>
              <a:gd name="connsiteX3184" fmla="*/ 1752600 w 6293294"/>
              <a:gd name="connsiteY3184" fmla="*/ 616522 h 5604001"/>
              <a:gd name="connsiteX3185" fmla="*/ 1752600 w 6293294"/>
              <a:gd name="connsiteY3185" fmla="*/ 668465 h 5604001"/>
              <a:gd name="connsiteX3186" fmla="*/ 1769872 w 6293294"/>
              <a:gd name="connsiteY3186" fmla="*/ 772351 h 5604001"/>
              <a:gd name="connsiteX3187" fmla="*/ 1794129 w 6293294"/>
              <a:gd name="connsiteY3187" fmla="*/ 879729 h 5604001"/>
              <a:gd name="connsiteX3188" fmla="*/ 1811464 w 6293294"/>
              <a:gd name="connsiteY3188" fmla="*/ 931672 h 5604001"/>
              <a:gd name="connsiteX3189" fmla="*/ 1901508 w 6293294"/>
              <a:gd name="connsiteY3189" fmla="*/ 1108329 h 5604001"/>
              <a:gd name="connsiteX3190" fmla="*/ 1974215 w 6293294"/>
              <a:gd name="connsiteY3190" fmla="*/ 1177608 h 5604001"/>
              <a:gd name="connsiteX3191" fmla="*/ 1967294 w 6293294"/>
              <a:gd name="connsiteY3191" fmla="*/ 1288415 h 5604001"/>
              <a:gd name="connsiteX3192" fmla="*/ 2033143 w 6293294"/>
              <a:gd name="connsiteY3192" fmla="*/ 1603629 h 5604001"/>
              <a:gd name="connsiteX3193" fmla="*/ 2098929 w 6293294"/>
              <a:gd name="connsiteY3193" fmla="*/ 1728280 h 5604001"/>
              <a:gd name="connsiteX3194" fmla="*/ 2240915 w 6293294"/>
              <a:gd name="connsiteY3194" fmla="*/ 1880680 h 5604001"/>
              <a:gd name="connsiteX3195" fmla="*/ 2244408 w 6293294"/>
              <a:gd name="connsiteY3195" fmla="*/ 1891093 h 5604001"/>
              <a:gd name="connsiteX3196" fmla="*/ 2240915 w 6293294"/>
              <a:gd name="connsiteY3196" fmla="*/ 1943037 h 5604001"/>
              <a:gd name="connsiteX3197" fmla="*/ 2095437 w 6293294"/>
              <a:gd name="connsiteY3197" fmla="*/ 1898015 h 5604001"/>
              <a:gd name="connsiteX3198" fmla="*/ 2050415 w 6293294"/>
              <a:gd name="connsiteY3198" fmla="*/ 1877251 h 5604001"/>
              <a:gd name="connsiteX3199" fmla="*/ 2019237 w 6293294"/>
              <a:gd name="connsiteY3199" fmla="*/ 1797558 h 5604001"/>
              <a:gd name="connsiteX3200" fmla="*/ 1925764 w 6293294"/>
              <a:gd name="connsiteY3200" fmla="*/ 1717929 h 5604001"/>
              <a:gd name="connsiteX3201" fmla="*/ 1974215 w 6293294"/>
              <a:gd name="connsiteY3201" fmla="*/ 1607058 h 5604001"/>
              <a:gd name="connsiteX3202" fmla="*/ 1880743 w 6293294"/>
              <a:gd name="connsiteY3202" fmla="*/ 1499680 h 5604001"/>
              <a:gd name="connsiteX3203" fmla="*/ 1905000 w 6293294"/>
              <a:gd name="connsiteY3203" fmla="*/ 1385443 h 5604001"/>
              <a:gd name="connsiteX3204" fmla="*/ 1880743 w 6293294"/>
              <a:gd name="connsiteY3204" fmla="*/ 1323086 h 5604001"/>
              <a:gd name="connsiteX3205" fmla="*/ 1797621 w 6293294"/>
              <a:gd name="connsiteY3205" fmla="*/ 1260729 h 5604001"/>
              <a:gd name="connsiteX3206" fmla="*/ 1769872 w 6293294"/>
              <a:gd name="connsiteY3206" fmla="*/ 1181037 h 5604001"/>
              <a:gd name="connsiteX3207" fmla="*/ 1683321 w 6293294"/>
              <a:gd name="connsiteY3207" fmla="*/ 1156843 h 5604001"/>
              <a:gd name="connsiteX3208" fmla="*/ 1638300 w 6293294"/>
              <a:gd name="connsiteY3208" fmla="*/ 1132586 h 5604001"/>
              <a:gd name="connsiteX3209" fmla="*/ 1527429 w 6293294"/>
              <a:gd name="connsiteY3209" fmla="*/ 1153351 h 5604001"/>
              <a:gd name="connsiteX3210" fmla="*/ 1496251 w 6293294"/>
              <a:gd name="connsiteY3210" fmla="*/ 1146429 h 5604001"/>
              <a:gd name="connsiteX3211" fmla="*/ 1454721 w 6293294"/>
              <a:gd name="connsiteY3211" fmla="*/ 1035621 h 5604001"/>
              <a:gd name="connsiteX3212" fmla="*/ 1375029 w 6293294"/>
              <a:gd name="connsiteY3212" fmla="*/ 1028700 h 5604001"/>
              <a:gd name="connsiteX3213" fmla="*/ 1309243 w 6293294"/>
              <a:gd name="connsiteY3213" fmla="*/ 969772 h 5604001"/>
              <a:gd name="connsiteX3214" fmla="*/ 1295400 w 6293294"/>
              <a:gd name="connsiteY3214" fmla="*/ 910908 h 5604001"/>
              <a:gd name="connsiteX3215" fmla="*/ 1343851 w 6293294"/>
              <a:gd name="connsiteY3215" fmla="*/ 838200 h 5604001"/>
              <a:gd name="connsiteX3216" fmla="*/ 1312735 w 6293294"/>
              <a:gd name="connsiteY3216" fmla="*/ 817372 h 5604001"/>
              <a:gd name="connsiteX3217" fmla="*/ 1295400 w 6293294"/>
              <a:gd name="connsiteY3217" fmla="*/ 779272 h 5604001"/>
              <a:gd name="connsiteX3218" fmla="*/ 1395857 w 6293294"/>
              <a:gd name="connsiteY3218" fmla="*/ 664972 h 5604001"/>
              <a:gd name="connsiteX3219" fmla="*/ 1388872 w 6293294"/>
              <a:gd name="connsiteY3219" fmla="*/ 644208 h 5604001"/>
              <a:gd name="connsiteX3220" fmla="*/ 1433957 w 6293294"/>
              <a:gd name="connsiteY3220" fmla="*/ 571500 h 5604001"/>
              <a:gd name="connsiteX3221" fmla="*/ 1503172 w 6293294"/>
              <a:gd name="connsiteY3221" fmla="*/ 561086 h 5604001"/>
              <a:gd name="connsiteX3222" fmla="*/ 1562100 w 6293294"/>
              <a:gd name="connsiteY3222" fmla="*/ 505650 h 5604001"/>
              <a:gd name="connsiteX3223" fmla="*/ 1586294 w 6293294"/>
              <a:gd name="connsiteY3223" fmla="*/ 505650 h 5604001"/>
              <a:gd name="connsiteX3224" fmla="*/ 1731772 w 6293294"/>
              <a:gd name="connsiteY3224" fmla="*/ 536829 h 5604001"/>
              <a:gd name="connsiteX3225" fmla="*/ 4686174 w 6293294"/>
              <a:gd name="connsiteY3225" fmla="*/ 522986 h 5604001"/>
              <a:gd name="connsiteX3226" fmla="*/ 4613466 w 6293294"/>
              <a:gd name="connsiteY3226" fmla="*/ 616522 h 5604001"/>
              <a:gd name="connsiteX3227" fmla="*/ 4623816 w 6293294"/>
              <a:gd name="connsiteY3227" fmla="*/ 592265 h 5604001"/>
              <a:gd name="connsiteX3228" fmla="*/ 4752023 w 6293294"/>
              <a:gd name="connsiteY3228" fmla="*/ 467550 h 5604001"/>
              <a:gd name="connsiteX3229" fmla="*/ 4686174 w 6293294"/>
              <a:gd name="connsiteY3229" fmla="*/ 522986 h 5604001"/>
              <a:gd name="connsiteX3230" fmla="*/ 6165151 w 6293294"/>
              <a:gd name="connsiteY3230" fmla="*/ 432943 h 5604001"/>
              <a:gd name="connsiteX3231" fmla="*/ 6172074 w 6293294"/>
              <a:gd name="connsiteY3231" fmla="*/ 446786 h 5604001"/>
              <a:gd name="connsiteX3232" fmla="*/ 6224016 w 6293294"/>
              <a:gd name="connsiteY3232" fmla="*/ 474472 h 5604001"/>
              <a:gd name="connsiteX3233" fmla="*/ 6161659 w 6293294"/>
              <a:gd name="connsiteY3233" fmla="*/ 512572 h 5604001"/>
              <a:gd name="connsiteX3234" fmla="*/ 6237859 w 6293294"/>
              <a:gd name="connsiteY3234" fmla="*/ 536829 h 5604001"/>
              <a:gd name="connsiteX3235" fmla="*/ 6140895 w 6293294"/>
              <a:gd name="connsiteY3235" fmla="*/ 599186 h 5604001"/>
              <a:gd name="connsiteX3236" fmla="*/ 6172074 w 6293294"/>
              <a:gd name="connsiteY3236" fmla="*/ 637286 h 5604001"/>
              <a:gd name="connsiteX3237" fmla="*/ 6140895 w 6293294"/>
              <a:gd name="connsiteY3237" fmla="*/ 675386 h 5604001"/>
              <a:gd name="connsiteX3238" fmla="*/ 6151245 w 6293294"/>
              <a:gd name="connsiteY3238" fmla="*/ 699643 h 5604001"/>
              <a:gd name="connsiteX3239" fmla="*/ 6047359 w 6293294"/>
              <a:gd name="connsiteY3239" fmla="*/ 741172 h 5604001"/>
              <a:gd name="connsiteX3240" fmla="*/ 6036945 w 6293294"/>
              <a:gd name="connsiteY3240" fmla="*/ 768922 h 5604001"/>
              <a:gd name="connsiteX3241" fmla="*/ 6012751 w 6293294"/>
              <a:gd name="connsiteY3241" fmla="*/ 800100 h 5604001"/>
              <a:gd name="connsiteX3242" fmla="*/ 5978081 w 6293294"/>
              <a:gd name="connsiteY3242" fmla="*/ 807022 h 5604001"/>
              <a:gd name="connsiteX3243" fmla="*/ 5898451 w 6293294"/>
              <a:gd name="connsiteY3243" fmla="*/ 789686 h 5604001"/>
              <a:gd name="connsiteX3244" fmla="*/ 5881116 w 6293294"/>
              <a:gd name="connsiteY3244" fmla="*/ 841629 h 5604001"/>
              <a:gd name="connsiteX3245" fmla="*/ 5811837 w 6293294"/>
              <a:gd name="connsiteY3245" fmla="*/ 845121 h 5604001"/>
              <a:gd name="connsiteX3246" fmla="*/ 5739130 w 6293294"/>
              <a:gd name="connsiteY3246" fmla="*/ 879729 h 5604001"/>
              <a:gd name="connsiteX3247" fmla="*/ 5749481 w 6293294"/>
              <a:gd name="connsiteY3247" fmla="*/ 903986 h 5604001"/>
              <a:gd name="connsiteX3248" fmla="*/ 5649024 w 6293294"/>
              <a:gd name="connsiteY3248" fmla="*/ 910908 h 5604001"/>
              <a:gd name="connsiteX3249" fmla="*/ 5624830 w 6293294"/>
              <a:gd name="connsiteY3249" fmla="*/ 938593 h 5604001"/>
              <a:gd name="connsiteX3250" fmla="*/ 5645595 w 6293294"/>
              <a:gd name="connsiteY3250" fmla="*/ 966343 h 5604001"/>
              <a:gd name="connsiteX3251" fmla="*/ 5448174 w 6293294"/>
              <a:gd name="connsiteY3251" fmla="*/ 1042543 h 5604001"/>
              <a:gd name="connsiteX3252" fmla="*/ 5503609 w 6293294"/>
              <a:gd name="connsiteY3252" fmla="*/ 1066737 h 5604001"/>
              <a:gd name="connsiteX3253" fmla="*/ 5347716 w 6293294"/>
              <a:gd name="connsiteY3253" fmla="*/ 1139508 h 5604001"/>
              <a:gd name="connsiteX3254" fmla="*/ 5389309 w 6293294"/>
              <a:gd name="connsiteY3254" fmla="*/ 1184529 h 5604001"/>
              <a:gd name="connsiteX3255" fmla="*/ 5261166 w 6293294"/>
              <a:gd name="connsiteY3255" fmla="*/ 1215708 h 5604001"/>
              <a:gd name="connsiteX3256" fmla="*/ 5181474 w 6293294"/>
              <a:gd name="connsiteY3256" fmla="*/ 1208786 h 5604001"/>
              <a:gd name="connsiteX3257" fmla="*/ 5178044 w 6293294"/>
              <a:gd name="connsiteY3257" fmla="*/ 1219137 h 5604001"/>
              <a:gd name="connsiteX3258" fmla="*/ 5188395 w 6293294"/>
              <a:gd name="connsiteY3258" fmla="*/ 1236472 h 5604001"/>
              <a:gd name="connsiteX3259" fmla="*/ 5115687 w 6293294"/>
              <a:gd name="connsiteY3259" fmla="*/ 1267651 h 5604001"/>
              <a:gd name="connsiteX3260" fmla="*/ 5063744 w 6293294"/>
              <a:gd name="connsiteY3260" fmla="*/ 1271143 h 5604001"/>
              <a:gd name="connsiteX3261" fmla="*/ 5029074 w 6293294"/>
              <a:gd name="connsiteY3261" fmla="*/ 1278065 h 5604001"/>
              <a:gd name="connsiteX3262" fmla="*/ 5029074 w 6293294"/>
              <a:gd name="connsiteY3262" fmla="*/ 1316165 h 5604001"/>
              <a:gd name="connsiteX3263" fmla="*/ 4918266 w 6293294"/>
              <a:gd name="connsiteY3263" fmla="*/ 1330008 h 5604001"/>
              <a:gd name="connsiteX3264" fmla="*/ 4838574 w 6293294"/>
              <a:gd name="connsiteY3264" fmla="*/ 1330008 h 5604001"/>
              <a:gd name="connsiteX3265" fmla="*/ 4810887 w 6293294"/>
              <a:gd name="connsiteY3265" fmla="*/ 1350772 h 5604001"/>
              <a:gd name="connsiteX3266" fmla="*/ 4769295 w 6293294"/>
              <a:gd name="connsiteY3266" fmla="*/ 1354265 h 5604001"/>
              <a:gd name="connsiteX3267" fmla="*/ 4738116 w 6293294"/>
              <a:gd name="connsiteY3267" fmla="*/ 1375029 h 5604001"/>
              <a:gd name="connsiteX3268" fmla="*/ 4668901 w 6293294"/>
              <a:gd name="connsiteY3268" fmla="*/ 1364615 h 5604001"/>
              <a:gd name="connsiteX3269" fmla="*/ 4648074 w 6293294"/>
              <a:gd name="connsiteY3269" fmla="*/ 1399286 h 5604001"/>
              <a:gd name="connsiteX3270" fmla="*/ 4582287 w 6293294"/>
              <a:gd name="connsiteY3270" fmla="*/ 1416558 h 5604001"/>
              <a:gd name="connsiteX3271" fmla="*/ 4530344 w 6293294"/>
              <a:gd name="connsiteY3271" fmla="*/ 1406208 h 5604001"/>
              <a:gd name="connsiteX3272" fmla="*/ 4641151 w 6293294"/>
              <a:gd name="connsiteY3272" fmla="*/ 1295337 h 5604001"/>
              <a:gd name="connsiteX3273" fmla="*/ 4869751 w 6293294"/>
              <a:gd name="connsiteY3273" fmla="*/ 1104837 h 5604001"/>
              <a:gd name="connsiteX3274" fmla="*/ 5146866 w 6293294"/>
              <a:gd name="connsiteY3274" fmla="*/ 962851 h 5604001"/>
              <a:gd name="connsiteX3275" fmla="*/ 5493195 w 6293294"/>
              <a:gd name="connsiteY3275" fmla="*/ 810451 h 5604001"/>
              <a:gd name="connsiteX3276" fmla="*/ 5721795 w 6293294"/>
              <a:gd name="connsiteY3276" fmla="*/ 709994 h 5604001"/>
              <a:gd name="connsiteX3277" fmla="*/ 6012751 w 6293294"/>
              <a:gd name="connsiteY3277" fmla="*/ 640779 h 5604001"/>
              <a:gd name="connsiteX3278" fmla="*/ 5974651 w 6293294"/>
              <a:gd name="connsiteY3278" fmla="*/ 630365 h 5604001"/>
              <a:gd name="connsiteX3279" fmla="*/ 5711381 w 6293294"/>
              <a:gd name="connsiteY3279" fmla="*/ 696151 h 5604001"/>
              <a:gd name="connsiteX3280" fmla="*/ 5558981 w 6293294"/>
              <a:gd name="connsiteY3280" fmla="*/ 762000 h 5604001"/>
              <a:gd name="connsiteX3281" fmla="*/ 5371974 w 6293294"/>
              <a:gd name="connsiteY3281" fmla="*/ 838200 h 5604001"/>
              <a:gd name="connsiteX3282" fmla="*/ 5583237 w 6293294"/>
              <a:gd name="connsiteY3282" fmla="*/ 637286 h 5604001"/>
              <a:gd name="connsiteX3283" fmla="*/ 5437759 w 6293294"/>
              <a:gd name="connsiteY3283" fmla="*/ 748094 h 5604001"/>
              <a:gd name="connsiteX3284" fmla="*/ 5358130 w 6293294"/>
              <a:gd name="connsiteY3284" fmla="*/ 841629 h 5604001"/>
              <a:gd name="connsiteX3285" fmla="*/ 5056759 w 6293294"/>
              <a:gd name="connsiteY3285" fmla="*/ 980186 h 5604001"/>
              <a:gd name="connsiteX3286" fmla="*/ 5219574 w 6293294"/>
              <a:gd name="connsiteY3286" fmla="*/ 734251 h 5604001"/>
              <a:gd name="connsiteX3287" fmla="*/ 5171059 w 6293294"/>
              <a:gd name="connsiteY3287" fmla="*/ 786194 h 5604001"/>
              <a:gd name="connsiteX3288" fmla="*/ 5081016 w 6293294"/>
              <a:gd name="connsiteY3288" fmla="*/ 917829 h 5604001"/>
              <a:gd name="connsiteX3289" fmla="*/ 5046409 w 6293294"/>
              <a:gd name="connsiteY3289" fmla="*/ 980186 h 5604001"/>
              <a:gd name="connsiteX3290" fmla="*/ 5008309 w 6293294"/>
              <a:gd name="connsiteY3290" fmla="*/ 1000951 h 5604001"/>
              <a:gd name="connsiteX3291" fmla="*/ 4925187 w 6293294"/>
              <a:gd name="connsiteY3291" fmla="*/ 1039051 h 5604001"/>
              <a:gd name="connsiteX3292" fmla="*/ 4568444 w 6293294"/>
              <a:gd name="connsiteY3292" fmla="*/ 1333437 h 5604001"/>
              <a:gd name="connsiteX3293" fmla="*/ 4516501 w 6293294"/>
              <a:gd name="connsiteY3293" fmla="*/ 1298829 h 5604001"/>
              <a:gd name="connsiteX3294" fmla="*/ 4561523 w 6293294"/>
              <a:gd name="connsiteY3294" fmla="*/ 1222629 h 5604001"/>
              <a:gd name="connsiteX3295" fmla="*/ 4537266 w 6293294"/>
              <a:gd name="connsiteY3295" fmla="*/ 1167193 h 5604001"/>
              <a:gd name="connsiteX3296" fmla="*/ 4620387 w 6293294"/>
              <a:gd name="connsiteY3296" fmla="*/ 1094486 h 5604001"/>
              <a:gd name="connsiteX3297" fmla="*/ 4606544 w 6293294"/>
              <a:gd name="connsiteY3297" fmla="*/ 1073721 h 5604001"/>
              <a:gd name="connsiteX3298" fmla="*/ 4630801 w 6293294"/>
              <a:gd name="connsiteY3298" fmla="*/ 1056386 h 5604001"/>
              <a:gd name="connsiteX3299" fmla="*/ 4658487 w 6293294"/>
              <a:gd name="connsiteY3299" fmla="*/ 1011365 h 5604001"/>
              <a:gd name="connsiteX3300" fmla="*/ 4696587 w 6293294"/>
              <a:gd name="connsiteY3300" fmla="*/ 1018286 h 5604001"/>
              <a:gd name="connsiteX3301" fmla="*/ 4665409 w 6293294"/>
              <a:gd name="connsiteY3301" fmla="*/ 990600 h 5604001"/>
              <a:gd name="connsiteX3302" fmla="*/ 4665409 w 6293294"/>
              <a:gd name="connsiteY3302" fmla="*/ 976693 h 5604001"/>
              <a:gd name="connsiteX3303" fmla="*/ 4748530 w 6293294"/>
              <a:gd name="connsiteY3303" fmla="*/ 883221 h 5604001"/>
              <a:gd name="connsiteX3304" fmla="*/ 4738116 w 6293294"/>
              <a:gd name="connsiteY3304" fmla="*/ 858965 h 5604001"/>
              <a:gd name="connsiteX3305" fmla="*/ 4776216 w 6293294"/>
              <a:gd name="connsiteY3305" fmla="*/ 834708 h 5604001"/>
              <a:gd name="connsiteX3306" fmla="*/ 4790123 w 6293294"/>
              <a:gd name="connsiteY3306" fmla="*/ 834708 h 5604001"/>
              <a:gd name="connsiteX3307" fmla="*/ 4810887 w 6293294"/>
              <a:gd name="connsiteY3307" fmla="*/ 893572 h 5604001"/>
              <a:gd name="connsiteX3308" fmla="*/ 4925187 w 6293294"/>
              <a:gd name="connsiteY3308" fmla="*/ 765429 h 5604001"/>
              <a:gd name="connsiteX3309" fmla="*/ 4987544 w 6293294"/>
              <a:gd name="connsiteY3309" fmla="*/ 720408 h 5604001"/>
              <a:gd name="connsiteX3310" fmla="*/ 4997895 w 6293294"/>
              <a:gd name="connsiteY3310" fmla="*/ 720408 h 5604001"/>
              <a:gd name="connsiteX3311" fmla="*/ 4994466 w 6293294"/>
              <a:gd name="connsiteY3311" fmla="*/ 741172 h 5604001"/>
              <a:gd name="connsiteX3312" fmla="*/ 5011737 w 6293294"/>
              <a:gd name="connsiteY3312" fmla="*/ 765429 h 5604001"/>
              <a:gd name="connsiteX3313" fmla="*/ 5167630 w 6293294"/>
              <a:gd name="connsiteY3313" fmla="*/ 619951 h 5604001"/>
              <a:gd name="connsiteX3314" fmla="*/ 5174551 w 6293294"/>
              <a:gd name="connsiteY3314" fmla="*/ 647700 h 5604001"/>
              <a:gd name="connsiteX3315" fmla="*/ 5198809 w 6293294"/>
              <a:gd name="connsiteY3315" fmla="*/ 664972 h 5604001"/>
              <a:gd name="connsiteX3316" fmla="*/ 5306187 w 6293294"/>
              <a:gd name="connsiteY3316" fmla="*/ 574929 h 5604001"/>
              <a:gd name="connsiteX3317" fmla="*/ 5340795 w 6293294"/>
              <a:gd name="connsiteY3317" fmla="*/ 616522 h 5604001"/>
              <a:gd name="connsiteX3318" fmla="*/ 5479351 w 6293294"/>
              <a:gd name="connsiteY3318" fmla="*/ 550672 h 5604001"/>
              <a:gd name="connsiteX3319" fmla="*/ 5496687 w 6293294"/>
              <a:gd name="connsiteY3319" fmla="*/ 550672 h 5604001"/>
              <a:gd name="connsiteX3320" fmla="*/ 5520881 w 6293294"/>
              <a:gd name="connsiteY3320" fmla="*/ 592265 h 5604001"/>
              <a:gd name="connsiteX3321" fmla="*/ 5614416 w 6293294"/>
              <a:gd name="connsiteY3321" fmla="*/ 509143 h 5604001"/>
              <a:gd name="connsiteX3322" fmla="*/ 5642102 w 6293294"/>
              <a:gd name="connsiteY3322" fmla="*/ 561086 h 5604001"/>
              <a:gd name="connsiteX3323" fmla="*/ 5756402 w 6293294"/>
              <a:gd name="connsiteY3323" fmla="*/ 481457 h 5604001"/>
              <a:gd name="connsiteX3324" fmla="*/ 5763324 w 6293294"/>
              <a:gd name="connsiteY3324" fmla="*/ 481457 h 5604001"/>
              <a:gd name="connsiteX3325" fmla="*/ 5801424 w 6293294"/>
              <a:gd name="connsiteY3325" fmla="*/ 498729 h 5604001"/>
              <a:gd name="connsiteX3326" fmla="*/ 5915724 w 6293294"/>
              <a:gd name="connsiteY3326" fmla="*/ 460629 h 5604001"/>
              <a:gd name="connsiteX3327" fmla="*/ 5943474 w 6293294"/>
              <a:gd name="connsiteY3327" fmla="*/ 460629 h 5604001"/>
              <a:gd name="connsiteX3328" fmla="*/ 6033516 w 6293294"/>
              <a:gd name="connsiteY3328" fmla="*/ 439864 h 5604001"/>
              <a:gd name="connsiteX3329" fmla="*/ 6075045 w 6293294"/>
              <a:gd name="connsiteY3329" fmla="*/ 457200 h 5604001"/>
              <a:gd name="connsiteX3330" fmla="*/ 6161659 w 6293294"/>
              <a:gd name="connsiteY3330" fmla="*/ 432943 h 5604001"/>
              <a:gd name="connsiteX3331" fmla="*/ 6165151 w 6293294"/>
              <a:gd name="connsiteY3331" fmla="*/ 432943 h 5604001"/>
              <a:gd name="connsiteX3332" fmla="*/ 2663508 w 6293294"/>
              <a:gd name="connsiteY3332" fmla="*/ 412178 h 5604001"/>
              <a:gd name="connsiteX3333" fmla="*/ 2753551 w 6293294"/>
              <a:gd name="connsiteY3333" fmla="*/ 748094 h 5604001"/>
              <a:gd name="connsiteX3334" fmla="*/ 2743137 w 6293294"/>
              <a:gd name="connsiteY3334" fmla="*/ 917829 h 5604001"/>
              <a:gd name="connsiteX3335" fmla="*/ 2725801 w 6293294"/>
              <a:gd name="connsiteY3335" fmla="*/ 782765 h 5604001"/>
              <a:gd name="connsiteX3336" fmla="*/ 2725801 w 6293294"/>
              <a:gd name="connsiteY3336" fmla="*/ 658051 h 5604001"/>
              <a:gd name="connsiteX3337" fmla="*/ 2635758 w 6293294"/>
              <a:gd name="connsiteY3337" fmla="*/ 391350 h 5604001"/>
              <a:gd name="connsiteX3338" fmla="*/ 2663508 w 6293294"/>
              <a:gd name="connsiteY3338" fmla="*/ 412178 h 5604001"/>
              <a:gd name="connsiteX3339" fmla="*/ 2511108 w 6293294"/>
              <a:gd name="connsiteY3339" fmla="*/ 623443 h 5604001"/>
              <a:gd name="connsiteX3340" fmla="*/ 2466086 w 6293294"/>
              <a:gd name="connsiteY3340" fmla="*/ 464122 h 5604001"/>
              <a:gd name="connsiteX3341" fmla="*/ 2427986 w 6293294"/>
              <a:gd name="connsiteY3341" fmla="*/ 356743 h 5604001"/>
              <a:gd name="connsiteX3342" fmla="*/ 2511108 w 6293294"/>
              <a:gd name="connsiteY3342" fmla="*/ 623443 h 5604001"/>
              <a:gd name="connsiteX3343" fmla="*/ 2327529 w 6293294"/>
              <a:gd name="connsiteY3343" fmla="*/ 599186 h 5604001"/>
              <a:gd name="connsiteX3344" fmla="*/ 2227072 w 6293294"/>
              <a:gd name="connsiteY3344" fmla="*/ 356743 h 5604001"/>
              <a:gd name="connsiteX3345" fmla="*/ 2230564 w 6293294"/>
              <a:gd name="connsiteY3345" fmla="*/ 353250 h 5604001"/>
              <a:gd name="connsiteX3346" fmla="*/ 2327529 w 6293294"/>
              <a:gd name="connsiteY3346" fmla="*/ 585343 h 5604001"/>
              <a:gd name="connsiteX3347" fmla="*/ 2327529 w 6293294"/>
              <a:gd name="connsiteY3347" fmla="*/ 581851 h 5604001"/>
              <a:gd name="connsiteX3348" fmla="*/ 2327529 w 6293294"/>
              <a:gd name="connsiteY3348" fmla="*/ 599186 h 5604001"/>
              <a:gd name="connsiteX3349" fmla="*/ 2528380 w 6293294"/>
              <a:gd name="connsiteY3349" fmla="*/ 266700 h 5604001"/>
              <a:gd name="connsiteX3350" fmla="*/ 2601151 w 6293294"/>
              <a:gd name="connsiteY3350" fmla="*/ 270129 h 5604001"/>
              <a:gd name="connsiteX3351" fmla="*/ 2587308 w 6293294"/>
              <a:gd name="connsiteY3351" fmla="*/ 239014 h 5604001"/>
              <a:gd name="connsiteX3352" fmla="*/ 2666937 w 6293294"/>
              <a:gd name="connsiteY3352" fmla="*/ 187008 h 5604001"/>
              <a:gd name="connsiteX3353" fmla="*/ 2743137 w 6293294"/>
              <a:gd name="connsiteY3353" fmla="*/ 218186 h 5604001"/>
              <a:gd name="connsiteX3354" fmla="*/ 2760472 w 6293294"/>
              <a:gd name="connsiteY3354" fmla="*/ 242443 h 5604001"/>
              <a:gd name="connsiteX3355" fmla="*/ 2878201 w 6293294"/>
              <a:gd name="connsiteY3355" fmla="*/ 280543 h 5604001"/>
              <a:gd name="connsiteX3356" fmla="*/ 2888615 w 6293294"/>
              <a:gd name="connsiteY3356" fmla="*/ 332486 h 5604001"/>
              <a:gd name="connsiteX3357" fmla="*/ 2874772 w 6293294"/>
              <a:gd name="connsiteY3357" fmla="*/ 405257 h 5604001"/>
              <a:gd name="connsiteX3358" fmla="*/ 2930208 w 6293294"/>
              <a:gd name="connsiteY3358" fmla="*/ 495300 h 5604001"/>
              <a:gd name="connsiteX3359" fmla="*/ 2975229 w 6293294"/>
              <a:gd name="connsiteY3359" fmla="*/ 623443 h 5604001"/>
              <a:gd name="connsiteX3360" fmla="*/ 2881694 w 6293294"/>
              <a:gd name="connsiteY3360" fmla="*/ 803529 h 5604001"/>
              <a:gd name="connsiteX3361" fmla="*/ 2874772 w 6293294"/>
              <a:gd name="connsiteY3361" fmla="*/ 841629 h 5604001"/>
              <a:gd name="connsiteX3362" fmla="*/ 2760472 w 6293294"/>
              <a:gd name="connsiteY3362" fmla="*/ 1104837 h 5604001"/>
              <a:gd name="connsiteX3363" fmla="*/ 2763901 w 6293294"/>
              <a:gd name="connsiteY3363" fmla="*/ 1194943 h 5604001"/>
              <a:gd name="connsiteX3364" fmla="*/ 2722372 w 6293294"/>
              <a:gd name="connsiteY3364" fmla="*/ 1222629 h 5604001"/>
              <a:gd name="connsiteX3365" fmla="*/ 2718880 w 6293294"/>
              <a:gd name="connsiteY3365" fmla="*/ 1177608 h 5604001"/>
              <a:gd name="connsiteX3366" fmla="*/ 2708529 w 6293294"/>
              <a:gd name="connsiteY3366" fmla="*/ 1139508 h 5604001"/>
              <a:gd name="connsiteX3367" fmla="*/ 2753551 w 6293294"/>
              <a:gd name="connsiteY3367" fmla="*/ 1045972 h 5604001"/>
              <a:gd name="connsiteX3368" fmla="*/ 2711958 w 6293294"/>
              <a:gd name="connsiteY3368" fmla="*/ 935165 h 5604001"/>
              <a:gd name="connsiteX3369" fmla="*/ 2673858 w 6293294"/>
              <a:gd name="connsiteY3369" fmla="*/ 872808 h 5604001"/>
              <a:gd name="connsiteX3370" fmla="*/ 2608072 w 6293294"/>
              <a:gd name="connsiteY3370" fmla="*/ 744665 h 5604001"/>
              <a:gd name="connsiteX3371" fmla="*/ 2476437 w 6293294"/>
              <a:gd name="connsiteY3371" fmla="*/ 678879 h 5604001"/>
              <a:gd name="connsiteX3372" fmla="*/ 2452180 w 6293294"/>
              <a:gd name="connsiteY3372" fmla="*/ 651129 h 5604001"/>
              <a:gd name="connsiteX3373" fmla="*/ 2382964 w 6293294"/>
              <a:gd name="connsiteY3373" fmla="*/ 609600 h 5604001"/>
              <a:gd name="connsiteX3374" fmla="*/ 2313686 w 6293294"/>
              <a:gd name="connsiteY3374" fmla="*/ 630365 h 5604001"/>
              <a:gd name="connsiteX3375" fmla="*/ 2279015 w 6293294"/>
              <a:gd name="connsiteY3375" fmla="*/ 664972 h 5604001"/>
              <a:gd name="connsiteX3376" fmla="*/ 2154364 w 6293294"/>
              <a:gd name="connsiteY3376" fmla="*/ 793179 h 5604001"/>
              <a:gd name="connsiteX3377" fmla="*/ 2071243 w 6293294"/>
              <a:gd name="connsiteY3377" fmla="*/ 779272 h 5604001"/>
              <a:gd name="connsiteX3378" fmla="*/ 1988121 w 6293294"/>
              <a:gd name="connsiteY3378" fmla="*/ 838200 h 5604001"/>
              <a:gd name="connsiteX3379" fmla="*/ 1970786 w 6293294"/>
              <a:gd name="connsiteY3379" fmla="*/ 716979 h 5604001"/>
              <a:gd name="connsiteX3380" fmla="*/ 2092008 w 6293294"/>
              <a:gd name="connsiteY3380" fmla="*/ 387922 h 5604001"/>
              <a:gd name="connsiteX3381" fmla="*/ 2126615 w 6293294"/>
              <a:gd name="connsiteY3381" fmla="*/ 488378 h 5604001"/>
              <a:gd name="connsiteX3382" fmla="*/ 2112772 w 6293294"/>
              <a:gd name="connsiteY3382" fmla="*/ 685800 h 5604001"/>
              <a:gd name="connsiteX3383" fmla="*/ 2126615 w 6293294"/>
              <a:gd name="connsiteY3383" fmla="*/ 758508 h 5604001"/>
              <a:gd name="connsiteX3384" fmla="*/ 2150872 w 6293294"/>
              <a:gd name="connsiteY3384" fmla="*/ 772351 h 5604001"/>
              <a:gd name="connsiteX3385" fmla="*/ 2140521 w 6293294"/>
              <a:gd name="connsiteY3385" fmla="*/ 706565 h 5604001"/>
              <a:gd name="connsiteX3386" fmla="*/ 2157794 w 6293294"/>
              <a:gd name="connsiteY3386" fmla="*/ 522986 h 5604001"/>
              <a:gd name="connsiteX3387" fmla="*/ 2157794 w 6293294"/>
              <a:gd name="connsiteY3387" fmla="*/ 457200 h 5604001"/>
              <a:gd name="connsiteX3388" fmla="*/ 2133537 w 6293294"/>
              <a:gd name="connsiteY3388" fmla="*/ 401764 h 5604001"/>
              <a:gd name="connsiteX3389" fmla="*/ 2105851 w 6293294"/>
              <a:gd name="connsiteY3389" fmla="*/ 335978 h 5604001"/>
              <a:gd name="connsiteX3390" fmla="*/ 2213229 w 6293294"/>
              <a:gd name="connsiteY3390" fmla="*/ 183578 h 5604001"/>
              <a:gd name="connsiteX3391" fmla="*/ 2244408 w 6293294"/>
              <a:gd name="connsiteY3391" fmla="*/ 197422 h 5604001"/>
              <a:gd name="connsiteX3392" fmla="*/ 2254758 w 6293294"/>
              <a:gd name="connsiteY3392" fmla="*/ 214757 h 5604001"/>
              <a:gd name="connsiteX3393" fmla="*/ 2272094 w 6293294"/>
              <a:gd name="connsiteY3393" fmla="*/ 214757 h 5604001"/>
              <a:gd name="connsiteX3394" fmla="*/ 2265172 w 6293294"/>
              <a:gd name="connsiteY3394" fmla="*/ 200914 h 5604001"/>
              <a:gd name="connsiteX3395" fmla="*/ 2344864 w 6293294"/>
              <a:gd name="connsiteY3395" fmla="*/ 131636 h 5604001"/>
              <a:gd name="connsiteX3396" fmla="*/ 2427986 w 6293294"/>
              <a:gd name="connsiteY3396" fmla="*/ 121222 h 5604001"/>
              <a:gd name="connsiteX3397" fmla="*/ 2528380 w 6293294"/>
              <a:gd name="connsiteY3397" fmla="*/ 266700 h 5604001"/>
              <a:gd name="connsiteX3398" fmla="*/ 4848987 w 6293294"/>
              <a:gd name="connsiteY3398" fmla="*/ 69278 h 5604001"/>
              <a:gd name="connsiteX3399" fmla="*/ 4831651 w 6293294"/>
              <a:gd name="connsiteY3399" fmla="*/ 103886 h 5604001"/>
              <a:gd name="connsiteX3400" fmla="*/ 4852416 w 6293294"/>
              <a:gd name="connsiteY3400" fmla="*/ 128143 h 5604001"/>
              <a:gd name="connsiteX3401" fmla="*/ 4883595 w 6293294"/>
              <a:gd name="connsiteY3401" fmla="*/ 114300 h 5604001"/>
              <a:gd name="connsiteX3402" fmla="*/ 4859337 w 6293294"/>
              <a:gd name="connsiteY3402" fmla="*/ 176657 h 5604001"/>
              <a:gd name="connsiteX3403" fmla="*/ 4876674 w 6293294"/>
              <a:gd name="connsiteY3403" fmla="*/ 200914 h 5604001"/>
              <a:gd name="connsiteX3404" fmla="*/ 4894009 w 6293294"/>
              <a:gd name="connsiteY3404" fmla="*/ 211264 h 5604001"/>
              <a:gd name="connsiteX3405" fmla="*/ 4911344 w 6293294"/>
              <a:gd name="connsiteY3405" fmla="*/ 263208 h 5604001"/>
              <a:gd name="connsiteX3406" fmla="*/ 4876674 w 6293294"/>
              <a:gd name="connsiteY3406" fmla="*/ 322136 h 5604001"/>
              <a:gd name="connsiteX3407" fmla="*/ 4887087 w 6293294"/>
              <a:gd name="connsiteY3407" fmla="*/ 370586 h 5604001"/>
              <a:gd name="connsiteX3408" fmla="*/ 4817809 w 6293294"/>
              <a:gd name="connsiteY3408" fmla="*/ 412178 h 5604001"/>
              <a:gd name="connsiteX3409" fmla="*/ 4814316 w 6293294"/>
              <a:gd name="connsiteY3409" fmla="*/ 422529 h 5604001"/>
              <a:gd name="connsiteX3410" fmla="*/ 4831651 w 6293294"/>
              <a:gd name="connsiteY3410" fmla="*/ 457200 h 5604001"/>
              <a:gd name="connsiteX3411" fmla="*/ 4772787 w 6293294"/>
              <a:gd name="connsiteY3411" fmla="*/ 516064 h 5604001"/>
              <a:gd name="connsiteX3412" fmla="*/ 4790123 w 6293294"/>
              <a:gd name="connsiteY3412" fmla="*/ 550672 h 5604001"/>
              <a:gd name="connsiteX3413" fmla="*/ 4738116 w 6293294"/>
              <a:gd name="connsiteY3413" fmla="*/ 599186 h 5604001"/>
              <a:gd name="connsiteX3414" fmla="*/ 4762374 w 6293294"/>
              <a:gd name="connsiteY3414" fmla="*/ 626872 h 5604001"/>
              <a:gd name="connsiteX3415" fmla="*/ 4693095 w 6293294"/>
              <a:gd name="connsiteY3415" fmla="*/ 737743 h 5604001"/>
              <a:gd name="connsiteX3416" fmla="*/ 4710430 w 6293294"/>
              <a:gd name="connsiteY3416" fmla="*/ 758508 h 5604001"/>
              <a:gd name="connsiteX3417" fmla="*/ 4734687 w 6293294"/>
              <a:gd name="connsiteY3417" fmla="*/ 751586 h 5604001"/>
              <a:gd name="connsiteX3418" fmla="*/ 4682744 w 6293294"/>
              <a:gd name="connsiteY3418" fmla="*/ 841629 h 5604001"/>
              <a:gd name="connsiteX3419" fmla="*/ 4724274 w 6293294"/>
              <a:gd name="connsiteY3419" fmla="*/ 876300 h 5604001"/>
              <a:gd name="connsiteX3420" fmla="*/ 4727766 w 6293294"/>
              <a:gd name="connsiteY3420" fmla="*/ 883221 h 5604001"/>
              <a:gd name="connsiteX3421" fmla="*/ 4665409 w 6293294"/>
              <a:gd name="connsiteY3421" fmla="*/ 945515 h 5604001"/>
              <a:gd name="connsiteX3422" fmla="*/ 4634230 w 6293294"/>
              <a:gd name="connsiteY3422" fmla="*/ 952500 h 5604001"/>
              <a:gd name="connsiteX3423" fmla="*/ 4630801 w 6293294"/>
              <a:gd name="connsiteY3423" fmla="*/ 962851 h 5604001"/>
              <a:gd name="connsiteX3424" fmla="*/ 4644644 w 6293294"/>
              <a:gd name="connsiteY3424" fmla="*/ 983615 h 5604001"/>
              <a:gd name="connsiteX3425" fmla="*/ 4616895 w 6293294"/>
              <a:gd name="connsiteY3425" fmla="*/ 1032129 h 5604001"/>
              <a:gd name="connsiteX3426" fmla="*/ 4585716 w 6293294"/>
              <a:gd name="connsiteY3426" fmla="*/ 1049465 h 5604001"/>
              <a:gd name="connsiteX3427" fmla="*/ 4582287 w 6293294"/>
              <a:gd name="connsiteY3427" fmla="*/ 1059815 h 5604001"/>
              <a:gd name="connsiteX3428" fmla="*/ 4596130 w 6293294"/>
              <a:gd name="connsiteY3428" fmla="*/ 1090993 h 5604001"/>
              <a:gd name="connsiteX3429" fmla="*/ 4516501 w 6293294"/>
              <a:gd name="connsiteY3429" fmla="*/ 1149921 h 5604001"/>
              <a:gd name="connsiteX3430" fmla="*/ 4440301 w 6293294"/>
              <a:gd name="connsiteY3430" fmla="*/ 1115251 h 5604001"/>
              <a:gd name="connsiteX3431" fmla="*/ 4440301 w 6293294"/>
              <a:gd name="connsiteY3431" fmla="*/ 1070229 h 5604001"/>
              <a:gd name="connsiteX3432" fmla="*/ 4523423 w 6293294"/>
              <a:gd name="connsiteY3432" fmla="*/ 969772 h 5604001"/>
              <a:gd name="connsiteX3433" fmla="*/ 4513009 w 6293294"/>
              <a:gd name="connsiteY3433" fmla="*/ 962851 h 5604001"/>
              <a:gd name="connsiteX3434" fmla="*/ 4429887 w 6293294"/>
              <a:gd name="connsiteY3434" fmla="*/ 1045972 h 5604001"/>
              <a:gd name="connsiteX3435" fmla="*/ 4412551 w 6293294"/>
              <a:gd name="connsiteY3435" fmla="*/ 1021715 h 5604001"/>
              <a:gd name="connsiteX3436" fmla="*/ 4499166 w 6293294"/>
              <a:gd name="connsiteY3436" fmla="*/ 782765 h 5604001"/>
              <a:gd name="connsiteX3437" fmla="*/ 4613466 w 6293294"/>
              <a:gd name="connsiteY3437" fmla="*/ 557657 h 5604001"/>
              <a:gd name="connsiteX3438" fmla="*/ 4689666 w 6293294"/>
              <a:gd name="connsiteY3438" fmla="*/ 408686 h 5604001"/>
              <a:gd name="connsiteX3439" fmla="*/ 4814316 w 6293294"/>
              <a:gd name="connsiteY3439" fmla="*/ 263208 h 5604001"/>
              <a:gd name="connsiteX3440" fmla="*/ 4803966 w 6293294"/>
              <a:gd name="connsiteY3440" fmla="*/ 259778 h 5604001"/>
              <a:gd name="connsiteX3441" fmla="*/ 4731195 w 6293294"/>
              <a:gd name="connsiteY3441" fmla="*/ 325564 h 5604001"/>
              <a:gd name="connsiteX3442" fmla="*/ 4627309 w 6293294"/>
              <a:gd name="connsiteY3442" fmla="*/ 495300 h 5604001"/>
              <a:gd name="connsiteX3443" fmla="*/ 4564951 w 6293294"/>
              <a:gd name="connsiteY3443" fmla="*/ 609600 h 5604001"/>
              <a:gd name="connsiteX3444" fmla="*/ 4585716 w 6293294"/>
              <a:gd name="connsiteY3444" fmla="*/ 394843 h 5604001"/>
              <a:gd name="connsiteX3445" fmla="*/ 4554601 w 6293294"/>
              <a:gd name="connsiteY3445" fmla="*/ 543751 h 5604001"/>
              <a:gd name="connsiteX3446" fmla="*/ 4554601 w 6293294"/>
              <a:gd name="connsiteY3446" fmla="*/ 613029 h 5604001"/>
              <a:gd name="connsiteX3447" fmla="*/ 4457574 w 6293294"/>
              <a:gd name="connsiteY3447" fmla="*/ 817372 h 5604001"/>
              <a:gd name="connsiteX3448" fmla="*/ 4457574 w 6293294"/>
              <a:gd name="connsiteY3448" fmla="*/ 744665 h 5604001"/>
              <a:gd name="connsiteX3449" fmla="*/ 4433380 w 6293294"/>
              <a:gd name="connsiteY3449" fmla="*/ 574929 h 5604001"/>
              <a:gd name="connsiteX3450" fmla="*/ 4429887 w 6293294"/>
              <a:gd name="connsiteY3450" fmla="*/ 592265 h 5604001"/>
              <a:gd name="connsiteX3451" fmla="*/ 4443730 w 6293294"/>
              <a:gd name="connsiteY3451" fmla="*/ 762000 h 5604001"/>
              <a:gd name="connsiteX3452" fmla="*/ 4457574 w 6293294"/>
              <a:gd name="connsiteY3452" fmla="*/ 824294 h 5604001"/>
              <a:gd name="connsiteX3453" fmla="*/ 4419474 w 6293294"/>
              <a:gd name="connsiteY3453" fmla="*/ 903986 h 5604001"/>
              <a:gd name="connsiteX3454" fmla="*/ 4416044 w 6293294"/>
              <a:gd name="connsiteY3454" fmla="*/ 907415 h 5604001"/>
              <a:gd name="connsiteX3455" fmla="*/ 4398709 w 6293294"/>
              <a:gd name="connsiteY3455" fmla="*/ 1014793 h 5604001"/>
              <a:gd name="connsiteX3456" fmla="*/ 4357180 w 6293294"/>
              <a:gd name="connsiteY3456" fmla="*/ 994029 h 5604001"/>
              <a:gd name="connsiteX3457" fmla="*/ 4343274 w 6293294"/>
              <a:gd name="connsiteY3457" fmla="*/ 869315 h 5604001"/>
              <a:gd name="connsiteX3458" fmla="*/ 4343274 w 6293294"/>
              <a:gd name="connsiteY3458" fmla="*/ 994029 h 5604001"/>
              <a:gd name="connsiteX3459" fmla="*/ 4326001 w 6293294"/>
              <a:gd name="connsiteY3459" fmla="*/ 994029 h 5604001"/>
              <a:gd name="connsiteX3460" fmla="*/ 4287901 w 6293294"/>
              <a:gd name="connsiteY3460" fmla="*/ 955929 h 5604001"/>
              <a:gd name="connsiteX3461" fmla="*/ 4256723 w 6293294"/>
              <a:gd name="connsiteY3461" fmla="*/ 949008 h 5604001"/>
              <a:gd name="connsiteX3462" fmla="*/ 4246309 w 6293294"/>
              <a:gd name="connsiteY3462" fmla="*/ 938593 h 5604001"/>
              <a:gd name="connsiteX3463" fmla="*/ 4249801 w 6293294"/>
              <a:gd name="connsiteY3463" fmla="*/ 914400 h 5604001"/>
              <a:gd name="connsiteX3464" fmla="*/ 4235958 w 6293294"/>
              <a:gd name="connsiteY3464" fmla="*/ 938593 h 5604001"/>
              <a:gd name="connsiteX3465" fmla="*/ 4242880 w 6293294"/>
              <a:gd name="connsiteY3465" fmla="*/ 952500 h 5604001"/>
              <a:gd name="connsiteX3466" fmla="*/ 4194366 w 6293294"/>
              <a:gd name="connsiteY3466" fmla="*/ 959421 h 5604001"/>
              <a:gd name="connsiteX3467" fmla="*/ 4177030 w 6293294"/>
              <a:gd name="connsiteY3467" fmla="*/ 928243 h 5604001"/>
              <a:gd name="connsiteX3468" fmla="*/ 4187444 w 6293294"/>
              <a:gd name="connsiteY3468" fmla="*/ 879729 h 5604001"/>
              <a:gd name="connsiteX3469" fmla="*/ 4228974 w 6293294"/>
              <a:gd name="connsiteY3469" fmla="*/ 938593 h 5604001"/>
              <a:gd name="connsiteX3470" fmla="*/ 4242880 w 6293294"/>
              <a:gd name="connsiteY3470" fmla="*/ 910908 h 5604001"/>
              <a:gd name="connsiteX3471" fmla="*/ 4235958 w 6293294"/>
              <a:gd name="connsiteY3471" fmla="*/ 845121 h 5604001"/>
              <a:gd name="connsiteX3472" fmla="*/ 4249801 w 6293294"/>
              <a:gd name="connsiteY3472" fmla="*/ 789686 h 5604001"/>
              <a:gd name="connsiteX3473" fmla="*/ 4284409 w 6293294"/>
              <a:gd name="connsiteY3473" fmla="*/ 827786 h 5604001"/>
              <a:gd name="connsiteX3474" fmla="*/ 4301744 w 6293294"/>
              <a:gd name="connsiteY3474" fmla="*/ 782765 h 5604001"/>
              <a:gd name="connsiteX3475" fmla="*/ 4294823 w 6293294"/>
              <a:gd name="connsiteY3475" fmla="*/ 696151 h 5604001"/>
              <a:gd name="connsiteX3476" fmla="*/ 4312158 w 6293294"/>
              <a:gd name="connsiteY3476" fmla="*/ 633857 h 5604001"/>
              <a:gd name="connsiteX3477" fmla="*/ 4332923 w 6293294"/>
              <a:gd name="connsiteY3477" fmla="*/ 664972 h 5604001"/>
              <a:gd name="connsiteX3478" fmla="*/ 4350258 w 6293294"/>
              <a:gd name="connsiteY3478" fmla="*/ 626872 h 5604001"/>
              <a:gd name="connsiteX3479" fmla="*/ 4350258 w 6293294"/>
              <a:gd name="connsiteY3479" fmla="*/ 543751 h 5604001"/>
              <a:gd name="connsiteX3480" fmla="*/ 4360609 w 6293294"/>
              <a:gd name="connsiteY3480" fmla="*/ 502222 h 5604001"/>
              <a:gd name="connsiteX3481" fmla="*/ 4384866 w 6293294"/>
              <a:gd name="connsiteY3481" fmla="*/ 529908 h 5604001"/>
              <a:gd name="connsiteX3482" fmla="*/ 4409123 w 6293294"/>
              <a:gd name="connsiteY3482" fmla="*/ 429450 h 5604001"/>
              <a:gd name="connsiteX3483" fmla="*/ 4436809 w 6293294"/>
              <a:gd name="connsiteY3483" fmla="*/ 453708 h 5604001"/>
              <a:gd name="connsiteX3484" fmla="*/ 4499166 w 6293294"/>
              <a:gd name="connsiteY3484" fmla="*/ 349822 h 5604001"/>
              <a:gd name="connsiteX3485" fmla="*/ 4523423 w 6293294"/>
              <a:gd name="connsiteY3485" fmla="*/ 374078 h 5604001"/>
              <a:gd name="connsiteX3486" fmla="*/ 4544187 w 6293294"/>
              <a:gd name="connsiteY3486" fmla="*/ 280543 h 5604001"/>
              <a:gd name="connsiteX3487" fmla="*/ 4575366 w 6293294"/>
              <a:gd name="connsiteY3487" fmla="*/ 315150 h 5604001"/>
              <a:gd name="connsiteX3488" fmla="*/ 4609974 w 6293294"/>
              <a:gd name="connsiteY3488" fmla="*/ 214757 h 5604001"/>
              <a:gd name="connsiteX3489" fmla="*/ 4623816 w 6293294"/>
              <a:gd name="connsiteY3489" fmla="*/ 221678 h 5604001"/>
              <a:gd name="connsiteX3490" fmla="*/ 4648074 w 6293294"/>
              <a:gd name="connsiteY3490" fmla="*/ 207836 h 5604001"/>
              <a:gd name="connsiteX3491" fmla="*/ 4675823 w 6293294"/>
              <a:gd name="connsiteY3491" fmla="*/ 159322 h 5604001"/>
              <a:gd name="connsiteX3492" fmla="*/ 4738116 w 6293294"/>
              <a:gd name="connsiteY3492" fmla="*/ 96964 h 5604001"/>
              <a:gd name="connsiteX3493" fmla="*/ 4752023 w 6293294"/>
              <a:gd name="connsiteY3493" fmla="*/ 103886 h 5604001"/>
              <a:gd name="connsiteX3494" fmla="*/ 4803966 w 6293294"/>
              <a:gd name="connsiteY3494" fmla="*/ 51943 h 5604001"/>
              <a:gd name="connsiteX3495" fmla="*/ 4848987 w 6293294"/>
              <a:gd name="connsiteY3495" fmla="*/ 69278 h 5604001"/>
              <a:gd name="connsiteX3496" fmla="*/ 4838574 w 6293294"/>
              <a:gd name="connsiteY3496" fmla="*/ 10414 h 5604001"/>
              <a:gd name="connsiteX3497" fmla="*/ 4817809 w 6293294"/>
              <a:gd name="connsiteY3497" fmla="*/ 38100 h 5604001"/>
              <a:gd name="connsiteX3498" fmla="*/ 4817809 w 6293294"/>
              <a:gd name="connsiteY3498" fmla="*/ 48514 h 5604001"/>
              <a:gd name="connsiteX3499" fmla="*/ 4869751 w 6293294"/>
              <a:gd name="connsiteY3499" fmla="*/ 48514 h 5604001"/>
              <a:gd name="connsiteX3500" fmla="*/ 4873244 w 6293294"/>
              <a:gd name="connsiteY3500" fmla="*/ 58864 h 5604001"/>
              <a:gd name="connsiteX3501" fmla="*/ 4855909 w 6293294"/>
              <a:gd name="connsiteY3501" fmla="*/ 103886 h 5604001"/>
              <a:gd name="connsiteX3502" fmla="*/ 4894009 w 6293294"/>
              <a:gd name="connsiteY3502" fmla="*/ 83122 h 5604001"/>
              <a:gd name="connsiteX3503" fmla="*/ 4907851 w 6293294"/>
              <a:gd name="connsiteY3503" fmla="*/ 96964 h 5604001"/>
              <a:gd name="connsiteX3504" fmla="*/ 4873244 w 6293294"/>
              <a:gd name="connsiteY3504" fmla="*/ 183578 h 5604001"/>
              <a:gd name="connsiteX3505" fmla="*/ 4907851 w 6293294"/>
              <a:gd name="connsiteY3505" fmla="*/ 211264 h 5604001"/>
              <a:gd name="connsiteX3506" fmla="*/ 4907851 w 6293294"/>
              <a:gd name="connsiteY3506" fmla="*/ 242443 h 5604001"/>
              <a:gd name="connsiteX3507" fmla="*/ 4939030 w 6293294"/>
              <a:gd name="connsiteY3507" fmla="*/ 249364 h 5604001"/>
              <a:gd name="connsiteX3508" fmla="*/ 4942523 w 6293294"/>
              <a:gd name="connsiteY3508" fmla="*/ 259778 h 5604001"/>
              <a:gd name="connsiteX3509" fmla="*/ 4897437 w 6293294"/>
              <a:gd name="connsiteY3509" fmla="*/ 332486 h 5604001"/>
              <a:gd name="connsiteX3510" fmla="*/ 4904423 w 6293294"/>
              <a:gd name="connsiteY3510" fmla="*/ 377508 h 5604001"/>
              <a:gd name="connsiteX3511" fmla="*/ 4842066 w 6293294"/>
              <a:gd name="connsiteY3511" fmla="*/ 439864 h 5604001"/>
              <a:gd name="connsiteX3512" fmla="*/ 4852416 w 6293294"/>
              <a:gd name="connsiteY3512" fmla="*/ 467550 h 5604001"/>
              <a:gd name="connsiteX3513" fmla="*/ 4793551 w 6293294"/>
              <a:gd name="connsiteY3513" fmla="*/ 522986 h 5604001"/>
              <a:gd name="connsiteX3514" fmla="*/ 4814316 w 6293294"/>
              <a:gd name="connsiteY3514" fmla="*/ 550672 h 5604001"/>
              <a:gd name="connsiteX3515" fmla="*/ 4762374 w 6293294"/>
              <a:gd name="connsiteY3515" fmla="*/ 602679 h 5604001"/>
              <a:gd name="connsiteX3516" fmla="*/ 4790123 w 6293294"/>
              <a:gd name="connsiteY3516" fmla="*/ 623443 h 5604001"/>
              <a:gd name="connsiteX3517" fmla="*/ 4727766 w 6293294"/>
              <a:gd name="connsiteY3517" fmla="*/ 730822 h 5604001"/>
              <a:gd name="connsiteX3518" fmla="*/ 4758944 w 6293294"/>
              <a:gd name="connsiteY3518" fmla="*/ 748094 h 5604001"/>
              <a:gd name="connsiteX3519" fmla="*/ 4703509 w 6293294"/>
              <a:gd name="connsiteY3519" fmla="*/ 848551 h 5604001"/>
              <a:gd name="connsiteX3520" fmla="*/ 4710430 w 6293294"/>
              <a:gd name="connsiteY3520" fmla="*/ 855472 h 5604001"/>
              <a:gd name="connsiteX3521" fmla="*/ 4734687 w 6293294"/>
              <a:gd name="connsiteY3521" fmla="*/ 834708 h 5604001"/>
              <a:gd name="connsiteX3522" fmla="*/ 4790123 w 6293294"/>
              <a:gd name="connsiteY3522" fmla="*/ 813943 h 5604001"/>
              <a:gd name="connsiteX3523" fmla="*/ 4817809 w 6293294"/>
              <a:gd name="connsiteY3523" fmla="*/ 862393 h 5604001"/>
              <a:gd name="connsiteX3524" fmla="*/ 5001387 w 6293294"/>
              <a:gd name="connsiteY3524" fmla="*/ 696151 h 5604001"/>
              <a:gd name="connsiteX3525" fmla="*/ 5022151 w 6293294"/>
              <a:gd name="connsiteY3525" fmla="*/ 730822 h 5604001"/>
              <a:gd name="connsiteX3526" fmla="*/ 5178044 w 6293294"/>
              <a:gd name="connsiteY3526" fmla="*/ 595757 h 5604001"/>
              <a:gd name="connsiteX3527" fmla="*/ 5191887 w 6293294"/>
              <a:gd name="connsiteY3527" fmla="*/ 599186 h 5604001"/>
              <a:gd name="connsiteX3528" fmla="*/ 5198809 w 6293294"/>
              <a:gd name="connsiteY3528" fmla="*/ 644208 h 5604001"/>
              <a:gd name="connsiteX3529" fmla="*/ 5299266 w 6293294"/>
              <a:gd name="connsiteY3529" fmla="*/ 561086 h 5604001"/>
              <a:gd name="connsiteX3530" fmla="*/ 5316537 w 6293294"/>
              <a:gd name="connsiteY3530" fmla="*/ 561086 h 5604001"/>
              <a:gd name="connsiteX3531" fmla="*/ 5340795 w 6293294"/>
              <a:gd name="connsiteY3531" fmla="*/ 599186 h 5604001"/>
              <a:gd name="connsiteX3532" fmla="*/ 5493195 w 6293294"/>
              <a:gd name="connsiteY3532" fmla="*/ 529908 h 5604001"/>
              <a:gd name="connsiteX3533" fmla="*/ 5524374 w 6293294"/>
              <a:gd name="connsiteY3533" fmla="*/ 561086 h 5604001"/>
              <a:gd name="connsiteX3534" fmla="*/ 5617909 w 6293294"/>
              <a:gd name="connsiteY3534" fmla="*/ 481457 h 5604001"/>
              <a:gd name="connsiteX3535" fmla="*/ 5638674 w 6293294"/>
              <a:gd name="connsiteY3535" fmla="*/ 529908 h 5604001"/>
              <a:gd name="connsiteX3536" fmla="*/ 5645595 w 6293294"/>
              <a:gd name="connsiteY3536" fmla="*/ 533400 h 5604001"/>
              <a:gd name="connsiteX3537" fmla="*/ 5763324 w 6293294"/>
              <a:gd name="connsiteY3537" fmla="*/ 460629 h 5604001"/>
              <a:gd name="connsiteX3538" fmla="*/ 5801424 w 6293294"/>
              <a:gd name="connsiteY3538" fmla="*/ 484886 h 5604001"/>
              <a:gd name="connsiteX3539" fmla="*/ 5912295 w 6293294"/>
              <a:gd name="connsiteY3539" fmla="*/ 443357 h 5604001"/>
              <a:gd name="connsiteX3540" fmla="*/ 5943474 w 6293294"/>
              <a:gd name="connsiteY3540" fmla="*/ 439864 h 5604001"/>
              <a:gd name="connsiteX3541" fmla="*/ 6054281 w 6293294"/>
              <a:gd name="connsiteY3541" fmla="*/ 415608 h 5604001"/>
              <a:gd name="connsiteX3542" fmla="*/ 6071616 w 6293294"/>
              <a:gd name="connsiteY3542" fmla="*/ 432943 h 5604001"/>
              <a:gd name="connsiteX3543" fmla="*/ 6234367 w 6293294"/>
              <a:gd name="connsiteY3543" fmla="*/ 394843 h 5604001"/>
              <a:gd name="connsiteX3544" fmla="*/ 6251702 w 6293294"/>
              <a:gd name="connsiteY3544" fmla="*/ 398336 h 5604001"/>
              <a:gd name="connsiteX3545" fmla="*/ 6255195 w 6293294"/>
              <a:gd name="connsiteY3545" fmla="*/ 405257 h 5604001"/>
              <a:gd name="connsiteX3546" fmla="*/ 6196267 w 6293294"/>
              <a:gd name="connsiteY3546" fmla="*/ 436436 h 5604001"/>
              <a:gd name="connsiteX3547" fmla="*/ 6262116 w 6293294"/>
              <a:gd name="connsiteY3547" fmla="*/ 464122 h 5604001"/>
              <a:gd name="connsiteX3548" fmla="*/ 6262116 w 6293294"/>
              <a:gd name="connsiteY3548" fmla="*/ 477964 h 5604001"/>
              <a:gd name="connsiteX3549" fmla="*/ 6196267 w 6293294"/>
              <a:gd name="connsiteY3549" fmla="*/ 509143 h 5604001"/>
              <a:gd name="connsiteX3550" fmla="*/ 6272467 w 6293294"/>
              <a:gd name="connsiteY3550" fmla="*/ 512572 h 5604001"/>
              <a:gd name="connsiteX3551" fmla="*/ 6282881 w 6293294"/>
              <a:gd name="connsiteY3551" fmla="*/ 522986 h 5604001"/>
              <a:gd name="connsiteX3552" fmla="*/ 6206681 w 6293294"/>
              <a:gd name="connsiteY3552" fmla="*/ 571500 h 5604001"/>
              <a:gd name="connsiteX3553" fmla="*/ 6161659 w 6293294"/>
              <a:gd name="connsiteY3553" fmla="*/ 602679 h 5604001"/>
              <a:gd name="connsiteX3554" fmla="*/ 6192837 w 6293294"/>
              <a:gd name="connsiteY3554" fmla="*/ 637286 h 5604001"/>
              <a:gd name="connsiteX3555" fmla="*/ 6161659 w 6293294"/>
              <a:gd name="connsiteY3555" fmla="*/ 675386 h 5604001"/>
              <a:gd name="connsiteX3556" fmla="*/ 6199759 w 6293294"/>
              <a:gd name="connsiteY3556" fmla="*/ 699643 h 5604001"/>
              <a:gd name="connsiteX3557" fmla="*/ 6192837 w 6293294"/>
              <a:gd name="connsiteY3557" fmla="*/ 709994 h 5604001"/>
              <a:gd name="connsiteX3558" fmla="*/ 6071616 w 6293294"/>
              <a:gd name="connsiteY3558" fmla="*/ 755079 h 5604001"/>
              <a:gd name="connsiteX3559" fmla="*/ 6057774 w 6293294"/>
              <a:gd name="connsiteY3559" fmla="*/ 786194 h 5604001"/>
              <a:gd name="connsiteX3560" fmla="*/ 5964237 w 6293294"/>
              <a:gd name="connsiteY3560" fmla="*/ 834708 h 5604001"/>
              <a:gd name="connsiteX3561" fmla="*/ 5908802 w 6293294"/>
              <a:gd name="connsiteY3561" fmla="*/ 820865 h 5604001"/>
              <a:gd name="connsiteX3562" fmla="*/ 5898451 w 6293294"/>
              <a:gd name="connsiteY3562" fmla="*/ 858965 h 5604001"/>
              <a:gd name="connsiteX3563" fmla="*/ 5860351 w 6293294"/>
              <a:gd name="connsiteY3563" fmla="*/ 872808 h 5604001"/>
              <a:gd name="connsiteX3564" fmla="*/ 5797995 w 6293294"/>
              <a:gd name="connsiteY3564" fmla="*/ 872808 h 5604001"/>
              <a:gd name="connsiteX3565" fmla="*/ 5766816 w 6293294"/>
              <a:gd name="connsiteY3565" fmla="*/ 883221 h 5604001"/>
              <a:gd name="connsiteX3566" fmla="*/ 5780659 w 6293294"/>
              <a:gd name="connsiteY3566" fmla="*/ 910908 h 5604001"/>
              <a:gd name="connsiteX3567" fmla="*/ 5666359 w 6293294"/>
              <a:gd name="connsiteY3567" fmla="*/ 935165 h 5604001"/>
              <a:gd name="connsiteX3568" fmla="*/ 5659437 w 6293294"/>
              <a:gd name="connsiteY3568" fmla="*/ 942086 h 5604001"/>
              <a:gd name="connsiteX3569" fmla="*/ 5687124 w 6293294"/>
              <a:gd name="connsiteY3569" fmla="*/ 962851 h 5604001"/>
              <a:gd name="connsiteX3570" fmla="*/ 5510530 w 6293294"/>
              <a:gd name="connsiteY3570" fmla="*/ 1039051 h 5604001"/>
              <a:gd name="connsiteX3571" fmla="*/ 5541709 w 6293294"/>
              <a:gd name="connsiteY3571" fmla="*/ 1063308 h 5604001"/>
              <a:gd name="connsiteX3572" fmla="*/ 5375466 w 6293294"/>
              <a:gd name="connsiteY3572" fmla="*/ 1142937 h 5604001"/>
              <a:gd name="connsiteX3573" fmla="*/ 5413502 w 6293294"/>
              <a:gd name="connsiteY3573" fmla="*/ 1188021 h 5604001"/>
              <a:gd name="connsiteX3574" fmla="*/ 5275009 w 6293294"/>
              <a:gd name="connsiteY3574" fmla="*/ 1239965 h 5604001"/>
              <a:gd name="connsiteX3575" fmla="*/ 5216081 w 6293294"/>
              <a:gd name="connsiteY3575" fmla="*/ 1239965 h 5604001"/>
              <a:gd name="connsiteX3576" fmla="*/ 5056759 w 6293294"/>
              <a:gd name="connsiteY3576" fmla="*/ 1298829 h 5604001"/>
              <a:gd name="connsiteX3577" fmla="*/ 5056759 w 6293294"/>
              <a:gd name="connsiteY3577" fmla="*/ 1319593 h 5604001"/>
              <a:gd name="connsiteX3578" fmla="*/ 4997895 w 6293294"/>
              <a:gd name="connsiteY3578" fmla="*/ 1343851 h 5604001"/>
              <a:gd name="connsiteX3579" fmla="*/ 4925187 w 6293294"/>
              <a:gd name="connsiteY3579" fmla="*/ 1357693 h 5604001"/>
              <a:gd name="connsiteX3580" fmla="*/ 4942523 w 6293294"/>
              <a:gd name="connsiteY3580" fmla="*/ 1368108 h 5604001"/>
              <a:gd name="connsiteX3581" fmla="*/ 5008309 w 6293294"/>
              <a:gd name="connsiteY3581" fmla="*/ 1409637 h 5604001"/>
              <a:gd name="connsiteX3582" fmla="*/ 5084509 w 6293294"/>
              <a:gd name="connsiteY3582" fmla="*/ 1475486 h 5604001"/>
              <a:gd name="connsiteX3583" fmla="*/ 5119116 w 6293294"/>
              <a:gd name="connsiteY3583" fmla="*/ 1485837 h 5604001"/>
              <a:gd name="connsiteX3584" fmla="*/ 5146866 w 6293294"/>
              <a:gd name="connsiteY3584" fmla="*/ 1513586 h 5604001"/>
              <a:gd name="connsiteX3585" fmla="*/ 5160709 w 6293294"/>
              <a:gd name="connsiteY3585" fmla="*/ 1520508 h 5604001"/>
              <a:gd name="connsiteX3586" fmla="*/ 5195316 w 6293294"/>
              <a:gd name="connsiteY3586" fmla="*/ 1510093 h 5604001"/>
              <a:gd name="connsiteX3587" fmla="*/ 5240337 w 6293294"/>
              <a:gd name="connsiteY3587" fmla="*/ 1558608 h 5604001"/>
              <a:gd name="connsiteX3588" fmla="*/ 5285359 w 6293294"/>
              <a:gd name="connsiteY3588" fmla="*/ 1586293 h 5604001"/>
              <a:gd name="connsiteX3589" fmla="*/ 5320030 w 6293294"/>
              <a:gd name="connsiteY3589" fmla="*/ 1648651 h 5604001"/>
              <a:gd name="connsiteX3590" fmla="*/ 5330381 w 6293294"/>
              <a:gd name="connsiteY3590" fmla="*/ 1652080 h 5604001"/>
              <a:gd name="connsiteX3591" fmla="*/ 5368481 w 6293294"/>
              <a:gd name="connsiteY3591" fmla="*/ 1627886 h 5604001"/>
              <a:gd name="connsiteX3592" fmla="*/ 5392737 w 6293294"/>
              <a:gd name="connsiteY3592" fmla="*/ 1627886 h 5604001"/>
              <a:gd name="connsiteX3593" fmla="*/ 5420487 w 6293294"/>
              <a:gd name="connsiteY3593" fmla="*/ 1600137 h 5604001"/>
              <a:gd name="connsiteX3594" fmla="*/ 5458587 w 6293294"/>
              <a:gd name="connsiteY3594" fmla="*/ 1589786 h 5604001"/>
              <a:gd name="connsiteX3595" fmla="*/ 5510530 w 6293294"/>
              <a:gd name="connsiteY3595" fmla="*/ 1645158 h 5604001"/>
              <a:gd name="connsiteX3596" fmla="*/ 5534787 w 6293294"/>
              <a:gd name="connsiteY3596" fmla="*/ 1669415 h 5604001"/>
              <a:gd name="connsiteX3597" fmla="*/ 5545137 w 6293294"/>
              <a:gd name="connsiteY3597" fmla="*/ 1714437 h 5604001"/>
              <a:gd name="connsiteX3598" fmla="*/ 5538216 w 6293294"/>
              <a:gd name="connsiteY3598" fmla="*/ 1745615 h 5604001"/>
              <a:gd name="connsiteX3599" fmla="*/ 5565902 w 6293294"/>
              <a:gd name="connsiteY3599" fmla="*/ 1811401 h 5604001"/>
              <a:gd name="connsiteX3600" fmla="*/ 5583237 w 6293294"/>
              <a:gd name="connsiteY3600" fmla="*/ 1880680 h 5604001"/>
              <a:gd name="connsiteX3601" fmla="*/ 5600574 w 6293294"/>
              <a:gd name="connsiteY3601" fmla="*/ 1828737 h 5604001"/>
              <a:gd name="connsiteX3602" fmla="*/ 5669851 w 6293294"/>
              <a:gd name="connsiteY3602" fmla="*/ 1728280 h 5604001"/>
              <a:gd name="connsiteX3603" fmla="*/ 5749481 w 6293294"/>
              <a:gd name="connsiteY3603" fmla="*/ 1711008 h 5604001"/>
              <a:gd name="connsiteX3604" fmla="*/ 5801424 w 6293294"/>
              <a:gd name="connsiteY3604" fmla="*/ 1659065 h 5604001"/>
              <a:gd name="connsiteX3605" fmla="*/ 5815330 w 6293294"/>
              <a:gd name="connsiteY3605" fmla="*/ 1655572 h 5604001"/>
              <a:gd name="connsiteX3606" fmla="*/ 5874195 w 6293294"/>
              <a:gd name="connsiteY3606" fmla="*/ 1686751 h 5604001"/>
              <a:gd name="connsiteX3607" fmla="*/ 5960745 w 6293294"/>
              <a:gd name="connsiteY3607" fmla="*/ 1749108 h 5604001"/>
              <a:gd name="connsiteX3608" fmla="*/ 5950395 w 6293294"/>
              <a:gd name="connsiteY3608" fmla="*/ 1780286 h 5604001"/>
              <a:gd name="connsiteX3609" fmla="*/ 5971159 w 6293294"/>
              <a:gd name="connsiteY3609" fmla="*/ 1797558 h 5604001"/>
              <a:gd name="connsiteX3610" fmla="*/ 6040437 w 6293294"/>
              <a:gd name="connsiteY3610" fmla="*/ 1759458 h 5604001"/>
              <a:gd name="connsiteX3611" fmla="*/ 6099302 w 6293294"/>
              <a:gd name="connsiteY3611" fmla="*/ 1821815 h 5604001"/>
              <a:gd name="connsiteX3612" fmla="*/ 6102795 w 6293294"/>
              <a:gd name="connsiteY3612" fmla="*/ 1880680 h 5604001"/>
              <a:gd name="connsiteX3613" fmla="*/ 6144324 w 6293294"/>
              <a:gd name="connsiteY3613" fmla="*/ 1932623 h 5604001"/>
              <a:gd name="connsiteX3614" fmla="*/ 6127051 w 6293294"/>
              <a:gd name="connsiteY3614" fmla="*/ 1991551 h 5604001"/>
              <a:gd name="connsiteX3615" fmla="*/ 6095874 w 6293294"/>
              <a:gd name="connsiteY3615" fmla="*/ 2026158 h 5604001"/>
              <a:gd name="connsiteX3616" fmla="*/ 6081967 w 6293294"/>
              <a:gd name="connsiteY3616" fmla="*/ 2088515 h 5604001"/>
              <a:gd name="connsiteX3617" fmla="*/ 6061202 w 6293294"/>
              <a:gd name="connsiteY3617" fmla="*/ 2143951 h 5604001"/>
              <a:gd name="connsiteX3618" fmla="*/ 6061202 w 6293294"/>
              <a:gd name="connsiteY3618" fmla="*/ 2154301 h 5604001"/>
              <a:gd name="connsiteX3619" fmla="*/ 6113145 w 6293294"/>
              <a:gd name="connsiteY3619" fmla="*/ 2157794 h 5604001"/>
              <a:gd name="connsiteX3620" fmla="*/ 6189345 w 6293294"/>
              <a:gd name="connsiteY3620" fmla="*/ 2223580 h 5604001"/>
              <a:gd name="connsiteX3621" fmla="*/ 6258624 w 6293294"/>
              <a:gd name="connsiteY3621" fmla="*/ 2275523 h 5604001"/>
              <a:gd name="connsiteX3622" fmla="*/ 6269037 w 6293294"/>
              <a:gd name="connsiteY3622" fmla="*/ 2324037 h 5604001"/>
              <a:gd name="connsiteX3623" fmla="*/ 6289802 w 6293294"/>
              <a:gd name="connsiteY3623" fmla="*/ 2358644 h 5604001"/>
              <a:gd name="connsiteX3624" fmla="*/ 6293295 w 6293294"/>
              <a:gd name="connsiteY3624" fmla="*/ 2375980 h 5604001"/>
              <a:gd name="connsiteX3625" fmla="*/ 6272467 w 6293294"/>
              <a:gd name="connsiteY3625" fmla="*/ 2431415 h 5604001"/>
              <a:gd name="connsiteX3626" fmla="*/ 6282881 w 6293294"/>
              <a:gd name="connsiteY3626" fmla="*/ 2472944 h 5604001"/>
              <a:gd name="connsiteX3627" fmla="*/ 6224016 w 6293294"/>
              <a:gd name="connsiteY3627" fmla="*/ 2531872 h 5604001"/>
              <a:gd name="connsiteX3628" fmla="*/ 6106224 w 6293294"/>
              <a:gd name="connsiteY3628" fmla="*/ 2594166 h 5604001"/>
              <a:gd name="connsiteX3629" fmla="*/ 6158167 w 6293294"/>
              <a:gd name="connsiteY3629" fmla="*/ 2687701 h 5604001"/>
              <a:gd name="connsiteX3630" fmla="*/ 6140895 w 6293294"/>
              <a:gd name="connsiteY3630" fmla="*/ 2722309 h 5604001"/>
              <a:gd name="connsiteX3631" fmla="*/ 6196267 w 6293294"/>
              <a:gd name="connsiteY3631" fmla="*/ 2840101 h 5604001"/>
              <a:gd name="connsiteX3632" fmla="*/ 6178995 w 6293294"/>
              <a:gd name="connsiteY3632" fmla="*/ 2892044 h 5604001"/>
              <a:gd name="connsiteX3633" fmla="*/ 6147816 w 6293294"/>
              <a:gd name="connsiteY3633" fmla="*/ 2919730 h 5604001"/>
              <a:gd name="connsiteX3634" fmla="*/ 6151245 w 6293294"/>
              <a:gd name="connsiteY3634" fmla="*/ 2937066 h 5604001"/>
              <a:gd name="connsiteX3635" fmla="*/ 6092381 w 6293294"/>
              <a:gd name="connsiteY3635" fmla="*/ 2999423 h 5604001"/>
              <a:gd name="connsiteX3636" fmla="*/ 6106224 w 6293294"/>
              <a:gd name="connsiteY3636" fmla="*/ 3061780 h 5604001"/>
              <a:gd name="connsiteX3637" fmla="*/ 6088951 w 6293294"/>
              <a:gd name="connsiteY3637" fmla="*/ 3103309 h 5604001"/>
              <a:gd name="connsiteX3638" fmla="*/ 6109716 w 6293294"/>
              <a:gd name="connsiteY3638" fmla="*/ 3158744 h 5604001"/>
              <a:gd name="connsiteX3639" fmla="*/ 6078537 w 6293294"/>
              <a:gd name="connsiteY3639" fmla="*/ 3217609 h 5604001"/>
              <a:gd name="connsiteX3640" fmla="*/ 6061202 w 6293294"/>
              <a:gd name="connsiteY3640" fmla="*/ 3224530 h 5604001"/>
              <a:gd name="connsiteX3641" fmla="*/ 6054281 w 6293294"/>
              <a:gd name="connsiteY3641" fmla="*/ 3231451 h 5604001"/>
              <a:gd name="connsiteX3642" fmla="*/ 5967730 w 6293294"/>
              <a:gd name="connsiteY3642" fmla="*/ 3297301 h 5604001"/>
              <a:gd name="connsiteX3643" fmla="*/ 5922645 w 6293294"/>
              <a:gd name="connsiteY3643" fmla="*/ 3276473 h 5604001"/>
              <a:gd name="connsiteX3644" fmla="*/ 5894959 w 6293294"/>
              <a:gd name="connsiteY3644" fmla="*/ 3283458 h 5604001"/>
              <a:gd name="connsiteX3645" fmla="*/ 5797995 w 6293294"/>
              <a:gd name="connsiteY3645" fmla="*/ 3241866 h 5604001"/>
              <a:gd name="connsiteX3646" fmla="*/ 5763324 w 6293294"/>
              <a:gd name="connsiteY3646" fmla="*/ 3207258 h 5604001"/>
              <a:gd name="connsiteX3647" fmla="*/ 5680202 w 6293294"/>
              <a:gd name="connsiteY3647" fmla="*/ 3189923 h 5604001"/>
              <a:gd name="connsiteX3648" fmla="*/ 5666359 w 6293294"/>
              <a:gd name="connsiteY3648" fmla="*/ 3189923 h 5604001"/>
              <a:gd name="connsiteX3649" fmla="*/ 5718302 w 6293294"/>
              <a:gd name="connsiteY3649" fmla="*/ 3352673 h 5604001"/>
              <a:gd name="connsiteX3650" fmla="*/ 5694109 w 6293294"/>
              <a:gd name="connsiteY3650" fmla="*/ 3428873 h 5604001"/>
              <a:gd name="connsiteX3651" fmla="*/ 5652516 w 6293294"/>
              <a:gd name="connsiteY3651" fmla="*/ 3442780 h 5604001"/>
              <a:gd name="connsiteX3652" fmla="*/ 5659437 w 6293294"/>
              <a:gd name="connsiteY3652" fmla="*/ 3494723 h 5604001"/>
              <a:gd name="connsiteX3653" fmla="*/ 5638674 w 6293294"/>
              <a:gd name="connsiteY3653" fmla="*/ 3574351 h 5604001"/>
              <a:gd name="connsiteX3654" fmla="*/ 5527802 w 6293294"/>
              <a:gd name="connsiteY3654" fmla="*/ 3636709 h 5604001"/>
              <a:gd name="connsiteX3655" fmla="*/ 5472430 w 6293294"/>
              <a:gd name="connsiteY3655" fmla="*/ 3619373 h 5604001"/>
              <a:gd name="connsiteX3656" fmla="*/ 5416995 w 6293294"/>
              <a:gd name="connsiteY3656" fmla="*/ 3681730 h 5604001"/>
              <a:gd name="connsiteX3657" fmla="*/ 5378895 w 6293294"/>
              <a:gd name="connsiteY3657" fmla="*/ 3688651 h 5604001"/>
              <a:gd name="connsiteX3658" fmla="*/ 5423916 w 6293294"/>
              <a:gd name="connsiteY3658" fmla="*/ 3771773 h 5604001"/>
              <a:gd name="connsiteX3659" fmla="*/ 5416995 w 6293294"/>
              <a:gd name="connsiteY3659" fmla="*/ 3799523 h 5604001"/>
              <a:gd name="connsiteX3660" fmla="*/ 5441251 w 6293294"/>
              <a:gd name="connsiteY3660" fmla="*/ 3827209 h 5604001"/>
              <a:gd name="connsiteX3661" fmla="*/ 5507037 w 6293294"/>
              <a:gd name="connsiteY3661" fmla="*/ 3962273 h 5604001"/>
              <a:gd name="connsiteX3662" fmla="*/ 5493195 w 6293294"/>
              <a:gd name="connsiteY3662" fmla="*/ 3976116 h 5604001"/>
              <a:gd name="connsiteX3663" fmla="*/ 5513959 w 6293294"/>
              <a:gd name="connsiteY3663" fmla="*/ 4028123 h 5604001"/>
              <a:gd name="connsiteX3664" fmla="*/ 5513959 w 6293294"/>
              <a:gd name="connsiteY3664" fmla="*/ 4111244 h 5604001"/>
              <a:gd name="connsiteX3665" fmla="*/ 5489702 w 6293294"/>
              <a:gd name="connsiteY3665" fmla="*/ 4118166 h 5604001"/>
              <a:gd name="connsiteX3666" fmla="*/ 5486274 w 6293294"/>
              <a:gd name="connsiteY3666" fmla="*/ 4128516 h 5604001"/>
              <a:gd name="connsiteX3667" fmla="*/ 5503609 w 6293294"/>
              <a:gd name="connsiteY3667" fmla="*/ 4204716 h 5604001"/>
              <a:gd name="connsiteX3668" fmla="*/ 5493195 w 6293294"/>
              <a:gd name="connsiteY3668" fmla="*/ 4235895 h 5604001"/>
              <a:gd name="connsiteX3669" fmla="*/ 5479351 w 6293294"/>
              <a:gd name="connsiteY3669" fmla="*/ 4253230 h 5604001"/>
              <a:gd name="connsiteX3670" fmla="*/ 5489702 w 6293294"/>
              <a:gd name="connsiteY3670" fmla="*/ 4308666 h 5604001"/>
              <a:gd name="connsiteX3671" fmla="*/ 5468937 w 6293294"/>
              <a:gd name="connsiteY3671" fmla="*/ 4329430 h 5604001"/>
              <a:gd name="connsiteX3672" fmla="*/ 5458587 w 6293294"/>
              <a:gd name="connsiteY3672" fmla="*/ 4322509 h 5604001"/>
              <a:gd name="connsiteX3673" fmla="*/ 5427409 w 6293294"/>
              <a:gd name="connsiteY3673" fmla="*/ 4273995 h 5604001"/>
              <a:gd name="connsiteX3674" fmla="*/ 5385816 w 6293294"/>
              <a:gd name="connsiteY3674" fmla="*/ 4301681 h 5604001"/>
              <a:gd name="connsiteX3675" fmla="*/ 5292281 w 6293294"/>
              <a:gd name="connsiteY3675" fmla="*/ 4177030 h 5604001"/>
              <a:gd name="connsiteX3676" fmla="*/ 5257674 w 6293294"/>
              <a:gd name="connsiteY3676" fmla="*/ 4194366 h 5604001"/>
              <a:gd name="connsiteX3677" fmla="*/ 5157216 w 6293294"/>
              <a:gd name="connsiteY3677" fmla="*/ 4090416 h 5604001"/>
              <a:gd name="connsiteX3678" fmla="*/ 5132959 w 6293294"/>
              <a:gd name="connsiteY3678" fmla="*/ 4097338 h 5604001"/>
              <a:gd name="connsiteX3679" fmla="*/ 5056759 w 6293294"/>
              <a:gd name="connsiteY3679" fmla="*/ 4003866 h 5604001"/>
              <a:gd name="connsiteX3680" fmla="*/ 5032566 w 6293294"/>
              <a:gd name="connsiteY3680" fmla="*/ 4017709 h 5604001"/>
              <a:gd name="connsiteX3681" fmla="*/ 5001387 w 6293294"/>
              <a:gd name="connsiteY3681" fmla="*/ 3861816 h 5604001"/>
              <a:gd name="connsiteX3682" fmla="*/ 4980623 w 6293294"/>
              <a:gd name="connsiteY3682" fmla="*/ 3841051 h 5604001"/>
              <a:gd name="connsiteX3683" fmla="*/ 4911344 w 6293294"/>
              <a:gd name="connsiteY3683" fmla="*/ 3688651 h 5604001"/>
              <a:gd name="connsiteX3684" fmla="*/ 4911344 w 6293294"/>
              <a:gd name="connsiteY3684" fmla="*/ 3615944 h 5604001"/>
              <a:gd name="connsiteX3685" fmla="*/ 4925187 w 6293294"/>
              <a:gd name="connsiteY3685" fmla="*/ 3518980 h 5604001"/>
              <a:gd name="connsiteX3686" fmla="*/ 4942523 w 6293294"/>
              <a:gd name="connsiteY3686" fmla="*/ 3401187 h 5604001"/>
              <a:gd name="connsiteX3687" fmla="*/ 4921695 w 6293294"/>
              <a:gd name="connsiteY3687" fmla="*/ 3421951 h 5604001"/>
              <a:gd name="connsiteX3688" fmla="*/ 4911344 w 6293294"/>
              <a:gd name="connsiteY3688" fmla="*/ 3477387 h 5604001"/>
              <a:gd name="connsiteX3689" fmla="*/ 4848987 w 6293294"/>
              <a:gd name="connsiteY3689" fmla="*/ 3539744 h 5604001"/>
              <a:gd name="connsiteX3690" fmla="*/ 4855909 w 6293294"/>
              <a:gd name="connsiteY3690" fmla="*/ 3570923 h 5604001"/>
              <a:gd name="connsiteX3691" fmla="*/ 4790123 w 6293294"/>
              <a:gd name="connsiteY3691" fmla="*/ 3633280 h 5604001"/>
              <a:gd name="connsiteX3692" fmla="*/ 4755451 w 6293294"/>
              <a:gd name="connsiteY3692" fmla="*/ 3636709 h 5604001"/>
              <a:gd name="connsiteX3693" fmla="*/ 4603051 w 6293294"/>
              <a:gd name="connsiteY3693" fmla="*/ 3712909 h 5604001"/>
              <a:gd name="connsiteX3694" fmla="*/ 4513009 w 6293294"/>
              <a:gd name="connsiteY3694" fmla="*/ 3681730 h 5604001"/>
              <a:gd name="connsiteX3695" fmla="*/ 4464495 w 6293294"/>
              <a:gd name="connsiteY3695" fmla="*/ 3598609 h 5604001"/>
              <a:gd name="connsiteX3696" fmla="*/ 4391787 w 6293294"/>
              <a:gd name="connsiteY3696" fmla="*/ 3595180 h 5604001"/>
              <a:gd name="connsiteX3697" fmla="*/ 4225544 w 6293294"/>
              <a:gd name="connsiteY3697" fmla="*/ 3647123 h 5604001"/>
              <a:gd name="connsiteX3698" fmla="*/ 4218623 w 6293294"/>
              <a:gd name="connsiteY3698" fmla="*/ 3654044 h 5604001"/>
              <a:gd name="connsiteX3699" fmla="*/ 4274058 w 6293294"/>
              <a:gd name="connsiteY3699" fmla="*/ 3775266 h 5604001"/>
              <a:gd name="connsiteX3700" fmla="*/ 4301744 w 6293294"/>
              <a:gd name="connsiteY3700" fmla="*/ 3823716 h 5604001"/>
              <a:gd name="connsiteX3701" fmla="*/ 4305174 w 6293294"/>
              <a:gd name="connsiteY3701" fmla="*/ 3841051 h 5604001"/>
              <a:gd name="connsiteX3702" fmla="*/ 4291330 w 6293294"/>
              <a:gd name="connsiteY3702" fmla="*/ 3889566 h 5604001"/>
              <a:gd name="connsiteX3703" fmla="*/ 4253230 w 6293294"/>
              <a:gd name="connsiteY3703" fmla="*/ 3934587 h 5604001"/>
              <a:gd name="connsiteX3704" fmla="*/ 4260151 w 6293294"/>
              <a:gd name="connsiteY3704" fmla="*/ 3972687 h 5604001"/>
              <a:gd name="connsiteX3705" fmla="*/ 4135501 w 6293294"/>
              <a:gd name="connsiteY3705" fmla="*/ 4132009 h 5604001"/>
              <a:gd name="connsiteX3706" fmla="*/ 3979609 w 6293294"/>
              <a:gd name="connsiteY3706" fmla="*/ 4280916 h 5604001"/>
              <a:gd name="connsiteX3707" fmla="*/ 3910330 w 6293294"/>
              <a:gd name="connsiteY3707" fmla="*/ 4249738 h 5604001"/>
              <a:gd name="connsiteX3708" fmla="*/ 3879215 w 6293294"/>
              <a:gd name="connsiteY3708" fmla="*/ 4291330 h 5604001"/>
              <a:gd name="connsiteX3709" fmla="*/ 3803015 w 6293294"/>
              <a:gd name="connsiteY3709" fmla="*/ 4339781 h 5604001"/>
              <a:gd name="connsiteX3710" fmla="*/ 3654044 w 6293294"/>
              <a:gd name="connsiteY3710" fmla="*/ 4273995 h 5604001"/>
              <a:gd name="connsiteX3711" fmla="*/ 3588258 w 6293294"/>
              <a:gd name="connsiteY3711" fmla="*/ 4273995 h 5604001"/>
              <a:gd name="connsiteX3712" fmla="*/ 3480880 w 6293294"/>
              <a:gd name="connsiteY3712" fmla="*/ 4239387 h 5604001"/>
              <a:gd name="connsiteX3713" fmla="*/ 3342322 w 6293294"/>
              <a:gd name="connsiteY3713" fmla="*/ 4152773 h 5604001"/>
              <a:gd name="connsiteX3714" fmla="*/ 2788158 w 6293294"/>
              <a:gd name="connsiteY3714" fmla="*/ 3342323 h 5604001"/>
              <a:gd name="connsiteX3715" fmla="*/ 2767394 w 6293294"/>
              <a:gd name="connsiteY3715" fmla="*/ 3273044 h 5604001"/>
              <a:gd name="connsiteX3716" fmla="*/ 2722372 w 6293294"/>
              <a:gd name="connsiteY3716" fmla="*/ 3079051 h 5604001"/>
              <a:gd name="connsiteX3717" fmla="*/ 2621915 w 6293294"/>
              <a:gd name="connsiteY3717" fmla="*/ 3092958 h 5604001"/>
              <a:gd name="connsiteX3718" fmla="*/ 2621915 w 6293294"/>
              <a:gd name="connsiteY3718" fmla="*/ 3127566 h 5604001"/>
              <a:gd name="connsiteX3719" fmla="*/ 2625408 w 6293294"/>
              <a:gd name="connsiteY3719" fmla="*/ 3165666 h 5604001"/>
              <a:gd name="connsiteX3720" fmla="*/ 2711958 w 6293294"/>
              <a:gd name="connsiteY3720" fmla="*/ 3449701 h 5604001"/>
              <a:gd name="connsiteX3721" fmla="*/ 2732786 w 6293294"/>
              <a:gd name="connsiteY3721" fmla="*/ 3484309 h 5604001"/>
              <a:gd name="connsiteX3722" fmla="*/ 2767394 w 6293294"/>
              <a:gd name="connsiteY3722" fmla="*/ 3577844 h 5604001"/>
              <a:gd name="connsiteX3723" fmla="*/ 2753551 w 6293294"/>
              <a:gd name="connsiteY3723" fmla="*/ 3660966 h 5604001"/>
              <a:gd name="connsiteX3724" fmla="*/ 2763901 w 6293294"/>
              <a:gd name="connsiteY3724" fmla="*/ 3699066 h 5604001"/>
              <a:gd name="connsiteX3725" fmla="*/ 2774315 w 6293294"/>
              <a:gd name="connsiteY3725" fmla="*/ 3757930 h 5604001"/>
              <a:gd name="connsiteX3726" fmla="*/ 2663508 w 6293294"/>
              <a:gd name="connsiteY3726" fmla="*/ 3924173 h 5604001"/>
              <a:gd name="connsiteX3727" fmla="*/ 2614994 w 6293294"/>
              <a:gd name="connsiteY3727" fmla="*/ 3958844 h 5604001"/>
              <a:gd name="connsiteX3728" fmla="*/ 2604580 w 6293294"/>
              <a:gd name="connsiteY3728" fmla="*/ 4066223 h 5604001"/>
              <a:gd name="connsiteX3729" fmla="*/ 2493772 w 6293294"/>
              <a:gd name="connsiteY3729" fmla="*/ 4152773 h 5604001"/>
              <a:gd name="connsiteX3730" fmla="*/ 2438337 w 6293294"/>
              <a:gd name="connsiteY3730" fmla="*/ 4138930 h 5604001"/>
              <a:gd name="connsiteX3731" fmla="*/ 2396808 w 6293294"/>
              <a:gd name="connsiteY3731" fmla="*/ 4190873 h 5604001"/>
              <a:gd name="connsiteX3732" fmla="*/ 2396808 w 6293294"/>
              <a:gd name="connsiteY3732" fmla="*/ 4228973 h 5604001"/>
              <a:gd name="connsiteX3733" fmla="*/ 2386394 w 6293294"/>
              <a:gd name="connsiteY3733" fmla="*/ 4294759 h 5604001"/>
              <a:gd name="connsiteX3734" fmla="*/ 2330958 w 6293294"/>
              <a:gd name="connsiteY3734" fmla="*/ 4256659 h 5604001"/>
              <a:gd name="connsiteX3735" fmla="*/ 2327529 w 6293294"/>
              <a:gd name="connsiteY3735" fmla="*/ 4263644 h 5604001"/>
              <a:gd name="connsiteX3736" fmla="*/ 2348294 w 6293294"/>
              <a:gd name="connsiteY3736" fmla="*/ 4381373 h 5604001"/>
              <a:gd name="connsiteX3737" fmla="*/ 2344864 w 6293294"/>
              <a:gd name="connsiteY3737" fmla="*/ 4415981 h 5604001"/>
              <a:gd name="connsiteX3738" fmla="*/ 2334451 w 6293294"/>
              <a:gd name="connsiteY3738" fmla="*/ 4419473 h 5604001"/>
              <a:gd name="connsiteX3739" fmla="*/ 2289429 w 6293294"/>
              <a:gd name="connsiteY3739" fmla="*/ 4391787 h 5604001"/>
              <a:gd name="connsiteX3740" fmla="*/ 2272094 w 6293294"/>
              <a:gd name="connsiteY3740" fmla="*/ 4405630 h 5604001"/>
              <a:gd name="connsiteX3741" fmla="*/ 2227072 w 6293294"/>
              <a:gd name="connsiteY3741" fmla="*/ 4582287 h 5604001"/>
              <a:gd name="connsiteX3742" fmla="*/ 2199386 w 6293294"/>
              <a:gd name="connsiteY3742" fmla="*/ 4564952 h 5604001"/>
              <a:gd name="connsiteX3743" fmla="*/ 2195894 w 6293294"/>
              <a:gd name="connsiteY3743" fmla="*/ 4571873 h 5604001"/>
              <a:gd name="connsiteX3744" fmla="*/ 2213229 w 6293294"/>
              <a:gd name="connsiteY3744" fmla="*/ 4675759 h 5604001"/>
              <a:gd name="connsiteX3745" fmla="*/ 2192464 w 6293294"/>
              <a:gd name="connsiteY3745" fmla="*/ 4710430 h 5604001"/>
              <a:gd name="connsiteX3746" fmla="*/ 2137029 w 6293294"/>
              <a:gd name="connsiteY3746" fmla="*/ 4672330 h 5604001"/>
              <a:gd name="connsiteX3747" fmla="*/ 2133537 w 6293294"/>
              <a:gd name="connsiteY3747" fmla="*/ 4679252 h 5604001"/>
              <a:gd name="connsiteX3748" fmla="*/ 2150872 w 6293294"/>
              <a:gd name="connsiteY3748" fmla="*/ 4762373 h 5604001"/>
              <a:gd name="connsiteX3749" fmla="*/ 2116264 w 6293294"/>
              <a:gd name="connsiteY3749" fmla="*/ 4831652 h 5604001"/>
              <a:gd name="connsiteX3750" fmla="*/ 2092008 w 6293294"/>
              <a:gd name="connsiteY3750" fmla="*/ 4821238 h 5604001"/>
              <a:gd name="connsiteX3751" fmla="*/ 2019237 w 6293294"/>
              <a:gd name="connsiteY3751" fmla="*/ 4977130 h 5604001"/>
              <a:gd name="connsiteX3752" fmla="*/ 1963864 w 6293294"/>
              <a:gd name="connsiteY3752" fmla="*/ 5081016 h 5604001"/>
              <a:gd name="connsiteX3753" fmla="*/ 1946529 w 6293294"/>
              <a:gd name="connsiteY3753" fmla="*/ 5070602 h 5604001"/>
              <a:gd name="connsiteX3754" fmla="*/ 1859915 w 6293294"/>
              <a:gd name="connsiteY3754" fmla="*/ 5223002 h 5604001"/>
              <a:gd name="connsiteX3755" fmla="*/ 1842643 w 6293294"/>
              <a:gd name="connsiteY3755" fmla="*/ 5202238 h 5604001"/>
              <a:gd name="connsiteX3756" fmla="*/ 1859915 w 6293294"/>
              <a:gd name="connsiteY3756" fmla="*/ 5153724 h 5604001"/>
              <a:gd name="connsiteX3757" fmla="*/ 1849564 w 6293294"/>
              <a:gd name="connsiteY3757" fmla="*/ 5146802 h 5604001"/>
              <a:gd name="connsiteX3758" fmla="*/ 1787208 w 6293294"/>
              <a:gd name="connsiteY3758" fmla="*/ 5164138 h 5604001"/>
              <a:gd name="connsiteX3759" fmla="*/ 1769872 w 6293294"/>
              <a:gd name="connsiteY3759" fmla="*/ 5136452 h 5604001"/>
              <a:gd name="connsiteX3760" fmla="*/ 1783715 w 6293294"/>
              <a:gd name="connsiteY3760" fmla="*/ 5081016 h 5604001"/>
              <a:gd name="connsiteX3761" fmla="*/ 1776794 w 6293294"/>
              <a:gd name="connsiteY3761" fmla="*/ 5074095 h 5604001"/>
              <a:gd name="connsiteX3762" fmla="*/ 1721421 w 6293294"/>
              <a:gd name="connsiteY3762" fmla="*/ 5122545 h 5604001"/>
              <a:gd name="connsiteX3763" fmla="*/ 1700594 w 6293294"/>
              <a:gd name="connsiteY3763" fmla="*/ 5081016 h 5604001"/>
              <a:gd name="connsiteX3764" fmla="*/ 1717929 w 6293294"/>
              <a:gd name="connsiteY3764" fmla="*/ 4977130 h 5604001"/>
              <a:gd name="connsiteX3765" fmla="*/ 1707578 w 6293294"/>
              <a:gd name="connsiteY3765" fmla="*/ 4956302 h 5604001"/>
              <a:gd name="connsiteX3766" fmla="*/ 1679829 w 6293294"/>
              <a:gd name="connsiteY3766" fmla="*/ 4952873 h 5604001"/>
              <a:gd name="connsiteX3767" fmla="*/ 1645221 w 6293294"/>
              <a:gd name="connsiteY3767" fmla="*/ 4928616 h 5604001"/>
              <a:gd name="connsiteX3768" fmla="*/ 1641729 w 6293294"/>
              <a:gd name="connsiteY3768" fmla="*/ 4890516 h 5604001"/>
              <a:gd name="connsiteX3769" fmla="*/ 1624394 w 6293294"/>
              <a:gd name="connsiteY3769" fmla="*/ 4880102 h 5604001"/>
              <a:gd name="connsiteX3770" fmla="*/ 1596708 w 6293294"/>
              <a:gd name="connsiteY3770" fmla="*/ 4887024 h 5604001"/>
              <a:gd name="connsiteX3771" fmla="*/ 1579372 w 6293294"/>
              <a:gd name="connsiteY3771" fmla="*/ 4866259 h 5604001"/>
              <a:gd name="connsiteX3772" fmla="*/ 1620964 w 6293294"/>
              <a:gd name="connsiteY3772" fmla="*/ 4755452 h 5604001"/>
              <a:gd name="connsiteX3773" fmla="*/ 1596708 w 6293294"/>
              <a:gd name="connsiteY3773" fmla="*/ 4703509 h 5604001"/>
              <a:gd name="connsiteX3774" fmla="*/ 1579372 w 6293294"/>
              <a:gd name="connsiteY3774" fmla="*/ 4641152 h 5604001"/>
              <a:gd name="connsiteX3775" fmla="*/ 1662494 w 6293294"/>
              <a:gd name="connsiteY3775" fmla="*/ 4558030 h 5604001"/>
              <a:gd name="connsiteX3776" fmla="*/ 1631378 w 6293294"/>
              <a:gd name="connsiteY3776" fmla="*/ 4509516 h 5604001"/>
              <a:gd name="connsiteX3777" fmla="*/ 1697164 w 6293294"/>
              <a:gd name="connsiteY3777" fmla="*/ 4409059 h 5604001"/>
              <a:gd name="connsiteX3778" fmla="*/ 1655572 w 6293294"/>
              <a:gd name="connsiteY3778" fmla="*/ 4364038 h 5604001"/>
              <a:gd name="connsiteX3779" fmla="*/ 1714500 w 6293294"/>
              <a:gd name="connsiteY3779" fmla="*/ 4273995 h 5604001"/>
              <a:gd name="connsiteX3780" fmla="*/ 1683321 w 6293294"/>
              <a:gd name="connsiteY3780" fmla="*/ 4270566 h 5604001"/>
              <a:gd name="connsiteX3781" fmla="*/ 1665986 w 6293294"/>
              <a:gd name="connsiteY3781" fmla="*/ 4242816 h 5604001"/>
              <a:gd name="connsiteX3782" fmla="*/ 1711008 w 6293294"/>
              <a:gd name="connsiteY3782" fmla="*/ 4066223 h 5604001"/>
              <a:gd name="connsiteX3783" fmla="*/ 1686751 w 6293294"/>
              <a:gd name="connsiteY3783" fmla="*/ 4073144 h 5604001"/>
              <a:gd name="connsiteX3784" fmla="*/ 1662494 w 6293294"/>
              <a:gd name="connsiteY3784" fmla="*/ 4041966 h 5604001"/>
              <a:gd name="connsiteX3785" fmla="*/ 1707578 w 6293294"/>
              <a:gd name="connsiteY3785" fmla="*/ 3879151 h 5604001"/>
              <a:gd name="connsiteX3786" fmla="*/ 1620964 w 6293294"/>
              <a:gd name="connsiteY3786" fmla="*/ 3820287 h 5604001"/>
              <a:gd name="connsiteX3787" fmla="*/ 1738694 w 6293294"/>
              <a:gd name="connsiteY3787" fmla="*/ 3629787 h 5604001"/>
              <a:gd name="connsiteX3788" fmla="*/ 1735264 w 6293294"/>
              <a:gd name="connsiteY3788" fmla="*/ 3640201 h 5604001"/>
              <a:gd name="connsiteX3789" fmla="*/ 1766443 w 6293294"/>
              <a:gd name="connsiteY3789" fmla="*/ 3674809 h 5604001"/>
              <a:gd name="connsiteX3790" fmla="*/ 1756029 w 6293294"/>
              <a:gd name="connsiteY3790" fmla="*/ 3681730 h 5604001"/>
              <a:gd name="connsiteX3791" fmla="*/ 1648651 w 6293294"/>
              <a:gd name="connsiteY3791" fmla="*/ 3827209 h 5604001"/>
              <a:gd name="connsiteX3792" fmla="*/ 1655572 w 6293294"/>
              <a:gd name="connsiteY3792" fmla="*/ 3837623 h 5604001"/>
              <a:gd name="connsiteX3793" fmla="*/ 1738694 w 6293294"/>
              <a:gd name="connsiteY3793" fmla="*/ 3879151 h 5604001"/>
              <a:gd name="connsiteX3794" fmla="*/ 1693672 w 6293294"/>
              <a:gd name="connsiteY3794" fmla="*/ 4035044 h 5604001"/>
              <a:gd name="connsiteX3795" fmla="*/ 1738694 w 6293294"/>
              <a:gd name="connsiteY3795" fmla="*/ 4017709 h 5604001"/>
              <a:gd name="connsiteX3796" fmla="*/ 1762951 w 6293294"/>
              <a:gd name="connsiteY3796" fmla="*/ 4038473 h 5604001"/>
              <a:gd name="connsiteX3797" fmla="*/ 1697164 w 6293294"/>
              <a:gd name="connsiteY3797" fmla="*/ 4232466 h 5604001"/>
              <a:gd name="connsiteX3798" fmla="*/ 1731772 w 6293294"/>
              <a:gd name="connsiteY3798" fmla="*/ 4242816 h 5604001"/>
              <a:gd name="connsiteX3799" fmla="*/ 1752600 w 6293294"/>
              <a:gd name="connsiteY3799" fmla="*/ 4273995 h 5604001"/>
              <a:gd name="connsiteX3800" fmla="*/ 1690243 w 6293294"/>
              <a:gd name="connsiteY3800" fmla="*/ 4367530 h 5604001"/>
              <a:gd name="connsiteX3801" fmla="*/ 1731772 w 6293294"/>
              <a:gd name="connsiteY3801" fmla="*/ 4412552 h 5604001"/>
              <a:gd name="connsiteX3802" fmla="*/ 1662494 w 6293294"/>
              <a:gd name="connsiteY3802" fmla="*/ 4516438 h 5604001"/>
              <a:gd name="connsiteX3803" fmla="*/ 1704086 w 6293294"/>
              <a:gd name="connsiteY3803" fmla="*/ 4575302 h 5604001"/>
              <a:gd name="connsiteX3804" fmla="*/ 1697164 w 6293294"/>
              <a:gd name="connsiteY3804" fmla="*/ 4585716 h 5604001"/>
              <a:gd name="connsiteX3805" fmla="*/ 1610551 w 6293294"/>
              <a:gd name="connsiteY3805" fmla="*/ 4651502 h 5604001"/>
              <a:gd name="connsiteX3806" fmla="*/ 1652143 w 6293294"/>
              <a:gd name="connsiteY3806" fmla="*/ 4758881 h 5604001"/>
              <a:gd name="connsiteX3807" fmla="*/ 1620964 w 6293294"/>
              <a:gd name="connsiteY3807" fmla="*/ 4848924 h 5604001"/>
              <a:gd name="connsiteX3808" fmla="*/ 1659064 w 6293294"/>
              <a:gd name="connsiteY3808" fmla="*/ 4883595 h 5604001"/>
              <a:gd name="connsiteX3809" fmla="*/ 1662494 w 6293294"/>
              <a:gd name="connsiteY3809" fmla="*/ 4921695 h 5604001"/>
              <a:gd name="connsiteX3810" fmla="*/ 1704086 w 6293294"/>
              <a:gd name="connsiteY3810" fmla="*/ 4932045 h 5604001"/>
              <a:gd name="connsiteX3811" fmla="*/ 1738694 w 6293294"/>
              <a:gd name="connsiteY3811" fmla="*/ 4987481 h 5604001"/>
              <a:gd name="connsiteX3812" fmla="*/ 1724851 w 6293294"/>
              <a:gd name="connsiteY3812" fmla="*/ 5070602 h 5604001"/>
              <a:gd name="connsiteX3813" fmla="*/ 1731772 w 6293294"/>
              <a:gd name="connsiteY3813" fmla="*/ 5077524 h 5604001"/>
              <a:gd name="connsiteX3814" fmla="*/ 1780286 w 6293294"/>
              <a:gd name="connsiteY3814" fmla="*/ 5035995 h 5604001"/>
              <a:gd name="connsiteX3815" fmla="*/ 1811464 w 6293294"/>
              <a:gd name="connsiteY3815" fmla="*/ 5070602 h 5604001"/>
              <a:gd name="connsiteX3816" fmla="*/ 1797621 w 6293294"/>
              <a:gd name="connsiteY3816" fmla="*/ 5122545 h 5604001"/>
              <a:gd name="connsiteX3817" fmla="*/ 1804543 w 6293294"/>
              <a:gd name="connsiteY3817" fmla="*/ 5129467 h 5604001"/>
              <a:gd name="connsiteX3818" fmla="*/ 1846072 w 6293294"/>
              <a:gd name="connsiteY3818" fmla="*/ 5119116 h 5604001"/>
              <a:gd name="connsiteX3819" fmla="*/ 1877251 w 6293294"/>
              <a:gd name="connsiteY3819" fmla="*/ 5132959 h 5604001"/>
              <a:gd name="connsiteX3820" fmla="*/ 1932686 w 6293294"/>
              <a:gd name="connsiteY3820" fmla="*/ 5035995 h 5604001"/>
              <a:gd name="connsiteX3821" fmla="*/ 1963864 w 6293294"/>
              <a:gd name="connsiteY3821" fmla="*/ 5035995 h 5604001"/>
              <a:gd name="connsiteX3822" fmla="*/ 2001964 w 6293294"/>
              <a:gd name="connsiteY3822" fmla="*/ 4952873 h 5604001"/>
              <a:gd name="connsiteX3823" fmla="*/ 2026221 w 6293294"/>
              <a:gd name="connsiteY3823" fmla="*/ 4925124 h 5604001"/>
              <a:gd name="connsiteX3824" fmla="*/ 2088515 w 6293294"/>
              <a:gd name="connsiteY3824" fmla="*/ 4803902 h 5604001"/>
              <a:gd name="connsiteX3825" fmla="*/ 2109343 w 6293294"/>
              <a:gd name="connsiteY3825" fmla="*/ 4810824 h 5604001"/>
              <a:gd name="connsiteX3826" fmla="*/ 2126615 w 6293294"/>
              <a:gd name="connsiteY3826" fmla="*/ 4762373 h 5604001"/>
              <a:gd name="connsiteX3827" fmla="*/ 2105851 w 6293294"/>
              <a:gd name="connsiteY3827" fmla="*/ 4665409 h 5604001"/>
              <a:gd name="connsiteX3828" fmla="*/ 2126615 w 6293294"/>
              <a:gd name="connsiteY3828" fmla="*/ 4637659 h 5604001"/>
              <a:gd name="connsiteX3829" fmla="*/ 2182051 w 6293294"/>
              <a:gd name="connsiteY3829" fmla="*/ 4679252 h 5604001"/>
              <a:gd name="connsiteX3830" fmla="*/ 2185543 w 6293294"/>
              <a:gd name="connsiteY3830" fmla="*/ 4661916 h 5604001"/>
              <a:gd name="connsiteX3831" fmla="*/ 2161286 w 6293294"/>
              <a:gd name="connsiteY3831" fmla="*/ 4544187 h 5604001"/>
              <a:gd name="connsiteX3832" fmla="*/ 2175129 w 6293294"/>
              <a:gd name="connsiteY3832" fmla="*/ 4526852 h 5604001"/>
              <a:gd name="connsiteX3833" fmla="*/ 2220151 w 6293294"/>
              <a:gd name="connsiteY3833" fmla="*/ 4554538 h 5604001"/>
              <a:gd name="connsiteX3834" fmla="*/ 2251329 w 6293294"/>
              <a:gd name="connsiteY3834" fmla="*/ 4422966 h 5604001"/>
              <a:gd name="connsiteX3835" fmla="*/ 2279015 w 6293294"/>
              <a:gd name="connsiteY3835" fmla="*/ 4374452 h 5604001"/>
              <a:gd name="connsiteX3836" fmla="*/ 2330958 w 6293294"/>
              <a:gd name="connsiteY3836" fmla="*/ 4398709 h 5604001"/>
              <a:gd name="connsiteX3837" fmla="*/ 2330958 w 6293294"/>
              <a:gd name="connsiteY3837" fmla="*/ 4360609 h 5604001"/>
              <a:gd name="connsiteX3838" fmla="*/ 2306764 w 6293294"/>
              <a:gd name="connsiteY3838" fmla="*/ 4253230 h 5604001"/>
              <a:gd name="connsiteX3839" fmla="*/ 2324037 w 6293294"/>
              <a:gd name="connsiteY3839" fmla="*/ 4232466 h 5604001"/>
              <a:gd name="connsiteX3840" fmla="*/ 2372551 w 6293294"/>
              <a:gd name="connsiteY3840" fmla="*/ 4263644 h 5604001"/>
              <a:gd name="connsiteX3841" fmla="*/ 2376043 w 6293294"/>
              <a:gd name="connsiteY3841" fmla="*/ 4235895 h 5604001"/>
              <a:gd name="connsiteX3842" fmla="*/ 2365629 w 6293294"/>
              <a:gd name="connsiteY3842" fmla="*/ 4204716 h 5604001"/>
              <a:gd name="connsiteX3843" fmla="*/ 2327529 w 6293294"/>
              <a:gd name="connsiteY3843" fmla="*/ 4211638 h 5604001"/>
              <a:gd name="connsiteX3844" fmla="*/ 2199386 w 6293294"/>
              <a:gd name="connsiteY3844" fmla="*/ 4180459 h 5604001"/>
              <a:gd name="connsiteX3845" fmla="*/ 2078164 w 6293294"/>
              <a:gd name="connsiteY3845" fmla="*/ 4225544 h 5604001"/>
              <a:gd name="connsiteX3846" fmla="*/ 2043494 w 6293294"/>
              <a:gd name="connsiteY3846" fmla="*/ 4215130 h 5604001"/>
              <a:gd name="connsiteX3847" fmla="*/ 2040064 w 6293294"/>
              <a:gd name="connsiteY3847" fmla="*/ 4222052 h 5604001"/>
              <a:gd name="connsiteX3848" fmla="*/ 2050415 w 6293294"/>
              <a:gd name="connsiteY3848" fmla="*/ 4270566 h 5604001"/>
              <a:gd name="connsiteX3849" fmla="*/ 2064321 w 6293294"/>
              <a:gd name="connsiteY3849" fmla="*/ 4381373 h 5604001"/>
              <a:gd name="connsiteX3850" fmla="*/ 2067751 w 6293294"/>
              <a:gd name="connsiteY3850" fmla="*/ 4509516 h 5604001"/>
              <a:gd name="connsiteX3851" fmla="*/ 2026221 w 6293294"/>
              <a:gd name="connsiteY3851" fmla="*/ 4211638 h 5604001"/>
              <a:gd name="connsiteX3852" fmla="*/ 2012315 w 6293294"/>
              <a:gd name="connsiteY3852" fmla="*/ 4190873 h 5604001"/>
              <a:gd name="connsiteX3853" fmla="*/ 1932686 w 6293294"/>
              <a:gd name="connsiteY3853" fmla="*/ 4506087 h 5604001"/>
              <a:gd name="connsiteX3854" fmla="*/ 1814894 w 6293294"/>
              <a:gd name="connsiteY3854" fmla="*/ 4790059 h 5604001"/>
              <a:gd name="connsiteX3855" fmla="*/ 1783715 w 6293294"/>
              <a:gd name="connsiteY3855" fmla="*/ 4810824 h 5604001"/>
              <a:gd name="connsiteX3856" fmla="*/ 1818386 w 6293294"/>
              <a:gd name="connsiteY3856" fmla="*/ 4765802 h 5604001"/>
              <a:gd name="connsiteX3857" fmla="*/ 1932686 w 6293294"/>
              <a:gd name="connsiteY3857" fmla="*/ 4415981 h 5604001"/>
              <a:gd name="connsiteX3858" fmla="*/ 1991551 w 6293294"/>
              <a:gd name="connsiteY3858" fmla="*/ 4152773 h 5604001"/>
              <a:gd name="connsiteX3859" fmla="*/ 2005394 w 6293294"/>
              <a:gd name="connsiteY3859" fmla="*/ 4059238 h 5604001"/>
              <a:gd name="connsiteX3860" fmla="*/ 1950021 w 6293294"/>
              <a:gd name="connsiteY3860" fmla="*/ 3962273 h 5604001"/>
              <a:gd name="connsiteX3861" fmla="*/ 1832229 w 6293294"/>
              <a:gd name="connsiteY3861" fmla="*/ 4076573 h 5604001"/>
              <a:gd name="connsiteX3862" fmla="*/ 1946529 w 6293294"/>
              <a:gd name="connsiteY3862" fmla="*/ 3889566 h 5604001"/>
              <a:gd name="connsiteX3863" fmla="*/ 1936115 w 6293294"/>
              <a:gd name="connsiteY3863" fmla="*/ 3820287 h 5604001"/>
              <a:gd name="connsiteX3864" fmla="*/ 1835721 w 6293294"/>
              <a:gd name="connsiteY3864" fmla="*/ 3692144 h 5604001"/>
              <a:gd name="connsiteX3865" fmla="*/ 1807972 w 6293294"/>
              <a:gd name="connsiteY3865" fmla="*/ 3501644 h 5604001"/>
              <a:gd name="connsiteX3866" fmla="*/ 1368108 w 6293294"/>
              <a:gd name="connsiteY3866" fmla="*/ 3969195 h 5604001"/>
              <a:gd name="connsiteX3867" fmla="*/ 1309243 w 6293294"/>
              <a:gd name="connsiteY3867" fmla="*/ 3972687 h 5604001"/>
              <a:gd name="connsiteX3868" fmla="*/ 1226121 w 6293294"/>
              <a:gd name="connsiteY3868" fmla="*/ 3996944 h 5604001"/>
              <a:gd name="connsiteX3869" fmla="*/ 1160335 w 6293294"/>
              <a:gd name="connsiteY3869" fmla="*/ 4000373 h 5604001"/>
              <a:gd name="connsiteX3870" fmla="*/ 1084135 w 6293294"/>
              <a:gd name="connsiteY3870" fmla="*/ 4066223 h 5604001"/>
              <a:gd name="connsiteX3871" fmla="*/ 952500 w 6293294"/>
              <a:gd name="connsiteY3871" fmla="*/ 4166616 h 5604001"/>
              <a:gd name="connsiteX3872" fmla="*/ 924814 w 6293294"/>
              <a:gd name="connsiteY3872" fmla="*/ 4111244 h 5604001"/>
              <a:gd name="connsiteX3873" fmla="*/ 917892 w 6293294"/>
              <a:gd name="connsiteY3873" fmla="*/ 4107751 h 5604001"/>
              <a:gd name="connsiteX3874" fmla="*/ 762000 w 6293294"/>
              <a:gd name="connsiteY3874" fmla="*/ 4145851 h 5604001"/>
              <a:gd name="connsiteX3875" fmla="*/ 689292 w 6293294"/>
              <a:gd name="connsiteY3875" fmla="*/ 4093909 h 5604001"/>
              <a:gd name="connsiteX3876" fmla="*/ 519557 w 6293294"/>
              <a:gd name="connsiteY3876" fmla="*/ 4118166 h 5604001"/>
              <a:gd name="connsiteX3877" fmla="*/ 419100 w 6293294"/>
              <a:gd name="connsiteY3877" fmla="*/ 4031551 h 5604001"/>
              <a:gd name="connsiteX3878" fmla="*/ 301371 w 6293294"/>
              <a:gd name="connsiteY3878" fmla="*/ 4066223 h 5604001"/>
              <a:gd name="connsiteX3879" fmla="*/ 183578 w 6293294"/>
              <a:gd name="connsiteY3879" fmla="*/ 4080066 h 5604001"/>
              <a:gd name="connsiteX3880" fmla="*/ 135128 w 6293294"/>
              <a:gd name="connsiteY3880" fmla="*/ 3986530 h 5604001"/>
              <a:gd name="connsiteX3881" fmla="*/ 110871 w 6293294"/>
              <a:gd name="connsiteY3881" fmla="*/ 3983038 h 5604001"/>
              <a:gd name="connsiteX3882" fmla="*/ 31178 w 6293294"/>
              <a:gd name="connsiteY3882" fmla="*/ 4010787 h 5604001"/>
              <a:gd name="connsiteX3883" fmla="*/ 0 w 6293294"/>
              <a:gd name="connsiteY3883" fmla="*/ 3979609 h 5604001"/>
              <a:gd name="connsiteX3884" fmla="*/ 93535 w 6293294"/>
              <a:gd name="connsiteY3884" fmla="*/ 3865309 h 5604001"/>
              <a:gd name="connsiteX3885" fmla="*/ 110871 w 6293294"/>
              <a:gd name="connsiteY3885" fmla="*/ 3816795 h 5604001"/>
              <a:gd name="connsiteX3886" fmla="*/ 166307 w 6293294"/>
              <a:gd name="connsiteY3886" fmla="*/ 3771773 h 5604001"/>
              <a:gd name="connsiteX3887" fmla="*/ 245935 w 6293294"/>
              <a:gd name="connsiteY3887" fmla="*/ 3719830 h 5604001"/>
              <a:gd name="connsiteX3888" fmla="*/ 225171 w 6293294"/>
              <a:gd name="connsiteY3888" fmla="*/ 3685223 h 5604001"/>
              <a:gd name="connsiteX3889" fmla="*/ 356743 w 6293294"/>
              <a:gd name="connsiteY3889" fmla="*/ 3557080 h 5604001"/>
              <a:gd name="connsiteX3890" fmla="*/ 422592 w 6293294"/>
              <a:gd name="connsiteY3890" fmla="*/ 3532823 h 5604001"/>
              <a:gd name="connsiteX3891" fmla="*/ 412178 w 6293294"/>
              <a:gd name="connsiteY3891" fmla="*/ 3511995 h 5604001"/>
              <a:gd name="connsiteX3892" fmla="*/ 477964 w 6293294"/>
              <a:gd name="connsiteY3892" fmla="*/ 3466973 h 5604001"/>
              <a:gd name="connsiteX3893" fmla="*/ 654621 w 6293294"/>
              <a:gd name="connsiteY3893" fmla="*/ 3411601 h 5604001"/>
              <a:gd name="connsiteX3894" fmla="*/ 727392 w 6293294"/>
              <a:gd name="connsiteY3894" fmla="*/ 3404680 h 5604001"/>
              <a:gd name="connsiteX3895" fmla="*/ 921321 w 6293294"/>
              <a:gd name="connsiteY3895" fmla="*/ 3318066 h 5604001"/>
              <a:gd name="connsiteX3896" fmla="*/ 862457 w 6293294"/>
              <a:gd name="connsiteY3896" fmla="*/ 3214180 h 5604001"/>
              <a:gd name="connsiteX3897" fmla="*/ 886714 w 6293294"/>
              <a:gd name="connsiteY3897" fmla="*/ 3124137 h 5604001"/>
              <a:gd name="connsiteX3898" fmla="*/ 879792 w 6293294"/>
              <a:gd name="connsiteY3898" fmla="*/ 3117151 h 5604001"/>
              <a:gd name="connsiteX3899" fmla="*/ 723900 w 6293294"/>
              <a:gd name="connsiteY3899" fmla="*/ 2957830 h 5604001"/>
              <a:gd name="connsiteX3900" fmla="*/ 723900 w 6293294"/>
              <a:gd name="connsiteY3900" fmla="*/ 2885123 h 5604001"/>
              <a:gd name="connsiteX3901" fmla="*/ 886714 w 6293294"/>
              <a:gd name="connsiteY3901" fmla="*/ 2666937 h 5604001"/>
              <a:gd name="connsiteX3902" fmla="*/ 883221 w 6293294"/>
              <a:gd name="connsiteY3902" fmla="*/ 2660015 h 5604001"/>
              <a:gd name="connsiteX3903" fmla="*/ 845121 w 6293294"/>
              <a:gd name="connsiteY3903" fmla="*/ 2604580 h 5604001"/>
              <a:gd name="connsiteX3904" fmla="*/ 1004443 w 6293294"/>
              <a:gd name="connsiteY3904" fmla="*/ 2414080 h 5604001"/>
              <a:gd name="connsiteX3905" fmla="*/ 1177608 w 6293294"/>
              <a:gd name="connsiteY3905" fmla="*/ 2348294 h 5604001"/>
              <a:gd name="connsiteX3906" fmla="*/ 1035621 w 6293294"/>
              <a:gd name="connsiteY3906" fmla="*/ 2251329 h 5604001"/>
              <a:gd name="connsiteX3907" fmla="*/ 928243 w 6293294"/>
              <a:gd name="connsiteY3907" fmla="*/ 2247837 h 5604001"/>
              <a:gd name="connsiteX3908" fmla="*/ 748157 w 6293294"/>
              <a:gd name="connsiteY3908" fmla="*/ 2133537 h 5604001"/>
              <a:gd name="connsiteX3909" fmla="*/ 613092 w 6293294"/>
              <a:gd name="connsiteY3909" fmla="*/ 1984629 h 5604001"/>
              <a:gd name="connsiteX3910" fmla="*/ 651192 w 6293294"/>
              <a:gd name="connsiteY3910" fmla="*/ 1915351 h 5604001"/>
              <a:gd name="connsiteX3911" fmla="*/ 626935 w 6293294"/>
              <a:gd name="connsiteY3911" fmla="*/ 1852993 h 5604001"/>
              <a:gd name="connsiteX3912" fmla="*/ 630364 w 6293294"/>
              <a:gd name="connsiteY3912" fmla="*/ 1818386 h 5604001"/>
              <a:gd name="connsiteX3913" fmla="*/ 682371 w 6293294"/>
              <a:gd name="connsiteY3913" fmla="*/ 1749108 h 5604001"/>
              <a:gd name="connsiteX3914" fmla="*/ 755078 w 6293294"/>
              <a:gd name="connsiteY3914" fmla="*/ 1717929 h 5604001"/>
              <a:gd name="connsiteX3915" fmla="*/ 762000 w 6293294"/>
              <a:gd name="connsiteY3915" fmla="*/ 1697101 h 5604001"/>
              <a:gd name="connsiteX3916" fmla="*/ 890143 w 6293294"/>
              <a:gd name="connsiteY3916" fmla="*/ 1579372 h 5604001"/>
              <a:gd name="connsiteX3917" fmla="*/ 862457 w 6293294"/>
              <a:gd name="connsiteY3917" fmla="*/ 1520508 h 5604001"/>
              <a:gd name="connsiteX3918" fmla="*/ 865886 w 6293294"/>
              <a:gd name="connsiteY3918" fmla="*/ 1482408 h 5604001"/>
              <a:gd name="connsiteX3919" fmla="*/ 917892 w 6293294"/>
              <a:gd name="connsiteY3919" fmla="*/ 1416558 h 5604001"/>
              <a:gd name="connsiteX3920" fmla="*/ 907478 w 6293294"/>
              <a:gd name="connsiteY3920" fmla="*/ 1364615 h 5604001"/>
              <a:gd name="connsiteX3921" fmla="*/ 1073721 w 6293294"/>
              <a:gd name="connsiteY3921" fmla="*/ 1188021 h 5604001"/>
              <a:gd name="connsiteX3922" fmla="*/ 1167257 w 6293294"/>
              <a:gd name="connsiteY3922" fmla="*/ 1188021 h 5604001"/>
              <a:gd name="connsiteX3923" fmla="*/ 1381951 w 6293294"/>
              <a:gd name="connsiteY3923" fmla="*/ 1063308 h 5604001"/>
              <a:gd name="connsiteX3924" fmla="*/ 1267651 w 6293294"/>
              <a:gd name="connsiteY3924" fmla="*/ 914400 h 5604001"/>
              <a:gd name="connsiteX3925" fmla="*/ 1295400 w 6293294"/>
              <a:gd name="connsiteY3925" fmla="*/ 845121 h 5604001"/>
              <a:gd name="connsiteX3926" fmla="*/ 1278064 w 6293294"/>
              <a:gd name="connsiteY3926" fmla="*/ 824294 h 5604001"/>
              <a:gd name="connsiteX3927" fmla="*/ 1267651 w 6293294"/>
              <a:gd name="connsiteY3927" fmla="*/ 782765 h 5604001"/>
              <a:gd name="connsiteX3928" fmla="*/ 1271143 w 6293294"/>
              <a:gd name="connsiteY3928" fmla="*/ 755079 h 5604001"/>
              <a:gd name="connsiteX3929" fmla="*/ 1361186 w 6293294"/>
              <a:gd name="connsiteY3929" fmla="*/ 658051 h 5604001"/>
              <a:gd name="connsiteX3930" fmla="*/ 1364678 w 6293294"/>
              <a:gd name="connsiteY3930" fmla="*/ 640779 h 5604001"/>
              <a:gd name="connsiteX3931" fmla="*/ 1444308 w 6293294"/>
              <a:gd name="connsiteY3931" fmla="*/ 540322 h 5604001"/>
              <a:gd name="connsiteX3932" fmla="*/ 1489329 w 6293294"/>
              <a:gd name="connsiteY3932" fmla="*/ 536829 h 5604001"/>
              <a:gd name="connsiteX3933" fmla="*/ 1524000 w 6293294"/>
              <a:gd name="connsiteY3933" fmla="*/ 502222 h 5604001"/>
              <a:gd name="connsiteX3934" fmla="*/ 1579372 w 6293294"/>
              <a:gd name="connsiteY3934" fmla="*/ 481457 h 5604001"/>
              <a:gd name="connsiteX3935" fmla="*/ 1728343 w 6293294"/>
              <a:gd name="connsiteY3935" fmla="*/ 509143 h 5604001"/>
              <a:gd name="connsiteX3936" fmla="*/ 1794129 w 6293294"/>
              <a:gd name="connsiteY3936" fmla="*/ 498729 h 5604001"/>
              <a:gd name="connsiteX3937" fmla="*/ 1967294 w 6293294"/>
              <a:gd name="connsiteY3937" fmla="*/ 581851 h 5604001"/>
              <a:gd name="connsiteX3938" fmla="*/ 2022729 w 6293294"/>
              <a:gd name="connsiteY3938" fmla="*/ 464122 h 5604001"/>
              <a:gd name="connsiteX3939" fmla="*/ 2088515 w 6293294"/>
              <a:gd name="connsiteY3939" fmla="*/ 374078 h 5604001"/>
              <a:gd name="connsiteX3940" fmla="*/ 2078164 w 6293294"/>
              <a:gd name="connsiteY3940" fmla="*/ 335978 h 5604001"/>
              <a:gd name="connsiteX3941" fmla="*/ 2206308 w 6293294"/>
              <a:gd name="connsiteY3941" fmla="*/ 166243 h 5604001"/>
              <a:gd name="connsiteX3942" fmla="*/ 2258251 w 6293294"/>
              <a:gd name="connsiteY3942" fmla="*/ 187008 h 5604001"/>
              <a:gd name="connsiteX3943" fmla="*/ 2434908 w 6293294"/>
              <a:gd name="connsiteY3943" fmla="*/ 96964 h 5604001"/>
              <a:gd name="connsiteX3944" fmla="*/ 2556129 w 6293294"/>
              <a:gd name="connsiteY3944" fmla="*/ 256286 h 5604001"/>
              <a:gd name="connsiteX3945" fmla="*/ 2566480 w 6293294"/>
              <a:gd name="connsiteY3945" fmla="*/ 256286 h 5604001"/>
              <a:gd name="connsiteX3946" fmla="*/ 2580386 w 6293294"/>
              <a:gd name="connsiteY3946" fmla="*/ 211264 h 5604001"/>
              <a:gd name="connsiteX3947" fmla="*/ 2680780 w 6293294"/>
              <a:gd name="connsiteY3947" fmla="*/ 169736 h 5604001"/>
              <a:gd name="connsiteX3948" fmla="*/ 2756980 w 6293294"/>
              <a:gd name="connsiteY3948" fmla="*/ 204343 h 5604001"/>
              <a:gd name="connsiteX3949" fmla="*/ 2777808 w 6293294"/>
              <a:gd name="connsiteY3949" fmla="*/ 232029 h 5604001"/>
              <a:gd name="connsiteX3950" fmla="*/ 2892108 w 6293294"/>
              <a:gd name="connsiteY3950" fmla="*/ 270129 h 5604001"/>
              <a:gd name="connsiteX3951" fmla="*/ 2905951 w 6293294"/>
              <a:gd name="connsiteY3951" fmla="*/ 329057 h 5604001"/>
              <a:gd name="connsiteX3952" fmla="*/ 2899029 w 6293294"/>
              <a:gd name="connsiteY3952" fmla="*/ 398336 h 5604001"/>
              <a:gd name="connsiteX3953" fmla="*/ 2992501 w 6293294"/>
              <a:gd name="connsiteY3953" fmla="*/ 616522 h 5604001"/>
              <a:gd name="connsiteX3954" fmla="*/ 2899029 w 6293294"/>
              <a:gd name="connsiteY3954" fmla="*/ 810451 h 5604001"/>
              <a:gd name="connsiteX3955" fmla="*/ 2902458 w 6293294"/>
              <a:gd name="connsiteY3955" fmla="*/ 831279 h 5604001"/>
              <a:gd name="connsiteX3956" fmla="*/ 3044444 w 6293294"/>
              <a:gd name="connsiteY3956" fmla="*/ 744665 h 5604001"/>
              <a:gd name="connsiteX3957" fmla="*/ 3120644 w 6293294"/>
              <a:gd name="connsiteY3957" fmla="*/ 720408 h 5604001"/>
              <a:gd name="connsiteX3958" fmla="*/ 3134551 w 6293294"/>
              <a:gd name="connsiteY3958" fmla="*/ 692722 h 5604001"/>
              <a:gd name="connsiteX3959" fmla="*/ 3234944 w 6293294"/>
              <a:gd name="connsiteY3959" fmla="*/ 623443 h 5604001"/>
              <a:gd name="connsiteX3960" fmla="*/ 3273044 w 6293294"/>
              <a:gd name="connsiteY3960" fmla="*/ 630365 h 5604001"/>
              <a:gd name="connsiteX3961" fmla="*/ 3314637 w 6293294"/>
              <a:gd name="connsiteY3961" fmla="*/ 602679 h 5604001"/>
              <a:gd name="connsiteX3962" fmla="*/ 3352737 w 6293294"/>
              <a:gd name="connsiteY3962" fmla="*/ 599186 h 5604001"/>
              <a:gd name="connsiteX3963" fmla="*/ 3446272 w 6293294"/>
              <a:gd name="connsiteY3963" fmla="*/ 699643 h 5604001"/>
              <a:gd name="connsiteX3964" fmla="*/ 3439287 w 6293294"/>
              <a:gd name="connsiteY3964" fmla="*/ 741172 h 5604001"/>
              <a:gd name="connsiteX3965" fmla="*/ 3470465 w 6293294"/>
              <a:gd name="connsiteY3965" fmla="*/ 779272 h 5604001"/>
              <a:gd name="connsiteX3966" fmla="*/ 3480880 w 6293294"/>
              <a:gd name="connsiteY3966" fmla="*/ 852043 h 5604001"/>
              <a:gd name="connsiteX3967" fmla="*/ 3512058 w 6293294"/>
              <a:gd name="connsiteY3967" fmla="*/ 869315 h 5604001"/>
              <a:gd name="connsiteX3968" fmla="*/ 3615944 w 6293294"/>
              <a:gd name="connsiteY3968" fmla="*/ 838200 h 5604001"/>
              <a:gd name="connsiteX3969" fmla="*/ 3705987 w 6293294"/>
              <a:gd name="connsiteY3969" fmla="*/ 858965 h 5604001"/>
              <a:gd name="connsiteX3970" fmla="*/ 3778758 w 6293294"/>
              <a:gd name="connsiteY3970" fmla="*/ 838200 h 5604001"/>
              <a:gd name="connsiteX3971" fmla="*/ 3830701 w 6293294"/>
              <a:gd name="connsiteY3971" fmla="*/ 848551 h 5604001"/>
              <a:gd name="connsiteX3972" fmla="*/ 3875723 w 6293294"/>
              <a:gd name="connsiteY3972" fmla="*/ 914400 h 5604001"/>
              <a:gd name="connsiteX3973" fmla="*/ 3958844 w 6293294"/>
              <a:gd name="connsiteY3973" fmla="*/ 917829 h 5604001"/>
              <a:gd name="connsiteX3974" fmla="*/ 4007358 w 6293294"/>
              <a:gd name="connsiteY3974" fmla="*/ 949008 h 5604001"/>
              <a:gd name="connsiteX3975" fmla="*/ 4038536 w 6293294"/>
              <a:gd name="connsiteY3975" fmla="*/ 931672 h 5604001"/>
              <a:gd name="connsiteX3976" fmla="*/ 4107751 w 6293294"/>
              <a:gd name="connsiteY3976" fmla="*/ 921321 h 5604001"/>
              <a:gd name="connsiteX3977" fmla="*/ 4163187 w 6293294"/>
              <a:gd name="connsiteY3977" fmla="*/ 935165 h 5604001"/>
              <a:gd name="connsiteX3978" fmla="*/ 4177030 w 6293294"/>
              <a:gd name="connsiteY3978" fmla="*/ 862393 h 5604001"/>
              <a:gd name="connsiteX3979" fmla="*/ 4183951 w 6293294"/>
              <a:gd name="connsiteY3979" fmla="*/ 858965 h 5604001"/>
              <a:gd name="connsiteX3980" fmla="*/ 4222051 w 6293294"/>
              <a:gd name="connsiteY3980" fmla="*/ 914400 h 5604001"/>
              <a:gd name="connsiteX3981" fmla="*/ 4222051 w 6293294"/>
              <a:gd name="connsiteY3981" fmla="*/ 838200 h 5604001"/>
              <a:gd name="connsiteX3982" fmla="*/ 4249801 w 6293294"/>
              <a:gd name="connsiteY3982" fmla="*/ 768922 h 5604001"/>
              <a:gd name="connsiteX3983" fmla="*/ 4280980 w 6293294"/>
              <a:gd name="connsiteY3983" fmla="*/ 803529 h 5604001"/>
              <a:gd name="connsiteX3984" fmla="*/ 4280980 w 6293294"/>
              <a:gd name="connsiteY3984" fmla="*/ 668465 h 5604001"/>
              <a:gd name="connsiteX3985" fmla="*/ 4308666 w 6293294"/>
              <a:gd name="connsiteY3985" fmla="*/ 613029 h 5604001"/>
              <a:gd name="connsiteX3986" fmla="*/ 4329430 w 6293294"/>
              <a:gd name="connsiteY3986" fmla="*/ 633857 h 5604001"/>
              <a:gd name="connsiteX3987" fmla="*/ 4353687 w 6293294"/>
              <a:gd name="connsiteY3987" fmla="*/ 481457 h 5604001"/>
              <a:gd name="connsiteX3988" fmla="*/ 4388295 w 6293294"/>
              <a:gd name="connsiteY3988" fmla="*/ 512572 h 5604001"/>
              <a:gd name="connsiteX3989" fmla="*/ 4402201 w 6293294"/>
              <a:gd name="connsiteY3989" fmla="*/ 415608 h 5604001"/>
              <a:gd name="connsiteX3990" fmla="*/ 4409123 w 6293294"/>
              <a:gd name="connsiteY3990" fmla="*/ 412178 h 5604001"/>
              <a:gd name="connsiteX3991" fmla="*/ 4433380 w 6293294"/>
              <a:gd name="connsiteY3991" fmla="*/ 439864 h 5604001"/>
              <a:gd name="connsiteX3992" fmla="*/ 4443730 w 6293294"/>
              <a:gd name="connsiteY3992" fmla="*/ 429450 h 5604001"/>
              <a:gd name="connsiteX3993" fmla="*/ 4495674 w 6293294"/>
              <a:gd name="connsiteY3993" fmla="*/ 329057 h 5604001"/>
              <a:gd name="connsiteX3994" fmla="*/ 4516501 w 6293294"/>
              <a:gd name="connsiteY3994" fmla="*/ 346329 h 5604001"/>
              <a:gd name="connsiteX3995" fmla="*/ 4540695 w 6293294"/>
              <a:gd name="connsiteY3995" fmla="*/ 256286 h 5604001"/>
              <a:gd name="connsiteX3996" fmla="*/ 4575366 w 6293294"/>
              <a:gd name="connsiteY3996" fmla="*/ 290957 h 5604001"/>
              <a:gd name="connsiteX3997" fmla="*/ 4606544 w 6293294"/>
              <a:gd name="connsiteY3997" fmla="*/ 197422 h 5604001"/>
              <a:gd name="connsiteX3998" fmla="*/ 4623816 w 6293294"/>
              <a:gd name="connsiteY3998" fmla="*/ 207836 h 5604001"/>
              <a:gd name="connsiteX3999" fmla="*/ 4672330 w 6293294"/>
              <a:gd name="connsiteY3999" fmla="*/ 138557 h 5604001"/>
              <a:gd name="connsiteX4000" fmla="*/ 4741609 w 6293294"/>
              <a:gd name="connsiteY4000" fmla="*/ 69278 h 5604001"/>
              <a:gd name="connsiteX4001" fmla="*/ 4752023 w 6293294"/>
              <a:gd name="connsiteY4001" fmla="*/ 79629 h 5604001"/>
              <a:gd name="connsiteX4002" fmla="*/ 4831651 w 6293294"/>
              <a:gd name="connsiteY4002" fmla="*/ 0 h 5604001"/>
              <a:gd name="connsiteX4003" fmla="*/ 4838574 w 6293294"/>
              <a:gd name="connsiteY4003" fmla="*/ 10414 h 560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</a:cxnLst>
            <a:rect l="l" t="t" r="r" b="b"/>
            <a:pathLst>
              <a:path w="6293294" h="5604001">
                <a:moveTo>
                  <a:pt x="4187444" y="5604002"/>
                </a:moveTo>
                <a:cubicBezTo>
                  <a:pt x="4183951" y="5604002"/>
                  <a:pt x="4183951" y="5600510"/>
                  <a:pt x="4180523" y="5597081"/>
                </a:cubicBezTo>
                <a:cubicBezTo>
                  <a:pt x="4180523" y="5597081"/>
                  <a:pt x="4183951" y="5593588"/>
                  <a:pt x="4187444" y="5593588"/>
                </a:cubicBezTo>
                <a:cubicBezTo>
                  <a:pt x="4190873" y="5593588"/>
                  <a:pt x="4190873" y="5600510"/>
                  <a:pt x="4187444" y="5604002"/>
                </a:cubicBezTo>
                <a:close/>
                <a:moveTo>
                  <a:pt x="3962336" y="5500116"/>
                </a:moveTo>
                <a:cubicBezTo>
                  <a:pt x="3962336" y="5496624"/>
                  <a:pt x="3962336" y="5493195"/>
                  <a:pt x="3965765" y="5489702"/>
                </a:cubicBezTo>
                <a:cubicBezTo>
                  <a:pt x="3969258" y="5493195"/>
                  <a:pt x="3969258" y="5496624"/>
                  <a:pt x="3962336" y="5500116"/>
                </a:cubicBezTo>
                <a:close/>
                <a:moveTo>
                  <a:pt x="1898015" y="4336352"/>
                </a:moveTo>
                <a:cubicBezTo>
                  <a:pt x="1887664" y="4367530"/>
                  <a:pt x="1825308" y="4419473"/>
                  <a:pt x="1801051" y="4454081"/>
                </a:cubicBezTo>
                <a:cubicBezTo>
                  <a:pt x="1794129" y="4464495"/>
                  <a:pt x="1783715" y="4471416"/>
                  <a:pt x="1783715" y="4467987"/>
                </a:cubicBezTo>
                <a:cubicBezTo>
                  <a:pt x="1783715" y="4443730"/>
                  <a:pt x="1852994" y="4370959"/>
                  <a:pt x="1863408" y="4357116"/>
                </a:cubicBezTo>
                <a:cubicBezTo>
                  <a:pt x="1877251" y="4339781"/>
                  <a:pt x="1887664" y="4319016"/>
                  <a:pt x="1894586" y="4298252"/>
                </a:cubicBezTo>
                <a:cubicBezTo>
                  <a:pt x="1908429" y="4263644"/>
                  <a:pt x="1922272" y="4225544"/>
                  <a:pt x="1939608" y="4190873"/>
                </a:cubicBezTo>
                <a:cubicBezTo>
                  <a:pt x="1929194" y="4239387"/>
                  <a:pt x="1915351" y="4287838"/>
                  <a:pt x="1898015" y="4336352"/>
                </a:cubicBezTo>
                <a:close/>
                <a:moveTo>
                  <a:pt x="5243830" y="3951923"/>
                </a:moveTo>
                <a:cubicBezTo>
                  <a:pt x="5243830" y="3976116"/>
                  <a:pt x="5212651" y="4066223"/>
                  <a:pt x="5202237" y="4076573"/>
                </a:cubicBezTo>
                <a:cubicBezTo>
                  <a:pt x="5219574" y="4031551"/>
                  <a:pt x="5236909" y="3986530"/>
                  <a:pt x="5240337" y="3941509"/>
                </a:cubicBezTo>
                <a:cubicBezTo>
                  <a:pt x="5243830" y="3944938"/>
                  <a:pt x="5243830" y="3944938"/>
                  <a:pt x="5243830" y="3951923"/>
                </a:cubicBezTo>
                <a:close/>
                <a:moveTo>
                  <a:pt x="5399659" y="4038473"/>
                </a:moveTo>
                <a:cubicBezTo>
                  <a:pt x="5347716" y="4007295"/>
                  <a:pt x="5323459" y="3948430"/>
                  <a:pt x="5299266" y="3903409"/>
                </a:cubicBezTo>
                <a:cubicBezTo>
                  <a:pt x="5330381" y="3948430"/>
                  <a:pt x="5365051" y="3996944"/>
                  <a:pt x="5399659" y="4038473"/>
                </a:cubicBezTo>
                <a:close/>
                <a:moveTo>
                  <a:pt x="654621" y="4017709"/>
                </a:moveTo>
                <a:cubicBezTo>
                  <a:pt x="665035" y="3934587"/>
                  <a:pt x="723900" y="3841051"/>
                  <a:pt x="772414" y="3802951"/>
                </a:cubicBezTo>
                <a:cubicBezTo>
                  <a:pt x="720471" y="3868801"/>
                  <a:pt x="682371" y="3944938"/>
                  <a:pt x="654621" y="4017709"/>
                </a:cubicBezTo>
                <a:close/>
                <a:moveTo>
                  <a:pt x="2168208" y="3861816"/>
                </a:moveTo>
                <a:cubicBezTo>
                  <a:pt x="2171637" y="3875723"/>
                  <a:pt x="2171637" y="3899916"/>
                  <a:pt x="2175129" y="3920744"/>
                </a:cubicBezTo>
                <a:cubicBezTo>
                  <a:pt x="2161286" y="3879151"/>
                  <a:pt x="2137029" y="3796030"/>
                  <a:pt x="2137029" y="3789109"/>
                </a:cubicBezTo>
                <a:lnTo>
                  <a:pt x="2137029" y="3771773"/>
                </a:lnTo>
                <a:cubicBezTo>
                  <a:pt x="2150872" y="3799523"/>
                  <a:pt x="2161286" y="3827209"/>
                  <a:pt x="2168208" y="3861816"/>
                </a:cubicBezTo>
                <a:close/>
                <a:moveTo>
                  <a:pt x="5171059" y="3844544"/>
                </a:moveTo>
                <a:cubicBezTo>
                  <a:pt x="5171059" y="3851466"/>
                  <a:pt x="5153787" y="3951923"/>
                  <a:pt x="5143374" y="3979609"/>
                </a:cubicBezTo>
                <a:cubicBezTo>
                  <a:pt x="5150295" y="3934587"/>
                  <a:pt x="5164137" y="3844544"/>
                  <a:pt x="5164137" y="3837623"/>
                </a:cubicBezTo>
                <a:cubicBezTo>
                  <a:pt x="5164137" y="3827209"/>
                  <a:pt x="5157216" y="3782187"/>
                  <a:pt x="5150295" y="3754501"/>
                </a:cubicBezTo>
                <a:cubicBezTo>
                  <a:pt x="5157216" y="3778695"/>
                  <a:pt x="5171059" y="3813366"/>
                  <a:pt x="5171059" y="3844544"/>
                </a:cubicBezTo>
                <a:close/>
                <a:moveTo>
                  <a:pt x="5351209" y="3903409"/>
                </a:moveTo>
                <a:cubicBezTo>
                  <a:pt x="5316537" y="3837623"/>
                  <a:pt x="5278437" y="3771773"/>
                  <a:pt x="5202237" y="3705987"/>
                </a:cubicBezTo>
                <a:cubicBezTo>
                  <a:pt x="5271516" y="3754501"/>
                  <a:pt x="5330381" y="3837623"/>
                  <a:pt x="5351209" y="3903409"/>
                </a:cubicBezTo>
                <a:close/>
                <a:moveTo>
                  <a:pt x="2130108" y="3931095"/>
                </a:moveTo>
                <a:cubicBezTo>
                  <a:pt x="2130108" y="3938016"/>
                  <a:pt x="2126615" y="3969195"/>
                  <a:pt x="2126615" y="3986530"/>
                </a:cubicBezTo>
                <a:cubicBezTo>
                  <a:pt x="2123186" y="3976116"/>
                  <a:pt x="2112772" y="3962273"/>
                  <a:pt x="2112772" y="3955351"/>
                </a:cubicBezTo>
                <a:cubicBezTo>
                  <a:pt x="2098929" y="3886073"/>
                  <a:pt x="2109343" y="3813366"/>
                  <a:pt x="2078164" y="3747516"/>
                </a:cubicBezTo>
                <a:cubicBezTo>
                  <a:pt x="2071243" y="3730244"/>
                  <a:pt x="2057337" y="3702495"/>
                  <a:pt x="2046986" y="3702495"/>
                </a:cubicBezTo>
                <a:cubicBezTo>
                  <a:pt x="2040064" y="3702495"/>
                  <a:pt x="2043494" y="3705987"/>
                  <a:pt x="2043494" y="3709416"/>
                </a:cubicBezTo>
                <a:lnTo>
                  <a:pt x="2043494" y="3688651"/>
                </a:lnTo>
                <a:cubicBezTo>
                  <a:pt x="2105851" y="3716401"/>
                  <a:pt x="2130108" y="3868801"/>
                  <a:pt x="2130108" y="3931095"/>
                </a:cubicBezTo>
                <a:close/>
                <a:moveTo>
                  <a:pt x="505714" y="3740595"/>
                </a:moveTo>
                <a:cubicBezTo>
                  <a:pt x="491871" y="3740595"/>
                  <a:pt x="460692" y="3730244"/>
                  <a:pt x="453771" y="3726751"/>
                </a:cubicBezTo>
                <a:cubicBezTo>
                  <a:pt x="547243" y="3726751"/>
                  <a:pt x="651192" y="3699066"/>
                  <a:pt x="751586" y="3685223"/>
                </a:cubicBezTo>
                <a:cubicBezTo>
                  <a:pt x="716978" y="3692144"/>
                  <a:pt x="564578" y="3740595"/>
                  <a:pt x="505714" y="3740595"/>
                </a:cubicBezTo>
                <a:close/>
                <a:moveTo>
                  <a:pt x="1111821" y="3685223"/>
                </a:moveTo>
                <a:cubicBezTo>
                  <a:pt x="1077214" y="3712909"/>
                  <a:pt x="1018286" y="3744087"/>
                  <a:pt x="987108" y="3785616"/>
                </a:cubicBezTo>
                <a:cubicBezTo>
                  <a:pt x="938657" y="3844544"/>
                  <a:pt x="869378" y="3924173"/>
                  <a:pt x="841692" y="3986530"/>
                </a:cubicBezTo>
                <a:cubicBezTo>
                  <a:pt x="872808" y="3875723"/>
                  <a:pt x="994029" y="3726751"/>
                  <a:pt x="1111821" y="3681730"/>
                </a:cubicBezTo>
                <a:cubicBezTo>
                  <a:pt x="1111821" y="3681730"/>
                  <a:pt x="1115314" y="3681730"/>
                  <a:pt x="1111821" y="3685223"/>
                </a:cubicBezTo>
                <a:close/>
                <a:moveTo>
                  <a:pt x="3415094" y="3615944"/>
                </a:moveTo>
                <a:cubicBezTo>
                  <a:pt x="3529394" y="3747516"/>
                  <a:pt x="3678301" y="3834130"/>
                  <a:pt x="3806444" y="3834130"/>
                </a:cubicBezTo>
                <a:cubicBezTo>
                  <a:pt x="3830701" y="3834130"/>
                  <a:pt x="3889565" y="3809873"/>
                  <a:pt x="3906901" y="3802951"/>
                </a:cubicBezTo>
                <a:cubicBezTo>
                  <a:pt x="3872230" y="3827209"/>
                  <a:pt x="3809937" y="3851466"/>
                  <a:pt x="3771837" y="3851466"/>
                </a:cubicBezTo>
                <a:cubicBezTo>
                  <a:pt x="3650615" y="3851466"/>
                  <a:pt x="3491294" y="3737166"/>
                  <a:pt x="3401187" y="3612451"/>
                </a:cubicBezTo>
                <a:cubicBezTo>
                  <a:pt x="3404680" y="3612451"/>
                  <a:pt x="3411601" y="3615944"/>
                  <a:pt x="3415094" y="3615944"/>
                </a:cubicBezTo>
                <a:close/>
                <a:moveTo>
                  <a:pt x="2123186" y="3699066"/>
                </a:moveTo>
                <a:cubicBezTo>
                  <a:pt x="2133537" y="3716401"/>
                  <a:pt x="2150872" y="3737166"/>
                  <a:pt x="2164715" y="3757930"/>
                </a:cubicBezTo>
                <a:cubicBezTo>
                  <a:pt x="2182051" y="3778695"/>
                  <a:pt x="2192464" y="3809873"/>
                  <a:pt x="2220151" y="3827209"/>
                </a:cubicBezTo>
                <a:cubicBezTo>
                  <a:pt x="2282508" y="3872230"/>
                  <a:pt x="2358708" y="3903409"/>
                  <a:pt x="2424494" y="3903409"/>
                </a:cubicBezTo>
                <a:cubicBezTo>
                  <a:pt x="2535364" y="3903409"/>
                  <a:pt x="2576894" y="3778695"/>
                  <a:pt x="2590737" y="3778695"/>
                </a:cubicBezTo>
                <a:cubicBezTo>
                  <a:pt x="2597658" y="3778695"/>
                  <a:pt x="2621915" y="3789109"/>
                  <a:pt x="2632329" y="3789109"/>
                </a:cubicBezTo>
                <a:cubicBezTo>
                  <a:pt x="2670429" y="3789109"/>
                  <a:pt x="2718880" y="3730244"/>
                  <a:pt x="2739708" y="3688651"/>
                </a:cubicBezTo>
                <a:cubicBezTo>
                  <a:pt x="2746629" y="3709416"/>
                  <a:pt x="2750058" y="3744087"/>
                  <a:pt x="2750058" y="3751009"/>
                </a:cubicBezTo>
                <a:cubicBezTo>
                  <a:pt x="2750058" y="3820287"/>
                  <a:pt x="2715451" y="3830701"/>
                  <a:pt x="2642680" y="3903409"/>
                </a:cubicBezTo>
                <a:cubicBezTo>
                  <a:pt x="2625408" y="3920744"/>
                  <a:pt x="2590737" y="3927666"/>
                  <a:pt x="2587308" y="3955351"/>
                </a:cubicBezTo>
                <a:cubicBezTo>
                  <a:pt x="2580386" y="3976116"/>
                  <a:pt x="2587308" y="4021138"/>
                  <a:pt x="2587308" y="4028123"/>
                </a:cubicBezTo>
                <a:cubicBezTo>
                  <a:pt x="2587308" y="4052316"/>
                  <a:pt x="2504186" y="4125087"/>
                  <a:pt x="2493772" y="4125087"/>
                </a:cubicBezTo>
                <a:cubicBezTo>
                  <a:pt x="2486851" y="4125087"/>
                  <a:pt x="2441829" y="4111244"/>
                  <a:pt x="2434908" y="4111244"/>
                </a:cubicBezTo>
                <a:cubicBezTo>
                  <a:pt x="2396808" y="4111244"/>
                  <a:pt x="2400237" y="4180459"/>
                  <a:pt x="2324037" y="4180459"/>
                </a:cubicBezTo>
                <a:cubicBezTo>
                  <a:pt x="2292858" y="4180459"/>
                  <a:pt x="2247837" y="4152773"/>
                  <a:pt x="2202815" y="4152773"/>
                </a:cubicBezTo>
                <a:cubicBezTo>
                  <a:pt x="2150872" y="4152773"/>
                  <a:pt x="2092008" y="4197795"/>
                  <a:pt x="2078164" y="4197795"/>
                </a:cubicBezTo>
                <a:cubicBezTo>
                  <a:pt x="2067751" y="4197795"/>
                  <a:pt x="2022729" y="4170109"/>
                  <a:pt x="2022729" y="4152773"/>
                </a:cubicBezTo>
                <a:cubicBezTo>
                  <a:pt x="2022729" y="4142359"/>
                  <a:pt x="2036572" y="4100830"/>
                  <a:pt x="2036572" y="4093909"/>
                </a:cubicBezTo>
                <a:cubicBezTo>
                  <a:pt x="2036572" y="4083495"/>
                  <a:pt x="2033143" y="4090416"/>
                  <a:pt x="2029651" y="4086987"/>
                </a:cubicBezTo>
                <a:cubicBezTo>
                  <a:pt x="2029651" y="4080066"/>
                  <a:pt x="2033143" y="4069651"/>
                  <a:pt x="2033143" y="4059238"/>
                </a:cubicBezTo>
                <a:cubicBezTo>
                  <a:pt x="2033143" y="4017709"/>
                  <a:pt x="1984629" y="3983038"/>
                  <a:pt x="1970786" y="3944938"/>
                </a:cubicBezTo>
                <a:cubicBezTo>
                  <a:pt x="1960372" y="3910330"/>
                  <a:pt x="1956943" y="3851466"/>
                  <a:pt x="1956943" y="3841051"/>
                </a:cubicBezTo>
                <a:cubicBezTo>
                  <a:pt x="1956943" y="3841051"/>
                  <a:pt x="1977708" y="3813366"/>
                  <a:pt x="1977708" y="3796030"/>
                </a:cubicBezTo>
                <a:cubicBezTo>
                  <a:pt x="1977708" y="3757930"/>
                  <a:pt x="1950021" y="3726751"/>
                  <a:pt x="1950021" y="3702495"/>
                </a:cubicBezTo>
                <a:cubicBezTo>
                  <a:pt x="1950021" y="3681730"/>
                  <a:pt x="1981137" y="3654044"/>
                  <a:pt x="1974215" y="3633280"/>
                </a:cubicBezTo>
                <a:lnTo>
                  <a:pt x="1974215" y="3581273"/>
                </a:lnTo>
                <a:cubicBezTo>
                  <a:pt x="2001964" y="3636709"/>
                  <a:pt x="2067751" y="3692144"/>
                  <a:pt x="2123186" y="3699066"/>
                </a:cubicBezTo>
                <a:close/>
                <a:moveTo>
                  <a:pt x="1496251" y="3553587"/>
                </a:moveTo>
                <a:cubicBezTo>
                  <a:pt x="1513586" y="3577844"/>
                  <a:pt x="1513586" y="3584766"/>
                  <a:pt x="1513586" y="3612451"/>
                </a:cubicBezTo>
                <a:cubicBezTo>
                  <a:pt x="1513586" y="3643630"/>
                  <a:pt x="1506664" y="3657473"/>
                  <a:pt x="1475486" y="3695573"/>
                </a:cubicBezTo>
                <a:cubicBezTo>
                  <a:pt x="1499743" y="3660966"/>
                  <a:pt x="1503172" y="3636709"/>
                  <a:pt x="1503172" y="3609023"/>
                </a:cubicBezTo>
                <a:cubicBezTo>
                  <a:pt x="1503172" y="3588195"/>
                  <a:pt x="1503172" y="3574351"/>
                  <a:pt x="1485900" y="3553587"/>
                </a:cubicBezTo>
                <a:lnTo>
                  <a:pt x="1496251" y="3553587"/>
                </a:lnTo>
                <a:close/>
                <a:moveTo>
                  <a:pt x="5053330" y="3550095"/>
                </a:moveTo>
                <a:cubicBezTo>
                  <a:pt x="5035995" y="3546666"/>
                  <a:pt x="4997895" y="3588195"/>
                  <a:pt x="5001387" y="3609023"/>
                </a:cubicBezTo>
                <a:cubicBezTo>
                  <a:pt x="4994466" y="3581273"/>
                  <a:pt x="5032566" y="3550095"/>
                  <a:pt x="5042916" y="3550095"/>
                </a:cubicBezTo>
                <a:lnTo>
                  <a:pt x="5053330" y="3550095"/>
                </a:lnTo>
                <a:close/>
                <a:moveTo>
                  <a:pt x="1115314" y="3560509"/>
                </a:moveTo>
                <a:lnTo>
                  <a:pt x="949008" y="3560509"/>
                </a:lnTo>
                <a:cubicBezTo>
                  <a:pt x="852043" y="3570923"/>
                  <a:pt x="737743" y="3591687"/>
                  <a:pt x="644271" y="3636709"/>
                </a:cubicBezTo>
                <a:cubicBezTo>
                  <a:pt x="744664" y="3574351"/>
                  <a:pt x="897064" y="3550095"/>
                  <a:pt x="1004443" y="3550095"/>
                </a:cubicBezTo>
                <a:cubicBezTo>
                  <a:pt x="1039114" y="3550095"/>
                  <a:pt x="1084135" y="3546666"/>
                  <a:pt x="1115314" y="3560509"/>
                </a:cubicBezTo>
                <a:close/>
                <a:moveTo>
                  <a:pt x="3879215" y="3709416"/>
                </a:moveTo>
                <a:cubicBezTo>
                  <a:pt x="3934587" y="3712909"/>
                  <a:pt x="3948430" y="3712909"/>
                  <a:pt x="3958844" y="3712909"/>
                </a:cubicBezTo>
                <a:cubicBezTo>
                  <a:pt x="3965765" y="3712909"/>
                  <a:pt x="4014280" y="3709416"/>
                  <a:pt x="4041965" y="3702495"/>
                </a:cubicBezTo>
                <a:cubicBezTo>
                  <a:pt x="4066223" y="3699066"/>
                  <a:pt x="4093909" y="3695573"/>
                  <a:pt x="4121658" y="3685223"/>
                </a:cubicBezTo>
                <a:cubicBezTo>
                  <a:pt x="4145851" y="3678301"/>
                  <a:pt x="4187444" y="3660966"/>
                  <a:pt x="4197858" y="3660966"/>
                </a:cubicBezTo>
                <a:cubicBezTo>
                  <a:pt x="4215130" y="3660966"/>
                  <a:pt x="4239387" y="3730244"/>
                  <a:pt x="4242880" y="3751009"/>
                </a:cubicBezTo>
                <a:cubicBezTo>
                  <a:pt x="4246309" y="3754501"/>
                  <a:pt x="4242880" y="3768344"/>
                  <a:pt x="4246309" y="3778695"/>
                </a:cubicBezTo>
                <a:cubicBezTo>
                  <a:pt x="4253230" y="3799523"/>
                  <a:pt x="4277487" y="3830701"/>
                  <a:pt x="4277487" y="3841051"/>
                </a:cubicBezTo>
                <a:cubicBezTo>
                  <a:pt x="4277487" y="3882644"/>
                  <a:pt x="4222051" y="3906838"/>
                  <a:pt x="4222051" y="3927666"/>
                </a:cubicBezTo>
                <a:cubicBezTo>
                  <a:pt x="4222051" y="3934587"/>
                  <a:pt x="4228974" y="3962273"/>
                  <a:pt x="4228974" y="3969195"/>
                </a:cubicBezTo>
                <a:cubicBezTo>
                  <a:pt x="4228974" y="3993451"/>
                  <a:pt x="4211701" y="4066223"/>
                  <a:pt x="4183951" y="4080066"/>
                </a:cubicBezTo>
                <a:cubicBezTo>
                  <a:pt x="4170109" y="4086987"/>
                  <a:pt x="4163187" y="4093909"/>
                  <a:pt x="4152836" y="4097338"/>
                </a:cubicBezTo>
                <a:cubicBezTo>
                  <a:pt x="4145851" y="4100830"/>
                  <a:pt x="4132009" y="4097338"/>
                  <a:pt x="4128580" y="4100830"/>
                </a:cubicBezTo>
                <a:cubicBezTo>
                  <a:pt x="4100830" y="4107751"/>
                  <a:pt x="4107751" y="4132009"/>
                  <a:pt x="4100830" y="4149344"/>
                </a:cubicBezTo>
                <a:cubicBezTo>
                  <a:pt x="4090480" y="4173538"/>
                  <a:pt x="4052380" y="4232466"/>
                  <a:pt x="4021201" y="4242816"/>
                </a:cubicBezTo>
                <a:cubicBezTo>
                  <a:pt x="4007358" y="4249738"/>
                  <a:pt x="3983101" y="4253230"/>
                  <a:pt x="3976180" y="4253230"/>
                </a:cubicBezTo>
                <a:cubicBezTo>
                  <a:pt x="3924236" y="4253230"/>
                  <a:pt x="3917315" y="4215130"/>
                  <a:pt x="3899980" y="4215130"/>
                </a:cubicBezTo>
                <a:cubicBezTo>
                  <a:pt x="3882644" y="4215130"/>
                  <a:pt x="3854958" y="4305173"/>
                  <a:pt x="3799522" y="4305173"/>
                </a:cubicBezTo>
                <a:cubicBezTo>
                  <a:pt x="3761422" y="4305173"/>
                  <a:pt x="3740658" y="4294759"/>
                  <a:pt x="3699065" y="4270566"/>
                </a:cubicBezTo>
                <a:cubicBezTo>
                  <a:pt x="3719894" y="4267073"/>
                  <a:pt x="3740658" y="4260152"/>
                  <a:pt x="3761422" y="4253230"/>
                </a:cubicBezTo>
                <a:cubicBezTo>
                  <a:pt x="3761422" y="4253230"/>
                  <a:pt x="3761422" y="4249738"/>
                  <a:pt x="3754501" y="4249738"/>
                </a:cubicBezTo>
                <a:cubicBezTo>
                  <a:pt x="3744087" y="4249738"/>
                  <a:pt x="3699065" y="4260152"/>
                  <a:pt x="3692144" y="4260152"/>
                </a:cubicBezTo>
                <a:cubicBezTo>
                  <a:pt x="3660965" y="4260152"/>
                  <a:pt x="3615944" y="4163187"/>
                  <a:pt x="3615944" y="4159695"/>
                </a:cubicBezTo>
                <a:cubicBezTo>
                  <a:pt x="3602101" y="4111244"/>
                  <a:pt x="3595180" y="4055809"/>
                  <a:pt x="3577844" y="4010787"/>
                </a:cubicBezTo>
                <a:cubicBezTo>
                  <a:pt x="3567494" y="3979609"/>
                  <a:pt x="3508565" y="3924173"/>
                  <a:pt x="3480880" y="3910330"/>
                </a:cubicBezTo>
                <a:cubicBezTo>
                  <a:pt x="3442780" y="3889566"/>
                  <a:pt x="3428937" y="3882644"/>
                  <a:pt x="3397758" y="3882644"/>
                </a:cubicBezTo>
                <a:cubicBezTo>
                  <a:pt x="3390837" y="3882644"/>
                  <a:pt x="3342322" y="3889566"/>
                  <a:pt x="3331972" y="3889566"/>
                </a:cubicBezTo>
                <a:cubicBezTo>
                  <a:pt x="3307715" y="3889566"/>
                  <a:pt x="3300794" y="3892995"/>
                  <a:pt x="3293872" y="3858387"/>
                </a:cubicBezTo>
                <a:cubicBezTo>
                  <a:pt x="3276537" y="3757930"/>
                  <a:pt x="3158744" y="3716401"/>
                  <a:pt x="3092958" y="3692144"/>
                </a:cubicBezTo>
                <a:cubicBezTo>
                  <a:pt x="3054858" y="3681730"/>
                  <a:pt x="3009837" y="3643630"/>
                  <a:pt x="3002915" y="3605530"/>
                </a:cubicBezTo>
                <a:cubicBezTo>
                  <a:pt x="2999422" y="3581273"/>
                  <a:pt x="2978658" y="3539744"/>
                  <a:pt x="2971737" y="3518980"/>
                </a:cubicBezTo>
                <a:cubicBezTo>
                  <a:pt x="2989072" y="3539744"/>
                  <a:pt x="3065272" y="3574351"/>
                  <a:pt x="3092958" y="3574351"/>
                </a:cubicBezTo>
                <a:cubicBezTo>
                  <a:pt x="3103372" y="3574351"/>
                  <a:pt x="3131058" y="3567430"/>
                  <a:pt x="3141472" y="3567430"/>
                </a:cubicBezTo>
                <a:cubicBezTo>
                  <a:pt x="3144901" y="3567430"/>
                  <a:pt x="3162237" y="3584766"/>
                  <a:pt x="3162237" y="3595180"/>
                </a:cubicBezTo>
                <a:cubicBezTo>
                  <a:pt x="3162237" y="3602101"/>
                  <a:pt x="3137980" y="3615944"/>
                  <a:pt x="3137980" y="3622866"/>
                </a:cubicBezTo>
                <a:cubicBezTo>
                  <a:pt x="3137980" y="3695573"/>
                  <a:pt x="3252280" y="3747516"/>
                  <a:pt x="3290380" y="3747516"/>
                </a:cubicBezTo>
                <a:cubicBezTo>
                  <a:pt x="3300794" y="3747516"/>
                  <a:pt x="3345815" y="3716401"/>
                  <a:pt x="3352737" y="3716401"/>
                </a:cubicBezTo>
                <a:cubicBezTo>
                  <a:pt x="3363151" y="3716401"/>
                  <a:pt x="3411601" y="3768344"/>
                  <a:pt x="3442780" y="3789109"/>
                </a:cubicBezTo>
                <a:cubicBezTo>
                  <a:pt x="3477387" y="3816795"/>
                  <a:pt x="3529394" y="3841051"/>
                  <a:pt x="3574415" y="3854895"/>
                </a:cubicBezTo>
                <a:lnTo>
                  <a:pt x="3588258" y="3851466"/>
                </a:lnTo>
                <a:cubicBezTo>
                  <a:pt x="3512058" y="3820287"/>
                  <a:pt x="3435858" y="3778695"/>
                  <a:pt x="3359658" y="3709416"/>
                </a:cubicBezTo>
                <a:cubicBezTo>
                  <a:pt x="3387344" y="3678301"/>
                  <a:pt x="3390837" y="3629787"/>
                  <a:pt x="3394265" y="3602101"/>
                </a:cubicBezTo>
                <a:cubicBezTo>
                  <a:pt x="3439287" y="3633280"/>
                  <a:pt x="3508565" y="3543173"/>
                  <a:pt x="3512058" y="3501644"/>
                </a:cubicBezTo>
                <a:cubicBezTo>
                  <a:pt x="3622865" y="3622866"/>
                  <a:pt x="3754501" y="3692144"/>
                  <a:pt x="3879215" y="3709416"/>
                </a:cubicBezTo>
                <a:close/>
                <a:moveTo>
                  <a:pt x="5437759" y="3543173"/>
                </a:moveTo>
                <a:cubicBezTo>
                  <a:pt x="5410074" y="3550095"/>
                  <a:pt x="5365051" y="3491230"/>
                  <a:pt x="5365051" y="3473895"/>
                </a:cubicBezTo>
                <a:lnTo>
                  <a:pt x="5365051" y="3439287"/>
                </a:lnTo>
                <a:cubicBezTo>
                  <a:pt x="5358130" y="3466973"/>
                  <a:pt x="5392737" y="3532823"/>
                  <a:pt x="5437759" y="3543173"/>
                </a:cubicBezTo>
                <a:close/>
                <a:moveTo>
                  <a:pt x="4429887" y="3460051"/>
                </a:moveTo>
                <a:cubicBezTo>
                  <a:pt x="4443730" y="3491230"/>
                  <a:pt x="4474909" y="3494723"/>
                  <a:pt x="4499166" y="3508566"/>
                </a:cubicBezTo>
                <a:cubicBezTo>
                  <a:pt x="4523423" y="3522409"/>
                  <a:pt x="4519930" y="3557080"/>
                  <a:pt x="4533774" y="3577844"/>
                </a:cubicBezTo>
                <a:cubicBezTo>
                  <a:pt x="4547680" y="3598609"/>
                  <a:pt x="4558030" y="3598609"/>
                  <a:pt x="4582287" y="3598609"/>
                </a:cubicBezTo>
                <a:cubicBezTo>
                  <a:pt x="4620387" y="3598609"/>
                  <a:pt x="4599623" y="3577844"/>
                  <a:pt x="4648074" y="3543173"/>
                </a:cubicBezTo>
                <a:cubicBezTo>
                  <a:pt x="4661916" y="3532823"/>
                  <a:pt x="4682744" y="3539744"/>
                  <a:pt x="4700016" y="3529330"/>
                </a:cubicBezTo>
                <a:cubicBezTo>
                  <a:pt x="4720844" y="3518980"/>
                  <a:pt x="4741609" y="3487801"/>
                  <a:pt x="4765866" y="3480880"/>
                </a:cubicBezTo>
                <a:cubicBezTo>
                  <a:pt x="4803966" y="3463544"/>
                  <a:pt x="4855909" y="3487801"/>
                  <a:pt x="4894009" y="3446209"/>
                </a:cubicBezTo>
                <a:cubicBezTo>
                  <a:pt x="4894009" y="3449701"/>
                  <a:pt x="4890516" y="3456623"/>
                  <a:pt x="4887087" y="3463544"/>
                </a:cubicBezTo>
                <a:cubicBezTo>
                  <a:pt x="4880166" y="3473895"/>
                  <a:pt x="4869751" y="3487801"/>
                  <a:pt x="4855909" y="3494723"/>
                </a:cubicBezTo>
                <a:cubicBezTo>
                  <a:pt x="4845495" y="3501644"/>
                  <a:pt x="4814316" y="3508566"/>
                  <a:pt x="4814316" y="3532823"/>
                </a:cubicBezTo>
                <a:cubicBezTo>
                  <a:pt x="4814316" y="3539744"/>
                  <a:pt x="4828223" y="3560509"/>
                  <a:pt x="4828223" y="3570923"/>
                </a:cubicBezTo>
                <a:cubicBezTo>
                  <a:pt x="4828223" y="3598609"/>
                  <a:pt x="4776216" y="3609023"/>
                  <a:pt x="4765866" y="3609023"/>
                </a:cubicBezTo>
                <a:cubicBezTo>
                  <a:pt x="4762374" y="3602101"/>
                  <a:pt x="4758944" y="3591687"/>
                  <a:pt x="4752023" y="3591687"/>
                </a:cubicBezTo>
                <a:cubicBezTo>
                  <a:pt x="4731195" y="3591687"/>
                  <a:pt x="4731195" y="3612451"/>
                  <a:pt x="4727766" y="3626295"/>
                </a:cubicBezTo>
                <a:cubicBezTo>
                  <a:pt x="4707001" y="3678301"/>
                  <a:pt x="4644644" y="3685223"/>
                  <a:pt x="4606544" y="3685223"/>
                </a:cubicBezTo>
                <a:cubicBezTo>
                  <a:pt x="4599623" y="3685223"/>
                  <a:pt x="4578795" y="3685223"/>
                  <a:pt x="4568444" y="3678301"/>
                </a:cubicBezTo>
                <a:cubicBezTo>
                  <a:pt x="4554601" y="3674809"/>
                  <a:pt x="4540695" y="3671316"/>
                  <a:pt x="4537266" y="3664395"/>
                </a:cubicBezTo>
                <a:cubicBezTo>
                  <a:pt x="4526851" y="3647123"/>
                  <a:pt x="4530344" y="3626295"/>
                  <a:pt x="4519930" y="3612451"/>
                </a:cubicBezTo>
                <a:cubicBezTo>
                  <a:pt x="4513009" y="3595180"/>
                  <a:pt x="4467987" y="3567430"/>
                  <a:pt x="4457574" y="3567430"/>
                </a:cubicBezTo>
                <a:cubicBezTo>
                  <a:pt x="4447223" y="3567430"/>
                  <a:pt x="4422966" y="3574351"/>
                  <a:pt x="4412551" y="3574351"/>
                </a:cubicBezTo>
                <a:cubicBezTo>
                  <a:pt x="4405630" y="3574351"/>
                  <a:pt x="4391787" y="3557080"/>
                  <a:pt x="4384866" y="3550095"/>
                </a:cubicBezTo>
                <a:cubicBezTo>
                  <a:pt x="4346766" y="3525901"/>
                  <a:pt x="4315587" y="3539744"/>
                  <a:pt x="4280980" y="3536251"/>
                </a:cubicBezTo>
                <a:cubicBezTo>
                  <a:pt x="4298251" y="3532823"/>
                  <a:pt x="4315587" y="3522409"/>
                  <a:pt x="4332923" y="3515487"/>
                </a:cubicBezTo>
                <a:cubicBezTo>
                  <a:pt x="4339844" y="3511995"/>
                  <a:pt x="4353687" y="3487801"/>
                  <a:pt x="4353687" y="3484309"/>
                </a:cubicBezTo>
                <a:cubicBezTo>
                  <a:pt x="4374451" y="3477387"/>
                  <a:pt x="4422966" y="3449701"/>
                  <a:pt x="4419474" y="3421951"/>
                </a:cubicBezTo>
                <a:cubicBezTo>
                  <a:pt x="4419474" y="3411601"/>
                  <a:pt x="4419474" y="3408109"/>
                  <a:pt x="4426395" y="3404680"/>
                </a:cubicBezTo>
                <a:cubicBezTo>
                  <a:pt x="4426395" y="3421951"/>
                  <a:pt x="4422966" y="3442780"/>
                  <a:pt x="4429887" y="3460051"/>
                </a:cubicBezTo>
                <a:close/>
                <a:moveTo>
                  <a:pt x="3924236" y="3615944"/>
                </a:moveTo>
                <a:cubicBezTo>
                  <a:pt x="3983101" y="3615944"/>
                  <a:pt x="3993451" y="3619373"/>
                  <a:pt x="4000436" y="3619373"/>
                </a:cubicBezTo>
                <a:cubicBezTo>
                  <a:pt x="4010787" y="3619373"/>
                  <a:pt x="4066223" y="3612451"/>
                  <a:pt x="4097401" y="3605530"/>
                </a:cubicBezTo>
                <a:cubicBezTo>
                  <a:pt x="4125087" y="3602101"/>
                  <a:pt x="4156265" y="3591687"/>
                  <a:pt x="4183951" y="3581273"/>
                </a:cubicBezTo>
                <a:cubicBezTo>
                  <a:pt x="4208209" y="3574351"/>
                  <a:pt x="4253230" y="3550095"/>
                  <a:pt x="4263644" y="3550095"/>
                </a:cubicBezTo>
                <a:cubicBezTo>
                  <a:pt x="4270566" y="3550095"/>
                  <a:pt x="4315587" y="3550095"/>
                  <a:pt x="4343274" y="3557080"/>
                </a:cubicBezTo>
                <a:cubicBezTo>
                  <a:pt x="4350258" y="3557080"/>
                  <a:pt x="4367530" y="3567430"/>
                  <a:pt x="4377944" y="3577844"/>
                </a:cubicBezTo>
                <a:cubicBezTo>
                  <a:pt x="4152836" y="3622866"/>
                  <a:pt x="4118165" y="3674809"/>
                  <a:pt x="3938080" y="3674809"/>
                </a:cubicBezTo>
                <a:cubicBezTo>
                  <a:pt x="3861880" y="3674809"/>
                  <a:pt x="3792601" y="3660966"/>
                  <a:pt x="3719894" y="3622866"/>
                </a:cubicBezTo>
                <a:cubicBezTo>
                  <a:pt x="3660965" y="3591687"/>
                  <a:pt x="3581337" y="3557080"/>
                  <a:pt x="3529394" y="3498151"/>
                </a:cubicBezTo>
                <a:cubicBezTo>
                  <a:pt x="3508565" y="3477387"/>
                  <a:pt x="3508565" y="3446209"/>
                  <a:pt x="3494722" y="3421951"/>
                </a:cubicBezTo>
                <a:cubicBezTo>
                  <a:pt x="3515487" y="3425444"/>
                  <a:pt x="3536315" y="3415030"/>
                  <a:pt x="3557080" y="3404680"/>
                </a:cubicBezTo>
                <a:cubicBezTo>
                  <a:pt x="3640201" y="3536251"/>
                  <a:pt x="3806444" y="3609023"/>
                  <a:pt x="3924236" y="3615944"/>
                </a:cubicBezTo>
                <a:close/>
                <a:moveTo>
                  <a:pt x="1911921" y="3460051"/>
                </a:moveTo>
                <a:cubicBezTo>
                  <a:pt x="1929194" y="3525901"/>
                  <a:pt x="1956943" y="3525901"/>
                  <a:pt x="1956943" y="3577844"/>
                </a:cubicBezTo>
                <a:cubicBezTo>
                  <a:pt x="1956943" y="3588195"/>
                  <a:pt x="1956943" y="3626295"/>
                  <a:pt x="1946529" y="3650551"/>
                </a:cubicBezTo>
                <a:cubicBezTo>
                  <a:pt x="1936115" y="3674809"/>
                  <a:pt x="1922272" y="3685223"/>
                  <a:pt x="1922272" y="3705987"/>
                </a:cubicBezTo>
                <a:cubicBezTo>
                  <a:pt x="1922272" y="3716401"/>
                  <a:pt x="1939608" y="3754501"/>
                  <a:pt x="1946529" y="3785616"/>
                </a:cubicBezTo>
                <a:cubicBezTo>
                  <a:pt x="1929194" y="3757930"/>
                  <a:pt x="1877251" y="3723323"/>
                  <a:pt x="1863408" y="3692144"/>
                </a:cubicBezTo>
                <a:cubicBezTo>
                  <a:pt x="1846072" y="3654044"/>
                  <a:pt x="1832229" y="3577844"/>
                  <a:pt x="1832229" y="3529330"/>
                </a:cubicBezTo>
                <a:lnTo>
                  <a:pt x="1832229" y="3470466"/>
                </a:lnTo>
                <a:lnTo>
                  <a:pt x="1898015" y="3383851"/>
                </a:lnTo>
                <a:cubicBezTo>
                  <a:pt x="1901508" y="3408109"/>
                  <a:pt x="1905000" y="3435858"/>
                  <a:pt x="1911921" y="3460051"/>
                </a:cubicBezTo>
                <a:close/>
                <a:moveTo>
                  <a:pt x="4772787" y="3383851"/>
                </a:moveTo>
                <a:cubicBezTo>
                  <a:pt x="4769295" y="3387344"/>
                  <a:pt x="4765866" y="3383851"/>
                  <a:pt x="4755451" y="3383851"/>
                </a:cubicBezTo>
                <a:cubicBezTo>
                  <a:pt x="4717351" y="3383851"/>
                  <a:pt x="4644644" y="3456623"/>
                  <a:pt x="4620387" y="3466973"/>
                </a:cubicBezTo>
                <a:cubicBezTo>
                  <a:pt x="4654995" y="3425444"/>
                  <a:pt x="4700016" y="3390773"/>
                  <a:pt x="4741609" y="3380423"/>
                </a:cubicBezTo>
                <a:lnTo>
                  <a:pt x="4772787" y="3383851"/>
                </a:lnTo>
                <a:close/>
                <a:moveTo>
                  <a:pt x="4700016" y="3380423"/>
                </a:moveTo>
                <a:lnTo>
                  <a:pt x="4627309" y="3421951"/>
                </a:lnTo>
                <a:cubicBezTo>
                  <a:pt x="4648074" y="3404680"/>
                  <a:pt x="4668901" y="3390773"/>
                  <a:pt x="4689666" y="3380423"/>
                </a:cubicBezTo>
                <a:lnTo>
                  <a:pt x="4700016" y="3380423"/>
                </a:lnTo>
                <a:close/>
                <a:moveTo>
                  <a:pt x="2919794" y="3480880"/>
                </a:moveTo>
                <a:cubicBezTo>
                  <a:pt x="2944051" y="3505073"/>
                  <a:pt x="2961322" y="3543173"/>
                  <a:pt x="2968308" y="3577844"/>
                </a:cubicBezTo>
                <a:cubicBezTo>
                  <a:pt x="2978658" y="3615944"/>
                  <a:pt x="2978658" y="3657473"/>
                  <a:pt x="3030601" y="3695573"/>
                </a:cubicBezTo>
                <a:cubicBezTo>
                  <a:pt x="3044444" y="3705987"/>
                  <a:pt x="3065272" y="3716401"/>
                  <a:pt x="3086037" y="3723323"/>
                </a:cubicBezTo>
                <a:cubicBezTo>
                  <a:pt x="3127629" y="3740595"/>
                  <a:pt x="3176080" y="3757930"/>
                  <a:pt x="3221101" y="3792601"/>
                </a:cubicBezTo>
                <a:cubicBezTo>
                  <a:pt x="3255772" y="3820287"/>
                  <a:pt x="3255772" y="3861816"/>
                  <a:pt x="3273044" y="3896487"/>
                </a:cubicBezTo>
                <a:cubicBezTo>
                  <a:pt x="3286951" y="3920744"/>
                  <a:pt x="3311144" y="3920744"/>
                  <a:pt x="3331972" y="3920744"/>
                </a:cubicBezTo>
                <a:cubicBezTo>
                  <a:pt x="3338894" y="3920744"/>
                  <a:pt x="3390837" y="3913823"/>
                  <a:pt x="3401187" y="3913823"/>
                </a:cubicBezTo>
                <a:cubicBezTo>
                  <a:pt x="3439287" y="3913823"/>
                  <a:pt x="3532822" y="3972687"/>
                  <a:pt x="3550158" y="4024630"/>
                </a:cubicBezTo>
                <a:cubicBezTo>
                  <a:pt x="3574415" y="4097338"/>
                  <a:pt x="3570922" y="4177030"/>
                  <a:pt x="3629787" y="4253230"/>
                </a:cubicBezTo>
                <a:lnTo>
                  <a:pt x="3615944" y="4253230"/>
                </a:lnTo>
                <a:cubicBezTo>
                  <a:pt x="3460115" y="4218559"/>
                  <a:pt x="3273044" y="4066223"/>
                  <a:pt x="3137980" y="3896487"/>
                </a:cubicBezTo>
                <a:cubicBezTo>
                  <a:pt x="2992501" y="3709416"/>
                  <a:pt x="2874772" y="3529330"/>
                  <a:pt x="2819337" y="3345751"/>
                </a:cubicBezTo>
                <a:cubicBezTo>
                  <a:pt x="2843594" y="3390773"/>
                  <a:pt x="2878201" y="3432366"/>
                  <a:pt x="2919794" y="3480880"/>
                </a:cubicBezTo>
                <a:close/>
                <a:moveTo>
                  <a:pt x="5091430" y="3342323"/>
                </a:moveTo>
                <a:cubicBezTo>
                  <a:pt x="5101844" y="3418523"/>
                  <a:pt x="5164137" y="3397758"/>
                  <a:pt x="5164137" y="3466973"/>
                </a:cubicBezTo>
                <a:cubicBezTo>
                  <a:pt x="5164137" y="3473895"/>
                  <a:pt x="5153787" y="3484309"/>
                  <a:pt x="5153787" y="3494723"/>
                </a:cubicBezTo>
                <a:cubicBezTo>
                  <a:pt x="5153787" y="3501644"/>
                  <a:pt x="5209159" y="3539744"/>
                  <a:pt x="5209159" y="3550095"/>
                </a:cubicBezTo>
                <a:lnTo>
                  <a:pt x="5209159" y="3577844"/>
                </a:lnTo>
                <a:lnTo>
                  <a:pt x="5191887" y="3577844"/>
                </a:lnTo>
                <a:cubicBezTo>
                  <a:pt x="5122609" y="3557080"/>
                  <a:pt x="5108766" y="3477387"/>
                  <a:pt x="5101844" y="3435858"/>
                </a:cubicBezTo>
                <a:cubicBezTo>
                  <a:pt x="5098351" y="3401187"/>
                  <a:pt x="5087937" y="3366580"/>
                  <a:pt x="5067174" y="3331909"/>
                </a:cubicBezTo>
                <a:cubicBezTo>
                  <a:pt x="5074095" y="3335401"/>
                  <a:pt x="5084509" y="3338830"/>
                  <a:pt x="5091430" y="3342323"/>
                </a:cubicBezTo>
                <a:close/>
                <a:moveTo>
                  <a:pt x="5645595" y="3331909"/>
                </a:moveTo>
                <a:cubicBezTo>
                  <a:pt x="5607495" y="3318066"/>
                  <a:pt x="5562474" y="3324987"/>
                  <a:pt x="5524374" y="3290380"/>
                </a:cubicBezTo>
                <a:cubicBezTo>
                  <a:pt x="5558981" y="3314573"/>
                  <a:pt x="5604002" y="3311144"/>
                  <a:pt x="5645595" y="3331909"/>
                </a:cubicBezTo>
                <a:close/>
                <a:moveTo>
                  <a:pt x="5042916" y="3314573"/>
                </a:moveTo>
                <a:cubicBezTo>
                  <a:pt x="5042916" y="3321558"/>
                  <a:pt x="5029074" y="3370009"/>
                  <a:pt x="5029074" y="3380423"/>
                </a:cubicBezTo>
                <a:cubicBezTo>
                  <a:pt x="5029074" y="3491230"/>
                  <a:pt x="5091430" y="3570923"/>
                  <a:pt x="5091430" y="3591687"/>
                </a:cubicBezTo>
                <a:cubicBezTo>
                  <a:pt x="5091430" y="3598609"/>
                  <a:pt x="5070666" y="3626295"/>
                  <a:pt x="5067174" y="3647123"/>
                </a:cubicBezTo>
                <a:cubicBezTo>
                  <a:pt x="5060251" y="3667887"/>
                  <a:pt x="5060251" y="3699066"/>
                  <a:pt x="5053330" y="3726751"/>
                </a:cubicBezTo>
                <a:cubicBezTo>
                  <a:pt x="5053330" y="3726751"/>
                  <a:pt x="5053330" y="3730244"/>
                  <a:pt x="5056759" y="3733673"/>
                </a:cubicBezTo>
                <a:cubicBezTo>
                  <a:pt x="5081016" y="3695573"/>
                  <a:pt x="5081016" y="3643630"/>
                  <a:pt x="5094859" y="3605530"/>
                </a:cubicBezTo>
                <a:cubicBezTo>
                  <a:pt x="5136451" y="3709416"/>
                  <a:pt x="5229987" y="3837623"/>
                  <a:pt x="5261166" y="3917251"/>
                </a:cubicBezTo>
                <a:cubicBezTo>
                  <a:pt x="5299266" y="4003866"/>
                  <a:pt x="5313109" y="4097338"/>
                  <a:pt x="5333874" y="4187444"/>
                </a:cubicBezTo>
                <a:cubicBezTo>
                  <a:pt x="5337366" y="4180459"/>
                  <a:pt x="5340795" y="4173538"/>
                  <a:pt x="5340795" y="4163187"/>
                </a:cubicBezTo>
                <a:cubicBezTo>
                  <a:pt x="5340795" y="4156266"/>
                  <a:pt x="5320030" y="4066223"/>
                  <a:pt x="5306187" y="4024630"/>
                </a:cubicBezTo>
                <a:cubicBezTo>
                  <a:pt x="5285359" y="3948430"/>
                  <a:pt x="5250751" y="3872230"/>
                  <a:pt x="5219574" y="3813366"/>
                </a:cubicBezTo>
                <a:cubicBezTo>
                  <a:pt x="5150295" y="3681730"/>
                  <a:pt x="5053330" y="3532823"/>
                  <a:pt x="5042916" y="3394266"/>
                </a:cubicBezTo>
                <a:cubicBezTo>
                  <a:pt x="5035995" y="3335401"/>
                  <a:pt x="5046409" y="3324987"/>
                  <a:pt x="5049837" y="3318066"/>
                </a:cubicBezTo>
                <a:cubicBezTo>
                  <a:pt x="5053330" y="3321558"/>
                  <a:pt x="5056759" y="3324987"/>
                  <a:pt x="5056759" y="3328480"/>
                </a:cubicBezTo>
                <a:cubicBezTo>
                  <a:pt x="5070666" y="3373501"/>
                  <a:pt x="5077587" y="3421951"/>
                  <a:pt x="5084509" y="3470466"/>
                </a:cubicBezTo>
                <a:cubicBezTo>
                  <a:pt x="5087937" y="3487801"/>
                  <a:pt x="5091430" y="3508566"/>
                  <a:pt x="5101844" y="3529330"/>
                </a:cubicBezTo>
                <a:cubicBezTo>
                  <a:pt x="5112195" y="3553587"/>
                  <a:pt x="5160709" y="3591687"/>
                  <a:pt x="5184966" y="3595180"/>
                </a:cubicBezTo>
                <a:cubicBezTo>
                  <a:pt x="5188395" y="3595180"/>
                  <a:pt x="5202237" y="3598609"/>
                  <a:pt x="5205730" y="3602101"/>
                </a:cubicBezTo>
                <a:cubicBezTo>
                  <a:pt x="5229987" y="3609023"/>
                  <a:pt x="5212651" y="3591687"/>
                  <a:pt x="5233416" y="3591687"/>
                </a:cubicBezTo>
                <a:cubicBezTo>
                  <a:pt x="5247259" y="3591687"/>
                  <a:pt x="5261166" y="3636709"/>
                  <a:pt x="5354637" y="3678301"/>
                </a:cubicBezTo>
                <a:cubicBezTo>
                  <a:pt x="5361559" y="3681730"/>
                  <a:pt x="5368481" y="3695573"/>
                  <a:pt x="5371974" y="3702495"/>
                </a:cubicBezTo>
                <a:cubicBezTo>
                  <a:pt x="5389309" y="3730244"/>
                  <a:pt x="5406581" y="3744087"/>
                  <a:pt x="5406581" y="3768344"/>
                </a:cubicBezTo>
                <a:cubicBezTo>
                  <a:pt x="5406581" y="3778695"/>
                  <a:pt x="5392737" y="3796030"/>
                  <a:pt x="5392737" y="3802951"/>
                </a:cubicBezTo>
                <a:cubicBezTo>
                  <a:pt x="5392737" y="3813366"/>
                  <a:pt x="5427409" y="3841051"/>
                  <a:pt x="5441251" y="3861816"/>
                </a:cubicBezTo>
                <a:cubicBezTo>
                  <a:pt x="5458587" y="3889566"/>
                  <a:pt x="5472430" y="3920744"/>
                  <a:pt x="5486274" y="3948430"/>
                </a:cubicBezTo>
                <a:cubicBezTo>
                  <a:pt x="5468937" y="3948430"/>
                  <a:pt x="5462016" y="3944938"/>
                  <a:pt x="5462016" y="3955351"/>
                </a:cubicBezTo>
                <a:cubicBezTo>
                  <a:pt x="5462016" y="3965766"/>
                  <a:pt x="5496687" y="4017709"/>
                  <a:pt x="5496687" y="4028123"/>
                </a:cubicBezTo>
                <a:lnTo>
                  <a:pt x="5496687" y="4100830"/>
                </a:lnTo>
                <a:cubicBezTo>
                  <a:pt x="5465509" y="4097338"/>
                  <a:pt x="5468937" y="4114673"/>
                  <a:pt x="5468937" y="4125087"/>
                </a:cubicBezTo>
                <a:cubicBezTo>
                  <a:pt x="5468937" y="4135438"/>
                  <a:pt x="5486274" y="4197795"/>
                  <a:pt x="5486274" y="4204716"/>
                </a:cubicBezTo>
                <a:cubicBezTo>
                  <a:pt x="5486274" y="4222052"/>
                  <a:pt x="5462016" y="4235895"/>
                  <a:pt x="5462016" y="4246309"/>
                </a:cubicBezTo>
                <a:cubicBezTo>
                  <a:pt x="5462016" y="4256659"/>
                  <a:pt x="5468937" y="4280916"/>
                  <a:pt x="5472430" y="4312095"/>
                </a:cubicBezTo>
                <a:cubicBezTo>
                  <a:pt x="5468937" y="4301681"/>
                  <a:pt x="5465509" y="4287838"/>
                  <a:pt x="5458587" y="4280916"/>
                </a:cubicBezTo>
                <a:cubicBezTo>
                  <a:pt x="5451602" y="4263644"/>
                  <a:pt x="5430837" y="4242816"/>
                  <a:pt x="5420487" y="4242816"/>
                </a:cubicBezTo>
                <a:cubicBezTo>
                  <a:pt x="5413502" y="4242816"/>
                  <a:pt x="5403151" y="4270566"/>
                  <a:pt x="5385816" y="4284409"/>
                </a:cubicBezTo>
                <a:cubicBezTo>
                  <a:pt x="5371974" y="4270566"/>
                  <a:pt x="5354637" y="4253230"/>
                  <a:pt x="5344287" y="4239387"/>
                </a:cubicBezTo>
                <a:cubicBezTo>
                  <a:pt x="5337366" y="4228973"/>
                  <a:pt x="5306187" y="4156266"/>
                  <a:pt x="5292281" y="4156266"/>
                </a:cubicBezTo>
                <a:cubicBezTo>
                  <a:pt x="5281930" y="4156266"/>
                  <a:pt x="5268087" y="4180459"/>
                  <a:pt x="5257674" y="4180459"/>
                </a:cubicBezTo>
                <a:cubicBezTo>
                  <a:pt x="5226495" y="4180459"/>
                  <a:pt x="5174551" y="4073144"/>
                  <a:pt x="5153787" y="4073144"/>
                </a:cubicBezTo>
                <a:cubicBezTo>
                  <a:pt x="5146866" y="4073144"/>
                  <a:pt x="5139944" y="4080066"/>
                  <a:pt x="5132959" y="4080066"/>
                </a:cubicBezTo>
                <a:cubicBezTo>
                  <a:pt x="5108766" y="4080066"/>
                  <a:pt x="5067174" y="3986530"/>
                  <a:pt x="5056759" y="3986530"/>
                </a:cubicBezTo>
                <a:cubicBezTo>
                  <a:pt x="5049837" y="3986530"/>
                  <a:pt x="5039487" y="4000373"/>
                  <a:pt x="5032566" y="4003866"/>
                </a:cubicBezTo>
                <a:cubicBezTo>
                  <a:pt x="5029074" y="3955351"/>
                  <a:pt x="5029074" y="3899916"/>
                  <a:pt x="5018659" y="3854895"/>
                </a:cubicBezTo>
                <a:cubicBezTo>
                  <a:pt x="5018659" y="3844544"/>
                  <a:pt x="5001387" y="3837623"/>
                  <a:pt x="4997895" y="3834130"/>
                </a:cubicBezTo>
                <a:cubicBezTo>
                  <a:pt x="4966716" y="3775266"/>
                  <a:pt x="4928616" y="3733673"/>
                  <a:pt x="4928616" y="3681730"/>
                </a:cubicBezTo>
                <a:lnTo>
                  <a:pt x="4928616" y="3612451"/>
                </a:lnTo>
                <a:cubicBezTo>
                  <a:pt x="4935537" y="3584766"/>
                  <a:pt x="4935537" y="3557080"/>
                  <a:pt x="4939030" y="3529330"/>
                </a:cubicBezTo>
                <a:cubicBezTo>
                  <a:pt x="4942523" y="3487801"/>
                  <a:pt x="4949444" y="3446209"/>
                  <a:pt x="4956366" y="3404680"/>
                </a:cubicBezTo>
                <a:cubicBezTo>
                  <a:pt x="4963287" y="3363087"/>
                  <a:pt x="5011737" y="3321558"/>
                  <a:pt x="5022151" y="3279966"/>
                </a:cubicBezTo>
                <a:cubicBezTo>
                  <a:pt x="5029074" y="3286887"/>
                  <a:pt x="5042916" y="3304223"/>
                  <a:pt x="5042916" y="3314573"/>
                </a:cubicBezTo>
                <a:close/>
                <a:moveTo>
                  <a:pt x="4959795" y="3363087"/>
                </a:moveTo>
                <a:cubicBezTo>
                  <a:pt x="4959795" y="3349244"/>
                  <a:pt x="4959795" y="3335401"/>
                  <a:pt x="4956366" y="3321558"/>
                </a:cubicBezTo>
                <a:cubicBezTo>
                  <a:pt x="4952874" y="3338830"/>
                  <a:pt x="4949444" y="3359658"/>
                  <a:pt x="4942523" y="3380423"/>
                </a:cubicBezTo>
                <a:cubicBezTo>
                  <a:pt x="4942523" y="3380423"/>
                  <a:pt x="4862830" y="3456623"/>
                  <a:pt x="4835144" y="3456623"/>
                </a:cubicBezTo>
                <a:lnTo>
                  <a:pt x="4779709" y="3456623"/>
                </a:lnTo>
                <a:cubicBezTo>
                  <a:pt x="4790123" y="3446209"/>
                  <a:pt x="4807395" y="3449701"/>
                  <a:pt x="4817809" y="3432366"/>
                </a:cubicBezTo>
                <a:cubicBezTo>
                  <a:pt x="4821237" y="3425444"/>
                  <a:pt x="4824730" y="3411601"/>
                  <a:pt x="4828223" y="3404680"/>
                </a:cubicBezTo>
                <a:cubicBezTo>
                  <a:pt x="4835144" y="3387344"/>
                  <a:pt x="4845495" y="3370009"/>
                  <a:pt x="4862830" y="3363087"/>
                </a:cubicBezTo>
                <a:cubicBezTo>
                  <a:pt x="4876674" y="3352673"/>
                  <a:pt x="4897437" y="3352673"/>
                  <a:pt x="4914774" y="3342323"/>
                </a:cubicBezTo>
                <a:cubicBezTo>
                  <a:pt x="4945951" y="3324987"/>
                  <a:pt x="4980623" y="3300730"/>
                  <a:pt x="5015230" y="3273044"/>
                </a:cubicBezTo>
                <a:cubicBezTo>
                  <a:pt x="5001387" y="3300730"/>
                  <a:pt x="4980623" y="3331909"/>
                  <a:pt x="4959795" y="3363087"/>
                </a:cubicBezTo>
                <a:close/>
                <a:moveTo>
                  <a:pt x="1818386" y="3397758"/>
                </a:moveTo>
                <a:cubicBezTo>
                  <a:pt x="1811464" y="3418523"/>
                  <a:pt x="1818386" y="3453130"/>
                  <a:pt x="1804543" y="3477387"/>
                </a:cubicBezTo>
                <a:cubicBezTo>
                  <a:pt x="1752600" y="3557080"/>
                  <a:pt x="1683321" y="3622866"/>
                  <a:pt x="1624394" y="3705987"/>
                </a:cubicBezTo>
                <a:cubicBezTo>
                  <a:pt x="1565529" y="3785616"/>
                  <a:pt x="1461643" y="3906838"/>
                  <a:pt x="1371600" y="3934587"/>
                </a:cubicBezTo>
                <a:cubicBezTo>
                  <a:pt x="1347343" y="3941509"/>
                  <a:pt x="1319657" y="3938016"/>
                  <a:pt x="1298829" y="3941509"/>
                </a:cubicBezTo>
                <a:cubicBezTo>
                  <a:pt x="1274635" y="3944938"/>
                  <a:pt x="1246886" y="3958844"/>
                  <a:pt x="1219200" y="3965766"/>
                </a:cubicBezTo>
                <a:cubicBezTo>
                  <a:pt x="1205357" y="3969195"/>
                  <a:pt x="1188021" y="3965766"/>
                  <a:pt x="1170686" y="3965766"/>
                </a:cubicBezTo>
                <a:cubicBezTo>
                  <a:pt x="1160335" y="3965766"/>
                  <a:pt x="1143000" y="3969195"/>
                  <a:pt x="1132586" y="3983038"/>
                </a:cubicBezTo>
                <a:cubicBezTo>
                  <a:pt x="1070229" y="4035044"/>
                  <a:pt x="1011364" y="4090416"/>
                  <a:pt x="952500" y="4138930"/>
                </a:cubicBezTo>
                <a:cubicBezTo>
                  <a:pt x="942086" y="4118166"/>
                  <a:pt x="955992" y="4083495"/>
                  <a:pt x="924814" y="4083495"/>
                </a:cubicBezTo>
                <a:cubicBezTo>
                  <a:pt x="914400" y="4083495"/>
                  <a:pt x="886714" y="4093909"/>
                  <a:pt x="869378" y="4097338"/>
                </a:cubicBezTo>
                <a:cubicBezTo>
                  <a:pt x="827786" y="4107751"/>
                  <a:pt x="779335" y="4121595"/>
                  <a:pt x="737743" y="4118166"/>
                </a:cubicBezTo>
                <a:cubicBezTo>
                  <a:pt x="716978" y="4097338"/>
                  <a:pt x="723900" y="4062730"/>
                  <a:pt x="689292" y="4062730"/>
                </a:cubicBezTo>
                <a:cubicBezTo>
                  <a:pt x="678878" y="4062730"/>
                  <a:pt x="529971" y="4090416"/>
                  <a:pt x="519557" y="4090416"/>
                </a:cubicBezTo>
                <a:cubicBezTo>
                  <a:pt x="377571" y="4090416"/>
                  <a:pt x="498792" y="4003866"/>
                  <a:pt x="415671" y="4003866"/>
                </a:cubicBezTo>
                <a:cubicBezTo>
                  <a:pt x="408749" y="4003866"/>
                  <a:pt x="322135" y="4038473"/>
                  <a:pt x="273621" y="4045395"/>
                </a:cubicBezTo>
                <a:cubicBezTo>
                  <a:pt x="214757" y="4052316"/>
                  <a:pt x="197421" y="4048887"/>
                  <a:pt x="190500" y="4048887"/>
                </a:cubicBezTo>
                <a:cubicBezTo>
                  <a:pt x="162814" y="4048887"/>
                  <a:pt x="162814" y="4038473"/>
                  <a:pt x="162814" y="4017709"/>
                </a:cubicBezTo>
                <a:cubicBezTo>
                  <a:pt x="162814" y="3993451"/>
                  <a:pt x="183578" y="3976116"/>
                  <a:pt x="183578" y="3965766"/>
                </a:cubicBezTo>
                <a:cubicBezTo>
                  <a:pt x="183578" y="3948430"/>
                  <a:pt x="162814" y="3948430"/>
                  <a:pt x="155892" y="3948430"/>
                </a:cubicBezTo>
                <a:cubicBezTo>
                  <a:pt x="145478" y="3948430"/>
                  <a:pt x="103949" y="3944938"/>
                  <a:pt x="83121" y="3951923"/>
                </a:cubicBezTo>
                <a:cubicBezTo>
                  <a:pt x="62357" y="3955351"/>
                  <a:pt x="48514" y="3969195"/>
                  <a:pt x="31178" y="3979609"/>
                </a:cubicBezTo>
                <a:lnTo>
                  <a:pt x="31178" y="3969195"/>
                </a:lnTo>
                <a:cubicBezTo>
                  <a:pt x="62357" y="3944938"/>
                  <a:pt x="97028" y="3927666"/>
                  <a:pt x="121221" y="3899916"/>
                </a:cubicBezTo>
                <a:cubicBezTo>
                  <a:pt x="128207" y="3889566"/>
                  <a:pt x="121221" y="3875723"/>
                  <a:pt x="121221" y="3861816"/>
                </a:cubicBezTo>
                <a:cubicBezTo>
                  <a:pt x="131635" y="3799523"/>
                  <a:pt x="277114" y="3771773"/>
                  <a:pt x="277114" y="3716401"/>
                </a:cubicBezTo>
                <a:cubicBezTo>
                  <a:pt x="277114" y="3702495"/>
                  <a:pt x="273621" y="3695573"/>
                  <a:pt x="259778" y="3685223"/>
                </a:cubicBezTo>
                <a:cubicBezTo>
                  <a:pt x="284035" y="3657473"/>
                  <a:pt x="304800" y="3626295"/>
                  <a:pt x="335978" y="3602101"/>
                </a:cubicBezTo>
                <a:cubicBezTo>
                  <a:pt x="353314" y="3588195"/>
                  <a:pt x="377571" y="3577844"/>
                  <a:pt x="398335" y="3570923"/>
                </a:cubicBezTo>
                <a:cubicBezTo>
                  <a:pt x="419100" y="3560509"/>
                  <a:pt x="450278" y="3560509"/>
                  <a:pt x="477964" y="3550095"/>
                </a:cubicBezTo>
                <a:cubicBezTo>
                  <a:pt x="481457" y="3550095"/>
                  <a:pt x="488378" y="3546666"/>
                  <a:pt x="488378" y="3536251"/>
                </a:cubicBezTo>
                <a:cubicBezTo>
                  <a:pt x="488378" y="3525901"/>
                  <a:pt x="460692" y="3511995"/>
                  <a:pt x="457200" y="3511995"/>
                </a:cubicBezTo>
                <a:cubicBezTo>
                  <a:pt x="516064" y="3480880"/>
                  <a:pt x="626935" y="3442780"/>
                  <a:pt x="696214" y="3442780"/>
                </a:cubicBezTo>
                <a:cubicBezTo>
                  <a:pt x="703135" y="3442780"/>
                  <a:pt x="713486" y="3439287"/>
                  <a:pt x="723900" y="3442780"/>
                </a:cubicBezTo>
                <a:cubicBezTo>
                  <a:pt x="730821" y="3446209"/>
                  <a:pt x="734314" y="3453130"/>
                  <a:pt x="741235" y="3453130"/>
                </a:cubicBezTo>
                <a:cubicBezTo>
                  <a:pt x="758571" y="3453130"/>
                  <a:pt x="762000" y="3425444"/>
                  <a:pt x="762000" y="3418523"/>
                </a:cubicBezTo>
                <a:cubicBezTo>
                  <a:pt x="755078" y="3397758"/>
                  <a:pt x="793178" y="3366580"/>
                  <a:pt x="810514" y="3363087"/>
                </a:cubicBezTo>
                <a:cubicBezTo>
                  <a:pt x="852043" y="3349244"/>
                  <a:pt x="935164" y="3338830"/>
                  <a:pt x="942086" y="3338830"/>
                </a:cubicBezTo>
                <a:cubicBezTo>
                  <a:pt x="973264" y="3338830"/>
                  <a:pt x="1042543" y="3380423"/>
                  <a:pt x="1125664" y="3380423"/>
                </a:cubicBezTo>
                <a:cubicBezTo>
                  <a:pt x="1136078" y="3380423"/>
                  <a:pt x="1198435" y="3370009"/>
                  <a:pt x="1205357" y="3370009"/>
                </a:cubicBezTo>
                <a:cubicBezTo>
                  <a:pt x="1229551" y="3370009"/>
                  <a:pt x="1219200" y="3411601"/>
                  <a:pt x="1222629" y="3421951"/>
                </a:cubicBezTo>
                <a:cubicBezTo>
                  <a:pt x="1226121" y="3421951"/>
                  <a:pt x="1222629" y="3425444"/>
                  <a:pt x="1229551" y="3425444"/>
                </a:cubicBezTo>
                <a:cubicBezTo>
                  <a:pt x="1239964" y="3425444"/>
                  <a:pt x="1229551" y="3418523"/>
                  <a:pt x="1236535" y="3418523"/>
                </a:cubicBezTo>
                <a:cubicBezTo>
                  <a:pt x="1246886" y="3418523"/>
                  <a:pt x="1260729" y="3442780"/>
                  <a:pt x="1274635" y="3446209"/>
                </a:cubicBezTo>
                <a:cubicBezTo>
                  <a:pt x="1357757" y="3473895"/>
                  <a:pt x="1333500" y="3470466"/>
                  <a:pt x="1388872" y="3470466"/>
                </a:cubicBezTo>
                <a:cubicBezTo>
                  <a:pt x="1475486" y="3470466"/>
                  <a:pt x="1534351" y="3415030"/>
                  <a:pt x="1593278" y="3373501"/>
                </a:cubicBezTo>
                <a:cubicBezTo>
                  <a:pt x="1641729" y="3335401"/>
                  <a:pt x="1700594" y="3307651"/>
                  <a:pt x="1752600" y="3269551"/>
                </a:cubicBezTo>
                <a:lnTo>
                  <a:pt x="1787208" y="3269551"/>
                </a:lnTo>
                <a:cubicBezTo>
                  <a:pt x="1693672" y="3404680"/>
                  <a:pt x="1558608" y="3463544"/>
                  <a:pt x="1447800" y="3505073"/>
                </a:cubicBezTo>
                <a:cubicBezTo>
                  <a:pt x="1305751" y="3557080"/>
                  <a:pt x="1167257" y="3612451"/>
                  <a:pt x="1032129" y="3650551"/>
                </a:cubicBezTo>
                <a:cubicBezTo>
                  <a:pt x="1007935" y="3657473"/>
                  <a:pt x="962914" y="3674809"/>
                  <a:pt x="955992" y="3674809"/>
                </a:cubicBezTo>
                <a:cubicBezTo>
                  <a:pt x="945578" y="3674809"/>
                  <a:pt x="959421" y="3667887"/>
                  <a:pt x="949008" y="3667887"/>
                </a:cubicBezTo>
                <a:cubicBezTo>
                  <a:pt x="942086" y="3667887"/>
                  <a:pt x="910908" y="3685223"/>
                  <a:pt x="890143" y="3692144"/>
                </a:cubicBezTo>
                <a:cubicBezTo>
                  <a:pt x="852043" y="3705987"/>
                  <a:pt x="807021" y="3716401"/>
                  <a:pt x="768921" y="3730244"/>
                </a:cubicBezTo>
                <a:cubicBezTo>
                  <a:pt x="727392" y="3744087"/>
                  <a:pt x="692721" y="3768344"/>
                  <a:pt x="654621" y="3789109"/>
                </a:cubicBezTo>
                <a:cubicBezTo>
                  <a:pt x="557657" y="3837623"/>
                  <a:pt x="457200" y="3892995"/>
                  <a:pt x="363728" y="3972687"/>
                </a:cubicBezTo>
                <a:cubicBezTo>
                  <a:pt x="353314" y="3979609"/>
                  <a:pt x="353314" y="3993451"/>
                  <a:pt x="349821" y="4007295"/>
                </a:cubicBezTo>
                <a:cubicBezTo>
                  <a:pt x="356743" y="3996944"/>
                  <a:pt x="363728" y="3979609"/>
                  <a:pt x="381000" y="3969195"/>
                </a:cubicBezTo>
                <a:cubicBezTo>
                  <a:pt x="471043" y="3910330"/>
                  <a:pt x="561150" y="3854895"/>
                  <a:pt x="654621" y="3806444"/>
                </a:cubicBezTo>
                <a:cubicBezTo>
                  <a:pt x="696214" y="3785616"/>
                  <a:pt x="734314" y="3754501"/>
                  <a:pt x="779335" y="3740595"/>
                </a:cubicBezTo>
                <a:cubicBezTo>
                  <a:pt x="827786" y="3719830"/>
                  <a:pt x="883221" y="3716401"/>
                  <a:pt x="935164" y="3702495"/>
                </a:cubicBezTo>
                <a:cubicBezTo>
                  <a:pt x="969835" y="3695573"/>
                  <a:pt x="1014857" y="3685223"/>
                  <a:pt x="1056386" y="3671316"/>
                </a:cubicBezTo>
                <a:cubicBezTo>
                  <a:pt x="1153414" y="3643630"/>
                  <a:pt x="1271143" y="3598609"/>
                  <a:pt x="1371600" y="3564001"/>
                </a:cubicBezTo>
                <a:cubicBezTo>
                  <a:pt x="1361186" y="3584766"/>
                  <a:pt x="1350835" y="3609023"/>
                  <a:pt x="1336929" y="3629787"/>
                </a:cubicBezTo>
                <a:cubicBezTo>
                  <a:pt x="1309243" y="3674809"/>
                  <a:pt x="1264221" y="3726751"/>
                  <a:pt x="1257300" y="3785616"/>
                </a:cubicBezTo>
                <a:cubicBezTo>
                  <a:pt x="1291908" y="3730244"/>
                  <a:pt x="1333500" y="3674809"/>
                  <a:pt x="1364678" y="3619373"/>
                </a:cubicBezTo>
                <a:cubicBezTo>
                  <a:pt x="1375029" y="3598609"/>
                  <a:pt x="1385443" y="3577844"/>
                  <a:pt x="1388872" y="3557080"/>
                </a:cubicBezTo>
                <a:cubicBezTo>
                  <a:pt x="1510157" y="3508566"/>
                  <a:pt x="1669478" y="3453130"/>
                  <a:pt x="1773364" y="3307651"/>
                </a:cubicBezTo>
                <a:cubicBezTo>
                  <a:pt x="1780286" y="3297301"/>
                  <a:pt x="1787208" y="3283458"/>
                  <a:pt x="1794129" y="3269551"/>
                </a:cubicBezTo>
                <a:cubicBezTo>
                  <a:pt x="1814894" y="3266123"/>
                  <a:pt x="1839151" y="3259201"/>
                  <a:pt x="1863408" y="3248787"/>
                </a:cubicBezTo>
                <a:cubicBezTo>
                  <a:pt x="1846072" y="3293809"/>
                  <a:pt x="1828800" y="3352673"/>
                  <a:pt x="1818386" y="3397758"/>
                </a:cubicBezTo>
                <a:close/>
                <a:moveTo>
                  <a:pt x="1894586" y="3370009"/>
                </a:moveTo>
                <a:cubicBezTo>
                  <a:pt x="1894586" y="3380423"/>
                  <a:pt x="1856486" y="3418523"/>
                  <a:pt x="1835721" y="3442780"/>
                </a:cubicBezTo>
                <a:cubicBezTo>
                  <a:pt x="1842643" y="3380423"/>
                  <a:pt x="1852994" y="3300730"/>
                  <a:pt x="1884172" y="3241866"/>
                </a:cubicBezTo>
                <a:cubicBezTo>
                  <a:pt x="1863408" y="3279966"/>
                  <a:pt x="1894586" y="3328480"/>
                  <a:pt x="1894586" y="3370009"/>
                </a:cubicBezTo>
                <a:close/>
                <a:moveTo>
                  <a:pt x="1749108" y="3266123"/>
                </a:moveTo>
                <a:cubicBezTo>
                  <a:pt x="1603629" y="3279966"/>
                  <a:pt x="1503172" y="3435858"/>
                  <a:pt x="1392364" y="3435858"/>
                </a:cubicBezTo>
                <a:cubicBezTo>
                  <a:pt x="1357757" y="3435858"/>
                  <a:pt x="1278064" y="3425444"/>
                  <a:pt x="1260729" y="3387344"/>
                </a:cubicBezTo>
                <a:cubicBezTo>
                  <a:pt x="1281557" y="3356166"/>
                  <a:pt x="1309243" y="3352673"/>
                  <a:pt x="1330008" y="3352673"/>
                </a:cubicBezTo>
                <a:cubicBezTo>
                  <a:pt x="1340421" y="3352673"/>
                  <a:pt x="1388872" y="3359658"/>
                  <a:pt x="1399286" y="3359658"/>
                </a:cubicBezTo>
                <a:cubicBezTo>
                  <a:pt x="1406208" y="3359658"/>
                  <a:pt x="1416621" y="3359658"/>
                  <a:pt x="1426972" y="3356166"/>
                </a:cubicBezTo>
                <a:cubicBezTo>
                  <a:pt x="1433957" y="3349244"/>
                  <a:pt x="1433957" y="3331909"/>
                  <a:pt x="1440878" y="3321558"/>
                </a:cubicBezTo>
                <a:cubicBezTo>
                  <a:pt x="1444308" y="3311144"/>
                  <a:pt x="1451229" y="3304223"/>
                  <a:pt x="1461643" y="3300730"/>
                </a:cubicBezTo>
                <a:cubicBezTo>
                  <a:pt x="1482408" y="3286887"/>
                  <a:pt x="1527429" y="3273044"/>
                  <a:pt x="1534351" y="3273044"/>
                </a:cubicBezTo>
                <a:cubicBezTo>
                  <a:pt x="1544764" y="3273044"/>
                  <a:pt x="1589786" y="3283458"/>
                  <a:pt x="1600200" y="3283458"/>
                </a:cubicBezTo>
                <a:cubicBezTo>
                  <a:pt x="1627886" y="3283458"/>
                  <a:pt x="1676400" y="3262630"/>
                  <a:pt x="1693672" y="3241866"/>
                </a:cubicBezTo>
                <a:cubicBezTo>
                  <a:pt x="1711008" y="3252280"/>
                  <a:pt x="1731772" y="3262630"/>
                  <a:pt x="1749108" y="3266123"/>
                </a:cubicBezTo>
                <a:close/>
                <a:moveTo>
                  <a:pt x="3820287" y="3300730"/>
                </a:moveTo>
                <a:cubicBezTo>
                  <a:pt x="3761422" y="3300730"/>
                  <a:pt x="3681794" y="3304223"/>
                  <a:pt x="3640201" y="3262630"/>
                </a:cubicBezTo>
                <a:cubicBezTo>
                  <a:pt x="3688715" y="3293809"/>
                  <a:pt x="3747580" y="3290380"/>
                  <a:pt x="3803015" y="3290380"/>
                </a:cubicBezTo>
                <a:cubicBezTo>
                  <a:pt x="3875723" y="3290380"/>
                  <a:pt x="3958844" y="3283458"/>
                  <a:pt x="4038536" y="3231451"/>
                </a:cubicBezTo>
                <a:cubicBezTo>
                  <a:pt x="3955415" y="3293809"/>
                  <a:pt x="3896487" y="3300730"/>
                  <a:pt x="3820287" y="3300730"/>
                </a:cubicBezTo>
                <a:close/>
                <a:moveTo>
                  <a:pt x="5015230" y="3248787"/>
                </a:moveTo>
                <a:cubicBezTo>
                  <a:pt x="5015230" y="3259201"/>
                  <a:pt x="4984051" y="3276473"/>
                  <a:pt x="4973637" y="3286887"/>
                </a:cubicBezTo>
                <a:cubicBezTo>
                  <a:pt x="4932109" y="3318066"/>
                  <a:pt x="4845495" y="3356166"/>
                  <a:pt x="4797044" y="3356166"/>
                </a:cubicBezTo>
                <a:cubicBezTo>
                  <a:pt x="4786630" y="3356166"/>
                  <a:pt x="4758944" y="3342323"/>
                  <a:pt x="4752023" y="3352673"/>
                </a:cubicBezTo>
                <a:lnTo>
                  <a:pt x="4752023" y="3314573"/>
                </a:lnTo>
                <a:cubicBezTo>
                  <a:pt x="4776216" y="3266123"/>
                  <a:pt x="4876674" y="3293809"/>
                  <a:pt x="4876674" y="3262630"/>
                </a:cubicBezTo>
                <a:cubicBezTo>
                  <a:pt x="4876674" y="3252280"/>
                  <a:pt x="4866323" y="3245358"/>
                  <a:pt x="4866323" y="3234944"/>
                </a:cubicBezTo>
                <a:cubicBezTo>
                  <a:pt x="4866323" y="3217609"/>
                  <a:pt x="4883595" y="3221101"/>
                  <a:pt x="4887087" y="3221101"/>
                </a:cubicBezTo>
                <a:cubicBezTo>
                  <a:pt x="4894009" y="3221101"/>
                  <a:pt x="4918266" y="3231451"/>
                  <a:pt x="4928616" y="3231451"/>
                </a:cubicBezTo>
                <a:cubicBezTo>
                  <a:pt x="4935537" y="3231451"/>
                  <a:pt x="4973637" y="3217609"/>
                  <a:pt x="4997895" y="3203766"/>
                </a:cubicBezTo>
                <a:cubicBezTo>
                  <a:pt x="5004816" y="3217609"/>
                  <a:pt x="5015230" y="3241866"/>
                  <a:pt x="5015230" y="3248787"/>
                </a:cubicBezTo>
                <a:close/>
                <a:moveTo>
                  <a:pt x="2033143" y="3300730"/>
                </a:moveTo>
                <a:cubicBezTo>
                  <a:pt x="2053908" y="3328480"/>
                  <a:pt x="2116264" y="3331909"/>
                  <a:pt x="2116264" y="3373501"/>
                </a:cubicBezTo>
                <a:cubicBezTo>
                  <a:pt x="2116264" y="3418523"/>
                  <a:pt x="2060829" y="3394266"/>
                  <a:pt x="2060829" y="3435858"/>
                </a:cubicBezTo>
                <a:cubicBezTo>
                  <a:pt x="2060829" y="3484309"/>
                  <a:pt x="2161286" y="3553587"/>
                  <a:pt x="2161286" y="3605530"/>
                </a:cubicBezTo>
                <a:cubicBezTo>
                  <a:pt x="2161286" y="3650551"/>
                  <a:pt x="2119694" y="3643630"/>
                  <a:pt x="2112772" y="3678301"/>
                </a:cubicBezTo>
                <a:cubicBezTo>
                  <a:pt x="2026221" y="3640201"/>
                  <a:pt x="1970786" y="3539744"/>
                  <a:pt x="1946529" y="3473895"/>
                </a:cubicBezTo>
                <a:cubicBezTo>
                  <a:pt x="1925764" y="3425444"/>
                  <a:pt x="1898015" y="3300730"/>
                  <a:pt x="1898015" y="3241866"/>
                </a:cubicBezTo>
                <a:cubicBezTo>
                  <a:pt x="1898015" y="3217609"/>
                  <a:pt x="1974215" y="3186430"/>
                  <a:pt x="1984629" y="3186430"/>
                </a:cubicBezTo>
                <a:cubicBezTo>
                  <a:pt x="1995043" y="3224530"/>
                  <a:pt x="2001964" y="3262630"/>
                  <a:pt x="2033143" y="3300730"/>
                </a:cubicBezTo>
                <a:close/>
                <a:moveTo>
                  <a:pt x="5593651" y="3176080"/>
                </a:moveTo>
                <a:cubicBezTo>
                  <a:pt x="5607495" y="3179509"/>
                  <a:pt x="5631751" y="3179509"/>
                  <a:pt x="5652516" y="3189923"/>
                </a:cubicBezTo>
                <a:cubicBezTo>
                  <a:pt x="5662930" y="3196844"/>
                  <a:pt x="5669851" y="3221101"/>
                  <a:pt x="5676774" y="3238437"/>
                </a:cubicBezTo>
                <a:cubicBezTo>
                  <a:pt x="5687124" y="3269551"/>
                  <a:pt x="5701030" y="3311144"/>
                  <a:pt x="5701030" y="3349244"/>
                </a:cubicBezTo>
                <a:cubicBezTo>
                  <a:pt x="5701030" y="3363087"/>
                  <a:pt x="5694109" y="3421951"/>
                  <a:pt x="5673281" y="3421951"/>
                </a:cubicBezTo>
                <a:cubicBezTo>
                  <a:pt x="5666359" y="3421951"/>
                  <a:pt x="5662930" y="3415030"/>
                  <a:pt x="5652516" y="3415030"/>
                </a:cubicBezTo>
                <a:cubicBezTo>
                  <a:pt x="5635181" y="3415030"/>
                  <a:pt x="5642102" y="3442780"/>
                  <a:pt x="5642102" y="3442780"/>
                </a:cubicBezTo>
                <a:lnTo>
                  <a:pt x="5642102" y="3511995"/>
                </a:lnTo>
                <a:cubicBezTo>
                  <a:pt x="5624830" y="3605530"/>
                  <a:pt x="5579809" y="3619373"/>
                  <a:pt x="5527802" y="3619373"/>
                </a:cubicBezTo>
                <a:cubicBezTo>
                  <a:pt x="5507037" y="3619373"/>
                  <a:pt x="5489702" y="3602101"/>
                  <a:pt x="5465509" y="3595180"/>
                </a:cubicBezTo>
                <a:cubicBezTo>
                  <a:pt x="5455095" y="3605530"/>
                  <a:pt x="5434330" y="3671316"/>
                  <a:pt x="5399659" y="3671316"/>
                </a:cubicBezTo>
                <a:cubicBezTo>
                  <a:pt x="5378895" y="3671316"/>
                  <a:pt x="5337366" y="3643630"/>
                  <a:pt x="5333874" y="3640201"/>
                </a:cubicBezTo>
                <a:cubicBezTo>
                  <a:pt x="5330381" y="3640201"/>
                  <a:pt x="5323459" y="3640201"/>
                  <a:pt x="5320030" y="3636709"/>
                </a:cubicBezTo>
                <a:cubicBezTo>
                  <a:pt x="5299266" y="3633280"/>
                  <a:pt x="5261166" y="3581273"/>
                  <a:pt x="5250751" y="3570923"/>
                </a:cubicBezTo>
                <a:cubicBezTo>
                  <a:pt x="5243830" y="3564001"/>
                  <a:pt x="5233416" y="3567430"/>
                  <a:pt x="5226495" y="3570923"/>
                </a:cubicBezTo>
                <a:cubicBezTo>
                  <a:pt x="5240337" y="3522409"/>
                  <a:pt x="5157216" y="3508566"/>
                  <a:pt x="5178044" y="3473895"/>
                </a:cubicBezTo>
                <a:cubicBezTo>
                  <a:pt x="5181474" y="3460051"/>
                  <a:pt x="5167630" y="3442780"/>
                  <a:pt x="5164137" y="3425444"/>
                </a:cubicBezTo>
                <a:cubicBezTo>
                  <a:pt x="5178044" y="3425444"/>
                  <a:pt x="5191887" y="3421951"/>
                  <a:pt x="5205730" y="3415030"/>
                </a:cubicBezTo>
                <a:cubicBezTo>
                  <a:pt x="5219574" y="3439287"/>
                  <a:pt x="5243830" y="3449701"/>
                  <a:pt x="5264595" y="3449701"/>
                </a:cubicBezTo>
                <a:cubicBezTo>
                  <a:pt x="5275009" y="3449701"/>
                  <a:pt x="5281930" y="3446209"/>
                  <a:pt x="5288851" y="3442780"/>
                </a:cubicBezTo>
                <a:cubicBezTo>
                  <a:pt x="5285359" y="3460051"/>
                  <a:pt x="5281930" y="3487801"/>
                  <a:pt x="5281930" y="3498151"/>
                </a:cubicBezTo>
                <a:cubicBezTo>
                  <a:pt x="5281930" y="3522409"/>
                  <a:pt x="5275009" y="3543173"/>
                  <a:pt x="5313109" y="3574351"/>
                </a:cubicBezTo>
                <a:cubicBezTo>
                  <a:pt x="5313109" y="3574351"/>
                  <a:pt x="5316537" y="3574351"/>
                  <a:pt x="5320030" y="3570923"/>
                </a:cubicBezTo>
                <a:cubicBezTo>
                  <a:pt x="5302695" y="3557080"/>
                  <a:pt x="5292281" y="3511995"/>
                  <a:pt x="5292281" y="3498151"/>
                </a:cubicBezTo>
                <a:cubicBezTo>
                  <a:pt x="5292281" y="3404680"/>
                  <a:pt x="5306187" y="3466973"/>
                  <a:pt x="5351209" y="3366580"/>
                </a:cubicBezTo>
                <a:cubicBezTo>
                  <a:pt x="5361559" y="3370009"/>
                  <a:pt x="5378895" y="3373501"/>
                  <a:pt x="5389309" y="3373501"/>
                </a:cubicBezTo>
                <a:cubicBezTo>
                  <a:pt x="5410074" y="3373501"/>
                  <a:pt x="5455095" y="3359658"/>
                  <a:pt x="5472430" y="3324987"/>
                </a:cubicBezTo>
                <a:cubicBezTo>
                  <a:pt x="5503609" y="3370009"/>
                  <a:pt x="5555551" y="3404680"/>
                  <a:pt x="5600574" y="3408109"/>
                </a:cubicBezTo>
                <a:cubicBezTo>
                  <a:pt x="5576316" y="3383851"/>
                  <a:pt x="5513959" y="3366580"/>
                  <a:pt x="5486274" y="3321558"/>
                </a:cubicBezTo>
                <a:cubicBezTo>
                  <a:pt x="5475859" y="3304223"/>
                  <a:pt x="5479351" y="3283458"/>
                  <a:pt x="5472430" y="3262630"/>
                </a:cubicBezTo>
                <a:cubicBezTo>
                  <a:pt x="5503609" y="3252280"/>
                  <a:pt x="5510530" y="3224530"/>
                  <a:pt x="5510530" y="3203766"/>
                </a:cubicBezTo>
                <a:cubicBezTo>
                  <a:pt x="5510530" y="3196844"/>
                  <a:pt x="5503609" y="3165666"/>
                  <a:pt x="5500116" y="3137980"/>
                </a:cubicBezTo>
                <a:cubicBezTo>
                  <a:pt x="5531295" y="3158744"/>
                  <a:pt x="5562474" y="3169158"/>
                  <a:pt x="5593651" y="3176080"/>
                </a:cubicBezTo>
                <a:close/>
                <a:moveTo>
                  <a:pt x="4422966" y="3165666"/>
                </a:moveTo>
                <a:cubicBezTo>
                  <a:pt x="4405630" y="3151823"/>
                  <a:pt x="4395280" y="3158744"/>
                  <a:pt x="4395280" y="3141409"/>
                </a:cubicBezTo>
                <a:cubicBezTo>
                  <a:pt x="4395280" y="3124137"/>
                  <a:pt x="4402201" y="3127566"/>
                  <a:pt x="4433380" y="3124137"/>
                </a:cubicBezTo>
                <a:cubicBezTo>
                  <a:pt x="4429887" y="3134487"/>
                  <a:pt x="4426395" y="3151823"/>
                  <a:pt x="4422966" y="3165666"/>
                </a:cubicBezTo>
                <a:close/>
                <a:moveTo>
                  <a:pt x="4481830" y="3148330"/>
                </a:moveTo>
                <a:cubicBezTo>
                  <a:pt x="4481830" y="3169158"/>
                  <a:pt x="4516501" y="3200337"/>
                  <a:pt x="4516501" y="3200337"/>
                </a:cubicBezTo>
                <a:cubicBezTo>
                  <a:pt x="4516501" y="3210687"/>
                  <a:pt x="4506087" y="3245358"/>
                  <a:pt x="4506087" y="3252280"/>
                </a:cubicBezTo>
                <a:cubicBezTo>
                  <a:pt x="4506087" y="3324987"/>
                  <a:pt x="4613466" y="3366580"/>
                  <a:pt x="4648074" y="3366580"/>
                </a:cubicBezTo>
                <a:cubicBezTo>
                  <a:pt x="4658487" y="3366580"/>
                  <a:pt x="4720844" y="3356166"/>
                  <a:pt x="4731195" y="3356166"/>
                </a:cubicBezTo>
                <a:cubicBezTo>
                  <a:pt x="4748530" y="3356166"/>
                  <a:pt x="4772787" y="3373501"/>
                  <a:pt x="4800474" y="3373501"/>
                </a:cubicBezTo>
                <a:cubicBezTo>
                  <a:pt x="4810887" y="3373501"/>
                  <a:pt x="4828223" y="3370009"/>
                  <a:pt x="4842066" y="3366580"/>
                </a:cubicBezTo>
                <a:cubicBezTo>
                  <a:pt x="4835144" y="3376930"/>
                  <a:pt x="4821237" y="3383851"/>
                  <a:pt x="4814316" y="3397758"/>
                </a:cubicBezTo>
                <a:cubicBezTo>
                  <a:pt x="4807395" y="3404680"/>
                  <a:pt x="4807395" y="3421951"/>
                  <a:pt x="4800474" y="3425444"/>
                </a:cubicBezTo>
                <a:cubicBezTo>
                  <a:pt x="4772787" y="3442780"/>
                  <a:pt x="4748530" y="3442780"/>
                  <a:pt x="4748530" y="3477387"/>
                </a:cubicBezTo>
                <a:cubicBezTo>
                  <a:pt x="4748530" y="3484309"/>
                  <a:pt x="4717351" y="3501644"/>
                  <a:pt x="4703509" y="3508566"/>
                </a:cubicBezTo>
                <a:cubicBezTo>
                  <a:pt x="4686174" y="3518980"/>
                  <a:pt x="4661916" y="3515487"/>
                  <a:pt x="4648074" y="3522409"/>
                </a:cubicBezTo>
                <a:cubicBezTo>
                  <a:pt x="4609974" y="3536251"/>
                  <a:pt x="4609974" y="3577844"/>
                  <a:pt x="4578795" y="3577844"/>
                </a:cubicBezTo>
                <a:cubicBezTo>
                  <a:pt x="4568444" y="3577844"/>
                  <a:pt x="4554601" y="3577844"/>
                  <a:pt x="4551109" y="3564001"/>
                </a:cubicBezTo>
                <a:cubicBezTo>
                  <a:pt x="4547680" y="3546666"/>
                  <a:pt x="4537266" y="3515487"/>
                  <a:pt x="4513009" y="3494723"/>
                </a:cubicBezTo>
                <a:cubicBezTo>
                  <a:pt x="4481830" y="3470466"/>
                  <a:pt x="4447223" y="3466973"/>
                  <a:pt x="4447223" y="3432366"/>
                </a:cubicBezTo>
                <a:cubicBezTo>
                  <a:pt x="4447223" y="3421951"/>
                  <a:pt x="4443730" y="3421951"/>
                  <a:pt x="4457574" y="3418523"/>
                </a:cubicBezTo>
                <a:cubicBezTo>
                  <a:pt x="4450651" y="3411601"/>
                  <a:pt x="4450651" y="3397758"/>
                  <a:pt x="4443730" y="3394266"/>
                </a:cubicBezTo>
                <a:cubicBezTo>
                  <a:pt x="4436809" y="3383851"/>
                  <a:pt x="4416044" y="3380423"/>
                  <a:pt x="4412551" y="3370009"/>
                </a:cubicBezTo>
                <a:cubicBezTo>
                  <a:pt x="4405630" y="3352673"/>
                  <a:pt x="4409123" y="3321558"/>
                  <a:pt x="4409123" y="3311144"/>
                </a:cubicBezTo>
                <a:cubicBezTo>
                  <a:pt x="4409123" y="3300730"/>
                  <a:pt x="4450651" y="3273044"/>
                  <a:pt x="4450651" y="3255709"/>
                </a:cubicBezTo>
                <a:cubicBezTo>
                  <a:pt x="4450651" y="3245358"/>
                  <a:pt x="4443730" y="3234944"/>
                  <a:pt x="4443730" y="3228023"/>
                </a:cubicBezTo>
                <a:lnTo>
                  <a:pt x="4443730" y="3151823"/>
                </a:lnTo>
                <a:cubicBezTo>
                  <a:pt x="4447223" y="3137980"/>
                  <a:pt x="4474909" y="3103309"/>
                  <a:pt x="4488751" y="3103309"/>
                </a:cubicBezTo>
                <a:cubicBezTo>
                  <a:pt x="4485323" y="3120644"/>
                  <a:pt x="4481830" y="3137980"/>
                  <a:pt x="4481830" y="3148330"/>
                </a:cubicBezTo>
                <a:close/>
                <a:moveTo>
                  <a:pt x="2490280" y="3370009"/>
                </a:moveTo>
                <a:cubicBezTo>
                  <a:pt x="2490280" y="3380423"/>
                  <a:pt x="2497264" y="3390773"/>
                  <a:pt x="2497264" y="3401187"/>
                </a:cubicBezTo>
                <a:cubicBezTo>
                  <a:pt x="2469515" y="3276473"/>
                  <a:pt x="2358708" y="3179509"/>
                  <a:pt x="2324037" y="3096387"/>
                </a:cubicBezTo>
                <a:cubicBezTo>
                  <a:pt x="2386394" y="3179509"/>
                  <a:pt x="2490280" y="3283458"/>
                  <a:pt x="2490280" y="3370009"/>
                </a:cubicBezTo>
                <a:close/>
                <a:moveTo>
                  <a:pt x="2995994" y="3266123"/>
                </a:moveTo>
                <a:cubicBezTo>
                  <a:pt x="3096451" y="3293809"/>
                  <a:pt x="3127629" y="3352673"/>
                  <a:pt x="3127629" y="3421951"/>
                </a:cubicBezTo>
                <a:cubicBezTo>
                  <a:pt x="3127629" y="3466973"/>
                  <a:pt x="3113722" y="3456623"/>
                  <a:pt x="3113722" y="3484309"/>
                </a:cubicBezTo>
                <a:cubicBezTo>
                  <a:pt x="3113722" y="3491230"/>
                  <a:pt x="3134551" y="3532823"/>
                  <a:pt x="3144901" y="3557080"/>
                </a:cubicBezTo>
                <a:lnTo>
                  <a:pt x="3110294" y="3557080"/>
                </a:lnTo>
                <a:cubicBezTo>
                  <a:pt x="3020251" y="3543173"/>
                  <a:pt x="2909380" y="3449701"/>
                  <a:pt x="2843594" y="3356166"/>
                </a:cubicBezTo>
                <a:cubicBezTo>
                  <a:pt x="2826258" y="3328480"/>
                  <a:pt x="2805494" y="3297301"/>
                  <a:pt x="2791651" y="3269551"/>
                </a:cubicBezTo>
                <a:cubicBezTo>
                  <a:pt x="2784729" y="3255709"/>
                  <a:pt x="2739708" y="3120644"/>
                  <a:pt x="2739708" y="3089466"/>
                </a:cubicBezTo>
                <a:lnTo>
                  <a:pt x="2739708" y="3079051"/>
                </a:lnTo>
                <a:cubicBezTo>
                  <a:pt x="2746629" y="3075623"/>
                  <a:pt x="2753551" y="3075623"/>
                  <a:pt x="2760472" y="3072130"/>
                </a:cubicBezTo>
                <a:cubicBezTo>
                  <a:pt x="2802001" y="3155251"/>
                  <a:pt x="2916301" y="3245358"/>
                  <a:pt x="2995994" y="3266123"/>
                </a:cubicBezTo>
                <a:close/>
                <a:moveTo>
                  <a:pt x="2310194" y="3196844"/>
                </a:moveTo>
                <a:cubicBezTo>
                  <a:pt x="2337943" y="3245358"/>
                  <a:pt x="2351786" y="3311144"/>
                  <a:pt x="2362137" y="3370009"/>
                </a:cubicBezTo>
                <a:cubicBezTo>
                  <a:pt x="2365629" y="3380423"/>
                  <a:pt x="2369058" y="3401187"/>
                  <a:pt x="2369058" y="3418523"/>
                </a:cubicBezTo>
                <a:cubicBezTo>
                  <a:pt x="2372551" y="3439287"/>
                  <a:pt x="2376043" y="3463544"/>
                  <a:pt x="2376043" y="3484309"/>
                </a:cubicBezTo>
                <a:cubicBezTo>
                  <a:pt x="2379472" y="3518980"/>
                  <a:pt x="2379472" y="3557080"/>
                  <a:pt x="2379472" y="3581273"/>
                </a:cubicBezTo>
                <a:lnTo>
                  <a:pt x="2379472" y="3570923"/>
                </a:lnTo>
                <a:lnTo>
                  <a:pt x="2379472" y="3681730"/>
                </a:lnTo>
                <a:cubicBezTo>
                  <a:pt x="2351786" y="3501644"/>
                  <a:pt x="2369058" y="3304223"/>
                  <a:pt x="2258251" y="3127566"/>
                </a:cubicBezTo>
                <a:cubicBezTo>
                  <a:pt x="2244408" y="3106801"/>
                  <a:pt x="2233994" y="3086037"/>
                  <a:pt x="2223643" y="3065209"/>
                </a:cubicBezTo>
                <a:cubicBezTo>
                  <a:pt x="2258251" y="3092958"/>
                  <a:pt x="2289429" y="3155251"/>
                  <a:pt x="2310194" y="3196844"/>
                </a:cubicBezTo>
                <a:close/>
                <a:moveTo>
                  <a:pt x="4952874" y="3058287"/>
                </a:moveTo>
                <a:cubicBezTo>
                  <a:pt x="4852416" y="3061780"/>
                  <a:pt x="4752023" y="3148330"/>
                  <a:pt x="4651566" y="3234944"/>
                </a:cubicBezTo>
                <a:cubicBezTo>
                  <a:pt x="4741609" y="3131058"/>
                  <a:pt x="4842066" y="3065209"/>
                  <a:pt x="4939030" y="3054858"/>
                </a:cubicBezTo>
                <a:lnTo>
                  <a:pt x="4952874" y="3058287"/>
                </a:lnTo>
                <a:close/>
                <a:moveTo>
                  <a:pt x="5229987" y="3238437"/>
                </a:moveTo>
                <a:cubicBezTo>
                  <a:pt x="5195316" y="3217609"/>
                  <a:pt x="5178044" y="3137980"/>
                  <a:pt x="5178044" y="3106801"/>
                </a:cubicBezTo>
                <a:cubicBezTo>
                  <a:pt x="5178044" y="3096387"/>
                  <a:pt x="5181474" y="3068701"/>
                  <a:pt x="5181474" y="3047937"/>
                </a:cubicBezTo>
                <a:cubicBezTo>
                  <a:pt x="5184966" y="3103309"/>
                  <a:pt x="5178044" y="3179509"/>
                  <a:pt x="5229987" y="3238437"/>
                </a:cubicBezTo>
                <a:close/>
                <a:moveTo>
                  <a:pt x="4710430" y="3079051"/>
                </a:moveTo>
                <a:cubicBezTo>
                  <a:pt x="4765866" y="3027109"/>
                  <a:pt x="4831651" y="3041015"/>
                  <a:pt x="4894009" y="3030601"/>
                </a:cubicBezTo>
                <a:cubicBezTo>
                  <a:pt x="4845495" y="3041015"/>
                  <a:pt x="4765866" y="3044444"/>
                  <a:pt x="4710430" y="3079051"/>
                </a:cubicBezTo>
                <a:close/>
                <a:moveTo>
                  <a:pt x="1094486" y="3096387"/>
                </a:moveTo>
                <a:cubicBezTo>
                  <a:pt x="1066800" y="3096387"/>
                  <a:pt x="1049464" y="3092958"/>
                  <a:pt x="1014857" y="3065209"/>
                </a:cubicBezTo>
                <a:cubicBezTo>
                  <a:pt x="1066800" y="3079051"/>
                  <a:pt x="1059878" y="3086037"/>
                  <a:pt x="1091057" y="3086037"/>
                </a:cubicBezTo>
                <a:cubicBezTo>
                  <a:pt x="1139508" y="3086037"/>
                  <a:pt x="1208786" y="3065209"/>
                  <a:pt x="1260729" y="3013266"/>
                </a:cubicBezTo>
                <a:cubicBezTo>
                  <a:pt x="1205357" y="3079051"/>
                  <a:pt x="1146429" y="3096387"/>
                  <a:pt x="1094486" y="3096387"/>
                </a:cubicBezTo>
                <a:close/>
                <a:moveTo>
                  <a:pt x="5780659" y="3037523"/>
                </a:moveTo>
                <a:cubicBezTo>
                  <a:pt x="5759895" y="3013266"/>
                  <a:pt x="5721795" y="2995930"/>
                  <a:pt x="5704459" y="2992501"/>
                </a:cubicBezTo>
                <a:cubicBezTo>
                  <a:pt x="5728716" y="2999423"/>
                  <a:pt x="5763324" y="3009837"/>
                  <a:pt x="5780659" y="3037523"/>
                </a:cubicBezTo>
                <a:close/>
                <a:moveTo>
                  <a:pt x="5423916" y="3037523"/>
                </a:moveTo>
                <a:cubicBezTo>
                  <a:pt x="5434330" y="3037523"/>
                  <a:pt x="5437759" y="3023680"/>
                  <a:pt x="5448174" y="3020187"/>
                </a:cubicBezTo>
                <a:cubicBezTo>
                  <a:pt x="5455095" y="3013266"/>
                  <a:pt x="5475859" y="3009837"/>
                  <a:pt x="5486274" y="3009837"/>
                </a:cubicBezTo>
                <a:cubicBezTo>
                  <a:pt x="5517451" y="3009837"/>
                  <a:pt x="5541709" y="3041015"/>
                  <a:pt x="5565902" y="3058287"/>
                </a:cubicBezTo>
                <a:cubicBezTo>
                  <a:pt x="5572887" y="3044444"/>
                  <a:pt x="5600574" y="3034030"/>
                  <a:pt x="5607495" y="3034030"/>
                </a:cubicBezTo>
                <a:cubicBezTo>
                  <a:pt x="5669851" y="3034030"/>
                  <a:pt x="5690616" y="3082544"/>
                  <a:pt x="5711381" y="3082544"/>
                </a:cubicBezTo>
                <a:cubicBezTo>
                  <a:pt x="5721795" y="3082544"/>
                  <a:pt x="5735637" y="3075623"/>
                  <a:pt x="5746051" y="3075623"/>
                </a:cubicBezTo>
                <a:cubicBezTo>
                  <a:pt x="5784151" y="3075623"/>
                  <a:pt x="5794502" y="3103309"/>
                  <a:pt x="5794502" y="3127566"/>
                </a:cubicBezTo>
                <a:cubicBezTo>
                  <a:pt x="5794502" y="3151823"/>
                  <a:pt x="5791074" y="3169158"/>
                  <a:pt x="5773737" y="3193351"/>
                </a:cubicBezTo>
                <a:cubicBezTo>
                  <a:pt x="5759895" y="3172587"/>
                  <a:pt x="5746051" y="3144901"/>
                  <a:pt x="5735637" y="3120644"/>
                </a:cubicBezTo>
                <a:cubicBezTo>
                  <a:pt x="5732209" y="3124137"/>
                  <a:pt x="5732209" y="3120644"/>
                  <a:pt x="5732209" y="3127566"/>
                </a:cubicBezTo>
                <a:cubicBezTo>
                  <a:pt x="5732209" y="3137980"/>
                  <a:pt x="5742559" y="3176080"/>
                  <a:pt x="5752974" y="3196844"/>
                </a:cubicBezTo>
                <a:cubicBezTo>
                  <a:pt x="5621337" y="3165666"/>
                  <a:pt x="5472430" y="3144901"/>
                  <a:pt x="5358130" y="2992501"/>
                </a:cubicBezTo>
                <a:cubicBezTo>
                  <a:pt x="5382387" y="2999423"/>
                  <a:pt x="5423916" y="3037523"/>
                  <a:pt x="5423916" y="3037523"/>
                </a:cubicBezTo>
                <a:close/>
                <a:moveTo>
                  <a:pt x="4073144" y="3047937"/>
                </a:moveTo>
                <a:cubicBezTo>
                  <a:pt x="3990023" y="3120644"/>
                  <a:pt x="3879215" y="3176080"/>
                  <a:pt x="3792601" y="3176080"/>
                </a:cubicBezTo>
                <a:cubicBezTo>
                  <a:pt x="3723322" y="3176080"/>
                  <a:pt x="3577844" y="3158744"/>
                  <a:pt x="3560572" y="3089466"/>
                </a:cubicBezTo>
                <a:cubicBezTo>
                  <a:pt x="3584765" y="3092958"/>
                  <a:pt x="3622865" y="3106801"/>
                  <a:pt x="3633280" y="3106801"/>
                </a:cubicBezTo>
                <a:cubicBezTo>
                  <a:pt x="3640201" y="3106801"/>
                  <a:pt x="3678301" y="3082544"/>
                  <a:pt x="3688715" y="3082544"/>
                </a:cubicBezTo>
                <a:cubicBezTo>
                  <a:pt x="3695637" y="3082544"/>
                  <a:pt x="3730244" y="3089466"/>
                  <a:pt x="3751008" y="3099880"/>
                </a:cubicBezTo>
                <a:cubicBezTo>
                  <a:pt x="3764915" y="3110230"/>
                  <a:pt x="3775265" y="3127566"/>
                  <a:pt x="3789108" y="3137980"/>
                </a:cubicBezTo>
                <a:cubicBezTo>
                  <a:pt x="3796030" y="3131058"/>
                  <a:pt x="3803015" y="3110230"/>
                  <a:pt x="3803015" y="3106801"/>
                </a:cubicBezTo>
                <a:cubicBezTo>
                  <a:pt x="3809937" y="3061780"/>
                  <a:pt x="3903409" y="3072130"/>
                  <a:pt x="3903409" y="3044444"/>
                </a:cubicBezTo>
                <a:cubicBezTo>
                  <a:pt x="3903409" y="3034030"/>
                  <a:pt x="3899980" y="3034030"/>
                  <a:pt x="3896487" y="3027109"/>
                </a:cubicBezTo>
                <a:lnTo>
                  <a:pt x="3899980" y="2982087"/>
                </a:lnTo>
                <a:cubicBezTo>
                  <a:pt x="3951923" y="3034030"/>
                  <a:pt x="4014280" y="3037523"/>
                  <a:pt x="4073144" y="3047937"/>
                </a:cubicBezTo>
                <a:close/>
                <a:moveTo>
                  <a:pt x="5361559" y="3234944"/>
                </a:moveTo>
                <a:cubicBezTo>
                  <a:pt x="5302695" y="3210687"/>
                  <a:pt x="5209159" y="3096387"/>
                  <a:pt x="5209159" y="3037523"/>
                </a:cubicBezTo>
                <a:lnTo>
                  <a:pt x="5209159" y="2964815"/>
                </a:lnTo>
                <a:cubicBezTo>
                  <a:pt x="5212651" y="3051366"/>
                  <a:pt x="5257674" y="3165666"/>
                  <a:pt x="5361559" y="3234944"/>
                </a:cubicBezTo>
                <a:close/>
                <a:moveTo>
                  <a:pt x="2507615" y="3092958"/>
                </a:moveTo>
                <a:cubicBezTo>
                  <a:pt x="2545715" y="3092958"/>
                  <a:pt x="2566480" y="3079051"/>
                  <a:pt x="2611501" y="3051366"/>
                </a:cubicBezTo>
                <a:cubicBezTo>
                  <a:pt x="2608072" y="3058287"/>
                  <a:pt x="2604580" y="3068701"/>
                  <a:pt x="2601151" y="3075623"/>
                </a:cubicBezTo>
                <a:cubicBezTo>
                  <a:pt x="2594229" y="3079051"/>
                  <a:pt x="2583815" y="3079051"/>
                  <a:pt x="2573464" y="3082544"/>
                </a:cubicBezTo>
                <a:cubicBezTo>
                  <a:pt x="2580386" y="3086037"/>
                  <a:pt x="2590737" y="3089466"/>
                  <a:pt x="2601151" y="3092958"/>
                </a:cubicBezTo>
                <a:cubicBezTo>
                  <a:pt x="2597658" y="3103309"/>
                  <a:pt x="2597658" y="3113723"/>
                  <a:pt x="2597658" y="3120644"/>
                </a:cubicBezTo>
                <a:cubicBezTo>
                  <a:pt x="2597658" y="3193351"/>
                  <a:pt x="2621915" y="3328480"/>
                  <a:pt x="2656586" y="3390773"/>
                </a:cubicBezTo>
                <a:cubicBezTo>
                  <a:pt x="2673858" y="3415030"/>
                  <a:pt x="2677351" y="3446209"/>
                  <a:pt x="2691194" y="3473895"/>
                </a:cubicBezTo>
                <a:cubicBezTo>
                  <a:pt x="2705037" y="3498151"/>
                  <a:pt x="2722372" y="3522409"/>
                  <a:pt x="2732786" y="3550095"/>
                </a:cubicBezTo>
                <a:cubicBezTo>
                  <a:pt x="2736215" y="3553587"/>
                  <a:pt x="2736215" y="3567430"/>
                  <a:pt x="2736215" y="3577844"/>
                </a:cubicBezTo>
                <a:cubicBezTo>
                  <a:pt x="2736215" y="3584766"/>
                  <a:pt x="2732786" y="3609023"/>
                  <a:pt x="2732786" y="3622866"/>
                </a:cubicBezTo>
                <a:cubicBezTo>
                  <a:pt x="2729294" y="3622866"/>
                  <a:pt x="2725801" y="3619373"/>
                  <a:pt x="2722372" y="3619373"/>
                </a:cubicBezTo>
                <a:cubicBezTo>
                  <a:pt x="2718880" y="3629787"/>
                  <a:pt x="2722372" y="3643630"/>
                  <a:pt x="2718880" y="3654044"/>
                </a:cubicBezTo>
                <a:cubicBezTo>
                  <a:pt x="2705037" y="3692144"/>
                  <a:pt x="2663508" y="3754501"/>
                  <a:pt x="2628837" y="3754501"/>
                </a:cubicBezTo>
                <a:cubicBezTo>
                  <a:pt x="2618486" y="3754501"/>
                  <a:pt x="2594229" y="3740595"/>
                  <a:pt x="2583815" y="3740595"/>
                </a:cubicBezTo>
                <a:cubicBezTo>
                  <a:pt x="2542286" y="3740595"/>
                  <a:pt x="2535364" y="3865309"/>
                  <a:pt x="2417572" y="3865309"/>
                </a:cubicBezTo>
                <a:cubicBezTo>
                  <a:pt x="2358708" y="3865309"/>
                  <a:pt x="2292858" y="3844544"/>
                  <a:pt x="2240915" y="3802951"/>
                </a:cubicBezTo>
                <a:cubicBezTo>
                  <a:pt x="2206308" y="3778695"/>
                  <a:pt x="2185543" y="3737166"/>
                  <a:pt x="2154364" y="3702495"/>
                </a:cubicBezTo>
                <a:cubicBezTo>
                  <a:pt x="2161286" y="3699066"/>
                  <a:pt x="2171637" y="3699066"/>
                  <a:pt x="2178558" y="3695573"/>
                </a:cubicBezTo>
                <a:cubicBezTo>
                  <a:pt x="2171637" y="3692144"/>
                  <a:pt x="2161286" y="3692144"/>
                  <a:pt x="2147443" y="3692144"/>
                </a:cubicBezTo>
                <a:cubicBezTo>
                  <a:pt x="2147443" y="3688651"/>
                  <a:pt x="2143951" y="3685223"/>
                  <a:pt x="2140521" y="3681730"/>
                </a:cubicBezTo>
                <a:cubicBezTo>
                  <a:pt x="2175129" y="3664395"/>
                  <a:pt x="2188972" y="3629787"/>
                  <a:pt x="2188972" y="3605530"/>
                </a:cubicBezTo>
                <a:cubicBezTo>
                  <a:pt x="2188972" y="3546666"/>
                  <a:pt x="2137029" y="3511995"/>
                  <a:pt x="2088515" y="3446209"/>
                </a:cubicBezTo>
                <a:lnTo>
                  <a:pt x="2088515" y="3435858"/>
                </a:lnTo>
                <a:cubicBezTo>
                  <a:pt x="2123186" y="3418523"/>
                  <a:pt x="2143951" y="3411601"/>
                  <a:pt x="2143951" y="3376930"/>
                </a:cubicBezTo>
                <a:cubicBezTo>
                  <a:pt x="2143951" y="3335401"/>
                  <a:pt x="2105851" y="3321558"/>
                  <a:pt x="2064321" y="3297301"/>
                </a:cubicBezTo>
                <a:cubicBezTo>
                  <a:pt x="2040064" y="3286887"/>
                  <a:pt x="1995043" y="3183001"/>
                  <a:pt x="1995043" y="3176080"/>
                </a:cubicBezTo>
                <a:cubicBezTo>
                  <a:pt x="1995043" y="3165666"/>
                  <a:pt x="2064321" y="3106801"/>
                  <a:pt x="2095437" y="3068701"/>
                </a:cubicBezTo>
                <a:cubicBezTo>
                  <a:pt x="2123186" y="3037523"/>
                  <a:pt x="2182051" y="2975166"/>
                  <a:pt x="2192464" y="2975166"/>
                </a:cubicBezTo>
                <a:cubicBezTo>
                  <a:pt x="2199386" y="2975166"/>
                  <a:pt x="2209737" y="2982087"/>
                  <a:pt x="2216658" y="2982087"/>
                </a:cubicBezTo>
                <a:cubicBezTo>
                  <a:pt x="2227072" y="2985580"/>
                  <a:pt x="2254758" y="2989009"/>
                  <a:pt x="2265172" y="2989009"/>
                </a:cubicBezTo>
                <a:cubicBezTo>
                  <a:pt x="2310194" y="2989009"/>
                  <a:pt x="2310194" y="2985580"/>
                  <a:pt x="2372551" y="2964815"/>
                </a:cubicBezTo>
                <a:cubicBezTo>
                  <a:pt x="2379472" y="3037523"/>
                  <a:pt x="2441829" y="3092958"/>
                  <a:pt x="2507615" y="3092958"/>
                </a:cubicBezTo>
                <a:close/>
                <a:moveTo>
                  <a:pt x="5929630" y="3058287"/>
                </a:moveTo>
                <a:cubicBezTo>
                  <a:pt x="5863781" y="2985580"/>
                  <a:pt x="5770309" y="2923223"/>
                  <a:pt x="5701030" y="2919730"/>
                </a:cubicBezTo>
                <a:cubicBezTo>
                  <a:pt x="5707951" y="2919730"/>
                  <a:pt x="5714874" y="2916301"/>
                  <a:pt x="5725224" y="2916301"/>
                </a:cubicBezTo>
                <a:cubicBezTo>
                  <a:pt x="5777230" y="2916301"/>
                  <a:pt x="5894959" y="3009837"/>
                  <a:pt x="5929630" y="3058287"/>
                </a:cubicBezTo>
                <a:close/>
                <a:moveTo>
                  <a:pt x="4183951" y="2971737"/>
                </a:moveTo>
                <a:cubicBezTo>
                  <a:pt x="4190873" y="2971737"/>
                  <a:pt x="4239387" y="2947480"/>
                  <a:pt x="4249801" y="2947480"/>
                </a:cubicBezTo>
                <a:cubicBezTo>
                  <a:pt x="4256723" y="2947480"/>
                  <a:pt x="4371023" y="2989009"/>
                  <a:pt x="4381374" y="2989009"/>
                </a:cubicBezTo>
                <a:cubicBezTo>
                  <a:pt x="4395280" y="2989009"/>
                  <a:pt x="4429887" y="2968244"/>
                  <a:pt x="4443730" y="2961323"/>
                </a:cubicBezTo>
                <a:cubicBezTo>
                  <a:pt x="4450651" y="2954401"/>
                  <a:pt x="4467987" y="2950909"/>
                  <a:pt x="4481830" y="2947480"/>
                </a:cubicBezTo>
                <a:cubicBezTo>
                  <a:pt x="4516501" y="2937066"/>
                  <a:pt x="4558030" y="2947480"/>
                  <a:pt x="4596130" y="2930144"/>
                </a:cubicBezTo>
                <a:cubicBezTo>
                  <a:pt x="4447223" y="2995930"/>
                  <a:pt x="4298251" y="3027109"/>
                  <a:pt x="4149344" y="3027109"/>
                </a:cubicBezTo>
                <a:cubicBezTo>
                  <a:pt x="4073144" y="3027109"/>
                  <a:pt x="3979609" y="3020187"/>
                  <a:pt x="3906901" y="2971737"/>
                </a:cubicBezTo>
                <a:cubicBezTo>
                  <a:pt x="3913823" y="2968244"/>
                  <a:pt x="3927665" y="2961323"/>
                  <a:pt x="3938080" y="2957830"/>
                </a:cubicBezTo>
                <a:cubicBezTo>
                  <a:pt x="3969258" y="2943987"/>
                  <a:pt x="4000436" y="2926715"/>
                  <a:pt x="4031551" y="2905887"/>
                </a:cubicBezTo>
                <a:lnTo>
                  <a:pt x="4059301" y="2905887"/>
                </a:lnTo>
                <a:cubicBezTo>
                  <a:pt x="4145851" y="2905887"/>
                  <a:pt x="4156265" y="2971737"/>
                  <a:pt x="4183951" y="2971737"/>
                </a:cubicBezTo>
                <a:close/>
                <a:moveTo>
                  <a:pt x="4880166" y="2975166"/>
                </a:moveTo>
                <a:cubicBezTo>
                  <a:pt x="4894009" y="2975166"/>
                  <a:pt x="4914774" y="2971737"/>
                  <a:pt x="4932109" y="2957830"/>
                </a:cubicBezTo>
                <a:cubicBezTo>
                  <a:pt x="4994466" y="3068701"/>
                  <a:pt x="5004816" y="2992501"/>
                  <a:pt x="5004816" y="3079051"/>
                </a:cubicBezTo>
                <a:cubicBezTo>
                  <a:pt x="5004816" y="3086037"/>
                  <a:pt x="5001387" y="3103309"/>
                  <a:pt x="5001387" y="3193351"/>
                </a:cubicBezTo>
                <a:cubicBezTo>
                  <a:pt x="4980623" y="3200337"/>
                  <a:pt x="4942523" y="3214180"/>
                  <a:pt x="4932109" y="3214180"/>
                </a:cubicBezTo>
                <a:cubicBezTo>
                  <a:pt x="4925187" y="3214180"/>
                  <a:pt x="4894009" y="3203766"/>
                  <a:pt x="4883595" y="3203766"/>
                </a:cubicBezTo>
                <a:cubicBezTo>
                  <a:pt x="4862830" y="3203766"/>
                  <a:pt x="4848987" y="3217609"/>
                  <a:pt x="4848987" y="3234944"/>
                </a:cubicBezTo>
                <a:cubicBezTo>
                  <a:pt x="4848987" y="3245358"/>
                  <a:pt x="4855909" y="3255709"/>
                  <a:pt x="4855909" y="3262630"/>
                </a:cubicBezTo>
                <a:cubicBezTo>
                  <a:pt x="4817809" y="3269551"/>
                  <a:pt x="4710430" y="3259201"/>
                  <a:pt x="4734687" y="3338830"/>
                </a:cubicBezTo>
                <a:cubicBezTo>
                  <a:pt x="4731195" y="3338830"/>
                  <a:pt x="4724274" y="3335401"/>
                  <a:pt x="4720844" y="3331909"/>
                </a:cubicBezTo>
                <a:cubicBezTo>
                  <a:pt x="4717351" y="3335401"/>
                  <a:pt x="4720844" y="3338830"/>
                  <a:pt x="4720844" y="3342323"/>
                </a:cubicBezTo>
                <a:cubicBezTo>
                  <a:pt x="4700016" y="3342323"/>
                  <a:pt x="4661916" y="3349244"/>
                  <a:pt x="4651566" y="3349244"/>
                </a:cubicBezTo>
                <a:cubicBezTo>
                  <a:pt x="4606544" y="3349244"/>
                  <a:pt x="4530344" y="3300730"/>
                  <a:pt x="4530344" y="3252280"/>
                </a:cubicBezTo>
                <a:cubicBezTo>
                  <a:pt x="4530344" y="3241866"/>
                  <a:pt x="4537266" y="3210687"/>
                  <a:pt x="4537266" y="3200337"/>
                </a:cubicBezTo>
                <a:cubicBezTo>
                  <a:pt x="4537266" y="3158744"/>
                  <a:pt x="4502595" y="3189923"/>
                  <a:pt x="4502595" y="3148330"/>
                </a:cubicBezTo>
                <a:cubicBezTo>
                  <a:pt x="4502595" y="3141409"/>
                  <a:pt x="4506087" y="3134487"/>
                  <a:pt x="4506087" y="3127566"/>
                </a:cubicBezTo>
                <a:cubicBezTo>
                  <a:pt x="4509580" y="3117151"/>
                  <a:pt x="4506087" y="3103309"/>
                  <a:pt x="4513009" y="3096387"/>
                </a:cubicBezTo>
                <a:cubicBezTo>
                  <a:pt x="4513009" y="3089466"/>
                  <a:pt x="4519930" y="3089466"/>
                  <a:pt x="4523423" y="3082544"/>
                </a:cubicBezTo>
                <a:cubicBezTo>
                  <a:pt x="4526851" y="3079051"/>
                  <a:pt x="4526851" y="3072130"/>
                  <a:pt x="4526851" y="3068701"/>
                </a:cubicBezTo>
                <a:cubicBezTo>
                  <a:pt x="4533774" y="3061780"/>
                  <a:pt x="4537266" y="3051366"/>
                  <a:pt x="4547680" y="3047937"/>
                </a:cubicBezTo>
                <a:cubicBezTo>
                  <a:pt x="4561523" y="3037523"/>
                  <a:pt x="4582287" y="3037523"/>
                  <a:pt x="4599623" y="3030601"/>
                </a:cubicBezTo>
                <a:cubicBezTo>
                  <a:pt x="4630801" y="3020187"/>
                  <a:pt x="4661916" y="3006344"/>
                  <a:pt x="4693095" y="2992501"/>
                </a:cubicBezTo>
                <a:cubicBezTo>
                  <a:pt x="4717351" y="2978658"/>
                  <a:pt x="4762374" y="2940558"/>
                  <a:pt x="4790123" y="2916301"/>
                </a:cubicBezTo>
                <a:cubicBezTo>
                  <a:pt x="4790123" y="2916301"/>
                  <a:pt x="4793551" y="2916301"/>
                  <a:pt x="4797044" y="2919730"/>
                </a:cubicBezTo>
                <a:cubicBezTo>
                  <a:pt x="4797044" y="2912809"/>
                  <a:pt x="4800474" y="2902458"/>
                  <a:pt x="4800474" y="2895537"/>
                </a:cubicBezTo>
                <a:cubicBezTo>
                  <a:pt x="4810887" y="2950909"/>
                  <a:pt x="4838574" y="2975166"/>
                  <a:pt x="4880166" y="2975166"/>
                </a:cubicBezTo>
                <a:close/>
                <a:moveTo>
                  <a:pt x="5728716" y="2867787"/>
                </a:moveTo>
                <a:cubicBezTo>
                  <a:pt x="5756402" y="2874709"/>
                  <a:pt x="5784151" y="2881630"/>
                  <a:pt x="5811837" y="2895537"/>
                </a:cubicBezTo>
                <a:cubicBezTo>
                  <a:pt x="5780659" y="2885123"/>
                  <a:pt x="5746051" y="2878201"/>
                  <a:pt x="5711381" y="2867787"/>
                </a:cubicBezTo>
                <a:lnTo>
                  <a:pt x="5728716" y="2867787"/>
                </a:lnTo>
                <a:close/>
                <a:moveTo>
                  <a:pt x="4776216" y="2905887"/>
                </a:moveTo>
                <a:cubicBezTo>
                  <a:pt x="4710430" y="2982087"/>
                  <a:pt x="4616895" y="2999423"/>
                  <a:pt x="4547680" y="3023680"/>
                </a:cubicBezTo>
                <a:cubicBezTo>
                  <a:pt x="4526851" y="3030601"/>
                  <a:pt x="4506087" y="3068701"/>
                  <a:pt x="4495674" y="3079051"/>
                </a:cubicBezTo>
                <a:cubicBezTo>
                  <a:pt x="4481830" y="3089466"/>
                  <a:pt x="4464495" y="3099880"/>
                  <a:pt x="4450651" y="3106801"/>
                </a:cubicBezTo>
                <a:cubicBezTo>
                  <a:pt x="4433380" y="3113723"/>
                  <a:pt x="4416044" y="3113723"/>
                  <a:pt x="4398709" y="3120644"/>
                </a:cubicBezTo>
                <a:cubicBezTo>
                  <a:pt x="4402201" y="3110230"/>
                  <a:pt x="4405630" y="3096387"/>
                  <a:pt x="4405630" y="3086037"/>
                </a:cubicBezTo>
                <a:cubicBezTo>
                  <a:pt x="4405630" y="3079051"/>
                  <a:pt x="4398709" y="3047937"/>
                  <a:pt x="4391787" y="3030601"/>
                </a:cubicBezTo>
                <a:lnTo>
                  <a:pt x="4374451" y="3030601"/>
                </a:lnTo>
                <a:cubicBezTo>
                  <a:pt x="4371023" y="3034030"/>
                  <a:pt x="4371023" y="3030601"/>
                  <a:pt x="4371023" y="3037523"/>
                </a:cubicBezTo>
                <a:cubicBezTo>
                  <a:pt x="4371023" y="3047937"/>
                  <a:pt x="4377944" y="3072130"/>
                  <a:pt x="4377944" y="3079051"/>
                </a:cubicBezTo>
                <a:cubicBezTo>
                  <a:pt x="4377944" y="3089466"/>
                  <a:pt x="4364101" y="3137980"/>
                  <a:pt x="4364101" y="3148330"/>
                </a:cubicBezTo>
                <a:cubicBezTo>
                  <a:pt x="4364101" y="3179509"/>
                  <a:pt x="4398709" y="3179509"/>
                  <a:pt x="4422966" y="3200337"/>
                </a:cubicBezTo>
                <a:cubicBezTo>
                  <a:pt x="4426395" y="3217609"/>
                  <a:pt x="4429887" y="3241866"/>
                  <a:pt x="4429887" y="3252280"/>
                </a:cubicBezTo>
                <a:cubicBezTo>
                  <a:pt x="4429887" y="3273044"/>
                  <a:pt x="4398709" y="3276473"/>
                  <a:pt x="4391787" y="3300730"/>
                </a:cubicBezTo>
                <a:cubicBezTo>
                  <a:pt x="4384866" y="3314573"/>
                  <a:pt x="4391787" y="3338830"/>
                  <a:pt x="4391787" y="3359658"/>
                </a:cubicBezTo>
                <a:cubicBezTo>
                  <a:pt x="4388295" y="3352673"/>
                  <a:pt x="4384866" y="3342323"/>
                  <a:pt x="4381374" y="3331909"/>
                </a:cubicBezTo>
                <a:cubicBezTo>
                  <a:pt x="4374451" y="3338830"/>
                  <a:pt x="4364101" y="3349244"/>
                  <a:pt x="4364101" y="3356166"/>
                </a:cubicBezTo>
                <a:cubicBezTo>
                  <a:pt x="4364101" y="3366580"/>
                  <a:pt x="4388295" y="3394266"/>
                  <a:pt x="4388295" y="3411601"/>
                </a:cubicBezTo>
                <a:cubicBezTo>
                  <a:pt x="4388295" y="3446209"/>
                  <a:pt x="4360609" y="3439287"/>
                  <a:pt x="4339844" y="3456623"/>
                </a:cubicBezTo>
                <a:cubicBezTo>
                  <a:pt x="4329430" y="3463544"/>
                  <a:pt x="4329430" y="3480880"/>
                  <a:pt x="4322509" y="3487801"/>
                </a:cubicBezTo>
                <a:cubicBezTo>
                  <a:pt x="4294823" y="3511995"/>
                  <a:pt x="4246309" y="3508566"/>
                  <a:pt x="4218623" y="3505073"/>
                </a:cubicBezTo>
                <a:cubicBezTo>
                  <a:pt x="4215130" y="3508566"/>
                  <a:pt x="4215130" y="3505073"/>
                  <a:pt x="4215130" y="3515487"/>
                </a:cubicBezTo>
                <a:cubicBezTo>
                  <a:pt x="4215130" y="3522409"/>
                  <a:pt x="4222051" y="3529330"/>
                  <a:pt x="4228974" y="3532823"/>
                </a:cubicBezTo>
                <a:cubicBezTo>
                  <a:pt x="4152836" y="3557080"/>
                  <a:pt x="4062730" y="3581273"/>
                  <a:pt x="3983101" y="3581273"/>
                </a:cubicBezTo>
                <a:cubicBezTo>
                  <a:pt x="3865309" y="3581273"/>
                  <a:pt x="3754501" y="3550095"/>
                  <a:pt x="3633280" y="3463544"/>
                </a:cubicBezTo>
                <a:cubicBezTo>
                  <a:pt x="3622865" y="3456623"/>
                  <a:pt x="3570922" y="3404680"/>
                  <a:pt x="3570922" y="3394266"/>
                </a:cubicBezTo>
                <a:cubicBezTo>
                  <a:pt x="3570922" y="3387344"/>
                  <a:pt x="3595180" y="3345751"/>
                  <a:pt x="3602101" y="3321558"/>
                </a:cubicBezTo>
                <a:cubicBezTo>
                  <a:pt x="3685222" y="3387344"/>
                  <a:pt x="3841115" y="3446209"/>
                  <a:pt x="3934587" y="3446209"/>
                </a:cubicBezTo>
                <a:cubicBezTo>
                  <a:pt x="3990023" y="3446209"/>
                  <a:pt x="4066223" y="3408109"/>
                  <a:pt x="4111244" y="3356166"/>
                </a:cubicBezTo>
                <a:cubicBezTo>
                  <a:pt x="4055809" y="3397758"/>
                  <a:pt x="4000436" y="3418523"/>
                  <a:pt x="3945001" y="3418523"/>
                </a:cubicBezTo>
                <a:cubicBezTo>
                  <a:pt x="3851465" y="3418523"/>
                  <a:pt x="3685222" y="3366580"/>
                  <a:pt x="3605594" y="3304223"/>
                </a:cubicBezTo>
                <a:cubicBezTo>
                  <a:pt x="3605594" y="3290380"/>
                  <a:pt x="3605594" y="3273044"/>
                  <a:pt x="3602101" y="3255709"/>
                </a:cubicBezTo>
                <a:cubicBezTo>
                  <a:pt x="3602101" y="3248787"/>
                  <a:pt x="3591687" y="3241866"/>
                  <a:pt x="3591687" y="3234944"/>
                </a:cubicBezTo>
                <a:cubicBezTo>
                  <a:pt x="3591687" y="3224530"/>
                  <a:pt x="3602101" y="3200337"/>
                  <a:pt x="3602101" y="3183001"/>
                </a:cubicBezTo>
                <a:lnTo>
                  <a:pt x="3602101" y="3165666"/>
                </a:lnTo>
                <a:cubicBezTo>
                  <a:pt x="3664458" y="3186430"/>
                  <a:pt x="3737165" y="3210687"/>
                  <a:pt x="3806444" y="3210687"/>
                </a:cubicBezTo>
                <a:cubicBezTo>
                  <a:pt x="3920744" y="3210687"/>
                  <a:pt x="4062730" y="3110230"/>
                  <a:pt x="4125087" y="3051366"/>
                </a:cubicBezTo>
                <a:lnTo>
                  <a:pt x="4201287" y="3051366"/>
                </a:lnTo>
                <a:cubicBezTo>
                  <a:pt x="4377944" y="3030601"/>
                  <a:pt x="4561523" y="2999423"/>
                  <a:pt x="4741609" y="2864358"/>
                </a:cubicBezTo>
                <a:cubicBezTo>
                  <a:pt x="4752023" y="2874709"/>
                  <a:pt x="4762374" y="2892044"/>
                  <a:pt x="4776216" y="2905887"/>
                </a:cubicBezTo>
                <a:close/>
                <a:moveTo>
                  <a:pt x="4222051" y="2857437"/>
                </a:moveTo>
                <a:cubicBezTo>
                  <a:pt x="4183951" y="2860866"/>
                  <a:pt x="4138930" y="2850515"/>
                  <a:pt x="4100830" y="2833180"/>
                </a:cubicBezTo>
                <a:cubicBezTo>
                  <a:pt x="4135501" y="2843594"/>
                  <a:pt x="4180523" y="2857437"/>
                  <a:pt x="4222051" y="2857437"/>
                </a:cubicBezTo>
                <a:close/>
                <a:moveTo>
                  <a:pt x="4679251" y="2850515"/>
                </a:moveTo>
                <a:cubicBezTo>
                  <a:pt x="4686174" y="2850515"/>
                  <a:pt x="4717351" y="2847023"/>
                  <a:pt x="4734687" y="2843594"/>
                </a:cubicBezTo>
                <a:cubicBezTo>
                  <a:pt x="4734687" y="2843594"/>
                  <a:pt x="4734687" y="2847023"/>
                  <a:pt x="4738116" y="2850515"/>
                </a:cubicBezTo>
                <a:cubicBezTo>
                  <a:pt x="4665409" y="2905887"/>
                  <a:pt x="4585716" y="2926715"/>
                  <a:pt x="4513009" y="2926715"/>
                </a:cubicBezTo>
                <a:cubicBezTo>
                  <a:pt x="4474909" y="2926715"/>
                  <a:pt x="4422966" y="2916301"/>
                  <a:pt x="4384866" y="2885123"/>
                </a:cubicBezTo>
                <a:cubicBezTo>
                  <a:pt x="4391787" y="2878201"/>
                  <a:pt x="4405630" y="2874709"/>
                  <a:pt x="4419474" y="2867787"/>
                </a:cubicBezTo>
                <a:cubicBezTo>
                  <a:pt x="4429887" y="2860866"/>
                  <a:pt x="4429887" y="2847023"/>
                  <a:pt x="4436809" y="2840101"/>
                </a:cubicBezTo>
                <a:cubicBezTo>
                  <a:pt x="4464495" y="2808923"/>
                  <a:pt x="4478401" y="2808923"/>
                  <a:pt x="4495674" y="2808923"/>
                </a:cubicBezTo>
                <a:cubicBezTo>
                  <a:pt x="4544187" y="2808923"/>
                  <a:pt x="4582287" y="2850515"/>
                  <a:pt x="4679251" y="2850515"/>
                </a:cubicBezTo>
                <a:close/>
                <a:moveTo>
                  <a:pt x="5416995" y="2864358"/>
                </a:moveTo>
                <a:cubicBezTo>
                  <a:pt x="5413502" y="2867787"/>
                  <a:pt x="5416995" y="2867787"/>
                  <a:pt x="5406581" y="2867787"/>
                </a:cubicBezTo>
                <a:cubicBezTo>
                  <a:pt x="5382387" y="2867787"/>
                  <a:pt x="5333874" y="2808923"/>
                  <a:pt x="5330381" y="2795080"/>
                </a:cubicBezTo>
                <a:cubicBezTo>
                  <a:pt x="5347716" y="2815844"/>
                  <a:pt x="5385816" y="2860866"/>
                  <a:pt x="5416995" y="2864358"/>
                </a:cubicBezTo>
                <a:close/>
                <a:moveTo>
                  <a:pt x="1936115" y="2788158"/>
                </a:moveTo>
                <a:cubicBezTo>
                  <a:pt x="1880743" y="2874709"/>
                  <a:pt x="1749108" y="2950909"/>
                  <a:pt x="1676400" y="2950909"/>
                </a:cubicBezTo>
                <a:cubicBezTo>
                  <a:pt x="1665986" y="2950909"/>
                  <a:pt x="1648651" y="2950909"/>
                  <a:pt x="1652143" y="2933637"/>
                </a:cubicBezTo>
                <a:cubicBezTo>
                  <a:pt x="1652143" y="2937066"/>
                  <a:pt x="1655572" y="2947480"/>
                  <a:pt x="1665986" y="2947480"/>
                </a:cubicBezTo>
                <a:cubicBezTo>
                  <a:pt x="1745678" y="2947480"/>
                  <a:pt x="1905000" y="2833180"/>
                  <a:pt x="1970786" y="2746566"/>
                </a:cubicBezTo>
                <a:cubicBezTo>
                  <a:pt x="1960372" y="2760409"/>
                  <a:pt x="1946529" y="2770823"/>
                  <a:pt x="1936115" y="2788158"/>
                </a:cubicBezTo>
                <a:close/>
                <a:moveTo>
                  <a:pt x="5008309" y="2836609"/>
                </a:moveTo>
                <a:cubicBezTo>
                  <a:pt x="4977130" y="2833180"/>
                  <a:pt x="4907851" y="2774315"/>
                  <a:pt x="4907851" y="2739644"/>
                </a:cubicBezTo>
                <a:cubicBezTo>
                  <a:pt x="4918266" y="2763901"/>
                  <a:pt x="4973637" y="2822766"/>
                  <a:pt x="5008309" y="2836609"/>
                </a:cubicBezTo>
                <a:close/>
                <a:moveTo>
                  <a:pt x="3193415" y="2777744"/>
                </a:moveTo>
                <a:cubicBezTo>
                  <a:pt x="3203765" y="2777744"/>
                  <a:pt x="3245358" y="2774315"/>
                  <a:pt x="3269615" y="2770823"/>
                </a:cubicBezTo>
                <a:cubicBezTo>
                  <a:pt x="3279965" y="2770823"/>
                  <a:pt x="3304222" y="2763901"/>
                  <a:pt x="3311144" y="2763901"/>
                </a:cubicBezTo>
                <a:cubicBezTo>
                  <a:pt x="3321558" y="2763901"/>
                  <a:pt x="3366580" y="2791587"/>
                  <a:pt x="3397758" y="2798509"/>
                </a:cubicBezTo>
                <a:cubicBezTo>
                  <a:pt x="3480880" y="2826258"/>
                  <a:pt x="3518980" y="2826258"/>
                  <a:pt x="3591687" y="2826258"/>
                </a:cubicBezTo>
                <a:cubicBezTo>
                  <a:pt x="3602101" y="2826258"/>
                  <a:pt x="3688715" y="2822766"/>
                  <a:pt x="3733737" y="2815844"/>
                </a:cubicBezTo>
                <a:cubicBezTo>
                  <a:pt x="3737165" y="2833180"/>
                  <a:pt x="3775265" y="2864358"/>
                  <a:pt x="3792601" y="2857437"/>
                </a:cubicBezTo>
                <a:cubicBezTo>
                  <a:pt x="3785680" y="2871280"/>
                  <a:pt x="3782187" y="2888615"/>
                  <a:pt x="3782187" y="2898966"/>
                </a:cubicBezTo>
                <a:cubicBezTo>
                  <a:pt x="3782187" y="2905887"/>
                  <a:pt x="3789108" y="2923223"/>
                  <a:pt x="3796030" y="2937066"/>
                </a:cubicBezTo>
                <a:lnTo>
                  <a:pt x="3730244" y="2937066"/>
                </a:lnTo>
                <a:cubicBezTo>
                  <a:pt x="3636708" y="2926715"/>
                  <a:pt x="3539744" y="2919730"/>
                  <a:pt x="3439287" y="2874709"/>
                </a:cubicBezTo>
                <a:cubicBezTo>
                  <a:pt x="3487801" y="2926715"/>
                  <a:pt x="3650615" y="2947480"/>
                  <a:pt x="3726815" y="2947480"/>
                </a:cubicBezTo>
                <a:cubicBezTo>
                  <a:pt x="3733737" y="2947480"/>
                  <a:pt x="3792601" y="2940558"/>
                  <a:pt x="3799522" y="2940558"/>
                </a:cubicBezTo>
                <a:cubicBezTo>
                  <a:pt x="3806444" y="2940558"/>
                  <a:pt x="3841115" y="2968244"/>
                  <a:pt x="3872230" y="2968244"/>
                </a:cubicBezTo>
                <a:cubicBezTo>
                  <a:pt x="3865309" y="2989009"/>
                  <a:pt x="3865309" y="3013266"/>
                  <a:pt x="3865309" y="3034030"/>
                </a:cubicBezTo>
                <a:cubicBezTo>
                  <a:pt x="3841115" y="3041015"/>
                  <a:pt x="3799522" y="3051366"/>
                  <a:pt x="3778758" y="3086037"/>
                </a:cubicBezTo>
                <a:cubicBezTo>
                  <a:pt x="3771837" y="3082544"/>
                  <a:pt x="3705987" y="3054858"/>
                  <a:pt x="3688715" y="3054858"/>
                </a:cubicBezTo>
                <a:cubicBezTo>
                  <a:pt x="3678301" y="3054858"/>
                  <a:pt x="3633280" y="3079051"/>
                  <a:pt x="3633280" y="3079051"/>
                </a:cubicBezTo>
                <a:cubicBezTo>
                  <a:pt x="3626358" y="3079051"/>
                  <a:pt x="3609022" y="3068701"/>
                  <a:pt x="3595180" y="3065209"/>
                </a:cubicBezTo>
                <a:cubicBezTo>
                  <a:pt x="3574415" y="3058287"/>
                  <a:pt x="3553587" y="3061780"/>
                  <a:pt x="3532822" y="3058287"/>
                </a:cubicBezTo>
                <a:cubicBezTo>
                  <a:pt x="3529394" y="3054858"/>
                  <a:pt x="3512058" y="3047937"/>
                  <a:pt x="3508565" y="3037523"/>
                </a:cubicBezTo>
                <a:cubicBezTo>
                  <a:pt x="3501644" y="3023680"/>
                  <a:pt x="3505137" y="3006344"/>
                  <a:pt x="3498215" y="2989009"/>
                </a:cubicBezTo>
                <a:cubicBezTo>
                  <a:pt x="3477387" y="2940558"/>
                  <a:pt x="3418522" y="2916301"/>
                  <a:pt x="3387344" y="2888615"/>
                </a:cubicBezTo>
                <a:cubicBezTo>
                  <a:pt x="3338894" y="2850515"/>
                  <a:pt x="3279965" y="2763901"/>
                  <a:pt x="3224594" y="2784666"/>
                </a:cubicBezTo>
                <a:cubicBezTo>
                  <a:pt x="3224594" y="2784666"/>
                  <a:pt x="3217672" y="2777744"/>
                  <a:pt x="3217672" y="2784666"/>
                </a:cubicBezTo>
                <a:cubicBezTo>
                  <a:pt x="3217672" y="2812415"/>
                  <a:pt x="3252280" y="2812415"/>
                  <a:pt x="3262694" y="2815844"/>
                </a:cubicBezTo>
                <a:cubicBezTo>
                  <a:pt x="3290380" y="2826258"/>
                  <a:pt x="3335401" y="2885123"/>
                  <a:pt x="3363151" y="2905887"/>
                </a:cubicBezTo>
                <a:cubicBezTo>
                  <a:pt x="3397758" y="2933637"/>
                  <a:pt x="3467037" y="2957830"/>
                  <a:pt x="3477387" y="3013266"/>
                </a:cubicBezTo>
                <a:cubicBezTo>
                  <a:pt x="3480880" y="3020187"/>
                  <a:pt x="3473958" y="3037523"/>
                  <a:pt x="3480880" y="3047937"/>
                </a:cubicBezTo>
                <a:cubicBezTo>
                  <a:pt x="3501644" y="3082544"/>
                  <a:pt x="3494722" y="3054858"/>
                  <a:pt x="3505137" y="3089466"/>
                </a:cubicBezTo>
                <a:cubicBezTo>
                  <a:pt x="3536315" y="3113723"/>
                  <a:pt x="3574415" y="3144901"/>
                  <a:pt x="3574415" y="3186430"/>
                </a:cubicBezTo>
                <a:cubicBezTo>
                  <a:pt x="3574415" y="3193351"/>
                  <a:pt x="3560572" y="3231451"/>
                  <a:pt x="3560572" y="3238437"/>
                </a:cubicBezTo>
                <a:cubicBezTo>
                  <a:pt x="3560572" y="3248787"/>
                  <a:pt x="3567494" y="3252280"/>
                  <a:pt x="3570922" y="3262630"/>
                </a:cubicBezTo>
                <a:cubicBezTo>
                  <a:pt x="3574415" y="3266123"/>
                  <a:pt x="3574415" y="3276473"/>
                  <a:pt x="3574415" y="3283458"/>
                </a:cubicBezTo>
                <a:cubicBezTo>
                  <a:pt x="3574415" y="3335401"/>
                  <a:pt x="3550158" y="3394266"/>
                  <a:pt x="3491294" y="3394266"/>
                </a:cubicBezTo>
                <a:cubicBezTo>
                  <a:pt x="3480880" y="3394266"/>
                  <a:pt x="3442780" y="3383851"/>
                  <a:pt x="3435858" y="3383851"/>
                </a:cubicBezTo>
                <a:cubicBezTo>
                  <a:pt x="3425444" y="3383851"/>
                  <a:pt x="3418522" y="3390773"/>
                  <a:pt x="3418522" y="3401187"/>
                </a:cubicBezTo>
                <a:cubicBezTo>
                  <a:pt x="3418522" y="3428873"/>
                  <a:pt x="3484372" y="3418523"/>
                  <a:pt x="3484372" y="3477387"/>
                </a:cubicBezTo>
                <a:cubicBezTo>
                  <a:pt x="3484372" y="3508566"/>
                  <a:pt x="3453194" y="3577844"/>
                  <a:pt x="3411601" y="3577844"/>
                </a:cubicBezTo>
                <a:cubicBezTo>
                  <a:pt x="3401187" y="3577844"/>
                  <a:pt x="3380422" y="3570923"/>
                  <a:pt x="3373501" y="3570923"/>
                </a:cubicBezTo>
                <a:cubicBezTo>
                  <a:pt x="3359658" y="3570923"/>
                  <a:pt x="3356165" y="3574351"/>
                  <a:pt x="3356165" y="3584766"/>
                </a:cubicBezTo>
                <a:cubicBezTo>
                  <a:pt x="3356165" y="3595180"/>
                  <a:pt x="3363151" y="3605530"/>
                  <a:pt x="3363151" y="3615944"/>
                </a:cubicBezTo>
                <a:cubicBezTo>
                  <a:pt x="3363151" y="3647123"/>
                  <a:pt x="3342322" y="3716401"/>
                  <a:pt x="3286951" y="3716401"/>
                </a:cubicBezTo>
                <a:cubicBezTo>
                  <a:pt x="3241865" y="3716401"/>
                  <a:pt x="3189922" y="3695573"/>
                  <a:pt x="3158744" y="3640201"/>
                </a:cubicBezTo>
                <a:cubicBezTo>
                  <a:pt x="3186494" y="3633280"/>
                  <a:pt x="3196844" y="3609023"/>
                  <a:pt x="3196844" y="3595180"/>
                </a:cubicBezTo>
                <a:cubicBezTo>
                  <a:pt x="3196844" y="3584766"/>
                  <a:pt x="3148394" y="3494723"/>
                  <a:pt x="3148394" y="3484309"/>
                </a:cubicBezTo>
                <a:cubicBezTo>
                  <a:pt x="3148394" y="3477387"/>
                  <a:pt x="3158744" y="3463544"/>
                  <a:pt x="3162237" y="3453130"/>
                </a:cubicBezTo>
                <a:lnTo>
                  <a:pt x="3162237" y="3387344"/>
                </a:lnTo>
                <a:cubicBezTo>
                  <a:pt x="3162237" y="3321558"/>
                  <a:pt x="3068701" y="3245358"/>
                  <a:pt x="3006344" y="3234944"/>
                </a:cubicBezTo>
                <a:cubicBezTo>
                  <a:pt x="2992501" y="3234944"/>
                  <a:pt x="2985580" y="3224530"/>
                  <a:pt x="2975229" y="3221101"/>
                </a:cubicBezTo>
                <a:cubicBezTo>
                  <a:pt x="2912872" y="3196844"/>
                  <a:pt x="2833180" y="3141409"/>
                  <a:pt x="2774315" y="3072130"/>
                </a:cubicBezTo>
                <a:cubicBezTo>
                  <a:pt x="2798572" y="3058287"/>
                  <a:pt x="2826258" y="3047937"/>
                  <a:pt x="2854008" y="3027109"/>
                </a:cubicBezTo>
                <a:cubicBezTo>
                  <a:pt x="2888615" y="2999423"/>
                  <a:pt x="2902458" y="2961323"/>
                  <a:pt x="2923222" y="2940558"/>
                </a:cubicBezTo>
                <a:cubicBezTo>
                  <a:pt x="2923222" y="3006344"/>
                  <a:pt x="2968308" y="3065209"/>
                  <a:pt x="3013329" y="3137980"/>
                </a:cubicBezTo>
                <a:cubicBezTo>
                  <a:pt x="3047937" y="3186430"/>
                  <a:pt x="3099880" y="3228023"/>
                  <a:pt x="3151822" y="3241866"/>
                </a:cubicBezTo>
                <a:cubicBezTo>
                  <a:pt x="3086037" y="3203766"/>
                  <a:pt x="2933637" y="3013266"/>
                  <a:pt x="2933637" y="2923223"/>
                </a:cubicBezTo>
                <a:cubicBezTo>
                  <a:pt x="2933637" y="2912809"/>
                  <a:pt x="2950972" y="2874709"/>
                  <a:pt x="2961322" y="2850515"/>
                </a:cubicBezTo>
                <a:cubicBezTo>
                  <a:pt x="3016758" y="2933637"/>
                  <a:pt x="3068701" y="3079051"/>
                  <a:pt x="3186494" y="3099880"/>
                </a:cubicBezTo>
                <a:lnTo>
                  <a:pt x="3200337" y="3096387"/>
                </a:lnTo>
                <a:cubicBezTo>
                  <a:pt x="3148394" y="3089466"/>
                  <a:pt x="3065272" y="2999423"/>
                  <a:pt x="3034094" y="2947480"/>
                </a:cubicBezTo>
                <a:cubicBezTo>
                  <a:pt x="3013329" y="2905887"/>
                  <a:pt x="2964815" y="2843594"/>
                  <a:pt x="2964815" y="2833180"/>
                </a:cubicBezTo>
                <a:cubicBezTo>
                  <a:pt x="2964815" y="2826258"/>
                  <a:pt x="2971737" y="2808923"/>
                  <a:pt x="2971737" y="2795080"/>
                </a:cubicBezTo>
                <a:cubicBezTo>
                  <a:pt x="2975229" y="2784666"/>
                  <a:pt x="2971737" y="2770823"/>
                  <a:pt x="2971737" y="2756980"/>
                </a:cubicBezTo>
                <a:cubicBezTo>
                  <a:pt x="3065272" y="2819337"/>
                  <a:pt x="3148394" y="2916301"/>
                  <a:pt x="3193415" y="3006344"/>
                </a:cubicBezTo>
                <a:cubicBezTo>
                  <a:pt x="3193415" y="3006344"/>
                  <a:pt x="3196844" y="3009837"/>
                  <a:pt x="3203765" y="3009837"/>
                </a:cubicBezTo>
                <a:cubicBezTo>
                  <a:pt x="3189922" y="2982087"/>
                  <a:pt x="3165729" y="2950909"/>
                  <a:pt x="3158744" y="2923223"/>
                </a:cubicBezTo>
                <a:cubicBezTo>
                  <a:pt x="3141472" y="2857437"/>
                  <a:pt x="3034094" y="2770823"/>
                  <a:pt x="2975229" y="2739644"/>
                </a:cubicBezTo>
                <a:cubicBezTo>
                  <a:pt x="2971737" y="2739644"/>
                  <a:pt x="2968308" y="2732723"/>
                  <a:pt x="2968308" y="2729294"/>
                </a:cubicBezTo>
                <a:cubicBezTo>
                  <a:pt x="3103372" y="2767394"/>
                  <a:pt x="3089529" y="2777744"/>
                  <a:pt x="3193415" y="2777744"/>
                </a:cubicBezTo>
                <a:close/>
                <a:moveTo>
                  <a:pt x="2556129" y="2743137"/>
                </a:moveTo>
                <a:cubicBezTo>
                  <a:pt x="2587308" y="2743137"/>
                  <a:pt x="2639251" y="2743137"/>
                  <a:pt x="2673858" y="2729294"/>
                </a:cubicBezTo>
                <a:cubicBezTo>
                  <a:pt x="2628837" y="2756980"/>
                  <a:pt x="2594229" y="2753487"/>
                  <a:pt x="2552637" y="2753487"/>
                </a:cubicBezTo>
                <a:cubicBezTo>
                  <a:pt x="2511108" y="2753487"/>
                  <a:pt x="2462594" y="2756980"/>
                  <a:pt x="2424494" y="2725801"/>
                </a:cubicBezTo>
                <a:cubicBezTo>
                  <a:pt x="2473008" y="2743137"/>
                  <a:pt x="2504186" y="2743137"/>
                  <a:pt x="2556129" y="2743137"/>
                </a:cubicBezTo>
                <a:close/>
                <a:moveTo>
                  <a:pt x="2957894" y="2767394"/>
                </a:moveTo>
                <a:cubicBezTo>
                  <a:pt x="2957894" y="2795080"/>
                  <a:pt x="2912872" y="2895537"/>
                  <a:pt x="2905951" y="2916301"/>
                </a:cubicBezTo>
                <a:cubicBezTo>
                  <a:pt x="2892108" y="2943987"/>
                  <a:pt x="2850515" y="3006344"/>
                  <a:pt x="2808922" y="3020187"/>
                </a:cubicBezTo>
                <a:cubicBezTo>
                  <a:pt x="2802001" y="3023680"/>
                  <a:pt x="2666937" y="3072130"/>
                  <a:pt x="2639251" y="3072130"/>
                </a:cubicBezTo>
                <a:lnTo>
                  <a:pt x="2625408" y="3072130"/>
                </a:lnTo>
                <a:cubicBezTo>
                  <a:pt x="2621915" y="3065209"/>
                  <a:pt x="2621915" y="3061780"/>
                  <a:pt x="2621915" y="3051366"/>
                </a:cubicBezTo>
                <a:cubicBezTo>
                  <a:pt x="2621915" y="3044444"/>
                  <a:pt x="2646172" y="3006344"/>
                  <a:pt x="2649601" y="2985580"/>
                </a:cubicBezTo>
                <a:cubicBezTo>
                  <a:pt x="2666937" y="2982087"/>
                  <a:pt x="2826258" y="2961323"/>
                  <a:pt x="2826258" y="2885123"/>
                </a:cubicBezTo>
                <a:cubicBezTo>
                  <a:pt x="2826258" y="2874709"/>
                  <a:pt x="2819337" y="2864358"/>
                  <a:pt x="2819337" y="2857437"/>
                </a:cubicBezTo>
                <a:cubicBezTo>
                  <a:pt x="2819337" y="2847023"/>
                  <a:pt x="2854008" y="2826258"/>
                  <a:pt x="2871280" y="2808923"/>
                </a:cubicBezTo>
                <a:cubicBezTo>
                  <a:pt x="2899029" y="2777744"/>
                  <a:pt x="2909380" y="2746566"/>
                  <a:pt x="2905951" y="2715387"/>
                </a:cubicBezTo>
                <a:cubicBezTo>
                  <a:pt x="2950972" y="2711958"/>
                  <a:pt x="2957894" y="2729294"/>
                  <a:pt x="2957894" y="2767394"/>
                </a:cubicBezTo>
                <a:close/>
                <a:moveTo>
                  <a:pt x="4883595" y="2736215"/>
                </a:moveTo>
                <a:cubicBezTo>
                  <a:pt x="4880166" y="2836609"/>
                  <a:pt x="5004816" y="2919730"/>
                  <a:pt x="5067174" y="2926715"/>
                </a:cubicBezTo>
                <a:cubicBezTo>
                  <a:pt x="4977130" y="2919730"/>
                  <a:pt x="4880166" y="2840101"/>
                  <a:pt x="4880166" y="2753487"/>
                </a:cubicBezTo>
                <a:cubicBezTo>
                  <a:pt x="4880166" y="2746566"/>
                  <a:pt x="4883595" y="2722309"/>
                  <a:pt x="4883595" y="2708466"/>
                </a:cubicBezTo>
                <a:lnTo>
                  <a:pt x="4883595" y="2736215"/>
                </a:lnTo>
                <a:close/>
                <a:moveTo>
                  <a:pt x="6047359" y="2767394"/>
                </a:moveTo>
                <a:cubicBezTo>
                  <a:pt x="5981574" y="2746566"/>
                  <a:pt x="5915724" y="2694623"/>
                  <a:pt x="5849937" y="2705037"/>
                </a:cubicBezTo>
                <a:cubicBezTo>
                  <a:pt x="5860351" y="2701544"/>
                  <a:pt x="5874195" y="2694623"/>
                  <a:pt x="5884545" y="2694623"/>
                </a:cubicBezTo>
                <a:cubicBezTo>
                  <a:pt x="5933059" y="2694623"/>
                  <a:pt x="6005767" y="2746566"/>
                  <a:pt x="6047359" y="2767394"/>
                </a:cubicBezTo>
                <a:close/>
                <a:moveTo>
                  <a:pt x="2493772" y="2853944"/>
                </a:moveTo>
                <a:cubicBezTo>
                  <a:pt x="2421064" y="2853944"/>
                  <a:pt x="2306764" y="2815844"/>
                  <a:pt x="2244408" y="2763901"/>
                </a:cubicBezTo>
                <a:cubicBezTo>
                  <a:pt x="2324037" y="2808923"/>
                  <a:pt x="2403729" y="2836609"/>
                  <a:pt x="2483358" y="2836609"/>
                </a:cubicBezTo>
                <a:cubicBezTo>
                  <a:pt x="2573464" y="2836609"/>
                  <a:pt x="2660015" y="2812415"/>
                  <a:pt x="2756980" y="2694623"/>
                </a:cubicBezTo>
                <a:cubicBezTo>
                  <a:pt x="2684272" y="2819337"/>
                  <a:pt x="2583815" y="2853944"/>
                  <a:pt x="2493772" y="2853944"/>
                </a:cubicBezTo>
                <a:close/>
                <a:moveTo>
                  <a:pt x="4253230" y="2802001"/>
                </a:moveTo>
                <a:cubicBezTo>
                  <a:pt x="4235958" y="2802001"/>
                  <a:pt x="4208209" y="2805494"/>
                  <a:pt x="4197858" y="2805494"/>
                </a:cubicBezTo>
                <a:cubicBezTo>
                  <a:pt x="4121658" y="2805494"/>
                  <a:pt x="4003865" y="2791587"/>
                  <a:pt x="3979609" y="2687701"/>
                </a:cubicBezTo>
                <a:cubicBezTo>
                  <a:pt x="4038536" y="2798509"/>
                  <a:pt x="4159758" y="2798509"/>
                  <a:pt x="4253230" y="2802001"/>
                </a:cubicBezTo>
                <a:close/>
                <a:moveTo>
                  <a:pt x="5101844" y="2753487"/>
                </a:moveTo>
                <a:cubicBezTo>
                  <a:pt x="5094859" y="2753487"/>
                  <a:pt x="5084509" y="2750058"/>
                  <a:pt x="5074095" y="2743137"/>
                </a:cubicBezTo>
                <a:cubicBezTo>
                  <a:pt x="5126037" y="2750058"/>
                  <a:pt x="5178044" y="2729294"/>
                  <a:pt x="5229987" y="2673858"/>
                </a:cubicBezTo>
                <a:cubicBezTo>
                  <a:pt x="5205730" y="2711958"/>
                  <a:pt x="5136451" y="2753487"/>
                  <a:pt x="5101844" y="2753487"/>
                </a:cubicBezTo>
                <a:close/>
                <a:moveTo>
                  <a:pt x="5998845" y="2687701"/>
                </a:moveTo>
                <a:cubicBezTo>
                  <a:pt x="5978081" y="2680780"/>
                  <a:pt x="5943474" y="2673858"/>
                  <a:pt x="5936551" y="2673858"/>
                </a:cubicBezTo>
                <a:cubicBezTo>
                  <a:pt x="5926137" y="2673858"/>
                  <a:pt x="5870702" y="2687701"/>
                  <a:pt x="5836095" y="2691194"/>
                </a:cubicBezTo>
                <a:cubicBezTo>
                  <a:pt x="5894959" y="2673858"/>
                  <a:pt x="5891530" y="2670366"/>
                  <a:pt x="5929630" y="2670366"/>
                </a:cubicBezTo>
                <a:cubicBezTo>
                  <a:pt x="5953824" y="2670366"/>
                  <a:pt x="5971159" y="2666937"/>
                  <a:pt x="5998845" y="2687701"/>
                </a:cubicBezTo>
                <a:close/>
                <a:moveTo>
                  <a:pt x="5507037" y="2666937"/>
                </a:moveTo>
                <a:cubicBezTo>
                  <a:pt x="5541709" y="2673858"/>
                  <a:pt x="5572887" y="2680780"/>
                  <a:pt x="5604002" y="2680780"/>
                </a:cubicBezTo>
                <a:cubicBezTo>
                  <a:pt x="5614416" y="2705037"/>
                  <a:pt x="5652516" y="2756980"/>
                  <a:pt x="5690616" y="2770823"/>
                </a:cubicBezTo>
                <a:cubicBezTo>
                  <a:pt x="5711381" y="2781237"/>
                  <a:pt x="5742559" y="2774315"/>
                  <a:pt x="5763324" y="2774315"/>
                </a:cubicBezTo>
                <a:cubicBezTo>
                  <a:pt x="5787581" y="2774315"/>
                  <a:pt x="5801424" y="2815844"/>
                  <a:pt x="5815330" y="2833180"/>
                </a:cubicBezTo>
                <a:cubicBezTo>
                  <a:pt x="5856859" y="2881630"/>
                  <a:pt x="5905374" y="2905887"/>
                  <a:pt x="5950395" y="2916301"/>
                </a:cubicBezTo>
                <a:cubicBezTo>
                  <a:pt x="5971159" y="2919730"/>
                  <a:pt x="5995416" y="2923223"/>
                  <a:pt x="6016181" y="2919730"/>
                </a:cubicBezTo>
                <a:cubicBezTo>
                  <a:pt x="6033516" y="2940558"/>
                  <a:pt x="6043867" y="2964815"/>
                  <a:pt x="6061202" y="2985580"/>
                </a:cubicBezTo>
                <a:cubicBezTo>
                  <a:pt x="6061202" y="2989009"/>
                  <a:pt x="6071616" y="2989009"/>
                  <a:pt x="6075045" y="2995930"/>
                </a:cubicBezTo>
                <a:cubicBezTo>
                  <a:pt x="6081967" y="2999423"/>
                  <a:pt x="6085459" y="3009837"/>
                  <a:pt x="6085459" y="3016758"/>
                </a:cubicBezTo>
                <a:cubicBezTo>
                  <a:pt x="6092381" y="3030601"/>
                  <a:pt x="6095874" y="3058287"/>
                  <a:pt x="6095874" y="3065209"/>
                </a:cubicBezTo>
                <a:cubicBezTo>
                  <a:pt x="6095874" y="3075623"/>
                  <a:pt x="6075045" y="3092958"/>
                  <a:pt x="6075045" y="3103309"/>
                </a:cubicBezTo>
                <a:cubicBezTo>
                  <a:pt x="6075045" y="3110230"/>
                  <a:pt x="6095874" y="3137980"/>
                  <a:pt x="6095874" y="3158744"/>
                </a:cubicBezTo>
                <a:cubicBezTo>
                  <a:pt x="6095874" y="3231451"/>
                  <a:pt x="6033516" y="3203766"/>
                  <a:pt x="6033516" y="3221101"/>
                </a:cubicBezTo>
                <a:cubicBezTo>
                  <a:pt x="6033516" y="3228023"/>
                  <a:pt x="6040437" y="3228023"/>
                  <a:pt x="6040437" y="3238437"/>
                </a:cubicBezTo>
                <a:cubicBezTo>
                  <a:pt x="6040437" y="3269551"/>
                  <a:pt x="5981574" y="3283458"/>
                  <a:pt x="5964237" y="3283458"/>
                </a:cubicBezTo>
                <a:cubicBezTo>
                  <a:pt x="5957316" y="3283458"/>
                  <a:pt x="5929630" y="3269551"/>
                  <a:pt x="5908802" y="3255709"/>
                </a:cubicBezTo>
                <a:cubicBezTo>
                  <a:pt x="5912295" y="3259201"/>
                  <a:pt x="5915724" y="3266123"/>
                  <a:pt x="5919216" y="3269551"/>
                </a:cubicBezTo>
                <a:cubicBezTo>
                  <a:pt x="5912295" y="3273044"/>
                  <a:pt x="5905374" y="3273044"/>
                  <a:pt x="5898451" y="3273044"/>
                </a:cubicBezTo>
                <a:cubicBezTo>
                  <a:pt x="5849937" y="3273044"/>
                  <a:pt x="5822251" y="3245358"/>
                  <a:pt x="5777230" y="3203766"/>
                </a:cubicBezTo>
                <a:cubicBezTo>
                  <a:pt x="5794502" y="3196844"/>
                  <a:pt x="5811837" y="3137980"/>
                  <a:pt x="5811837" y="3120644"/>
                </a:cubicBezTo>
                <a:cubicBezTo>
                  <a:pt x="5811837" y="3082544"/>
                  <a:pt x="5766816" y="3058287"/>
                  <a:pt x="5746051" y="3058287"/>
                </a:cubicBezTo>
                <a:cubicBezTo>
                  <a:pt x="5735637" y="3058287"/>
                  <a:pt x="5721795" y="3068701"/>
                  <a:pt x="5711381" y="3068701"/>
                </a:cubicBezTo>
                <a:cubicBezTo>
                  <a:pt x="5704459" y="3068701"/>
                  <a:pt x="5694109" y="3047937"/>
                  <a:pt x="5687124" y="3044444"/>
                </a:cubicBezTo>
                <a:cubicBezTo>
                  <a:pt x="5635181" y="3016758"/>
                  <a:pt x="5645595" y="3020187"/>
                  <a:pt x="5610924" y="3020187"/>
                </a:cubicBezTo>
                <a:cubicBezTo>
                  <a:pt x="5593651" y="3020187"/>
                  <a:pt x="5586730" y="3016758"/>
                  <a:pt x="5562474" y="3037523"/>
                </a:cubicBezTo>
                <a:cubicBezTo>
                  <a:pt x="5541709" y="3009837"/>
                  <a:pt x="5507037" y="2992501"/>
                  <a:pt x="5482781" y="2992501"/>
                </a:cubicBezTo>
                <a:cubicBezTo>
                  <a:pt x="5472430" y="2992501"/>
                  <a:pt x="5430837" y="3002915"/>
                  <a:pt x="5423916" y="3020187"/>
                </a:cubicBezTo>
                <a:cubicBezTo>
                  <a:pt x="5410074" y="3002915"/>
                  <a:pt x="5378895" y="2978658"/>
                  <a:pt x="5368481" y="2978658"/>
                </a:cubicBezTo>
                <a:cubicBezTo>
                  <a:pt x="5361559" y="2975166"/>
                  <a:pt x="5351209" y="2978658"/>
                  <a:pt x="5340795" y="2971737"/>
                </a:cubicBezTo>
                <a:cubicBezTo>
                  <a:pt x="5337366" y="2975166"/>
                  <a:pt x="5340795" y="2982087"/>
                  <a:pt x="5337366" y="2982087"/>
                </a:cubicBezTo>
                <a:cubicBezTo>
                  <a:pt x="5333874" y="2985580"/>
                  <a:pt x="5330381" y="2992501"/>
                  <a:pt x="5330381" y="3006344"/>
                </a:cubicBezTo>
                <a:cubicBezTo>
                  <a:pt x="5333874" y="3002915"/>
                  <a:pt x="5340795" y="2999423"/>
                  <a:pt x="5347716" y="2995930"/>
                </a:cubicBezTo>
                <a:cubicBezTo>
                  <a:pt x="5358130" y="3027109"/>
                  <a:pt x="5385816" y="3068701"/>
                  <a:pt x="5427409" y="3092958"/>
                </a:cubicBezTo>
                <a:cubicBezTo>
                  <a:pt x="5441251" y="3103309"/>
                  <a:pt x="5472430" y="3110230"/>
                  <a:pt x="5482781" y="3131058"/>
                </a:cubicBezTo>
                <a:cubicBezTo>
                  <a:pt x="5496687" y="3148330"/>
                  <a:pt x="5500116" y="3196844"/>
                  <a:pt x="5500116" y="3203766"/>
                </a:cubicBezTo>
                <a:cubicBezTo>
                  <a:pt x="5500116" y="3238437"/>
                  <a:pt x="5465509" y="3241866"/>
                  <a:pt x="5451602" y="3255709"/>
                </a:cubicBezTo>
                <a:cubicBezTo>
                  <a:pt x="5458587" y="3269551"/>
                  <a:pt x="5465509" y="3286887"/>
                  <a:pt x="5465509" y="3297301"/>
                </a:cubicBezTo>
                <a:cubicBezTo>
                  <a:pt x="5465509" y="3335401"/>
                  <a:pt x="5406581" y="3356166"/>
                  <a:pt x="5389309" y="3356166"/>
                </a:cubicBezTo>
                <a:cubicBezTo>
                  <a:pt x="5382387" y="3356166"/>
                  <a:pt x="5361559" y="3349244"/>
                  <a:pt x="5351209" y="3349244"/>
                </a:cubicBezTo>
                <a:cubicBezTo>
                  <a:pt x="5320030" y="3349244"/>
                  <a:pt x="5330381" y="3428873"/>
                  <a:pt x="5264595" y="3428873"/>
                </a:cubicBezTo>
                <a:cubicBezTo>
                  <a:pt x="5236909" y="3428873"/>
                  <a:pt x="5212651" y="3397758"/>
                  <a:pt x="5205730" y="3397758"/>
                </a:cubicBezTo>
                <a:cubicBezTo>
                  <a:pt x="5195316" y="3397758"/>
                  <a:pt x="5184966" y="3408109"/>
                  <a:pt x="5174551" y="3408109"/>
                </a:cubicBezTo>
                <a:cubicBezTo>
                  <a:pt x="5150295" y="3408109"/>
                  <a:pt x="5115687" y="3373501"/>
                  <a:pt x="5112195" y="3352673"/>
                </a:cubicBezTo>
                <a:cubicBezTo>
                  <a:pt x="5112195" y="3345751"/>
                  <a:pt x="5115687" y="3338830"/>
                  <a:pt x="5108766" y="3331909"/>
                </a:cubicBezTo>
                <a:cubicBezTo>
                  <a:pt x="5108766" y="3331909"/>
                  <a:pt x="5108766" y="3328480"/>
                  <a:pt x="5105274" y="3324987"/>
                </a:cubicBezTo>
                <a:cubicBezTo>
                  <a:pt x="5094859" y="3324987"/>
                  <a:pt x="5081016" y="3321558"/>
                  <a:pt x="5074095" y="3314573"/>
                </a:cubicBezTo>
                <a:cubicBezTo>
                  <a:pt x="5029074" y="3283458"/>
                  <a:pt x="5018659" y="3228023"/>
                  <a:pt x="5018659" y="3189923"/>
                </a:cubicBezTo>
                <a:cubicBezTo>
                  <a:pt x="5011737" y="3099880"/>
                  <a:pt x="5022151" y="3096387"/>
                  <a:pt x="5022151" y="3086037"/>
                </a:cubicBezTo>
                <a:cubicBezTo>
                  <a:pt x="5022151" y="3079051"/>
                  <a:pt x="5018659" y="3054858"/>
                  <a:pt x="5011737" y="3037523"/>
                </a:cubicBezTo>
                <a:cubicBezTo>
                  <a:pt x="5022151" y="3041015"/>
                  <a:pt x="5035995" y="3034030"/>
                  <a:pt x="5046409" y="3041015"/>
                </a:cubicBezTo>
                <a:cubicBezTo>
                  <a:pt x="5067174" y="3054858"/>
                  <a:pt x="5081016" y="3082544"/>
                  <a:pt x="5087937" y="3106801"/>
                </a:cubicBezTo>
                <a:cubicBezTo>
                  <a:pt x="5091430" y="3113723"/>
                  <a:pt x="5094859" y="3127566"/>
                  <a:pt x="5094859" y="3137980"/>
                </a:cubicBezTo>
                <a:cubicBezTo>
                  <a:pt x="5094859" y="3144901"/>
                  <a:pt x="5081016" y="3176080"/>
                  <a:pt x="5081016" y="3176080"/>
                </a:cubicBezTo>
                <a:cubicBezTo>
                  <a:pt x="5081016" y="3186430"/>
                  <a:pt x="5105274" y="3203766"/>
                  <a:pt x="5105274" y="3228023"/>
                </a:cubicBezTo>
                <a:cubicBezTo>
                  <a:pt x="5105274" y="3241866"/>
                  <a:pt x="5094859" y="3290380"/>
                  <a:pt x="5081016" y="3297301"/>
                </a:cubicBezTo>
                <a:cubicBezTo>
                  <a:pt x="5084509" y="3300730"/>
                  <a:pt x="5081016" y="3300730"/>
                  <a:pt x="5087937" y="3300730"/>
                </a:cubicBezTo>
                <a:cubicBezTo>
                  <a:pt x="5112195" y="3300730"/>
                  <a:pt x="5122609" y="3231451"/>
                  <a:pt x="5122609" y="3228023"/>
                </a:cubicBezTo>
                <a:cubicBezTo>
                  <a:pt x="5122609" y="3203766"/>
                  <a:pt x="5101844" y="3186430"/>
                  <a:pt x="5101844" y="3176080"/>
                </a:cubicBezTo>
                <a:cubicBezTo>
                  <a:pt x="5101844" y="3169158"/>
                  <a:pt x="5115687" y="3151823"/>
                  <a:pt x="5115687" y="3141409"/>
                </a:cubicBezTo>
                <a:cubicBezTo>
                  <a:pt x="5115687" y="3113723"/>
                  <a:pt x="5087937" y="3061780"/>
                  <a:pt x="5060251" y="3041015"/>
                </a:cubicBezTo>
                <a:cubicBezTo>
                  <a:pt x="5087937" y="3037523"/>
                  <a:pt x="5101844" y="3006344"/>
                  <a:pt x="5101844" y="2985580"/>
                </a:cubicBezTo>
                <a:cubicBezTo>
                  <a:pt x="5112195" y="2989009"/>
                  <a:pt x="5122609" y="2992501"/>
                  <a:pt x="5132959" y="2992501"/>
                </a:cubicBezTo>
                <a:cubicBezTo>
                  <a:pt x="5178044" y="2992501"/>
                  <a:pt x="5212651" y="2968244"/>
                  <a:pt x="5223066" y="2898966"/>
                </a:cubicBezTo>
                <a:cubicBezTo>
                  <a:pt x="5261166" y="2937066"/>
                  <a:pt x="5257674" y="2937066"/>
                  <a:pt x="5292281" y="2937066"/>
                </a:cubicBezTo>
                <a:cubicBezTo>
                  <a:pt x="5309616" y="2937066"/>
                  <a:pt x="5337366" y="2923223"/>
                  <a:pt x="5347716" y="2923223"/>
                </a:cubicBezTo>
                <a:cubicBezTo>
                  <a:pt x="5361559" y="2923223"/>
                  <a:pt x="5403151" y="2968244"/>
                  <a:pt x="5434330" y="2968244"/>
                </a:cubicBezTo>
                <a:cubicBezTo>
                  <a:pt x="5441251" y="2968244"/>
                  <a:pt x="5489702" y="2943987"/>
                  <a:pt x="5496687" y="2943987"/>
                </a:cubicBezTo>
                <a:cubicBezTo>
                  <a:pt x="5507037" y="2943987"/>
                  <a:pt x="5531295" y="2961323"/>
                  <a:pt x="5552059" y="2964815"/>
                </a:cubicBezTo>
                <a:cubicBezTo>
                  <a:pt x="5565902" y="2971737"/>
                  <a:pt x="5600574" y="2975166"/>
                  <a:pt x="5610924" y="2975166"/>
                </a:cubicBezTo>
                <a:cubicBezTo>
                  <a:pt x="5652516" y="2975166"/>
                  <a:pt x="5669851" y="2923223"/>
                  <a:pt x="5669851" y="2902458"/>
                </a:cubicBezTo>
                <a:cubicBezTo>
                  <a:pt x="5669851" y="2826258"/>
                  <a:pt x="5565902" y="2729294"/>
                  <a:pt x="5500116" y="2666937"/>
                </a:cubicBezTo>
                <a:lnTo>
                  <a:pt x="5507037" y="2666937"/>
                </a:lnTo>
                <a:close/>
                <a:moveTo>
                  <a:pt x="5077587" y="2708466"/>
                </a:moveTo>
                <a:cubicBezTo>
                  <a:pt x="5067174" y="2708466"/>
                  <a:pt x="5070666" y="2705037"/>
                  <a:pt x="5067174" y="2705037"/>
                </a:cubicBezTo>
                <a:cubicBezTo>
                  <a:pt x="5087937" y="2698115"/>
                  <a:pt x="5126037" y="2660015"/>
                  <a:pt x="5150295" y="2639187"/>
                </a:cubicBezTo>
                <a:cubicBezTo>
                  <a:pt x="5139944" y="2656523"/>
                  <a:pt x="5101844" y="2708466"/>
                  <a:pt x="5077587" y="2708466"/>
                </a:cubicBezTo>
                <a:close/>
                <a:moveTo>
                  <a:pt x="5420487" y="2763901"/>
                </a:moveTo>
                <a:cubicBezTo>
                  <a:pt x="5434330" y="2777744"/>
                  <a:pt x="5468937" y="2784666"/>
                  <a:pt x="5486274" y="2788158"/>
                </a:cubicBezTo>
                <a:cubicBezTo>
                  <a:pt x="5503609" y="2791587"/>
                  <a:pt x="5513959" y="2826258"/>
                  <a:pt x="5524374" y="2840101"/>
                </a:cubicBezTo>
                <a:cubicBezTo>
                  <a:pt x="5534787" y="2857437"/>
                  <a:pt x="5555551" y="2878201"/>
                  <a:pt x="5579809" y="2892044"/>
                </a:cubicBezTo>
                <a:cubicBezTo>
                  <a:pt x="5590159" y="2902458"/>
                  <a:pt x="5617909" y="2912809"/>
                  <a:pt x="5624830" y="2912809"/>
                </a:cubicBezTo>
                <a:cubicBezTo>
                  <a:pt x="5635181" y="2912809"/>
                  <a:pt x="5649024" y="2909380"/>
                  <a:pt x="5659437" y="2905887"/>
                </a:cubicBezTo>
                <a:lnTo>
                  <a:pt x="5659437" y="2916301"/>
                </a:lnTo>
                <a:cubicBezTo>
                  <a:pt x="5642102" y="2940558"/>
                  <a:pt x="5635181" y="2961323"/>
                  <a:pt x="5610924" y="2961323"/>
                </a:cubicBezTo>
                <a:cubicBezTo>
                  <a:pt x="5579809" y="2961323"/>
                  <a:pt x="5510530" y="2930144"/>
                  <a:pt x="5496687" y="2930144"/>
                </a:cubicBezTo>
                <a:cubicBezTo>
                  <a:pt x="5489702" y="2930144"/>
                  <a:pt x="5441251" y="2954401"/>
                  <a:pt x="5430837" y="2954401"/>
                </a:cubicBezTo>
                <a:cubicBezTo>
                  <a:pt x="5420487" y="2954401"/>
                  <a:pt x="5361559" y="2909380"/>
                  <a:pt x="5347716" y="2909380"/>
                </a:cubicBezTo>
                <a:cubicBezTo>
                  <a:pt x="5340795" y="2909380"/>
                  <a:pt x="5302695" y="2923223"/>
                  <a:pt x="5292281" y="2923223"/>
                </a:cubicBezTo>
                <a:cubicBezTo>
                  <a:pt x="5243830" y="2923223"/>
                  <a:pt x="5229987" y="2867787"/>
                  <a:pt x="5171059" y="2840101"/>
                </a:cubicBezTo>
                <a:cubicBezTo>
                  <a:pt x="5160709" y="2836609"/>
                  <a:pt x="5146866" y="2822766"/>
                  <a:pt x="5139944" y="2808923"/>
                </a:cubicBezTo>
                <a:cubicBezTo>
                  <a:pt x="5160709" y="2812415"/>
                  <a:pt x="5184966" y="2815844"/>
                  <a:pt x="5191887" y="2815844"/>
                </a:cubicBezTo>
                <a:cubicBezTo>
                  <a:pt x="5212651" y="2815844"/>
                  <a:pt x="5254181" y="2802001"/>
                  <a:pt x="5268087" y="2795080"/>
                </a:cubicBezTo>
                <a:cubicBezTo>
                  <a:pt x="5306187" y="2867787"/>
                  <a:pt x="5389309" y="2898966"/>
                  <a:pt x="5451602" y="2916301"/>
                </a:cubicBezTo>
                <a:lnTo>
                  <a:pt x="5482781" y="2912809"/>
                </a:lnTo>
                <a:cubicBezTo>
                  <a:pt x="5413502" y="2892044"/>
                  <a:pt x="5337366" y="2871280"/>
                  <a:pt x="5281930" y="2791587"/>
                </a:cubicBezTo>
                <a:cubicBezTo>
                  <a:pt x="5309616" y="2770823"/>
                  <a:pt x="5337366" y="2746566"/>
                  <a:pt x="5337366" y="2718880"/>
                </a:cubicBezTo>
                <a:cubicBezTo>
                  <a:pt x="5337366" y="2708466"/>
                  <a:pt x="5323459" y="2673858"/>
                  <a:pt x="5316537" y="2649601"/>
                </a:cubicBezTo>
                <a:cubicBezTo>
                  <a:pt x="5323459" y="2646172"/>
                  <a:pt x="5333874" y="2642680"/>
                  <a:pt x="5344287" y="2635758"/>
                </a:cubicBezTo>
                <a:cubicBezTo>
                  <a:pt x="5351209" y="2677287"/>
                  <a:pt x="5368481" y="2725801"/>
                  <a:pt x="5420487" y="2763901"/>
                </a:cubicBezTo>
                <a:close/>
                <a:moveTo>
                  <a:pt x="5053330" y="2649601"/>
                </a:moveTo>
                <a:cubicBezTo>
                  <a:pt x="5039487" y="2663444"/>
                  <a:pt x="5032566" y="2687701"/>
                  <a:pt x="5025644" y="2708466"/>
                </a:cubicBezTo>
                <a:cubicBezTo>
                  <a:pt x="5015230" y="2687701"/>
                  <a:pt x="5042916" y="2635758"/>
                  <a:pt x="5070666" y="2632266"/>
                </a:cubicBezTo>
                <a:cubicBezTo>
                  <a:pt x="5070666" y="2635758"/>
                  <a:pt x="5056759" y="2639187"/>
                  <a:pt x="5053330" y="2649601"/>
                </a:cubicBezTo>
                <a:close/>
                <a:moveTo>
                  <a:pt x="4817809" y="2639187"/>
                </a:moveTo>
                <a:cubicBezTo>
                  <a:pt x="4786630" y="2663444"/>
                  <a:pt x="4790123" y="2698115"/>
                  <a:pt x="4793551" y="2729294"/>
                </a:cubicBezTo>
                <a:cubicBezTo>
                  <a:pt x="4772787" y="2746566"/>
                  <a:pt x="4772787" y="2746566"/>
                  <a:pt x="4772787" y="2767394"/>
                </a:cubicBezTo>
                <a:cubicBezTo>
                  <a:pt x="4772787" y="2805494"/>
                  <a:pt x="4810887" y="2847023"/>
                  <a:pt x="4810887" y="2850515"/>
                </a:cubicBezTo>
                <a:cubicBezTo>
                  <a:pt x="4810887" y="2860866"/>
                  <a:pt x="4800474" y="2878201"/>
                  <a:pt x="4800474" y="2892044"/>
                </a:cubicBezTo>
                <a:cubicBezTo>
                  <a:pt x="4797044" y="2892044"/>
                  <a:pt x="4797044" y="2895537"/>
                  <a:pt x="4786630" y="2895537"/>
                </a:cubicBezTo>
                <a:cubicBezTo>
                  <a:pt x="4762374" y="2895537"/>
                  <a:pt x="4727766" y="2770823"/>
                  <a:pt x="4727766" y="2767394"/>
                </a:cubicBezTo>
                <a:cubicBezTo>
                  <a:pt x="4727766" y="2760409"/>
                  <a:pt x="4752023" y="2625344"/>
                  <a:pt x="4797044" y="2625344"/>
                </a:cubicBezTo>
                <a:cubicBezTo>
                  <a:pt x="4803966" y="2625344"/>
                  <a:pt x="4810887" y="2635758"/>
                  <a:pt x="4817809" y="2639187"/>
                </a:cubicBezTo>
                <a:close/>
                <a:moveTo>
                  <a:pt x="1648651" y="2802001"/>
                </a:moveTo>
                <a:cubicBezTo>
                  <a:pt x="1610551" y="2802001"/>
                  <a:pt x="1510157" y="2798509"/>
                  <a:pt x="1496251" y="2774315"/>
                </a:cubicBezTo>
                <a:cubicBezTo>
                  <a:pt x="1527429" y="2788158"/>
                  <a:pt x="1569021" y="2788158"/>
                  <a:pt x="1603629" y="2788158"/>
                </a:cubicBezTo>
                <a:cubicBezTo>
                  <a:pt x="1742186" y="2788158"/>
                  <a:pt x="1891094" y="2750058"/>
                  <a:pt x="2026221" y="2625344"/>
                </a:cubicBezTo>
                <a:cubicBezTo>
                  <a:pt x="1929194" y="2770823"/>
                  <a:pt x="1762951" y="2802001"/>
                  <a:pt x="1648651" y="2802001"/>
                </a:cubicBezTo>
                <a:close/>
                <a:moveTo>
                  <a:pt x="5416995" y="2625344"/>
                </a:moveTo>
                <a:cubicBezTo>
                  <a:pt x="5510530" y="2680780"/>
                  <a:pt x="5624830" y="2805494"/>
                  <a:pt x="5656009" y="2895537"/>
                </a:cubicBezTo>
                <a:cubicBezTo>
                  <a:pt x="5649024" y="2898966"/>
                  <a:pt x="5642102" y="2898966"/>
                  <a:pt x="5631751" y="2898966"/>
                </a:cubicBezTo>
                <a:cubicBezTo>
                  <a:pt x="5600574" y="2898966"/>
                  <a:pt x="5572887" y="2878201"/>
                  <a:pt x="5548630" y="2847023"/>
                </a:cubicBezTo>
                <a:cubicBezTo>
                  <a:pt x="5531295" y="2822766"/>
                  <a:pt x="5534787" y="2795080"/>
                  <a:pt x="5503609" y="2777744"/>
                </a:cubicBezTo>
                <a:cubicBezTo>
                  <a:pt x="5486274" y="2767394"/>
                  <a:pt x="5465509" y="2767394"/>
                  <a:pt x="5444681" y="2760409"/>
                </a:cubicBezTo>
                <a:cubicBezTo>
                  <a:pt x="5410074" y="2753487"/>
                  <a:pt x="5354637" y="2660015"/>
                  <a:pt x="5354637" y="2632266"/>
                </a:cubicBezTo>
                <a:cubicBezTo>
                  <a:pt x="5354637" y="2621915"/>
                  <a:pt x="5375466" y="2608072"/>
                  <a:pt x="5385816" y="2608072"/>
                </a:cubicBezTo>
                <a:cubicBezTo>
                  <a:pt x="5392737" y="2608072"/>
                  <a:pt x="5406581" y="2621915"/>
                  <a:pt x="5416995" y="2625344"/>
                </a:cubicBezTo>
                <a:close/>
                <a:moveTo>
                  <a:pt x="6068124" y="2566480"/>
                </a:moveTo>
                <a:cubicBezTo>
                  <a:pt x="6071616" y="2562987"/>
                  <a:pt x="6075045" y="2562987"/>
                  <a:pt x="6078537" y="2566480"/>
                </a:cubicBezTo>
                <a:lnTo>
                  <a:pt x="6068124" y="2566480"/>
                </a:lnTo>
                <a:close/>
                <a:moveTo>
                  <a:pt x="6023102" y="2594166"/>
                </a:moveTo>
                <a:cubicBezTo>
                  <a:pt x="6040437" y="2594166"/>
                  <a:pt x="6054281" y="2569972"/>
                  <a:pt x="6064695" y="2569972"/>
                </a:cubicBezTo>
                <a:cubicBezTo>
                  <a:pt x="6092381" y="2569972"/>
                  <a:pt x="6140895" y="2677287"/>
                  <a:pt x="6140895" y="2684209"/>
                </a:cubicBezTo>
                <a:cubicBezTo>
                  <a:pt x="6140895" y="2701544"/>
                  <a:pt x="6116637" y="2715387"/>
                  <a:pt x="6116637" y="2725801"/>
                </a:cubicBezTo>
                <a:cubicBezTo>
                  <a:pt x="6116637" y="2732723"/>
                  <a:pt x="6147816" y="2756980"/>
                  <a:pt x="6161659" y="2777744"/>
                </a:cubicBezTo>
                <a:cubicBezTo>
                  <a:pt x="6175502" y="2791587"/>
                  <a:pt x="6175502" y="2812415"/>
                  <a:pt x="6175502" y="2829687"/>
                </a:cubicBezTo>
                <a:cubicBezTo>
                  <a:pt x="6175502" y="2850515"/>
                  <a:pt x="6178995" y="2895537"/>
                  <a:pt x="6123559" y="2898966"/>
                </a:cubicBezTo>
                <a:cubicBezTo>
                  <a:pt x="6123559" y="2902458"/>
                  <a:pt x="6120067" y="2902458"/>
                  <a:pt x="6120067" y="2909380"/>
                </a:cubicBezTo>
                <a:cubicBezTo>
                  <a:pt x="6120067" y="2919730"/>
                  <a:pt x="6133974" y="2930144"/>
                  <a:pt x="6133974" y="2937066"/>
                </a:cubicBezTo>
                <a:cubicBezTo>
                  <a:pt x="6133974" y="2957830"/>
                  <a:pt x="6109716" y="2975166"/>
                  <a:pt x="6095874" y="2975166"/>
                </a:cubicBezTo>
                <a:cubicBezTo>
                  <a:pt x="6085459" y="2975166"/>
                  <a:pt x="6078537" y="2971737"/>
                  <a:pt x="6071616" y="2968244"/>
                </a:cubicBezTo>
                <a:cubicBezTo>
                  <a:pt x="6057774" y="2943987"/>
                  <a:pt x="6033516" y="2912809"/>
                  <a:pt x="6012751" y="2881630"/>
                </a:cubicBezTo>
                <a:cubicBezTo>
                  <a:pt x="5933059" y="2750058"/>
                  <a:pt x="5818759" y="2746566"/>
                  <a:pt x="5725224" y="2677287"/>
                </a:cubicBezTo>
                <a:lnTo>
                  <a:pt x="5707951" y="2680780"/>
                </a:lnTo>
                <a:cubicBezTo>
                  <a:pt x="5808345" y="2760409"/>
                  <a:pt x="5929630" y="2763901"/>
                  <a:pt x="6009259" y="2912809"/>
                </a:cubicBezTo>
                <a:lnTo>
                  <a:pt x="5988495" y="2912809"/>
                </a:lnTo>
                <a:cubicBezTo>
                  <a:pt x="5933059" y="2902458"/>
                  <a:pt x="5881116" y="2885123"/>
                  <a:pt x="5832602" y="2829687"/>
                </a:cubicBezTo>
                <a:cubicBezTo>
                  <a:pt x="5818759" y="2812415"/>
                  <a:pt x="5794502" y="2760409"/>
                  <a:pt x="5770309" y="2760409"/>
                </a:cubicBezTo>
                <a:cubicBezTo>
                  <a:pt x="5749481" y="2756980"/>
                  <a:pt x="5725224" y="2763901"/>
                  <a:pt x="5707951" y="2760409"/>
                </a:cubicBezTo>
                <a:cubicBezTo>
                  <a:pt x="5683695" y="2756980"/>
                  <a:pt x="5628259" y="2701544"/>
                  <a:pt x="5621337" y="2680780"/>
                </a:cubicBezTo>
                <a:lnTo>
                  <a:pt x="5683695" y="2680780"/>
                </a:lnTo>
                <a:cubicBezTo>
                  <a:pt x="5784151" y="2670366"/>
                  <a:pt x="5877624" y="2639187"/>
                  <a:pt x="5978081" y="2562987"/>
                </a:cubicBezTo>
                <a:cubicBezTo>
                  <a:pt x="5991924" y="2569972"/>
                  <a:pt x="6002337" y="2594166"/>
                  <a:pt x="6023102" y="2594166"/>
                </a:cubicBezTo>
                <a:close/>
                <a:moveTo>
                  <a:pt x="5004816" y="2573401"/>
                </a:moveTo>
                <a:cubicBezTo>
                  <a:pt x="5018659" y="2573401"/>
                  <a:pt x="5015230" y="2552637"/>
                  <a:pt x="5032566" y="2552637"/>
                </a:cubicBezTo>
                <a:cubicBezTo>
                  <a:pt x="5056759" y="2552637"/>
                  <a:pt x="5105274" y="2597658"/>
                  <a:pt x="5112195" y="2597658"/>
                </a:cubicBezTo>
                <a:cubicBezTo>
                  <a:pt x="5119116" y="2597658"/>
                  <a:pt x="5143374" y="2573401"/>
                  <a:pt x="5153787" y="2573401"/>
                </a:cubicBezTo>
                <a:cubicBezTo>
                  <a:pt x="5164137" y="2573401"/>
                  <a:pt x="5198809" y="2583815"/>
                  <a:pt x="5202237" y="2594166"/>
                </a:cubicBezTo>
                <a:cubicBezTo>
                  <a:pt x="5212651" y="2608072"/>
                  <a:pt x="5219574" y="2628837"/>
                  <a:pt x="5236909" y="2632266"/>
                </a:cubicBezTo>
                <a:cubicBezTo>
                  <a:pt x="5247259" y="2635758"/>
                  <a:pt x="5264595" y="2632266"/>
                  <a:pt x="5278437" y="2635758"/>
                </a:cubicBezTo>
                <a:cubicBezTo>
                  <a:pt x="5292281" y="2639187"/>
                  <a:pt x="5323459" y="2694623"/>
                  <a:pt x="5323459" y="2708466"/>
                </a:cubicBezTo>
                <a:cubicBezTo>
                  <a:pt x="5323459" y="2763901"/>
                  <a:pt x="5219574" y="2795080"/>
                  <a:pt x="5191887" y="2795080"/>
                </a:cubicBezTo>
                <a:cubicBezTo>
                  <a:pt x="5181474" y="2795080"/>
                  <a:pt x="5094859" y="2777744"/>
                  <a:pt x="5049837" y="2760409"/>
                </a:cubicBezTo>
                <a:cubicBezTo>
                  <a:pt x="5018659" y="2750058"/>
                  <a:pt x="4990974" y="2739644"/>
                  <a:pt x="4966716" y="2718880"/>
                </a:cubicBezTo>
                <a:cubicBezTo>
                  <a:pt x="4945951" y="2705037"/>
                  <a:pt x="4852416" y="2608072"/>
                  <a:pt x="4852416" y="2576894"/>
                </a:cubicBezTo>
                <a:cubicBezTo>
                  <a:pt x="4852416" y="2566480"/>
                  <a:pt x="4866323" y="2556066"/>
                  <a:pt x="4873244" y="2556066"/>
                </a:cubicBezTo>
                <a:cubicBezTo>
                  <a:pt x="4883595" y="2556066"/>
                  <a:pt x="4900930" y="2559558"/>
                  <a:pt x="4900930" y="2569972"/>
                </a:cubicBezTo>
                <a:cubicBezTo>
                  <a:pt x="4900930" y="2576894"/>
                  <a:pt x="4894009" y="2594166"/>
                  <a:pt x="4894009" y="2601087"/>
                </a:cubicBezTo>
                <a:cubicBezTo>
                  <a:pt x="4894009" y="2666937"/>
                  <a:pt x="4925187" y="2691194"/>
                  <a:pt x="5011737" y="2739644"/>
                </a:cubicBezTo>
                <a:cubicBezTo>
                  <a:pt x="4977130" y="2701544"/>
                  <a:pt x="4904423" y="2663444"/>
                  <a:pt x="4904423" y="2611501"/>
                </a:cubicBezTo>
                <a:lnTo>
                  <a:pt x="4904423" y="2573401"/>
                </a:lnTo>
                <a:cubicBezTo>
                  <a:pt x="4935537" y="2573401"/>
                  <a:pt x="4925187" y="2549144"/>
                  <a:pt x="4952874" y="2549144"/>
                </a:cubicBezTo>
                <a:cubicBezTo>
                  <a:pt x="4963287" y="2549144"/>
                  <a:pt x="4997895" y="2573401"/>
                  <a:pt x="5004816" y="2573401"/>
                </a:cubicBezTo>
                <a:close/>
                <a:moveTo>
                  <a:pt x="1239964" y="2649601"/>
                </a:moveTo>
                <a:cubicBezTo>
                  <a:pt x="1167257" y="2656523"/>
                  <a:pt x="1094486" y="2590737"/>
                  <a:pt x="1021778" y="2542223"/>
                </a:cubicBezTo>
                <a:cubicBezTo>
                  <a:pt x="1094486" y="2576894"/>
                  <a:pt x="1167257" y="2639187"/>
                  <a:pt x="1239964" y="2649601"/>
                </a:cubicBezTo>
                <a:close/>
                <a:moveTo>
                  <a:pt x="4135501" y="2698115"/>
                </a:moveTo>
                <a:cubicBezTo>
                  <a:pt x="4149344" y="2698115"/>
                  <a:pt x="4170109" y="2711958"/>
                  <a:pt x="4180523" y="2711958"/>
                </a:cubicBezTo>
                <a:lnTo>
                  <a:pt x="4253230" y="2711958"/>
                </a:lnTo>
                <a:cubicBezTo>
                  <a:pt x="4246309" y="2725801"/>
                  <a:pt x="4239387" y="2750058"/>
                  <a:pt x="4239387" y="2756980"/>
                </a:cubicBezTo>
                <a:cubicBezTo>
                  <a:pt x="4239387" y="2781237"/>
                  <a:pt x="4239387" y="2774315"/>
                  <a:pt x="4260151" y="2802001"/>
                </a:cubicBezTo>
                <a:cubicBezTo>
                  <a:pt x="4253230" y="2805494"/>
                  <a:pt x="4228974" y="2847023"/>
                  <a:pt x="4228974" y="2860866"/>
                </a:cubicBezTo>
                <a:cubicBezTo>
                  <a:pt x="4228974" y="2909380"/>
                  <a:pt x="4291330" y="2926715"/>
                  <a:pt x="4315587" y="2926715"/>
                </a:cubicBezTo>
                <a:cubicBezTo>
                  <a:pt x="4329430" y="2926715"/>
                  <a:pt x="4339844" y="2923223"/>
                  <a:pt x="4357180" y="2909380"/>
                </a:cubicBezTo>
                <a:cubicBezTo>
                  <a:pt x="4360609" y="2905887"/>
                  <a:pt x="4357180" y="2905887"/>
                  <a:pt x="4357180" y="2895537"/>
                </a:cubicBezTo>
                <a:lnTo>
                  <a:pt x="4360609" y="2888615"/>
                </a:lnTo>
                <a:cubicBezTo>
                  <a:pt x="4364101" y="2888615"/>
                  <a:pt x="4364101" y="2885123"/>
                  <a:pt x="4374451" y="2885123"/>
                </a:cubicBezTo>
                <a:cubicBezTo>
                  <a:pt x="4374451" y="2885123"/>
                  <a:pt x="4395280" y="2937066"/>
                  <a:pt x="4464495" y="2937066"/>
                </a:cubicBezTo>
                <a:cubicBezTo>
                  <a:pt x="4454144" y="2940558"/>
                  <a:pt x="4440301" y="2940558"/>
                  <a:pt x="4433380" y="2947480"/>
                </a:cubicBezTo>
                <a:cubicBezTo>
                  <a:pt x="4419474" y="2954401"/>
                  <a:pt x="4398709" y="2968244"/>
                  <a:pt x="4384866" y="2968244"/>
                </a:cubicBezTo>
                <a:cubicBezTo>
                  <a:pt x="4374451" y="2968244"/>
                  <a:pt x="4256723" y="2926715"/>
                  <a:pt x="4249801" y="2926715"/>
                </a:cubicBezTo>
                <a:cubicBezTo>
                  <a:pt x="4239387" y="2926715"/>
                  <a:pt x="4190873" y="2950909"/>
                  <a:pt x="4183951" y="2950909"/>
                </a:cubicBezTo>
                <a:cubicBezTo>
                  <a:pt x="4173601" y="2950909"/>
                  <a:pt x="4156265" y="2916301"/>
                  <a:pt x="4138930" y="2902458"/>
                </a:cubicBezTo>
                <a:cubicBezTo>
                  <a:pt x="4118165" y="2888615"/>
                  <a:pt x="4083558" y="2885123"/>
                  <a:pt x="4059301" y="2885123"/>
                </a:cubicBezTo>
                <a:cubicBezTo>
                  <a:pt x="4003865" y="2885123"/>
                  <a:pt x="3955415" y="2943987"/>
                  <a:pt x="3910330" y="2943987"/>
                </a:cubicBezTo>
                <a:cubicBezTo>
                  <a:pt x="3903409" y="2943987"/>
                  <a:pt x="3899980" y="2937066"/>
                  <a:pt x="3889565" y="2937066"/>
                </a:cubicBezTo>
                <a:cubicBezTo>
                  <a:pt x="3882644" y="2937066"/>
                  <a:pt x="3882644" y="2943987"/>
                  <a:pt x="3882644" y="2947480"/>
                </a:cubicBezTo>
                <a:cubicBezTo>
                  <a:pt x="3875723" y="2943987"/>
                  <a:pt x="3868801" y="2933637"/>
                  <a:pt x="3854958" y="2926715"/>
                </a:cubicBezTo>
                <a:cubicBezTo>
                  <a:pt x="3858387" y="2930144"/>
                  <a:pt x="3861880" y="2937066"/>
                  <a:pt x="3865309" y="2943987"/>
                </a:cubicBezTo>
                <a:cubicBezTo>
                  <a:pt x="3813365" y="2923223"/>
                  <a:pt x="3806444" y="2923223"/>
                  <a:pt x="3806444" y="2888615"/>
                </a:cubicBezTo>
                <a:cubicBezTo>
                  <a:pt x="3806444" y="2881630"/>
                  <a:pt x="3809937" y="2864358"/>
                  <a:pt x="3813365" y="2843594"/>
                </a:cubicBezTo>
                <a:cubicBezTo>
                  <a:pt x="3803015" y="2840101"/>
                  <a:pt x="3789108" y="2840101"/>
                  <a:pt x="3782187" y="2836609"/>
                </a:cubicBezTo>
                <a:cubicBezTo>
                  <a:pt x="3754501" y="2833180"/>
                  <a:pt x="3754501" y="2812415"/>
                  <a:pt x="3754501" y="2802001"/>
                </a:cubicBezTo>
                <a:cubicBezTo>
                  <a:pt x="3754501" y="2795080"/>
                  <a:pt x="3747580" y="2781237"/>
                  <a:pt x="3747580" y="2774315"/>
                </a:cubicBezTo>
                <a:cubicBezTo>
                  <a:pt x="3747580" y="2753487"/>
                  <a:pt x="3768344" y="2715387"/>
                  <a:pt x="3768344" y="2711958"/>
                </a:cubicBezTo>
                <a:cubicBezTo>
                  <a:pt x="3768344" y="2701544"/>
                  <a:pt x="3751008" y="2691194"/>
                  <a:pt x="3751008" y="2666937"/>
                </a:cubicBezTo>
                <a:lnTo>
                  <a:pt x="3751008" y="2653094"/>
                </a:lnTo>
                <a:cubicBezTo>
                  <a:pt x="3751008" y="2628837"/>
                  <a:pt x="3792601" y="2601087"/>
                  <a:pt x="3799522" y="2583815"/>
                </a:cubicBezTo>
                <a:lnTo>
                  <a:pt x="3799522" y="2559558"/>
                </a:lnTo>
                <a:cubicBezTo>
                  <a:pt x="3799522" y="2556066"/>
                  <a:pt x="3803015" y="2552637"/>
                  <a:pt x="3803015" y="2549144"/>
                </a:cubicBezTo>
                <a:cubicBezTo>
                  <a:pt x="3830701" y="2538794"/>
                  <a:pt x="3875723" y="2493772"/>
                  <a:pt x="3913823" y="2500694"/>
                </a:cubicBezTo>
                <a:cubicBezTo>
                  <a:pt x="3941509" y="2583815"/>
                  <a:pt x="4048887" y="2691194"/>
                  <a:pt x="4135501" y="2698115"/>
                </a:cubicBezTo>
                <a:close/>
                <a:moveTo>
                  <a:pt x="5953824" y="2521458"/>
                </a:moveTo>
                <a:cubicBezTo>
                  <a:pt x="5960745" y="2531872"/>
                  <a:pt x="5971159" y="2545715"/>
                  <a:pt x="5974651" y="2556066"/>
                </a:cubicBezTo>
                <a:cubicBezTo>
                  <a:pt x="5874195" y="2628837"/>
                  <a:pt x="5732209" y="2660015"/>
                  <a:pt x="5628259" y="2660015"/>
                </a:cubicBezTo>
                <a:cubicBezTo>
                  <a:pt x="5617909" y="2660015"/>
                  <a:pt x="5562474" y="2656523"/>
                  <a:pt x="5531295" y="2649601"/>
                </a:cubicBezTo>
                <a:cubicBezTo>
                  <a:pt x="5541709" y="2646172"/>
                  <a:pt x="5552059" y="2642680"/>
                  <a:pt x="5558981" y="2642680"/>
                </a:cubicBezTo>
                <a:cubicBezTo>
                  <a:pt x="5569395" y="2642680"/>
                  <a:pt x="5604002" y="2653094"/>
                  <a:pt x="5610924" y="2653094"/>
                </a:cubicBezTo>
                <a:cubicBezTo>
                  <a:pt x="5652516" y="2653094"/>
                  <a:pt x="5635181" y="2576894"/>
                  <a:pt x="5666359" y="2576894"/>
                </a:cubicBezTo>
                <a:cubicBezTo>
                  <a:pt x="5676774" y="2576894"/>
                  <a:pt x="5701030" y="2587244"/>
                  <a:pt x="5711381" y="2587244"/>
                </a:cubicBezTo>
                <a:cubicBezTo>
                  <a:pt x="5759895" y="2587244"/>
                  <a:pt x="5752974" y="2507615"/>
                  <a:pt x="5797995" y="2507615"/>
                </a:cubicBezTo>
                <a:cubicBezTo>
                  <a:pt x="5804916" y="2507615"/>
                  <a:pt x="5836095" y="2517966"/>
                  <a:pt x="5846445" y="2517966"/>
                </a:cubicBezTo>
                <a:cubicBezTo>
                  <a:pt x="5856859" y="2517966"/>
                  <a:pt x="5891530" y="2493772"/>
                  <a:pt x="5898451" y="2493772"/>
                </a:cubicBezTo>
                <a:cubicBezTo>
                  <a:pt x="5915724" y="2493772"/>
                  <a:pt x="5905374" y="2514537"/>
                  <a:pt x="5953824" y="2521458"/>
                </a:cubicBezTo>
                <a:close/>
                <a:moveTo>
                  <a:pt x="3782187" y="2542223"/>
                </a:moveTo>
                <a:lnTo>
                  <a:pt x="3782187" y="2549144"/>
                </a:lnTo>
                <a:cubicBezTo>
                  <a:pt x="3778758" y="2562987"/>
                  <a:pt x="3778758" y="2573401"/>
                  <a:pt x="3775265" y="2583815"/>
                </a:cubicBezTo>
                <a:cubicBezTo>
                  <a:pt x="3747580" y="2604580"/>
                  <a:pt x="3719894" y="2646172"/>
                  <a:pt x="3730244" y="2680780"/>
                </a:cubicBezTo>
                <a:cubicBezTo>
                  <a:pt x="3712908" y="2684209"/>
                  <a:pt x="3681794" y="2684209"/>
                  <a:pt x="3671380" y="2684209"/>
                </a:cubicBezTo>
                <a:cubicBezTo>
                  <a:pt x="3664458" y="2684209"/>
                  <a:pt x="3633280" y="2680780"/>
                  <a:pt x="3612515" y="2677287"/>
                </a:cubicBezTo>
                <a:cubicBezTo>
                  <a:pt x="3602101" y="2677287"/>
                  <a:pt x="3588258" y="2673858"/>
                  <a:pt x="3570922" y="2670366"/>
                </a:cubicBezTo>
                <a:cubicBezTo>
                  <a:pt x="3574415" y="2673858"/>
                  <a:pt x="3619437" y="2698115"/>
                  <a:pt x="3640201" y="2698115"/>
                </a:cubicBezTo>
                <a:lnTo>
                  <a:pt x="3716401" y="2698115"/>
                </a:lnTo>
                <a:cubicBezTo>
                  <a:pt x="3723322" y="2694623"/>
                  <a:pt x="3730244" y="2694623"/>
                  <a:pt x="3730244" y="2694623"/>
                </a:cubicBezTo>
                <a:cubicBezTo>
                  <a:pt x="3737165" y="2701544"/>
                  <a:pt x="3744087" y="2705037"/>
                  <a:pt x="3744087" y="2711958"/>
                </a:cubicBezTo>
                <a:cubicBezTo>
                  <a:pt x="3744087" y="2729294"/>
                  <a:pt x="3716401" y="2750058"/>
                  <a:pt x="3726815" y="2791587"/>
                </a:cubicBezTo>
                <a:cubicBezTo>
                  <a:pt x="3674808" y="2798509"/>
                  <a:pt x="3574415" y="2805494"/>
                  <a:pt x="3567494" y="2805494"/>
                </a:cubicBezTo>
                <a:cubicBezTo>
                  <a:pt x="3487801" y="2805494"/>
                  <a:pt x="3408172" y="2795080"/>
                  <a:pt x="3328480" y="2756980"/>
                </a:cubicBezTo>
                <a:cubicBezTo>
                  <a:pt x="3442780" y="2722309"/>
                  <a:pt x="3612515" y="2625344"/>
                  <a:pt x="3692144" y="2476437"/>
                </a:cubicBezTo>
                <a:cubicBezTo>
                  <a:pt x="3705987" y="2511044"/>
                  <a:pt x="3754501" y="2531872"/>
                  <a:pt x="3782187" y="2542223"/>
                </a:cubicBezTo>
                <a:close/>
                <a:moveTo>
                  <a:pt x="6144324" y="2452180"/>
                </a:moveTo>
                <a:cubicBezTo>
                  <a:pt x="6040437" y="2445258"/>
                  <a:pt x="5929630" y="2455672"/>
                  <a:pt x="5825681" y="2469515"/>
                </a:cubicBezTo>
                <a:lnTo>
                  <a:pt x="5832602" y="2469515"/>
                </a:lnTo>
                <a:lnTo>
                  <a:pt x="5808345" y="2469515"/>
                </a:lnTo>
                <a:cubicBezTo>
                  <a:pt x="5832602" y="2466023"/>
                  <a:pt x="5860351" y="2455672"/>
                  <a:pt x="5884545" y="2452180"/>
                </a:cubicBezTo>
                <a:cubicBezTo>
                  <a:pt x="5908802" y="2448751"/>
                  <a:pt x="5943474" y="2445258"/>
                  <a:pt x="5974651" y="2445258"/>
                </a:cubicBezTo>
                <a:cubicBezTo>
                  <a:pt x="6057774" y="2441766"/>
                  <a:pt x="6064695" y="2441766"/>
                  <a:pt x="6071616" y="2441766"/>
                </a:cubicBezTo>
                <a:cubicBezTo>
                  <a:pt x="6081967" y="2441766"/>
                  <a:pt x="6120067" y="2448751"/>
                  <a:pt x="6144324" y="2452180"/>
                </a:cubicBezTo>
                <a:close/>
                <a:moveTo>
                  <a:pt x="5195316" y="2441766"/>
                </a:moveTo>
                <a:cubicBezTo>
                  <a:pt x="5191887" y="2441766"/>
                  <a:pt x="5184966" y="2441766"/>
                  <a:pt x="5184966" y="2438337"/>
                </a:cubicBezTo>
                <a:cubicBezTo>
                  <a:pt x="5188395" y="2438337"/>
                  <a:pt x="5191887" y="2441766"/>
                  <a:pt x="5195316" y="2441766"/>
                </a:cubicBezTo>
                <a:close/>
                <a:moveTo>
                  <a:pt x="3183001" y="2756980"/>
                </a:moveTo>
                <a:cubicBezTo>
                  <a:pt x="3106801" y="2756980"/>
                  <a:pt x="3030601" y="2732723"/>
                  <a:pt x="2954401" y="2715387"/>
                </a:cubicBezTo>
                <a:cubicBezTo>
                  <a:pt x="2982151" y="2705037"/>
                  <a:pt x="3027172" y="2673858"/>
                  <a:pt x="3037522" y="2673858"/>
                </a:cubicBezTo>
                <a:cubicBezTo>
                  <a:pt x="3068701" y="2673858"/>
                  <a:pt x="3110294" y="2725801"/>
                  <a:pt x="3148394" y="2725801"/>
                </a:cubicBezTo>
                <a:cubicBezTo>
                  <a:pt x="3228022" y="2725801"/>
                  <a:pt x="3325051" y="2594166"/>
                  <a:pt x="3331972" y="2528380"/>
                </a:cubicBezTo>
                <a:cubicBezTo>
                  <a:pt x="3352737" y="2538794"/>
                  <a:pt x="3387344" y="2549144"/>
                  <a:pt x="3394265" y="2549144"/>
                </a:cubicBezTo>
                <a:cubicBezTo>
                  <a:pt x="3512058" y="2549144"/>
                  <a:pt x="3515487" y="2441766"/>
                  <a:pt x="3564001" y="2441766"/>
                </a:cubicBezTo>
                <a:lnTo>
                  <a:pt x="3667887" y="2441766"/>
                </a:lnTo>
                <a:cubicBezTo>
                  <a:pt x="3678301" y="2438337"/>
                  <a:pt x="3688715" y="2438337"/>
                  <a:pt x="3695637" y="2434844"/>
                </a:cubicBezTo>
                <a:cubicBezTo>
                  <a:pt x="3602101" y="2632266"/>
                  <a:pt x="3342322" y="2756980"/>
                  <a:pt x="3183001" y="2756980"/>
                </a:cubicBezTo>
                <a:close/>
                <a:moveTo>
                  <a:pt x="3906901" y="2483358"/>
                </a:moveTo>
                <a:cubicBezTo>
                  <a:pt x="3886136" y="2483358"/>
                  <a:pt x="3851465" y="2500694"/>
                  <a:pt x="3830701" y="2511044"/>
                </a:cubicBezTo>
                <a:cubicBezTo>
                  <a:pt x="3827209" y="2514537"/>
                  <a:pt x="3820287" y="2511044"/>
                  <a:pt x="3813365" y="2514537"/>
                </a:cubicBezTo>
                <a:cubicBezTo>
                  <a:pt x="3803015" y="2514537"/>
                  <a:pt x="3799522" y="2524887"/>
                  <a:pt x="3792601" y="2524887"/>
                </a:cubicBezTo>
                <a:cubicBezTo>
                  <a:pt x="3785680" y="2524887"/>
                  <a:pt x="3699065" y="2483358"/>
                  <a:pt x="3699065" y="2462594"/>
                </a:cubicBezTo>
                <a:cubicBezTo>
                  <a:pt x="3699065" y="2455672"/>
                  <a:pt x="3712908" y="2438337"/>
                  <a:pt x="3716401" y="2427923"/>
                </a:cubicBezTo>
                <a:cubicBezTo>
                  <a:pt x="3740658" y="2434844"/>
                  <a:pt x="3785680" y="2441766"/>
                  <a:pt x="3796030" y="2441766"/>
                </a:cubicBezTo>
                <a:cubicBezTo>
                  <a:pt x="3813365" y="2441766"/>
                  <a:pt x="3854958" y="2427923"/>
                  <a:pt x="3868801" y="2417572"/>
                </a:cubicBezTo>
                <a:cubicBezTo>
                  <a:pt x="3879215" y="2434844"/>
                  <a:pt x="3893058" y="2459101"/>
                  <a:pt x="3906901" y="2483358"/>
                </a:cubicBezTo>
                <a:close/>
                <a:moveTo>
                  <a:pt x="5191887" y="2421001"/>
                </a:moveTo>
                <a:cubicBezTo>
                  <a:pt x="5188395" y="2417572"/>
                  <a:pt x="5178044" y="2417572"/>
                  <a:pt x="5178044" y="2414080"/>
                </a:cubicBezTo>
                <a:cubicBezTo>
                  <a:pt x="5181474" y="2414080"/>
                  <a:pt x="5188395" y="2417572"/>
                  <a:pt x="5191887" y="2421001"/>
                </a:cubicBezTo>
                <a:close/>
                <a:moveTo>
                  <a:pt x="4987544" y="2427923"/>
                </a:moveTo>
                <a:cubicBezTo>
                  <a:pt x="4987544" y="2427923"/>
                  <a:pt x="4987544" y="2424494"/>
                  <a:pt x="4984051" y="2421001"/>
                </a:cubicBezTo>
                <a:cubicBezTo>
                  <a:pt x="4987544" y="2421001"/>
                  <a:pt x="4990974" y="2417572"/>
                  <a:pt x="4994466" y="2414080"/>
                </a:cubicBezTo>
                <a:cubicBezTo>
                  <a:pt x="4994466" y="2417572"/>
                  <a:pt x="4990974" y="2424494"/>
                  <a:pt x="4987544" y="2427923"/>
                </a:cubicBezTo>
                <a:close/>
                <a:moveTo>
                  <a:pt x="4301744" y="2562987"/>
                </a:moveTo>
                <a:cubicBezTo>
                  <a:pt x="4267074" y="2566480"/>
                  <a:pt x="4156265" y="2462594"/>
                  <a:pt x="4156265" y="2414080"/>
                </a:cubicBezTo>
                <a:lnTo>
                  <a:pt x="4156265" y="2403666"/>
                </a:lnTo>
                <a:cubicBezTo>
                  <a:pt x="4173601" y="2469515"/>
                  <a:pt x="4253230" y="2549144"/>
                  <a:pt x="4301744" y="2562987"/>
                </a:cubicBezTo>
                <a:close/>
                <a:moveTo>
                  <a:pt x="3951923" y="2479866"/>
                </a:moveTo>
                <a:cubicBezTo>
                  <a:pt x="4003865" y="2601087"/>
                  <a:pt x="4145851" y="2663444"/>
                  <a:pt x="4232466" y="2663444"/>
                </a:cubicBezTo>
                <a:cubicBezTo>
                  <a:pt x="4242880" y="2663444"/>
                  <a:pt x="4260151" y="2660015"/>
                  <a:pt x="4277487" y="2656523"/>
                </a:cubicBezTo>
                <a:cubicBezTo>
                  <a:pt x="4280980" y="2666937"/>
                  <a:pt x="4284409" y="2677287"/>
                  <a:pt x="4294823" y="2687701"/>
                </a:cubicBezTo>
                <a:cubicBezTo>
                  <a:pt x="4277487" y="2691194"/>
                  <a:pt x="4253230" y="2701544"/>
                  <a:pt x="4242880" y="2701544"/>
                </a:cubicBezTo>
                <a:cubicBezTo>
                  <a:pt x="4183951" y="2701544"/>
                  <a:pt x="4132009" y="2684209"/>
                  <a:pt x="4083558" y="2660015"/>
                </a:cubicBezTo>
                <a:cubicBezTo>
                  <a:pt x="3965765" y="2608072"/>
                  <a:pt x="3938080" y="2479866"/>
                  <a:pt x="3875723" y="2393315"/>
                </a:cubicBezTo>
                <a:cubicBezTo>
                  <a:pt x="3913823" y="2396744"/>
                  <a:pt x="3938080" y="2445258"/>
                  <a:pt x="3951923" y="2479866"/>
                </a:cubicBezTo>
                <a:close/>
                <a:moveTo>
                  <a:pt x="2614994" y="2438337"/>
                </a:moveTo>
                <a:cubicBezTo>
                  <a:pt x="2614994" y="2466023"/>
                  <a:pt x="2594229" y="2528380"/>
                  <a:pt x="2563051" y="2549144"/>
                </a:cubicBezTo>
                <a:cubicBezTo>
                  <a:pt x="2580386" y="2504123"/>
                  <a:pt x="2601151" y="2469515"/>
                  <a:pt x="2601151" y="2427923"/>
                </a:cubicBezTo>
                <a:cubicBezTo>
                  <a:pt x="2601151" y="2421001"/>
                  <a:pt x="2597658" y="2403666"/>
                  <a:pt x="2594229" y="2389823"/>
                </a:cubicBezTo>
                <a:cubicBezTo>
                  <a:pt x="2611501" y="2396744"/>
                  <a:pt x="2614994" y="2438337"/>
                  <a:pt x="2614994" y="2438337"/>
                </a:cubicBezTo>
                <a:close/>
                <a:moveTo>
                  <a:pt x="5250751" y="2386394"/>
                </a:moveTo>
                <a:cubicBezTo>
                  <a:pt x="5250751" y="2393315"/>
                  <a:pt x="5247259" y="2403666"/>
                  <a:pt x="5240337" y="2403666"/>
                </a:cubicBezTo>
                <a:cubicBezTo>
                  <a:pt x="5229987" y="2403666"/>
                  <a:pt x="5229987" y="2400237"/>
                  <a:pt x="5223066" y="2400237"/>
                </a:cubicBezTo>
                <a:lnTo>
                  <a:pt x="5236909" y="2386394"/>
                </a:lnTo>
                <a:lnTo>
                  <a:pt x="5250751" y="2386394"/>
                </a:lnTo>
                <a:close/>
                <a:moveTo>
                  <a:pt x="4537266" y="2486787"/>
                </a:moveTo>
                <a:cubicBezTo>
                  <a:pt x="4485323" y="2476437"/>
                  <a:pt x="4416044" y="2427923"/>
                  <a:pt x="4367530" y="2369058"/>
                </a:cubicBezTo>
                <a:cubicBezTo>
                  <a:pt x="4416044" y="2421001"/>
                  <a:pt x="4485323" y="2472944"/>
                  <a:pt x="4537266" y="2486787"/>
                </a:cubicBezTo>
                <a:close/>
                <a:moveTo>
                  <a:pt x="5347716" y="2365566"/>
                </a:moveTo>
                <a:cubicBezTo>
                  <a:pt x="5351209" y="2369058"/>
                  <a:pt x="5351209" y="2365566"/>
                  <a:pt x="5351209" y="2372551"/>
                </a:cubicBezTo>
                <a:cubicBezTo>
                  <a:pt x="5351209" y="2389823"/>
                  <a:pt x="5299266" y="2410651"/>
                  <a:pt x="5299266" y="2414080"/>
                </a:cubicBezTo>
                <a:cubicBezTo>
                  <a:pt x="5299266" y="2414080"/>
                  <a:pt x="5295774" y="2410651"/>
                  <a:pt x="5302695" y="2407158"/>
                </a:cubicBezTo>
                <a:cubicBezTo>
                  <a:pt x="5302695" y="2407158"/>
                  <a:pt x="5302695" y="2403666"/>
                  <a:pt x="5306187" y="2400237"/>
                </a:cubicBezTo>
                <a:lnTo>
                  <a:pt x="5299266" y="2393315"/>
                </a:lnTo>
                <a:cubicBezTo>
                  <a:pt x="5306187" y="2369058"/>
                  <a:pt x="5316537" y="2375980"/>
                  <a:pt x="5333874" y="2365566"/>
                </a:cubicBezTo>
                <a:lnTo>
                  <a:pt x="5347716" y="2365566"/>
                </a:lnTo>
                <a:close/>
                <a:moveTo>
                  <a:pt x="3861880" y="2396744"/>
                </a:moveTo>
                <a:cubicBezTo>
                  <a:pt x="3854958" y="2400237"/>
                  <a:pt x="3841115" y="2407158"/>
                  <a:pt x="3837623" y="2407158"/>
                </a:cubicBezTo>
                <a:cubicBezTo>
                  <a:pt x="3823780" y="2410651"/>
                  <a:pt x="3799522" y="2414080"/>
                  <a:pt x="3792601" y="2414080"/>
                </a:cubicBezTo>
                <a:cubicBezTo>
                  <a:pt x="3782187" y="2414080"/>
                  <a:pt x="3757994" y="2410651"/>
                  <a:pt x="3740658" y="2410651"/>
                </a:cubicBezTo>
                <a:cubicBezTo>
                  <a:pt x="3744087" y="2400237"/>
                  <a:pt x="3754501" y="2386394"/>
                  <a:pt x="3757994" y="2375980"/>
                </a:cubicBezTo>
                <a:cubicBezTo>
                  <a:pt x="3761422" y="2375980"/>
                  <a:pt x="3764915" y="2382901"/>
                  <a:pt x="3775265" y="2382901"/>
                </a:cubicBezTo>
                <a:cubicBezTo>
                  <a:pt x="3782187" y="2382901"/>
                  <a:pt x="3806444" y="2365566"/>
                  <a:pt x="3813365" y="2365566"/>
                </a:cubicBezTo>
                <a:cubicBezTo>
                  <a:pt x="3830701" y="2365566"/>
                  <a:pt x="3841115" y="2379472"/>
                  <a:pt x="3861880" y="2396744"/>
                </a:cubicBezTo>
                <a:close/>
                <a:moveTo>
                  <a:pt x="1347343" y="2455672"/>
                </a:moveTo>
                <a:cubicBezTo>
                  <a:pt x="1378521" y="2469515"/>
                  <a:pt x="1416621" y="2483358"/>
                  <a:pt x="1451229" y="2490280"/>
                </a:cubicBezTo>
                <a:cubicBezTo>
                  <a:pt x="1385443" y="2535301"/>
                  <a:pt x="1316164" y="2556066"/>
                  <a:pt x="1316164" y="2632266"/>
                </a:cubicBezTo>
                <a:cubicBezTo>
                  <a:pt x="1316164" y="2639187"/>
                  <a:pt x="1319657" y="2660015"/>
                  <a:pt x="1326578" y="2673858"/>
                </a:cubicBezTo>
                <a:cubicBezTo>
                  <a:pt x="1233043" y="2743137"/>
                  <a:pt x="1243457" y="2736215"/>
                  <a:pt x="1181100" y="2736215"/>
                </a:cubicBezTo>
                <a:cubicBezTo>
                  <a:pt x="1132586" y="2736215"/>
                  <a:pt x="1018286" y="2715387"/>
                  <a:pt x="997521" y="2694623"/>
                </a:cubicBezTo>
                <a:cubicBezTo>
                  <a:pt x="997521" y="2694623"/>
                  <a:pt x="994029" y="2694623"/>
                  <a:pt x="987108" y="2698115"/>
                </a:cubicBezTo>
                <a:cubicBezTo>
                  <a:pt x="994029" y="2732723"/>
                  <a:pt x="1136078" y="2760409"/>
                  <a:pt x="1184529" y="2760409"/>
                </a:cubicBezTo>
                <a:cubicBezTo>
                  <a:pt x="1194943" y="2760409"/>
                  <a:pt x="1229551" y="2756980"/>
                  <a:pt x="1250378" y="2753487"/>
                </a:cubicBezTo>
                <a:cubicBezTo>
                  <a:pt x="1246886" y="2767394"/>
                  <a:pt x="1243457" y="2784666"/>
                  <a:pt x="1243457" y="2795080"/>
                </a:cubicBezTo>
                <a:cubicBezTo>
                  <a:pt x="1243457" y="2916301"/>
                  <a:pt x="1347343" y="2940558"/>
                  <a:pt x="1347343" y="2957830"/>
                </a:cubicBezTo>
                <a:cubicBezTo>
                  <a:pt x="1347343" y="2968244"/>
                  <a:pt x="1333500" y="2982087"/>
                  <a:pt x="1330008" y="2995930"/>
                </a:cubicBezTo>
                <a:cubicBezTo>
                  <a:pt x="1319657" y="3016758"/>
                  <a:pt x="1316164" y="3065209"/>
                  <a:pt x="1316164" y="3075623"/>
                </a:cubicBezTo>
                <a:cubicBezTo>
                  <a:pt x="1316164" y="3082544"/>
                  <a:pt x="1323086" y="3099880"/>
                  <a:pt x="1323086" y="3110230"/>
                </a:cubicBezTo>
                <a:cubicBezTo>
                  <a:pt x="1323086" y="3117151"/>
                  <a:pt x="1305751" y="3131058"/>
                  <a:pt x="1295400" y="3148330"/>
                </a:cubicBezTo>
                <a:cubicBezTo>
                  <a:pt x="1267651" y="3183001"/>
                  <a:pt x="1222629" y="3228023"/>
                  <a:pt x="1188021" y="3238437"/>
                </a:cubicBezTo>
                <a:cubicBezTo>
                  <a:pt x="1177608" y="3241866"/>
                  <a:pt x="1149921" y="3252280"/>
                  <a:pt x="1143000" y="3245358"/>
                </a:cubicBezTo>
                <a:cubicBezTo>
                  <a:pt x="1139508" y="3248787"/>
                  <a:pt x="1136078" y="3255709"/>
                  <a:pt x="1136078" y="3259201"/>
                </a:cubicBezTo>
                <a:cubicBezTo>
                  <a:pt x="1139508" y="3262630"/>
                  <a:pt x="1143000" y="3266123"/>
                  <a:pt x="1149921" y="3266123"/>
                </a:cubicBezTo>
                <a:cubicBezTo>
                  <a:pt x="1215708" y="3266123"/>
                  <a:pt x="1288478" y="3193351"/>
                  <a:pt x="1330008" y="3124137"/>
                </a:cubicBezTo>
                <a:cubicBezTo>
                  <a:pt x="1336929" y="3162237"/>
                  <a:pt x="1399286" y="3203766"/>
                  <a:pt x="1437386" y="3203766"/>
                </a:cubicBezTo>
                <a:cubicBezTo>
                  <a:pt x="1444308" y="3203766"/>
                  <a:pt x="1458151" y="3200337"/>
                  <a:pt x="1468564" y="3196844"/>
                </a:cubicBezTo>
                <a:cubicBezTo>
                  <a:pt x="1468564" y="3210687"/>
                  <a:pt x="1485900" y="3245358"/>
                  <a:pt x="1517078" y="3262630"/>
                </a:cubicBezTo>
                <a:cubicBezTo>
                  <a:pt x="1492821" y="3262630"/>
                  <a:pt x="1461643" y="3273044"/>
                  <a:pt x="1437386" y="3293809"/>
                </a:cubicBezTo>
                <a:cubicBezTo>
                  <a:pt x="1426972" y="3300730"/>
                  <a:pt x="1420051" y="3318066"/>
                  <a:pt x="1413129" y="3331909"/>
                </a:cubicBezTo>
                <a:cubicBezTo>
                  <a:pt x="1409700" y="3335401"/>
                  <a:pt x="1399286" y="3335401"/>
                  <a:pt x="1392364" y="3335401"/>
                </a:cubicBezTo>
                <a:cubicBezTo>
                  <a:pt x="1381951" y="3335401"/>
                  <a:pt x="1340421" y="3328480"/>
                  <a:pt x="1330008" y="3328480"/>
                </a:cubicBezTo>
                <a:cubicBezTo>
                  <a:pt x="1305751" y="3328480"/>
                  <a:pt x="1274635" y="3335401"/>
                  <a:pt x="1250378" y="3366580"/>
                </a:cubicBezTo>
                <a:cubicBezTo>
                  <a:pt x="1233043" y="3331909"/>
                  <a:pt x="1222629" y="3335401"/>
                  <a:pt x="1205357" y="3335401"/>
                </a:cubicBezTo>
                <a:cubicBezTo>
                  <a:pt x="1198435" y="3335401"/>
                  <a:pt x="1129157" y="3342323"/>
                  <a:pt x="1122235" y="3342323"/>
                </a:cubicBezTo>
                <a:cubicBezTo>
                  <a:pt x="1094486" y="3342323"/>
                  <a:pt x="1063308" y="3342323"/>
                  <a:pt x="1039114" y="3328480"/>
                </a:cubicBezTo>
                <a:cubicBezTo>
                  <a:pt x="1035621" y="3328480"/>
                  <a:pt x="1035621" y="3318066"/>
                  <a:pt x="1028700" y="3318066"/>
                </a:cubicBezTo>
                <a:cubicBezTo>
                  <a:pt x="952500" y="3304223"/>
                  <a:pt x="890143" y="3283458"/>
                  <a:pt x="890143" y="3214180"/>
                </a:cubicBezTo>
                <a:cubicBezTo>
                  <a:pt x="890143" y="3155251"/>
                  <a:pt x="924814" y="3124137"/>
                  <a:pt x="924814" y="3110230"/>
                </a:cubicBezTo>
                <a:cubicBezTo>
                  <a:pt x="924814" y="3099880"/>
                  <a:pt x="921321" y="3096387"/>
                  <a:pt x="914400" y="3092958"/>
                </a:cubicBezTo>
                <a:cubicBezTo>
                  <a:pt x="903986" y="3086037"/>
                  <a:pt x="886714" y="3089466"/>
                  <a:pt x="879792" y="3086037"/>
                </a:cubicBezTo>
                <a:cubicBezTo>
                  <a:pt x="858964" y="3082544"/>
                  <a:pt x="841692" y="3075623"/>
                  <a:pt x="827786" y="3061780"/>
                </a:cubicBezTo>
                <a:cubicBezTo>
                  <a:pt x="803592" y="3041015"/>
                  <a:pt x="751586" y="2982087"/>
                  <a:pt x="751586" y="2950909"/>
                </a:cubicBezTo>
                <a:lnTo>
                  <a:pt x="751586" y="2888615"/>
                </a:lnTo>
                <a:cubicBezTo>
                  <a:pt x="751586" y="2847023"/>
                  <a:pt x="793178" y="2802001"/>
                  <a:pt x="813943" y="2763901"/>
                </a:cubicBezTo>
                <a:cubicBezTo>
                  <a:pt x="817435" y="2756980"/>
                  <a:pt x="917892" y="2680780"/>
                  <a:pt x="917892" y="2656523"/>
                </a:cubicBezTo>
                <a:cubicBezTo>
                  <a:pt x="917892" y="2628837"/>
                  <a:pt x="872808" y="2639187"/>
                  <a:pt x="872808" y="2604580"/>
                </a:cubicBezTo>
                <a:cubicBezTo>
                  <a:pt x="872808" y="2566480"/>
                  <a:pt x="897064" y="2545715"/>
                  <a:pt x="928243" y="2504123"/>
                </a:cubicBezTo>
                <a:cubicBezTo>
                  <a:pt x="959421" y="2459101"/>
                  <a:pt x="1129157" y="2365566"/>
                  <a:pt x="1184529" y="2365566"/>
                </a:cubicBezTo>
                <a:cubicBezTo>
                  <a:pt x="1194943" y="2365566"/>
                  <a:pt x="1291908" y="2431415"/>
                  <a:pt x="1347343" y="2455672"/>
                </a:cubicBezTo>
                <a:close/>
                <a:moveTo>
                  <a:pt x="4949444" y="2382901"/>
                </a:moveTo>
                <a:cubicBezTo>
                  <a:pt x="4949444" y="2382901"/>
                  <a:pt x="4945951" y="2379472"/>
                  <a:pt x="4942523" y="2379472"/>
                </a:cubicBezTo>
                <a:cubicBezTo>
                  <a:pt x="4949444" y="2372551"/>
                  <a:pt x="4952874" y="2362137"/>
                  <a:pt x="4959795" y="2358644"/>
                </a:cubicBezTo>
                <a:cubicBezTo>
                  <a:pt x="4956366" y="2365566"/>
                  <a:pt x="4952874" y="2375980"/>
                  <a:pt x="4949444" y="2382901"/>
                </a:cubicBezTo>
                <a:close/>
                <a:moveTo>
                  <a:pt x="5905374" y="2427923"/>
                </a:moveTo>
                <a:cubicBezTo>
                  <a:pt x="5894959" y="2427923"/>
                  <a:pt x="5891530" y="2424494"/>
                  <a:pt x="5884545" y="2424494"/>
                </a:cubicBezTo>
                <a:cubicBezTo>
                  <a:pt x="5957316" y="2410651"/>
                  <a:pt x="6040437" y="2386394"/>
                  <a:pt x="6120067" y="2341372"/>
                </a:cubicBezTo>
                <a:cubicBezTo>
                  <a:pt x="6085459" y="2365566"/>
                  <a:pt x="5960745" y="2427923"/>
                  <a:pt x="5905374" y="2427923"/>
                </a:cubicBezTo>
                <a:close/>
                <a:moveTo>
                  <a:pt x="5098351" y="2306701"/>
                </a:moveTo>
                <a:cubicBezTo>
                  <a:pt x="5098351" y="2306701"/>
                  <a:pt x="5101844" y="2303272"/>
                  <a:pt x="5101844" y="2313623"/>
                </a:cubicBezTo>
                <a:cubicBezTo>
                  <a:pt x="5101844" y="2320544"/>
                  <a:pt x="5094859" y="2330958"/>
                  <a:pt x="5091430" y="2344801"/>
                </a:cubicBezTo>
                <a:cubicBezTo>
                  <a:pt x="5098351" y="2341372"/>
                  <a:pt x="5101844" y="2337880"/>
                  <a:pt x="5108766" y="2337880"/>
                </a:cubicBezTo>
                <a:cubicBezTo>
                  <a:pt x="5108766" y="2341372"/>
                  <a:pt x="5112195" y="2341372"/>
                  <a:pt x="5112195" y="2348294"/>
                </a:cubicBezTo>
                <a:cubicBezTo>
                  <a:pt x="5112195" y="2369058"/>
                  <a:pt x="5077587" y="2372551"/>
                  <a:pt x="5077587" y="2372551"/>
                </a:cubicBezTo>
                <a:cubicBezTo>
                  <a:pt x="5070666" y="2372551"/>
                  <a:pt x="5067174" y="2369058"/>
                  <a:pt x="5063744" y="2369058"/>
                </a:cubicBezTo>
                <a:cubicBezTo>
                  <a:pt x="5063744" y="2369058"/>
                  <a:pt x="5063744" y="2365566"/>
                  <a:pt x="5060251" y="2362137"/>
                </a:cubicBezTo>
                <a:cubicBezTo>
                  <a:pt x="5067174" y="2351723"/>
                  <a:pt x="5094859" y="2362137"/>
                  <a:pt x="5105274" y="2348294"/>
                </a:cubicBezTo>
                <a:cubicBezTo>
                  <a:pt x="5101844" y="2344801"/>
                  <a:pt x="5101844" y="2344801"/>
                  <a:pt x="5094859" y="2344801"/>
                </a:cubicBezTo>
                <a:cubicBezTo>
                  <a:pt x="5084509" y="2344801"/>
                  <a:pt x="5081016" y="2351723"/>
                  <a:pt x="5074095" y="2351723"/>
                </a:cubicBezTo>
                <a:cubicBezTo>
                  <a:pt x="5077587" y="2344801"/>
                  <a:pt x="5084509" y="2334451"/>
                  <a:pt x="5087937" y="2327466"/>
                </a:cubicBezTo>
                <a:cubicBezTo>
                  <a:pt x="5087937" y="2327466"/>
                  <a:pt x="5087937" y="2324037"/>
                  <a:pt x="5084509" y="2320544"/>
                </a:cubicBezTo>
                <a:lnTo>
                  <a:pt x="5060251" y="2344801"/>
                </a:lnTo>
                <a:cubicBezTo>
                  <a:pt x="5063744" y="2334451"/>
                  <a:pt x="5074095" y="2320544"/>
                  <a:pt x="5087937" y="2306701"/>
                </a:cubicBezTo>
                <a:lnTo>
                  <a:pt x="5098351" y="2306701"/>
                </a:lnTo>
                <a:close/>
                <a:moveTo>
                  <a:pt x="2493772" y="2369058"/>
                </a:moveTo>
                <a:cubicBezTo>
                  <a:pt x="2493772" y="2407158"/>
                  <a:pt x="2497264" y="2452180"/>
                  <a:pt x="2524951" y="2490280"/>
                </a:cubicBezTo>
                <a:cubicBezTo>
                  <a:pt x="2486851" y="2493772"/>
                  <a:pt x="2479929" y="2421001"/>
                  <a:pt x="2479929" y="2393315"/>
                </a:cubicBezTo>
                <a:cubicBezTo>
                  <a:pt x="2479929" y="2369058"/>
                  <a:pt x="2486851" y="2330958"/>
                  <a:pt x="2497264" y="2303272"/>
                </a:cubicBezTo>
                <a:cubicBezTo>
                  <a:pt x="2497264" y="2324037"/>
                  <a:pt x="2493772" y="2358644"/>
                  <a:pt x="2493772" y="2369058"/>
                </a:cubicBezTo>
                <a:close/>
                <a:moveTo>
                  <a:pt x="5441251" y="2441766"/>
                </a:moveTo>
                <a:cubicBezTo>
                  <a:pt x="5441251" y="2476437"/>
                  <a:pt x="5430837" y="2535301"/>
                  <a:pt x="5396230" y="2562987"/>
                </a:cubicBezTo>
                <a:cubicBezTo>
                  <a:pt x="5399659" y="2569972"/>
                  <a:pt x="5392737" y="2576894"/>
                  <a:pt x="5385816" y="2583815"/>
                </a:cubicBezTo>
                <a:cubicBezTo>
                  <a:pt x="5375466" y="2576894"/>
                  <a:pt x="5361559" y="2566480"/>
                  <a:pt x="5344287" y="2556066"/>
                </a:cubicBezTo>
                <a:cubicBezTo>
                  <a:pt x="5354637" y="2566480"/>
                  <a:pt x="5365051" y="2580323"/>
                  <a:pt x="5375466" y="2590737"/>
                </a:cubicBezTo>
                <a:cubicBezTo>
                  <a:pt x="5351209" y="2614994"/>
                  <a:pt x="5333874" y="2635758"/>
                  <a:pt x="5309616" y="2635758"/>
                </a:cubicBezTo>
                <a:cubicBezTo>
                  <a:pt x="5302695" y="2635758"/>
                  <a:pt x="5292281" y="2621915"/>
                  <a:pt x="5281930" y="2618423"/>
                </a:cubicBezTo>
                <a:cubicBezTo>
                  <a:pt x="5268087" y="2614994"/>
                  <a:pt x="5254181" y="2614994"/>
                  <a:pt x="5240337" y="2614994"/>
                </a:cubicBezTo>
                <a:cubicBezTo>
                  <a:pt x="5209159" y="2573401"/>
                  <a:pt x="5184966" y="2559558"/>
                  <a:pt x="5153787" y="2559558"/>
                </a:cubicBezTo>
                <a:cubicBezTo>
                  <a:pt x="5132959" y="2559558"/>
                  <a:pt x="5136451" y="2559558"/>
                  <a:pt x="5112195" y="2580323"/>
                </a:cubicBezTo>
                <a:cubicBezTo>
                  <a:pt x="5084509" y="2566480"/>
                  <a:pt x="5056759" y="2535301"/>
                  <a:pt x="5032566" y="2535301"/>
                </a:cubicBezTo>
                <a:cubicBezTo>
                  <a:pt x="5025644" y="2535301"/>
                  <a:pt x="5001387" y="2545715"/>
                  <a:pt x="5001387" y="2556066"/>
                </a:cubicBezTo>
                <a:cubicBezTo>
                  <a:pt x="4984051" y="2538794"/>
                  <a:pt x="4963287" y="2535301"/>
                  <a:pt x="4949444" y="2535301"/>
                </a:cubicBezTo>
                <a:cubicBezTo>
                  <a:pt x="4932109" y="2535301"/>
                  <a:pt x="4932109" y="2535301"/>
                  <a:pt x="4911344" y="2556066"/>
                </a:cubicBezTo>
                <a:cubicBezTo>
                  <a:pt x="4900930" y="2549144"/>
                  <a:pt x="4880166" y="2538794"/>
                  <a:pt x="4873244" y="2538794"/>
                </a:cubicBezTo>
                <a:cubicBezTo>
                  <a:pt x="4862830" y="2538794"/>
                  <a:pt x="4855909" y="2545715"/>
                  <a:pt x="4848987" y="2549144"/>
                </a:cubicBezTo>
                <a:cubicBezTo>
                  <a:pt x="4838574" y="2535301"/>
                  <a:pt x="4828223" y="2514537"/>
                  <a:pt x="4828223" y="2507615"/>
                </a:cubicBezTo>
                <a:cubicBezTo>
                  <a:pt x="4828223" y="2497201"/>
                  <a:pt x="4848987" y="2490280"/>
                  <a:pt x="4852416" y="2476437"/>
                </a:cubicBezTo>
                <a:cubicBezTo>
                  <a:pt x="4855909" y="2472944"/>
                  <a:pt x="4855909" y="2469515"/>
                  <a:pt x="4855909" y="2466023"/>
                </a:cubicBezTo>
                <a:lnTo>
                  <a:pt x="4855909" y="2455672"/>
                </a:lnTo>
                <a:cubicBezTo>
                  <a:pt x="4845495" y="2417572"/>
                  <a:pt x="4894009" y="2389823"/>
                  <a:pt x="4921695" y="2389823"/>
                </a:cubicBezTo>
                <a:cubicBezTo>
                  <a:pt x="4945951" y="2389823"/>
                  <a:pt x="4970209" y="2400237"/>
                  <a:pt x="4980623" y="2438337"/>
                </a:cubicBezTo>
                <a:cubicBezTo>
                  <a:pt x="4984051" y="2445258"/>
                  <a:pt x="4984051" y="2472944"/>
                  <a:pt x="4997895" y="2483358"/>
                </a:cubicBezTo>
                <a:cubicBezTo>
                  <a:pt x="4997895" y="2472944"/>
                  <a:pt x="4987544" y="2403666"/>
                  <a:pt x="5039487" y="2403666"/>
                </a:cubicBezTo>
                <a:cubicBezTo>
                  <a:pt x="5046409" y="2403666"/>
                  <a:pt x="5077587" y="2448751"/>
                  <a:pt x="5087937" y="2448751"/>
                </a:cubicBezTo>
                <a:cubicBezTo>
                  <a:pt x="5094859" y="2448751"/>
                  <a:pt x="5108766" y="2431415"/>
                  <a:pt x="5126037" y="2431415"/>
                </a:cubicBezTo>
                <a:cubicBezTo>
                  <a:pt x="5150295" y="2431415"/>
                  <a:pt x="5184966" y="2462594"/>
                  <a:pt x="5191887" y="2462594"/>
                </a:cubicBezTo>
                <a:cubicBezTo>
                  <a:pt x="5198809" y="2462594"/>
                  <a:pt x="5223066" y="2434844"/>
                  <a:pt x="5250751" y="2434844"/>
                </a:cubicBezTo>
                <a:cubicBezTo>
                  <a:pt x="5257674" y="2434844"/>
                  <a:pt x="5264595" y="2434844"/>
                  <a:pt x="5271516" y="2438337"/>
                </a:cubicBezTo>
                <a:cubicBezTo>
                  <a:pt x="5278437" y="2441766"/>
                  <a:pt x="5288851" y="2448751"/>
                  <a:pt x="5295774" y="2462594"/>
                </a:cubicBezTo>
                <a:cubicBezTo>
                  <a:pt x="5306187" y="2476437"/>
                  <a:pt x="5323459" y="2511044"/>
                  <a:pt x="5323459" y="2521458"/>
                </a:cubicBezTo>
                <a:cubicBezTo>
                  <a:pt x="5323459" y="2549144"/>
                  <a:pt x="5240337" y="2531872"/>
                  <a:pt x="5240337" y="2576894"/>
                </a:cubicBezTo>
                <a:lnTo>
                  <a:pt x="5240337" y="2601087"/>
                </a:lnTo>
                <a:cubicBezTo>
                  <a:pt x="5243830" y="2601087"/>
                  <a:pt x="5243830" y="2604580"/>
                  <a:pt x="5247259" y="2608072"/>
                </a:cubicBezTo>
                <a:cubicBezTo>
                  <a:pt x="5250751" y="2601087"/>
                  <a:pt x="5254181" y="2590737"/>
                  <a:pt x="5254181" y="2580323"/>
                </a:cubicBezTo>
                <a:cubicBezTo>
                  <a:pt x="5261166" y="2549144"/>
                  <a:pt x="5340795" y="2556066"/>
                  <a:pt x="5340795" y="2517966"/>
                </a:cubicBezTo>
                <a:cubicBezTo>
                  <a:pt x="5340795" y="2511044"/>
                  <a:pt x="5323459" y="2476437"/>
                  <a:pt x="5323459" y="2469515"/>
                </a:cubicBezTo>
                <a:cubicBezTo>
                  <a:pt x="5323459" y="2452180"/>
                  <a:pt x="5382387" y="2407158"/>
                  <a:pt x="5382387" y="2358644"/>
                </a:cubicBezTo>
                <a:cubicBezTo>
                  <a:pt x="5382387" y="2351723"/>
                  <a:pt x="5375466" y="2327466"/>
                  <a:pt x="5375466" y="2317115"/>
                </a:cubicBezTo>
                <a:cubicBezTo>
                  <a:pt x="5375466" y="2282444"/>
                  <a:pt x="5378895" y="2306701"/>
                  <a:pt x="5413502" y="2285937"/>
                </a:cubicBezTo>
                <a:cubicBezTo>
                  <a:pt x="5413502" y="2337880"/>
                  <a:pt x="5441251" y="2389823"/>
                  <a:pt x="5441251" y="2441766"/>
                </a:cubicBezTo>
                <a:close/>
                <a:moveTo>
                  <a:pt x="4561523" y="2348294"/>
                </a:moveTo>
                <a:cubicBezTo>
                  <a:pt x="4530344" y="2344801"/>
                  <a:pt x="4478401" y="2282444"/>
                  <a:pt x="4474909" y="2258251"/>
                </a:cubicBezTo>
                <a:cubicBezTo>
                  <a:pt x="4485323" y="2282444"/>
                  <a:pt x="4526851" y="2330958"/>
                  <a:pt x="4561523" y="2348294"/>
                </a:cubicBezTo>
                <a:close/>
                <a:moveTo>
                  <a:pt x="5649024" y="2261680"/>
                </a:moveTo>
                <a:cubicBezTo>
                  <a:pt x="5642102" y="2265172"/>
                  <a:pt x="5631751" y="2261680"/>
                  <a:pt x="5621337" y="2261680"/>
                </a:cubicBezTo>
                <a:cubicBezTo>
                  <a:pt x="5593651" y="2261680"/>
                  <a:pt x="5558981" y="2265172"/>
                  <a:pt x="5531295" y="2275523"/>
                </a:cubicBezTo>
                <a:cubicBezTo>
                  <a:pt x="5510530" y="2282444"/>
                  <a:pt x="5486274" y="2303272"/>
                  <a:pt x="5475859" y="2303272"/>
                </a:cubicBezTo>
                <a:lnTo>
                  <a:pt x="5462016" y="2303272"/>
                </a:lnTo>
                <a:cubicBezTo>
                  <a:pt x="5517451" y="2261680"/>
                  <a:pt x="5545137" y="2254758"/>
                  <a:pt x="5597081" y="2254758"/>
                </a:cubicBezTo>
                <a:cubicBezTo>
                  <a:pt x="5604002" y="2254758"/>
                  <a:pt x="5631751" y="2258251"/>
                  <a:pt x="5649024" y="2261680"/>
                </a:cubicBezTo>
                <a:close/>
                <a:moveTo>
                  <a:pt x="5250751" y="2258251"/>
                </a:moveTo>
                <a:cubicBezTo>
                  <a:pt x="5250751" y="2265172"/>
                  <a:pt x="5247259" y="2272094"/>
                  <a:pt x="5243830" y="2279015"/>
                </a:cubicBezTo>
                <a:cubicBezTo>
                  <a:pt x="5243830" y="2272094"/>
                  <a:pt x="5243830" y="2261680"/>
                  <a:pt x="5240337" y="2254758"/>
                </a:cubicBezTo>
                <a:cubicBezTo>
                  <a:pt x="5240337" y="2254758"/>
                  <a:pt x="5243830" y="2251329"/>
                  <a:pt x="5247259" y="2251329"/>
                </a:cubicBezTo>
                <a:cubicBezTo>
                  <a:pt x="5247259" y="2251329"/>
                  <a:pt x="5250751" y="2247837"/>
                  <a:pt x="5250751" y="2258251"/>
                </a:cubicBezTo>
                <a:close/>
                <a:moveTo>
                  <a:pt x="5167630" y="2258251"/>
                </a:moveTo>
                <a:cubicBezTo>
                  <a:pt x="5167630" y="2268601"/>
                  <a:pt x="5164137" y="2268601"/>
                  <a:pt x="5160709" y="2272094"/>
                </a:cubicBezTo>
                <a:cubicBezTo>
                  <a:pt x="5171059" y="2275523"/>
                  <a:pt x="5198809" y="2296351"/>
                  <a:pt x="5198809" y="2306701"/>
                </a:cubicBezTo>
                <a:cubicBezTo>
                  <a:pt x="5198809" y="2313623"/>
                  <a:pt x="5195316" y="2324037"/>
                  <a:pt x="5191887" y="2330958"/>
                </a:cubicBezTo>
                <a:cubicBezTo>
                  <a:pt x="5188395" y="2330958"/>
                  <a:pt x="5184966" y="2334451"/>
                  <a:pt x="5181474" y="2330958"/>
                </a:cubicBezTo>
                <a:cubicBezTo>
                  <a:pt x="5184966" y="2327466"/>
                  <a:pt x="5188395" y="2320544"/>
                  <a:pt x="5191887" y="2317115"/>
                </a:cubicBezTo>
                <a:lnTo>
                  <a:pt x="5188395" y="2303272"/>
                </a:lnTo>
                <a:cubicBezTo>
                  <a:pt x="5178044" y="2310194"/>
                  <a:pt x="5174551" y="2324037"/>
                  <a:pt x="5174551" y="2341372"/>
                </a:cubicBezTo>
                <a:cubicBezTo>
                  <a:pt x="5171059" y="2344801"/>
                  <a:pt x="5167630" y="2348294"/>
                  <a:pt x="5160709" y="2348294"/>
                </a:cubicBezTo>
                <a:cubicBezTo>
                  <a:pt x="5160709" y="2344801"/>
                  <a:pt x="5157216" y="2344801"/>
                  <a:pt x="5157216" y="2337880"/>
                </a:cubicBezTo>
                <a:cubicBezTo>
                  <a:pt x="5157216" y="2327466"/>
                  <a:pt x="5164137" y="2313623"/>
                  <a:pt x="5171059" y="2303272"/>
                </a:cubicBezTo>
                <a:cubicBezTo>
                  <a:pt x="5164137" y="2299780"/>
                  <a:pt x="5157216" y="2299780"/>
                  <a:pt x="5150295" y="2299780"/>
                </a:cubicBezTo>
                <a:lnTo>
                  <a:pt x="5143374" y="2292858"/>
                </a:lnTo>
                <a:cubicBezTo>
                  <a:pt x="5146866" y="2289366"/>
                  <a:pt x="5153787" y="2285937"/>
                  <a:pt x="5157216" y="2282444"/>
                </a:cubicBezTo>
                <a:cubicBezTo>
                  <a:pt x="5153787" y="2279015"/>
                  <a:pt x="5153787" y="2282444"/>
                  <a:pt x="5146866" y="2282444"/>
                </a:cubicBezTo>
                <a:cubicBezTo>
                  <a:pt x="5136451" y="2282444"/>
                  <a:pt x="5146866" y="2279015"/>
                  <a:pt x="5143374" y="2275523"/>
                </a:cubicBezTo>
                <a:cubicBezTo>
                  <a:pt x="5136451" y="2282444"/>
                  <a:pt x="5132959" y="2289366"/>
                  <a:pt x="5126037" y="2296351"/>
                </a:cubicBezTo>
                <a:cubicBezTo>
                  <a:pt x="5126037" y="2282444"/>
                  <a:pt x="5146866" y="2251329"/>
                  <a:pt x="5164137" y="2251329"/>
                </a:cubicBezTo>
                <a:cubicBezTo>
                  <a:pt x="5167630" y="2254758"/>
                  <a:pt x="5167630" y="2251329"/>
                  <a:pt x="5167630" y="2258251"/>
                </a:cubicBezTo>
                <a:close/>
                <a:moveTo>
                  <a:pt x="2085086" y="2275523"/>
                </a:moveTo>
                <a:cubicBezTo>
                  <a:pt x="2057337" y="2279015"/>
                  <a:pt x="2001964" y="2292858"/>
                  <a:pt x="1995043" y="2292858"/>
                </a:cubicBezTo>
                <a:cubicBezTo>
                  <a:pt x="1967294" y="2292858"/>
                  <a:pt x="1891094" y="2282444"/>
                  <a:pt x="1887664" y="2254758"/>
                </a:cubicBezTo>
                <a:cubicBezTo>
                  <a:pt x="1891094" y="2254758"/>
                  <a:pt x="1901508" y="2265172"/>
                  <a:pt x="1970786" y="2279015"/>
                </a:cubicBezTo>
                <a:cubicBezTo>
                  <a:pt x="2064321" y="2279015"/>
                  <a:pt x="2074672" y="2275523"/>
                  <a:pt x="2085086" y="2275523"/>
                </a:cubicBezTo>
                <a:close/>
                <a:moveTo>
                  <a:pt x="5257674" y="2258251"/>
                </a:moveTo>
                <a:cubicBezTo>
                  <a:pt x="5257674" y="2272094"/>
                  <a:pt x="5254181" y="2279015"/>
                  <a:pt x="5236909" y="2292858"/>
                </a:cubicBezTo>
                <a:lnTo>
                  <a:pt x="5226495" y="2292858"/>
                </a:lnTo>
                <a:cubicBezTo>
                  <a:pt x="5223066" y="2289366"/>
                  <a:pt x="5223066" y="2285937"/>
                  <a:pt x="5223066" y="2275523"/>
                </a:cubicBezTo>
                <a:cubicBezTo>
                  <a:pt x="5223066" y="2265172"/>
                  <a:pt x="5229987" y="2240915"/>
                  <a:pt x="5243830" y="2240915"/>
                </a:cubicBezTo>
                <a:cubicBezTo>
                  <a:pt x="5261166" y="2240915"/>
                  <a:pt x="5257674" y="2258251"/>
                  <a:pt x="5257674" y="2258251"/>
                </a:cubicBezTo>
                <a:close/>
                <a:moveTo>
                  <a:pt x="2355215" y="2285937"/>
                </a:moveTo>
                <a:cubicBezTo>
                  <a:pt x="2355215" y="2358644"/>
                  <a:pt x="2372551" y="2466023"/>
                  <a:pt x="2462594" y="2528380"/>
                </a:cubicBezTo>
                <a:cubicBezTo>
                  <a:pt x="2376043" y="2507615"/>
                  <a:pt x="2348294" y="2379472"/>
                  <a:pt x="2348294" y="2317115"/>
                </a:cubicBezTo>
                <a:cubicBezTo>
                  <a:pt x="2348294" y="2306701"/>
                  <a:pt x="2355215" y="2261680"/>
                  <a:pt x="2358708" y="2233994"/>
                </a:cubicBezTo>
                <a:cubicBezTo>
                  <a:pt x="2355215" y="2251329"/>
                  <a:pt x="2355215" y="2275523"/>
                  <a:pt x="2355215" y="2285937"/>
                </a:cubicBezTo>
                <a:close/>
                <a:moveTo>
                  <a:pt x="5849937" y="2240915"/>
                </a:moveTo>
                <a:cubicBezTo>
                  <a:pt x="5822251" y="2254758"/>
                  <a:pt x="5773737" y="2268601"/>
                  <a:pt x="5763324" y="2268601"/>
                </a:cubicBezTo>
                <a:cubicBezTo>
                  <a:pt x="5756402" y="2268601"/>
                  <a:pt x="5749481" y="2265172"/>
                  <a:pt x="5742559" y="2261680"/>
                </a:cubicBezTo>
                <a:cubicBezTo>
                  <a:pt x="5777230" y="2251329"/>
                  <a:pt x="5832602" y="2254758"/>
                  <a:pt x="5870702" y="2220151"/>
                </a:cubicBezTo>
                <a:cubicBezTo>
                  <a:pt x="5867274" y="2227072"/>
                  <a:pt x="5860351" y="2233994"/>
                  <a:pt x="5849937" y="2240915"/>
                </a:cubicBezTo>
                <a:close/>
                <a:moveTo>
                  <a:pt x="4668901" y="2279015"/>
                </a:moveTo>
                <a:cubicBezTo>
                  <a:pt x="4668901" y="2285937"/>
                  <a:pt x="4661916" y="2303272"/>
                  <a:pt x="4661916" y="2313623"/>
                </a:cubicBezTo>
                <a:cubicBezTo>
                  <a:pt x="4661916" y="2341372"/>
                  <a:pt x="4675823" y="2379472"/>
                  <a:pt x="4720844" y="2389823"/>
                </a:cubicBezTo>
                <a:cubicBezTo>
                  <a:pt x="4689666" y="2431415"/>
                  <a:pt x="4696587" y="2441766"/>
                  <a:pt x="4696587" y="2476437"/>
                </a:cubicBezTo>
                <a:cubicBezTo>
                  <a:pt x="4696587" y="2511044"/>
                  <a:pt x="4693095" y="2531872"/>
                  <a:pt x="4731195" y="2552637"/>
                </a:cubicBezTo>
                <a:cubicBezTo>
                  <a:pt x="4741609" y="2559558"/>
                  <a:pt x="4762374" y="2562987"/>
                  <a:pt x="4779709" y="2566480"/>
                </a:cubicBezTo>
                <a:cubicBezTo>
                  <a:pt x="4786630" y="2583815"/>
                  <a:pt x="4790123" y="2601087"/>
                  <a:pt x="4797044" y="2618423"/>
                </a:cubicBezTo>
                <a:cubicBezTo>
                  <a:pt x="4783201" y="2611501"/>
                  <a:pt x="4769295" y="2597658"/>
                  <a:pt x="4755451" y="2590737"/>
                </a:cubicBezTo>
                <a:cubicBezTo>
                  <a:pt x="4731195" y="2576894"/>
                  <a:pt x="4686174" y="2549144"/>
                  <a:pt x="4668901" y="2521458"/>
                </a:cubicBezTo>
                <a:cubicBezTo>
                  <a:pt x="4644644" y="2486787"/>
                  <a:pt x="4599623" y="2386394"/>
                  <a:pt x="4599623" y="2337880"/>
                </a:cubicBezTo>
                <a:lnTo>
                  <a:pt x="4599623" y="2258251"/>
                </a:lnTo>
                <a:cubicBezTo>
                  <a:pt x="4603051" y="2244344"/>
                  <a:pt x="4606544" y="2227072"/>
                  <a:pt x="4613466" y="2209737"/>
                </a:cubicBezTo>
                <a:cubicBezTo>
                  <a:pt x="4623816" y="2223580"/>
                  <a:pt x="4668901" y="2254758"/>
                  <a:pt x="4668901" y="2279015"/>
                </a:cubicBezTo>
                <a:close/>
                <a:moveTo>
                  <a:pt x="5240337" y="2202815"/>
                </a:moveTo>
                <a:cubicBezTo>
                  <a:pt x="5240337" y="2220151"/>
                  <a:pt x="5223066" y="2233994"/>
                  <a:pt x="5205730" y="2247837"/>
                </a:cubicBezTo>
                <a:cubicBezTo>
                  <a:pt x="5212651" y="2230501"/>
                  <a:pt x="5229987" y="2220151"/>
                  <a:pt x="5226495" y="2202815"/>
                </a:cubicBezTo>
                <a:cubicBezTo>
                  <a:pt x="5216081" y="2209737"/>
                  <a:pt x="5209159" y="2223580"/>
                  <a:pt x="5198809" y="2233994"/>
                </a:cubicBezTo>
                <a:cubicBezTo>
                  <a:pt x="5195316" y="2230501"/>
                  <a:pt x="5195316" y="2230501"/>
                  <a:pt x="5195316" y="2223580"/>
                </a:cubicBezTo>
                <a:cubicBezTo>
                  <a:pt x="5195316" y="2209737"/>
                  <a:pt x="5212651" y="2192401"/>
                  <a:pt x="5226495" y="2192401"/>
                </a:cubicBezTo>
                <a:cubicBezTo>
                  <a:pt x="5233416" y="2192401"/>
                  <a:pt x="5240337" y="2195894"/>
                  <a:pt x="5240337" y="2202815"/>
                </a:cubicBezTo>
                <a:close/>
                <a:moveTo>
                  <a:pt x="5482781" y="2254758"/>
                </a:moveTo>
                <a:lnTo>
                  <a:pt x="5465509" y="2254758"/>
                </a:lnTo>
                <a:cubicBezTo>
                  <a:pt x="5507037" y="2237423"/>
                  <a:pt x="5548630" y="2220151"/>
                  <a:pt x="5590159" y="2188972"/>
                </a:cubicBezTo>
                <a:cubicBezTo>
                  <a:pt x="5569395" y="2227072"/>
                  <a:pt x="5503609" y="2254758"/>
                  <a:pt x="5482781" y="2254758"/>
                </a:cubicBezTo>
                <a:close/>
                <a:moveTo>
                  <a:pt x="4163187" y="2178558"/>
                </a:moveTo>
                <a:cubicBezTo>
                  <a:pt x="4183951" y="2227072"/>
                  <a:pt x="4180523" y="2292858"/>
                  <a:pt x="4194366" y="2351723"/>
                </a:cubicBezTo>
                <a:cubicBezTo>
                  <a:pt x="4201287" y="2386394"/>
                  <a:pt x="4211701" y="2417572"/>
                  <a:pt x="4235958" y="2455672"/>
                </a:cubicBezTo>
                <a:cubicBezTo>
                  <a:pt x="4263644" y="2500694"/>
                  <a:pt x="4319080" y="2521458"/>
                  <a:pt x="4353687" y="2538794"/>
                </a:cubicBezTo>
                <a:cubicBezTo>
                  <a:pt x="4332923" y="2556066"/>
                  <a:pt x="4312158" y="2594166"/>
                  <a:pt x="4294823" y="2594166"/>
                </a:cubicBezTo>
                <a:cubicBezTo>
                  <a:pt x="4246309" y="2594166"/>
                  <a:pt x="4177030" y="2545715"/>
                  <a:pt x="4138930" y="2521458"/>
                </a:cubicBezTo>
                <a:cubicBezTo>
                  <a:pt x="4090480" y="2493772"/>
                  <a:pt x="4080065" y="2452180"/>
                  <a:pt x="4073144" y="2421001"/>
                </a:cubicBezTo>
                <a:cubicBezTo>
                  <a:pt x="4069651" y="2424494"/>
                  <a:pt x="4069651" y="2421001"/>
                  <a:pt x="4069651" y="2431415"/>
                </a:cubicBezTo>
                <a:cubicBezTo>
                  <a:pt x="4069651" y="2538794"/>
                  <a:pt x="4218623" y="2587244"/>
                  <a:pt x="4291330" y="2604580"/>
                </a:cubicBezTo>
                <a:cubicBezTo>
                  <a:pt x="4267074" y="2639187"/>
                  <a:pt x="4277487" y="2649601"/>
                  <a:pt x="4242880" y="2649601"/>
                </a:cubicBezTo>
                <a:cubicBezTo>
                  <a:pt x="4211701" y="2649601"/>
                  <a:pt x="4180523" y="2632266"/>
                  <a:pt x="4149344" y="2625344"/>
                </a:cubicBezTo>
                <a:cubicBezTo>
                  <a:pt x="4080065" y="2611501"/>
                  <a:pt x="3976180" y="2504123"/>
                  <a:pt x="3955415" y="2438337"/>
                </a:cubicBezTo>
                <a:cubicBezTo>
                  <a:pt x="3958844" y="2438337"/>
                  <a:pt x="3965765" y="2434844"/>
                  <a:pt x="3969258" y="2431415"/>
                </a:cubicBezTo>
                <a:cubicBezTo>
                  <a:pt x="3962336" y="2417572"/>
                  <a:pt x="3934587" y="2400237"/>
                  <a:pt x="3934587" y="2379472"/>
                </a:cubicBezTo>
                <a:cubicBezTo>
                  <a:pt x="3934587" y="2372551"/>
                  <a:pt x="3941509" y="2369058"/>
                  <a:pt x="3941509" y="2358644"/>
                </a:cubicBezTo>
                <a:cubicBezTo>
                  <a:pt x="3941509" y="2351723"/>
                  <a:pt x="3931158" y="2341372"/>
                  <a:pt x="3931158" y="2330958"/>
                </a:cubicBezTo>
                <a:cubicBezTo>
                  <a:pt x="3931158" y="2299780"/>
                  <a:pt x="3976180" y="2327466"/>
                  <a:pt x="3976180" y="2292858"/>
                </a:cubicBezTo>
                <a:cubicBezTo>
                  <a:pt x="3976180" y="2285937"/>
                  <a:pt x="3969258" y="2258251"/>
                  <a:pt x="3969258" y="2251329"/>
                </a:cubicBezTo>
                <a:cubicBezTo>
                  <a:pt x="3969258" y="2230501"/>
                  <a:pt x="3986530" y="2220151"/>
                  <a:pt x="4000436" y="2220151"/>
                </a:cubicBezTo>
                <a:cubicBezTo>
                  <a:pt x="4007358" y="2220151"/>
                  <a:pt x="4031551" y="2230501"/>
                  <a:pt x="4038536" y="2230501"/>
                </a:cubicBezTo>
                <a:cubicBezTo>
                  <a:pt x="4052380" y="2230501"/>
                  <a:pt x="4080065" y="2171637"/>
                  <a:pt x="4121658" y="2171637"/>
                </a:cubicBezTo>
                <a:cubicBezTo>
                  <a:pt x="4132009" y="2171637"/>
                  <a:pt x="4152836" y="2175129"/>
                  <a:pt x="4163187" y="2178558"/>
                </a:cubicBezTo>
                <a:close/>
                <a:moveTo>
                  <a:pt x="6144324" y="2188972"/>
                </a:moveTo>
                <a:cubicBezTo>
                  <a:pt x="6154737" y="2199323"/>
                  <a:pt x="6161659" y="2223580"/>
                  <a:pt x="6178995" y="2233994"/>
                </a:cubicBezTo>
                <a:cubicBezTo>
                  <a:pt x="6262116" y="2285937"/>
                  <a:pt x="6255195" y="2279015"/>
                  <a:pt x="6255195" y="2327466"/>
                </a:cubicBezTo>
                <a:cubicBezTo>
                  <a:pt x="6255195" y="2348294"/>
                  <a:pt x="6279388" y="2351723"/>
                  <a:pt x="6279388" y="2379472"/>
                </a:cubicBezTo>
                <a:cubicBezTo>
                  <a:pt x="6279388" y="2400237"/>
                  <a:pt x="6255195" y="2421001"/>
                  <a:pt x="6255195" y="2427923"/>
                </a:cubicBezTo>
                <a:cubicBezTo>
                  <a:pt x="6255195" y="2434844"/>
                  <a:pt x="6269037" y="2466023"/>
                  <a:pt x="6269037" y="2476437"/>
                </a:cubicBezTo>
                <a:cubicBezTo>
                  <a:pt x="6269037" y="2493772"/>
                  <a:pt x="6241288" y="2517966"/>
                  <a:pt x="6230937" y="2517966"/>
                </a:cubicBezTo>
                <a:cubicBezTo>
                  <a:pt x="6224016" y="2517966"/>
                  <a:pt x="6220524" y="2511044"/>
                  <a:pt x="6210174" y="2511044"/>
                </a:cubicBezTo>
                <a:cubicBezTo>
                  <a:pt x="6217095" y="2569972"/>
                  <a:pt x="6172074" y="2580323"/>
                  <a:pt x="6140895" y="2580323"/>
                </a:cubicBezTo>
                <a:cubicBezTo>
                  <a:pt x="6116637" y="2580323"/>
                  <a:pt x="6085459" y="2542223"/>
                  <a:pt x="6075045" y="2542223"/>
                </a:cubicBezTo>
                <a:cubicBezTo>
                  <a:pt x="6064695" y="2542223"/>
                  <a:pt x="6030024" y="2576894"/>
                  <a:pt x="6023102" y="2576894"/>
                </a:cubicBezTo>
                <a:cubicBezTo>
                  <a:pt x="5998845" y="2576894"/>
                  <a:pt x="5974651" y="2507615"/>
                  <a:pt x="5964237" y="2504123"/>
                </a:cubicBezTo>
                <a:cubicBezTo>
                  <a:pt x="5953824" y="2500694"/>
                  <a:pt x="5939981" y="2504123"/>
                  <a:pt x="5933059" y="2497201"/>
                </a:cubicBezTo>
                <a:cubicBezTo>
                  <a:pt x="5919216" y="2490280"/>
                  <a:pt x="5905374" y="2476437"/>
                  <a:pt x="5898451" y="2476437"/>
                </a:cubicBezTo>
                <a:cubicBezTo>
                  <a:pt x="5877624" y="2476437"/>
                  <a:pt x="5863781" y="2497201"/>
                  <a:pt x="5843016" y="2497201"/>
                </a:cubicBezTo>
                <a:cubicBezTo>
                  <a:pt x="5836095" y="2497201"/>
                  <a:pt x="5808345" y="2490280"/>
                  <a:pt x="5797995" y="2490280"/>
                </a:cubicBezTo>
                <a:cubicBezTo>
                  <a:pt x="5735637" y="2490280"/>
                  <a:pt x="5746051" y="2566480"/>
                  <a:pt x="5707951" y="2566480"/>
                </a:cubicBezTo>
                <a:cubicBezTo>
                  <a:pt x="5701030" y="2566480"/>
                  <a:pt x="5673281" y="2556066"/>
                  <a:pt x="5666359" y="2556066"/>
                </a:cubicBezTo>
                <a:cubicBezTo>
                  <a:pt x="5628259" y="2556066"/>
                  <a:pt x="5621337" y="2618423"/>
                  <a:pt x="5614416" y="2635758"/>
                </a:cubicBezTo>
                <a:cubicBezTo>
                  <a:pt x="5597081" y="2632266"/>
                  <a:pt x="5565902" y="2621915"/>
                  <a:pt x="5558981" y="2621915"/>
                </a:cubicBezTo>
                <a:cubicBezTo>
                  <a:pt x="5548630" y="2621915"/>
                  <a:pt x="5510530" y="2646172"/>
                  <a:pt x="5503609" y="2646172"/>
                </a:cubicBezTo>
                <a:cubicBezTo>
                  <a:pt x="5493195" y="2646172"/>
                  <a:pt x="5434330" y="2614994"/>
                  <a:pt x="5399659" y="2594166"/>
                </a:cubicBezTo>
                <a:cubicBezTo>
                  <a:pt x="5406581" y="2587244"/>
                  <a:pt x="5416995" y="2569972"/>
                  <a:pt x="5423916" y="2569972"/>
                </a:cubicBezTo>
                <a:cubicBezTo>
                  <a:pt x="5434330" y="2569972"/>
                  <a:pt x="5458587" y="2576894"/>
                  <a:pt x="5465509" y="2576894"/>
                </a:cubicBezTo>
                <a:cubicBezTo>
                  <a:pt x="5475859" y="2576894"/>
                  <a:pt x="5513959" y="2573401"/>
                  <a:pt x="5534787" y="2566480"/>
                </a:cubicBezTo>
                <a:cubicBezTo>
                  <a:pt x="5628259" y="2545715"/>
                  <a:pt x="5732209" y="2500694"/>
                  <a:pt x="5818759" y="2393315"/>
                </a:cubicBezTo>
                <a:cubicBezTo>
                  <a:pt x="5915724" y="2400237"/>
                  <a:pt x="6033516" y="2344801"/>
                  <a:pt x="6133974" y="2258251"/>
                </a:cubicBezTo>
                <a:cubicBezTo>
                  <a:pt x="6133974" y="2258251"/>
                  <a:pt x="6133974" y="2254758"/>
                  <a:pt x="6127051" y="2254758"/>
                </a:cubicBezTo>
                <a:cubicBezTo>
                  <a:pt x="6116637" y="2254758"/>
                  <a:pt x="6054281" y="2299780"/>
                  <a:pt x="6019674" y="2317115"/>
                </a:cubicBezTo>
                <a:cubicBezTo>
                  <a:pt x="5995416" y="2330958"/>
                  <a:pt x="5860351" y="2386394"/>
                  <a:pt x="5839524" y="2386394"/>
                </a:cubicBezTo>
                <a:lnTo>
                  <a:pt x="5825681" y="2386394"/>
                </a:lnTo>
                <a:cubicBezTo>
                  <a:pt x="5846445" y="2358644"/>
                  <a:pt x="5863781" y="2327466"/>
                  <a:pt x="5877624" y="2299780"/>
                </a:cubicBezTo>
                <a:cubicBezTo>
                  <a:pt x="5891530" y="2299780"/>
                  <a:pt x="5908802" y="2296351"/>
                  <a:pt x="5922645" y="2289366"/>
                </a:cubicBezTo>
                <a:cubicBezTo>
                  <a:pt x="5933059" y="2282444"/>
                  <a:pt x="5943474" y="2268601"/>
                  <a:pt x="5950395" y="2254758"/>
                </a:cubicBezTo>
                <a:cubicBezTo>
                  <a:pt x="5981574" y="2254758"/>
                  <a:pt x="6036945" y="2202815"/>
                  <a:pt x="6057774" y="2164715"/>
                </a:cubicBezTo>
                <a:cubicBezTo>
                  <a:pt x="6078537" y="2161223"/>
                  <a:pt x="6120067" y="2164715"/>
                  <a:pt x="6144324" y="2188972"/>
                </a:cubicBezTo>
                <a:close/>
                <a:moveTo>
                  <a:pt x="5746051" y="2199323"/>
                </a:moveTo>
                <a:cubicBezTo>
                  <a:pt x="5770309" y="2185480"/>
                  <a:pt x="5804916" y="2168144"/>
                  <a:pt x="5836095" y="2143951"/>
                </a:cubicBezTo>
                <a:cubicBezTo>
                  <a:pt x="5818759" y="2171637"/>
                  <a:pt x="5770309" y="2195894"/>
                  <a:pt x="5746051" y="2199323"/>
                </a:cubicBezTo>
                <a:close/>
                <a:moveTo>
                  <a:pt x="2410651" y="2195894"/>
                </a:moveTo>
                <a:cubicBezTo>
                  <a:pt x="2417572" y="2195894"/>
                  <a:pt x="2476437" y="2182051"/>
                  <a:pt x="2483358" y="2182051"/>
                </a:cubicBezTo>
                <a:cubicBezTo>
                  <a:pt x="2521458" y="2182051"/>
                  <a:pt x="2563051" y="2195894"/>
                  <a:pt x="2583815" y="2237423"/>
                </a:cubicBezTo>
                <a:cubicBezTo>
                  <a:pt x="2594229" y="2251329"/>
                  <a:pt x="2590737" y="2275523"/>
                  <a:pt x="2590737" y="2296351"/>
                </a:cubicBezTo>
                <a:cubicBezTo>
                  <a:pt x="2594229" y="2299780"/>
                  <a:pt x="2601151" y="2303272"/>
                  <a:pt x="2604580" y="2303272"/>
                </a:cubicBezTo>
                <a:cubicBezTo>
                  <a:pt x="2611501" y="2306701"/>
                  <a:pt x="2760472" y="2299780"/>
                  <a:pt x="2760472" y="2365566"/>
                </a:cubicBezTo>
                <a:cubicBezTo>
                  <a:pt x="2760472" y="2375980"/>
                  <a:pt x="2753551" y="2382901"/>
                  <a:pt x="2753551" y="2393315"/>
                </a:cubicBezTo>
                <a:cubicBezTo>
                  <a:pt x="2753551" y="2400237"/>
                  <a:pt x="2756980" y="2403666"/>
                  <a:pt x="2760472" y="2403666"/>
                </a:cubicBezTo>
                <a:cubicBezTo>
                  <a:pt x="2781237" y="2410651"/>
                  <a:pt x="2802001" y="2410651"/>
                  <a:pt x="2822829" y="2417572"/>
                </a:cubicBezTo>
                <a:cubicBezTo>
                  <a:pt x="2847022" y="2427923"/>
                  <a:pt x="2867851" y="2452180"/>
                  <a:pt x="2867851" y="2479866"/>
                </a:cubicBezTo>
                <a:cubicBezTo>
                  <a:pt x="2867851" y="2486787"/>
                  <a:pt x="2860929" y="2497201"/>
                  <a:pt x="2860929" y="2507615"/>
                </a:cubicBezTo>
                <a:cubicBezTo>
                  <a:pt x="2860929" y="2517966"/>
                  <a:pt x="2871280" y="2528380"/>
                  <a:pt x="2885122" y="2524887"/>
                </a:cubicBezTo>
                <a:cubicBezTo>
                  <a:pt x="2833180" y="2590737"/>
                  <a:pt x="2763901" y="2614994"/>
                  <a:pt x="2705037" y="2614994"/>
                </a:cubicBezTo>
                <a:lnTo>
                  <a:pt x="2549208" y="2597658"/>
                </a:lnTo>
                <a:cubicBezTo>
                  <a:pt x="2549208" y="2601087"/>
                  <a:pt x="2545715" y="2601087"/>
                  <a:pt x="2542286" y="2604580"/>
                </a:cubicBezTo>
                <a:cubicBezTo>
                  <a:pt x="2583815" y="2608072"/>
                  <a:pt x="2663508" y="2635758"/>
                  <a:pt x="2711958" y="2635758"/>
                </a:cubicBezTo>
                <a:cubicBezTo>
                  <a:pt x="2805494" y="2635758"/>
                  <a:pt x="2833180" y="2594166"/>
                  <a:pt x="2888615" y="2528380"/>
                </a:cubicBezTo>
                <a:cubicBezTo>
                  <a:pt x="2892108" y="2524887"/>
                  <a:pt x="2892108" y="2524887"/>
                  <a:pt x="2899029" y="2524887"/>
                </a:cubicBezTo>
                <a:cubicBezTo>
                  <a:pt x="2912872" y="2524887"/>
                  <a:pt x="2940558" y="2542223"/>
                  <a:pt x="2950972" y="2552637"/>
                </a:cubicBezTo>
                <a:lnTo>
                  <a:pt x="2950972" y="2566480"/>
                </a:lnTo>
                <a:cubicBezTo>
                  <a:pt x="2947480" y="2566480"/>
                  <a:pt x="2940558" y="2562987"/>
                  <a:pt x="2937129" y="2566480"/>
                </a:cubicBezTo>
                <a:cubicBezTo>
                  <a:pt x="2940558" y="2569972"/>
                  <a:pt x="2950972" y="2569972"/>
                  <a:pt x="2950972" y="2580323"/>
                </a:cubicBezTo>
                <a:cubicBezTo>
                  <a:pt x="2950972" y="2587244"/>
                  <a:pt x="2944051" y="2594166"/>
                  <a:pt x="2940558" y="2597658"/>
                </a:cubicBezTo>
                <a:cubicBezTo>
                  <a:pt x="2899029" y="2611501"/>
                  <a:pt x="2854008" y="2621915"/>
                  <a:pt x="2812415" y="2628837"/>
                </a:cubicBezTo>
                <a:cubicBezTo>
                  <a:pt x="2777808" y="2635758"/>
                  <a:pt x="2711958" y="2639187"/>
                  <a:pt x="2705037" y="2639187"/>
                </a:cubicBezTo>
                <a:cubicBezTo>
                  <a:pt x="2653094" y="2639187"/>
                  <a:pt x="2625408" y="2635758"/>
                  <a:pt x="2569972" y="2621915"/>
                </a:cubicBezTo>
                <a:cubicBezTo>
                  <a:pt x="2511108" y="2608072"/>
                  <a:pt x="2185543" y="2469515"/>
                  <a:pt x="2185543" y="2317115"/>
                </a:cubicBezTo>
                <a:cubicBezTo>
                  <a:pt x="2185543" y="2306701"/>
                  <a:pt x="2178558" y="2310194"/>
                  <a:pt x="2175129" y="2306701"/>
                </a:cubicBezTo>
                <a:cubicBezTo>
                  <a:pt x="2171637" y="2285937"/>
                  <a:pt x="2164715" y="2254758"/>
                  <a:pt x="2164715" y="2244344"/>
                </a:cubicBezTo>
                <a:cubicBezTo>
                  <a:pt x="2164715" y="2216658"/>
                  <a:pt x="2171637" y="2192401"/>
                  <a:pt x="2195894" y="2171637"/>
                </a:cubicBezTo>
                <a:cubicBezTo>
                  <a:pt x="2202815" y="2161223"/>
                  <a:pt x="2216658" y="2164715"/>
                  <a:pt x="2227072" y="2157794"/>
                </a:cubicBezTo>
                <a:cubicBezTo>
                  <a:pt x="2254758" y="2143951"/>
                  <a:pt x="2282508" y="2137029"/>
                  <a:pt x="2306764" y="2137029"/>
                </a:cubicBezTo>
                <a:cubicBezTo>
                  <a:pt x="2379472" y="2137029"/>
                  <a:pt x="2369058" y="2195894"/>
                  <a:pt x="2410651" y="2195894"/>
                </a:cubicBezTo>
                <a:close/>
                <a:moveTo>
                  <a:pt x="5351209" y="2182051"/>
                </a:moveTo>
                <a:cubicBezTo>
                  <a:pt x="5340795" y="2182051"/>
                  <a:pt x="5337366" y="2175129"/>
                  <a:pt x="5330381" y="2171637"/>
                </a:cubicBezTo>
                <a:cubicBezTo>
                  <a:pt x="5361559" y="2175129"/>
                  <a:pt x="5403151" y="2157794"/>
                  <a:pt x="5441251" y="2116201"/>
                </a:cubicBezTo>
                <a:cubicBezTo>
                  <a:pt x="5434330" y="2140458"/>
                  <a:pt x="5368481" y="2182051"/>
                  <a:pt x="5351209" y="2182051"/>
                </a:cubicBezTo>
                <a:close/>
                <a:moveTo>
                  <a:pt x="4263644" y="2199323"/>
                </a:moveTo>
                <a:cubicBezTo>
                  <a:pt x="4270566" y="2206244"/>
                  <a:pt x="4267074" y="2220151"/>
                  <a:pt x="4270566" y="2230501"/>
                </a:cubicBezTo>
                <a:cubicBezTo>
                  <a:pt x="4274058" y="2240915"/>
                  <a:pt x="4291330" y="2251329"/>
                  <a:pt x="4305174" y="2258251"/>
                </a:cubicBezTo>
                <a:cubicBezTo>
                  <a:pt x="4312158" y="2261680"/>
                  <a:pt x="4322509" y="2285937"/>
                  <a:pt x="4322509" y="2292858"/>
                </a:cubicBezTo>
                <a:cubicBezTo>
                  <a:pt x="4322509" y="2317115"/>
                  <a:pt x="4301744" y="2362137"/>
                  <a:pt x="4277487" y="2375980"/>
                </a:cubicBezTo>
                <a:cubicBezTo>
                  <a:pt x="4287901" y="2393315"/>
                  <a:pt x="4301744" y="2417572"/>
                  <a:pt x="4301744" y="2427923"/>
                </a:cubicBezTo>
                <a:cubicBezTo>
                  <a:pt x="4301744" y="2434844"/>
                  <a:pt x="4294823" y="2438337"/>
                  <a:pt x="4287901" y="2445258"/>
                </a:cubicBezTo>
                <a:cubicBezTo>
                  <a:pt x="4301744" y="2459101"/>
                  <a:pt x="4301744" y="2452180"/>
                  <a:pt x="4312158" y="2452180"/>
                </a:cubicBezTo>
                <a:cubicBezTo>
                  <a:pt x="4315587" y="2452180"/>
                  <a:pt x="4350258" y="2466023"/>
                  <a:pt x="4353687" y="2476437"/>
                </a:cubicBezTo>
                <a:cubicBezTo>
                  <a:pt x="4357180" y="2479866"/>
                  <a:pt x="4357180" y="2490280"/>
                  <a:pt x="4360609" y="2497201"/>
                </a:cubicBezTo>
                <a:cubicBezTo>
                  <a:pt x="4367530" y="2507615"/>
                  <a:pt x="4384866" y="2514537"/>
                  <a:pt x="4398709" y="2524887"/>
                </a:cubicBezTo>
                <a:cubicBezTo>
                  <a:pt x="4391787" y="2528380"/>
                  <a:pt x="4384866" y="2531872"/>
                  <a:pt x="4377944" y="2531872"/>
                </a:cubicBezTo>
                <a:cubicBezTo>
                  <a:pt x="4357180" y="2531872"/>
                  <a:pt x="4270566" y="2466023"/>
                  <a:pt x="4256723" y="2448751"/>
                </a:cubicBezTo>
                <a:cubicBezTo>
                  <a:pt x="4183951" y="2337880"/>
                  <a:pt x="4235958" y="2227072"/>
                  <a:pt x="4159758" y="2116201"/>
                </a:cubicBezTo>
                <a:cubicBezTo>
                  <a:pt x="4183951" y="2147380"/>
                  <a:pt x="4232466" y="2147380"/>
                  <a:pt x="4263644" y="2199323"/>
                </a:cubicBezTo>
                <a:close/>
                <a:moveTo>
                  <a:pt x="5628259" y="2130044"/>
                </a:moveTo>
                <a:cubicBezTo>
                  <a:pt x="5635181" y="2137029"/>
                  <a:pt x="5652516" y="2133537"/>
                  <a:pt x="5666359" y="2140458"/>
                </a:cubicBezTo>
                <a:cubicBezTo>
                  <a:pt x="5676774" y="2143951"/>
                  <a:pt x="5694109" y="2178558"/>
                  <a:pt x="5694109" y="2192401"/>
                </a:cubicBezTo>
                <a:cubicBezTo>
                  <a:pt x="5694109" y="2199323"/>
                  <a:pt x="5683695" y="2230501"/>
                  <a:pt x="5683695" y="2237423"/>
                </a:cubicBezTo>
                <a:cubicBezTo>
                  <a:pt x="5683695" y="2247837"/>
                  <a:pt x="5697537" y="2268601"/>
                  <a:pt x="5697537" y="2275523"/>
                </a:cubicBezTo>
                <a:cubicBezTo>
                  <a:pt x="5697537" y="2310194"/>
                  <a:pt x="5635181" y="2324037"/>
                  <a:pt x="5628259" y="2324037"/>
                </a:cubicBezTo>
                <a:cubicBezTo>
                  <a:pt x="5621337" y="2324037"/>
                  <a:pt x="5583237" y="2299780"/>
                  <a:pt x="5569395" y="2299780"/>
                </a:cubicBezTo>
                <a:cubicBezTo>
                  <a:pt x="5541709" y="2299780"/>
                  <a:pt x="5507037" y="2337880"/>
                  <a:pt x="5507037" y="2337880"/>
                </a:cubicBezTo>
                <a:cubicBezTo>
                  <a:pt x="5496687" y="2337880"/>
                  <a:pt x="5475859" y="2324037"/>
                  <a:pt x="5468937" y="2324037"/>
                </a:cubicBezTo>
                <a:cubicBezTo>
                  <a:pt x="5458587" y="2324037"/>
                  <a:pt x="5448174" y="2330958"/>
                  <a:pt x="5437759" y="2341372"/>
                </a:cubicBezTo>
                <a:cubicBezTo>
                  <a:pt x="5434330" y="2327466"/>
                  <a:pt x="5423916" y="2303272"/>
                  <a:pt x="5423916" y="2292858"/>
                </a:cubicBezTo>
                <a:cubicBezTo>
                  <a:pt x="5423916" y="2279015"/>
                  <a:pt x="5430837" y="2275523"/>
                  <a:pt x="5448174" y="2258251"/>
                </a:cubicBezTo>
                <a:cubicBezTo>
                  <a:pt x="5462016" y="2244344"/>
                  <a:pt x="5472430" y="2227072"/>
                  <a:pt x="5479351" y="2209737"/>
                </a:cubicBezTo>
                <a:cubicBezTo>
                  <a:pt x="5479351" y="2199323"/>
                  <a:pt x="5475859" y="2188972"/>
                  <a:pt x="5475859" y="2178558"/>
                </a:cubicBezTo>
                <a:cubicBezTo>
                  <a:pt x="5475859" y="2171637"/>
                  <a:pt x="5493195" y="2150872"/>
                  <a:pt x="5496687" y="2130044"/>
                </a:cubicBezTo>
                <a:cubicBezTo>
                  <a:pt x="5510530" y="2102358"/>
                  <a:pt x="5541709" y="2091944"/>
                  <a:pt x="5558981" y="2091944"/>
                </a:cubicBezTo>
                <a:cubicBezTo>
                  <a:pt x="5583237" y="2091944"/>
                  <a:pt x="5597081" y="2105851"/>
                  <a:pt x="5628259" y="2130044"/>
                </a:cubicBezTo>
                <a:close/>
                <a:moveTo>
                  <a:pt x="1229551" y="2116201"/>
                </a:moveTo>
                <a:cubicBezTo>
                  <a:pt x="1236535" y="2126615"/>
                  <a:pt x="1236535" y="2150872"/>
                  <a:pt x="1257300" y="2161223"/>
                </a:cubicBezTo>
                <a:cubicBezTo>
                  <a:pt x="1271143" y="2171637"/>
                  <a:pt x="1295400" y="2161223"/>
                  <a:pt x="1312735" y="2164715"/>
                </a:cubicBezTo>
                <a:cubicBezTo>
                  <a:pt x="1340421" y="2168144"/>
                  <a:pt x="1371600" y="2178558"/>
                  <a:pt x="1399286" y="2192401"/>
                </a:cubicBezTo>
                <a:cubicBezTo>
                  <a:pt x="1420051" y="2206244"/>
                  <a:pt x="1444308" y="2223580"/>
                  <a:pt x="1454721" y="2247837"/>
                </a:cubicBezTo>
                <a:cubicBezTo>
                  <a:pt x="1465072" y="2265172"/>
                  <a:pt x="1447800" y="2296351"/>
                  <a:pt x="1468564" y="2306701"/>
                </a:cubicBezTo>
                <a:cubicBezTo>
                  <a:pt x="1492821" y="2320544"/>
                  <a:pt x="1534351" y="2306701"/>
                  <a:pt x="1565529" y="2313623"/>
                </a:cubicBezTo>
                <a:cubicBezTo>
                  <a:pt x="1582864" y="2317115"/>
                  <a:pt x="1614043" y="2327466"/>
                  <a:pt x="1631378" y="2355215"/>
                </a:cubicBezTo>
                <a:cubicBezTo>
                  <a:pt x="1652143" y="2379472"/>
                  <a:pt x="1662494" y="2424494"/>
                  <a:pt x="1659064" y="2452180"/>
                </a:cubicBezTo>
                <a:cubicBezTo>
                  <a:pt x="1662494" y="2455672"/>
                  <a:pt x="1669478" y="2459101"/>
                  <a:pt x="1672908" y="2459101"/>
                </a:cubicBezTo>
                <a:cubicBezTo>
                  <a:pt x="1717929" y="2462594"/>
                  <a:pt x="1762951" y="2452180"/>
                  <a:pt x="1804543" y="2490280"/>
                </a:cubicBezTo>
                <a:cubicBezTo>
                  <a:pt x="1762951" y="2493772"/>
                  <a:pt x="1679829" y="2500694"/>
                  <a:pt x="1672908" y="2500694"/>
                </a:cubicBezTo>
                <a:cubicBezTo>
                  <a:pt x="1569021" y="2500694"/>
                  <a:pt x="1454721" y="2472944"/>
                  <a:pt x="1354264" y="2427923"/>
                </a:cubicBezTo>
                <a:cubicBezTo>
                  <a:pt x="1250378" y="2382901"/>
                  <a:pt x="1156843" y="2310194"/>
                  <a:pt x="1056386" y="2251329"/>
                </a:cubicBezTo>
                <a:cubicBezTo>
                  <a:pt x="1094486" y="2237423"/>
                  <a:pt x="1160335" y="2202815"/>
                  <a:pt x="1170686" y="2178558"/>
                </a:cubicBezTo>
                <a:cubicBezTo>
                  <a:pt x="1129157" y="2202815"/>
                  <a:pt x="1080643" y="2213229"/>
                  <a:pt x="1039114" y="2227072"/>
                </a:cubicBezTo>
                <a:lnTo>
                  <a:pt x="1039114" y="2199323"/>
                </a:lnTo>
                <a:cubicBezTo>
                  <a:pt x="1066800" y="2130044"/>
                  <a:pt x="1097978" y="2078101"/>
                  <a:pt x="1160335" y="2078101"/>
                </a:cubicBezTo>
                <a:cubicBezTo>
                  <a:pt x="1177608" y="2078101"/>
                  <a:pt x="1219200" y="2088515"/>
                  <a:pt x="1229551" y="2116201"/>
                </a:cubicBezTo>
                <a:close/>
                <a:moveTo>
                  <a:pt x="4762374" y="2112772"/>
                </a:moveTo>
                <a:cubicBezTo>
                  <a:pt x="4776216" y="2123123"/>
                  <a:pt x="4800474" y="2116201"/>
                  <a:pt x="4821237" y="2126615"/>
                </a:cubicBezTo>
                <a:cubicBezTo>
                  <a:pt x="4845495" y="2137029"/>
                  <a:pt x="4855909" y="2195894"/>
                  <a:pt x="4855909" y="2209737"/>
                </a:cubicBezTo>
                <a:cubicBezTo>
                  <a:pt x="4855909" y="2220151"/>
                  <a:pt x="4845495" y="2313623"/>
                  <a:pt x="4845495" y="2320544"/>
                </a:cubicBezTo>
                <a:cubicBezTo>
                  <a:pt x="4845495" y="2334451"/>
                  <a:pt x="4842066" y="2355215"/>
                  <a:pt x="4859337" y="2372551"/>
                </a:cubicBezTo>
                <a:cubicBezTo>
                  <a:pt x="4859337" y="2372551"/>
                  <a:pt x="4862830" y="2372551"/>
                  <a:pt x="4866323" y="2369058"/>
                </a:cubicBezTo>
                <a:cubicBezTo>
                  <a:pt x="4862830" y="2365566"/>
                  <a:pt x="4862830" y="2358644"/>
                  <a:pt x="4859337" y="2341372"/>
                </a:cubicBezTo>
                <a:cubicBezTo>
                  <a:pt x="4873244" y="2348294"/>
                  <a:pt x="4894009" y="2358644"/>
                  <a:pt x="4900930" y="2358644"/>
                </a:cubicBezTo>
                <a:cubicBezTo>
                  <a:pt x="4911344" y="2358644"/>
                  <a:pt x="4932109" y="2351723"/>
                  <a:pt x="4945951" y="2341372"/>
                </a:cubicBezTo>
                <a:cubicBezTo>
                  <a:pt x="4956366" y="2334451"/>
                  <a:pt x="4963287" y="2324037"/>
                  <a:pt x="4970209" y="2313623"/>
                </a:cubicBezTo>
                <a:cubicBezTo>
                  <a:pt x="4987544" y="2306701"/>
                  <a:pt x="5029074" y="2317115"/>
                  <a:pt x="5042916" y="2282444"/>
                </a:cubicBezTo>
                <a:cubicBezTo>
                  <a:pt x="5056759" y="2289366"/>
                  <a:pt x="5077587" y="2303272"/>
                  <a:pt x="5087937" y="2303272"/>
                </a:cubicBezTo>
                <a:cubicBezTo>
                  <a:pt x="5153787" y="2303272"/>
                  <a:pt x="5098351" y="2223580"/>
                  <a:pt x="5136451" y="2223580"/>
                </a:cubicBezTo>
                <a:cubicBezTo>
                  <a:pt x="5146866" y="2223580"/>
                  <a:pt x="5160709" y="2237423"/>
                  <a:pt x="5167630" y="2237423"/>
                </a:cubicBezTo>
                <a:cubicBezTo>
                  <a:pt x="5181474" y="2237423"/>
                  <a:pt x="5191887" y="2164715"/>
                  <a:pt x="5212651" y="2164715"/>
                </a:cubicBezTo>
                <a:cubicBezTo>
                  <a:pt x="5219574" y="2164715"/>
                  <a:pt x="5216081" y="2171637"/>
                  <a:pt x="5226495" y="2171637"/>
                </a:cubicBezTo>
                <a:cubicBezTo>
                  <a:pt x="5247259" y="2171637"/>
                  <a:pt x="5223066" y="2126615"/>
                  <a:pt x="5247259" y="2126615"/>
                </a:cubicBezTo>
                <a:cubicBezTo>
                  <a:pt x="5264595" y="2126615"/>
                  <a:pt x="5275009" y="2168144"/>
                  <a:pt x="5278437" y="2171637"/>
                </a:cubicBezTo>
                <a:cubicBezTo>
                  <a:pt x="5285359" y="2178558"/>
                  <a:pt x="5302695" y="2178558"/>
                  <a:pt x="5309616" y="2192401"/>
                </a:cubicBezTo>
                <a:cubicBezTo>
                  <a:pt x="5316537" y="2199323"/>
                  <a:pt x="5320030" y="2220151"/>
                  <a:pt x="5320030" y="2230501"/>
                </a:cubicBezTo>
                <a:cubicBezTo>
                  <a:pt x="5320030" y="2237423"/>
                  <a:pt x="5323459" y="2265172"/>
                  <a:pt x="5299266" y="2275523"/>
                </a:cubicBezTo>
                <a:cubicBezTo>
                  <a:pt x="5295774" y="2272094"/>
                  <a:pt x="5292281" y="2265172"/>
                  <a:pt x="5285359" y="2265172"/>
                </a:cubicBezTo>
                <a:cubicBezTo>
                  <a:pt x="5268087" y="2265172"/>
                  <a:pt x="5247259" y="2292858"/>
                  <a:pt x="5236909" y="2306701"/>
                </a:cubicBezTo>
                <a:cubicBezTo>
                  <a:pt x="5240337" y="2313623"/>
                  <a:pt x="5247259" y="2320544"/>
                  <a:pt x="5257674" y="2320544"/>
                </a:cubicBezTo>
                <a:cubicBezTo>
                  <a:pt x="5264595" y="2320544"/>
                  <a:pt x="5302695" y="2282444"/>
                  <a:pt x="5309616" y="2282444"/>
                </a:cubicBezTo>
                <a:cubicBezTo>
                  <a:pt x="5316537" y="2282444"/>
                  <a:pt x="5347716" y="2303272"/>
                  <a:pt x="5368481" y="2296351"/>
                </a:cubicBezTo>
                <a:cubicBezTo>
                  <a:pt x="5365051" y="2303272"/>
                  <a:pt x="5361559" y="2310194"/>
                  <a:pt x="5361559" y="2317115"/>
                </a:cubicBezTo>
                <a:cubicBezTo>
                  <a:pt x="5361559" y="2327466"/>
                  <a:pt x="5368481" y="2348294"/>
                  <a:pt x="5368481" y="2355215"/>
                </a:cubicBezTo>
                <a:cubicBezTo>
                  <a:pt x="5368481" y="2365566"/>
                  <a:pt x="5354637" y="2396744"/>
                  <a:pt x="5340795" y="2414080"/>
                </a:cubicBezTo>
                <a:cubicBezTo>
                  <a:pt x="5340795" y="2410651"/>
                  <a:pt x="5337366" y="2407158"/>
                  <a:pt x="5333874" y="2403666"/>
                </a:cubicBezTo>
                <a:cubicBezTo>
                  <a:pt x="5323459" y="2414080"/>
                  <a:pt x="5302695" y="2434844"/>
                  <a:pt x="5309616" y="2448751"/>
                </a:cubicBezTo>
                <a:cubicBezTo>
                  <a:pt x="5292281" y="2445258"/>
                  <a:pt x="5268087" y="2410651"/>
                  <a:pt x="5250751" y="2417572"/>
                </a:cubicBezTo>
                <a:cubicBezTo>
                  <a:pt x="5257674" y="2410651"/>
                  <a:pt x="5264595" y="2400237"/>
                  <a:pt x="5264595" y="2393315"/>
                </a:cubicBezTo>
                <a:cubicBezTo>
                  <a:pt x="5264595" y="2379472"/>
                  <a:pt x="5250751" y="2372551"/>
                  <a:pt x="5250751" y="2369058"/>
                </a:cubicBezTo>
                <a:cubicBezTo>
                  <a:pt x="5250751" y="2362137"/>
                  <a:pt x="5254181" y="2365566"/>
                  <a:pt x="5254181" y="2362137"/>
                </a:cubicBezTo>
                <a:cubicBezTo>
                  <a:pt x="5250751" y="2351723"/>
                  <a:pt x="5254181" y="2341372"/>
                  <a:pt x="5268087" y="2334451"/>
                </a:cubicBezTo>
                <a:lnTo>
                  <a:pt x="5281930" y="2334451"/>
                </a:lnTo>
                <a:cubicBezTo>
                  <a:pt x="5285359" y="2337880"/>
                  <a:pt x="5288851" y="2341372"/>
                  <a:pt x="5288851" y="2344801"/>
                </a:cubicBezTo>
                <a:cubicBezTo>
                  <a:pt x="5281930" y="2348294"/>
                  <a:pt x="5275009" y="2344801"/>
                  <a:pt x="5268087" y="2344801"/>
                </a:cubicBezTo>
                <a:cubicBezTo>
                  <a:pt x="5264595" y="2348294"/>
                  <a:pt x="5261166" y="2344801"/>
                  <a:pt x="5261166" y="2355215"/>
                </a:cubicBezTo>
                <a:cubicBezTo>
                  <a:pt x="5261166" y="2362137"/>
                  <a:pt x="5268087" y="2369058"/>
                  <a:pt x="5278437" y="2369058"/>
                </a:cubicBezTo>
                <a:cubicBezTo>
                  <a:pt x="5285359" y="2369058"/>
                  <a:pt x="5299266" y="2358644"/>
                  <a:pt x="5306187" y="2348294"/>
                </a:cubicBezTo>
                <a:cubicBezTo>
                  <a:pt x="5323459" y="2348294"/>
                  <a:pt x="5340795" y="2334451"/>
                  <a:pt x="5340795" y="2320544"/>
                </a:cubicBezTo>
                <a:cubicBezTo>
                  <a:pt x="5340795" y="2310194"/>
                  <a:pt x="5337366" y="2306701"/>
                  <a:pt x="5330381" y="2299780"/>
                </a:cubicBezTo>
                <a:lnTo>
                  <a:pt x="5309616" y="2299780"/>
                </a:lnTo>
                <a:cubicBezTo>
                  <a:pt x="5309616" y="2303272"/>
                  <a:pt x="5306187" y="2306701"/>
                  <a:pt x="5302695" y="2310194"/>
                </a:cubicBezTo>
                <a:cubicBezTo>
                  <a:pt x="5313109" y="2310194"/>
                  <a:pt x="5285359" y="2313623"/>
                  <a:pt x="5323459" y="2313623"/>
                </a:cubicBezTo>
                <a:cubicBezTo>
                  <a:pt x="5323459" y="2317115"/>
                  <a:pt x="5326951" y="2313623"/>
                  <a:pt x="5326951" y="2324037"/>
                </a:cubicBezTo>
                <a:cubicBezTo>
                  <a:pt x="5326951" y="2330958"/>
                  <a:pt x="5320030" y="2337880"/>
                  <a:pt x="5313109" y="2337880"/>
                </a:cubicBezTo>
                <a:cubicBezTo>
                  <a:pt x="5302695" y="2337880"/>
                  <a:pt x="5285359" y="2320544"/>
                  <a:pt x="5278437" y="2320544"/>
                </a:cubicBezTo>
                <a:cubicBezTo>
                  <a:pt x="5268087" y="2320544"/>
                  <a:pt x="5236909" y="2341372"/>
                  <a:pt x="5226495" y="2341372"/>
                </a:cubicBezTo>
                <a:cubicBezTo>
                  <a:pt x="5219574" y="2341372"/>
                  <a:pt x="5216081" y="2330958"/>
                  <a:pt x="5209159" y="2330958"/>
                </a:cubicBezTo>
                <a:cubicBezTo>
                  <a:pt x="5198809" y="2330958"/>
                  <a:pt x="5188395" y="2334451"/>
                  <a:pt x="5188395" y="2341372"/>
                </a:cubicBezTo>
                <a:cubicBezTo>
                  <a:pt x="5188395" y="2351723"/>
                  <a:pt x="5195316" y="2341372"/>
                  <a:pt x="5195316" y="2348294"/>
                </a:cubicBezTo>
                <a:cubicBezTo>
                  <a:pt x="5195316" y="2358644"/>
                  <a:pt x="5188395" y="2358644"/>
                  <a:pt x="5188395" y="2362137"/>
                </a:cubicBezTo>
                <a:cubicBezTo>
                  <a:pt x="5188395" y="2362137"/>
                  <a:pt x="5184966" y="2365566"/>
                  <a:pt x="5195316" y="2365566"/>
                </a:cubicBezTo>
                <a:cubicBezTo>
                  <a:pt x="5202237" y="2365566"/>
                  <a:pt x="5205730" y="2358644"/>
                  <a:pt x="5209159" y="2358644"/>
                </a:cubicBezTo>
                <a:cubicBezTo>
                  <a:pt x="5202237" y="2365566"/>
                  <a:pt x="5195316" y="2375980"/>
                  <a:pt x="5191887" y="2382901"/>
                </a:cubicBezTo>
                <a:lnTo>
                  <a:pt x="5191887" y="2393315"/>
                </a:lnTo>
                <a:cubicBezTo>
                  <a:pt x="5195316" y="2396744"/>
                  <a:pt x="5191887" y="2396744"/>
                  <a:pt x="5198809" y="2396744"/>
                </a:cubicBezTo>
                <a:cubicBezTo>
                  <a:pt x="5205730" y="2396744"/>
                  <a:pt x="5223066" y="2358644"/>
                  <a:pt x="5240337" y="2355215"/>
                </a:cubicBezTo>
                <a:cubicBezTo>
                  <a:pt x="5233416" y="2369058"/>
                  <a:pt x="5216081" y="2386394"/>
                  <a:pt x="5209159" y="2396744"/>
                </a:cubicBezTo>
                <a:cubicBezTo>
                  <a:pt x="5216081" y="2403666"/>
                  <a:pt x="5223066" y="2414080"/>
                  <a:pt x="5233416" y="2421001"/>
                </a:cubicBezTo>
                <a:cubicBezTo>
                  <a:pt x="5226495" y="2421001"/>
                  <a:pt x="5216081" y="2424494"/>
                  <a:pt x="5209159" y="2431415"/>
                </a:cubicBezTo>
                <a:cubicBezTo>
                  <a:pt x="5195316" y="2386394"/>
                  <a:pt x="5181474" y="2400237"/>
                  <a:pt x="5164137" y="2407158"/>
                </a:cubicBezTo>
                <a:cubicBezTo>
                  <a:pt x="5167630" y="2400237"/>
                  <a:pt x="5181474" y="2389823"/>
                  <a:pt x="5178044" y="2375980"/>
                </a:cubicBezTo>
                <a:lnTo>
                  <a:pt x="5171059" y="2382901"/>
                </a:lnTo>
                <a:cubicBezTo>
                  <a:pt x="5171059" y="2375980"/>
                  <a:pt x="5174551" y="2372551"/>
                  <a:pt x="5171059" y="2369058"/>
                </a:cubicBezTo>
                <a:lnTo>
                  <a:pt x="5157216" y="2382901"/>
                </a:lnTo>
                <a:cubicBezTo>
                  <a:pt x="5153787" y="2375980"/>
                  <a:pt x="5160709" y="2351723"/>
                  <a:pt x="5139944" y="2351723"/>
                </a:cubicBezTo>
                <a:cubicBezTo>
                  <a:pt x="5129530" y="2351723"/>
                  <a:pt x="5105274" y="2375980"/>
                  <a:pt x="5105274" y="2386394"/>
                </a:cubicBezTo>
                <a:lnTo>
                  <a:pt x="5105274" y="2403666"/>
                </a:lnTo>
                <a:lnTo>
                  <a:pt x="5112195" y="2410651"/>
                </a:lnTo>
                <a:cubicBezTo>
                  <a:pt x="5129530" y="2389823"/>
                  <a:pt x="5112195" y="2389823"/>
                  <a:pt x="5136451" y="2365566"/>
                </a:cubicBezTo>
                <a:lnTo>
                  <a:pt x="5146866" y="2365566"/>
                </a:lnTo>
                <a:cubicBezTo>
                  <a:pt x="5146866" y="2369058"/>
                  <a:pt x="5150295" y="2372551"/>
                  <a:pt x="5150295" y="2382901"/>
                </a:cubicBezTo>
                <a:cubicBezTo>
                  <a:pt x="5150295" y="2389823"/>
                  <a:pt x="5143374" y="2396744"/>
                  <a:pt x="5136451" y="2400237"/>
                </a:cubicBezTo>
                <a:cubicBezTo>
                  <a:pt x="5139944" y="2424494"/>
                  <a:pt x="5153787" y="2400237"/>
                  <a:pt x="5174551" y="2414080"/>
                </a:cubicBezTo>
                <a:cubicBezTo>
                  <a:pt x="5174551" y="2417572"/>
                  <a:pt x="5174551" y="2424494"/>
                  <a:pt x="5178044" y="2431415"/>
                </a:cubicBezTo>
                <a:cubicBezTo>
                  <a:pt x="5153787" y="2414080"/>
                  <a:pt x="5150295" y="2417572"/>
                  <a:pt x="5129530" y="2417572"/>
                </a:cubicBezTo>
                <a:cubicBezTo>
                  <a:pt x="5119116" y="2417572"/>
                  <a:pt x="5098351" y="2421001"/>
                  <a:pt x="5087937" y="2431415"/>
                </a:cubicBezTo>
                <a:cubicBezTo>
                  <a:pt x="5067174" y="2421001"/>
                  <a:pt x="5056759" y="2389823"/>
                  <a:pt x="5035995" y="2389823"/>
                </a:cubicBezTo>
                <a:cubicBezTo>
                  <a:pt x="5029074" y="2389823"/>
                  <a:pt x="5018659" y="2396744"/>
                  <a:pt x="5008309" y="2400237"/>
                </a:cubicBezTo>
                <a:cubicBezTo>
                  <a:pt x="5011737" y="2396744"/>
                  <a:pt x="5018659" y="2393315"/>
                  <a:pt x="5018659" y="2386394"/>
                </a:cubicBezTo>
                <a:cubicBezTo>
                  <a:pt x="5018659" y="2382901"/>
                  <a:pt x="4997895" y="2358644"/>
                  <a:pt x="4994466" y="2344801"/>
                </a:cubicBezTo>
                <a:cubicBezTo>
                  <a:pt x="4997895" y="2344801"/>
                  <a:pt x="5001387" y="2341372"/>
                  <a:pt x="5004816" y="2337880"/>
                </a:cubicBezTo>
                <a:cubicBezTo>
                  <a:pt x="5004816" y="2341372"/>
                  <a:pt x="5001387" y="2348294"/>
                  <a:pt x="5004816" y="2351723"/>
                </a:cubicBezTo>
                <a:cubicBezTo>
                  <a:pt x="5008309" y="2351723"/>
                  <a:pt x="5008309" y="2337880"/>
                  <a:pt x="5018659" y="2337880"/>
                </a:cubicBezTo>
                <a:cubicBezTo>
                  <a:pt x="5025644" y="2337880"/>
                  <a:pt x="5011737" y="2344801"/>
                  <a:pt x="5022151" y="2344801"/>
                </a:cubicBezTo>
                <a:cubicBezTo>
                  <a:pt x="5029074" y="2344801"/>
                  <a:pt x="5032566" y="2337880"/>
                  <a:pt x="5035995" y="2337880"/>
                </a:cubicBezTo>
                <a:cubicBezTo>
                  <a:pt x="5025644" y="2348294"/>
                  <a:pt x="5015230" y="2348294"/>
                  <a:pt x="5004816" y="2355215"/>
                </a:cubicBezTo>
                <a:cubicBezTo>
                  <a:pt x="5008309" y="2358644"/>
                  <a:pt x="5011737" y="2365566"/>
                  <a:pt x="5018659" y="2365566"/>
                </a:cubicBezTo>
                <a:cubicBezTo>
                  <a:pt x="5029074" y="2365566"/>
                  <a:pt x="5049837" y="2344801"/>
                  <a:pt x="5049837" y="2337880"/>
                </a:cubicBezTo>
                <a:cubicBezTo>
                  <a:pt x="5049837" y="2317115"/>
                  <a:pt x="5022151" y="2334451"/>
                  <a:pt x="5025644" y="2310194"/>
                </a:cubicBezTo>
                <a:cubicBezTo>
                  <a:pt x="5015230" y="2310194"/>
                  <a:pt x="4977130" y="2341372"/>
                  <a:pt x="4977130" y="2355215"/>
                </a:cubicBezTo>
                <a:lnTo>
                  <a:pt x="4980623" y="2358644"/>
                </a:lnTo>
                <a:cubicBezTo>
                  <a:pt x="4987544" y="2362137"/>
                  <a:pt x="4990974" y="2365566"/>
                  <a:pt x="4990974" y="2375980"/>
                </a:cubicBezTo>
                <a:cubicBezTo>
                  <a:pt x="4990974" y="2382901"/>
                  <a:pt x="4980623" y="2389823"/>
                  <a:pt x="4973637" y="2393315"/>
                </a:cubicBezTo>
                <a:cubicBezTo>
                  <a:pt x="4980623" y="2396744"/>
                  <a:pt x="4987544" y="2396744"/>
                  <a:pt x="4994466" y="2396744"/>
                </a:cubicBezTo>
                <a:cubicBezTo>
                  <a:pt x="4990974" y="2400237"/>
                  <a:pt x="4994466" y="2403666"/>
                  <a:pt x="4984051" y="2403666"/>
                </a:cubicBezTo>
                <a:cubicBezTo>
                  <a:pt x="4977130" y="2403666"/>
                  <a:pt x="4966716" y="2393315"/>
                  <a:pt x="4956366" y="2386394"/>
                </a:cubicBezTo>
                <a:cubicBezTo>
                  <a:pt x="4963287" y="2382901"/>
                  <a:pt x="4977130" y="2358644"/>
                  <a:pt x="4977130" y="2351723"/>
                </a:cubicBezTo>
                <a:cubicBezTo>
                  <a:pt x="4977130" y="2341372"/>
                  <a:pt x="4973637" y="2337880"/>
                  <a:pt x="4963287" y="2337880"/>
                </a:cubicBezTo>
                <a:cubicBezTo>
                  <a:pt x="4956366" y="2337880"/>
                  <a:pt x="4914774" y="2355215"/>
                  <a:pt x="4932109" y="2375980"/>
                </a:cubicBezTo>
                <a:cubicBezTo>
                  <a:pt x="4925187" y="2375980"/>
                  <a:pt x="4911344" y="2369058"/>
                  <a:pt x="4907851" y="2372551"/>
                </a:cubicBezTo>
                <a:cubicBezTo>
                  <a:pt x="4835144" y="2400237"/>
                  <a:pt x="4838574" y="2421001"/>
                  <a:pt x="4838574" y="2462594"/>
                </a:cubicBezTo>
                <a:cubicBezTo>
                  <a:pt x="4838574" y="2490280"/>
                  <a:pt x="4810887" y="2472944"/>
                  <a:pt x="4810887" y="2504123"/>
                </a:cubicBezTo>
                <a:cubicBezTo>
                  <a:pt x="4810887" y="2531872"/>
                  <a:pt x="4835144" y="2542223"/>
                  <a:pt x="4835144" y="2559558"/>
                </a:cubicBezTo>
                <a:cubicBezTo>
                  <a:pt x="4835144" y="2597658"/>
                  <a:pt x="4914774" y="2701544"/>
                  <a:pt x="4942523" y="2722309"/>
                </a:cubicBezTo>
                <a:cubicBezTo>
                  <a:pt x="4970209" y="2746566"/>
                  <a:pt x="5011737" y="2767394"/>
                  <a:pt x="5039487" y="2777744"/>
                </a:cubicBezTo>
                <a:cubicBezTo>
                  <a:pt x="5060251" y="2788158"/>
                  <a:pt x="5091430" y="2788158"/>
                  <a:pt x="5119116" y="2802001"/>
                </a:cubicBezTo>
                <a:cubicBezTo>
                  <a:pt x="5129530" y="2805494"/>
                  <a:pt x="5139944" y="2843594"/>
                  <a:pt x="5164137" y="2853944"/>
                </a:cubicBezTo>
                <a:cubicBezTo>
                  <a:pt x="5171059" y="2857437"/>
                  <a:pt x="5212651" y="2874709"/>
                  <a:pt x="5212651" y="2895537"/>
                </a:cubicBezTo>
                <a:cubicBezTo>
                  <a:pt x="5212651" y="2902458"/>
                  <a:pt x="5205730" y="2923223"/>
                  <a:pt x="5198809" y="2937066"/>
                </a:cubicBezTo>
                <a:cubicBezTo>
                  <a:pt x="5184966" y="2964815"/>
                  <a:pt x="5153787" y="2975166"/>
                  <a:pt x="5132959" y="2975166"/>
                </a:cubicBezTo>
                <a:cubicBezTo>
                  <a:pt x="5122609" y="2975166"/>
                  <a:pt x="5105274" y="2968244"/>
                  <a:pt x="5098351" y="2968244"/>
                </a:cubicBezTo>
                <a:cubicBezTo>
                  <a:pt x="5063744" y="2968244"/>
                  <a:pt x="5108766" y="3023680"/>
                  <a:pt x="5042916" y="3023680"/>
                </a:cubicBezTo>
                <a:cubicBezTo>
                  <a:pt x="4963287" y="3023680"/>
                  <a:pt x="4949444" y="2940558"/>
                  <a:pt x="4935537" y="2940558"/>
                </a:cubicBezTo>
                <a:cubicBezTo>
                  <a:pt x="4925187" y="2940558"/>
                  <a:pt x="4894009" y="2957830"/>
                  <a:pt x="4883595" y="2957830"/>
                </a:cubicBezTo>
                <a:cubicBezTo>
                  <a:pt x="4835144" y="2957830"/>
                  <a:pt x="4821237" y="2916301"/>
                  <a:pt x="4821237" y="2885123"/>
                </a:cubicBezTo>
                <a:cubicBezTo>
                  <a:pt x="4821237" y="2878201"/>
                  <a:pt x="4831651" y="2864358"/>
                  <a:pt x="4831651" y="2853944"/>
                </a:cubicBezTo>
                <a:cubicBezTo>
                  <a:pt x="4831651" y="2836609"/>
                  <a:pt x="4790123" y="2802001"/>
                  <a:pt x="4790123" y="2767394"/>
                </a:cubicBezTo>
                <a:cubicBezTo>
                  <a:pt x="4790123" y="2739644"/>
                  <a:pt x="4814316" y="2746566"/>
                  <a:pt x="4814316" y="2732723"/>
                </a:cubicBezTo>
                <a:cubicBezTo>
                  <a:pt x="4814316" y="2722309"/>
                  <a:pt x="4807395" y="2711958"/>
                  <a:pt x="4807395" y="2705037"/>
                </a:cubicBezTo>
                <a:cubicBezTo>
                  <a:pt x="4807395" y="2694623"/>
                  <a:pt x="4810887" y="2687701"/>
                  <a:pt x="4810887" y="2677287"/>
                </a:cubicBezTo>
                <a:cubicBezTo>
                  <a:pt x="4807395" y="2663444"/>
                  <a:pt x="4835144" y="2649601"/>
                  <a:pt x="4848987" y="2639187"/>
                </a:cubicBezTo>
                <a:cubicBezTo>
                  <a:pt x="4842066" y="2628837"/>
                  <a:pt x="4824730" y="2625344"/>
                  <a:pt x="4814316" y="2614994"/>
                </a:cubicBezTo>
                <a:cubicBezTo>
                  <a:pt x="4803966" y="2601087"/>
                  <a:pt x="4800474" y="2580323"/>
                  <a:pt x="4797044" y="2569972"/>
                </a:cubicBezTo>
                <a:cubicBezTo>
                  <a:pt x="4793551" y="2559558"/>
                  <a:pt x="4786630" y="2552637"/>
                  <a:pt x="4779709" y="2549144"/>
                </a:cubicBezTo>
                <a:cubicBezTo>
                  <a:pt x="4765866" y="2542223"/>
                  <a:pt x="4745101" y="2545715"/>
                  <a:pt x="4734687" y="2535301"/>
                </a:cubicBezTo>
                <a:cubicBezTo>
                  <a:pt x="4707001" y="2517966"/>
                  <a:pt x="4713923" y="2497201"/>
                  <a:pt x="4713923" y="2472944"/>
                </a:cubicBezTo>
                <a:cubicBezTo>
                  <a:pt x="4713923" y="2417572"/>
                  <a:pt x="4738116" y="2403666"/>
                  <a:pt x="4738116" y="2389823"/>
                </a:cubicBezTo>
                <a:cubicBezTo>
                  <a:pt x="4738116" y="2362137"/>
                  <a:pt x="4675823" y="2372551"/>
                  <a:pt x="4675823" y="2317115"/>
                </a:cubicBezTo>
                <a:cubicBezTo>
                  <a:pt x="4675823" y="2306701"/>
                  <a:pt x="4682744" y="2285937"/>
                  <a:pt x="4682744" y="2279015"/>
                </a:cubicBezTo>
                <a:cubicBezTo>
                  <a:pt x="4682744" y="2240915"/>
                  <a:pt x="4620387" y="2209737"/>
                  <a:pt x="4620387" y="2185480"/>
                </a:cubicBezTo>
                <a:cubicBezTo>
                  <a:pt x="4620387" y="2140458"/>
                  <a:pt x="4672330" y="2147380"/>
                  <a:pt x="4668901" y="2112772"/>
                </a:cubicBezTo>
                <a:cubicBezTo>
                  <a:pt x="4665409" y="2088515"/>
                  <a:pt x="4693095" y="2071180"/>
                  <a:pt x="4713923" y="2071180"/>
                </a:cubicBezTo>
                <a:cubicBezTo>
                  <a:pt x="4720844" y="2071180"/>
                  <a:pt x="4741609" y="2102358"/>
                  <a:pt x="4762374" y="2112772"/>
                </a:cubicBezTo>
                <a:close/>
                <a:moveTo>
                  <a:pt x="3030601" y="2071180"/>
                </a:moveTo>
                <a:cubicBezTo>
                  <a:pt x="3030601" y="2081593"/>
                  <a:pt x="3027172" y="2088515"/>
                  <a:pt x="3023680" y="2095437"/>
                </a:cubicBezTo>
                <a:cubicBezTo>
                  <a:pt x="3020251" y="2088515"/>
                  <a:pt x="3020251" y="2081593"/>
                  <a:pt x="3020251" y="2074672"/>
                </a:cubicBezTo>
                <a:cubicBezTo>
                  <a:pt x="3020251" y="2074672"/>
                  <a:pt x="3020251" y="2071180"/>
                  <a:pt x="3013329" y="2071180"/>
                </a:cubicBezTo>
                <a:cubicBezTo>
                  <a:pt x="3002915" y="2071180"/>
                  <a:pt x="3002915" y="2074672"/>
                  <a:pt x="3002915" y="2081593"/>
                </a:cubicBezTo>
                <a:cubicBezTo>
                  <a:pt x="3002915" y="2091944"/>
                  <a:pt x="3016758" y="2116201"/>
                  <a:pt x="3023680" y="2130044"/>
                </a:cubicBezTo>
                <a:lnTo>
                  <a:pt x="3006344" y="2130044"/>
                </a:lnTo>
                <a:cubicBezTo>
                  <a:pt x="2992501" y="2126615"/>
                  <a:pt x="2985580" y="2095437"/>
                  <a:pt x="2985580" y="2088515"/>
                </a:cubicBezTo>
                <a:cubicBezTo>
                  <a:pt x="2985580" y="2071180"/>
                  <a:pt x="2989072" y="2057337"/>
                  <a:pt x="3009837" y="2057337"/>
                </a:cubicBezTo>
                <a:cubicBezTo>
                  <a:pt x="3027172" y="2057337"/>
                  <a:pt x="3030601" y="2060829"/>
                  <a:pt x="3030601" y="2071180"/>
                </a:cubicBezTo>
                <a:close/>
                <a:moveTo>
                  <a:pt x="5808345" y="2043493"/>
                </a:moveTo>
                <a:cubicBezTo>
                  <a:pt x="5752974" y="2043493"/>
                  <a:pt x="5690616" y="2071180"/>
                  <a:pt x="5635181" y="2102358"/>
                </a:cubicBezTo>
                <a:cubicBezTo>
                  <a:pt x="5690616" y="2057337"/>
                  <a:pt x="5742559" y="2040001"/>
                  <a:pt x="5794502" y="2040001"/>
                </a:cubicBezTo>
                <a:cubicBezTo>
                  <a:pt x="5804916" y="2040001"/>
                  <a:pt x="5804916" y="2043493"/>
                  <a:pt x="5808345" y="2043493"/>
                </a:cubicBezTo>
                <a:close/>
                <a:moveTo>
                  <a:pt x="4163187" y="2164715"/>
                </a:moveTo>
                <a:cubicBezTo>
                  <a:pt x="4149344" y="2161223"/>
                  <a:pt x="4125087" y="2154301"/>
                  <a:pt x="4118165" y="2154301"/>
                </a:cubicBezTo>
                <a:cubicBezTo>
                  <a:pt x="4104323" y="2154301"/>
                  <a:pt x="4059301" y="2178558"/>
                  <a:pt x="4052380" y="2195894"/>
                </a:cubicBezTo>
                <a:cubicBezTo>
                  <a:pt x="4024630" y="2154301"/>
                  <a:pt x="3972687" y="2102358"/>
                  <a:pt x="3941509" y="2105851"/>
                </a:cubicBezTo>
                <a:cubicBezTo>
                  <a:pt x="3941509" y="2105851"/>
                  <a:pt x="3938080" y="2105851"/>
                  <a:pt x="3934587" y="2109280"/>
                </a:cubicBezTo>
                <a:cubicBezTo>
                  <a:pt x="3965765" y="2112772"/>
                  <a:pt x="4021201" y="2164715"/>
                  <a:pt x="4045458" y="2206244"/>
                </a:cubicBezTo>
                <a:cubicBezTo>
                  <a:pt x="4045458" y="2206244"/>
                  <a:pt x="4041965" y="2209737"/>
                  <a:pt x="4041965" y="2213229"/>
                </a:cubicBezTo>
                <a:cubicBezTo>
                  <a:pt x="3983101" y="2199323"/>
                  <a:pt x="3934587" y="2130044"/>
                  <a:pt x="3872230" y="2137029"/>
                </a:cubicBezTo>
                <a:cubicBezTo>
                  <a:pt x="3913823" y="2157794"/>
                  <a:pt x="3955415" y="2175129"/>
                  <a:pt x="3996944" y="2202815"/>
                </a:cubicBezTo>
                <a:cubicBezTo>
                  <a:pt x="3972687" y="2195894"/>
                  <a:pt x="3941509" y="2237423"/>
                  <a:pt x="3951923" y="2258251"/>
                </a:cubicBezTo>
                <a:cubicBezTo>
                  <a:pt x="3917315" y="2227072"/>
                  <a:pt x="3882644" y="2209737"/>
                  <a:pt x="3848036" y="2202815"/>
                </a:cubicBezTo>
                <a:lnTo>
                  <a:pt x="3830701" y="2206244"/>
                </a:lnTo>
                <a:cubicBezTo>
                  <a:pt x="3872230" y="2223580"/>
                  <a:pt x="3927665" y="2237423"/>
                  <a:pt x="3955415" y="2285937"/>
                </a:cubicBezTo>
                <a:lnTo>
                  <a:pt x="3955415" y="2296351"/>
                </a:lnTo>
                <a:cubicBezTo>
                  <a:pt x="3951923" y="2296351"/>
                  <a:pt x="3945001" y="2299780"/>
                  <a:pt x="3938080" y="2299780"/>
                </a:cubicBezTo>
                <a:cubicBezTo>
                  <a:pt x="3931158" y="2299780"/>
                  <a:pt x="3872230" y="2275523"/>
                  <a:pt x="3858387" y="2275523"/>
                </a:cubicBezTo>
                <a:cubicBezTo>
                  <a:pt x="3879215" y="2289366"/>
                  <a:pt x="3903409" y="2299780"/>
                  <a:pt x="3927665" y="2306701"/>
                </a:cubicBezTo>
                <a:cubicBezTo>
                  <a:pt x="3913823" y="2317115"/>
                  <a:pt x="3913823" y="2324037"/>
                  <a:pt x="3913823" y="2334451"/>
                </a:cubicBezTo>
                <a:cubicBezTo>
                  <a:pt x="3913823" y="2341372"/>
                  <a:pt x="3917315" y="2379472"/>
                  <a:pt x="3924236" y="2407158"/>
                </a:cubicBezTo>
                <a:cubicBezTo>
                  <a:pt x="3903409" y="2379472"/>
                  <a:pt x="3879215" y="2375980"/>
                  <a:pt x="3861880" y="2372551"/>
                </a:cubicBezTo>
                <a:cubicBezTo>
                  <a:pt x="3848036" y="2355215"/>
                  <a:pt x="3827209" y="2344801"/>
                  <a:pt x="3813365" y="2344801"/>
                </a:cubicBezTo>
                <a:cubicBezTo>
                  <a:pt x="3806444" y="2344801"/>
                  <a:pt x="3778758" y="2362137"/>
                  <a:pt x="3771837" y="2362137"/>
                </a:cubicBezTo>
                <a:cubicBezTo>
                  <a:pt x="3737165" y="2362137"/>
                  <a:pt x="3709480" y="2299780"/>
                  <a:pt x="3709480" y="2289366"/>
                </a:cubicBezTo>
                <a:cubicBezTo>
                  <a:pt x="3709480" y="2282444"/>
                  <a:pt x="3716401" y="2265172"/>
                  <a:pt x="3723322" y="2254758"/>
                </a:cubicBezTo>
                <a:cubicBezTo>
                  <a:pt x="3716401" y="2247837"/>
                  <a:pt x="3712908" y="2240915"/>
                  <a:pt x="3705987" y="2244344"/>
                </a:cubicBezTo>
                <a:cubicBezTo>
                  <a:pt x="3699065" y="2237423"/>
                  <a:pt x="3692144" y="2227072"/>
                  <a:pt x="3692144" y="2216658"/>
                </a:cubicBezTo>
                <a:cubicBezTo>
                  <a:pt x="3692144" y="2192401"/>
                  <a:pt x="3719894" y="2213229"/>
                  <a:pt x="3719894" y="2185480"/>
                </a:cubicBezTo>
                <a:cubicBezTo>
                  <a:pt x="3719894" y="2178558"/>
                  <a:pt x="3712908" y="2161223"/>
                  <a:pt x="3712908" y="2150872"/>
                </a:cubicBezTo>
                <a:cubicBezTo>
                  <a:pt x="3712908" y="2143951"/>
                  <a:pt x="3716401" y="2140458"/>
                  <a:pt x="3719894" y="2133537"/>
                </a:cubicBezTo>
                <a:lnTo>
                  <a:pt x="3730244" y="2133537"/>
                </a:lnTo>
                <a:cubicBezTo>
                  <a:pt x="3751008" y="2123123"/>
                  <a:pt x="3751008" y="2126615"/>
                  <a:pt x="3768344" y="2119694"/>
                </a:cubicBezTo>
                <a:cubicBezTo>
                  <a:pt x="3789108" y="2112772"/>
                  <a:pt x="3789108" y="2081593"/>
                  <a:pt x="3799522" y="2067751"/>
                </a:cubicBezTo>
                <a:cubicBezTo>
                  <a:pt x="3803015" y="2057337"/>
                  <a:pt x="3841115" y="2046923"/>
                  <a:pt x="3841115" y="2046923"/>
                </a:cubicBezTo>
                <a:cubicBezTo>
                  <a:pt x="3858387" y="2046923"/>
                  <a:pt x="3882644" y="2078101"/>
                  <a:pt x="3903409" y="2078101"/>
                </a:cubicBezTo>
                <a:cubicBezTo>
                  <a:pt x="3934587" y="2078101"/>
                  <a:pt x="4003865" y="2012315"/>
                  <a:pt x="4031551" y="2012315"/>
                </a:cubicBezTo>
                <a:cubicBezTo>
                  <a:pt x="4121658" y="2012315"/>
                  <a:pt x="4121658" y="2078101"/>
                  <a:pt x="4163187" y="2164715"/>
                </a:cubicBezTo>
                <a:close/>
                <a:moveTo>
                  <a:pt x="4014280" y="2012315"/>
                </a:moveTo>
                <a:lnTo>
                  <a:pt x="3910330" y="2060829"/>
                </a:lnTo>
                <a:cubicBezTo>
                  <a:pt x="3917315" y="2029651"/>
                  <a:pt x="3969258" y="2001901"/>
                  <a:pt x="3986530" y="2012315"/>
                </a:cubicBezTo>
                <a:lnTo>
                  <a:pt x="4014280" y="2012315"/>
                </a:lnTo>
                <a:close/>
                <a:moveTo>
                  <a:pt x="1392364" y="2064258"/>
                </a:moveTo>
                <a:cubicBezTo>
                  <a:pt x="1340421" y="2040001"/>
                  <a:pt x="1271143" y="2015808"/>
                  <a:pt x="1222629" y="2019237"/>
                </a:cubicBezTo>
                <a:cubicBezTo>
                  <a:pt x="1229551" y="2012315"/>
                  <a:pt x="1236535" y="2012315"/>
                  <a:pt x="1246886" y="2012315"/>
                </a:cubicBezTo>
                <a:cubicBezTo>
                  <a:pt x="1288478" y="2012315"/>
                  <a:pt x="1354264" y="2043493"/>
                  <a:pt x="1392364" y="2064258"/>
                </a:cubicBezTo>
                <a:close/>
                <a:moveTo>
                  <a:pt x="1541272" y="2015808"/>
                </a:moveTo>
                <a:cubicBezTo>
                  <a:pt x="1565529" y="2085023"/>
                  <a:pt x="1672908" y="2095437"/>
                  <a:pt x="1721421" y="2095437"/>
                </a:cubicBezTo>
                <a:cubicBezTo>
                  <a:pt x="1780286" y="2095437"/>
                  <a:pt x="1825308" y="2067751"/>
                  <a:pt x="1870329" y="2067751"/>
                </a:cubicBezTo>
                <a:cubicBezTo>
                  <a:pt x="1877251" y="2067751"/>
                  <a:pt x="1880743" y="2064258"/>
                  <a:pt x="1887664" y="2067751"/>
                </a:cubicBezTo>
                <a:cubicBezTo>
                  <a:pt x="1915351" y="2085023"/>
                  <a:pt x="1939608" y="2105851"/>
                  <a:pt x="1970786" y="2116201"/>
                </a:cubicBezTo>
                <a:cubicBezTo>
                  <a:pt x="1998472" y="2126615"/>
                  <a:pt x="2060829" y="2133537"/>
                  <a:pt x="2067751" y="2133537"/>
                </a:cubicBezTo>
                <a:cubicBezTo>
                  <a:pt x="2112772" y="2133537"/>
                  <a:pt x="2233994" y="2091944"/>
                  <a:pt x="2261743" y="2057337"/>
                </a:cubicBezTo>
                <a:cubicBezTo>
                  <a:pt x="2265172" y="2078101"/>
                  <a:pt x="2272094" y="2098929"/>
                  <a:pt x="2279015" y="2119694"/>
                </a:cubicBezTo>
                <a:cubicBezTo>
                  <a:pt x="2206308" y="2147380"/>
                  <a:pt x="2133537" y="2178558"/>
                  <a:pt x="2133537" y="2254758"/>
                </a:cubicBezTo>
                <a:cubicBezTo>
                  <a:pt x="2133537" y="2261680"/>
                  <a:pt x="2140521" y="2299780"/>
                  <a:pt x="2147443" y="2334451"/>
                </a:cubicBezTo>
                <a:cubicBezTo>
                  <a:pt x="2137029" y="2330958"/>
                  <a:pt x="2123186" y="2330958"/>
                  <a:pt x="2123186" y="2330958"/>
                </a:cubicBezTo>
                <a:cubicBezTo>
                  <a:pt x="2098929" y="2334451"/>
                  <a:pt x="2057337" y="2337880"/>
                  <a:pt x="2050415" y="2337880"/>
                </a:cubicBezTo>
                <a:cubicBezTo>
                  <a:pt x="1943100" y="2337880"/>
                  <a:pt x="1859915" y="2303272"/>
                  <a:pt x="1749108" y="2227072"/>
                </a:cubicBezTo>
                <a:lnTo>
                  <a:pt x="1745678" y="2230501"/>
                </a:lnTo>
                <a:cubicBezTo>
                  <a:pt x="1749108" y="2240915"/>
                  <a:pt x="1759521" y="2254758"/>
                  <a:pt x="1776794" y="2265172"/>
                </a:cubicBezTo>
                <a:cubicBezTo>
                  <a:pt x="1859915" y="2320544"/>
                  <a:pt x="1963864" y="2365566"/>
                  <a:pt x="2046986" y="2365566"/>
                </a:cubicBezTo>
                <a:cubicBezTo>
                  <a:pt x="2081594" y="2365566"/>
                  <a:pt x="2126615" y="2351723"/>
                  <a:pt x="2154364" y="2344801"/>
                </a:cubicBezTo>
                <a:cubicBezTo>
                  <a:pt x="2157794" y="2400237"/>
                  <a:pt x="2233994" y="2497201"/>
                  <a:pt x="2306764" y="2528380"/>
                </a:cubicBezTo>
                <a:cubicBezTo>
                  <a:pt x="2292858" y="2535301"/>
                  <a:pt x="2268664" y="2538794"/>
                  <a:pt x="2261743" y="2538794"/>
                </a:cubicBezTo>
                <a:cubicBezTo>
                  <a:pt x="2251329" y="2538794"/>
                  <a:pt x="2157794" y="2511044"/>
                  <a:pt x="2147443" y="2511044"/>
                </a:cubicBezTo>
                <a:lnTo>
                  <a:pt x="2026221" y="2511044"/>
                </a:lnTo>
                <a:cubicBezTo>
                  <a:pt x="1936115" y="2500694"/>
                  <a:pt x="1946529" y="2389823"/>
                  <a:pt x="1887664" y="2375980"/>
                </a:cubicBezTo>
                <a:cubicBezTo>
                  <a:pt x="1849564" y="2365566"/>
                  <a:pt x="1794129" y="2369058"/>
                  <a:pt x="1759521" y="2344801"/>
                </a:cubicBezTo>
                <a:cubicBezTo>
                  <a:pt x="1717929" y="2317115"/>
                  <a:pt x="1731772" y="2258251"/>
                  <a:pt x="1697164" y="2230501"/>
                </a:cubicBezTo>
                <a:cubicBezTo>
                  <a:pt x="1669478" y="2209737"/>
                  <a:pt x="1638300" y="2202815"/>
                  <a:pt x="1614043" y="2192401"/>
                </a:cubicBezTo>
                <a:cubicBezTo>
                  <a:pt x="1600200" y="2188972"/>
                  <a:pt x="1582864" y="2168144"/>
                  <a:pt x="1565529" y="2157794"/>
                </a:cubicBezTo>
                <a:cubicBezTo>
                  <a:pt x="1524000" y="2137029"/>
                  <a:pt x="1506664" y="2105851"/>
                  <a:pt x="1506664" y="2078101"/>
                </a:cubicBezTo>
                <a:cubicBezTo>
                  <a:pt x="1506664" y="2060829"/>
                  <a:pt x="1517078" y="2008823"/>
                  <a:pt x="1534351" y="2005393"/>
                </a:cubicBezTo>
                <a:cubicBezTo>
                  <a:pt x="1537843" y="2005393"/>
                  <a:pt x="1541272" y="2012315"/>
                  <a:pt x="1541272" y="2015808"/>
                </a:cubicBezTo>
                <a:close/>
                <a:moveTo>
                  <a:pt x="5320030" y="2015808"/>
                </a:moveTo>
                <a:cubicBezTo>
                  <a:pt x="5326951" y="2015808"/>
                  <a:pt x="5354637" y="2001901"/>
                  <a:pt x="5361559" y="2001901"/>
                </a:cubicBezTo>
                <a:cubicBezTo>
                  <a:pt x="5385816" y="2001901"/>
                  <a:pt x="5416995" y="2036572"/>
                  <a:pt x="5416995" y="2067751"/>
                </a:cubicBezTo>
                <a:cubicBezTo>
                  <a:pt x="5458587" y="2060829"/>
                  <a:pt x="5486274" y="2071180"/>
                  <a:pt x="5486274" y="2112772"/>
                </a:cubicBezTo>
                <a:cubicBezTo>
                  <a:pt x="5486274" y="2119694"/>
                  <a:pt x="5482781" y="2137029"/>
                  <a:pt x="5475859" y="2147380"/>
                </a:cubicBezTo>
                <a:cubicBezTo>
                  <a:pt x="5472430" y="2154301"/>
                  <a:pt x="5462016" y="2157794"/>
                  <a:pt x="5458587" y="2168144"/>
                </a:cubicBezTo>
                <a:cubicBezTo>
                  <a:pt x="5455095" y="2175129"/>
                  <a:pt x="5462016" y="2192401"/>
                  <a:pt x="5462016" y="2202815"/>
                </a:cubicBezTo>
                <a:cubicBezTo>
                  <a:pt x="5462016" y="2254758"/>
                  <a:pt x="5375466" y="2279015"/>
                  <a:pt x="5358130" y="2279015"/>
                </a:cubicBezTo>
                <a:cubicBezTo>
                  <a:pt x="5351209" y="2279015"/>
                  <a:pt x="5333874" y="2275523"/>
                  <a:pt x="5323459" y="2272094"/>
                </a:cubicBezTo>
                <a:cubicBezTo>
                  <a:pt x="5330381" y="2258251"/>
                  <a:pt x="5333874" y="2237423"/>
                  <a:pt x="5333874" y="2230501"/>
                </a:cubicBezTo>
                <a:cubicBezTo>
                  <a:pt x="5333874" y="2206244"/>
                  <a:pt x="5326951" y="2178558"/>
                  <a:pt x="5292281" y="2161223"/>
                </a:cubicBezTo>
                <a:cubicBezTo>
                  <a:pt x="5295774" y="2164715"/>
                  <a:pt x="5295774" y="2164715"/>
                  <a:pt x="5302695" y="2164715"/>
                </a:cubicBezTo>
                <a:cubicBezTo>
                  <a:pt x="5351209" y="2164715"/>
                  <a:pt x="5361559" y="2081593"/>
                  <a:pt x="5361559" y="2067751"/>
                </a:cubicBezTo>
                <a:cubicBezTo>
                  <a:pt x="5340795" y="2085023"/>
                  <a:pt x="5333874" y="2140458"/>
                  <a:pt x="5292281" y="2154301"/>
                </a:cubicBezTo>
                <a:cubicBezTo>
                  <a:pt x="5275009" y="2130044"/>
                  <a:pt x="5264595" y="2112772"/>
                  <a:pt x="5247259" y="2112772"/>
                </a:cubicBezTo>
                <a:cubicBezTo>
                  <a:pt x="5223066" y="2112772"/>
                  <a:pt x="5219574" y="2137029"/>
                  <a:pt x="5223066" y="2154301"/>
                </a:cubicBezTo>
                <a:cubicBezTo>
                  <a:pt x="5212651" y="2150872"/>
                  <a:pt x="5195316" y="2140458"/>
                  <a:pt x="5184966" y="2150872"/>
                </a:cubicBezTo>
                <a:cubicBezTo>
                  <a:pt x="5184966" y="2143951"/>
                  <a:pt x="5188395" y="2133537"/>
                  <a:pt x="5188395" y="2123123"/>
                </a:cubicBezTo>
                <a:cubicBezTo>
                  <a:pt x="5188395" y="2119694"/>
                  <a:pt x="5195316" y="2116201"/>
                  <a:pt x="5198809" y="2112772"/>
                </a:cubicBezTo>
                <a:cubicBezTo>
                  <a:pt x="5223066" y="2112772"/>
                  <a:pt x="5229987" y="2071180"/>
                  <a:pt x="5240337" y="2064258"/>
                </a:cubicBezTo>
                <a:cubicBezTo>
                  <a:pt x="5243830" y="2057337"/>
                  <a:pt x="5257674" y="2057337"/>
                  <a:pt x="5261166" y="2050415"/>
                </a:cubicBezTo>
                <a:cubicBezTo>
                  <a:pt x="5271516" y="2036572"/>
                  <a:pt x="5275009" y="2019237"/>
                  <a:pt x="5278437" y="2001901"/>
                </a:cubicBezTo>
                <a:lnTo>
                  <a:pt x="5288851" y="2001901"/>
                </a:lnTo>
                <a:cubicBezTo>
                  <a:pt x="5295774" y="2001901"/>
                  <a:pt x="5309616" y="2015808"/>
                  <a:pt x="5320030" y="2015808"/>
                </a:cubicBezTo>
                <a:close/>
                <a:moveTo>
                  <a:pt x="4371023" y="2046923"/>
                </a:moveTo>
                <a:cubicBezTo>
                  <a:pt x="4377944" y="2053908"/>
                  <a:pt x="4395280" y="2053908"/>
                  <a:pt x="4405630" y="2064258"/>
                </a:cubicBezTo>
                <a:cubicBezTo>
                  <a:pt x="4426395" y="2088515"/>
                  <a:pt x="4440301" y="2119694"/>
                  <a:pt x="4457574" y="2147380"/>
                </a:cubicBezTo>
                <a:cubicBezTo>
                  <a:pt x="4492244" y="2195894"/>
                  <a:pt x="4547680" y="2233994"/>
                  <a:pt x="4596130" y="2227072"/>
                </a:cubicBezTo>
                <a:cubicBezTo>
                  <a:pt x="4582287" y="2247837"/>
                  <a:pt x="4585716" y="2279015"/>
                  <a:pt x="4585716" y="2306701"/>
                </a:cubicBezTo>
                <a:cubicBezTo>
                  <a:pt x="4585716" y="2369058"/>
                  <a:pt x="4592701" y="2414080"/>
                  <a:pt x="4630801" y="2483358"/>
                </a:cubicBezTo>
                <a:cubicBezTo>
                  <a:pt x="4606544" y="2472944"/>
                  <a:pt x="4575366" y="2462594"/>
                  <a:pt x="4551109" y="2438337"/>
                </a:cubicBezTo>
                <a:cubicBezTo>
                  <a:pt x="4530344" y="2421001"/>
                  <a:pt x="4502595" y="2396744"/>
                  <a:pt x="4481830" y="2372551"/>
                </a:cubicBezTo>
                <a:cubicBezTo>
                  <a:pt x="4450651" y="2334451"/>
                  <a:pt x="4426395" y="2292858"/>
                  <a:pt x="4405630" y="2254758"/>
                </a:cubicBezTo>
                <a:lnTo>
                  <a:pt x="4402201" y="2254758"/>
                </a:lnTo>
                <a:cubicBezTo>
                  <a:pt x="4416044" y="2317115"/>
                  <a:pt x="4474909" y="2396744"/>
                  <a:pt x="4551109" y="2452180"/>
                </a:cubicBezTo>
                <a:cubicBezTo>
                  <a:pt x="4571874" y="2469515"/>
                  <a:pt x="4603051" y="2479866"/>
                  <a:pt x="4630801" y="2490280"/>
                </a:cubicBezTo>
                <a:cubicBezTo>
                  <a:pt x="4637723" y="2493772"/>
                  <a:pt x="4641151" y="2504123"/>
                  <a:pt x="4648074" y="2517966"/>
                </a:cubicBezTo>
                <a:cubicBezTo>
                  <a:pt x="4679251" y="2566480"/>
                  <a:pt x="4748530" y="2590737"/>
                  <a:pt x="4779709" y="2621915"/>
                </a:cubicBezTo>
                <a:cubicBezTo>
                  <a:pt x="4741609" y="2604580"/>
                  <a:pt x="4720844" y="2608072"/>
                  <a:pt x="4693095" y="2608072"/>
                </a:cubicBezTo>
                <a:cubicBezTo>
                  <a:pt x="4654995" y="2608072"/>
                  <a:pt x="4627309" y="2618423"/>
                  <a:pt x="4585716" y="2635758"/>
                </a:cubicBezTo>
                <a:cubicBezTo>
                  <a:pt x="4589209" y="2639187"/>
                  <a:pt x="4585716" y="2639187"/>
                  <a:pt x="4592701" y="2639187"/>
                </a:cubicBezTo>
                <a:cubicBezTo>
                  <a:pt x="4603051" y="2639187"/>
                  <a:pt x="4686174" y="2621915"/>
                  <a:pt x="4693095" y="2621915"/>
                </a:cubicBezTo>
                <a:cubicBezTo>
                  <a:pt x="4703509" y="2621915"/>
                  <a:pt x="4748530" y="2625344"/>
                  <a:pt x="4772787" y="2628837"/>
                </a:cubicBezTo>
                <a:cubicBezTo>
                  <a:pt x="4765866" y="2635758"/>
                  <a:pt x="4758944" y="2653094"/>
                  <a:pt x="4745101" y="2660015"/>
                </a:cubicBezTo>
                <a:cubicBezTo>
                  <a:pt x="4703509" y="2677287"/>
                  <a:pt x="4630801" y="2687701"/>
                  <a:pt x="4620387" y="2687701"/>
                </a:cubicBezTo>
                <a:cubicBezTo>
                  <a:pt x="4613466" y="2687701"/>
                  <a:pt x="4575366" y="2684209"/>
                  <a:pt x="4551109" y="2680780"/>
                </a:cubicBezTo>
                <a:cubicBezTo>
                  <a:pt x="4578795" y="2698115"/>
                  <a:pt x="4592701" y="2698115"/>
                  <a:pt x="4616895" y="2698115"/>
                </a:cubicBezTo>
                <a:cubicBezTo>
                  <a:pt x="4661916" y="2698115"/>
                  <a:pt x="4689666" y="2684209"/>
                  <a:pt x="4741609" y="2673858"/>
                </a:cubicBezTo>
                <a:cubicBezTo>
                  <a:pt x="4734687" y="2684209"/>
                  <a:pt x="4731195" y="2701544"/>
                  <a:pt x="4720844" y="2708466"/>
                </a:cubicBezTo>
                <a:cubicBezTo>
                  <a:pt x="4665409" y="2756980"/>
                  <a:pt x="4568444" y="2753487"/>
                  <a:pt x="4509580" y="2756980"/>
                </a:cubicBezTo>
                <a:cubicBezTo>
                  <a:pt x="4526851" y="2763901"/>
                  <a:pt x="4558030" y="2770823"/>
                  <a:pt x="4568444" y="2770823"/>
                </a:cubicBezTo>
                <a:cubicBezTo>
                  <a:pt x="4613466" y="2770823"/>
                  <a:pt x="4686174" y="2750058"/>
                  <a:pt x="4720844" y="2725801"/>
                </a:cubicBezTo>
                <a:cubicBezTo>
                  <a:pt x="4717351" y="2739644"/>
                  <a:pt x="4710430" y="2760409"/>
                  <a:pt x="4710430" y="2770823"/>
                </a:cubicBezTo>
                <a:cubicBezTo>
                  <a:pt x="4710430" y="2777744"/>
                  <a:pt x="4717351" y="2812415"/>
                  <a:pt x="4727766" y="2836609"/>
                </a:cubicBezTo>
                <a:lnTo>
                  <a:pt x="4668901" y="2836609"/>
                </a:lnTo>
                <a:cubicBezTo>
                  <a:pt x="4654995" y="2833180"/>
                  <a:pt x="4634230" y="2829687"/>
                  <a:pt x="4623816" y="2826258"/>
                </a:cubicBezTo>
                <a:cubicBezTo>
                  <a:pt x="4568444" y="2812415"/>
                  <a:pt x="4544187" y="2788158"/>
                  <a:pt x="4499166" y="2788158"/>
                </a:cubicBezTo>
                <a:cubicBezTo>
                  <a:pt x="4457574" y="2788158"/>
                  <a:pt x="4440301" y="2802001"/>
                  <a:pt x="4405630" y="2850515"/>
                </a:cubicBezTo>
                <a:cubicBezTo>
                  <a:pt x="4384866" y="2857437"/>
                  <a:pt x="4360609" y="2860866"/>
                  <a:pt x="4339844" y="2881630"/>
                </a:cubicBezTo>
                <a:cubicBezTo>
                  <a:pt x="4339844" y="2885123"/>
                  <a:pt x="4336351" y="2885123"/>
                  <a:pt x="4336351" y="2892044"/>
                </a:cubicBezTo>
                <a:cubicBezTo>
                  <a:pt x="4336351" y="2902458"/>
                  <a:pt x="4339844" y="2905887"/>
                  <a:pt x="4343274" y="2909380"/>
                </a:cubicBezTo>
                <a:cubicBezTo>
                  <a:pt x="4336351" y="2912809"/>
                  <a:pt x="4329430" y="2912809"/>
                  <a:pt x="4319080" y="2912809"/>
                </a:cubicBezTo>
                <a:cubicBezTo>
                  <a:pt x="4287901" y="2912809"/>
                  <a:pt x="4249801" y="2892044"/>
                  <a:pt x="4249801" y="2860866"/>
                </a:cubicBezTo>
                <a:cubicBezTo>
                  <a:pt x="4249801" y="2847023"/>
                  <a:pt x="4260151" y="2815844"/>
                  <a:pt x="4287901" y="2805494"/>
                </a:cubicBezTo>
                <a:cubicBezTo>
                  <a:pt x="4274058" y="2777744"/>
                  <a:pt x="4256723" y="2784666"/>
                  <a:pt x="4256723" y="2760409"/>
                </a:cubicBezTo>
                <a:cubicBezTo>
                  <a:pt x="4256723" y="2739644"/>
                  <a:pt x="4270566" y="2705037"/>
                  <a:pt x="4298251" y="2705037"/>
                </a:cubicBezTo>
                <a:cubicBezTo>
                  <a:pt x="4305174" y="2705037"/>
                  <a:pt x="4315587" y="2708466"/>
                  <a:pt x="4332923" y="2711958"/>
                </a:cubicBezTo>
                <a:cubicBezTo>
                  <a:pt x="4336351" y="2708466"/>
                  <a:pt x="4336351" y="2711958"/>
                  <a:pt x="4336351" y="2701544"/>
                </a:cubicBezTo>
                <a:cubicBezTo>
                  <a:pt x="4336351" y="2691194"/>
                  <a:pt x="4294823" y="2680780"/>
                  <a:pt x="4294823" y="2646172"/>
                </a:cubicBezTo>
                <a:lnTo>
                  <a:pt x="4294823" y="2635758"/>
                </a:lnTo>
                <a:cubicBezTo>
                  <a:pt x="4301744" y="2621915"/>
                  <a:pt x="4312158" y="2604580"/>
                  <a:pt x="4326001" y="2590737"/>
                </a:cubicBezTo>
                <a:cubicBezTo>
                  <a:pt x="4329430" y="2590737"/>
                  <a:pt x="4336351" y="2590737"/>
                  <a:pt x="4339844" y="2587244"/>
                </a:cubicBezTo>
                <a:cubicBezTo>
                  <a:pt x="4346766" y="2580323"/>
                  <a:pt x="4350258" y="2562987"/>
                  <a:pt x="4360609" y="2556066"/>
                </a:cubicBezTo>
                <a:cubicBezTo>
                  <a:pt x="4374451" y="2542223"/>
                  <a:pt x="4409123" y="2549144"/>
                  <a:pt x="4422966" y="2545715"/>
                </a:cubicBezTo>
                <a:cubicBezTo>
                  <a:pt x="4471480" y="2535301"/>
                  <a:pt x="4464495" y="2521458"/>
                  <a:pt x="4495674" y="2521458"/>
                </a:cubicBezTo>
                <a:cubicBezTo>
                  <a:pt x="4506087" y="2521458"/>
                  <a:pt x="4533774" y="2531872"/>
                  <a:pt x="4544187" y="2531872"/>
                </a:cubicBezTo>
                <a:lnTo>
                  <a:pt x="4616895" y="2531872"/>
                </a:lnTo>
                <a:cubicBezTo>
                  <a:pt x="4630801" y="2535301"/>
                  <a:pt x="4641151" y="2542223"/>
                  <a:pt x="4658487" y="2545715"/>
                </a:cubicBezTo>
                <a:cubicBezTo>
                  <a:pt x="4658487" y="2545715"/>
                  <a:pt x="4661916" y="2545715"/>
                  <a:pt x="4661916" y="2538794"/>
                </a:cubicBezTo>
                <a:cubicBezTo>
                  <a:pt x="4661916" y="2528380"/>
                  <a:pt x="4634230" y="2514537"/>
                  <a:pt x="4623816" y="2514537"/>
                </a:cubicBezTo>
                <a:lnTo>
                  <a:pt x="4551109" y="2514537"/>
                </a:lnTo>
                <a:cubicBezTo>
                  <a:pt x="4533774" y="2511044"/>
                  <a:pt x="4506087" y="2504123"/>
                  <a:pt x="4495674" y="2504123"/>
                </a:cubicBezTo>
                <a:cubicBezTo>
                  <a:pt x="4467987" y="2504123"/>
                  <a:pt x="4447223" y="2524887"/>
                  <a:pt x="4433380" y="2524887"/>
                </a:cubicBezTo>
                <a:cubicBezTo>
                  <a:pt x="4426395" y="2524887"/>
                  <a:pt x="4391787" y="2500694"/>
                  <a:pt x="4377944" y="2490280"/>
                </a:cubicBezTo>
                <a:cubicBezTo>
                  <a:pt x="4371023" y="2483358"/>
                  <a:pt x="4374451" y="2469515"/>
                  <a:pt x="4367530" y="2466023"/>
                </a:cubicBezTo>
                <a:cubicBezTo>
                  <a:pt x="4353687" y="2448751"/>
                  <a:pt x="4336351" y="2441766"/>
                  <a:pt x="4319080" y="2431415"/>
                </a:cubicBezTo>
                <a:cubicBezTo>
                  <a:pt x="4319080" y="2417572"/>
                  <a:pt x="4305174" y="2389823"/>
                  <a:pt x="4305174" y="2379472"/>
                </a:cubicBezTo>
                <a:cubicBezTo>
                  <a:pt x="4305174" y="2372551"/>
                  <a:pt x="4319080" y="2362137"/>
                  <a:pt x="4322509" y="2355215"/>
                </a:cubicBezTo>
                <a:cubicBezTo>
                  <a:pt x="4329430" y="2341372"/>
                  <a:pt x="4336351" y="2324037"/>
                  <a:pt x="4336351" y="2310194"/>
                </a:cubicBezTo>
                <a:cubicBezTo>
                  <a:pt x="4339844" y="2306701"/>
                  <a:pt x="4339844" y="2303272"/>
                  <a:pt x="4339844" y="2296351"/>
                </a:cubicBezTo>
                <a:cubicBezTo>
                  <a:pt x="4339844" y="2265172"/>
                  <a:pt x="4326001" y="2254758"/>
                  <a:pt x="4287901" y="2227072"/>
                </a:cubicBezTo>
                <a:cubicBezTo>
                  <a:pt x="4298251" y="2192401"/>
                  <a:pt x="4228974" y="2140458"/>
                  <a:pt x="4197858" y="2126615"/>
                </a:cubicBezTo>
                <a:cubicBezTo>
                  <a:pt x="4180523" y="2123123"/>
                  <a:pt x="4145851" y="2081593"/>
                  <a:pt x="4145851" y="2064258"/>
                </a:cubicBezTo>
                <a:cubicBezTo>
                  <a:pt x="4145851" y="2057337"/>
                  <a:pt x="4149344" y="2053908"/>
                  <a:pt x="4152836" y="2050415"/>
                </a:cubicBezTo>
                <a:cubicBezTo>
                  <a:pt x="4204780" y="2050415"/>
                  <a:pt x="4173601" y="2012315"/>
                  <a:pt x="4218623" y="2012315"/>
                </a:cubicBezTo>
                <a:cubicBezTo>
                  <a:pt x="4225544" y="2012315"/>
                  <a:pt x="4249801" y="2019237"/>
                  <a:pt x="4256723" y="2019237"/>
                </a:cubicBezTo>
                <a:cubicBezTo>
                  <a:pt x="4294823" y="2019237"/>
                  <a:pt x="4260151" y="1988058"/>
                  <a:pt x="4298251" y="1988058"/>
                </a:cubicBezTo>
                <a:cubicBezTo>
                  <a:pt x="4308666" y="1988058"/>
                  <a:pt x="4346766" y="2029651"/>
                  <a:pt x="4371023" y="2046923"/>
                </a:cubicBezTo>
                <a:close/>
                <a:moveTo>
                  <a:pt x="2725801" y="1981137"/>
                </a:moveTo>
                <a:cubicBezTo>
                  <a:pt x="2729294" y="1984629"/>
                  <a:pt x="2736215" y="1988058"/>
                  <a:pt x="2739708" y="1991551"/>
                </a:cubicBezTo>
                <a:cubicBezTo>
                  <a:pt x="2729294" y="1991551"/>
                  <a:pt x="2718880" y="1988058"/>
                  <a:pt x="2711958" y="1981137"/>
                </a:cubicBezTo>
                <a:lnTo>
                  <a:pt x="2725801" y="1981137"/>
                </a:lnTo>
                <a:close/>
                <a:moveTo>
                  <a:pt x="5818759" y="2008823"/>
                </a:moveTo>
                <a:cubicBezTo>
                  <a:pt x="5825681" y="2008823"/>
                  <a:pt x="5839524" y="2001901"/>
                  <a:pt x="5846445" y="2001901"/>
                </a:cubicBezTo>
                <a:cubicBezTo>
                  <a:pt x="5884545" y="2001901"/>
                  <a:pt x="5881116" y="2064258"/>
                  <a:pt x="5881116" y="2071180"/>
                </a:cubicBezTo>
                <a:cubicBezTo>
                  <a:pt x="5891530" y="2081593"/>
                  <a:pt x="5905374" y="2102358"/>
                  <a:pt x="5905374" y="2119694"/>
                </a:cubicBezTo>
                <a:cubicBezTo>
                  <a:pt x="5905374" y="2130044"/>
                  <a:pt x="5894959" y="2161223"/>
                  <a:pt x="5874195" y="2175129"/>
                </a:cubicBezTo>
                <a:cubicBezTo>
                  <a:pt x="5877624" y="2178558"/>
                  <a:pt x="5877624" y="2182051"/>
                  <a:pt x="5884545" y="2182051"/>
                </a:cubicBezTo>
                <a:cubicBezTo>
                  <a:pt x="5894959" y="2182051"/>
                  <a:pt x="5888037" y="2175129"/>
                  <a:pt x="5894959" y="2175129"/>
                </a:cubicBezTo>
                <a:cubicBezTo>
                  <a:pt x="5922645" y="2175129"/>
                  <a:pt x="5936551" y="2223580"/>
                  <a:pt x="5936551" y="2223580"/>
                </a:cubicBezTo>
                <a:cubicBezTo>
                  <a:pt x="5936551" y="2230501"/>
                  <a:pt x="5922645" y="2272094"/>
                  <a:pt x="5905374" y="2275523"/>
                </a:cubicBezTo>
                <a:cubicBezTo>
                  <a:pt x="5888037" y="2279015"/>
                  <a:pt x="5867274" y="2279015"/>
                  <a:pt x="5849937" y="2279015"/>
                </a:cubicBezTo>
                <a:cubicBezTo>
                  <a:pt x="5818759" y="2279015"/>
                  <a:pt x="5784151" y="2334451"/>
                  <a:pt x="5756402" y="2348294"/>
                </a:cubicBezTo>
                <a:cubicBezTo>
                  <a:pt x="5732209" y="2362137"/>
                  <a:pt x="5704459" y="2358644"/>
                  <a:pt x="5683695" y="2369058"/>
                </a:cubicBezTo>
                <a:cubicBezTo>
                  <a:pt x="5649024" y="2386394"/>
                  <a:pt x="5614416" y="2407158"/>
                  <a:pt x="5583237" y="2441766"/>
                </a:cubicBezTo>
                <a:cubicBezTo>
                  <a:pt x="5569395" y="2459101"/>
                  <a:pt x="5545137" y="2466023"/>
                  <a:pt x="5527802" y="2479866"/>
                </a:cubicBezTo>
                <a:cubicBezTo>
                  <a:pt x="5531295" y="2483358"/>
                  <a:pt x="5527802" y="2483358"/>
                  <a:pt x="5538216" y="2483358"/>
                </a:cubicBezTo>
                <a:cubicBezTo>
                  <a:pt x="5565902" y="2483358"/>
                  <a:pt x="5610924" y="2427923"/>
                  <a:pt x="5642102" y="2407158"/>
                </a:cubicBezTo>
                <a:cubicBezTo>
                  <a:pt x="5662930" y="2389823"/>
                  <a:pt x="5711381" y="2379472"/>
                  <a:pt x="5739130" y="2372551"/>
                </a:cubicBezTo>
                <a:cubicBezTo>
                  <a:pt x="5756402" y="2369058"/>
                  <a:pt x="5777230" y="2358644"/>
                  <a:pt x="5794502" y="2344801"/>
                </a:cubicBezTo>
                <a:cubicBezTo>
                  <a:pt x="5808345" y="2334451"/>
                  <a:pt x="5825681" y="2299780"/>
                  <a:pt x="5849937" y="2299780"/>
                </a:cubicBezTo>
                <a:lnTo>
                  <a:pt x="5867274" y="2299780"/>
                </a:lnTo>
                <a:cubicBezTo>
                  <a:pt x="5787581" y="2459101"/>
                  <a:pt x="5579809" y="2562987"/>
                  <a:pt x="5444681" y="2562987"/>
                </a:cubicBezTo>
                <a:lnTo>
                  <a:pt x="5427409" y="2562987"/>
                </a:lnTo>
                <a:cubicBezTo>
                  <a:pt x="5444681" y="2538794"/>
                  <a:pt x="5451602" y="2514537"/>
                  <a:pt x="5458587" y="2490280"/>
                </a:cubicBezTo>
                <a:lnTo>
                  <a:pt x="5458587" y="2414080"/>
                </a:lnTo>
                <a:cubicBezTo>
                  <a:pt x="5455095" y="2400237"/>
                  <a:pt x="5444681" y="2369058"/>
                  <a:pt x="5444681" y="2358644"/>
                </a:cubicBezTo>
                <a:cubicBezTo>
                  <a:pt x="5444681" y="2351723"/>
                  <a:pt x="5458587" y="2341372"/>
                  <a:pt x="5468937" y="2341372"/>
                </a:cubicBezTo>
                <a:cubicBezTo>
                  <a:pt x="5475859" y="2341372"/>
                  <a:pt x="5500116" y="2358644"/>
                  <a:pt x="5507037" y="2358644"/>
                </a:cubicBezTo>
                <a:cubicBezTo>
                  <a:pt x="5531295" y="2358644"/>
                  <a:pt x="5534787" y="2317115"/>
                  <a:pt x="5572887" y="2317115"/>
                </a:cubicBezTo>
                <a:cubicBezTo>
                  <a:pt x="5586730" y="2317115"/>
                  <a:pt x="5624830" y="2330958"/>
                  <a:pt x="5624830" y="2341372"/>
                </a:cubicBezTo>
                <a:cubicBezTo>
                  <a:pt x="5624830" y="2382901"/>
                  <a:pt x="5531295" y="2410651"/>
                  <a:pt x="5513959" y="2410651"/>
                </a:cubicBezTo>
                <a:cubicBezTo>
                  <a:pt x="5507037" y="2410651"/>
                  <a:pt x="5486274" y="2407158"/>
                  <a:pt x="5468937" y="2403666"/>
                </a:cubicBezTo>
                <a:cubicBezTo>
                  <a:pt x="5482781" y="2431415"/>
                  <a:pt x="5503609" y="2427923"/>
                  <a:pt x="5517451" y="2427923"/>
                </a:cubicBezTo>
                <a:cubicBezTo>
                  <a:pt x="5548630" y="2427923"/>
                  <a:pt x="5590159" y="2407158"/>
                  <a:pt x="5617909" y="2386394"/>
                </a:cubicBezTo>
                <a:cubicBezTo>
                  <a:pt x="5631751" y="2375980"/>
                  <a:pt x="5638674" y="2344801"/>
                  <a:pt x="5642102" y="2334451"/>
                </a:cubicBezTo>
                <a:cubicBezTo>
                  <a:pt x="5662930" y="2337880"/>
                  <a:pt x="5714874" y="2313623"/>
                  <a:pt x="5714874" y="2279015"/>
                </a:cubicBezTo>
                <a:cubicBezTo>
                  <a:pt x="5714874" y="2268601"/>
                  <a:pt x="5701030" y="2244344"/>
                  <a:pt x="5701030" y="2237423"/>
                </a:cubicBezTo>
                <a:cubicBezTo>
                  <a:pt x="5701030" y="2227072"/>
                  <a:pt x="5707951" y="2202815"/>
                  <a:pt x="5707951" y="2192401"/>
                </a:cubicBezTo>
                <a:cubicBezTo>
                  <a:pt x="5707951" y="2147380"/>
                  <a:pt x="5676774" y="2116201"/>
                  <a:pt x="5635181" y="2112772"/>
                </a:cubicBezTo>
                <a:cubicBezTo>
                  <a:pt x="5607495" y="2085023"/>
                  <a:pt x="5572887" y="2064258"/>
                  <a:pt x="5545137" y="2078101"/>
                </a:cubicBezTo>
                <a:cubicBezTo>
                  <a:pt x="5548630" y="2074672"/>
                  <a:pt x="5552059" y="2067751"/>
                  <a:pt x="5552059" y="2064258"/>
                </a:cubicBezTo>
                <a:cubicBezTo>
                  <a:pt x="5558981" y="2015808"/>
                  <a:pt x="5614416" y="2008823"/>
                  <a:pt x="5649024" y="2005393"/>
                </a:cubicBezTo>
                <a:cubicBezTo>
                  <a:pt x="5659437" y="2005393"/>
                  <a:pt x="5666359" y="1994980"/>
                  <a:pt x="5680202" y="1988058"/>
                </a:cubicBezTo>
                <a:cubicBezTo>
                  <a:pt x="5690616" y="1981137"/>
                  <a:pt x="5714874" y="1977708"/>
                  <a:pt x="5721795" y="1977708"/>
                </a:cubicBezTo>
                <a:cubicBezTo>
                  <a:pt x="5732209" y="1977708"/>
                  <a:pt x="5808345" y="2008823"/>
                  <a:pt x="5818759" y="2008823"/>
                </a:cubicBezTo>
                <a:close/>
                <a:moveTo>
                  <a:pt x="5053330" y="2168144"/>
                </a:moveTo>
                <a:cubicBezTo>
                  <a:pt x="5081016" y="2102358"/>
                  <a:pt x="5143374" y="1998472"/>
                  <a:pt x="5223066" y="1977708"/>
                </a:cubicBezTo>
                <a:cubicBezTo>
                  <a:pt x="5139944" y="2012315"/>
                  <a:pt x="5098351" y="2102358"/>
                  <a:pt x="5053330" y="2168144"/>
                </a:cubicBezTo>
                <a:close/>
                <a:moveTo>
                  <a:pt x="5046409" y="2109280"/>
                </a:moveTo>
                <a:cubicBezTo>
                  <a:pt x="5063744" y="2067751"/>
                  <a:pt x="5084509" y="2019237"/>
                  <a:pt x="5129530" y="1977708"/>
                </a:cubicBezTo>
                <a:cubicBezTo>
                  <a:pt x="5101844" y="2019237"/>
                  <a:pt x="5077587" y="2064258"/>
                  <a:pt x="5046409" y="2109280"/>
                </a:cubicBezTo>
                <a:close/>
                <a:moveTo>
                  <a:pt x="2985580" y="1994980"/>
                </a:moveTo>
                <a:cubicBezTo>
                  <a:pt x="2985580" y="2015808"/>
                  <a:pt x="2975229" y="2036572"/>
                  <a:pt x="2968308" y="2057337"/>
                </a:cubicBezTo>
                <a:lnTo>
                  <a:pt x="2968308" y="1981137"/>
                </a:lnTo>
                <a:cubicBezTo>
                  <a:pt x="2950972" y="1998472"/>
                  <a:pt x="2954401" y="2040001"/>
                  <a:pt x="2937129" y="2046923"/>
                </a:cubicBezTo>
                <a:cubicBezTo>
                  <a:pt x="2940558" y="2053908"/>
                  <a:pt x="2947480" y="2060829"/>
                  <a:pt x="2950972" y="2067751"/>
                </a:cubicBezTo>
                <a:cubicBezTo>
                  <a:pt x="2950972" y="2071180"/>
                  <a:pt x="2947480" y="2078101"/>
                  <a:pt x="2937129" y="2078101"/>
                </a:cubicBezTo>
                <a:cubicBezTo>
                  <a:pt x="2902458" y="2078101"/>
                  <a:pt x="2892108" y="2015808"/>
                  <a:pt x="2892108" y="2012315"/>
                </a:cubicBezTo>
                <a:cubicBezTo>
                  <a:pt x="2892108" y="1994980"/>
                  <a:pt x="2895537" y="1988058"/>
                  <a:pt x="2912872" y="1988058"/>
                </a:cubicBezTo>
                <a:cubicBezTo>
                  <a:pt x="2919794" y="1988058"/>
                  <a:pt x="2923222" y="1988058"/>
                  <a:pt x="2930208" y="1994980"/>
                </a:cubicBezTo>
                <a:lnTo>
                  <a:pt x="2930208" y="2022729"/>
                </a:lnTo>
                <a:cubicBezTo>
                  <a:pt x="2923222" y="2015808"/>
                  <a:pt x="2923222" y="2008823"/>
                  <a:pt x="2916301" y="2001901"/>
                </a:cubicBezTo>
                <a:cubicBezTo>
                  <a:pt x="2912872" y="2005393"/>
                  <a:pt x="2912872" y="2001901"/>
                  <a:pt x="2912872" y="2012315"/>
                </a:cubicBezTo>
                <a:cubicBezTo>
                  <a:pt x="2912872" y="2019237"/>
                  <a:pt x="2926715" y="2036572"/>
                  <a:pt x="2937129" y="2046923"/>
                </a:cubicBezTo>
                <a:cubicBezTo>
                  <a:pt x="2940558" y="2040001"/>
                  <a:pt x="2937129" y="2036572"/>
                  <a:pt x="2937129" y="2026158"/>
                </a:cubicBezTo>
                <a:cubicBezTo>
                  <a:pt x="2937129" y="2019237"/>
                  <a:pt x="2947480" y="1960372"/>
                  <a:pt x="2968308" y="1960372"/>
                </a:cubicBezTo>
                <a:cubicBezTo>
                  <a:pt x="2982151" y="1960372"/>
                  <a:pt x="2985580" y="1984629"/>
                  <a:pt x="2985580" y="1994980"/>
                </a:cubicBezTo>
                <a:close/>
                <a:moveTo>
                  <a:pt x="2760472" y="2005393"/>
                </a:moveTo>
                <a:cubicBezTo>
                  <a:pt x="2753551" y="2001901"/>
                  <a:pt x="2753551" y="1994980"/>
                  <a:pt x="2743137" y="1994980"/>
                </a:cubicBezTo>
                <a:cubicBezTo>
                  <a:pt x="2736215" y="1994980"/>
                  <a:pt x="2718880" y="2008823"/>
                  <a:pt x="2708529" y="2008823"/>
                </a:cubicBezTo>
                <a:cubicBezTo>
                  <a:pt x="2691194" y="2008823"/>
                  <a:pt x="2684272" y="1994980"/>
                  <a:pt x="2684272" y="1988058"/>
                </a:cubicBezTo>
                <a:cubicBezTo>
                  <a:pt x="2684272" y="1967293"/>
                  <a:pt x="2694686" y="1960372"/>
                  <a:pt x="2711958" y="1960372"/>
                </a:cubicBezTo>
                <a:cubicBezTo>
                  <a:pt x="2732786" y="1960372"/>
                  <a:pt x="2753551" y="1977708"/>
                  <a:pt x="2760472" y="2005393"/>
                </a:cubicBezTo>
                <a:close/>
                <a:moveTo>
                  <a:pt x="5908802" y="2015808"/>
                </a:moveTo>
                <a:cubicBezTo>
                  <a:pt x="5953824" y="1967293"/>
                  <a:pt x="5998845" y="1963801"/>
                  <a:pt x="6043867" y="1956880"/>
                </a:cubicBezTo>
                <a:cubicBezTo>
                  <a:pt x="6012751" y="1967293"/>
                  <a:pt x="5953824" y="1981137"/>
                  <a:pt x="5908802" y="2015808"/>
                </a:cubicBezTo>
                <a:close/>
                <a:moveTo>
                  <a:pt x="2871280" y="1998472"/>
                </a:moveTo>
                <a:cubicBezTo>
                  <a:pt x="2871280" y="2005393"/>
                  <a:pt x="2860929" y="2067751"/>
                  <a:pt x="2836672" y="2067751"/>
                </a:cubicBezTo>
                <a:cubicBezTo>
                  <a:pt x="2826258" y="2067751"/>
                  <a:pt x="2829751" y="2064258"/>
                  <a:pt x="2826258" y="2064258"/>
                </a:cubicBezTo>
                <a:cubicBezTo>
                  <a:pt x="2826258" y="2060829"/>
                  <a:pt x="2822829" y="2064258"/>
                  <a:pt x="2822829" y="2053908"/>
                </a:cubicBezTo>
                <a:cubicBezTo>
                  <a:pt x="2822829" y="2046923"/>
                  <a:pt x="2854008" y="2026158"/>
                  <a:pt x="2854008" y="1991551"/>
                </a:cubicBezTo>
                <a:cubicBezTo>
                  <a:pt x="2854008" y="1984629"/>
                  <a:pt x="2854008" y="1967293"/>
                  <a:pt x="2840101" y="1967293"/>
                </a:cubicBezTo>
                <a:cubicBezTo>
                  <a:pt x="2833180" y="1967293"/>
                  <a:pt x="2815908" y="1984629"/>
                  <a:pt x="2808922" y="1994980"/>
                </a:cubicBezTo>
                <a:cubicBezTo>
                  <a:pt x="2798572" y="1967293"/>
                  <a:pt x="2833180" y="1956880"/>
                  <a:pt x="2843594" y="1956880"/>
                </a:cubicBezTo>
                <a:cubicBezTo>
                  <a:pt x="2864358" y="1956880"/>
                  <a:pt x="2871280" y="1988058"/>
                  <a:pt x="2871280" y="1998472"/>
                </a:cubicBezTo>
                <a:close/>
                <a:moveTo>
                  <a:pt x="2788158" y="1988058"/>
                </a:moveTo>
                <a:cubicBezTo>
                  <a:pt x="2791651" y="1977708"/>
                  <a:pt x="2795080" y="1963801"/>
                  <a:pt x="2798572" y="1949958"/>
                </a:cubicBezTo>
                <a:lnTo>
                  <a:pt x="2798572" y="1988058"/>
                </a:lnTo>
                <a:cubicBezTo>
                  <a:pt x="2798572" y="1998472"/>
                  <a:pt x="2795080" y="2019237"/>
                  <a:pt x="2805494" y="2026158"/>
                </a:cubicBezTo>
                <a:cubicBezTo>
                  <a:pt x="2802001" y="2029651"/>
                  <a:pt x="2802001" y="2033080"/>
                  <a:pt x="2795080" y="2033080"/>
                </a:cubicBezTo>
                <a:cubicBezTo>
                  <a:pt x="2767394" y="2033080"/>
                  <a:pt x="2770886" y="1991551"/>
                  <a:pt x="2770886" y="1988058"/>
                </a:cubicBezTo>
                <a:cubicBezTo>
                  <a:pt x="2770886" y="1981137"/>
                  <a:pt x="2774315" y="1956880"/>
                  <a:pt x="2781237" y="1943037"/>
                </a:cubicBezTo>
                <a:cubicBezTo>
                  <a:pt x="2781237" y="1956880"/>
                  <a:pt x="2784729" y="1974215"/>
                  <a:pt x="2788158" y="1988058"/>
                </a:cubicBezTo>
                <a:close/>
                <a:moveTo>
                  <a:pt x="4360609" y="1929193"/>
                </a:moveTo>
                <a:cubicBezTo>
                  <a:pt x="4391787" y="1929193"/>
                  <a:pt x="4440301" y="1974215"/>
                  <a:pt x="4447223" y="2005393"/>
                </a:cubicBezTo>
                <a:cubicBezTo>
                  <a:pt x="4454144" y="2029651"/>
                  <a:pt x="4467987" y="2060829"/>
                  <a:pt x="4499166" y="2088515"/>
                </a:cubicBezTo>
                <a:cubicBezTo>
                  <a:pt x="4509580" y="2098929"/>
                  <a:pt x="4530344" y="2105851"/>
                  <a:pt x="4540695" y="2119694"/>
                </a:cubicBezTo>
                <a:cubicBezTo>
                  <a:pt x="4551109" y="2130044"/>
                  <a:pt x="4551109" y="2147380"/>
                  <a:pt x="4561523" y="2161223"/>
                </a:cubicBezTo>
                <a:cubicBezTo>
                  <a:pt x="4571874" y="2175129"/>
                  <a:pt x="4592701" y="2188972"/>
                  <a:pt x="4606544" y="2195894"/>
                </a:cubicBezTo>
                <a:cubicBezTo>
                  <a:pt x="4592701" y="2220151"/>
                  <a:pt x="4599623" y="2216658"/>
                  <a:pt x="4585716" y="2216658"/>
                </a:cubicBezTo>
                <a:cubicBezTo>
                  <a:pt x="4457574" y="2216658"/>
                  <a:pt x="4388295" y="1967293"/>
                  <a:pt x="4353687" y="1929193"/>
                </a:cubicBezTo>
                <a:lnTo>
                  <a:pt x="4360609" y="1929193"/>
                </a:lnTo>
                <a:close/>
                <a:moveTo>
                  <a:pt x="2240915" y="1970723"/>
                </a:moveTo>
                <a:cubicBezTo>
                  <a:pt x="2240915" y="1974215"/>
                  <a:pt x="2258251" y="2022729"/>
                  <a:pt x="2258251" y="2033080"/>
                </a:cubicBezTo>
                <a:lnTo>
                  <a:pt x="2258251" y="2046923"/>
                </a:lnTo>
                <a:cubicBezTo>
                  <a:pt x="2185543" y="2067751"/>
                  <a:pt x="2133537" y="2105851"/>
                  <a:pt x="2064321" y="2105851"/>
                </a:cubicBezTo>
                <a:cubicBezTo>
                  <a:pt x="1929194" y="2105851"/>
                  <a:pt x="1922272" y="2040001"/>
                  <a:pt x="1870329" y="2040001"/>
                </a:cubicBezTo>
                <a:cubicBezTo>
                  <a:pt x="1832229" y="2040001"/>
                  <a:pt x="1766443" y="2071180"/>
                  <a:pt x="1714500" y="2071180"/>
                </a:cubicBezTo>
                <a:cubicBezTo>
                  <a:pt x="1669478" y="2071180"/>
                  <a:pt x="1579372" y="2064258"/>
                  <a:pt x="1551686" y="2001901"/>
                </a:cubicBezTo>
                <a:cubicBezTo>
                  <a:pt x="1572451" y="1988058"/>
                  <a:pt x="1593278" y="1974215"/>
                  <a:pt x="1620964" y="1967293"/>
                </a:cubicBezTo>
                <a:cubicBezTo>
                  <a:pt x="1669478" y="1953451"/>
                  <a:pt x="1762951" y="1932623"/>
                  <a:pt x="1821815" y="1932623"/>
                </a:cubicBezTo>
                <a:lnTo>
                  <a:pt x="1998472" y="1932623"/>
                </a:lnTo>
                <a:cubicBezTo>
                  <a:pt x="2060829" y="1932623"/>
                  <a:pt x="2202815" y="1963801"/>
                  <a:pt x="2240915" y="1970723"/>
                </a:cubicBezTo>
                <a:close/>
                <a:moveTo>
                  <a:pt x="4817809" y="2081593"/>
                </a:moveTo>
                <a:cubicBezTo>
                  <a:pt x="4824730" y="2022729"/>
                  <a:pt x="4835144" y="1960372"/>
                  <a:pt x="4897437" y="1908429"/>
                </a:cubicBezTo>
                <a:cubicBezTo>
                  <a:pt x="4842066" y="1960372"/>
                  <a:pt x="4831651" y="2022729"/>
                  <a:pt x="4817809" y="2081593"/>
                </a:cubicBezTo>
                <a:close/>
                <a:moveTo>
                  <a:pt x="4786630" y="2026158"/>
                </a:moveTo>
                <a:cubicBezTo>
                  <a:pt x="4793551" y="1984629"/>
                  <a:pt x="4814316" y="1925701"/>
                  <a:pt x="4835144" y="1887601"/>
                </a:cubicBezTo>
                <a:cubicBezTo>
                  <a:pt x="4821237" y="1932623"/>
                  <a:pt x="4803966" y="1981137"/>
                  <a:pt x="4786630" y="2026158"/>
                </a:cubicBezTo>
                <a:close/>
                <a:moveTo>
                  <a:pt x="4544187" y="1898015"/>
                </a:moveTo>
                <a:lnTo>
                  <a:pt x="4544187" y="1887601"/>
                </a:lnTo>
                <a:lnTo>
                  <a:pt x="4544187" y="1898015"/>
                </a:lnTo>
                <a:close/>
                <a:moveTo>
                  <a:pt x="5829174" y="1949958"/>
                </a:moveTo>
                <a:cubicBezTo>
                  <a:pt x="5867274" y="1911858"/>
                  <a:pt x="5915724" y="1884172"/>
                  <a:pt x="5960745" y="1880680"/>
                </a:cubicBezTo>
                <a:cubicBezTo>
                  <a:pt x="5922645" y="1898015"/>
                  <a:pt x="5874195" y="1925701"/>
                  <a:pt x="5829174" y="1949958"/>
                </a:cubicBezTo>
                <a:close/>
                <a:moveTo>
                  <a:pt x="5330381" y="1981137"/>
                </a:moveTo>
                <a:cubicBezTo>
                  <a:pt x="5340795" y="1949958"/>
                  <a:pt x="5358130" y="1898015"/>
                  <a:pt x="5399659" y="1880680"/>
                </a:cubicBezTo>
                <a:cubicBezTo>
                  <a:pt x="5358130" y="1911858"/>
                  <a:pt x="5354637" y="1949958"/>
                  <a:pt x="5330381" y="1981137"/>
                </a:cubicBezTo>
                <a:close/>
                <a:moveTo>
                  <a:pt x="5413502" y="1870329"/>
                </a:moveTo>
                <a:lnTo>
                  <a:pt x="5434330" y="1859915"/>
                </a:lnTo>
                <a:lnTo>
                  <a:pt x="5413502" y="1870329"/>
                </a:lnTo>
                <a:close/>
                <a:moveTo>
                  <a:pt x="5347716" y="1898015"/>
                </a:moveTo>
                <a:cubicBezTo>
                  <a:pt x="5330381" y="1915351"/>
                  <a:pt x="5323459" y="1943037"/>
                  <a:pt x="5306187" y="1963801"/>
                </a:cubicBezTo>
                <a:cubicBezTo>
                  <a:pt x="5316537" y="1925701"/>
                  <a:pt x="5340795" y="1880680"/>
                  <a:pt x="5385816" y="1856486"/>
                </a:cubicBezTo>
                <a:cubicBezTo>
                  <a:pt x="5375466" y="1870329"/>
                  <a:pt x="5358130" y="1880680"/>
                  <a:pt x="5347716" y="1898015"/>
                </a:cubicBezTo>
                <a:close/>
                <a:moveTo>
                  <a:pt x="1482408" y="1994980"/>
                </a:moveTo>
                <a:cubicBezTo>
                  <a:pt x="1468564" y="1977708"/>
                  <a:pt x="1447800" y="1953451"/>
                  <a:pt x="1426972" y="1939608"/>
                </a:cubicBezTo>
                <a:cubicBezTo>
                  <a:pt x="1399286" y="1922272"/>
                  <a:pt x="1368108" y="1911858"/>
                  <a:pt x="1343851" y="1901508"/>
                </a:cubicBezTo>
                <a:cubicBezTo>
                  <a:pt x="1229551" y="1859915"/>
                  <a:pt x="1122235" y="1856486"/>
                  <a:pt x="1014857" y="1859915"/>
                </a:cubicBezTo>
                <a:lnTo>
                  <a:pt x="1011364" y="1859915"/>
                </a:lnTo>
                <a:cubicBezTo>
                  <a:pt x="1035621" y="1852993"/>
                  <a:pt x="1073721" y="1852993"/>
                  <a:pt x="1080643" y="1852993"/>
                </a:cubicBezTo>
                <a:cubicBezTo>
                  <a:pt x="1194943" y="1852993"/>
                  <a:pt x="1444308" y="1877251"/>
                  <a:pt x="1482408" y="1994980"/>
                </a:cubicBezTo>
                <a:close/>
                <a:moveTo>
                  <a:pt x="2916301" y="1859915"/>
                </a:moveTo>
                <a:cubicBezTo>
                  <a:pt x="2912872" y="1856486"/>
                  <a:pt x="2912872" y="1849501"/>
                  <a:pt x="2916301" y="1849501"/>
                </a:cubicBezTo>
                <a:lnTo>
                  <a:pt x="2916301" y="1859915"/>
                </a:lnTo>
                <a:close/>
                <a:moveTo>
                  <a:pt x="5209159" y="1894523"/>
                </a:moveTo>
                <a:cubicBezTo>
                  <a:pt x="5216081" y="1901508"/>
                  <a:pt x="5226495" y="1898015"/>
                  <a:pt x="5236909" y="1898015"/>
                </a:cubicBezTo>
                <a:lnTo>
                  <a:pt x="5236909" y="1904937"/>
                </a:lnTo>
                <a:cubicBezTo>
                  <a:pt x="5236909" y="1911858"/>
                  <a:pt x="5247259" y="1908429"/>
                  <a:pt x="5247259" y="1911858"/>
                </a:cubicBezTo>
                <a:cubicBezTo>
                  <a:pt x="5250751" y="1918780"/>
                  <a:pt x="5254181" y="1922272"/>
                  <a:pt x="5254181" y="1929193"/>
                </a:cubicBezTo>
                <a:cubicBezTo>
                  <a:pt x="5254181" y="1939608"/>
                  <a:pt x="5243830" y="1949958"/>
                  <a:pt x="5243830" y="1956880"/>
                </a:cubicBezTo>
                <a:cubicBezTo>
                  <a:pt x="5243830" y="1967293"/>
                  <a:pt x="5261166" y="2001901"/>
                  <a:pt x="5261166" y="2008823"/>
                </a:cubicBezTo>
                <a:cubicBezTo>
                  <a:pt x="5261166" y="2019237"/>
                  <a:pt x="5257674" y="2029651"/>
                  <a:pt x="5247259" y="2036572"/>
                </a:cubicBezTo>
                <a:cubicBezTo>
                  <a:pt x="5243830" y="2043493"/>
                  <a:pt x="5229987" y="2043493"/>
                  <a:pt x="5223066" y="2057337"/>
                </a:cubicBezTo>
                <a:cubicBezTo>
                  <a:pt x="5219574" y="2060829"/>
                  <a:pt x="5219574" y="2074672"/>
                  <a:pt x="5212651" y="2085023"/>
                </a:cubicBezTo>
                <a:cubicBezTo>
                  <a:pt x="5202237" y="2095437"/>
                  <a:pt x="5184966" y="2095437"/>
                  <a:pt x="5174551" y="2109280"/>
                </a:cubicBezTo>
                <a:cubicBezTo>
                  <a:pt x="5167630" y="2112772"/>
                  <a:pt x="5174551" y="2119694"/>
                  <a:pt x="5174551" y="2130044"/>
                </a:cubicBezTo>
                <a:cubicBezTo>
                  <a:pt x="5174551" y="2137029"/>
                  <a:pt x="5167630" y="2147380"/>
                  <a:pt x="5153787" y="2150872"/>
                </a:cubicBezTo>
                <a:cubicBezTo>
                  <a:pt x="5087937" y="2164715"/>
                  <a:pt x="5004816" y="2202815"/>
                  <a:pt x="4970209" y="2247837"/>
                </a:cubicBezTo>
                <a:cubicBezTo>
                  <a:pt x="5004816" y="2230501"/>
                  <a:pt x="5122609" y="2164715"/>
                  <a:pt x="5178044" y="2164715"/>
                </a:cubicBezTo>
                <a:lnTo>
                  <a:pt x="5191887" y="2164715"/>
                </a:lnTo>
                <a:cubicBezTo>
                  <a:pt x="5181474" y="2185480"/>
                  <a:pt x="5174551" y="2223580"/>
                  <a:pt x="5164137" y="2223580"/>
                </a:cubicBezTo>
                <a:cubicBezTo>
                  <a:pt x="5157216" y="2223580"/>
                  <a:pt x="5146866" y="2209737"/>
                  <a:pt x="5136451" y="2209737"/>
                </a:cubicBezTo>
                <a:cubicBezTo>
                  <a:pt x="5081016" y="2209737"/>
                  <a:pt x="5136451" y="2285937"/>
                  <a:pt x="5091430" y="2285937"/>
                </a:cubicBezTo>
                <a:cubicBezTo>
                  <a:pt x="5081016" y="2285937"/>
                  <a:pt x="5053330" y="2261680"/>
                  <a:pt x="5042916" y="2261680"/>
                </a:cubicBezTo>
                <a:cubicBezTo>
                  <a:pt x="5035995" y="2261680"/>
                  <a:pt x="5022151" y="2279015"/>
                  <a:pt x="5015230" y="2285937"/>
                </a:cubicBezTo>
                <a:cubicBezTo>
                  <a:pt x="5001387" y="2292858"/>
                  <a:pt x="4980623" y="2289366"/>
                  <a:pt x="4966716" y="2296351"/>
                </a:cubicBezTo>
                <a:cubicBezTo>
                  <a:pt x="4952874" y="2303272"/>
                  <a:pt x="4945951" y="2320544"/>
                  <a:pt x="4935537" y="2330958"/>
                </a:cubicBezTo>
                <a:cubicBezTo>
                  <a:pt x="4925187" y="2334451"/>
                  <a:pt x="4911344" y="2341372"/>
                  <a:pt x="4904423" y="2341372"/>
                </a:cubicBezTo>
                <a:cubicBezTo>
                  <a:pt x="4897437" y="2341372"/>
                  <a:pt x="4859337" y="2327466"/>
                  <a:pt x="4859337" y="2317115"/>
                </a:cubicBezTo>
                <a:cubicBezTo>
                  <a:pt x="4859337" y="2306701"/>
                  <a:pt x="4869751" y="2272094"/>
                  <a:pt x="4869751" y="2251329"/>
                </a:cubicBezTo>
                <a:cubicBezTo>
                  <a:pt x="4897437" y="2143951"/>
                  <a:pt x="4897437" y="2040001"/>
                  <a:pt x="4984051" y="1939608"/>
                </a:cubicBezTo>
                <a:cubicBezTo>
                  <a:pt x="4987544" y="1936115"/>
                  <a:pt x="4994466" y="1929193"/>
                  <a:pt x="4994466" y="1925701"/>
                </a:cubicBezTo>
                <a:cubicBezTo>
                  <a:pt x="4997895" y="1939608"/>
                  <a:pt x="5008309" y="1956880"/>
                  <a:pt x="5008309" y="1967293"/>
                </a:cubicBezTo>
                <a:cubicBezTo>
                  <a:pt x="5008309" y="1974215"/>
                  <a:pt x="4987544" y="2015808"/>
                  <a:pt x="4987544" y="2022729"/>
                </a:cubicBezTo>
                <a:cubicBezTo>
                  <a:pt x="4987544" y="2046923"/>
                  <a:pt x="5008309" y="2046923"/>
                  <a:pt x="5008309" y="2088515"/>
                </a:cubicBezTo>
                <a:cubicBezTo>
                  <a:pt x="5008309" y="2143951"/>
                  <a:pt x="4959795" y="2185480"/>
                  <a:pt x="4928616" y="2251329"/>
                </a:cubicBezTo>
                <a:cubicBezTo>
                  <a:pt x="4994466" y="2202815"/>
                  <a:pt x="5025644" y="2140458"/>
                  <a:pt x="5025644" y="2088515"/>
                </a:cubicBezTo>
                <a:cubicBezTo>
                  <a:pt x="5025644" y="2057337"/>
                  <a:pt x="5008309" y="2026158"/>
                  <a:pt x="5008309" y="2022729"/>
                </a:cubicBezTo>
                <a:cubicBezTo>
                  <a:pt x="5008309" y="2015808"/>
                  <a:pt x="5022151" y="1977708"/>
                  <a:pt x="5022151" y="1970723"/>
                </a:cubicBezTo>
                <a:cubicBezTo>
                  <a:pt x="5022151" y="1960372"/>
                  <a:pt x="5001387" y="1918780"/>
                  <a:pt x="5001387" y="1908429"/>
                </a:cubicBezTo>
                <a:cubicBezTo>
                  <a:pt x="5001387" y="1904937"/>
                  <a:pt x="5011737" y="1870329"/>
                  <a:pt x="5015230" y="1870329"/>
                </a:cubicBezTo>
                <a:cubicBezTo>
                  <a:pt x="5018659" y="1870329"/>
                  <a:pt x="5025644" y="1873758"/>
                  <a:pt x="5029074" y="1870329"/>
                </a:cubicBezTo>
                <a:cubicBezTo>
                  <a:pt x="5042916" y="1856486"/>
                  <a:pt x="5056759" y="1842580"/>
                  <a:pt x="5070666" y="1839151"/>
                </a:cubicBezTo>
                <a:cubicBezTo>
                  <a:pt x="5081016" y="1832229"/>
                  <a:pt x="5101844" y="1835658"/>
                  <a:pt x="5115687" y="1835658"/>
                </a:cubicBezTo>
                <a:cubicBezTo>
                  <a:pt x="5122609" y="1835658"/>
                  <a:pt x="5126037" y="1828737"/>
                  <a:pt x="5136451" y="1828737"/>
                </a:cubicBezTo>
                <a:cubicBezTo>
                  <a:pt x="5167630" y="1828737"/>
                  <a:pt x="5195316" y="1877251"/>
                  <a:pt x="5209159" y="1894523"/>
                </a:cubicBezTo>
                <a:close/>
                <a:moveTo>
                  <a:pt x="2885122" y="1842580"/>
                </a:moveTo>
                <a:cubicBezTo>
                  <a:pt x="2895537" y="1832229"/>
                  <a:pt x="2888615" y="1825308"/>
                  <a:pt x="2902458" y="1825308"/>
                </a:cubicBezTo>
                <a:cubicBezTo>
                  <a:pt x="2944051" y="1825308"/>
                  <a:pt x="2919794" y="1859915"/>
                  <a:pt x="2937129" y="1884172"/>
                </a:cubicBezTo>
                <a:cubicBezTo>
                  <a:pt x="2933637" y="1887601"/>
                  <a:pt x="2933637" y="1887601"/>
                  <a:pt x="2923222" y="1887601"/>
                </a:cubicBezTo>
                <a:cubicBezTo>
                  <a:pt x="2909380" y="1887601"/>
                  <a:pt x="2905951" y="1880680"/>
                  <a:pt x="2888615" y="1859915"/>
                </a:cubicBezTo>
                <a:cubicBezTo>
                  <a:pt x="2885122" y="1863408"/>
                  <a:pt x="2871280" y="1929193"/>
                  <a:pt x="2847022" y="1929193"/>
                </a:cubicBezTo>
                <a:cubicBezTo>
                  <a:pt x="2836672" y="1929193"/>
                  <a:pt x="2833180" y="1922272"/>
                  <a:pt x="2833180" y="1915351"/>
                </a:cubicBezTo>
                <a:cubicBezTo>
                  <a:pt x="2833180" y="1904937"/>
                  <a:pt x="2854008" y="1887601"/>
                  <a:pt x="2864358" y="1870329"/>
                </a:cubicBezTo>
                <a:lnTo>
                  <a:pt x="2860929" y="1839151"/>
                </a:lnTo>
                <a:cubicBezTo>
                  <a:pt x="2850515" y="1849501"/>
                  <a:pt x="2836672" y="1866837"/>
                  <a:pt x="2836672" y="1877251"/>
                </a:cubicBezTo>
                <a:cubicBezTo>
                  <a:pt x="2836672" y="1884172"/>
                  <a:pt x="2840101" y="1884172"/>
                  <a:pt x="2843594" y="1884172"/>
                </a:cubicBezTo>
                <a:cubicBezTo>
                  <a:pt x="2843594" y="1884172"/>
                  <a:pt x="2840101" y="1884172"/>
                  <a:pt x="2836672" y="1887601"/>
                </a:cubicBezTo>
                <a:cubicBezTo>
                  <a:pt x="2833180" y="1887601"/>
                  <a:pt x="2826258" y="1884172"/>
                  <a:pt x="2826258" y="1873758"/>
                </a:cubicBezTo>
                <a:cubicBezTo>
                  <a:pt x="2826258" y="1856486"/>
                  <a:pt x="2843594" y="1821815"/>
                  <a:pt x="2864358" y="1821815"/>
                </a:cubicBezTo>
                <a:cubicBezTo>
                  <a:pt x="2871280" y="1821815"/>
                  <a:pt x="2878201" y="1832229"/>
                  <a:pt x="2885122" y="1842580"/>
                </a:cubicBezTo>
                <a:close/>
                <a:moveTo>
                  <a:pt x="2971737" y="1856486"/>
                </a:moveTo>
                <a:cubicBezTo>
                  <a:pt x="2971737" y="1866837"/>
                  <a:pt x="2954401" y="1908429"/>
                  <a:pt x="2947480" y="1918780"/>
                </a:cubicBezTo>
                <a:cubicBezTo>
                  <a:pt x="2947480" y="1908429"/>
                  <a:pt x="2950972" y="1894523"/>
                  <a:pt x="2954401" y="1880680"/>
                </a:cubicBezTo>
                <a:lnTo>
                  <a:pt x="2950972" y="1832229"/>
                </a:lnTo>
                <a:cubicBezTo>
                  <a:pt x="2947480" y="1842580"/>
                  <a:pt x="2944051" y="1856486"/>
                  <a:pt x="2940558" y="1866837"/>
                </a:cubicBezTo>
                <a:cubicBezTo>
                  <a:pt x="2937129" y="1859915"/>
                  <a:pt x="2937129" y="1849501"/>
                  <a:pt x="2937129" y="1839151"/>
                </a:cubicBezTo>
                <a:cubicBezTo>
                  <a:pt x="2937129" y="1832229"/>
                  <a:pt x="2933637" y="1807972"/>
                  <a:pt x="2950972" y="1807972"/>
                </a:cubicBezTo>
                <a:cubicBezTo>
                  <a:pt x="2964815" y="1807972"/>
                  <a:pt x="2971737" y="1846072"/>
                  <a:pt x="2971737" y="1856486"/>
                </a:cubicBezTo>
                <a:close/>
                <a:moveTo>
                  <a:pt x="5867274" y="1807972"/>
                </a:moveTo>
                <a:cubicBezTo>
                  <a:pt x="5787581" y="1804480"/>
                  <a:pt x="5690616" y="1911858"/>
                  <a:pt x="5614416" y="1977708"/>
                </a:cubicBezTo>
                <a:cubicBezTo>
                  <a:pt x="5656009" y="1901508"/>
                  <a:pt x="5784151" y="1804480"/>
                  <a:pt x="5849937" y="1804480"/>
                </a:cubicBezTo>
                <a:cubicBezTo>
                  <a:pt x="5860351" y="1804480"/>
                  <a:pt x="5863781" y="1807972"/>
                  <a:pt x="5867274" y="1807972"/>
                </a:cubicBezTo>
                <a:close/>
                <a:moveTo>
                  <a:pt x="1530921" y="1901508"/>
                </a:moveTo>
                <a:lnTo>
                  <a:pt x="1350835" y="1801051"/>
                </a:lnTo>
                <a:cubicBezTo>
                  <a:pt x="1402778" y="1804480"/>
                  <a:pt x="1475486" y="1859915"/>
                  <a:pt x="1530921" y="1901508"/>
                </a:cubicBezTo>
                <a:close/>
                <a:moveTo>
                  <a:pt x="5462016" y="1870329"/>
                </a:moveTo>
                <a:cubicBezTo>
                  <a:pt x="5458587" y="1877251"/>
                  <a:pt x="5444681" y="1880680"/>
                  <a:pt x="5441251" y="1894523"/>
                </a:cubicBezTo>
                <a:cubicBezTo>
                  <a:pt x="5437759" y="1898015"/>
                  <a:pt x="5437759" y="1908429"/>
                  <a:pt x="5437759" y="1915351"/>
                </a:cubicBezTo>
                <a:cubicBezTo>
                  <a:pt x="5437759" y="1925701"/>
                  <a:pt x="5448174" y="1953451"/>
                  <a:pt x="5458587" y="1970723"/>
                </a:cubicBezTo>
                <a:cubicBezTo>
                  <a:pt x="5444681" y="1974215"/>
                  <a:pt x="5413502" y="2001901"/>
                  <a:pt x="5420487" y="2019237"/>
                </a:cubicBezTo>
                <a:cubicBezTo>
                  <a:pt x="5403151" y="2005393"/>
                  <a:pt x="5378895" y="1984629"/>
                  <a:pt x="5361559" y="1984629"/>
                </a:cubicBezTo>
                <a:cubicBezTo>
                  <a:pt x="5351209" y="1984629"/>
                  <a:pt x="5326951" y="1998472"/>
                  <a:pt x="5320030" y="1998472"/>
                </a:cubicBezTo>
                <a:cubicBezTo>
                  <a:pt x="5302695" y="1998472"/>
                  <a:pt x="5306187" y="1981137"/>
                  <a:pt x="5271516" y="1988058"/>
                </a:cubicBezTo>
                <a:cubicBezTo>
                  <a:pt x="5271516" y="1981137"/>
                  <a:pt x="5261166" y="1967293"/>
                  <a:pt x="5261166" y="1960372"/>
                </a:cubicBezTo>
                <a:cubicBezTo>
                  <a:pt x="5261166" y="1949958"/>
                  <a:pt x="5268087" y="1943037"/>
                  <a:pt x="5268087" y="1932623"/>
                </a:cubicBezTo>
                <a:cubicBezTo>
                  <a:pt x="5268087" y="1915351"/>
                  <a:pt x="5250751" y="1901508"/>
                  <a:pt x="5250751" y="1894523"/>
                </a:cubicBezTo>
                <a:cubicBezTo>
                  <a:pt x="5250751" y="1859915"/>
                  <a:pt x="5358130" y="1814893"/>
                  <a:pt x="5365051" y="1811401"/>
                </a:cubicBezTo>
                <a:cubicBezTo>
                  <a:pt x="5375466" y="1807972"/>
                  <a:pt x="5389309" y="1801051"/>
                  <a:pt x="5399659" y="1801051"/>
                </a:cubicBezTo>
                <a:cubicBezTo>
                  <a:pt x="5420487" y="1794129"/>
                  <a:pt x="5451602" y="1790637"/>
                  <a:pt x="5479351" y="1780286"/>
                </a:cubicBezTo>
                <a:cubicBezTo>
                  <a:pt x="5458587" y="1804480"/>
                  <a:pt x="5465509" y="1839151"/>
                  <a:pt x="5462016" y="1870329"/>
                </a:cubicBezTo>
                <a:close/>
                <a:moveTo>
                  <a:pt x="3816858" y="1769872"/>
                </a:moveTo>
                <a:cubicBezTo>
                  <a:pt x="3816858" y="1787208"/>
                  <a:pt x="3744087" y="1953451"/>
                  <a:pt x="3688715" y="2008823"/>
                </a:cubicBezTo>
                <a:lnTo>
                  <a:pt x="3813365" y="1762951"/>
                </a:lnTo>
                <a:cubicBezTo>
                  <a:pt x="3813365" y="1762951"/>
                  <a:pt x="3816858" y="1759458"/>
                  <a:pt x="3816858" y="1769872"/>
                </a:cubicBezTo>
                <a:close/>
                <a:moveTo>
                  <a:pt x="5569395" y="1901508"/>
                </a:moveTo>
                <a:cubicBezTo>
                  <a:pt x="5569395" y="1953451"/>
                  <a:pt x="5524374" y="2029651"/>
                  <a:pt x="5489702" y="2078101"/>
                </a:cubicBezTo>
                <a:cubicBezTo>
                  <a:pt x="5472430" y="2050415"/>
                  <a:pt x="5448174" y="2046923"/>
                  <a:pt x="5430837" y="2050415"/>
                </a:cubicBezTo>
                <a:lnTo>
                  <a:pt x="5430837" y="2029651"/>
                </a:lnTo>
                <a:cubicBezTo>
                  <a:pt x="5430837" y="2015808"/>
                  <a:pt x="5444681" y="1970723"/>
                  <a:pt x="5475859" y="1981137"/>
                </a:cubicBezTo>
                <a:cubicBezTo>
                  <a:pt x="5475859" y="1981137"/>
                  <a:pt x="5479351" y="1984629"/>
                  <a:pt x="5479351" y="1977708"/>
                </a:cubicBezTo>
                <a:cubicBezTo>
                  <a:pt x="5479351" y="1967293"/>
                  <a:pt x="5465509" y="1960372"/>
                  <a:pt x="5462016" y="1953451"/>
                </a:cubicBezTo>
                <a:cubicBezTo>
                  <a:pt x="5455095" y="1943037"/>
                  <a:pt x="5455095" y="1922272"/>
                  <a:pt x="5455095" y="1915351"/>
                </a:cubicBezTo>
                <a:cubicBezTo>
                  <a:pt x="5455095" y="1877251"/>
                  <a:pt x="5468937" y="1904937"/>
                  <a:pt x="5482781" y="1863408"/>
                </a:cubicBezTo>
                <a:cubicBezTo>
                  <a:pt x="5482781" y="1852993"/>
                  <a:pt x="5479351" y="1839151"/>
                  <a:pt x="5479351" y="1828737"/>
                </a:cubicBezTo>
                <a:cubicBezTo>
                  <a:pt x="5479351" y="1807972"/>
                  <a:pt x="5503609" y="1749108"/>
                  <a:pt x="5531295" y="1759458"/>
                </a:cubicBezTo>
                <a:cubicBezTo>
                  <a:pt x="5558981" y="1797558"/>
                  <a:pt x="5569395" y="1859915"/>
                  <a:pt x="5569395" y="1901508"/>
                </a:cubicBezTo>
                <a:close/>
                <a:moveTo>
                  <a:pt x="2625408" y="1783715"/>
                </a:moveTo>
                <a:cubicBezTo>
                  <a:pt x="2618486" y="1787208"/>
                  <a:pt x="2621915" y="1821815"/>
                  <a:pt x="2597658" y="1821815"/>
                </a:cubicBezTo>
                <a:cubicBezTo>
                  <a:pt x="2597658" y="1825308"/>
                  <a:pt x="2601151" y="1839151"/>
                  <a:pt x="2611501" y="1832229"/>
                </a:cubicBezTo>
                <a:cubicBezTo>
                  <a:pt x="2611501" y="1835658"/>
                  <a:pt x="2604580" y="1842580"/>
                  <a:pt x="2601151" y="1846072"/>
                </a:cubicBezTo>
                <a:cubicBezTo>
                  <a:pt x="2580386" y="1839151"/>
                  <a:pt x="2569972" y="1773301"/>
                  <a:pt x="2569972" y="1756029"/>
                </a:cubicBezTo>
                <a:cubicBezTo>
                  <a:pt x="2569972" y="1745615"/>
                  <a:pt x="2566480" y="1721358"/>
                  <a:pt x="2583815" y="1721358"/>
                </a:cubicBezTo>
                <a:cubicBezTo>
                  <a:pt x="2614994" y="1721358"/>
                  <a:pt x="2597658" y="1773301"/>
                  <a:pt x="2625408" y="1783715"/>
                </a:cubicBezTo>
                <a:close/>
                <a:moveTo>
                  <a:pt x="3716401" y="1752537"/>
                </a:moveTo>
                <a:cubicBezTo>
                  <a:pt x="3716401" y="1839151"/>
                  <a:pt x="3636708" y="2012315"/>
                  <a:pt x="3591687" y="2033080"/>
                </a:cubicBezTo>
                <a:cubicBezTo>
                  <a:pt x="3657537" y="1925701"/>
                  <a:pt x="3712908" y="1818386"/>
                  <a:pt x="3712908" y="1714437"/>
                </a:cubicBezTo>
                <a:cubicBezTo>
                  <a:pt x="3712908" y="1724851"/>
                  <a:pt x="3716401" y="1742186"/>
                  <a:pt x="3716401" y="1752537"/>
                </a:cubicBezTo>
                <a:close/>
                <a:moveTo>
                  <a:pt x="2770886" y="1728280"/>
                </a:moveTo>
                <a:lnTo>
                  <a:pt x="2770886" y="1707515"/>
                </a:lnTo>
                <a:lnTo>
                  <a:pt x="2770886" y="1728280"/>
                </a:lnTo>
                <a:close/>
                <a:moveTo>
                  <a:pt x="2860929" y="1704086"/>
                </a:moveTo>
                <a:lnTo>
                  <a:pt x="2860929" y="1717929"/>
                </a:lnTo>
                <a:cubicBezTo>
                  <a:pt x="2850515" y="1721358"/>
                  <a:pt x="2836672" y="1735201"/>
                  <a:pt x="2826258" y="1745615"/>
                </a:cubicBezTo>
                <a:cubicBezTo>
                  <a:pt x="2826258" y="1731772"/>
                  <a:pt x="2829751" y="1717929"/>
                  <a:pt x="2850515" y="1704086"/>
                </a:cubicBezTo>
                <a:lnTo>
                  <a:pt x="2860929" y="1704086"/>
                </a:lnTo>
                <a:close/>
                <a:moveTo>
                  <a:pt x="5441251" y="1749108"/>
                </a:moveTo>
                <a:cubicBezTo>
                  <a:pt x="5448174" y="1749108"/>
                  <a:pt x="5475859" y="1742186"/>
                  <a:pt x="5482781" y="1742186"/>
                </a:cubicBezTo>
                <a:cubicBezTo>
                  <a:pt x="5493195" y="1742186"/>
                  <a:pt x="5503609" y="1745615"/>
                  <a:pt x="5510530" y="1745615"/>
                </a:cubicBezTo>
                <a:cubicBezTo>
                  <a:pt x="5496687" y="1756029"/>
                  <a:pt x="5479351" y="1766380"/>
                  <a:pt x="5462016" y="1769872"/>
                </a:cubicBezTo>
                <a:cubicBezTo>
                  <a:pt x="5392737" y="1787208"/>
                  <a:pt x="5292281" y="1794129"/>
                  <a:pt x="5240337" y="1887601"/>
                </a:cubicBezTo>
                <a:cubicBezTo>
                  <a:pt x="5236909" y="1887601"/>
                  <a:pt x="5229987" y="1884172"/>
                  <a:pt x="5226495" y="1884172"/>
                </a:cubicBezTo>
                <a:cubicBezTo>
                  <a:pt x="5229987" y="1866837"/>
                  <a:pt x="5229987" y="1842580"/>
                  <a:pt x="5240337" y="1828737"/>
                </a:cubicBezTo>
                <a:cubicBezTo>
                  <a:pt x="5243830" y="1821815"/>
                  <a:pt x="5257674" y="1818386"/>
                  <a:pt x="5264595" y="1811401"/>
                </a:cubicBezTo>
                <a:cubicBezTo>
                  <a:pt x="5271516" y="1797558"/>
                  <a:pt x="5271516" y="1776793"/>
                  <a:pt x="5281930" y="1762951"/>
                </a:cubicBezTo>
                <a:cubicBezTo>
                  <a:pt x="5292281" y="1749108"/>
                  <a:pt x="5313109" y="1742186"/>
                  <a:pt x="5326951" y="1735201"/>
                </a:cubicBezTo>
                <a:cubicBezTo>
                  <a:pt x="5333874" y="1731772"/>
                  <a:pt x="5361559" y="1693672"/>
                  <a:pt x="5382387" y="1693672"/>
                </a:cubicBezTo>
                <a:cubicBezTo>
                  <a:pt x="5430837" y="1693672"/>
                  <a:pt x="5392737" y="1749108"/>
                  <a:pt x="5441251" y="1749108"/>
                </a:cubicBezTo>
                <a:close/>
                <a:moveTo>
                  <a:pt x="5025644" y="1752537"/>
                </a:moveTo>
                <a:cubicBezTo>
                  <a:pt x="5025644" y="1759458"/>
                  <a:pt x="5018659" y="1783715"/>
                  <a:pt x="5008309" y="1801051"/>
                </a:cubicBezTo>
                <a:cubicBezTo>
                  <a:pt x="5004816" y="1807972"/>
                  <a:pt x="4987544" y="1814893"/>
                  <a:pt x="4987544" y="1828737"/>
                </a:cubicBezTo>
                <a:cubicBezTo>
                  <a:pt x="4984051" y="1852993"/>
                  <a:pt x="4987544" y="1880680"/>
                  <a:pt x="4984051" y="1904937"/>
                </a:cubicBezTo>
                <a:cubicBezTo>
                  <a:pt x="4984051" y="1915351"/>
                  <a:pt x="4977130" y="1932623"/>
                  <a:pt x="4959795" y="1943037"/>
                </a:cubicBezTo>
                <a:cubicBezTo>
                  <a:pt x="4956366" y="1922272"/>
                  <a:pt x="4952874" y="1884172"/>
                  <a:pt x="4952874" y="1877251"/>
                </a:cubicBezTo>
                <a:cubicBezTo>
                  <a:pt x="4952874" y="1825308"/>
                  <a:pt x="4987544" y="1728280"/>
                  <a:pt x="5008309" y="1693672"/>
                </a:cubicBezTo>
                <a:cubicBezTo>
                  <a:pt x="5011737" y="1711008"/>
                  <a:pt x="5025644" y="1742186"/>
                  <a:pt x="5025644" y="1752537"/>
                </a:cubicBezTo>
                <a:close/>
                <a:moveTo>
                  <a:pt x="2878201" y="1714437"/>
                </a:moveTo>
                <a:cubicBezTo>
                  <a:pt x="2878201" y="1731772"/>
                  <a:pt x="2857437" y="1783715"/>
                  <a:pt x="2829751" y="1783715"/>
                </a:cubicBezTo>
                <a:cubicBezTo>
                  <a:pt x="2812415" y="1783715"/>
                  <a:pt x="2812415" y="1749108"/>
                  <a:pt x="2812415" y="1745615"/>
                </a:cubicBezTo>
                <a:cubicBezTo>
                  <a:pt x="2812415" y="1721358"/>
                  <a:pt x="2829751" y="1686751"/>
                  <a:pt x="2857437" y="1686751"/>
                </a:cubicBezTo>
                <a:cubicBezTo>
                  <a:pt x="2874772" y="1686751"/>
                  <a:pt x="2878201" y="1704086"/>
                  <a:pt x="2878201" y="1714437"/>
                </a:cubicBezTo>
                <a:close/>
                <a:moveTo>
                  <a:pt x="5150295" y="1776793"/>
                </a:moveTo>
                <a:cubicBezTo>
                  <a:pt x="5146866" y="1742186"/>
                  <a:pt x="5146866" y="1704086"/>
                  <a:pt x="5178044" y="1676337"/>
                </a:cubicBezTo>
                <a:cubicBezTo>
                  <a:pt x="5153787" y="1704086"/>
                  <a:pt x="5157216" y="1738693"/>
                  <a:pt x="5150295" y="1776793"/>
                </a:cubicBezTo>
                <a:close/>
                <a:moveTo>
                  <a:pt x="5874195" y="1697101"/>
                </a:moveTo>
                <a:cubicBezTo>
                  <a:pt x="5888037" y="1704086"/>
                  <a:pt x="5908802" y="1697101"/>
                  <a:pt x="5926137" y="1704086"/>
                </a:cubicBezTo>
                <a:cubicBezTo>
                  <a:pt x="5946902" y="1714437"/>
                  <a:pt x="5953824" y="1731772"/>
                  <a:pt x="5953824" y="1745615"/>
                </a:cubicBezTo>
                <a:cubicBezTo>
                  <a:pt x="5953824" y="1752537"/>
                  <a:pt x="5946902" y="1759458"/>
                  <a:pt x="5933059" y="1773301"/>
                </a:cubicBezTo>
                <a:cubicBezTo>
                  <a:pt x="5950395" y="1780286"/>
                  <a:pt x="5950395" y="1807972"/>
                  <a:pt x="5974651" y="1807972"/>
                </a:cubicBezTo>
                <a:cubicBezTo>
                  <a:pt x="5981574" y="1807972"/>
                  <a:pt x="6030024" y="1773301"/>
                  <a:pt x="6040437" y="1773301"/>
                </a:cubicBezTo>
                <a:cubicBezTo>
                  <a:pt x="6050851" y="1773301"/>
                  <a:pt x="6085459" y="1818386"/>
                  <a:pt x="6088951" y="1832229"/>
                </a:cubicBezTo>
                <a:cubicBezTo>
                  <a:pt x="6092381" y="1835658"/>
                  <a:pt x="6092381" y="1846072"/>
                  <a:pt x="6092381" y="1856486"/>
                </a:cubicBezTo>
                <a:cubicBezTo>
                  <a:pt x="6092381" y="1863408"/>
                  <a:pt x="6092381" y="1880680"/>
                  <a:pt x="6085459" y="1884172"/>
                </a:cubicBezTo>
                <a:lnTo>
                  <a:pt x="6095874" y="1894523"/>
                </a:lnTo>
                <a:cubicBezTo>
                  <a:pt x="6099302" y="1891093"/>
                  <a:pt x="6095874" y="1887601"/>
                  <a:pt x="6106224" y="1887601"/>
                </a:cubicBezTo>
                <a:cubicBezTo>
                  <a:pt x="6130481" y="1887601"/>
                  <a:pt x="6133974" y="1929193"/>
                  <a:pt x="6133974" y="1929193"/>
                </a:cubicBezTo>
                <a:cubicBezTo>
                  <a:pt x="6133974" y="1946529"/>
                  <a:pt x="6109716" y="1994980"/>
                  <a:pt x="6099302" y="2001901"/>
                </a:cubicBezTo>
                <a:cubicBezTo>
                  <a:pt x="6078537" y="2012315"/>
                  <a:pt x="6054281" y="2012315"/>
                  <a:pt x="6036945" y="2026158"/>
                </a:cubicBezTo>
                <a:cubicBezTo>
                  <a:pt x="5991924" y="2060829"/>
                  <a:pt x="5953824" y="2126615"/>
                  <a:pt x="5908802" y="2161223"/>
                </a:cubicBezTo>
                <a:cubicBezTo>
                  <a:pt x="5912295" y="2164715"/>
                  <a:pt x="5908802" y="2164715"/>
                  <a:pt x="5919216" y="2164715"/>
                </a:cubicBezTo>
                <a:cubicBezTo>
                  <a:pt x="5953824" y="2164715"/>
                  <a:pt x="6012751" y="2071180"/>
                  <a:pt x="6030024" y="2057337"/>
                </a:cubicBezTo>
                <a:cubicBezTo>
                  <a:pt x="6040437" y="2046923"/>
                  <a:pt x="6061202" y="2036572"/>
                  <a:pt x="6075045" y="2029651"/>
                </a:cubicBezTo>
                <a:lnTo>
                  <a:pt x="6085459" y="2029651"/>
                </a:lnTo>
                <a:lnTo>
                  <a:pt x="6085459" y="2036572"/>
                </a:lnTo>
                <a:cubicBezTo>
                  <a:pt x="6064695" y="2102358"/>
                  <a:pt x="6040437" y="2202815"/>
                  <a:pt x="5950395" y="2247837"/>
                </a:cubicBezTo>
                <a:cubicBezTo>
                  <a:pt x="5967730" y="2213229"/>
                  <a:pt x="5926137" y="2178558"/>
                  <a:pt x="5901881" y="2164715"/>
                </a:cubicBezTo>
                <a:cubicBezTo>
                  <a:pt x="5908802" y="2157794"/>
                  <a:pt x="5922645" y="2123123"/>
                  <a:pt x="5922645" y="2112772"/>
                </a:cubicBezTo>
                <a:cubicBezTo>
                  <a:pt x="5922645" y="2095437"/>
                  <a:pt x="5908802" y="2074672"/>
                  <a:pt x="5898451" y="2064258"/>
                </a:cubicBezTo>
                <a:cubicBezTo>
                  <a:pt x="5908802" y="2040001"/>
                  <a:pt x="5891530" y="1991551"/>
                  <a:pt x="5860351" y="1984629"/>
                </a:cubicBezTo>
                <a:cubicBezTo>
                  <a:pt x="5843016" y="1981137"/>
                  <a:pt x="5818759" y="1988058"/>
                  <a:pt x="5804916" y="1984629"/>
                </a:cubicBezTo>
                <a:cubicBezTo>
                  <a:pt x="5777230" y="1977708"/>
                  <a:pt x="5732209" y="1960372"/>
                  <a:pt x="5725224" y="1960372"/>
                </a:cubicBezTo>
                <a:cubicBezTo>
                  <a:pt x="5697537" y="1960372"/>
                  <a:pt x="5662930" y="1984629"/>
                  <a:pt x="5649024" y="1988058"/>
                </a:cubicBezTo>
                <a:cubicBezTo>
                  <a:pt x="5621337" y="1994980"/>
                  <a:pt x="5576316" y="1991551"/>
                  <a:pt x="5548630" y="2033080"/>
                </a:cubicBezTo>
                <a:cubicBezTo>
                  <a:pt x="5538216" y="2043493"/>
                  <a:pt x="5538216" y="2064258"/>
                  <a:pt x="5531295" y="2081593"/>
                </a:cubicBezTo>
                <a:cubicBezTo>
                  <a:pt x="5524374" y="2088515"/>
                  <a:pt x="5510530" y="2095437"/>
                  <a:pt x="5496687" y="2109280"/>
                </a:cubicBezTo>
                <a:cubicBezTo>
                  <a:pt x="5496687" y="2102358"/>
                  <a:pt x="5493195" y="2095437"/>
                  <a:pt x="5493195" y="2088515"/>
                </a:cubicBezTo>
                <a:cubicBezTo>
                  <a:pt x="5493195" y="2078101"/>
                  <a:pt x="5524374" y="2050415"/>
                  <a:pt x="5534787" y="2036572"/>
                </a:cubicBezTo>
                <a:cubicBezTo>
                  <a:pt x="5565902" y="1991551"/>
                  <a:pt x="5586730" y="1939608"/>
                  <a:pt x="5586730" y="1894523"/>
                </a:cubicBezTo>
                <a:cubicBezTo>
                  <a:pt x="5586730" y="1880680"/>
                  <a:pt x="5607495" y="1884172"/>
                  <a:pt x="5607495" y="1842580"/>
                </a:cubicBezTo>
                <a:cubicBezTo>
                  <a:pt x="5604002" y="1807972"/>
                  <a:pt x="5631751" y="1752537"/>
                  <a:pt x="5676774" y="1738693"/>
                </a:cubicBezTo>
                <a:cubicBezTo>
                  <a:pt x="5697537" y="1731772"/>
                  <a:pt x="5728716" y="1735201"/>
                  <a:pt x="5756402" y="1721358"/>
                </a:cubicBezTo>
                <a:cubicBezTo>
                  <a:pt x="5770309" y="1714437"/>
                  <a:pt x="5791074" y="1665986"/>
                  <a:pt x="5818759" y="1665986"/>
                </a:cubicBezTo>
                <a:cubicBezTo>
                  <a:pt x="5825681" y="1665986"/>
                  <a:pt x="5853430" y="1690180"/>
                  <a:pt x="5874195" y="1697101"/>
                </a:cubicBezTo>
                <a:close/>
                <a:moveTo>
                  <a:pt x="2968308" y="1693672"/>
                </a:moveTo>
                <a:cubicBezTo>
                  <a:pt x="2968308" y="1711008"/>
                  <a:pt x="2964815" y="1721358"/>
                  <a:pt x="2947480" y="1742186"/>
                </a:cubicBezTo>
                <a:lnTo>
                  <a:pt x="2930208" y="1742186"/>
                </a:lnTo>
                <a:lnTo>
                  <a:pt x="2930208" y="1728280"/>
                </a:lnTo>
                <a:cubicBezTo>
                  <a:pt x="2940558" y="1717929"/>
                  <a:pt x="2947480" y="1700593"/>
                  <a:pt x="2947480" y="1690180"/>
                </a:cubicBezTo>
                <a:cubicBezTo>
                  <a:pt x="2947480" y="1683258"/>
                  <a:pt x="2944051" y="1676337"/>
                  <a:pt x="2940558" y="1669415"/>
                </a:cubicBezTo>
                <a:cubicBezTo>
                  <a:pt x="2909380" y="1679829"/>
                  <a:pt x="2919794" y="1724851"/>
                  <a:pt x="2912872" y="1752537"/>
                </a:cubicBezTo>
                <a:cubicBezTo>
                  <a:pt x="2909380" y="1738693"/>
                  <a:pt x="2905951" y="1717929"/>
                  <a:pt x="2905951" y="1711008"/>
                </a:cubicBezTo>
                <a:cubicBezTo>
                  <a:pt x="2905951" y="1700593"/>
                  <a:pt x="2905951" y="1648651"/>
                  <a:pt x="2937129" y="1648651"/>
                </a:cubicBezTo>
                <a:cubicBezTo>
                  <a:pt x="2964815" y="1648651"/>
                  <a:pt x="2968308" y="1686751"/>
                  <a:pt x="2968308" y="1693672"/>
                </a:cubicBezTo>
                <a:close/>
                <a:moveTo>
                  <a:pt x="5081016" y="1783715"/>
                </a:moveTo>
                <a:cubicBezTo>
                  <a:pt x="5081016" y="1776793"/>
                  <a:pt x="5077587" y="1766380"/>
                  <a:pt x="5077587" y="1756029"/>
                </a:cubicBezTo>
                <a:cubicBezTo>
                  <a:pt x="5077587" y="1724851"/>
                  <a:pt x="5101844" y="1655572"/>
                  <a:pt x="5115687" y="1645158"/>
                </a:cubicBezTo>
                <a:cubicBezTo>
                  <a:pt x="5087937" y="1683258"/>
                  <a:pt x="5087937" y="1742186"/>
                  <a:pt x="5081016" y="1783715"/>
                </a:cubicBezTo>
                <a:close/>
                <a:moveTo>
                  <a:pt x="5496687" y="1631315"/>
                </a:moveTo>
                <a:cubicBezTo>
                  <a:pt x="5500116" y="1634808"/>
                  <a:pt x="5496687" y="1645158"/>
                  <a:pt x="5496687" y="1652080"/>
                </a:cubicBezTo>
                <a:cubicBezTo>
                  <a:pt x="5507037" y="1659065"/>
                  <a:pt x="5517451" y="1659065"/>
                  <a:pt x="5527802" y="1669415"/>
                </a:cubicBezTo>
                <a:cubicBezTo>
                  <a:pt x="5534787" y="1679829"/>
                  <a:pt x="5538216" y="1700593"/>
                  <a:pt x="5538216" y="1707515"/>
                </a:cubicBezTo>
                <a:cubicBezTo>
                  <a:pt x="5538216" y="1717929"/>
                  <a:pt x="5531295" y="1728280"/>
                  <a:pt x="5527802" y="1735201"/>
                </a:cubicBezTo>
                <a:cubicBezTo>
                  <a:pt x="5513959" y="1728280"/>
                  <a:pt x="5489702" y="1724851"/>
                  <a:pt x="5482781" y="1724851"/>
                </a:cubicBezTo>
                <a:cubicBezTo>
                  <a:pt x="5472430" y="1724851"/>
                  <a:pt x="5458587" y="1728280"/>
                  <a:pt x="5434330" y="1731772"/>
                </a:cubicBezTo>
                <a:cubicBezTo>
                  <a:pt x="5427409" y="1690180"/>
                  <a:pt x="5406581" y="1679829"/>
                  <a:pt x="5382387" y="1679829"/>
                </a:cubicBezTo>
                <a:cubicBezTo>
                  <a:pt x="5358130" y="1679829"/>
                  <a:pt x="5340795" y="1700593"/>
                  <a:pt x="5320030" y="1717929"/>
                </a:cubicBezTo>
                <a:cubicBezTo>
                  <a:pt x="5302695" y="1728280"/>
                  <a:pt x="5278437" y="1728280"/>
                  <a:pt x="5268087" y="1752537"/>
                </a:cubicBezTo>
                <a:cubicBezTo>
                  <a:pt x="5261166" y="1762951"/>
                  <a:pt x="5257674" y="1783715"/>
                  <a:pt x="5254181" y="1801051"/>
                </a:cubicBezTo>
                <a:cubicBezTo>
                  <a:pt x="5226495" y="1807972"/>
                  <a:pt x="5212651" y="1849501"/>
                  <a:pt x="5216081" y="1870329"/>
                </a:cubicBezTo>
                <a:cubicBezTo>
                  <a:pt x="5205730" y="1856486"/>
                  <a:pt x="5178044" y="1828737"/>
                  <a:pt x="5178044" y="1818386"/>
                </a:cubicBezTo>
                <a:cubicBezTo>
                  <a:pt x="5178044" y="1811401"/>
                  <a:pt x="5195316" y="1756029"/>
                  <a:pt x="5209159" y="1728280"/>
                </a:cubicBezTo>
                <a:cubicBezTo>
                  <a:pt x="5216081" y="1711008"/>
                  <a:pt x="5240337" y="1693672"/>
                  <a:pt x="5247259" y="1676337"/>
                </a:cubicBezTo>
                <a:cubicBezTo>
                  <a:pt x="5184966" y="1707515"/>
                  <a:pt x="5174551" y="1773301"/>
                  <a:pt x="5167630" y="1818386"/>
                </a:cubicBezTo>
                <a:cubicBezTo>
                  <a:pt x="5157216" y="1814893"/>
                  <a:pt x="5143374" y="1811401"/>
                  <a:pt x="5136451" y="1811401"/>
                </a:cubicBezTo>
                <a:cubicBezTo>
                  <a:pt x="5126037" y="1811401"/>
                  <a:pt x="5084509" y="1814893"/>
                  <a:pt x="5063744" y="1821815"/>
                </a:cubicBezTo>
                <a:cubicBezTo>
                  <a:pt x="5049837" y="1825308"/>
                  <a:pt x="5035995" y="1839151"/>
                  <a:pt x="5022151" y="1849501"/>
                </a:cubicBezTo>
                <a:cubicBezTo>
                  <a:pt x="5022151" y="1852993"/>
                  <a:pt x="5008309" y="1846072"/>
                  <a:pt x="5008309" y="1856486"/>
                </a:cubicBezTo>
                <a:lnTo>
                  <a:pt x="5008309" y="1832229"/>
                </a:lnTo>
                <a:cubicBezTo>
                  <a:pt x="5025644" y="1818386"/>
                  <a:pt x="5046409" y="1773301"/>
                  <a:pt x="5046409" y="1752537"/>
                </a:cubicBezTo>
                <a:cubicBezTo>
                  <a:pt x="5046409" y="1742186"/>
                  <a:pt x="5015230" y="1686751"/>
                  <a:pt x="5015230" y="1676337"/>
                </a:cubicBezTo>
                <a:cubicBezTo>
                  <a:pt x="5015230" y="1662493"/>
                  <a:pt x="5032566" y="1641729"/>
                  <a:pt x="5049837" y="1638237"/>
                </a:cubicBezTo>
                <a:cubicBezTo>
                  <a:pt x="5049837" y="1634808"/>
                  <a:pt x="5060251" y="1638237"/>
                  <a:pt x="5067174" y="1634808"/>
                </a:cubicBezTo>
                <a:cubicBezTo>
                  <a:pt x="5084509" y="1624393"/>
                  <a:pt x="5115687" y="1607058"/>
                  <a:pt x="5132959" y="1607058"/>
                </a:cubicBezTo>
                <a:cubicBezTo>
                  <a:pt x="5139944" y="1607058"/>
                  <a:pt x="5171059" y="1627886"/>
                  <a:pt x="5178044" y="1627886"/>
                </a:cubicBezTo>
                <a:cubicBezTo>
                  <a:pt x="5188395" y="1627886"/>
                  <a:pt x="5202237" y="1617472"/>
                  <a:pt x="5212651" y="1617472"/>
                </a:cubicBezTo>
                <a:cubicBezTo>
                  <a:pt x="5240337" y="1617472"/>
                  <a:pt x="5281930" y="1631315"/>
                  <a:pt x="5285359" y="1683258"/>
                </a:cubicBezTo>
                <a:cubicBezTo>
                  <a:pt x="5288851" y="1683258"/>
                  <a:pt x="5285359" y="1686751"/>
                  <a:pt x="5295774" y="1686751"/>
                </a:cubicBezTo>
                <a:cubicBezTo>
                  <a:pt x="5302695" y="1686751"/>
                  <a:pt x="5306187" y="1665986"/>
                  <a:pt x="5320030" y="1662493"/>
                </a:cubicBezTo>
                <a:cubicBezTo>
                  <a:pt x="5323459" y="1659065"/>
                  <a:pt x="5337366" y="1665986"/>
                  <a:pt x="5347716" y="1662493"/>
                </a:cubicBezTo>
                <a:cubicBezTo>
                  <a:pt x="5351209" y="1655572"/>
                  <a:pt x="5358130" y="1641729"/>
                  <a:pt x="5371974" y="1638237"/>
                </a:cubicBezTo>
                <a:cubicBezTo>
                  <a:pt x="5375466" y="1634808"/>
                  <a:pt x="5389309" y="1641729"/>
                  <a:pt x="5396230" y="1638237"/>
                </a:cubicBezTo>
                <a:cubicBezTo>
                  <a:pt x="5416995" y="1624393"/>
                  <a:pt x="5437759" y="1603629"/>
                  <a:pt x="5462016" y="1603629"/>
                </a:cubicBezTo>
                <a:cubicBezTo>
                  <a:pt x="5479351" y="1603629"/>
                  <a:pt x="5489702" y="1603629"/>
                  <a:pt x="5496687" y="1631315"/>
                </a:cubicBezTo>
                <a:close/>
                <a:moveTo>
                  <a:pt x="1378521" y="1721358"/>
                </a:moveTo>
                <a:cubicBezTo>
                  <a:pt x="1437386" y="1721358"/>
                  <a:pt x="1496251" y="1700593"/>
                  <a:pt x="1537843" y="1700593"/>
                </a:cubicBezTo>
                <a:cubicBezTo>
                  <a:pt x="1548257" y="1700593"/>
                  <a:pt x="1551686" y="1700593"/>
                  <a:pt x="1558608" y="1704086"/>
                </a:cubicBezTo>
                <a:cubicBezTo>
                  <a:pt x="1579372" y="1724851"/>
                  <a:pt x="1600200" y="1756029"/>
                  <a:pt x="1627886" y="1776793"/>
                </a:cubicBezTo>
                <a:cubicBezTo>
                  <a:pt x="1638300" y="1790637"/>
                  <a:pt x="1655572" y="1797558"/>
                  <a:pt x="1669478" y="1801051"/>
                </a:cubicBezTo>
                <a:cubicBezTo>
                  <a:pt x="1690243" y="1811401"/>
                  <a:pt x="1731772" y="1811401"/>
                  <a:pt x="1752600" y="1811401"/>
                </a:cubicBezTo>
                <a:cubicBezTo>
                  <a:pt x="1762951" y="1811401"/>
                  <a:pt x="1794129" y="1811401"/>
                  <a:pt x="1811464" y="1807972"/>
                </a:cubicBezTo>
                <a:cubicBezTo>
                  <a:pt x="1832229" y="1804480"/>
                  <a:pt x="1866900" y="1794129"/>
                  <a:pt x="1873821" y="1794129"/>
                </a:cubicBezTo>
                <a:cubicBezTo>
                  <a:pt x="1884172" y="1794129"/>
                  <a:pt x="1981137" y="1873758"/>
                  <a:pt x="2033143" y="1908429"/>
                </a:cubicBezTo>
                <a:cubicBezTo>
                  <a:pt x="1991551" y="1904937"/>
                  <a:pt x="1908429" y="1901508"/>
                  <a:pt x="1901508" y="1901508"/>
                </a:cubicBezTo>
                <a:cubicBezTo>
                  <a:pt x="1787208" y="1901508"/>
                  <a:pt x="1641729" y="1915351"/>
                  <a:pt x="1541272" y="1974215"/>
                </a:cubicBezTo>
                <a:cubicBezTo>
                  <a:pt x="1537843" y="1977708"/>
                  <a:pt x="1534351" y="1984629"/>
                  <a:pt x="1530921" y="1988058"/>
                </a:cubicBezTo>
                <a:cubicBezTo>
                  <a:pt x="1503172" y="2005393"/>
                  <a:pt x="1485900" y="2057337"/>
                  <a:pt x="1485900" y="2088515"/>
                </a:cubicBezTo>
                <a:cubicBezTo>
                  <a:pt x="1485900" y="2150872"/>
                  <a:pt x="1537843" y="2175129"/>
                  <a:pt x="1610551" y="2216658"/>
                </a:cubicBezTo>
                <a:cubicBezTo>
                  <a:pt x="1627886" y="2227072"/>
                  <a:pt x="1655572" y="2230501"/>
                  <a:pt x="1679829" y="2244344"/>
                </a:cubicBezTo>
                <a:cubicBezTo>
                  <a:pt x="1700594" y="2258251"/>
                  <a:pt x="1697164" y="2279015"/>
                  <a:pt x="1704086" y="2296351"/>
                </a:cubicBezTo>
                <a:cubicBezTo>
                  <a:pt x="1711008" y="2313623"/>
                  <a:pt x="1717929" y="2330958"/>
                  <a:pt x="1728343" y="2348294"/>
                </a:cubicBezTo>
                <a:cubicBezTo>
                  <a:pt x="1769872" y="2403666"/>
                  <a:pt x="1835721" y="2379472"/>
                  <a:pt x="1891094" y="2403666"/>
                </a:cubicBezTo>
                <a:cubicBezTo>
                  <a:pt x="1915351" y="2414080"/>
                  <a:pt x="1911921" y="2438337"/>
                  <a:pt x="1918843" y="2455672"/>
                </a:cubicBezTo>
                <a:cubicBezTo>
                  <a:pt x="1953451" y="2535301"/>
                  <a:pt x="2036572" y="2538794"/>
                  <a:pt x="2088515" y="2538794"/>
                </a:cubicBezTo>
                <a:cubicBezTo>
                  <a:pt x="2046986" y="2583815"/>
                  <a:pt x="2033143" y="2614994"/>
                  <a:pt x="2033143" y="2656523"/>
                </a:cubicBezTo>
                <a:cubicBezTo>
                  <a:pt x="2033143" y="2701544"/>
                  <a:pt x="2067751" y="2774315"/>
                  <a:pt x="2130108" y="2795080"/>
                </a:cubicBezTo>
                <a:cubicBezTo>
                  <a:pt x="2126615" y="2802001"/>
                  <a:pt x="2112772" y="2808923"/>
                  <a:pt x="2105851" y="2822766"/>
                </a:cubicBezTo>
                <a:cubicBezTo>
                  <a:pt x="2095437" y="2833180"/>
                  <a:pt x="2092008" y="2853944"/>
                  <a:pt x="2092008" y="2864358"/>
                </a:cubicBezTo>
                <a:cubicBezTo>
                  <a:pt x="2092008" y="2881630"/>
                  <a:pt x="2095437" y="2898966"/>
                  <a:pt x="2116264" y="2916301"/>
                </a:cubicBezTo>
                <a:cubicBezTo>
                  <a:pt x="2043494" y="2916301"/>
                  <a:pt x="1918843" y="2919730"/>
                  <a:pt x="1891094" y="3034030"/>
                </a:cubicBezTo>
                <a:cubicBezTo>
                  <a:pt x="1873821" y="3034030"/>
                  <a:pt x="1849564" y="3034030"/>
                  <a:pt x="1832229" y="3044444"/>
                </a:cubicBezTo>
                <a:cubicBezTo>
                  <a:pt x="1794129" y="3058287"/>
                  <a:pt x="1745678" y="3141409"/>
                  <a:pt x="1745678" y="3172587"/>
                </a:cubicBezTo>
                <a:cubicBezTo>
                  <a:pt x="1745678" y="3179509"/>
                  <a:pt x="1742186" y="3193351"/>
                  <a:pt x="1762951" y="3203766"/>
                </a:cubicBezTo>
                <a:cubicBezTo>
                  <a:pt x="1766443" y="3200337"/>
                  <a:pt x="1762951" y="3196844"/>
                  <a:pt x="1762951" y="3189923"/>
                </a:cubicBezTo>
                <a:cubicBezTo>
                  <a:pt x="1762951" y="3165666"/>
                  <a:pt x="1818386" y="3082544"/>
                  <a:pt x="1828800" y="3075623"/>
                </a:cubicBezTo>
                <a:cubicBezTo>
                  <a:pt x="1839151" y="3065209"/>
                  <a:pt x="1856486" y="3061780"/>
                  <a:pt x="1870329" y="3061780"/>
                </a:cubicBezTo>
                <a:cubicBezTo>
                  <a:pt x="1880743" y="3061780"/>
                  <a:pt x="1894586" y="3065209"/>
                  <a:pt x="1905000" y="3061780"/>
                </a:cubicBezTo>
                <a:cubicBezTo>
                  <a:pt x="1918843" y="3058287"/>
                  <a:pt x="1922272" y="3030601"/>
                  <a:pt x="1922272" y="3023680"/>
                </a:cubicBezTo>
                <a:cubicBezTo>
                  <a:pt x="1936115" y="2961323"/>
                  <a:pt x="2060829" y="2930144"/>
                  <a:pt x="2109343" y="2930144"/>
                </a:cubicBezTo>
                <a:cubicBezTo>
                  <a:pt x="2147443" y="2930144"/>
                  <a:pt x="2137029" y="2954401"/>
                  <a:pt x="2185543" y="2971737"/>
                </a:cubicBezTo>
                <a:cubicBezTo>
                  <a:pt x="2161286" y="2968244"/>
                  <a:pt x="2133537" y="2989009"/>
                  <a:pt x="2112772" y="3009837"/>
                </a:cubicBezTo>
                <a:cubicBezTo>
                  <a:pt x="2064321" y="3058287"/>
                  <a:pt x="2015808" y="3113723"/>
                  <a:pt x="1963864" y="3158744"/>
                </a:cubicBezTo>
                <a:cubicBezTo>
                  <a:pt x="1946529" y="3172587"/>
                  <a:pt x="1922272" y="3179509"/>
                  <a:pt x="1908429" y="3189923"/>
                </a:cubicBezTo>
                <a:cubicBezTo>
                  <a:pt x="1859915" y="3217609"/>
                  <a:pt x="1814894" y="3238437"/>
                  <a:pt x="1773364" y="3238437"/>
                </a:cubicBezTo>
                <a:cubicBezTo>
                  <a:pt x="1766443" y="3238437"/>
                  <a:pt x="1752600" y="3238437"/>
                  <a:pt x="1745678" y="3234944"/>
                </a:cubicBezTo>
                <a:cubicBezTo>
                  <a:pt x="1724851" y="3231451"/>
                  <a:pt x="1700594" y="3210687"/>
                  <a:pt x="1693672" y="3210687"/>
                </a:cubicBezTo>
                <a:cubicBezTo>
                  <a:pt x="1683321" y="3210687"/>
                  <a:pt x="1679829" y="3217609"/>
                  <a:pt x="1662494" y="3228023"/>
                </a:cubicBezTo>
                <a:cubicBezTo>
                  <a:pt x="1627886" y="3252280"/>
                  <a:pt x="1617472" y="3248787"/>
                  <a:pt x="1589786" y="3248787"/>
                </a:cubicBezTo>
                <a:cubicBezTo>
                  <a:pt x="1558608" y="3248787"/>
                  <a:pt x="1530921" y="3248787"/>
                  <a:pt x="1506664" y="3217609"/>
                </a:cubicBezTo>
                <a:cubicBezTo>
                  <a:pt x="1496251" y="3203766"/>
                  <a:pt x="1492821" y="3183001"/>
                  <a:pt x="1482408" y="3172587"/>
                </a:cubicBezTo>
                <a:cubicBezTo>
                  <a:pt x="1468564" y="3162237"/>
                  <a:pt x="1454721" y="3169158"/>
                  <a:pt x="1440878" y="3169158"/>
                </a:cubicBezTo>
                <a:cubicBezTo>
                  <a:pt x="1409700" y="3172587"/>
                  <a:pt x="1347343" y="3127566"/>
                  <a:pt x="1347343" y="3086037"/>
                </a:cubicBezTo>
                <a:cubicBezTo>
                  <a:pt x="1347343" y="3079051"/>
                  <a:pt x="1354264" y="3079051"/>
                  <a:pt x="1354264" y="3072130"/>
                </a:cubicBezTo>
                <a:cubicBezTo>
                  <a:pt x="1354264" y="3061780"/>
                  <a:pt x="1347343" y="3061780"/>
                  <a:pt x="1347343" y="3054858"/>
                </a:cubicBezTo>
                <a:cubicBezTo>
                  <a:pt x="1350835" y="3047937"/>
                  <a:pt x="1350835" y="3037523"/>
                  <a:pt x="1350835" y="3030601"/>
                </a:cubicBezTo>
                <a:cubicBezTo>
                  <a:pt x="1357757" y="3006344"/>
                  <a:pt x="1378521" y="2961323"/>
                  <a:pt x="1378521" y="2954401"/>
                </a:cubicBezTo>
                <a:cubicBezTo>
                  <a:pt x="1378521" y="2926715"/>
                  <a:pt x="1316164" y="2898966"/>
                  <a:pt x="1312735" y="2895537"/>
                </a:cubicBezTo>
                <a:cubicBezTo>
                  <a:pt x="1288478" y="2878201"/>
                  <a:pt x="1271143" y="2812415"/>
                  <a:pt x="1271143" y="2791587"/>
                </a:cubicBezTo>
                <a:cubicBezTo>
                  <a:pt x="1271143" y="2784666"/>
                  <a:pt x="1274635" y="2767394"/>
                  <a:pt x="1274635" y="2756980"/>
                </a:cubicBezTo>
                <a:cubicBezTo>
                  <a:pt x="1281557" y="2743137"/>
                  <a:pt x="1302321" y="2715387"/>
                  <a:pt x="1323086" y="2705037"/>
                </a:cubicBezTo>
                <a:cubicBezTo>
                  <a:pt x="1326578" y="2701544"/>
                  <a:pt x="1340421" y="2701544"/>
                  <a:pt x="1347343" y="2698115"/>
                </a:cubicBezTo>
                <a:cubicBezTo>
                  <a:pt x="1354264" y="2698115"/>
                  <a:pt x="1357757" y="2694623"/>
                  <a:pt x="1357757" y="2684209"/>
                </a:cubicBezTo>
                <a:cubicBezTo>
                  <a:pt x="1357757" y="2677287"/>
                  <a:pt x="1340421" y="2639187"/>
                  <a:pt x="1340421" y="2628837"/>
                </a:cubicBezTo>
                <a:cubicBezTo>
                  <a:pt x="1340421" y="2621915"/>
                  <a:pt x="1343851" y="2594166"/>
                  <a:pt x="1354264" y="2583815"/>
                </a:cubicBezTo>
                <a:cubicBezTo>
                  <a:pt x="1371600" y="2559558"/>
                  <a:pt x="1465072" y="2497201"/>
                  <a:pt x="1472057" y="2497201"/>
                </a:cubicBezTo>
                <a:cubicBezTo>
                  <a:pt x="1506664" y="2497201"/>
                  <a:pt x="1551686" y="2531872"/>
                  <a:pt x="1659064" y="2531872"/>
                </a:cubicBezTo>
                <a:cubicBezTo>
                  <a:pt x="1704086" y="2531872"/>
                  <a:pt x="1756029" y="2521458"/>
                  <a:pt x="1804543" y="2500694"/>
                </a:cubicBezTo>
                <a:cubicBezTo>
                  <a:pt x="1811464" y="2511044"/>
                  <a:pt x="1818386" y="2528380"/>
                  <a:pt x="1825308" y="2542223"/>
                </a:cubicBezTo>
                <a:cubicBezTo>
                  <a:pt x="1839151" y="2517966"/>
                  <a:pt x="1818386" y="2483358"/>
                  <a:pt x="1856486" y="2483358"/>
                </a:cubicBezTo>
                <a:cubicBezTo>
                  <a:pt x="1846072" y="2479866"/>
                  <a:pt x="1835721" y="2483358"/>
                  <a:pt x="1825308" y="2479866"/>
                </a:cubicBezTo>
                <a:cubicBezTo>
                  <a:pt x="1821815" y="2476437"/>
                  <a:pt x="1811464" y="2462594"/>
                  <a:pt x="1804543" y="2459101"/>
                </a:cubicBezTo>
                <a:cubicBezTo>
                  <a:pt x="1787208" y="2448751"/>
                  <a:pt x="1756029" y="2438337"/>
                  <a:pt x="1745678" y="2438337"/>
                </a:cubicBezTo>
                <a:lnTo>
                  <a:pt x="1683321" y="2438337"/>
                </a:lnTo>
                <a:cubicBezTo>
                  <a:pt x="1693672" y="2365566"/>
                  <a:pt x="1617472" y="2289366"/>
                  <a:pt x="1558608" y="2289366"/>
                </a:cubicBezTo>
                <a:lnTo>
                  <a:pt x="1489329" y="2289366"/>
                </a:lnTo>
                <a:cubicBezTo>
                  <a:pt x="1489329" y="2272094"/>
                  <a:pt x="1485900" y="2247837"/>
                  <a:pt x="1472057" y="2230501"/>
                </a:cubicBezTo>
                <a:cubicBezTo>
                  <a:pt x="1430464" y="2168144"/>
                  <a:pt x="1368108" y="2154301"/>
                  <a:pt x="1326578" y="2143951"/>
                </a:cubicBezTo>
                <a:cubicBezTo>
                  <a:pt x="1309243" y="2140458"/>
                  <a:pt x="1284986" y="2147380"/>
                  <a:pt x="1267651" y="2137029"/>
                </a:cubicBezTo>
                <a:cubicBezTo>
                  <a:pt x="1253808" y="2130044"/>
                  <a:pt x="1253808" y="2105851"/>
                  <a:pt x="1243457" y="2095437"/>
                </a:cubicBezTo>
                <a:cubicBezTo>
                  <a:pt x="1226121" y="2071180"/>
                  <a:pt x="1201864" y="2060829"/>
                  <a:pt x="1184529" y="2057337"/>
                </a:cubicBezTo>
                <a:cubicBezTo>
                  <a:pt x="1177608" y="2053908"/>
                  <a:pt x="1167257" y="2057337"/>
                  <a:pt x="1160335" y="2057337"/>
                </a:cubicBezTo>
                <a:cubicBezTo>
                  <a:pt x="1077214" y="2057337"/>
                  <a:pt x="1018286" y="2150872"/>
                  <a:pt x="1025208" y="2230501"/>
                </a:cubicBezTo>
                <a:lnTo>
                  <a:pt x="931735" y="2230501"/>
                </a:lnTo>
                <a:cubicBezTo>
                  <a:pt x="879792" y="2216658"/>
                  <a:pt x="810514" y="2202815"/>
                  <a:pt x="762000" y="2140458"/>
                </a:cubicBezTo>
                <a:cubicBezTo>
                  <a:pt x="768921" y="2126615"/>
                  <a:pt x="786257" y="2133537"/>
                  <a:pt x="800100" y="2126615"/>
                </a:cubicBezTo>
                <a:cubicBezTo>
                  <a:pt x="782764" y="2112772"/>
                  <a:pt x="758571" y="2133537"/>
                  <a:pt x="741235" y="2109280"/>
                </a:cubicBezTo>
                <a:cubicBezTo>
                  <a:pt x="741235" y="2109280"/>
                  <a:pt x="730821" y="2109280"/>
                  <a:pt x="727392" y="2112772"/>
                </a:cubicBezTo>
                <a:cubicBezTo>
                  <a:pt x="730821" y="2116201"/>
                  <a:pt x="734314" y="2116201"/>
                  <a:pt x="737743" y="2116201"/>
                </a:cubicBezTo>
                <a:cubicBezTo>
                  <a:pt x="685800" y="2126615"/>
                  <a:pt x="637286" y="2015808"/>
                  <a:pt x="637286" y="1984629"/>
                </a:cubicBezTo>
                <a:cubicBezTo>
                  <a:pt x="637286" y="1939608"/>
                  <a:pt x="685800" y="1939608"/>
                  <a:pt x="685800" y="1918780"/>
                </a:cubicBezTo>
                <a:cubicBezTo>
                  <a:pt x="685800" y="1911858"/>
                  <a:pt x="665035" y="1898015"/>
                  <a:pt x="658114" y="1887601"/>
                </a:cubicBezTo>
                <a:cubicBezTo>
                  <a:pt x="651192" y="1877251"/>
                  <a:pt x="647700" y="1859915"/>
                  <a:pt x="647700" y="1849501"/>
                </a:cubicBezTo>
                <a:cubicBezTo>
                  <a:pt x="647700" y="1821815"/>
                  <a:pt x="661543" y="1783715"/>
                  <a:pt x="696214" y="1762951"/>
                </a:cubicBezTo>
                <a:cubicBezTo>
                  <a:pt x="716978" y="1749108"/>
                  <a:pt x="748157" y="1742186"/>
                  <a:pt x="775843" y="1735201"/>
                </a:cubicBezTo>
                <a:cubicBezTo>
                  <a:pt x="782764" y="1717929"/>
                  <a:pt x="779335" y="1711008"/>
                  <a:pt x="782764" y="1686751"/>
                </a:cubicBezTo>
                <a:cubicBezTo>
                  <a:pt x="807021" y="1645158"/>
                  <a:pt x="876300" y="1596708"/>
                  <a:pt x="914400" y="1596708"/>
                </a:cubicBezTo>
                <a:cubicBezTo>
                  <a:pt x="921321" y="1596708"/>
                  <a:pt x="935164" y="1610551"/>
                  <a:pt x="945578" y="1610551"/>
                </a:cubicBezTo>
                <a:cubicBezTo>
                  <a:pt x="952500" y="1610551"/>
                  <a:pt x="980186" y="1596708"/>
                  <a:pt x="997521" y="1593215"/>
                </a:cubicBezTo>
                <a:cubicBezTo>
                  <a:pt x="1021778" y="1582865"/>
                  <a:pt x="1052957" y="1582865"/>
                  <a:pt x="1080643" y="1579372"/>
                </a:cubicBezTo>
                <a:cubicBezTo>
                  <a:pt x="1167257" y="1697101"/>
                  <a:pt x="1271143" y="1721358"/>
                  <a:pt x="1378521" y="1721358"/>
                </a:cubicBezTo>
                <a:close/>
                <a:moveTo>
                  <a:pt x="4883595" y="1721358"/>
                </a:moveTo>
                <a:cubicBezTo>
                  <a:pt x="4880166" y="1676337"/>
                  <a:pt x="4894009" y="1613980"/>
                  <a:pt x="4932109" y="1575880"/>
                </a:cubicBezTo>
                <a:cubicBezTo>
                  <a:pt x="4904423" y="1624393"/>
                  <a:pt x="4887087" y="1672908"/>
                  <a:pt x="4883595" y="1721358"/>
                </a:cubicBezTo>
                <a:close/>
                <a:moveTo>
                  <a:pt x="4506087" y="1589786"/>
                </a:moveTo>
                <a:cubicBezTo>
                  <a:pt x="4506087" y="1589786"/>
                  <a:pt x="4506087" y="1593215"/>
                  <a:pt x="4502595" y="1596708"/>
                </a:cubicBezTo>
                <a:cubicBezTo>
                  <a:pt x="4492244" y="1593215"/>
                  <a:pt x="4478401" y="1589786"/>
                  <a:pt x="4467987" y="1589786"/>
                </a:cubicBezTo>
                <a:cubicBezTo>
                  <a:pt x="4422966" y="1589786"/>
                  <a:pt x="4412551" y="1620965"/>
                  <a:pt x="4412551" y="1655572"/>
                </a:cubicBezTo>
                <a:cubicBezTo>
                  <a:pt x="4412551" y="1662493"/>
                  <a:pt x="4416044" y="1672908"/>
                  <a:pt x="4419474" y="1679829"/>
                </a:cubicBezTo>
                <a:cubicBezTo>
                  <a:pt x="4384866" y="1672908"/>
                  <a:pt x="4377944" y="1697101"/>
                  <a:pt x="4377944" y="1711008"/>
                </a:cubicBezTo>
                <a:cubicBezTo>
                  <a:pt x="4377944" y="1721358"/>
                  <a:pt x="4384866" y="1738693"/>
                  <a:pt x="4388295" y="1749108"/>
                </a:cubicBezTo>
                <a:cubicBezTo>
                  <a:pt x="4377944" y="1745615"/>
                  <a:pt x="4364101" y="1742186"/>
                  <a:pt x="4353687" y="1742186"/>
                </a:cubicBezTo>
                <a:cubicBezTo>
                  <a:pt x="4301744" y="1742186"/>
                  <a:pt x="4315587" y="1821815"/>
                  <a:pt x="4308666" y="1835658"/>
                </a:cubicBezTo>
                <a:cubicBezTo>
                  <a:pt x="4305174" y="1842580"/>
                  <a:pt x="4298251" y="1849501"/>
                  <a:pt x="4298251" y="1859915"/>
                </a:cubicBezTo>
                <a:cubicBezTo>
                  <a:pt x="4298251" y="1891093"/>
                  <a:pt x="4326001" y="1901508"/>
                  <a:pt x="4350258" y="1946529"/>
                </a:cubicBezTo>
                <a:cubicBezTo>
                  <a:pt x="4371023" y="1977708"/>
                  <a:pt x="4384866" y="2015808"/>
                  <a:pt x="4402201" y="2050415"/>
                </a:cubicBezTo>
                <a:cubicBezTo>
                  <a:pt x="4357180" y="2033080"/>
                  <a:pt x="4332923" y="1970723"/>
                  <a:pt x="4298251" y="1970723"/>
                </a:cubicBezTo>
                <a:cubicBezTo>
                  <a:pt x="4284409" y="1970723"/>
                  <a:pt x="4267074" y="1967293"/>
                  <a:pt x="4260151" y="1998472"/>
                </a:cubicBezTo>
                <a:cubicBezTo>
                  <a:pt x="4242880" y="1994980"/>
                  <a:pt x="4225544" y="1991551"/>
                  <a:pt x="4218623" y="1991551"/>
                </a:cubicBezTo>
                <a:cubicBezTo>
                  <a:pt x="4194366" y="1991551"/>
                  <a:pt x="4177030" y="1998472"/>
                  <a:pt x="4163187" y="2026158"/>
                </a:cubicBezTo>
                <a:cubicBezTo>
                  <a:pt x="4152836" y="2026158"/>
                  <a:pt x="4121658" y="2040001"/>
                  <a:pt x="4128580" y="2060829"/>
                </a:cubicBezTo>
                <a:cubicBezTo>
                  <a:pt x="4121658" y="2046923"/>
                  <a:pt x="4107751" y="2022729"/>
                  <a:pt x="4093909" y="2012315"/>
                </a:cubicBezTo>
                <a:cubicBezTo>
                  <a:pt x="4073144" y="1994980"/>
                  <a:pt x="4010787" y="1991551"/>
                  <a:pt x="3979609" y="1991551"/>
                </a:cubicBezTo>
                <a:cubicBezTo>
                  <a:pt x="3945001" y="1991551"/>
                  <a:pt x="3924236" y="2005393"/>
                  <a:pt x="3889565" y="2050415"/>
                </a:cubicBezTo>
                <a:cubicBezTo>
                  <a:pt x="3875723" y="2036572"/>
                  <a:pt x="3854958" y="2026158"/>
                  <a:pt x="3841115" y="2026158"/>
                </a:cubicBezTo>
                <a:cubicBezTo>
                  <a:pt x="3796030" y="2026158"/>
                  <a:pt x="3778758" y="2057337"/>
                  <a:pt x="3757994" y="2098929"/>
                </a:cubicBezTo>
                <a:cubicBezTo>
                  <a:pt x="3730244" y="2105851"/>
                  <a:pt x="3671380" y="2109280"/>
                  <a:pt x="3664458" y="2109280"/>
                </a:cubicBezTo>
                <a:cubicBezTo>
                  <a:pt x="3591687" y="2109280"/>
                  <a:pt x="3591687" y="2043493"/>
                  <a:pt x="3515487" y="2043493"/>
                </a:cubicBezTo>
                <a:cubicBezTo>
                  <a:pt x="3467037" y="2043493"/>
                  <a:pt x="3428937" y="2060829"/>
                  <a:pt x="3376994" y="2112772"/>
                </a:cubicBezTo>
                <a:cubicBezTo>
                  <a:pt x="3463544" y="2008823"/>
                  <a:pt x="3525901" y="1904937"/>
                  <a:pt x="3560572" y="1801051"/>
                </a:cubicBezTo>
                <a:cubicBezTo>
                  <a:pt x="3570922" y="1769872"/>
                  <a:pt x="3577844" y="1735201"/>
                  <a:pt x="3584765" y="1704086"/>
                </a:cubicBezTo>
                <a:cubicBezTo>
                  <a:pt x="3602101" y="1697101"/>
                  <a:pt x="3622865" y="1683258"/>
                  <a:pt x="3640201" y="1672908"/>
                </a:cubicBezTo>
                <a:cubicBezTo>
                  <a:pt x="3660965" y="1659065"/>
                  <a:pt x="3685222" y="1638237"/>
                  <a:pt x="3712908" y="1617472"/>
                </a:cubicBezTo>
                <a:cubicBezTo>
                  <a:pt x="3716401" y="1613980"/>
                  <a:pt x="3726815" y="1613980"/>
                  <a:pt x="3733737" y="1613980"/>
                </a:cubicBezTo>
                <a:cubicBezTo>
                  <a:pt x="3764915" y="1613980"/>
                  <a:pt x="3747580" y="1652080"/>
                  <a:pt x="3775265" y="1652080"/>
                </a:cubicBezTo>
                <a:cubicBezTo>
                  <a:pt x="3792601" y="1652080"/>
                  <a:pt x="3813365" y="1627886"/>
                  <a:pt x="3861880" y="1627886"/>
                </a:cubicBezTo>
                <a:cubicBezTo>
                  <a:pt x="3872230" y="1627886"/>
                  <a:pt x="3893058" y="1627886"/>
                  <a:pt x="3906901" y="1634808"/>
                </a:cubicBezTo>
                <a:cubicBezTo>
                  <a:pt x="3917315" y="1641729"/>
                  <a:pt x="3924236" y="1659065"/>
                  <a:pt x="3938080" y="1662493"/>
                </a:cubicBezTo>
                <a:cubicBezTo>
                  <a:pt x="3955415" y="1669415"/>
                  <a:pt x="3983101" y="1652080"/>
                  <a:pt x="3996944" y="1676337"/>
                </a:cubicBezTo>
                <a:cubicBezTo>
                  <a:pt x="4024630" y="1721358"/>
                  <a:pt x="4041965" y="1742186"/>
                  <a:pt x="4041965" y="1783715"/>
                </a:cubicBezTo>
                <a:cubicBezTo>
                  <a:pt x="4041965" y="1828737"/>
                  <a:pt x="4021201" y="1828737"/>
                  <a:pt x="3990023" y="1891093"/>
                </a:cubicBezTo>
                <a:cubicBezTo>
                  <a:pt x="3990023" y="1891093"/>
                  <a:pt x="3990023" y="1887601"/>
                  <a:pt x="3986530" y="1884172"/>
                </a:cubicBezTo>
                <a:cubicBezTo>
                  <a:pt x="3979609" y="1891093"/>
                  <a:pt x="3965765" y="1904937"/>
                  <a:pt x="3955415" y="1911858"/>
                </a:cubicBezTo>
                <a:cubicBezTo>
                  <a:pt x="3913823" y="1936115"/>
                  <a:pt x="3868801" y="1939608"/>
                  <a:pt x="3830701" y="1960372"/>
                </a:cubicBezTo>
                <a:cubicBezTo>
                  <a:pt x="3764915" y="1988058"/>
                  <a:pt x="3667887" y="2036572"/>
                  <a:pt x="3660965" y="2098929"/>
                </a:cubicBezTo>
                <a:cubicBezTo>
                  <a:pt x="3754501" y="2005393"/>
                  <a:pt x="3858387" y="1977708"/>
                  <a:pt x="3955415" y="1932623"/>
                </a:cubicBezTo>
                <a:cubicBezTo>
                  <a:pt x="3965765" y="1929193"/>
                  <a:pt x="3976180" y="1918780"/>
                  <a:pt x="3983101" y="1908429"/>
                </a:cubicBezTo>
                <a:cubicBezTo>
                  <a:pt x="4066223" y="1911858"/>
                  <a:pt x="4187444" y="1849501"/>
                  <a:pt x="4253230" y="1745615"/>
                </a:cubicBezTo>
                <a:cubicBezTo>
                  <a:pt x="4274058" y="1711008"/>
                  <a:pt x="4284409" y="1669415"/>
                  <a:pt x="4301744" y="1634808"/>
                </a:cubicBezTo>
                <a:cubicBezTo>
                  <a:pt x="4312158" y="1607058"/>
                  <a:pt x="4329430" y="1582865"/>
                  <a:pt x="4339844" y="1558608"/>
                </a:cubicBezTo>
                <a:cubicBezTo>
                  <a:pt x="4395280" y="1562037"/>
                  <a:pt x="4450651" y="1558608"/>
                  <a:pt x="4506087" y="1589786"/>
                </a:cubicBezTo>
                <a:close/>
                <a:moveTo>
                  <a:pt x="3016758" y="1558608"/>
                </a:moveTo>
                <a:cubicBezTo>
                  <a:pt x="3016758" y="1565529"/>
                  <a:pt x="2975229" y="1613980"/>
                  <a:pt x="2975229" y="1620965"/>
                </a:cubicBezTo>
                <a:cubicBezTo>
                  <a:pt x="2975229" y="1641729"/>
                  <a:pt x="3009837" y="1624393"/>
                  <a:pt x="3009837" y="1662493"/>
                </a:cubicBezTo>
                <a:cubicBezTo>
                  <a:pt x="3009837" y="1683258"/>
                  <a:pt x="2968308" y="1749108"/>
                  <a:pt x="2968308" y="1769872"/>
                </a:cubicBezTo>
                <a:cubicBezTo>
                  <a:pt x="2968308" y="1807972"/>
                  <a:pt x="3034094" y="1776793"/>
                  <a:pt x="3034094" y="1821815"/>
                </a:cubicBezTo>
                <a:cubicBezTo>
                  <a:pt x="3034094" y="1870329"/>
                  <a:pt x="2968308" y="1859915"/>
                  <a:pt x="2968308" y="1925701"/>
                </a:cubicBezTo>
                <a:cubicBezTo>
                  <a:pt x="2968308" y="1974215"/>
                  <a:pt x="3030601" y="1988058"/>
                  <a:pt x="3068701" y="1991551"/>
                </a:cubicBezTo>
                <a:cubicBezTo>
                  <a:pt x="3068701" y="2012315"/>
                  <a:pt x="3061780" y="2033080"/>
                  <a:pt x="3068701" y="2053908"/>
                </a:cubicBezTo>
                <a:cubicBezTo>
                  <a:pt x="3079115" y="2081593"/>
                  <a:pt x="3120644" y="2109280"/>
                  <a:pt x="3120644" y="2137029"/>
                </a:cubicBezTo>
                <a:cubicBezTo>
                  <a:pt x="3120644" y="2143951"/>
                  <a:pt x="3113722" y="2171637"/>
                  <a:pt x="3113722" y="2182051"/>
                </a:cubicBezTo>
                <a:cubicBezTo>
                  <a:pt x="3113722" y="2233994"/>
                  <a:pt x="3172651" y="2289366"/>
                  <a:pt x="3228022" y="2296351"/>
                </a:cubicBezTo>
                <a:cubicBezTo>
                  <a:pt x="3210751" y="2310194"/>
                  <a:pt x="3189922" y="2310194"/>
                  <a:pt x="3183001" y="2334451"/>
                </a:cubicBezTo>
                <a:lnTo>
                  <a:pt x="3200337" y="2334451"/>
                </a:lnTo>
                <a:cubicBezTo>
                  <a:pt x="3224594" y="2324037"/>
                  <a:pt x="3252280" y="2303272"/>
                  <a:pt x="3269615" y="2282444"/>
                </a:cubicBezTo>
                <a:cubicBezTo>
                  <a:pt x="3328480" y="2202815"/>
                  <a:pt x="3422015" y="2074672"/>
                  <a:pt x="3515487" y="2074672"/>
                </a:cubicBezTo>
                <a:cubicBezTo>
                  <a:pt x="3560572" y="2074672"/>
                  <a:pt x="3553587" y="2105851"/>
                  <a:pt x="3626358" y="2133537"/>
                </a:cubicBezTo>
                <a:cubicBezTo>
                  <a:pt x="3643694" y="2140458"/>
                  <a:pt x="3671380" y="2137029"/>
                  <a:pt x="3695637" y="2133537"/>
                </a:cubicBezTo>
                <a:cubicBezTo>
                  <a:pt x="3695637" y="2150872"/>
                  <a:pt x="3695637" y="2168144"/>
                  <a:pt x="3699065" y="2185480"/>
                </a:cubicBezTo>
                <a:cubicBezTo>
                  <a:pt x="3681794" y="2185480"/>
                  <a:pt x="3671380" y="2209737"/>
                  <a:pt x="3671380" y="2216658"/>
                </a:cubicBezTo>
                <a:cubicBezTo>
                  <a:pt x="3671380" y="2230501"/>
                  <a:pt x="3681794" y="2254758"/>
                  <a:pt x="3692144" y="2265172"/>
                </a:cubicBezTo>
                <a:cubicBezTo>
                  <a:pt x="3685222" y="2327466"/>
                  <a:pt x="3733737" y="2348294"/>
                  <a:pt x="3733737" y="2362137"/>
                </a:cubicBezTo>
                <a:cubicBezTo>
                  <a:pt x="3733737" y="2403666"/>
                  <a:pt x="3667887" y="2417572"/>
                  <a:pt x="3650615" y="2417572"/>
                </a:cubicBezTo>
                <a:lnTo>
                  <a:pt x="3564001" y="2417572"/>
                </a:lnTo>
                <a:cubicBezTo>
                  <a:pt x="3553587" y="2421001"/>
                  <a:pt x="3539744" y="2421001"/>
                  <a:pt x="3532822" y="2427923"/>
                </a:cubicBezTo>
                <a:cubicBezTo>
                  <a:pt x="3512058" y="2441766"/>
                  <a:pt x="3501644" y="2466023"/>
                  <a:pt x="3487801" y="2483358"/>
                </a:cubicBezTo>
                <a:cubicBezTo>
                  <a:pt x="3463544" y="2511044"/>
                  <a:pt x="3425444" y="2521458"/>
                  <a:pt x="3397758" y="2521458"/>
                </a:cubicBezTo>
                <a:cubicBezTo>
                  <a:pt x="3370072" y="2521458"/>
                  <a:pt x="3352737" y="2504123"/>
                  <a:pt x="3331972" y="2504123"/>
                </a:cubicBezTo>
                <a:cubicBezTo>
                  <a:pt x="3325051" y="2504123"/>
                  <a:pt x="3318065" y="2504123"/>
                  <a:pt x="3314637" y="2511044"/>
                </a:cubicBezTo>
                <a:cubicBezTo>
                  <a:pt x="3300794" y="2535301"/>
                  <a:pt x="3293872" y="2566480"/>
                  <a:pt x="3279965" y="2594166"/>
                </a:cubicBezTo>
                <a:cubicBezTo>
                  <a:pt x="3248851" y="2653094"/>
                  <a:pt x="3186494" y="2694623"/>
                  <a:pt x="3144901" y="2694623"/>
                </a:cubicBezTo>
                <a:cubicBezTo>
                  <a:pt x="3103372" y="2694623"/>
                  <a:pt x="3072194" y="2649601"/>
                  <a:pt x="3037522" y="2649601"/>
                </a:cubicBezTo>
                <a:cubicBezTo>
                  <a:pt x="3013329" y="2649601"/>
                  <a:pt x="2971737" y="2691194"/>
                  <a:pt x="2930208" y="2691194"/>
                </a:cubicBezTo>
                <a:cubicBezTo>
                  <a:pt x="2912872" y="2691194"/>
                  <a:pt x="2902458" y="2687701"/>
                  <a:pt x="2885122" y="2673858"/>
                </a:cubicBezTo>
                <a:lnTo>
                  <a:pt x="2871280" y="2673858"/>
                </a:lnTo>
                <a:cubicBezTo>
                  <a:pt x="2867851" y="2677287"/>
                  <a:pt x="2867851" y="2673858"/>
                  <a:pt x="2867851" y="2684209"/>
                </a:cubicBezTo>
                <a:cubicBezTo>
                  <a:pt x="2867851" y="2691194"/>
                  <a:pt x="2874772" y="2698115"/>
                  <a:pt x="2878201" y="2705037"/>
                </a:cubicBezTo>
                <a:cubicBezTo>
                  <a:pt x="2878201" y="2711958"/>
                  <a:pt x="2881694" y="2715387"/>
                  <a:pt x="2881694" y="2722309"/>
                </a:cubicBezTo>
                <a:cubicBezTo>
                  <a:pt x="2881694" y="2798509"/>
                  <a:pt x="2788158" y="2836609"/>
                  <a:pt x="2788158" y="2850515"/>
                </a:cubicBezTo>
                <a:cubicBezTo>
                  <a:pt x="2788158" y="2860866"/>
                  <a:pt x="2798572" y="2871280"/>
                  <a:pt x="2798572" y="2881630"/>
                </a:cubicBezTo>
                <a:cubicBezTo>
                  <a:pt x="2798572" y="2940558"/>
                  <a:pt x="2635758" y="2961323"/>
                  <a:pt x="2628837" y="2961323"/>
                </a:cubicBezTo>
                <a:cubicBezTo>
                  <a:pt x="2604580" y="2968244"/>
                  <a:pt x="2621915" y="2989009"/>
                  <a:pt x="2608072" y="3009837"/>
                </a:cubicBezTo>
                <a:cubicBezTo>
                  <a:pt x="2583815" y="3044444"/>
                  <a:pt x="2531872" y="3061780"/>
                  <a:pt x="2504186" y="3061780"/>
                </a:cubicBezTo>
                <a:cubicBezTo>
                  <a:pt x="2466086" y="3061780"/>
                  <a:pt x="2417572" y="3037523"/>
                  <a:pt x="2396808" y="2982087"/>
                </a:cubicBezTo>
                <a:cubicBezTo>
                  <a:pt x="2389886" y="2968244"/>
                  <a:pt x="2396808" y="2947480"/>
                  <a:pt x="2382964" y="2940558"/>
                </a:cubicBezTo>
                <a:cubicBezTo>
                  <a:pt x="2379472" y="2940558"/>
                  <a:pt x="2379472" y="2937066"/>
                  <a:pt x="2369058" y="2937066"/>
                </a:cubicBezTo>
                <a:cubicBezTo>
                  <a:pt x="2351786" y="2937066"/>
                  <a:pt x="2317115" y="2961323"/>
                  <a:pt x="2265172" y="2961323"/>
                </a:cubicBezTo>
                <a:cubicBezTo>
                  <a:pt x="2216658" y="2961323"/>
                  <a:pt x="2175129" y="2950909"/>
                  <a:pt x="2126615" y="2892044"/>
                </a:cubicBezTo>
                <a:cubicBezTo>
                  <a:pt x="2119694" y="2885123"/>
                  <a:pt x="2119694" y="2871280"/>
                  <a:pt x="2119694" y="2864358"/>
                </a:cubicBezTo>
                <a:cubicBezTo>
                  <a:pt x="2119694" y="2833180"/>
                  <a:pt x="2161286" y="2808923"/>
                  <a:pt x="2161286" y="2791587"/>
                </a:cubicBezTo>
                <a:cubicBezTo>
                  <a:pt x="2161286" y="2774315"/>
                  <a:pt x="2116264" y="2756980"/>
                  <a:pt x="2112772" y="2753487"/>
                </a:cubicBezTo>
                <a:cubicBezTo>
                  <a:pt x="2071243" y="2715387"/>
                  <a:pt x="2057337" y="2684209"/>
                  <a:pt x="2057337" y="2649601"/>
                </a:cubicBezTo>
                <a:lnTo>
                  <a:pt x="2057337" y="2632266"/>
                </a:lnTo>
                <a:cubicBezTo>
                  <a:pt x="2060829" y="2614994"/>
                  <a:pt x="2078164" y="2580323"/>
                  <a:pt x="2085086" y="2566480"/>
                </a:cubicBezTo>
                <a:cubicBezTo>
                  <a:pt x="2088515" y="2559558"/>
                  <a:pt x="2092008" y="2545715"/>
                  <a:pt x="2105851" y="2538794"/>
                </a:cubicBezTo>
                <a:cubicBezTo>
                  <a:pt x="2109343" y="2535301"/>
                  <a:pt x="2119694" y="2535301"/>
                  <a:pt x="2126615" y="2535301"/>
                </a:cubicBezTo>
                <a:cubicBezTo>
                  <a:pt x="2137029" y="2535301"/>
                  <a:pt x="2244408" y="2562987"/>
                  <a:pt x="2254758" y="2562987"/>
                </a:cubicBezTo>
                <a:cubicBezTo>
                  <a:pt x="2261743" y="2562987"/>
                  <a:pt x="2313686" y="2542223"/>
                  <a:pt x="2324037" y="2542223"/>
                </a:cubicBezTo>
                <a:cubicBezTo>
                  <a:pt x="2330958" y="2542223"/>
                  <a:pt x="2351786" y="2559558"/>
                  <a:pt x="2369058" y="2566480"/>
                </a:cubicBezTo>
                <a:cubicBezTo>
                  <a:pt x="2521458" y="2646172"/>
                  <a:pt x="2566480" y="2666937"/>
                  <a:pt x="2691194" y="2666937"/>
                </a:cubicBezTo>
                <a:cubicBezTo>
                  <a:pt x="2788158" y="2666937"/>
                  <a:pt x="2895537" y="2646172"/>
                  <a:pt x="2985580" y="2590737"/>
                </a:cubicBezTo>
                <a:lnTo>
                  <a:pt x="2985580" y="2587244"/>
                </a:lnTo>
                <a:cubicBezTo>
                  <a:pt x="2982151" y="2590737"/>
                  <a:pt x="2975229" y="2590737"/>
                  <a:pt x="2971737" y="2587244"/>
                </a:cubicBezTo>
                <a:cubicBezTo>
                  <a:pt x="2985580" y="2590737"/>
                  <a:pt x="3092958" y="2583815"/>
                  <a:pt x="3092958" y="2531872"/>
                </a:cubicBezTo>
                <a:cubicBezTo>
                  <a:pt x="3092958" y="2521458"/>
                  <a:pt x="3086037" y="2504123"/>
                  <a:pt x="3086037" y="2497201"/>
                </a:cubicBezTo>
                <a:cubicBezTo>
                  <a:pt x="3086037" y="2483358"/>
                  <a:pt x="3106801" y="2466023"/>
                  <a:pt x="3113722" y="2459101"/>
                </a:cubicBezTo>
                <a:cubicBezTo>
                  <a:pt x="3131058" y="2441766"/>
                  <a:pt x="3141472" y="2421001"/>
                  <a:pt x="3148394" y="2400237"/>
                </a:cubicBezTo>
                <a:lnTo>
                  <a:pt x="3148394" y="2334451"/>
                </a:lnTo>
                <a:cubicBezTo>
                  <a:pt x="3141472" y="2310194"/>
                  <a:pt x="3120644" y="2261680"/>
                  <a:pt x="3086037" y="2247837"/>
                </a:cubicBezTo>
                <a:cubicBezTo>
                  <a:pt x="3113722" y="2244344"/>
                  <a:pt x="3110294" y="2223580"/>
                  <a:pt x="3110294" y="2209737"/>
                </a:cubicBezTo>
                <a:cubicBezTo>
                  <a:pt x="3110294" y="2195894"/>
                  <a:pt x="3103372" y="2157794"/>
                  <a:pt x="3082544" y="2157794"/>
                </a:cubicBezTo>
                <a:cubicBezTo>
                  <a:pt x="3054858" y="2157794"/>
                  <a:pt x="3047937" y="2206244"/>
                  <a:pt x="3044444" y="2223580"/>
                </a:cubicBezTo>
                <a:lnTo>
                  <a:pt x="3051429" y="2230501"/>
                </a:lnTo>
                <a:cubicBezTo>
                  <a:pt x="3065272" y="2227072"/>
                  <a:pt x="3072194" y="2195894"/>
                  <a:pt x="3079115" y="2188972"/>
                </a:cubicBezTo>
                <a:cubicBezTo>
                  <a:pt x="3082544" y="2192401"/>
                  <a:pt x="3082544" y="2195894"/>
                  <a:pt x="3082544" y="2202815"/>
                </a:cubicBezTo>
                <a:cubicBezTo>
                  <a:pt x="3082544" y="2213229"/>
                  <a:pt x="3075622" y="2223580"/>
                  <a:pt x="3075622" y="2233994"/>
                </a:cubicBezTo>
                <a:cubicBezTo>
                  <a:pt x="3075622" y="2240915"/>
                  <a:pt x="3079115" y="2240915"/>
                  <a:pt x="3082544" y="2244344"/>
                </a:cubicBezTo>
                <a:cubicBezTo>
                  <a:pt x="3058351" y="2233994"/>
                  <a:pt x="3016758" y="2233994"/>
                  <a:pt x="3016758" y="2227072"/>
                </a:cubicBezTo>
                <a:cubicBezTo>
                  <a:pt x="3016758" y="2220151"/>
                  <a:pt x="2992501" y="2223580"/>
                  <a:pt x="2985580" y="2213229"/>
                </a:cubicBezTo>
                <a:lnTo>
                  <a:pt x="2985580" y="2192401"/>
                </a:lnTo>
                <a:cubicBezTo>
                  <a:pt x="2992501" y="2199323"/>
                  <a:pt x="3016758" y="2220151"/>
                  <a:pt x="3016758" y="2213229"/>
                </a:cubicBezTo>
                <a:cubicBezTo>
                  <a:pt x="3016758" y="2206244"/>
                  <a:pt x="3009837" y="2202815"/>
                  <a:pt x="3009837" y="2192401"/>
                </a:cubicBezTo>
                <a:cubicBezTo>
                  <a:pt x="3009837" y="2171637"/>
                  <a:pt x="3027172" y="2164715"/>
                  <a:pt x="3041015" y="2164715"/>
                </a:cubicBezTo>
                <a:cubicBezTo>
                  <a:pt x="3047937" y="2164715"/>
                  <a:pt x="3047937" y="2168144"/>
                  <a:pt x="3051429" y="2171637"/>
                </a:cubicBezTo>
                <a:cubicBezTo>
                  <a:pt x="3068701" y="2157794"/>
                  <a:pt x="3072194" y="2130044"/>
                  <a:pt x="3072194" y="2112772"/>
                </a:cubicBezTo>
                <a:cubicBezTo>
                  <a:pt x="3072194" y="2102358"/>
                  <a:pt x="3068701" y="2060829"/>
                  <a:pt x="3054858" y="2053908"/>
                </a:cubicBezTo>
                <a:cubicBezTo>
                  <a:pt x="3023680" y="2064258"/>
                  <a:pt x="3034094" y="2095437"/>
                  <a:pt x="3027172" y="2119694"/>
                </a:cubicBezTo>
                <a:lnTo>
                  <a:pt x="3034094" y="2126615"/>
                </a:lnTo>
                <a:cubicBezTo>
                  <a:pt x="3037522" y="2119694"/>
                  <a:pt x="3041015" y="2109280"/>
                  <a:pt x="3047937" y="2102358"/>
                </a:cubicBezTo>
                <a:lnTo>
                  <a:pt x="3047937" y="2147380"/>
                </a:lnTo>
                <a:cubicBezTo>
                  <a:pt x="3044444" y="2143951"/>
                  <a:pt x="3037522" y="2140458"/>
                  <a:pt x="3030601" y="2140458"/>
                </a:cubicBezTo>
                <a:cubicBezTo>
                  <a:pt x="3009837" y="2140458"/>
                  <a:pt x="2992501" y="2150872"/>
                  <a:pt x="2992501" y="2185480"/>
                </a:cubicBezTo>
                <a:cubicBezTo>
                  <a:pt x="2992501" y="2175129"/>
                  <a:pt x="2992501" y="2157794"/>
                  <a:pt x="2982151" y="2147380"/>
                </a:cubicBezTo>
                <a:cubicBezTo>
                  <a:pt x="2978658" y="2147380"/>
                  <a:pt x="2968308" y="2150872"/>
                  <a:pt x="2968308" y="2161223"/>
                </a:cubicBezTo>
                <a:cubicBezTo>
                  <a:pt x="2964815" y="2178558"/>
                  <a:pt x="2964815" y="2209737"/>
                  <a:pt x="2964815" y="2216658"/>
                </a:cubicBezTo>
                <a:cubicBezTo>
                  <a:pt x="2964815" y="2227072"/>
                  <a:pt x="2971737" y="2233994"/>
                  <a:pt x="2971737" y="2240915"/>
                </a:cubicBezTo>
                <a:cubicBezTo>
                  <a:pt x="2968308" y="2240915"/>
                  <a:pt x="2961322" y="2244344"/>
                  <a:pt x="2954401" y="2247837"/>
                </a:cubicBezTo>
                <a:cubicBezTo>
                  <a:pt x="2961322" y="2233994"/>
                  <a:pt x="2964815" y="2209737"/>
                  <a:pt x="2964815" y="2202815"/>
                </a:cubicBezTo>
                <a:cubicBezTo>
                  <a:pt x="2964815" y="2154301"/>
                  <a:pt x="2944051" y="2119694"/>
                  <a:pt x="2895537" y="2119694"/>
                </a:cubicBezTo>
                <a:cubicBezTo>
                  <a:pt x="2885122" y="2119694"/>
                  <a:pt x="2857437" y="2123123"/>
                  <a:pt x="2829751" y="2130044"/>
                </a:cubicBezTo>
                <a:cubicBezTo>
                  <a:pt x="2829751" y="2116201"/>
                  <a:pt x="2826258" y="2095437"/>
                  <a:pt x="2819337" y="2085023"/>
                </a:cubicBezTo>
                <a:cubicBezTo>
                  <a:pt x="2791651" y="2029651"/>
                  <a:pt x="2725801" y="2008823"/>
                  <a:pt x="2687701" y="2012315"/>
                </a:cubicBezTo>
                <a:cubicBezTo>
                  <a:pt x="2677351" y="1981137"/>
                  <a:pt x="2677351" y="1956880"/>
                  <a:pt x="2663508" y="1929193"/>
                </a:cubicBezTo>
                <a:cubicBezTo>
                  <a:pt x="2670429" y="1932623"/>
                  <a:pt x="2673858" y="1939608"/>
                  <a:pt x="2684272" y="1939608"/>
                </a:cubicBezTo>
                <a:cubicBezTo>
                  <a:pt x="2691194" y="1939608"/>
                  <a:pt x="2698115" y="1929193"/>
                  <a:pt x="2698115" y="1922272"/>
                </a:cubicBezTo>
                <a:cubicBezTo>
                  <a:pt x="2698115" y="1911858"/>
                  <a:pt x="2670429" y="1898015"/>
                  <a:pt x="2670429" y="1887601"/>
                </a:cubicBezTo>
                <a:cubicBezTo>
                  <a:pt x="2670429" y="1880680"/>
                  <a:pt x="2677351" y="1873758"/>
                  <a:pt x="2680780" y="1866837"/>
                </a:cubicBezTo>
                <a:cubicBezTo>
                  <a:pt x="2711958" y="1873758"/>
                  <a:pt x="2694686" y="1911858"/>
                  <a:pt x="2711958" y="1936115"/>
                </a:cubicBezTo>
                <a:lnTo>
                  <a:pt x="2722372" y="1936115"/>
                </a:lnTo>
                <a:cubicBezTo>
                  <a:pt x="2725801" y="1918780"/>
                  <a:pt x="2722372" y="1898015"/>
                  <a:pt x="2722372" y="1880680"/>
                </a:cubicBezTo>
                <a:cubicBezTo>
                  <a:pt x="2718880" y="1866837"/>
                  <a:pt x="2722372" y="1852993"/>
                  <a:pt x="2739708" y="1839151"/>
                </a:cubicBezTo>
                <a:cubicBezTo>
                  <a:pt x="2743137" y="1849501"/>
                  <a:pt x="2743137" y="1863408"/>
                  <a:pt x="2743137" y="1873758"/>
                </a:cubicBezTo>
                <a:cubicBezTo>
                  <a:pt x="2743137" y="1880680"/>
                  <a:pt x="2743137" y="1891093"/>
                  <a:pt x="2739708" y="1901508"/>
                </a:cubicBezTo>
                <a:cubicBezTo>
                  <a:pt x="2739708" y="1911858"/>
                  <a:pt x="2729294" y="1925701"/>
                  <a:pt x="2729294" y="1932623"/>
                </a:cubicBezTo>
                <a:cubicBezTo>
                  <a:pt x="2729294" y="1943037"/>
                  <a:pt x="2732786" y="1946529"/>
                  <a:pt x="2743137" y="1946529"/>
                </a:cubicBezTo>
                <a:cubicBezTo>
                  <a:pt x="2763901" y="1946529"/>
                  <a:pt x="2770886" y="1880680"/>
                  <a:pt x="2770886" y="1873758"/>
                </a:cubicBezTo>
                <a:cubicBezTo>
                  <a:pt x="2770886" y="1884172"/>
                  <a:pt x="2774315" y="1898015"/>
                  <a:pt x="2781237" y="1911858"/>
                </a:cubicBezTo>
                <a:lnTo>
                  <a:pt x="2795080" y="1911858"/>
                </a:lnTo>
                <a:lnTo>
                  <a:pt x="2795080" y="1887601"/>
                </a:lnTo>
                <a:cubicBezTo>
                  <a:pt x="2798572" y="1887601"/>
                  <a:pt x="2805494" y="1891093"/>
                  <a:pt x="2815908" y="1891093"/>
                </a:cubicBezTo>
                <a:cubicBezTo>
                  <a:pt x="2815908" y="1887601"/>
                  <a:pt x="2819337" y="1884172"/>
                  <a:pt x="2819337" y="1877251"/>
                </a:cubicBezTo>
                <a:cubicBezTo>
                  <a:pt x="2819337" y="1863408"/>
                  <a:pt x="2791651" y="1839151"/>
                  <a:pt x="2784729" y="1839151"/>
                </a:cubicBezTo>
                <a:cubicBezTo>
                  <a:pt x="2777808" y="1839151"/>
                  <a:pt x="2770886" y="1846072"/>
                  <a:pt x="2767394" y="1852993"/>
                </a:cubicBezTo>
                <a:cubicBezTo>
                  <a:pt x="2767394" y="1846072"/>
                  <a:pt x="2753551" y="1828737"/>
                  <a:pt x="2750058" y="1818386"/>
                </a:cubicBezTo>
                <a:cubicBezTo>
                  <a:pt x="2743137" y="1801051"/>
                  <a:pt x="2746629" y="1780286"/>
                  <a:pt x="2739708" y="1766380"/>
                </a:cubicBezTo>
                <a:cubicBezTo>
                  <a:pt x="2729294" y="1735201"/>
                  <a:pt x="2691194" y="1738693"/>
                  <a:pt x="2677351" y="1735201"/>
                </a:cubicBezTo>
                <a:lnTo>
                  <a:pt x="2680780" y="1735201"/>
                </a:lnTo>
                <a:cubicBezTo>
                  <a:pt x="2677351" y="1731772"/>
                  <a:pt x="2670429" y="1735201"/>
                  <a:pt x="2663508" y="1735201"/>
                </a:cubicBezTo>
                <a:lnTo>
                  <a:pt x="2663508" y="1700593"/>
                </a:lnTo>
                <a:cubicBezTo>
                  <a:pt x="2666937" y="1693672"/>
                  <a:pt x="2670429" y="1690180"/>
                  <a:pt x="2680780" y="1690180"/>
                </a:cubicBezTo>
                <a:cubicBezTo>
                  <a:pt x="2687701" y="1690180"/>
                  <a:pt x="2694686" y="1700593"/>
                  <a:pt x="2705037" y="1711008"/>
                </a:cubicBezTo>
                <a:cubicBezTo>
                  <a:pt x="2711958" y="1707515"/>
                  <a:pt x="2715451" y="1704086"/>
                  <a:pt x="2715451" y="1693672"/>
                </a:cubicBezTo>
                <a:cubicBezTo>
                  <a:pt x="2715451" y="1672908"/>
                  <a:pt x="2687701" y="1665986"/>
                  <a:pt x="2680780" y="1665986"/>
                </a:cubicBezTo>
                <a:cubicBezTo>
                  <a:pt x="2656586" y="1665986"/>
                  <a:pt x="2642680" y="1686751"/>
                  <a:pt x="2642680" y="1704086"/>
                </a:cubicBezTo>
                <a:cubicBezTo>
                  <a:pt x="2642680" y="1714437"/>
                  <a:pt x="2646172" y="1745615"/>
                  <a:pt x="2666937" y="1745615"/>
                </a:cubicBezTo>
                <a:cubicBezTo>
                  <a:pt x="2663508" y="1756029"/>
                  <a:pt x="2660015" y="1766380"/>
                  <a:pt x="2660015" y="1776793"/>
                </a:cubicBezTo>
                <a:cubicBezTo>
                  <a:pt x="2660015" y="1797558"/>
                  <a:pt x="2666937" y="1821815"/>
                  <a:pt x="2691194" y="1821815"/>
                </a:cubicBezTo>
                <a:cubicBezTo>
                  <a:pt x="2708529" y="1821815"/>
                  <a:pt x="2711958" y="1807972"/>
                  <a:pt x="2711958" y="1804480"/>
                </a:cubicBezTo>
                <a:cubicBezTo>
                  <a:pt x="2711958" y="1790637"/>
                  <a:pt x="2698115" y="1790637"/>
                  <a:pt x="2687701" y="1783715"/>
                </a:cubicBezTo>
                <a:lnTo>
                  <a:pt x="2687701" y="1762951"/>
                </a:lnTo>
                <a:lnTo>
                  <a:pt x="2698115" y="1762951"/>
                </a:lnTo>
                <a:cubicBezTo>
                  <a:pt x="2722372" y="1762951"/>
                  <a:pt x="2725801" y="1797558"/>
                  <a:pt x="2739708" y="1814893"/>
                </a:cubicBezTo>
                <a:cubicBezTo>
                  <a:pt x="2718880" y="1811401"/>
                  <a:pt x="2701608" y="1842580"/>
                  <a:pt x="2701608" y="1856486"/>
                </a:cubicBezTo>
                <a:cubicBezTo>
                  <a:pt x="2694686" y="1849501"/>
                  <a:pt x="2687701" y="1846072"/>
                  <a:pt x="2680780" y="1846072"/>
                </a:cubicBezTo>
                <a:cubicBezTo>
                  <a:pt x="2653094" y="1846072"/>
                  <a:pt x="2642680" y="1891093"/>
                  <a:pt x="2646172" y="1908429"/>
                </a:cubicBezTo>
                <a:cubicBezTo>
                  <a:pt x="2573464" y="1863408"/>
                  <a:pt x="2597658" y="1884172"/>
                  <a:pt x="2542286" y="1884172"/>
                </a:cubicBezTo>
                <a:lnTo>
                  <a:pt x="2528380" y="1884172"/>
                </a:lnTo>
                <a:cubicBezTo>
                  <a:pt x="2559558" y="1856486"/>
                  <a:pt x="2531872" y="1821815"/>
                  <a:pt x="2566480" y="1794129"/>
                </a:cubicBezTo>
                <a:cubicBezTo>
                  <a:pt x="2563051" y="1790637"/>
                  <a:pt x="2559558" y="1787208"/>
                  <a:pt x="2552637" y="1787208"/>
                </a:cubicBezTo>
                <a:cubicBezTo>
                  <a:pt x="2542286" y="1787208"/>
                  <a:pt x="2542286" y="1790637"/>
                  <a:pt x="2538794" y="1797558"/>
                </a:cubicBezTo>
                <a:cubicBezTo>
                  <a:pt x="2538794" y="1762951"/>
                  <a:pt x="2542286" y="1724851"/>
                  <a:pt x="2566480" y="1693672"/>
                </a:cubicBezTo>
                <a:cubicBezTo>
                  <a:pt x="2583815" y="1669415"/>
                  <a:pt x="2642680" y="1641729"/>
                  <a:pt x="2649601" y="1610551"/>
                </a:cubicBezTo>
                <a:cubicBezTo>
                  <a:pt x="2656586" y="1645158"/>
                  <a:pt x="2750058" y="1648651"/>
                  <a:pt x="2750058" y="1679829"/>
                </a:cubicBezTo>
                <a:cubicBezTo>
                  <a:pt x="2750058" y="1690180"/>
                  <a:pt x="2743137" y="1697101"/>
                  <a:pt x="2743137" y="1707515"/>
                </a:cubicBezTo>
                <a:cubicBezTo>
                  <a:pt x="2743137" y="1724851"/>
                  <a:pt x="2750058" y="1790637"/>
                  <a:pt x="2781237" y="1790637"/>
                </a:cubicBezTo>
                <a:cubicBezTo>
                  <a:pt x="2805494" y="1790637"/>
                  <a:pt x="2805494" y="1742186"/>
                  <a:pt x="2805494" y="1742186"/>
                </a:cubicBezTo>
                <a:cubicBezTo>
                  <a:pt x="2805494" y="1728280"/>
                  <a:pt x="2795080" y="1679829"/>
                  <a:pt x="2788158" y="1676337"/>
                </a:cubicBezTo>
                <a:cubicBezTo>
                  <a:pt x="2781237" y="1672908"/>
                  <a:pt x="2770886" y="1672908"/>
                  <a:pt x="2760472" y="1672908"/>
                </a:cubicBezTo>
                <a:cubicBezTo>
                  <a:pt x="2760472" y="1669415"/>
                  <a:pt x="2763901" y="1669415"/>
                  <a:pt x="2767394" y="1665986"/>
                </a:cubicBezTo>
                <a:cubicBezTo>
                  <a:pt x="2756980" y="1655572"/>
                  <a:pt x="2756980" y="1652080"/>
                  <a:pt x="2756980" y="1648651"/>
                </a:cubicBezTo>
                <a:cubicBezTo>
                  <a:pt x="2756980" y="1593215"/>
                  <a:pt x="2833180" y="1551686"/>
                  <a:pt x="2860929" y="1551686"/>
                </a:cubicBezTo>
                <a:cubicBezTo>
                  <a:pt x="2881694" y="1551686"/>
                  <a:pt x="2895537" y="1568958"/>
                  <a:pt x="2902458" y="1568958"/>
                </a:cubicBezTo>
                <a:cubicBezTo>
                  <a:pt x="2912872" y="1568958"/>
                  <a:pt x="2926715" y="1551686"/>
                  <a:pt x="2940558" y="1548193"/>
                </a:cubicBezTo>
                <a:cubicBezTo>
                  <a:pt x="2950972" y="1541272"/>
                  <a:pt x="2971737" y="1541272"/>
                  <a:pt x="2982151" y="1541272"/>
                </a:cubicBezTo>
                <a:cubicBezTo>
                  <a:pt x="2989072" y="1541272"/>
                  <a:pt x="3016758" y="1541272"/>
                  <a:pt x="3016758" y="1558608"/>
                </a:cubicBezTo>
                <a:close/>
                <a:moveTo>
                  <a:pt x="2635758" y="1600137"/>
                </a:moveTo>
                <a:cubicBezTo>
                  <a:pt x="2635758" y="1631315"/>
                  <a:pt x="2566480" y="1662493"/>
                  <a:pt x="2563051" y="1665986"/>
                </a:cubicBezTo>
                <a:cubicBezTo>
                  <a:pt x="2538794" y="1679829"/>
                  <a:pt x="2504186" y="1752537"/>
                  <a:pt x="2504186" y="1780286"/>
                </a:cubicBezTo>
                <a:lnTo>
                  <a:pt x="2504186" y="1859915"/>
                </a:lnTo>
                <a:cubicBezTo>
                  <a:pt x="2490280" y="1908429"/>
                  <a:pt x="2400237" y="1894523"/>
                  <a:pt x="2400237" y="1956880"/>
                </a:cubicBezTo>
                <a:cubicBezTo>
                  <a:pt x="2400237" y="2026158"/>
                  <a:pt x="2445258" y="2026158"/>
                  <a:pt x="2445258" y="2074672"/>
                </a:cubicBezTo>
                <a:cubicBezTo>
                  <a:pt x="2445258" y="2098929"/>
                  <a:pt x="2438337" y="2116201"/>
                  <a:pt x="2410651" y="2143951"/>
                </a:cubicBezTo>
                <a:cubicBezTo>
                  <a:pt x="2452180" y="2147380"/>
                  <a:pt x="2469515" y="2098929"/>
                  <a:pt x="2469515" y="2074672"/>
                </a:cubicBezTo>
                <a:cubicBezTo>
                  <a:pt x="2469515" y="2026158"/>
                  <a:pt x="2424494" y="2015808"/>
                  <a:pt x="2424494" y="1963801"/>
                </a:cubicBezTo>
                <a:cubicBezTo>
                  <a:pt x="2424494" y="1953451"/>
                  <a:pt x="2421064" y="1949958"/>
                  <a:pt x="2427986" y="1946529"/>
                </a:cubicBezTo>
                <a:cubicBezTo>
                  <a:pt x="2452180" y="1929193"/>
                  <a:pt x="2483358" y="1915351"/>
                  <a:pt x="2514537" y="1904937"/>
                </a:cubicBezTo>
                <a:cubicBezTo>
                  <a:pt x="2524951" y="1901508"/>
                  <a:pt x="2545715" y="1901508"/>
                  <a:pt x="2552637" y="1901508"/>
                </a:cubicBezTo>
                <a:cubicBezTo>
                  <a:pt x="2580386" y="1901508"/>
                  <a:pt x="2608072" y="1908429"/>
                  <a:pt x="2625408" y="1925701"/>
                </a:cubicBezTo>
                <a:cubicBezTo>
                  <a:pt x="2666937" y="1960372"/>
                  <a:pt x="2621915" y="2012315"/>
                  <a:pt x="2680780" y="2040001"/>
                </a:cubicBezTo>
                <a:cubicBezTo>
                  <a:pt x="2694686" y="2046923"/>
                  <a:pt x="2718880" y="2043493"/>
                  <a:pt x="2739708" y="2046923"/>
                </a:cubicBezTo>
                <a:cubicBezTo>
                  <a:pt x="2756980" y="2050415"/>
                  <a:pt x="2788158" y="2074672"/>
                  <a:pt x="2798572" y="2098929"/>
                </a:cubicBezTo>
                <a:cubicBezTo>
                  <a:pt x="2808922" y="2116201"/>
                  <a:pt x="2795080" y="2154301"/>
                  <a:pt x="2829751" y="2154301"/>
                </a:cubicBezTo>
                <a:cubicBezTo>
                  <a:pt x="2840101" y="2154301"/>
                  <a:pt x="2881694" y="2143951"/>
                  <a:pt x="2888615" y="2143951"/>
                </a:cubicBezTo>
                <a:cubicBezTo>
                  <a:pt x="2930208" y="2143951"/>
                  <a:pt x="2940558" y="2168144"/>
                  <a:pt x="2940558" y="2199323"/>
                </a:cubicBezTo>
                <a:cubicBezTo>
                  <a:pt x="2940558" y="2233994"/>
                  <a:pt x="2895537" y="2279015"/>
                  <a:pt x="2878201" y="2296351"/>
                </a:cubicBezTo>
                <a:cubicBezTo>
                  <a:pt x="2881694" y="2299780"/>
                  <a:pt x="2878201" y="2299780"/>
                  <a:pt x="2885122" y="2299780"/>
                </a:cubicBezTo>
                <a:cubicBezTo>
                  <a:pt x="2926715" y="2299780"/>
                  <a:pt x="2933637" y="2247837"/>
                  <a:pt x="3013329" y="2247837"/>
                </a:cubicBezTo>
                <a:cubicBezTo>
                  <a:pt x="3092958" y="2247837"/>
                  <a:pt x="3120644" y="2317115"/>
                  <a:pt x="3120644" y="2365566"/>
                </a:cubicBezTo>
                <a:cubicBezTo>
                  <a:pt x="3120644" y="2452180"/>
                  <a:pt x="3054858" y="2441766"/>
                  <a:pt x="3054858" y="2493772"/>
                </a:cubicBezTo>
                <a:cubicBezTo>
                  <a:pt x="3054858" y="2504123"/>
                  <a:pt x="3065272" y="2521458"/>
                  <a:pt x="3065272" y="2528380"/>
                </a:cubicBezTo>
                <a:cubicBezTo>
                  <a:pt x="3065272" y="2549144"/>
                  <a:pt x="2985580" y="2566480"/>
                  <a:pt x="2978658" y="2569972"/>
                </a:cubicBezTo>
                <a:cubicBezTo>
                  <a:pt x="2982151" y="2524887"/>
                  <a:pt x="2916301" y="2493772"/>
                  <a:pt x="2888615" y="2500694"/>
                </a:cubicBezTo>
                <a:cubicBezTo>
                  <a:pt x="2919794" y="2455672"/>
                  <a:pt x="2822829" y="2369058"/>
                  <a:pt x="2781237" y="2389823"/>
                </a:cubicBezTo>
                <a:cubicBezTo>
                  <a:pt x="2781237" y="2382901"/>
                  <a:pt x="2784729" y="2375980"/>
                  <a:pt x="2784729" y="2365566"/>
                </a:cubicBezTo>
                <a:cubicBezTo>
                  <a:pt x="2784729" y="2282444"/>
                  <a:pt x="2625408" y="2282444"/>
                  <a:pt x="2614994" y="2279015"/>
                </a:cubicBezTo>
                <a:cubicBezTo>
                  <a:pt x="2632329" y="2202815"/>
                  <a:pt x="2535364" y="2157794"/>
                  <a:pt x="2483358" y="2157794"/>
                </a:cubicBezTo>
                <a:cubicBezTo>
                  <a:pt x="2473008" y="2157794"/>
                  <a:pt x="2424494" y="2168144"/>
                  <a:pt x="2417572" y="2168144"/>
                </a:cubicBezTo>
                <a:cubicBezTo>
                  <a:pt x="2407158" y="2168144"/>
                  <a:pt x="2386394" y="2140458"/>
                  <a:pt x="2369058" y="2126615"/>
                </a:cubicBezTo>
                <a:cubicBezTo>
                  <a:pt x="2348294" y="2109280"/>
                  <a:pt x="2324037" y="2116201"/>
                  <a:pt x="2306764" y="2109280"/>
                </a:cubicBezTo>
                <a:cubicBezTo>
                  <a:pt x="2296351" y="2109280"/>
                  <a:pt x="2272094" y="2064258"/>
                  <a:pt x="2272094" y="2050415"/>
                </a:cubicBezTo>
                <a:lnTo>
                  <a:pt x="2272094" y="1960372"/>
                </a:lnTo>
                <a:cubicBezTo>
                  <a:pt x="2299843" y="1974215"/>
                  <a:pt x="2337943" y="1960372"/>
                  <a:pt x="2372551" y="1960372"/>
                </a:cubicBezTo>
                <a:cubicBezTo>
                  <a:pt x="2341372" y="1956880"/>
                  <a:pt x="2306764" y="1953451"/>
                  <a:pt x="2272094" y="1949958"/>
                </a:cubicBezTo>
                <a:cubicBezTo>
                  <a:pt x="2272094" y="1915351"/>
                  <a:pt x="2275586" y="1908429"/>
                  <a:pt x="2275586" y="1901508"/>
                </a:cubicBezTo>
                <a:cubicBezTo>
                  <a:pt x="2282508" y="1904937"/>
                  <a:pt x="2289429" y="1911858"/>
                  <a:pt x="2299843" y="1911858"/>
                </a:cubicBezTo>
                <a:cubicBezTo>
                  <a:pt x="2292858" y="1904937"/>
                  <a:pt x="2275586" y="1901508"/>
                  <a:pt x="2275586" y="1891093"/>
                </a:cubicBezTo>
                <a:cubicBezTo>
                  <a:pt x="2275586" y="1884172"/>
                  <a:pt x="2282508" y="1859915"/>
                  <a:pt x="2285937" y="1842580"/>
                </a:cubicBezTo>
                <a:cubicBezTo>
                  <a:pt x="2317115" y="1721358"/>
                  <a:pt x="2486851" y="1617472"/>
                  <a:pt x="2583815" y="1565529"/>
                </a:cubicBezTo>
                <a:cubicBezTo>
                  <a:pt x="2594229" y="1558608"/>
                  <a:pt x="2604580" y="1548193"/>
                  <a:pt x="2608072" y="1537780"/>
                </a:cubicBezTo>
                <a:cubicBezTo>
                  <a:pt x="2614994" y="1558608"/>
                  <a:pt x="2635758" y="1593215"/>
                  <a:pt x="2635758" y="1600137"/>
                </a:cubicBezTo>
                <a:close/>
                <a:moveTo>
                  <a:pt x="4900930" y="1787208"/>
                </a:moveTo>
                <a:cubicBezTo>
                  <a:pt x="4914774" y="1690180"/>
                  <a:pt x="4945951" y="1579372"/>
                  <a:pt x="5015230" y="1534351"/>
                </a:cubicBezTo>
                <a:cubicBezTo>
                  <a:pt x="4935537" y="1610551"/>
                  <a:pt x="4928616" y="1707515"/>
                  <a:pt x="4900930" y="1787208"/>
                </a:cubicBezTo>
                <a:close/>
                <a:moveTo>
                  <a:pt x="4630801" y="1537780"/>
                </a:moveTo>
                <a:cubicBezTo>
                  <a:pt x="4641151" y="1541272"/>
                  <a:pt x="4703509" y="1575880"/>
                  <a:pt x="4703509" y="1596708"/>
                </a:cubicBezTo>
                <a:cubicBezTo>
                  <a:pt x="4703509" y="1610551"/>
                  <a:pt x="4658487" y="1693672"/>
                  <a:pt x="4658487" y="1752537"/>
                </a:cubicBezTo>
                <a:cubicBezTo>
                  <a:pt x="4658487" y="1773301"/>
                  <a:pt x="4668901" y="1814893"/>
                  <a:pt x="4679251" y="1839151"/>
                </a:cubicBezTo>
                <a:cubicBezTo>
                  <a:pt x="4682744" y="1849501"/>
                  <a:pt x="4696587" y="1859915"/>
                  <a:pt x="4703509" y="1873758"/>
                </a:cubicBezTo>
                <a:cubicBezTo>
                  <a:pt x="4707001" y="1880680"/>
                  <a:pt x="4707001" y="1898015"/>
                  <a:pt x="4710430" y="1908429"/>
                </a:cubicBezTo>
                <a:cubicBezTo>
                  <a:pt x="4720844" y="1929193"/>
                  <a:pt x="4734687" y="1956880"/>
                  <a:pt x="4741609" y="1984629"/>
                </a:cubicBezTo>
                <a:cubicBezTo>
                  <a:pt x="4748530" y="2008823"/>
                  <a:pt x="4755451" y="2053908"/>
                  <a:pt x="4765866" y="2081593"/>
                </a:cubicBezTo>
                <a:cubicBezTo>
                  <a:pt x="4769295" y="2071180"/>
                  <a:pt x="4772787" y="2057337"/>
                  <a:pt x="4772787" y="2050415"/>
                </a:cubicBezTo>
                <a:cubicBezTo>
                  <a:pt x="4772787" y="1994980"/>
                  <a:pt x="4717351" y="1904937"/>
                  <a:pt x="4717351" y="1870329"/>
                </a:cubicBezTo>
                <a:cubicBezTo>
                  <a:pt x="4717351" y="1863408"/>
                  <a:pt x="4720844" y="1846072"/>
                  <a:pt x="4720844" y="1835658"/>
                </a:cubicBezTo>
                <a:cubicBezTo>
                  <a:pt x="4724274" y="1828737"/>
                  <a:pt x="4724274" y="1814893"/>
                  <a:pt x="4727766" y="1811401"/>
                </a:cubicBezTo>
                <a:cubicBezTo>
                  <a:pt x="4734687" y="1797558"/>
                  <a:pt x="4790123" y="1776793"/>
                  <a:pt x="4797044" y="1776793"/>
                </a:cubicBezTo>
                <a:cubicBezTo>
                  <a:pt x="4803966" y="1776793"/>
                  <a:pt x="4810887" y="1787208"/>
                  <a:pt x="4824730" y="1794129"/>
                </a:cubicBezTo>
                <a:cubicBezTo>
                  <a:pt x="4831651" y="1797558"/>
                  <a:pt x="4848987" y="1797558"/>
                  <a:pt x="4862830" y="1804480"/>
                </a:cubicBezTo>
                <a:cubicBezTo>
                  <a:pt x="4880166" y="1814893"/>
                  <a:pt x="4887087" y="1846072"/>
                  <a:pt x="4897437" y="1856486"/>
                </a:cubicBezTo>
                <a:cubicBezTo>
                  <a:pt x="4904423" y="1859915"/>
                  <a:pt x="4914774" y="1856486"/>
                  <a:pt x="4925187" y="1856486"/>
                </a:cubicBezTo>
                <a:cubicBezTo>
                  <a:pt x="4928616" y="1859915"/>
                  <a:pt x="4932109" y="1863408"/>
                  <a:pt x="4935537" y="1873758"/>
                </a:cubicBezTo>
                <a:cubicBezTo>
                  <a:pt x="4935537" y="1891093"/>
                  <a:pt x="4935537" y="1911858"/>
                  <a:pt x="4942523" y="1932623"/>
                </a:cubicBezTo>
                <a:cubicBezTo>
                  <a:pt x="4942523" y="1939608"/>
                  <a:pt x="4952874" y="1946529"/>
                  <a:pt x="4952874" y="1953451"/>
                </a:cubicBezTo>
                <a:cubicBezTo>
                  <a:pt x="4952874" y="1963801"/>
                  <a:pt x="4928616" y="1984629"/>
                  <a:pt x="4921695" y="2001901"/>
                </a:cubicBezTo>
                <a:cubicBezTo>
                  <a:pt x="4887087" y="2064258"/>
                  <a:pt x="4873244" y="2133537"/>
                  <a:pt x="4873244" y="2199323"/>
                </a:cubicBezTo>
                <a:cubicBezTo>
                  <a:pt x="4869751" y="2171637"/>
                  <a:pt x="4869751" y="2133537"/>
                  <a:pt x="4831651" y="2109280"/>
                </a:cubicBezTo>
                <a:cubicBezTo>
                  <a:pt x="4810887" y="2095437"/>
                  <a:pt x="4786630" y="2105851"/>
                  <a:pt x="4769295" y="2095437"/>
                </a:cubicBezTo>
                <a:cubicBezTo>
                  <a:pt x="4745101" y="2085023"/>
                  <a:pt x="4731195" y="2057337"/>
                  <a:pt x="4713923" y="2040001"/>
                </a:cubicBezTo>
                <a:cubicBezTo>
                  <a:pt x="4679251" y="1991551"/>
                  <a:pt x="4672330" y="1949958"/>
                  <a:pt x="4654995" y="1904937"/>
                </a:cubicBezTo>
                <a:cubicBezTo>
                  <a:pt x="4654995" y="1904937"/>
                  <a:pt x="4651566" y="1901508"/>
                  <a:pt x="4651566" y="1911858"/>
                </a:cubicBezTo>
                <a:cubicBezTo>
                  <a:pt x="4651566" y="1953451"/>
                  <a:pt x="4689666" y="2019237"/>
                  <a:pt x="4713923" y="2057337"/>
                </a:cubicBezTo>
                <a:cubicBezTo>
                  <a:pt x="4703509" y="2057337"/>
                  <a:pt x="4686174" y="2067751"/>
                  <a:pt x="4679251" y="2067751"/>
                </a:cubicBezTo>
                <a:cubicBezTo>
                  <a:pt x="4658487" y="2067751"/>
                  <a:pt x="4634230" y="1994980"/>
                  <a:pt x="4627309" y="1977708"/>
                </a:cubicBezTo>
                <a:cubicBezTo>
                  <a:pt x="4603051" y="1904937"/>
                  <a:pt x="4596130" y="1825308"/>
                  <a:pt x="4592701" y="1752537"/>
                </a:cubicBezTo>
                <a:cubicBezTo>
                  <a:pt x="4589209" y="1776793"/>
                  <a:pt x="4585716" y="1814893"/>
                  <a:pt x="4585716" y="1825308"/>
                </a:cubicBezTo>
                <a:cubicBezTo>
                  <a:pt x="4585716" y="1901508"/>
                  <a:pt x="4603051" y="1998472"/>
                  <a:pt x="4665409" y="2074672"/>
                </a:cubicBezTo>
                <a:lnTo>
                  <a:pt x="4665409" y="2085023"/>
                </a:lnTo>
                <a:cubicBezTo>
                  <a:pt x="4564951" y="2057337"/>
                  <a:pt x="4568444" y="1960372"/>
                  <a:pt x="4547680" y="1901508"/>
                </a:cubicBezTo>
                <a:cubicBezTo>
                  <a:pt x="4544187" y="1904937"/>
                  <a:pt x="4544187" y="1908429"/>
                  <a:pt x="4544187" y="1915351"/>
                </a:cubicBezTo>
                <a:cubicBezTo>
                  <a:pt x="4544187" y="1956880"/>
                  <a:pt x="4564951" y="2012315"/>
                  <a:pt x="4582287" y="2043493"/>
                </a:cubicBezTo>
                <a:cubicBezTo>
                  <a:pt x="4592701" y="2060829"/>
                  <a:pt x="4658487" y="2091944"/>
                  <a:pt x="4658487" y="2095437"/>
                </a:cubicBezTo>
                <a:cubicBezTo>
                  <a:pt x="4658487" y="2147380"/>
                  <a:pt x="4620387" y="2109280"/>
                  <a:pt x="4606544" y="2175129"/>
                </a:cubicBezTo>
                <a:cubicBezTo>
                  <a:pt x="4575366" y="2161223"/>
                  <a:pt x="4568444" y="2130044"/>
                  <a:pt x="4554601" y="2112772"/>
                </a:cubicBezTo>
                <a:cubicBezTo>
                  <a:pt x="4537266" y="2085023"/>
                  <a:pt x="4478401" y="2064258"/>
                  <a:pt x="4471480" y="2026158"/>
                </a:cubicBezTo>
                <a:cubicBezTo>
                  <a:pt x="4464495" y="1994980"/>
                  <a:pt x="4447223" y="1960372"/>
                  <a:pt x="4412551" y="1932623"/>
                </a:cubicBezTo>
                <a:cubicBezTo>
                  <a:pt x="4395280" y="1918780"/>
                  <a:pt x="4371023" y="1915351"/>
                  <a:pt x="4357180" y="1908429"/>
                </a:cubicBezTo>
                <a:cubicBezTo>
                  <a:pt x="4332923" y="1898015"/>
                  <a:pt x="4315587" y="1873758"/>
                  <a:pt x="4315587" y="1859915"/>
                </a:cubicBezTo>
                <a:cubicBezTo>
                  <a:pt x="4315587" y="1852993"/>
                  <a:pt x="4336351" y="1842580"/>
                  <a:pt x="4336351" y="1835658"/>
                </a:cubicBezTo>
                <a:cubicBezTo>
                  <a:pt x="4336351" y="1825308"/>
                  <a:pt x="4329430" y="1811401"/>
                  <a:pt x="4329430" y="1804480"/>
                </a:cubicBezTo>
                <a:cubicBezTo>
                  <a:pt x="4329430" y="1780286"/>
                  <a:pt x="4332923" y="1759458"/>
                  <a:pt x="4364101" y="1759458"/>
                </a:cubicBezTo>
                <a:cubicBezTo>
                  <a:pt x="4374451" y="1759458"/>
                  <a:pt x="4398709" y="1769872"/>
                  <a:pt x="4419474" y="1780286"/>
                </a:cubicBezTo>
                <a:cubicBezTo>
                  <a:pt x="4419474" y="1780286"/>
                  <a:pt x="4422966" y="1780286"/>
                  <a:pt x="4422966" y="1773301"/>
                </a:cubicBezTo>
                <a:cubicBezTo>
                  <a:pt x="4422966" y="1766380"/>
                  <a:pt x="4391787" y="1728280"/>
                  <a:pt x="4391787" y="1711008"/>
                </a:cubicBezTo>
                <a:cubicBezTo>
                  <a:pt x="4391787" y="1686751"/>
                  <a:pt x="4422966" y="1693672"/>
                  <a:pt x="4429887" y="1686751"/>
                </a:cubicBezTo>
                <a:cubicBezTo>
                  <a:pt x="4433380" y="1676337"/>
                  <a:pt x="4429887" y="1662493"/>
                  <a:pt x="4429887" y="1648651"/>
                </a:cubicBezTo>
                <a:cubicBezTo>
                  <a:pt x="4433380" y="1627886"/>
                  <a:pt x="4447223" y="1607058"/>
                  <a:pt x="4464495" y="1607058"/>
                </a:cubicBezTo>
                <a:cubicBezTo>
                  <a:pt x="4471480" y="1607058"/>
                  <a:pt x="4492244" y="1613980"/>
                  <a:pt x="4502595" y="1613980"/>
                </a:cubicBezTo>
                <a:cubicBezTo>
                  <a:pt x="4523423" y="1613980"/>
                  <a:pt x="4530344" y="1579372"/>
                  <a:pt x="4530344" y="1572451"/>
                </a:cubicBezTo>
                <a:cubicBezTo>
                  <a:pt x="4530344" y="1565529"/>
                  <a:pt x="4558030" y="1537780"/>
                  <a:pt x="4568444" y="1534351"/>
                </a:cubicBezTo>
                <a:lnTo>
                  <a:pt x="4592701" y="1534351"/>
                </a:lnTo>
                <a:cubicBezTo>
                  <a:pt x="4599623" y="1534351"/>
                  <a:pt x="4616895" y="1530858"/>
                  <a:pt x="4630801" y="1537780"/>
                </a:cubicBezTo>
                <a:close/>
                <a:moveTo>
                  <a:pt x="4810887" y="1565529"/>
                </a:moveTo>
                <a:cubicBezTo>
                  <a:pt x="4821237" y="1558608"/>
                  <a:pt x="4838574" y="1548193"/>
                  <a:pt x="4848987" y="1548193"/>
                </a:cubicBezTo>
                <a:cubicBezTo>
                  <a:pt x="4866323" y="1548193"/>
                  <a:pt x="4869751" y="1565529"/>
                  <a:pt x="4869751" y="1572451"/>
                </a:cubicBezTo>
                <a:cubicBezTo>
                  <a:pt x="4869751" y="1579372"/>
                  <a:pt x="4855909" y="1596708"/>
                  <a:pt x="4855909" y="1607058"/>
                </a:cubicBezTo>
                <a:cubicBezTo>
                  <a:pt x="4855909" y="1613980"/>
                  <a:pt x="4862830" y="1624393"/>
                  <a:pt x="4862830" y="1634808"/>
                </a:cubicBezTo>
                <a:cubicBezTo>
                  <a:pt x="4862830" y="1662493"/>
                  <a:pt x="4824730" y="1728280"/>
                  <a:pt x="4800474" y="1749108"/>
                </a:cubicBezTo>
                <a:cubicBezTo>
                  <a:pt x="4783201" y="1762951"/>
                  <a:pt x="4758944" y="1766380"/>
                  <a:pt x="4745101" y="1773301"/>
                </a:cubicBezTo>
                <a:cubicBezTo>
                  <a:pt x="4696587" y="1794129"/>
                  <a:pt x="4707001" y="1832229"/>
                  <a:pt x="4707001" y="1863408"/>
                </a:cubicBezTo>
                <a:cubicBezTo>
                  <a:pt x="4693095" y="1842580"/>
                  <a:pt x="4672330" y="1780286"/>
                  <a:pt x="4672330" y="1752537"/>
                </a:cubicBezTo>
                <a:cubicBezTo>
                  <a:pt x="4672330" y="1683258"/>
                  <a:pt x="4717351" y="1620965"/>
                  <a:pt x="4734687" y="1565529"/>
                </a:cubicBezTo>
                <a:cubicBezTo>
                  <a:pt x="4724274" y="1534351"/>
                  <a:pt x="4758944" y="1523937"/>
                  <a:pt x="4769295" y="1523937"/>
                </a:cubicBezTo>
                <a:cubicBezTo>
                  <a:pt x="4786630" y="1523937"/>
                  <a:pt x="4803966" y="1544765"/>
                  <a:pt x="4810887" y="1565529"/>
                </a:cubicBezTo>
                <a:close/>
                <a:moveTo>
                  <a:pt x="3342322" y="1530858"/>
                </a:moveTo>
                <a:cubicBezTo>
                  <a:pt x="3342322" y="1593215"/>
                  <a:pt x="3297301" y="1731772"/>
                  <a:pt x="3279965" y="1776793"/>
                </a:cubicBezTo>
                <a:cubicBezTo>
                  <a:pt x="3283458" y="1762951"/>
                  <a:pt x="3283458" y="1745615"/>
                  <a:pt x="3283458" y="1731772"/>
                </a:cubicBezTo>
                <a:cubicBezTo>
                  <a:pt x="3300794" y="1659065"/>
                  <a:pt x="3321558" y="1582865"/>
                  <a:pt x="3338894" y="1513586"/>
                </a:cubicBezTo>
                <a:cubicBezTo>
                  <a:pt x="3342322" y="1520508"/>
                  <a:pt x="3342322" y="1523937"/>
                  <a:pt x="3342322" y="1530858"/>
                </a:cubicBezTo>
                <a:close/>
                <a:moveTo>
                  <a:pt x="5098351" y="1492758"/>
                </a:moveTo>
                <a:cubicBezTo>
                  <a:pt x="5126037" y="1496251"/>
                  <a:pt x="5132959" y="1534351"/>
                  <a:pt x="5160709" y="1534351"/>
                </a:cubicBezTo>
                <a:cubicBezTo>
                  <a:pt x="5167630" y="1534351"/>
                  <a:pt x="5184966" y="1523937"/>
                  <a:pt x="5191887" y="1523937"/>
                </a:cubicBezTo>
                <a:cubicBezTo>
                  <a:pt x="5219574" y="1523937"/>
                  <a:pt x="5226495" y="1565529"/>
                  <a:pt x="5236909" y="1572451"/>
                </a:cubicBezTo>
                <a:cubicBezTo>
                  <a:pt x="5243830" y="1579372"/>
                  <a:pt x="5261166" y="1582865"/>
                  <a:pt x="5275009" y="1593215"/>
                </a:cubicBezTo>
                <a:cubicBezTo>
                  <a:pt x="5292281" y="1607058"/>
                  <a:pt x="5302695" y="1631315"/>
                  <a:pt x="5313109" y="1648651"/>
                </a:cubicBezTo>
                <a:cubicBezTo>
                  <a:pt x="5309616" y="1652080"/>
                  <a:pt x="5302695" y="1655572"/>
                  <a:pt x="5299266" y="1659065"/>
                </a:cubicBezTo>
                <a:cubicBezTo>
                  <a:pt x="5278437" y="1617472"/>
                  <a:pt x="5236909" y="1596708"/>
                  <a:pt x="5212651" y="1596708"/>
                </a:cubicBezTo>
                <a:cubicBezTo>
                  <a:pt x="5205730" y="1596708"/>
                  <a:pt x="5188395" y="1607058"/>
                  <a:pt x="5178044" y="1607058"/>
                </a:cubicBezTo>
                <a:cubicBezTo>
                  <a:pt x="5171059" y="1607058"/>
                  <a:pt x="5150295" y="1589786"/>
                  <a:pt x="5129530" y="1589786"/>
                </a:cubicBezTo>
                <a:cubicBezTo>
                  <a:pt x="5122609" y="1589786"/>
                  <a:pt x="5112195" y="1593215"/>
                  <a:pt x="5101844" y="1596708"/>
                </a:cubicBezTo>
                <a:cubicBezTo>
                  <a:pt x="5112195" y="1551686"/>
                  <a:pt x="5084509" y="1544765"/>
                  <a:pt x="5084509" y="1523937"/>
                </a:cubicBezTo>
                <a:cubicBezTo>
                  <a:pt x="5084509" y="1517015"/>
                  <a:pt x="5091430" y="1503172"/>
                  <a:pt x="5091430" y="1492758"/>
                </a:cubicBezTo>
                <a:lnTo>
                  <a:pt x="5098351" y="1492758"/>
                </a:lnTo>
                <a:close/>
                <a:moveTo>
                  <a:pt x="4734687" y="1402715"/>
                </a:moveTo>
                <a:cubicBezTo>
                  <a:pt x="4738116" y="1406208"/>
                  <a:pt x="4738116" y="1409637"/>
                  <a:pt x="4738116" y="1413129"/>
                </a:cubicBezTo>
                <a:cubicBezTo>
                  <a:pt x="4731195" y="1406208"/>
                  <a:pt x="4724274" y="1402715"/>
                  <a:pt x="4717351" y="1402715"/>
                </a:cubicBezTo>
                <a:cubicBezTo>
                  <a:pt x="4696587" y="1402715"/>
                  <a:pt x="4689666" y="1426972"/>
                  <a:pt x="4689666" y="1433893"/>
                </a:cubicBezTo>
                <a:cubicBezTo>
                  <a:pt x="4689666" y="1485837"/>
                  <a:pt x="4724274" y="1499680"/>
                  <a:pt x="4724274" y="1513586"/>
                </a:cubicBezTo>
                <a:cubicBezTo>
                  <a:pt x="4724274" y="1523937"/>
                  <a:pt x="4717351" y="1562037"/>
                  <a:pt x="4710430" y="1582865"/>
                </a:cubicBezTo>
                <a:cubicBezTo>
                  <a:pt x="4675823" y="1530858"/>
                  <a:pt x="4623816" y="1513586"/>
                  <a:pt x="4582287" y="1513586"/>
                </a:cubicBezTo>
                <a:cubicBezTo>
                  <a:pt x="4554601" y="1513586"/>
                  <a:pt x="4530344" y="1530858"/>
                  <a:pt x="4513009" y="1565529"/>
                </a:cubicBezTo>
                <a:cubicBezTo>
                  <a:pt x="4457574" y="1541272"/>
                  <a:pt x="4402201" y="1534351"/>
                  <a:pt x="4346766" y="1544765"/>
                </a:cubicBezTo>
                <a:cubicBezTo>
                  <a:pt x="4353687" y="1513586"/>
                  <a:pt x="4405630" y="1430465"/>
                  <a:pt x="4426395" y="1430465"/>
                </a:cubicBezTo>
                <a:cubicBezTo>
                  <a:pt x="4433380" y="1430465"/>
                  <a:pt x="4443730" y="1437386"/>
                  <a:pt x="4450651" y="1437386"/>
                </a:cubicBezTo>
                <a:cubicBezTo>
                  <a:pt x="4461066" y="1437386"/>
                  <a:pt x="4485323" y="1426972"/>
                  <a:pt x="4502595" y="1416558"/>
                </a:cubicBezTo>
                <a:cubicBezTo>
                  <a:pt x="4516501" y="1444308"/>
                  <a:pt x="4551109" y="1447737"/>
                  <a:pt x="4578795" y="1447737"/>
                </a:cubicBezTo>
                <a:cubicBezTo>
                  <a:pt x="4606544" y="1447737"/>
                  <a:pt x="4672330" y="1440815"/>
                  <a:pt x="4682744" y="1395793"/>
                </a:cubicBezTo>
                <a:cubicBezTo>
                  <a:pt x="4703509" y="1399286"/>
                  <a:pt x="4720844" y="1402715"/>
                  <a:pt x="4734687" y="1402715"/>
                </a:cubicBezTo>
                <a:close/>
                <a:moveTo>
                  <a:pt x="3259201" y="1568958"/>
                </a:moveTo>
                <a:cubicBezTo>
                  <a:pt x="3259201" y="1655572"/>
                  <a:pt x="3224594" y="1762951"/>
                  <a:pt x="3196844" y="1852993"/>
                </a:cubicBezTo>
                <a:cubicBezTo>
                  <a:pt x="3203765" y="1735201"/>
                  <a:pt x="3245358" y="1662493"/>
                  <a:pt x="3245358" y="1555115"/>
                </a:cubicBezTo>
                <a:cubicBezTo>
                  <a:pt x="3245358" y="1506665"/>
                  <a:pt x="3231515" y="1444308"/>
                  <a:pt x="3221101" y="1395793"/>
                </a:cubicBezTo>
                <a:cubicBezTo>
                  <a:pt x="3238437" y="1416558"/>
                  <a:pt x="3259201" y="1523937"/>
                  <a:pt x="3259201" y="1568958"/>
                </a:cubicBezTo>
                <a:close/>
                <a:moveTo>
                  <a:pt x="4821237" y="1378458"/>
                </a:moveTo>
                <a:lnTo>
                  <a:pt x="4765866" y="1378458"/>
                </a:lnTo>
                <a:cubicBezTo>
                  <a:pt x="4772787" y="1375029"/>
                  <a:pt x="4779709" y="1371537"/>
                  <a:pt x="4790123" y="1371537"/>
                </a:cubicBezTo>
                <a:cubicBezTo>
                  <a:pt x="4797044" y="1371537"/>
                  <a:pt x="4810887" y="1375029"/>
                  <a:pt x="4821237" y="1378458"/>
                </a:cubicBezTo>
                <a:close/>
                <a:moveTo>
                  <a:pt x="4939030" y="1381951"/>
                </a:moveTo>
                <a:cubicBezTo>
                  <a:pt x="4945951" y="1385443"/>
                  <a:pt x="4959795" y="1381951"/>
                  <a:pt x="4970209" y="1388872"/>
                </a:cubicBezTo>
                <a:cubicBezTo>
                  <a:pt x="4980623" y="1395793"/>
                  <a:pt x="4990974" y="1416558"/>
                  <a:pt x="5004816" y="1423543"/>
                </a:cubicBezTo>
                <a:cubicBezTo>
                  <a:pt x="5011737" y="1430465"/>
                  <a:pt x="5029074" y="1420051"/>
                  <a:pt x="5042916" y="1430465"/>
                </a:cubicBezTo>
                <a:cubicBezTo>
                  <a:pt x="5070666" y="1451229"/>
                  <a:pt x="5077587" y="1471993"/>
                  <a:pt x="5077587" y="1496251"/>
                </a:cubicBezTo>
                <a:cubicBezTo>
                  <a:pt x="5077587" y="1503172"/>
                  <a:pt x="5063744" y="1517015"/>
                  <a:pt x="5063744" y="1523937"/>
                </a:cubicBezTo>
                <a:cubicBezTo>
                  <a:pt x="5063744" y="1537780"/>
                  <a:pt x="5094859" y="1562037"/>
                  <a:pt x="5094859" y="1582865"/>
                </a:cubicBezTo>
                <a:cubicBezTo>
                  <a:pt x="5094859" y="1603629"/>
                  <a:pt x="5084509" y="1610551"/>
                  <a:pt x="5060251" y="1617472"/>
                </a:cubicBezTo>
                <a:cubicBezTo>
                  <a:pt x="5042916" y="1624393"/>
                  <a:pt x="5018659" y="1627886"/>
                  <a:pt x="5008309" y="1652080"/>
                </a:cubicBezTo>
                <a:cubicBezTo>
                  <a:pt x="4966716" y="1721358"/>
                  <a:pt x="4942523" y="1783715"/>
                  <a:pt x="4935537" y="1856486"/>
                </a:cubicBezTo>
                <a:cubicBezTo>
                  <a:pt x="4928616" y="1842580"/>
                  <a:pt x="4914774" y="1835658"/>
                  <a:pt x="4907851" y="1846072"/>
                </a:cubicBezTo>
                <a:cubicBezTo>
                  <a:pt x="4897437" y="1828737"/>
                  <a:pt x="4890516" y="1801051"/>
                  <a:pt x="4866323" y="1787208"/>
                </a:cubicBezTo>
                <a:cubicBezTo>
                  <a:pt x="4855909" y="1780286"/>
                  <a:pt x="4845495" y="1780286"/>
                  <a:pt x="4835144" y="1780286"/>
                </a:cubicBezTo>
                <a:cubicBezTo>
                  <a:pt x="4824730" y="1776793"/>
                  <a:pt x="4821237" y="1769872"/>
                  <a:pt x="4814316" y="1766380"/>
                </a:cubicBezTo>
                <a:cubicBezTo>
                  <a:pt x="4852416" y="1728280"/>
                  <a:pt x="4869751" y="1672908"/>
                  <a:pt x="4880166" y="1638237"/>
                </a:cubicBezTo>
                <a:cubicBezTo>
                  <a:pt x="4880166" y="1617472"/>
                  <a:pt x="4876674" y="1610551"/>
                  <a:pt x="4883595" y="1586293"/>
                </a:cubicBezTo>
                <a:cubicBezTo>
                  <a:pt x="4887087" y="1582865"/>
                  <a:pt x="4887087" y="1582865"/>
                  <a:pt x="4887087" y="1572451"/>
                </a:cubicBezTo>
                <a:cubicBezTo>
                  <a:pt x="4887087" y="1548193"/>
                  <a:pt x="4869751" y="1534351"/>
                  <a:pt x="4852416" y="1534351"/>
                </a:cubicBezTo>
                <a:cubicBezTo>
                  <a:pt x="4842066" y="1534351"/>
                  <a:pt x="4828223" y="1541272"/>
                  <a:pt x="4817809" y="1544765"/>
                </a:cubicBezTo>
                <a:cubicBezTo>
                  <a:pt x="4803966" y="1517015"/>
                  <a:pt x="4783201" y="1506665"/>
                  <a:pt x="4769295" y="1506665"/>
                </a:cubicBezTo>
                <a:cubicBezTo>
                  <a:pt x="4758944" y="1506665"/>
                  <a:pt x="4748530" y="1513586"/>
                  <a:pt x="4738116" y="1520508"/>
                </a:cubicBezTo>
                <a:lnTo>
                  <a:pt x="4738116" y="1503172"/>
                </a:lnTo>
                <a:cubicBezTo>
                  <a:pt x="4738116" y="1492758"/>
                  <a:pt x="4720844" y="1489329"/>
                  <a:pt x="4717351" y="1482408"/>
                </a:cubicBezTo>
                <a:cubicBezTo>
                  <a:pt x="4710430" y="1468565"/>
                  <a:pt x="4707001" y="1444308"/>
                  <a:pt x="4707001" y="1437386"/>
                </a:cubicBezTo>
                <a:cubicBezTo>
                  <a:pt x="4707001" y="1426972"/>
                  <a:pt x="4710430" y="1426972"/>
                  <a:pt x="4710430" y="1423543"/>
                </a:cubicBezTo>
                <a:cubicBezTo>
                  <a:pt x="4710430" y="1423543"/>
                  <a:pt x="4707001" y="1420051"/>
                  <a:pt x="4717351" y="1420051"/>
                </a:cubicBezTo>
                <a:cubicBezTo>
                  <a:pt x="4724274" y="1420051"/>
                  <a:pt x="4741609" y="1437386"/>
                  <a:pt x="4752023" y="1444308"/>
                </a:cubicBezTo>
                <a:cubicBezTo>
                  <a:pt x="4755451" y="1437386"/>
                  <a:pt x="4765866" y="1433893"/>
                  <a:pt x="4758944" y="1409637"/>
                </a:cubicBezTo>
                <a:lnTo>
                  <a:pt x="4845495" y="1409637"/>
                </a:lnTo>
                <a:cubicBezTo>
                  <a:pt x="4848987" y="1406208"/>
                  <a:pt x="4862830" y="1395793"/>
                  <a:pt x="4862830" y="1388872"/>
                </a:cubicBezTo>
                <a:cubicBezTo>
                  <a:pt x="4859337" y="1364615"/>
                  <a:pt x="4887087" y="1361186"/>
                  <a:pt x="4894009" y="1361186"/>
                </a:cubicBezTo>
                <a:cubicBezTo>
                  <a:pt x="4907851" y="1361186"/>
                  <a:pt x="4928616" y="1378458"/>
                  <a:pt x="4939030" y="1381951"/>
                </a:cubicBezTo>
                <a:close/>
                <a:moveTo>
                  <a:pt x="4845495" y="1361186"/>
                </a:moveTo>
                <a:cubicBezTo>
                  <a:pt x="4848987" y="1361186"/>
                  <a:pt x="4855909" y="1357693"/>
                  <a:pt x="4859337" y="1357693"/>
                </a:cubicBezTo>
                <a:cubicBezTo>
                  <a:pt x="4855909" y="1361186"/>
                  <a:pt x="4852416" y="1364615"/>
                  <a:pt x="4845495" y="1361186"/>
                </a:cubicBezTo>
                <a:close/>
                <a:moveTo>
                  <a:pt x="1551686" y="1527429"/>
                </a:moveTo>
                <a:cubicBezTo>
                  <a:pt x="1454721" y="1413129"/>
                  <a:pt x="1330008" y="1406208"/>
                  <a:pt x="1229551" y="1357693"/>
                </a:cubicBezTo>
                <a:cubicBezTo>
                  <a:pt x="1226121" y="1357693"/>
                  <a:pt x="1226121" y="1350772"/>
                  <a:pt x="1229551" y="1350772"/>
                </a:cubicBezTo>
                <a:cubicBezTo>
                  <a:pt x="1340421" y="1392365"/>
                  <a:pt x="1527429" y="1406208"/>
                  <a:pt x="1551686" y="1527429"/>
                </a:cubicBezTo>
                <a:close/>
                <a:moveTo>
                  <a:pt x="4239387" y="1371537"/>
                </a:moveTo>
                <a:cubicBezTo>
                  <a:pt x="4240530" y="1372743"/>
                  <a:pt x="4240912" y="1373124"/>
                  <a:pt x="4240912" y="1373505"/>
                </a:cubicBezTo>
                <a:cubicBezTo>
                  <a:pt x="4240912" y="1374267"/>
                  <a:pt x="4239387" y="1375029"/>
                  <a:pt x="4239387" y="1381951"/>
                </a:cubicBezTo>
                <a:lnTo>
                  <a:pt x="4239387" y="1392365"/>
                </a:lnTo>
                <a:cubicBezTo>
                  <a:pt x="4239387" y="1392365"/>
                  <a:pt x="4235958" y="1395793"/>
                  <a:pt x="4246309" y="1395793"/>
                </a:cubicBezTo>
                <a:cubicBezTo>
                  <a:pt x="4253230" y="1395793"/>
                  <a:pt x="4249801" y="1385443"/>
                  <a:pt x="4260151" y="1381951"/>
                </a:cubicBezTo>
                <a:cubicBezTo>
                  <a:pt x="4267074" y="1375029"/>
                  <a:pt x="4287901" y="1378458"/>
                  <a:pt x="4294823" y="1378458"/>
                </a:cubicBezTo>
                <a:cubicBezTo>
                  <a:pt x="4353687" y="1378458"/>
                  <a:pt x="4360609" y="1402715"/>
                  <a:pt x="4360609" y="1440815"/>
                </a:cubicBezTo>
                <a:cubicBezTo>
                  <a:pt x="4360609" y="1489329"/>
                  <a:pt x="4326001" y="1510093"/>
                  <a:pt x="4312158" y="1548193"/>
                </a:cubicBezTo>
                <a:cubicBezTo>
                  <a:pt x="4301744" y="1575880"/>
                  <a:pt x="4280980" y="1600137"/>
                  <a:pt x="4274058" y="1631315"/>
                </a:cubicBezTo>
                <a:cubicBezTo>
                  <a:pt x="4256723" y="1683258"/>
                  <a:pt x="4239387" y="1742186"/>
                  <a:pt x="4190873" y="1790637"/>
                </a:cubicBezTo>
                <a:cubicBezTo>
                  <a:pt x="4135501" y="1842580"/>
                  <a:pt x="4066223" y="1884172"/>
                  <a:pt x="3996944" y="1894523"/>
                </a:cubicBezTo>
                <a:cubicBezTo>
                  <a:pt x="4048887" y="1856486"/>
                  <a:pt x="4073144" y="1814893"/>
                  <a:pt x="4073144" y="1780286"/>
                </a:cubicBezTo>
                <a:cubicBezTo>
                  <a:pt x="4073144" y="1714437"/>
                  <a:pt x="4024630" y="1697101"/>
                  <a:pt x="4024630" y="1620965"/>
                </a:cubicBezTo>
                <a:cubicBezTo>
                  <a:pt x="4024630" y="1613980"/>
                  <a:pt x="4028123" y="1589786"/>
                  <a:pt x="4028123" y="1575880"/>
                </a:cubicBezTo>
                <a:cubicBezTo>
                  <a:pt x="4031551" y="1523937"/>
                  <a:pt x="4055809" y="1454658"/>
                  <a:pt x="4100830" y="1406208"/>
                </a:cubicBezTo>
                <a:cubicBezTo>
                  <a:pt x="4104323" y="1399286"/>
                  <a:pt x="4118165" y="1395793"/>
                  <a:pt x="4128580" y="1392365"/>
                </a:cubicBezTo>
                <a:cubicBezTo>
                  <a:pt x="4138930" y="1388872"/>
                  <a:pt x="4138930" y="1364615"/>
                  <a:pt x="4142423" y="1361186"/>
                </a:cubicBezTo>
                <a:cubicBezTo>
                  <a:pt x="4156265" y="1319593"/>
                  <a:pt x="4163187" y="1319593"/>
                  <a:pt x="4190873" y="1319593"/>
                </a:cubicBezTo>
                <a:cubicBezTo>
                  <a:pt x="4215130" y="1319593"/>
                  <a:pt x="4218623" y="1326515"/>
                  <a:pt x="4239387" y="1371537"/>
                </a:cubicBezTo>
                <a:close/>
                <a:moveTo>
                  <a:pt x="1423543" y="1323086"/>
                </a:moveTo>
                <a:cubicBezTo>
                  <a:pt x="1506664" y="1357693"/>
                  <a:pt x="1551686" y="1461643"/>
                  <a:pt x="1589786" y="1530858"/>
                </a:cubicBezTo>
                <a:cubicBezTo>
                  <a:pt x="1524000" y="1461643"/>
                  <a:pt x="1482408" y="1340358"/>
                  <a:pt x="1385443" y="1316165"/>
                </a:cubicBezTo>
                <a:cubicBezTo>
                  <a:pt x="1388872" y="1316165"/>
                  <a:pt x="1385443" y="1312672"/>
                  <a:pt x="1392364" y="1312672"/>
                </a:cubicBezTo>
                <a:cubicBezTo>
                  <a:pt x="1402778" y="1312672"/>
                  <a:pt x="1413129" y="1319593"/>
                  <a:pt x="1423543" y="1323086"/>
                </a:cubicBezTo>
                <a:close/>
                <a:moveTo>
                  <a:pt x="3816858" y="1371537"/>
                </a:moveTo>
                <a:cubicBezTo>
                  <a:pt x="3782187" y="1465072"/>
                  <a:pt x="3733737" y="1572451"/>
                  <a:pt x="3636708" y="1645158"/>
                </a:cubicBezTo>
                <a:cubicBezTo>
                  <a:pt x="3619437" y="1655572"/>
                  <a:pt x="3605594" y="1672908"/>
                  <a:pt x="3588258" y="1683258"/>
                </a:cubicBezTo>
                <a:lnTo>
                  <a:pt x="3588258" y="1645158"/>
                </a:lnTo>
                <a:cubicBezTo>
                  <a:pt x="3588258" y="1610551"/>
                  <a:pt x="3619437" y="1572451"/>
                  <a:pt x="3650615" y="1541272"/>
                </a:cubicBezTo>
                <a:cubicBezTo>
                  <a:pt x="3660965" y="1527429"/>
                  <a:pt x="3681794" y="1517015"/>
                  <a:pt x="3695637" y="1499680"/>
                </a:cubicBezTo>
                <a:cubicBezTo>
                  <a:pt x="3702558" y="1489329"/>
                  <a:pt x="3702558" y="1475486"/>
                  <a:pt x="3702558" y="1461643"/>
                </a:cubicBezTo>
                <a:cubicBezTo>
                  <a:pt x="3695637" y="1402715"/>
                  <a:pt x="3761422" y="1330008"/>
                  <a:pt x="3823780" y="1319593"/>
                </a:cubicBezTo>
                <a:cubicBezTo>
                  <a:pt x="3827209" y="1319593"/>
                  <a:pt x="3841115" y="1312672"/>
                  <a:pt x="3848036" y="1309243"/>
                </a:cubicBezTo>
                <a:cubicBezTo>
                  <a:pt x="3837623" y="1330008"/>
                  <a:pt x="3823780" y="1347343"/>
                  <a:pt x="3816858" y="1371537"/>
                </a:cubicBezTo>
                <a:close/>
                <a:moveTo>
                  <a:pt x="2854008" y="1503172"/>
                </a:moveTo>
                <a:cubicBezTo>
                  <a:pt x="2840101" y="1503172"/>
                  <a:pt x="2815908" y="1503172"/>
                  <a:pt x="2805494" y="1482408"/>
                </a:cubicBezTo>
                <a:cubicBezTo>
                  <a:pt x="2788158" y="1451229"/>
                  <a:pt x="2774315" y="1395793"/>
                  <a:pt x="2774315" y="1388872"/>
                </a:cubicBezTo>
                <a:lnTo>
                  <a:pt x="2774315" y="1326515"/>
                </a:lnTo>
                <a:cubicBezTo>
                  <a:pt x="2777808" y="1316165"/>
                  <a:pt x="2777808" y="1302258"/>
                  <a:pt x="2784729" y="1295337"/>
                </a:cubicBezTo>
                <a:cubicBezTo>
                  <a:pt x="2770886" y="1368108"/>
                  <a:pt x="2798572" y="1468565"/>
                  <a:pt x="2854008" y="1503172"/>
                </a:cubicBezTo>
                <a:close/>
                <a:moveTo>
                  <a:pt x="3290380" y="1291908"/>
                </a:moveTo>
                <a:cubicBezTo>
                  <a:pt x="3293872" y="1288415"/>
                  <a:pt x="3297301" y="1284986"/>
                  <a:pt x="3297301" y="1281493"/>
                </a:cubicBezTo>
                <a:cubicBezTo>
                  <a:pt x="3300794" y="1278065"/>
                  <a:pt x="3331972" y="1288415"/>
                  <a:pt x="3318065" y="1305751"/>
                </a:cubicBezTo>
                <a:cubicBezTo>
                  <a:pt x="3328480" y="1309243"/>
                  <a:pt x="3342322" y="1316165"/>
                  <a:pt x="3349244" y="1316165"/>
                </a:cubicBezTo>
                <a:cubicBezTo>
                  <a:pt x="3359658" y="1316165"/>
                  <a:pt x="3370072" y="1302258"/>
                  <a:pt x="3376994" y="1302258"/>
                </a:cubicBezTo>
                <a:cubicBezTo>
                  <a:pt x="3397758" y="1295337"/>
                  <a:pt x="3435858" y="1295337"/>
                  <a:pt x="3442780" y="1295337"/>
                </a:cubicBezTo>
                <a:cubicBezTo>
                  <a:pt x="3480880" y="1295337"/>
                  <a:pt x="3473958" y="1288415"/>
                  <a:pt x="3518980" y="1323086"/>
                </a:cubicBezTo>
                <a:cubicBezTo>
                  <a:pt x="3525901" y="1330008"/>
                  <a:pt x="3522472" y="1343851"/>
                  <a:pt x="3529394" y="1354265"/>
                </a:cubicBezTo>
                <a:cubicBezTo>
                  <a:pt x="3609022" y="1433893"/>
                  <a:pt x="3591687" y="1423543"/>
                  <a:pt x="3591687" y="1492758"/>
                </a:cubicBezTo>
                <a:cubicBezTo>
                  <a:pt x="3591687" y="1517015"/>
                  <a:pt x="3612515" y="1499680"/>
                  <a:pt x="3612515" y="1534351"/>
                </a:cubicBezTo>
                <a:cubicBezTo>
                  <a:pt x="3612515" y="1541272"/>
                  <a:pt x="3612515" y="1544765"/>
                  <a:pt x="3609022" y="1551686"/>
                </a:cubicBezTo>
                <a:cubicBezTo>
                  <a:pt x="3598608" y="1565529"/>
                  <a:pt x="3591687" y="1582865"/>
                  <a:pt x="3581337" y="1589786"/>
                </a:cubicBezTo>
                <a:cubicBezTo>
                  <a:pt x="3553587" y="1607058"/>
                  <a:pt x="3515487" y="1610551"/>
                  <a:pt x="3487801" y="1631315"/>
                </a:cubicBezTo>
                <a:cubicBezTo>
                  <a:pt x="3467037" y="1641729"/>
                  <a:pt x="3453194" y="1679829"/>
                  <a:pt x="3446272" y="1697101"/>
                </a:cubicBezTo>
                <a:cubicBezTo>
                  <a:pt x="3442780" y="1704086"/>
                  <a:pt x="3439287" y="1721358"/>
                  <a:pt x="3432365" y="1724851"/>
                </a:cubicBezTo>
                <a:cubicBezTo>
                  <a:pt x="3411601" y="1735201"/>
                  <a:pt x="3383915" y="1735201"/>
                  <a:pt x="3366580" y="1749108"/>
                </a:cubicBezTo>
                <a:cubicBezTo>
                  <a:pt x="3273044" y="1807972"/>
                  <a:pt x="3238437" y="1949958"/>
                  <a:pt x="3238437" y="2029651"/>
                </a:cubicBezTo>
                <a:cubicBezTo>
                  <a:pt x="3238437" y="2064258"/>
                  <a:pt x="3234944" y="2064258"/>
                  <a:pt x="3259201" y="2112772"/>
                </a:cubicBezTo>
                <a:cubicBezTo>
                  <a:pt x="3259201" y="2078101"/>
                  <a:pt x="3262694" y="2043493"/>
                  <a:pt x="3266122" y="2008823"/>
                </a:cubicBezTo>
                <a:cubicBezTo>
                  <a:pt x="3273044" y="1946529"/>
                  <a:pt x="3286951" y="1880680"/>
                  <a:pt x="3325051" y="1821815"/>
                </a:cubicBezTo>
                <a:cubicBezTo>
                  <a:pt x="3363151" y="1759458"/>
                  <a:pt x="3428937" y="1773301"/>
                  <a:pt x="3460115" y="1735201"/>
                </a:cubicBezTo>
                <a:cubicBezTo>
                  <a:pt x="3484372" y="1707515"/>
                  <a:pt x="3470465" y="1665986"/>
                  <a:pt x="3512058" y="1641729"/>
                </a:cubicBezTo>
                <a:cubicBezTo>
                  <a:pt x="3525901" y="1631315"/>
                  <a:pt x="3550158" y="1624393"/>
                  <a:pt x="3570922" y="1613980"/>
                </a:cubicBezTo>
                <a:cubicBezTo>
                  <a:pt x="3564001" y="1645158"/>
                  <a:pt x="3560572" y="1704086"/>
                  <a:pt x="3560572" y="1711008"/>
                </a:cubicBezTo>
                <a:cubicBezTo>
                  <a:pt x="3560572" y="1721358"/>
                  <a:pt x="3546665" y="1749108"/>
                  <a:pt x="3543237" y="1766380"/>
                </a:cubicBezTo>
                <a:cubicBezTo>
                  <a:pt x="3515487" y="1859915"/>
                  <a:pt x="3446272" y="1967293"/>
                  <a:pt x="3383915" y="2074672"/>
                </a:cubicBezTo>
                <a:cubicBezTo>
                  <a:pt x="3373501" y="2088515"/>
                  <a:pt x="3370072" y="2109280"/>
                  <a:pt x="3359658" y="2126615"/>
                </a:cubicBezTo>
                <a:cubicBezTo>
                  <a:pt x="3345815" y="2147380"/>
                  <a:pt x="3321558" y="2168144"/>
                  <a:pt x="3300794" y="2195894"/>
                </a:cubicBezTo>
                <a:cubicBezTo>
                  <a:pt x="3283458" y="2216658"/>
                  <a:pt x="3269615" y="2247837"/>
                  <a:pt x="3248851" y="2272094"/>
                </a:cubicBezTo>
                <a:cubicBezTo>
                  <a:pt x="3193415" y="2265172"/>
                  <a:pt x="3141472" y="2233994"/>
                  <a:pt x="3141472" y="2178558"/>
                </a:cubicBezTo>
                <a:cubicBezTo>
                  <a:pt x="3141472" y="2171637"/>
                  <a:pt x="3148394" y="2140458"/>
                  <a:pt x="3148394" y="2130044"/>
                </a:cubicBezTo>
                <a:cubicBezTo>
                  <a:pt x="3148394" y="2085023"/>
                  <a:pt x="3092958" y="2074672"/>
                  <a:pt x="3096451" y="2022729"/>
                </a:cubicBezTo>
                <a:cubicBezTo>
                  <a:pt x="3113722" y="1922272"/>
                  <a:pt x="2989072" y="1984629"/>
                  <a:pt x="2989072" y="1915351"/>
                </a:cubicBezTo>
                <a:cubicBezTo>
                  <a:pt x="2989072" y="1873758"/>
                  <a:pt x="3051429" y="1884172"/>
                  <a:pt x="3051429" y="1825308"/>
                </a:cubicBezTo>
                <a:cubicBezTo>
                  <a:pt x="3051429" y="1787208"/>
                  <a:pt x="3023680" y="1783715"/>
                  <a:pt x="2985580" y="1773301"/>
                </a:cubicBezTo>
                <a:cubicBezTo>
                  <a:pt x="2992501" y="1735201"/>
                  <a:pt x="3027172" y="1697101"/>
                  <a:pt x="3030601" y="1659065"/>
                </a:cubicBezTo>
                <a:cubicBezTo>
                  <a:pt x="3127629" y="1790637"/>
                  <a:pt x="3148394" y="1925701"/>
                  <a:pt x="3210751" y="2060829"/>
                </a:cubicBezTo>
                <a:cubicBezTo>
                  <a:pt x="3214180" y="2057337"/>
                  <a:pt x="3214180" y="2057337"/>
                  <a:pt x="3214180" y="2050415"/>
                </a:cubicBezTo>
                <a:cubicBezTo>
                  <a:pt x="3214180" y="2040001"/>
                  <a:pt x="3210751" y="1998472"/>
                  <a:pt x="3203765" y="1977708"/>
                </a:cubicBezTo>
                <a:cubicBezTo>
                  <a:pt x="3189922" y="1922272"/>
                  <a:pt x="3172651" y="1859915"/>
                  <a:pt x="3148394" y="1804480"/>
                </a:cubicBezTo>
                <a:cubicBezTo>
                  <a:pt x="3131058" y="1759458"/>
                  <a:pt x="3079115" y="1686751"/>
                  <a:pt x="3079115" y="1679829"/>
                </a:cubicBezTo>
                <a:cubicBezTo>
                  <a:pt x="3079115" y="1641729"/>
                  <a:pt x="3120644" y="1641729"/>
                  <a:pt x="3120644" y="1613980"/>
                </a:cubicBezTo>
                <a:cubicBezTo>
                  <a:pt x="3120644" y="1603629"/>
                  <a:pt x="3099880" y="1558608"/>
                  <a:pt x="3099880" y="1548193"/>
                </a:cubicBezTo>
                <a:cubicBezTo>
                  <a:pt x="3099880" y="1506665"/>
                  <a:pt x="3124137" y="1510093"/>
                  <a:pt x="3124137" y="1482408"/>
                </a:cubicBezTo>
                <a:cubicBezTo>
                  <a:pt x="3124137" y="1471993"/>
                  <a:pt x="3113722" y="1447737"/>
                  <a:pt x="3113722" y="1440815"/>
                </a:cubicBezTo>
                <a:cubicBezTo>
                  <a:pt x="3113722" y="1402715"/>
                  <a:pt x="3141472" y="1371537"/>
                  <a:pt x="3189922" y="1357693"/>
                </a:cubicBezTo>
                <a:cubicBezTo>
                  <a:pt x="3196844" y="1354265"/>
                  <a:pt x="3210751" y="1354265"/>
                  <a:pt x="3221101" y="1347343"/>
                </a:cubicBezTo>
                <a:cubicBezTo>
                  <a:pt x="3224594" y="1343851"/>
                  <a:pt x="3228022" y="1333437"/>
                  <a:pt x="3228022" y="1323086"/>
                </a:cubicBezTo>
                <a:cubicBezTo>
                  <a:pt x="3245358" y="1291908"/>
                  <a:pt x="3259201" y="1281493"/>
                  <a:pt x="3279965" y="1281493"/>
                </a:cubicBezTo>
                <a:cubicBezTo>
                  <a:pt x="3283458" y="1281493"/>
                  <a:pt x="3283458" y="1278065"/>
                  <a:pt x="3290380" y="1291908"/>
                </a:cubicBezTo>
                <a:close/>
                <a:moveTo>
                  <a:pt x="4083558" y="1281493"/>
                </a:moveTo>
                <a:cubicBezTo>
                  <a:pt x="4059301" y="1361186"/>
                  <a:pt x="4028123" y="1447737"/>
                  <a:pt x="3938080" y="1530858"/>
                </a:cubicBezTo>
                <a:cubicBezTo>
                  <a:pt x="4007358" y="1437386"/>
                  <a:pt x="4055809" y="1340358"/>
                  <a:pt x="4083558" y="1253808"/>
                </a:cubicBezTo>
                <a:lnTo>
                  <a:pt x="4083558" y="1281493"/>
                </a:lnTo>
                <a:close/>
                <a:moveTo>
                  <a:pt x="2486851" y="1368108"/>
                </a:moveTo>
                <a:cubicBezTo>
                  <a:pt x="2507615" y="1406208"/>
                  <a:pt x="2521458" y="1461643"/>
                  <a:pt x="2528380" y="1510093"/>
                </a:cubicBezTo>
                <a:cubicBezTo>
                  <a:pt x="2479929" y="1461643"/>
                  <a:pt x="2486851" y="1416558"/>
                  <a:pt x="2462594" y="1371537"/>
                </a:cubicBezTo>
                <a:cubicBezTo>
                  <a:pt x="2441829" y="1319593"/>
                  <a:pt x="2379472" y="1264158"/>
                  <a:pt x="2344864" y="1222629"/>
                </a:cubicBezTo>
                <a:cubicBezTo>
                  <a:pt x="2389886" y="1239965"/>
                  <a:pt x="2462594" y="1316165"/>
                  <a:pt x="2486851" y="1368108"/>
                </a:cubicBezTo>
                <a:close/>
                <a:moveTo>
                  <a:pt x="2850515" y="1243393"/>
                </a:moveTo>
                <a:cubicBezTo>
                  <a:pt x="2854008" y="1246886"/>
                  <a:pt x="2860929" y="1267651"/>
                  <a:pt x="2871280" y="1267651"/>
                </a:cubicBezTo>
                <a:cubicBezTo>
                  <a:pt x="2878201" y="1267651"/>
                  <a:pt x="2885122" y="1250315"/>
                  <a:pt x="2899029" y="1243393"/>
                </a:cubicBezTo>
                <a:cubicBezTo>
                  <a:pt x="2912872" y="1233043"/>
                  <a:pt x="2940558" y="1229551"/>
                  <a:pt x="2950972" y="1229551"/>
                </a:cubicBezTo>
                <a:cubicBezTo>
                  <a:pt x="2968308" y="1229551"/>
                  <a:pt x="3006344" y="1236472"/>
                  <a:pt x="3023680" y="1260729"/>
                </a:cubicBezTo>
                <a:cubicBezTo>
                  <a:pt x="3041015" y="1278065"/>
                  <a:pt x="3041015" y="1309243"/>
                  <a:pt x="3061780" y="1323086"/>
                </a:cubicBezTo>
                <a:cubicBezTo>
                  <a:pt x="3068701" y="1333437"/>
                  <a:pt x="3124137" y="1323086"/>
                  <a:pt x="3124137" y="1361186"/>
                </a:cubicBezTo>
                <a:cubicBezTo>
                  <a:pt x="3124137" y="1371537"/>
                  <a:pt x="3086037" y="1402715"/>
                  <a:pt x="3086037" y="1440815"/>
                </a:cubicBezTo>
                <a:cubicBezTo>
                  <a:pt x="3086037" y="1451229"/>
                  <a:pt x="3096451" y="1471993"/>
                  <a:pt x="3096451" y="1482408"/>
                </a:cubicBezTo>
                <a:cubicBezTo>
                  <a:pt x="3096451" y="1499680"/>
                  <a:pt x="3072194" y="1510093"/>
                  <a:pt x="3072194" y="1551686"/>
                </a:cubicBezTo>
                <a:cubicBezTo>
                  <a:pt x="3072194" y="1568958"/>
                  <a:pt x="3092958" y="1593215"/>
                  <a:pt x="3092958" y="1610551"/>
                </a:cubicBezTo>
                <a:cubicBezTo>
                  <a:pt x="3092958" y="1610551"/>
                  <a:pt x="3061780" y="1652080"/>
                  <a:pt x="3061780" y="1662493"/>
                </a:cubicBezTo>
                <a:cubicBezTo>
                  <a:pt x="3044444" y="1648651"/>
                  <a:pt x="3020251" y="1613980"/>
                  <a:pt x="3002915" y="1617472"/>
                </a:cubicBezTo>
                <a:cubicBezTo>
                  <a:pt x="3013329" y="1600137"/>
                  <a:pt x="3037522" y="1575880"/>
                  <a:pt x="3037522" y="1558608"/>
                </a:cubicBezTo>
                <a:cubicBezTo>
                  <a:pt x="3037522" y="1520508"/>
                  <a:pt x="2999422" y="1520508"/>
                  <a:pt x="2982151" y="1520508"/>
                </a:cubicBezTo>
                <a:cubicBezTo>
                  <a:pt x="2971737" y="1520508"/>
                  <a:pt x="2944051" y="1527429"/>
                  <a:pt x="2923222" y="1534351"/>
                </a:cubicBezTo>
                <a:cubicBezTo>
                  <a:pt x="2912872" y="1520508"/>
                  <a:pt x="2905951" y="1489329"/>
                  <a:pt x="2905951" y="1478915"/>
                </a:cubicBezTo>
                <a:cubicBezTo>
                  <a:pt x="2905951" y="1430465"/>
                  <a:pt x="2930208" y="1395793"/>
                  <a:pt x="2940558" y="1336929"/>
                </a:cubicBezTo>
                <a:cubicBezTo>
                  <a:pt x="2902458" y="1375029"/>
                  <a:pt x="2878201" y="1437386"/>
                  <a:pt x="2878201" y="1482408"/>
                </a:cubicBezTo>
                <a:cubicBezTo>
                  <a:pt x="2878201" y="1503172"/>
                  <a:pt x="2881694" y="1534351"/>
                  <a:pt x="2916301" y="1537780"/>
                </a:cubicBezTo>
                <a:cubicBezTo>
                  <a:pt x="2912872" y="1541272"/>
                  <a:pt x="2912872" y="1544765"/>
                  <a:pt x="2905951" y="1544765"/>
                </a:cubicBezTo>
                <a:cubicBezTo>
                  <a:pt x="2895537" y="1544765"/>
                  <a:pt x="2871280" y="1527429"/>
                  <a:pt x="2864358" y="1527429"/>
                </a:cubicBezTo>
                <a:cubicBezTo>
                  <a:pt x="2815908" y="1527429"/>
                  <a:pt x="2746629" y="1586293"/>
                  <a:pt x="2736215" y="1641729"/>
                </a:cubicBezTo>
                <a:cubicBezTo>
                  <a:pt x="2677351" y="1620965"/>
                  <a:pt x="2628837" y="1534351"/>
                  <a:pt x="2628837" y="1489329"/>
                </a:cubicBezTo>
                <a:lnTo>
                  <a:pt x="2628837" y="1426972"/>
                </a:lnTo>
                <a:cubicBezTo>
                  <a:pt x="2632329" y="1413129"/>
                  <a:pt x="2632329" y="1395793"/>
                  <a:pt x="2642680" y="1385443"/>
                </a:cubicBezTo>
                <a:cubicBezTo>
                  <a:pt x="2656586" y="1364615"/>
                  <a:pt x="2691194" y="1357693"/>
                  <a:pt x="2694686" y="1333437"/>
                </a:cubicBezTo>
                <a:cubicBezTo>
                  <a:pt x="2698115" y="1323086"/>
                  <a:pt x="2694686" y="1312672"/>
                  <a:pt x="2694686" y="1302258"/>
                </a:cubicBezTo>
                <a:cubicBezTo>
                  <a:pt x="2694686" y="1267651"/>
                  <a:pt x="2746629" y="1208786"/>
                  <a:pt x="2788158" y="1208786"/>
                </a:cubicBezTo>
                <a:cubicBezTo>
                  <a:pt x="2808922" y="1208786"/>
                  <a:pt x="2829751" y="1208786"/>
                  <a:pt x="2850515" y="1243393"/>
                </a:cubicBezTo>
                <a:close/>
                <a:moveTo>
                  <a:pt x="2511108" y="1212215"/>
                </a:moveTo>
                <a:cubicBezTo>
                  <a:pt x="2518029" y="1298829"/>
                  <a:pt x="2549208" y="1385443"/>
                  <a:pt x="2587308" y="1444308"/>
                </a:cubicBezTo>
                <a:cubicBezTo>
                  <a:pt x="2573464" y="1433893"/>
                  <a:pt x="2552637" y="1420051"/>
                  <a:pt x="2542286" y="1402715"/>
                </a:cubicBezTo>
                <a:cubicBezTo>
                  <a:pt x="2535364" y="1388872"/>
                  <a:pt x="2500694" y="1288415"/>
                  <a:pt x="2500694" y="1271143"/>
                </a:cubicBezTo>
                <a:lnTo>
                  <a:pt x="2500694" y="1205293"/>
                </a:lnTo>
                <a:cubicBezTo>
                  <a:pt x="2500694" y="1205293"/>
                  <a:pt x="2504186" y="1205293"/>
                  <a:pt x="2507615" y="1201865"/>
                </a:cubicBezTo>
                <a:cubicBezTo>
                  <a:pt x="2511108" y="1205293"/>
                  <a:pt x="2511108" y="1208786"/>
                  <a:pt x="2511108" y="1212215"/>
                </a:cubicBezTo>
                <a:close/>
                <a:moveTo>
                  <a:pt x="1669478" y="1184529"/>
                </a:moveTo>
                <a:cubicBezTo>
                  <a:pt x="1686751" y="1198372"/>
                  <a:pt x="1721421" y="1191451"/>
                  <a:pt x="1749108" y="1194943"/>
                </a:cubicBezTo>
                <a:cubicBezTo>
                  <a:pt x="1756029" y="1212215"/>
                  <a:pt x="1759521" y="1236472"/>
                  <a:pt x="1762951" y="1257237"/>
                </a:cubicBezTo>
                <a:cubicBezTo>
                  <a:pt x="1769872" y="1295337"/>
                  <a:pt x="1832229" y="1312672"/>
                  <a:pt x="1859915" y="1343851"/>
                </a:cubicBezTo>
                <a:cubicBezTo>
                  <a:pt x="1870329" y="1354265"/>
                  <a:pt x="1873821" y="1378458"/>
                  <a:pt x="1873821" y="1385443"/>
                </a:cubicBezTo>
                <a:cubicBezTo>
                  <a:pt x="1873821" y="1395793"/>
                  <a:pt x="1849564" y="1489329"/>
                  <a:pt x="1849564" y="1499680"/>
                </a:cubicBezTo>
                <a:cubicBezTo>
                  <a:pt x="1849564" y="1575880"/>
                  <a:pt x="1943100" y="1562037"/>
                  <a:pt x="1943100" y="1603629"/>
                </a:cubicBezTo>
                <a:cubicBezTo>
                  <a:pt x="1943100" y="1645158"/>
                  <a:pt x="1894586" y="1683258"/>
                  <a:pt x="1894586" y="1717929"/>
                </a:cubicBezTo>
                <a:cubicBezTo>
                  <a:pt x="1894586" y="1759458"/>
                  <a:pt x="1970786" y="1780286"/>
                  <a:pt x="1988121" y="1801051"/>
                </a:cubicBezTo>
                <a:cubicBezTo>
                  <a:pt x="2001964" y="1814893"/>
                  <a:pt x="2008886" y="1835658"/>
                  <a:pt x="2015808" y="1852993"/>
                </a:cubicBezTo>
                <a:cubicBezTo>
                  <a:pt x="1811464" y="1714437"/>
                  <a:pt x="1662494" y="1496251"/>
                  <a:pt x="1614043" y="1319593"/>
                </a:cubicBezTo>
                <a:cubicBezTo>
                  <a:pt x="1603629" y="1281493"/>
                  <a:pt x="1579372" y="1205293"/>
                  <a:pt x="1579372" y="1198372"/>
                </a:cubicBezTo>
                <a:lnTo>
                  <a:pt x="1579372" y="1177608"/>
                </a:lnTo>
                <a:cubicBezTo>
                  <a:pt x="1596708" y="1177608"/>
                  <a:pt x="1627886" y="1163765"/>
                  <a:pt x="1638300" y="1163765"/>
                </a:cubicBezTo>
                <a:cubicBezTo>
                  <a:pt x="1645221" y="1163765"/>
                  <a:pt x="1655572" y="1177608"/>
                  <a:pt x="1669478" y="1184529"/>
                </a:cubicBezTo>
                <a:close/>
                <a:moveTo>
                  <a:pt x="5015230" y="1156843"/>
                </a:moveTo>
                <a:cubicBezTo>
                  <a:pt x="5011737" y="1156843"/>
                  <a:pt x="5008309" y="1153351"/>
                  <a:pt x="5001387" y="1153351"/>
                </a:cubicBezTo>
                <a:cubicBezTo>
                  <a:pt x="4990974" y="1153351"/>
                  <a:pt x="4914774" y="1163765"/>
                  <a:pt x="4876674" y="1177608"/>
                </a:cubicBezTo>
                <a:cubicBezTo>
                  <a:pt x="4852416" y="1184529"/>
                  <a:pt x="4831651" y="1198372"/>
                  <a:pt x="4807395" y="1215708"/>
                </a:cubicBezTo>
                <a:cubicBezTo>
                  <a:pt x="4800474" y="1222629"/>
                  <a:pt x="4786630" y="1219137"/>
                  <a:pt x="4786630" y="1226121"/>
                </a:cubicBezTo>
                <a:cubicBezTo>
                  <a:pt x="4786630" y="1160272"/>
                  <a:pt x="4973637" y="1149921"/>
                  <a:pt x="4994466" y="1149921"/>
                </a:cubicBezTo>
                <a:cubicBezTo>
                  <a:pt x="5004816" y="1149921"/>
                  <a:pt x="5011737" y="1153351"/>
                  <a:pt x="5015230" y="1156843"/>
                </a:cubicBezTo>
                <a:close/>
                <a:moveTo>
                  <a:pt x="3768344" y="1136015"/>
                </a:moveTo>
                <a:cubicBezTo>
                  <a:pt x="3747580" y="1201865"/>
                  <a:pt x="3702558" y="1284986"/>
                  <a:pt x="3629787" y="1347343"/>
                </a:cubicBezTo>
                <a:cubicBezTo>
                  <a:pt x="3678301" y="1274572"/>
                  <a:pt x="3754501" y="1184529"/>
                  <a:pt x="3768344" y="1118743"/>
                </a:cubicBezTo>
                <a:lnTo>
                  <a:pt x="3768344" y="1136015"/>
                </a:lnTo>
                <a:close/>
                <a:moveTo>
                  <a:pt x="4031551" y="1108329"/>
                </a:moveTo>
                <a:cubicBezTo>
                  <a:pt x="4035044" y="1125665"/>
                  <a:pt x="4038536" y="1153351"/>
                  <a:pt x="4038536" y="1160272"/>
                </a:cubicBezTo>
                <a:cubicBezTo>
                  <a:pt x="4038536" y="1271143"/>
                  <a:pt x="3889565" y="1537780"/>
                  <a:pt x="3854958" y="1562037"/>
                </a:cubicBezTo>
                <a:cubicBezTo>
                  <a:pt x="3927665" y="1433893"/>
                  <a:pt x="3996944" y="1305751"/>
                  <a:pt x="4031551" y="1177608"/>
                </a:cubicBezTo>
                <a:lnTo>
                  <a:pt x="4035044" y="1094486"/>
                </a:lnTo>
                <a:cubicBezTo>
                  <a:pt x="4031551" y="1097915"/>
                  <a:pt x="4031551" y="1104837"/>
                  <a:pt x="4031551" y="1108329"/>
                </a:cubicBezTo>
                <a:close/>
                <a:moveTo>
                  <a:pt x="3657537" y="1087565"/>
                </a:moveTo>
                <a:cubicBezTo>
                  <a:pt x="3657537" y="1129093"/>
                  <a:pt x="3605594" y="1208786"/>
                  <a:pt x="3557080" y="1246886"/>
                </a:cubicBezTo>
                <a:cubicBezTo>
                  <a:pt x="3584765" y="1198372"/>
                  <a:pt x="3654044" y="1129093"/>
                  <a:pt x="3654044" y="1073721"/>
                </a:cubicBezTo>
                <a:cubicBezTo>
                  <a:pt x="3654044" y="1077151"/>
                  <a:pt x="3657537" y="1077151"/>
                  <a:pt x="3657537" y="1087565"/>
                </a:cubicBezTo>
                <a:close/>
                <a:moveTo>
                  <a:pt x="1451229" y="1066737"/>
                </a:moveTo>
                <a:cubicBezTo>
                  <a:pt x="1461643" y="1104837"/>
                  <a:pt x="1433957" y="1170686"/>
                  <a:pt x="1503172" y="1184529"/>
                </a:cubicBezTo>
                <a:cubicBezTo>
                  <a:pt x="1555178" y="1184529"/>
                  <a:pt x="1565529" y="1184529"/>
                  <a:pt x="1565529" y="1181037"/>
                </a:cubicBezTo>
                <a:cubicBezTo>
                  <a:pt x="1586294" y="1371537"/>
                  <a:pt x="1659064" y="1582865"/>
                  <a:pt x="1863408" y="1776793"/>
                </a:cubicBezTo>
                <a:cubicBezTo>
                  <a:pt x="1828800" y="1780286"/>
                  <a:pt x="1787208" y="1787208"/>
                  <a:pt x="1752600" y="1787208"/>
                </a:cubicBezTo>
                <a:cubicBezTo>
                  <a:pt x="1745678" y="1787208"/>
                  <a:pt x="1700594" y="1790637"/>
                  <a:pt x="1679829" y="1780286"/>
                </a:cubicBezTo>
                <a:cubicBezTo>
                  <a:pt x="1586294" y="1742186"/>
                  <a:pt x="1603629" y="1679829"/>
                  <a:pt x="1530921" y="1679829"/>
                </a:cubicBezTo>
                <a:cubicBezTo>
                  <a:pt x="1520508" y="1679829"/>
                  <a:pt x="1385443" y="1697101"/>
                  <a:pt x="1378521" y="1697101"/>
                </a:cubicBezTo>
                <a:cubicBezTo>
                  <a:pt x="1281557" y="1697101"/>
                  <a:pt x="1191451" y="1672908"/>
                  <a:pt x="1094486" y="1579372"/>
                </a:cubicBezTo>
                <a:cubicBezTo>
                  <a:pt x="1149921" y="1565529"/>
                  <a:pt x="1215708" y="1555115"/>
                  <a:pt x="1274635" y="1555115"/>
                </a:cubicBezTo>
                <a:cubicBezTo>
                  <a:pt x="1354264" y="1555115"/>
                  <a:pt x="1440878" y="1582865"/>
                  <a:pt x="1520508" y="1607058"/>
                </a:cubicBezTo>
                <a:cubicBezTo>
                  <a:pt x="1593278" y="1631315"/>
                  <a:pt x="1672908" y="1645158"/>
                  <a:pt x="1752600" y="1662493"/>
                </a:cubicBezTo>
                <a:cubicBezTo>
                  <a:pt x="1752600" y="1659065"/>
                  <a:pt x="1745678" y="1648651"/>
                  <a:pt x="1738694" y="1645158"/>
                </a:cubicBezTo>
                <a:cubicBezTo>
                  <a:pt x="1669478" y="1620965"/>
                  <a:pt x="1596708" y="1607058"/>
                  <a:pt x="1530921" y="1582865"/>
                </a:cubicBezTo>
                <a:cubicBezTo>
                  <a:pt x="1437386" y="1548193"/>
                  <a:pt x="1364678" y="1523937"/>
                  <a:pt x="1274635" y="1523937"/>
                </a:cubicBezTo>
                <a:cubicBezTo>
                  <a:pt x="1191451" y="1523937"/>
                  <a:pt x="1118743" y="1537780"/>
                  <a:pt x="1032129" y="1551686"/>
                </a:cubicBezTo>
                <a:cubicBezTo>
                  <a:pt x="1004443" y="1555115"/>
                  <a:pt x="955992" y="1575880"/>
                  <a:pt x="949008" y="1575880"/>
                </a:cubicBezTo>
                <a:cubicBezTo>
                  <a:pt x="910908" y="1575880"/>
                  <a:pt x="893635" y="1534351"/>
                  <a:pt x="893635" y="1517015"/>
                </a:cubicBezTo>
                <a:cubicBezTo>
                  <a:pt x="893635" y="1402715"/>
                  <a:pt x="969835" y="1475486"/>
                  <a:pt x="969835" y="1426972"/>
                </a:cubicBezTo>
                <a:cubicBezTo>
                  <a:pt x="969835" y="1420051"/>
                  <a:pt x="945578" y="1402715"/>
                  <a:pt x="942086" y="1392365"/>
                </a:cubicBezTo>
                <a:cubicBezTo>
                  <a:pt x="938657" y="1385443"/>
                  <a:pt x="938657" y="1378458"/>
                  <a:pt x="938657" y="1368108"/>
                </a:cubicBezTo>
                <a:cubicBezTo>
                  <a:pt x="938657" y="1316165"/>
                  <a:pt x="1018286" y="1219137"/>
                  <a:pt x="1080643" y="1219137"/>
                </a:cubicBezTo>
                <a:lnTo>
                  <a:pt x="1146429" y="1219137"/>
                </a:lnTo>
                <a:cubicBezTo>
                  <a:pt x="1174178" y="1236472"/>
                  <a:pt x="1212278" y="1198372"/>
                  <a:pt x="1198435" y="1174115"/>
                </a:cubicBezTo>
                <a:cubicBezTo>
                  <a:pt x="1198435" y="1163765"/>
                  <a:pt x="1198435" y="1146429"/>
                  <a:pt x="1205357" y="1139508"/>
                </a:cubicBezTo>
                <a:cubicBezTo>
                  <a:pt x="1222629" y="1118743"/>
                  <a:pt x="1243457" y="1108329"/>
                  <a:pt x="1267651" y="1104837"/>
                </a:cubicBezTo>
                <a:cubicBezTo>
                  <a:pt x="1312735" y="1094486"/>
                  <a:pt x="1406208" y="1080643"/>
                  <a:pt x="1413129" y="1080643"/>
                </a:cubicBezTo>
                <a:cubicBezTo>
                  <a:pt x="1423543" y="1080643"/>
                  <a:pt x="1440878" y="1087565"/>
                  <a:pt x="1454721" y="1087565"/>
                </a:cubicBezTo>
                <a:cubicBezTo>
                  <a:pt x="1451229" y="1080643"/>
                  <a:pt x="1444308" y="1073721"/>
                  <a:pt x="1437386" y="1066737"/>
                </a:cubicBezTo>
                <a:lnTo>
                  <a:pt x="1451229" y="1066737"/>
                </a:lnTo>
                <a:close/>
                <a:moveTo>
                  <a:pt x="3134551" y="1108329"/>
                </a:moveTo>
                <a:cubicBezTo>
                  <a:pt x="3134551" y="1160272"/>
                  <a:pt x="3099880" y="1215708"/>
                  <a:pt x="3086037" y="1274572"/>
                </a:cubicBezTo>
                <a:cubicBezTo>
                  <a:pt x="3079115" y="1205293"/>
                  <a:pt x="3137980" y="1118743"/>
                  <a:pt x="3127629" y="1052893"/>
                </a:cubicBezTo>
                <a:cubicBezTo>
                  <a:pt x="3131058" y="1070229"/>
                  <a:pt x="3134551" y="1101408"/>
                  <a:pt x="3134551" y="1108329"/>
                </a:cubicBezTo>
                <a:close/>
                <a:moveTo>
                  <a:pt x="2528380" y="1087565"/>
                </a:moveTo>
                <a:lnTo>
                  <a:pt x="2594229" y="1087565"/>
                </a:lnTo>
                <a:cubicBezTo>
                  <a:pt x="2670429" y="1097915"/>
                  <a:pt x="2701608" y="1160272"/>
                  <a:pt x="2701608" y="1212215"/>
                </a:cubicBezTo>
                <a:cubicBezTo>
                  <a:pt x="2701608" y="1246886"/>
                  <a:pt x="2694686" y="1226121"/>
                  <a:pt x="2673858" y="1278065"/>
                </a:cubicBezTo>
                <a:cubicBezTo>
                  <a:pt x="2666937" y="1291908"/>
                  <a:pt x="2670429" y="1312672"/>
                  <a:pt x="2663508" y="1330008"/>
                </a:cubicBezTo>
                <a:cubicBezTo>
                  <a:pt x="2656586" y="1343851"/>
                  <a:pt x="2632329" y="1350772"/>
                  <a:pt x="2618486" y="1371537"/>
                </a:cubicBezTo>
                <a:cubicBezTo>
                  <a:pt x="2608072" y="1385443"/>
                  <a:pt x="2601151" y="1409637"/>
                  <a:pt x="2597658" y="1430465"/>
                </a:cubicBezTo>
                <a:cubicBezTo>
                  <a:pt x="2594229" y="1451229"/>
                  <a:pt x="2601151" y="1496251"/>
                  <a:pt x="2601151" y="1503172"/>
                </a:cubicBezTo>
                <a:cubicBezTo>
                  <a:pt x="2601151" y="1555115"/>
                  <a:pt x="2538794" y="1562037"/>
                  <a:pt x="2507615" y="1582865"/>
                </a:cubicBezTo>
                <a:cubicBezTo>
                  <a:pt x="2507615" y="1568958"/>
                  <a:pt x="2504186" y="1548193"/>
                  <a:pt x="2497264" y="1534351"/>
                </a:cubicBezTo>
                <a:cubicBezTo>
                  <a:pt x="2483358" y="1499680"/>
                  <a:pt x="2441829" y="1506665"/>
                  <a:pt x="2424494" y="1492758"/>
                </a:cubicBezTo>
                <a:cubicBezTo>
                  <a:pt x="2421064" y="1492758"/>
                  <a:pt x="2421064" y="1492758"/>
                  <a:pt x="2421064" y="1485837"/>
                </a:cubicBezTo>
                <a:cubicBezTo>
                  <a:pt x="2421064" y="1475486"/>
                  <a:pt x="2427986" y="1451229"/>
                  <a:pt x="2427986" y="1444308"/>
                </a:cubicBezTo>
                <a:cubicBezTo>
                  <a:pt x="2427986" y="1319593"/>
                  <a:pt x="2292858" y="1336929"/>
                  <a:pt x="2292858" y="1319593"/>
                </a:cubicBezTo>
                <a:cubicBezTo>
                  <a:pt x="2292858" y="1312672"/>
                  <a:pt x="2268664" y="1288415"/>
                  <a:pt x="2261743" y="1274572"/>
                </a:cubicBezTo>
                <a:cubicBezTo>
                  <a:pt x="2247837" y="1250315"/>
                  <a:pt x="2251329" y="1233043"/>
                  <a:pt x="2251329" y="1219137"/>
                </a:cubicBezTo>
                <a:cubicBezTo>
                  <a:pt x="2251329" y="1170686"/>
                  <a:pt x="2272094" y="1167193"/>
                  <a:pt x="2317115" y="1156843"/>
                </a:cubicBezTo>
                <a:cubicBezTo>
                  <a:pt x="2327529" y="1156843"/>
                  <a:pt x="2334451" y="1136015"/>
                  <a:pt x="2341372" y="1129093"/>
                </a:cubicBezTo>
                <a:cubicBezTo>
                  <a:pt x="2351786" y="1108329"/>
                  <a:pt x="2362137" y="1090993"/>
                  <a:pt x="2379472" y="1077151"/>
                </a:cubicBezTo>
                <a:cubicBezTo>
                  <a:pt x="2407158" y="1056386"/>
                  <a:pt x="2427986" y="1049465"/>
                  <a:pt x="2455672" y="1049465"/>
                </a:cubicBezTo>
                <a:cubicBezTo>
                  <a:pt x="2483358" y="1049465"/>
                  <a:pt x="2521458" y="1087565"/>
                  <a:pt x="2528380" y="1087565"/>
                </a:cubicBezTo>
                <a:close/>
                <a:moveTo>
                  <a:pt x="3179572" y="1111821"/>
                </a:moveTo>
                <a:cubicBezTo>
                  <a:pt x="3179572" y="1181037"/>
                  <a:pt x="3169158" y="1205293"/>
                  <a:pt x="3134551" y="1291908"/>
                </a:cubicBezTo>
                <a:cubicBezTo>
                  <a:pt x="3141472" y="1239965"/>
                  <a:pt x="3158744" y="1184529"/>
                  <a:pt x="3169158" y="1132586"/>
                </a:cubicBezTo>
                <a:cubicBezTo>
                  <a:pt x="3169158" y="1056386"/>
                  <a:pt x="3172651" y="1049465"/>
                  <a:pt x="3172651" y="1042543"/>
                </a:cubicBezTo>
                <a:cubicBezTo>
                  <a:pt x="3176080" y="1063308"/>
                  <a:pt x="3179572" y="1101408"/>
                  <a:pt x="3179572" y="1111821"/>
                </a:cubicBezTo>
                <a:close/>
                <a:moveTo>
                  <a:pt x="3120644" y="1032129"/>
                </a:moveTo>
                <a:cubicBezTo>
                  <a:pt x="3117215" y="1021715"/>
                  <a:pt x="3110294" y="1007872"/>
                  <a:pt x="3106801" y="987108"/>
                </a:cubicBezTo>
                <a:cubicBezTo>
                  <a:pt x="3113722" y="997521"/>
                  <a:pt x="3117215" y="1014793"/>
                  <a:pt x="3120644" y="1032129"/>
                </a:cubicBezTo>
                <a:close/>
                <a:moveTo>
                  <a:pt x="5434330" y="976693"/>
                </a:moveTo>
                <a:cubicBezTo>
                  <a:pt x="5413502" y="980186"/>
                  <a:pt x="5389309" y="980186"/>
                  <a:pt x="5368481" y="980186"/>
                </a:cubicBezTo>
                <a:cubicBezTo>
                  <a:pt x="5271516" y="976693"/>
                  <a:pt x="5157216" y="1021715"/>
                  <a:pt x="5063744" y="1063308"/>
                </a:cubicBezTo>
                <a:cubicBezTo>
                  <a:pt x="5178044" y="987108"/>
                  <a:pt x="5268087" y="973265"/>
                  <a:pt x="5368481" y="973265"/>
                </a:cubicBezTo>
                <a:cubicBezTo>
                  <a:pt x="5378895" y="973265"/>
                  <a:pt x="5413502" y="976693"/>
                  <a:pt x="5434330" y="976693"/>
                </a:cubicBezTo>
                <a:close/>
                <a:moveTo>
                  <a:pt x="4661916" y="1246886"/>
                </a:moveTo>
                <a:cubicBezTo>
                  <a:pt x="4661916" y="1236472"/>
                  <a:pt x="4661916" y="1219137"/>
                  <a:pt x="4668901" y="1212215"/>
                </a:cubicBezTo>
                <a:cubicBezTo>
                  <a:pt x="4713923" y="1132586"/>
                  <a:pt x="4769295" y="1045972"/>
                  <a:pt x="4845495" y="966343"/>
                </a:cubicBezTo>
                <a:cubicBezTo>
                  <a:pt x="4779709" y="1052893"/>
                  <a:pt x="4686174" y="1177608"/>
                  <a:pt x="4661916" y="1246886"/>
                </a:cubicBezTo>
                <a:close/>
                <a:moveTo>
                  <a:pt x="4187444" y="987108"/>
                </a:moveTo>
                <a:cubicBezTo>
                  <a:pt x="4194366" y="987108"/>
                  <a:pt x="4225544" y="980186"/>
                  <a:pt x="4232466" y="980186"/>
                </a:cubicBezTo>
                <a:cubicBezTo>
                  <a:pt x="4242880" y="980186"/>
                  <a:pt x="4263644" y="976693"/>
                  <a:pt x="4277487" y="983615"/>
                </a:cubicBezTo>
                <a:cubicBezTo>
                  <a:pt x="4291330" y="987108"/>
                  <a:pt x="4301744" y="1018286"/>
                  <a:pt x="4312158" y="1018286"/>
                </a:cubicBezTo>
                <a:cubicBezTo>
                  <a:pt x="4319080" y="1018286"/>
                  <a:pt x="4326001" y="1011365"/>
                  <a:pt x="4332923" y="1011365"/>
                </a:cubicBezTo>
                <a:cubicBezTo>
                  <a:pt x="4377944" y="1011365"/>
                  <a:pt x="4409123" y="1049465"/>
                  <a:pt x="4409123" y="1087565"/>
                </a:cubicBezTo>
                <a:cubicBezTo>
                  <a:pt x="4409123" y="1097915"/>
                  <a:pt x="4402201" y="1115251"/>
                  <a:pt x="4402201" y="1125665"/>
                </a:cubicBezTo>
                <a:cubicBezTo>
                  <a:pt x="4402201" y="1132586"/>
                  <a:pt x="4405630" y="1136015"/>
                  <a:pt x="4412551" y="1139508"/>
                </a:cubicBezTo>
                <a:cubicBezTo>
                  <a:pt x="4450651" y="1125665"/>
                  <a:pt x="4530344" y="1181037"/>
                  <a:pt x="4530344" y="1222629"/>
                </a:cubicBezTo>
                <a:cubicBezTo>
                  <a:pt x="4530344" y="1253808"/>
                  <a:pt x="4464495" y="1295337"/>
                  <a:pt x="4464495" y="1309243"/>
                </a:cubicBezTo>
                <a:cubicBezTo>
                  <a:pt x="4464495" y="1316165"/>
                  <a:pt x="4467987" y="1319593"/>
                  <a:pt x="4471480" y="1319593"/>
                </a:cubicBezTo>
                <a:cubicBezTo>
                  <a:pt x="4492244" y="1326515"/>
                  <a:pt x="4516501" y="1326515"/>
                  <a:pt x="4540695" y="1333437"/>
                </a:cubicBezTo>
                <a:lnTo>
                  <a:pt x="4540695" y="1340358"/>
                </a:lnTo>
                <a:cubicBezTo>
                  <a:pt x="4530344" y="1350772"/>
                  <a:pt x="4537266" y="1371537"/>
                  <a:pt x="4516501" y="1375029"/>
                </a:cubicBezTo>
                <a:cubicBezTo>
                  <a:pt x="4492244" y="1378458"/>
                  <a:pt x="4464495" y="1385443"/>
                  <a:pt x="4440301" y="1385443"/>
                </a:cubicBezTo>
                <a:lnTo>
                  <a:pt x="4429887" y="1395793"/>
                </a:lnTo>
                <a:cubicBezTo>
                  <a:pt x="4429887" y="1416558"/>
                  <a:pt x="4450651" y="1406208"/>
                  <a:pt x="4464495" y="1409637"/>
                </a:cubicBezTo>
                <a:cubicBezTo>
                  <a:pt x="4447223" y="1413129"/>
                  <a:pt x="4426395" y="1413129"/>
                  <a:pt x="4409123" y="1409637"/>
                </a:cubicBezTo>
                <a:cubicBezTo>
                  <a:pt x="4412551" y="1413129"/>
                  <a:pt x="4412551" y="1416558"/>
                  <a:pt x="4416044" y="1420051"/>
                </a:cubicBezTo>
                <a:cubicBezTo>
                  <a:pt x="4409123" y="1420051"/>
                  <a:pt x="4398709" y="1426972"/>
                  <a:pt x="4388295" y="1437386"/>
                </a:cubicBezTo>
                <a:cubicBezTo>
                  <a:pt x="4388295" y="1378458"/>
                  <a:pt x="4353687" y="1354265"/>
                  <a:pt x="4308666" y="1354265"/>
                </a:cubicBezTo>
                <a:cubicBezTo>
                  <a:pt x="4301744" y="1354265"/>
                  <a:pt x="4274058" y="1361186"/>
                  <a:pt x="4256723" y="1364615"/>
                </a:cubicBezTo>
                <a:cubicBezTo>
                  <a:pt x="4235958" y="1319593"/>
                  <a:pt x="4225544" y="1291908"/>
                  <a:pt x="4187444" y="1291908"/>
                </a:cubicBezTo>
                <a:cubicBezTo>
                  <a:pt x="4145851" y="1291908"/>
                  <a:pt x="4125087" y="1340358"/>
                  <a:pt x="4107751" y="1371537"/>
                </a:cubicBezTo>
                <a:cubicBezTo>
                  <a:pt x="4104323" y="1375029"/>
                  <a:pt x="4090480" y="1378458"/>
                  <a:pt x="4083558" y="1385443"/>
                </a:cubicBezTo>
                <a:cubicBezTo>
                  <a:pt x="4062730" y="1399286"/>
                  <a:pt x="4052380" y="1420051"/>
                  <a:pt x="4041965" y="1444308"/>
                </a:cubicBezTo>
                <a:cubicBezTo>
                  <a:pt x="4028123" y="1468565"/>
                  <a:pt x="3996944" y="1534351"/>
                  <a:pt x="3996944" y="1575880"/>
                </a:cubicBezTo>
                <a:lnTo>
                  <a:pt x="3996944" y="1641729"/>
                </a:lnTo>
                <a:cubicBezTo>
                  <a:pt x="3983101" y="1638237"/>
                  <a:pt x="3962336" y="1641729"/>
                  <a:pt x="3948430" y="1634808"/>
                </a:cubicBezTo>
                <a:cubicBezTo>
                  <a:pt x="3938080" y="1634808"/>
                  <a:pt x="3927665" y="1620965"/>
                  <a:pt x="3924236" y="1613980"/>
                </a:cubicBezTo>
                <a:cubicBezTo>
                  <a:pt x="3910330" y="1600137"/>
                  <a:pt x="3879215" y="1603629"/>
                  <a:pt x="3868801" y="1603629"/>
                </a:cubicBezTo>
                <a:cubicBezTo>
                  <a:pt x="3830701" y="1603629"/>
                  <a:pt x="3827209" y="1603629"/>
                  <a:pt x="3778758" y="1627886"/>
                </a:cubicBezTo>
                <a:cubicBezTo>
                  <a:pt x="3771837" y="1607058"/>
                  <a:pt x="3737165" y="1589786"/>
                  <a:pt x="3726815" y="1603629"/>
                </a:cubicBezTo>
                <a:cubicBezTo>
                  <a:pt x="3747580" y="1568958"/>
                  <a:pt x="3778758" y="1530858"/>
                  <a:pt x="3796030" y="1496251"/>
                </a:cubicBezTo>
                <a:cubicBezTo>
                  <a:pt x="3827209" y="1426972"/>
                  <a:pt x="3889565" y="1309243"/>
                  <a:pt x="3889565" y="1233043"/>
                </a:cubicBezTo>
                <a:cubicBezTo>
                  <a:pt x="3889565" y="1194943"/>
                  <a:pt x="3886136" y="1208786"/>
                  <a:pt x="3865309" y="1156843"/>
                </a:cubicBezTo>
                <a:cubicBezTo>
                  <a:pt x="3858387" y="1136015"/>
                  <a:pt x="3854958" y="1104837"/>
                  <a:pt x="3854958" y="1094486"/>
                </a:cubicBezTo>
                <a:cubicBezTo>
                  <a:pt x="3854958" y="1056386"/>
                  <a:pt x="3906901" y="1042543"/>
                  <a:pt x="3927665" y="1039051"/>
                </a:cubicBezTo>
                <a:cubicBezTo>
                  <a:pt x="3938080" y="1035621"/>
                  <a:pt x="3958844" y="1039051"/>
                  <a:pt x="3972687" y="1035621"/>
                </a:cubicBezTo>
                <a:cubicBezTo>
                  <a:pt x="3993451" y="1028700"/>
                  <a:pt x="3983101" y="1014793"/>
                  <a:pt x="3983101" y="1007872"/>
                </a:cubicBezTo>
                <a:cubicBezTo>
                  <a:pt x="3983101" y="952500"/>
                  <a:pt x="4086987" y="942086"/>
                  <a:pt x="4111244" y="942086"/>
                </a:cubicBezTo>
                <a:cubicBezTo>
                  <a:pt x="4145851" y="942086"/>
                  <a:pt x="4166680" y="987108"/>
                  <a:pt x="4187444" y="987108"/>
                </a:cubicBezTo>
                <a:close/>
                <a:moveTo>
                  <a:pt x="2233994" y="1104837"/>
                </a:moveTo>
                <a:cubicBezTo>
                  <a:pt x="2182051" y="1101408"/>
                  <a:pt x="2116264" y="966343"/>
                  <a:pt x="2116264" y="924751"/>
                </a:cubicBezTo>
                <a:cubicBezTo>
                  <a:pt x="2116264" y="914400"/>
                  <a:pt x="2119694" y="903986"/>
                  <a:pt x="2123186" y="893572"/>
                </a:cubicBezTo>
                <a:cubicBezTo>
                  <a:pt x="2116264" y="966343"/>
                  <a:pt x="2178558" y="1042543"/>
                  <a:pt x="2233994" y="1104837"/>
                </a:cubicBezTo>
                <a:close/>
                <a:moveTo>
                  <a:pt x="3705987" y="879729"/>
                </a:moveTo>
                <a:cubicBezTo>
                  <a:pt x="3716401" y="879729"/>
                  <a:pt x="3733737" y="865886"/>
                  <a:pt x="3744087" y="862393"/>
                </a:cubicBezTo>
                <a:cubicBezTo>
                  <a:pt x="3751008" y="855472"/>
                  <a:pt x="3768344" y="858965"/>
                  <a:pt x="3775265" y="858965"/>
                </a:cubicBezTo>
                <a:cubicBezTo>
                  <a:pt x="3792601" y="858965"/>
                  <a:pt x="3806444" y="852043"/>
                  <a:pt x="3820287" y="869315"/>
                </a:cubicBezTo>
                <a:cubicBezTo>
                  <a:pt x="3837623" y="883221"/>
                  <a:pt x="3837623" y="917829"/>
                  <a:pt x="3865309" y="931672"/>
                </a:cubicBezTo>
                <a:cubicBezTo>
                  <a:pt x="3899980" y="952500"/>
                  <a:pt x="3945001" y="917829"/>
                  <a:pt x="3986530" y="955929"/>
                </a:cubicBezTo>
                <a:cubicBezTo>
                  <a:pt x="3983101" y="969772"/>
                  <a:pt x="3955415" y="994029"/>
                  <a:pt x="3958844" y="1014793"/>
                </a:cubicBezTo>
                <a:cubicBezTo>
                  <a:pt x="3924236" y="1011365"/>
                  <a:pt x="3872230" y="1025208"/>
                  <a:pt x="3844544" y="1077151"/>
                </a:cubicBezTo>
                <a:cubicBezTo>
                  <a:pt x="3834130" y="1052893"/>
                  <a:pt x="3799522" y="1011365"/>
                  <a:pt x="3775265" y="1004443"/>
                </a:cubicBezTo>
                <a:cubicBezTo>
                  <a:pt x="3761422" y="1000951"/>
                  <a:pt x="3747580" y="997521"/>
                  <a:pt x="3733737" y="990600"/>
                </a:cubicBezTo>
                <a:cubicBezTo>
                  <a:pt x="3705987" y="921321"/>
                  <a:pt x="3650615" y="897065"/>
                  <a:pt x="3595180" y="897065"/>
                </a:cubicBezTo>
                <a:cubicBezTo>
                  <a:pt x="3574415" y="897065"/>
                  <a:pt x="3546665" y="893572"/>
                  <a:pt x="3525901" y="910908"/>
                </a:cubicBezTo>
                <a:cubicBezTo>
                  <a:pt x="3525901" y="900493"/>
                  <a:pt x="3522472" y="890143"/>
                  <a:pt x="3518980" y="879729"/>
                </a:cubicBezTo>
                <a:cubicBezTo>
                  <a:pt x="3550158" y="869315"/>
                  <a:pt x="3605594" y="855472"/>
                  <a:pt x="3612515" y="855472"/>
                </a:cubicBezTo>
                <a:cubicBezTo>
                  <a:pt x="3622865" y="855472"/>
                  <a:pt x="3699065" y="879729"/>
                  <a:pt x="3705987" y="879729"/>
                </a:cubicBezTo>
                <a:close/>
                <a:moveTo>
                  <a:pt x="2303272" y="1025208"/>
                </a:moveTo>
                <a:cubicBezTo>
                  <a:pt x="2292858" y="1011365"/>
                  <a:pt x="2275586" y="990600"/>
                  <a:pt x="2272094" y="980186"/>
                </a:cubicBezTo>
                <a:cubicBezTo>
                  <a:pt x="2265172" y="959421"/>
                  <a:pt x="2254758" y="921321"/>
                  <a:pt x="2254758" y="914400"/>
                </a:cubicBezTo>
                <a:lnTo>
                  <a:pt x="2254758" y="848551"/>
                </a:lnTo>
                <a:cubicBezTo>
                  <a:pt x="2258251" y="845121"/>
                  <a:pt x="2258251" y="841629"/>
                  <a:pt x="2261743" y="838200"/>
                </a:cubicBezTo>
                <a:cubicBezTo>
                  <a:pt x="2254758" y="900493"/>
                  <a:pt x="2282508" y="962851"/>
                  <a:pt x="2303272" y="1025208"/>
                </a:cubicBezTo>
                <a:close/>
                <a:moveTo>
                  <a:pt x="1901508" y="1302258"/>
                </a:moveTo>
                <a:cubicBezTo>
                  <a:pt x="1804543" y="1181037"/>
                  <a:pt x="1704086" y="1056386"/>
                  <a:pt x="1596708" y="938593"/>
                </a:cubicBezTo>
                <a:cubicBezTo>
                  <a:pt x="1565529" y="903986"/>
                  <a:pt x="1517078" y="883221"/>
                  <a:pt x="1496251" y="838200"/>
                </a:cubicBezTo>
                <a:cubicBezTo>
                  <a:pt x="1652143" y="955929"/>
                  <a:pt x="1818386" y="1146429"/>
                  <a:pt x="1901508" y="1302258"/>
                </a:cubicBezTo>
                <a:close/>
                <a:moveTo>
                  <a:pt x="3238437" y="990600"/>
                </a:moveTo>
                <a:cubicBezTo>
                  <a:pt x="3279965" y="1073721"/>
                  <a:pt x="3300794" y="1125665"/>
                  <a:pt x="3300794" y="1198372"/>
                </a:cubicBezTo>
                <a:cubicBezTo>
                  <a:pt x="3300794" y="1208786"/>
                  <a:pt x="3297301" y="1243393"/>
                  <a:pt x="3290380" y="1260729"/>
                </a:cubicBezTo>
                <a:cubicBezTo>
                  <a:pt x="3276537" y="1264158"/>
                  <a:pt x="3255772" y="1264158"/>
                  <a:pt x="3241865" y="1271143"/>
                </a:cubicBezTo>
                <a:cubicBezTo>
                  <a:pt x="3217672" y="1281493"/>
                  <a:pt x="3200337" y="1309243"/>
                  <a:pt x="3196844" y="1326515"/>
                </a:cubicBezTo>
                <a:cubicBezTo>
                  <a:pt x="3183001" y="1333437"/>
                  <a:pt x="3162237" y="1343851"/>
                  <a:pt x="3144901" y="1350772"/>
                </a:cubicBezTo>
                <a:cubicBezTo>
                  <a:pt x="3144901" y="1340358"/>
                  <a:pt x="3117215" y="1316165"/>
                  <a:pt x="3110294" y="1312672"/>
                </a:cubicBezTo>
                <a:lnTo>
                  <a:pt x="3079115" y="1302258"/>
                </a:lnTo>
                <a:cubicBezTo>
                  <a:pt x="3072194" y="1246886"/>
                  <a:pt x="2985580" y="1188021"/>
                  <a:pt x="2937129" y="1208786"/>
                </a:cubicBezTo>
                <a:lnTo>
                  <a:pt x="2926715" y="1208786"/>
                </a:lnTo>
                <a:cubicBezTo>
                  <a:pt x="2937129" y="1191451"/>
                  <a:pt x="2954401" y="1160272"/>
                  <a:pt x="2954401" y="1139508"/>
                </a:cubicBezTo>
                <a:cubicBezTo>
                  <a:pt x="2954401" y="1132586"/>
                  <a:pt x="2947480" y="1111821"/>
                  <a:pt x="2940558" y="1097915"/>
                </a:cubicBezTo>
                <a:cubicBezTo>
                  <a:pt x="2978658" y="1087565"/>
                  <a:pt x="3054858" y="1056386"/>
                  <a:pt x="3058351" y="1000951"/>
                </a:cubicBezTo>
                <a:cubicBezTo>
                  <a:pt x="3058351" y="990600"/>
                  <a:pt x="3054858" y="980186"/>
                  <a:pt x="3054858" y="969772"/>
                </a:cubicBezTo>
                <a:cubicBezTo>
                  <a:pt x="3054858" y="945515"/>
                  <a:pt x="3117215" y="907415"/>
                  <a:pt x="3127629" y="886651"/>
                </a:cubicBezTo>
                <a:cubicBezTo>
                  <a:pt x="3137980" y="865886"/>
                  <a:pt x="3144901" y="841629"/>
                  <a:pt x="3151822" y="820865"/>
                </a:cubicBezTo>
                <a:cubicBezTo>
                  <a:pt x="3158744" y="869315"/>
                  <a:pt x="3210751" y="935165"/>
                  <a:pt x="3238437" y="990600"/>
                </a:cubicBezTo>
                <a:close/>
                <a:moveTo>
                  <a:pt x="5586730" y="824294"/>
                </a:moveTo>
                <a:cubicBezTo>
                  <a:pt x="5531295" y="834708"/>
                  <a:pt x="5479351" y="858965"/>
                  <a:pt x="5427409" y="872808"/>
                </a:cubicBezTo>
                <a:cubicBezTo>
                  <a:pt x="5462016" y="858965"/>
                  <a:pt x="5558981" y="810451"/>
                  <a:pt x="5610924" y="810451"/>
                </a:cubicBezTo>
                <a:lnTo>
                  <a:pt x="5711381" y="810451"/>
                </a:lnTo>
                <a:cubicBezTo>
                  <a:pt x="5728716" y="807022"/>
                  <a:pt x="5742559" y="807022"/>
                  <a:pt x="5756402" y="803529"/>
                </a:cubicBezTo>
                <a:cubicBezTo>
                  <a:pt x="5707951" y="824294"/>
                  <a:pt x="5638674" y="810451"/>
                  <a:pt x="5586730" y="824294"/>
                </a:cubicBezTo>
                <a:close/>
                <a:moveTo>
                  <a:pt x="3335401" y="831279"/>
                </a:moveTo>
                <a:cubicBezTo>
                  <a:pt x="3352737" y="831279"/>
                  <a:pt x="3363151" y="827786"/>
                  <a:pt x="3380422" y="855472"/>
                </a:cubicBezTo>
                <a:cubicBezTo>
                  <a:pt x="3404680" y="886651"/>
                  <a:pt x="3380422" y="935165"/>
                  <a:pt x="3394265" y="976693"/>
                </a:cubicBezTo>
                <a:cubicBezTo>
                  <a:pt x="3411601" y="1021715"/>
                  <a:pt x="3415094" y="1011365"/>
                  <a:pt x="3415094" y="1042543"/>
                </a:cubicBezTo>
                <a:cubicBezTo>
                  <a:pt x="3415094" y="1094486"/>
                  <a:pt x="3376994" y="1101408"/>
                  <a:pt x="3376994" y="1142937"/>
                </a:cubicBezTo>
                <a:cubicBezTo>
                  <a:pt x="3376994" y="1149921"/>
                  <a:pt x="3383915" y="1174115"/>
                  <a:pt x="3383915" y="1184529"/>
                </a:cubicBezTo>
                <a:cubicBezTo>
                  <a:pt x="3383915" y="1219137"/>
                  <a:pt x="3363151" y="1236472"/>
                  <a:pt x="3335401" y="1278065"/>
                </a:cubicBezTo>
                <a:cubicBezTo>
                  <a:pt x="3328480" y="1274572"/>
                  <a:pt x="3318065" y="1267651"/>
                  <a:pt x="3311144" y="1264158"/>
                </a:cubicBezTo>
                <a:cubicBezTo>
                  <a:pt x="3318065" y="1250315"/>
                  <a:pt x="3331972" y="1208786"/>
                  <a:pt x="3331972" y="1191451"/>
                </a:cubicBezTo>
                <a:cubicBezTo>
                  <a:pt x="3331972" y="1132586"/>
                  <a:pt x="3311144" y="1070229"/>
                  <a:pt x="3283458" y="1014793"/>
                </a:cubicBezTo>
                <a:cubicBezTo>
                  <a:pt x="3255772" y="952500"/>
                  <a:pt x="3203765" y="897065"/>
                  <a:pt x="3176080" y="838200"/>
                </a:cubicBezTo>
                <a:cubicBezTo>
                  <a:pt x="3165729" y="813943"/>
                  <a:pt x="3162237" y="786194"/>
                  <a:pt x="3155315" y="755079"/>
                </a:cubicBezTo>
                <a:cubicBezTo>
                  <a:pt x="3214180" y="765429"/>
                  <a:pt x="3214180" y="858965"/>
                  <a:pt x="3266122" y="858965"/>
                </a:cubicBezTo>
                <a:cubicBezTo>
                  <a:pt x="3283458" y="858965"/>
                  <a:pt x="3307715" y="831279"/>
                  <a:pt x="3335401" y="831279"/>
                </a:cubicBezTo>
                <a:close/>
                <a:moveTo>
                  <a:pt x="2424494" y="755079"/>
                </a:moveTo>
                <a:cubicBezTo>
                  <a:pt x="2518029" y="838200"/>
                  <a:pt x="2549208" y="945515"/>
                  <a:pt x="2556129" y="1025208"/>
                </a:cubicBezTo>
                <a:lnTo>
                  <a:pt x="2556129" y="1035621"/>
                </a:lnTo>
                <a:cubicBezTo>
                  <a:pt x="2518029" y="942086"/>
                  <a:pt x="2504186" y="848551"/>
                  <a:pt x="2414080" y="755079"/>
                </a:cubicBezTo>
                <a:lnTo>
                  <a:pt x="2424494" y="755079"/>
                </a:lnTo>
                <a:close/>
                <a:moveTo>
                  <a:pt x="3131058" y="789686"/>
                </a:moveTo>
                <a:cubicBezTo>
                  <a:pt x="3131058" y="817372"/>
                  <a:pt x="3106801" y="879729"/>
                  <a:pt x="3089529" y="893572"/>
                </a:cubicBezTo>
                <a:cubicBezTo>
                  <a:pt x="3068701" y="910908"/>
                  <a:pt x="3034094" y="931672"/>
                  <a:pt x="3030601" y="959421"/>
                </a:cubicBezTo>
                <a:cubicBezTo>
                  <a:pt x="3027172" y="973265"/>
                  <a:pt x="3034094" y="994029"/>
                  <a:pt x="3030601" y="1011365"/>
                </a:cubicBezTo>
                <a:cubicBezTo>
                  <a:pt x="3027172" y="1045972"/>
                  <a:pt x="2978658" y="1056386"/>
                  <a:pt x="2954401" y="1070229"/>
                </a:cubicBezTo>
                <a:cubicBezTo>
                  <a:pt x="2937129" y="1077151"/>
                  <a:pt x="2919794" y="1077151"/>
                  <a:pt x="2902458" y="1084072"/>
                </a:cubicBezTo>
                <a:lnTo>
                  <a:pt x="2902458" y="1094486"/>
                </a:lnTo>
                <a:cubicBezTo>
                  <a:pt x="2933637" y="1108329"/>
                  <a:pt x="2930208" y="1118743"/>
                  <a:pt x="2930208" y="1136015"/>
                </a:cubicBezTo>
                <a:cubicBezTo>
                  <a:pt x="2930208" y="1146429"/>
                  <a:pt x="2902458" y="1229551"/>
                  <a:pt x="2878201" y="1229551"/>
                </a:cubicBezTo>
                <a:cubicBezTo>
                  <a:pt x="2867851" y="1229551"/>
                  <a:pt x="2840101" y="1194943"/>
                  <a:pt x="2822829" y="1191451"/>
                </a:cubicBezTo>
                <a:cubicBezTo>
                  <a:pt x="2805494" y="1184529"/>
                  <a:pt x="2788158" y="1191451"/>
                  <a:pt x="2770886" y="1194943"/>
                </a:cubicBezTo>
                <a:lnTo>
                  <a:pt x="2770886" y="1167193"/>
                </a:lnTo>
                <a:cubicBezTo>
                  <a:pt x="2774315" y="1149921"/>
                  <a:pt x="2781237" y="1125665"/>
                  <a:pt x="2781237" y="1111821"/>
                </a:cubicBezTo>
                <a:cubicBezTo>
                  <a:pt x="2791651" y="1042543"/>
                  <a:pt x="2819337" y="952500"/>
                  <a:pt x="2871280" y="890143"/>
                </a:cubicBezTo>
                <a:cubicBezTo>
                  <a:pt x="2895537" y="855472"/>
                  <a:pt x="2933637" y="827786"/>
                  <a:pt x="2971737" y="803529"/>
                </a:cubicBezTo>
                <a:cubicBezTo>
                  <a:pt x="3009837" y="775843"/>
                  <a:pt x="3089529" y="741172"/>
                  <a:pt x="3099880" y="741172"/>
                </a:cubicBezTo>
                <a:cubicBezTo>
                  <a:pt x="3124137" y="741172"/>
                  <a:pt x="3131058" y="779272"/>
                  <a:pt x="3131058" y="789686"/>
                </a:cubicBezTo>
                <a:close/>
                <a:moveTo>
                  <a:pt x="1852994" y="1132586"/>
                </a:moveTo>
                <a:cubicBezTo>
                  <a:pt x="1783715" y="1084072"/>
                  <a:pt x="1756029" y="1007872"/>
                  <a:pt x="1728343" y="955929"/>
                </a:cubicBezTo>
                <a:cubicBezTo>
                  <a:pt x="1724851" y="952500"/>
                  <a:pt x="1662494" y="765429"/>
                  <a:pt x="1662494" y="734251"/>
                </a:cubicBezTo>
                <a:lnTo>
                  <a:pt x="1662494" y="713486"/>
                </a:lnTo>
                <a:cubicBezTo>
                  <a:pt x="1690243" y="845121"/>
                  <a:pt x="1762951" y="997521"/>
                  <a:pt x="1852994" y="1132586"/>
                </a:cubicBezTo>
                <a:close/>
                <a:moveTo>
                  <a:pt x="4561523" y="782765"/>
                </a:moveTo>
                <a:cubicBezTo>
                  <a:pt x="4540695" y="807022"/>
                  <a:pt x="4526851" y="841629"/>
                  <a:pt x="4506087" y="872808"/>
                </a:cubicBezTo>
                <a:cubicBezTo>
                  <a:pt x="4509580" y="862393"/>
                  <a:pt x="4516501" y="848551"/>
                  <a:pt x="4516501" y="841629"/>
                </a:cubicBezTo>
                <a:cubicBezTo>
                  <a:pt x="4526851" y="779272"/>
                  <a:pt x="4606544" y="720408"/>
                  <a:pt x="4658487" y="699643"/>
                </a:cubicBezTo>
                <a:cubicBezTo>
                  <a:pt x="4630801" y="723900"/>
                  <a:pt x="4592701" y="744665"/>
                  <a:pt x="4561523" y="782765"/>
                </a:cubicBezTo>
                <a:close/>
                <a:moveTo>
                  <a:pt x="2441829" y="685800"/>
                </a:moveTo>
                <a:cubicBezTo>
                  <a:pt x="2469515" y="723900"/>
                  <a:pt x="2507615" y="727329"/>
                  <a:pt x="2545715" y="741172"/>
                </a:cubicBezTo>
                <a:cubicBezTo>
                  <a:pt x="2583815" y="755079"/>
                  <a:pt x="2635758" y="803529"/>
                  <a:pt x="2642680" y="845121"/>
                </a:cubicBezTo>
                <a:cubicBezTo>
                  <a:pt x="2646172" y="855472"/>
                  <a:pt x="2646172" y="876300"/>
                  <a:pt x="2653094" y="890143"/>
                </a:cubicBezTo>
                <a:cubicBezTo>
                  <a:pt x="2698115" y="969772"/>
                  <a:pt x="2725801" y="969772"/>
                  <a:pt x="2725801" y="1035621"/>
                </a:cubicBezTo>
                <a:cubicBezTo>
                  <a:pt x="2725801" y="1077151"/>
                  <a:pt x="2708529" y="1084072"/>
                  <a:pt x="2701608" y="1125665"/>
                </a:cubicBezTo>
                <a:cubicBezTo>
                  <a:pt x="2677351" y="1073721"/>
                  <a:pt x="2625408" y="1059815"/>
                  <a:pt x="2587308" y="1056386"/>
                </a:cubicBezTo>
                <a:cubicBezTo>
                  <a:pt x="2569972" y="1052893"/>
                  <a:pt x="2552637" y="1056386"/>
                  <a:pt x="2535364" y="1052893"/>
                </a:cubicBezTo>
                <a:cubicBezTo>
                  <a:pt x="2528380" y="1052893"/>
                  <a:pt x="2524951" y="1042543"/>
                  <a:pt x="2518029" y="1039051"/>
                </a:cubicBezTo>
                <a:cubicBezTo>
                  <a:pt x="2493772" y="1021715"/>
                  <a:pt x="2483358" y="1021715"/>
                  <a:pt x="2459164" y="1021715"/>
                </a:cubicBezTo>
                <a:cubicBezTo>
                  <a:pt x="2421064" y="1021715"/>
                  <a:pt x="2389886" y="1028700"/>
                  <a:pt x="2348294" y="1073721"/>
                </a:cubicBezTo>
                <a:cubicBezTo>
                  <a:pt x="2334451" y="1087565"/>
                  <a:pt x="2324037" y="1111821"/>
                  <a:pt x="2310194" y="1129093"/>
                </a:cubicBezTo>
                <a:cubicBezTo>
                  <a:pt x="2237486" y="1146429"/>
                  <a:pt x="2223643" y="1177608"/>
                  <a:pt x="2223643" y="1222629"/>
                </a:cubicBezTo>
                <a:cubicBezTo>
                  <a:pt x="2223643" y="1274572"/>
                  <a:pt x="2265172" y="1298829"/>
                  <a:pt x="2265172" y="1319593"/>
                </a:cubicBezTo>
                <a:cubicBezTo>
                  <a:pt x="2265172" y="1330008"/>
                  <a:pt x="2240915" y="1354265"/>
                  <a:pt x="2233994" y="1371537"/>
                </a:cubicBezTo>
                <a:cubicBezTo>
                  <a:pt x="2227072" y="1378458"/>
                  <a:pt x="2227072" y="1399286"/>
                  <a:pt x="2227072" y="1409637"/>
                </a:cubicBezTo>
                <a:cubicBezTo>
                  <a:pt x="2227072" y="1440815"/>
                  <a:pt x="2272094" y="1548193"/>
                  <a:pt x="2285937" y="1572451"/>
                </a:cubicBezTo>
                <a:cubicBezTo>
                  <a:pt x="2299843" y="1593215"/>
                  <a:pt x="2334451" y="1613980"/>
                  <a:pt x="2351786" y="1620965"/>
                </a:cubicBezTo>
                <a:lnTo>
                  <a:pt x="2393315" y="1617472"/>
                </a:lnTo>
                <a:cubicBezTo>
                  <a:pt x="2365629" y="1596708"/>
                  <a:pt x="2330958" y="1589786"/>
                  <a:pt x="2310194" y="1555115"/>
                </a:cubicBezTo>
                <a:cubicBezTo>
                  <a:pt x="2296351" y="1530858"/>
                  <a:pt x="2254758" y="1440815"/>
                  <a:pt x="2254758" y="1402715"/>
                </a:cubicBezTo>
                <a:cubicBezTo>
                  <a:pt x="2254758" y="1395793"/>
                  <a:pt x="2265172" y="1343851"/>
                  <a:pt x="2282508" y="1343851"/>
                </a:cubicBezTo>
                <a:cubicBezTo>
                  <a:pt x="2289429" y="1343851"/>
                  <a:pt x="2299843" y="1347343"/>
                  <a:pt x="2310194" y="1350772"/>
                </a:cubicBezTo>
                <a:cubicBezTo>
                  <a:pt x="2358708" y="1364615"/>
                  <a:pt x="2396808" y="1388872"/>
                  <a:pt x="2396808" y="1440815"/>
                </a:cubicBezTo>
                <a:cubicBezTo>
                  <a:pt x="2396808" y="1447737"/>
                  <a:pt x="2389886" y="1475486"/>
                  <a:pt x="2389886" y="1485837"/>
                </a:cubicBezTo>
                <a:cubicBezTo>
                  <a:pt x="2389886" y="1555115"/>
                  <a:pt x="2483358" y="1496251"/>
                  <a:pt x="2483358" y="1586293"/>
                </a:cubicBezTo>
                <a:cubicBezTo>
                  <a:pt x="2483358" y="1596708"/>
                  <a:pt x="2479929" y="1596708"/>
                  <a:pt x="2476437" y="1596708"/>
                </a:cubicBezTo>
                <a:cubicBezTo>
                  <a:pt x="2403729" y="1627886"/>
                  <a:pt x="2292858" y="1728280"/>
                  <a:pt x="2265172" y="1804480"/>
                </a:cubicBezTo>
                <a:cubicBezTo>
                  <a:pt x="2258251" y="1821815"/>
                  <a:pt x="2251329" y="1846072"/>
                  <a:pt x="2247837" y="1866837"/>
                </a:cubicBezTo>
                <a:cubicBezTo>
                  <a:pt x="2168208" y="1787208"/>
                  <a:pt x="2098929" y="1690180"/>
                  <a:pt x="2064321" y="1603629"/>
                </a:cubicBezTo>
                <a:cubicBezTo>
                  <a:pt x="2057337" y="1582865"/>
                  <a:pt x="1991551" y="1388872"/>
                  <a:pt x="1991551" y="1340358"/>
                </a:cubicBezTo>
                <a:lnTo>
                  <a:pt x="1991551" y="1181037"/>
                </a:lnTo>
                <a:cubicBezTo>
                  <a:pt x="1998472" y="1122172"/>
                  <a:pt x="2012315" y="1059815"/>
                  <a:pt x="2026221" y="997521"/>
                </a:cubicBezTo>
                <a:cubicBezTo>
                  <a:pt x="2088515" y="1039051"/>
                  <a:pt x="2053908" y="1104837"/>
                  <a:pt x="2060829" y="1153351"/>
                </a:cubicBezTo>
                <a:cubicBezTo>
                  <a:pt x="2071243" y="1212215"/>
                  <a:pt x="2119694" y="1271143"/>
                  <a:pt x="2140521" y="1326515"/>
                </a:cubicBezTo>
                <a:cubicBezTo>
                  <a:pt x="2154364" y="1357693"/>
                  <a:pt x="2178558" y="1406208"/>
                  <a:pt x="2178558" y="1447737"/>
                </a:cubicBezTo>
                <a:cubicBezTo>
                  <a:pt x="2178558" y="1454658"/>
                  <a:pt x="2171637" y="1506665"/>
                  <a:pt x="2171637" y="1513586"/>
                </a:cubicBezTo>
                <a:cubicBezTo>
                  <a:pt x="2171637" y="1551686"/>
                  <a:pt x="2195894" y="1613980"/>
                  <a:pt x="2223643" y="1648651"/>
                </a:cubicBezTo>
                <a:cubicBezTo>
                  <a:pt x="2223643" y="1648651"/>
                  <a:pt x="2227072" y="1648651"/>
                  <a:pt x="2227072" y="1641729"/>
                </a:cubicBezTo>
                <a:cubicBezTo>
                  <a:pt x="2227072" y="1631315"/>
                  <a:pt x="2199386" y="1527429"/>
                  <a:pt x="2199386" y="1517015"/>
                </a:cubicBezTo>
                <a:cubicBezTo>
                  <a:pt x="2199386" y="1510093"/>
                  <a:pt x="2206308" y="1454658"/>
                  <a:pt x="2206308" y="1447737"/>
                </a:cubicBezTo>
                <a:cubicBezTo>
                  <a:pt x="2206308" y="1388872"/>
                  <a:pt x="2178558" y="1350772"/>
                  <a:pt x="2154364" y="1291908"/>
                </a:cubicBezTo>
                <a:cubicBezTo>
                  <a:pt x="2140521" y="1250315"/>
                  <a:pt x="2092008" y="1201865"/>
                  <a:pt x="2092008" y="1160272"/>
                </a:cubicBezTo>
                <a:lnTo>
                  <a:pt x="2092008" y="1094486"/>
                </a:lnTo>
                <a:cubicBezTo>
                  <a:pt x="2109343" y="976693"/>
                  <a:pt x="2001964" y="973265"/>
                  <a:pt x="2001964" y="893572"/>
                </a:cubicBezTo>
                <a:cubicBezTo>
                  <a:pt x="2001964" y="862393"/>
                  <a:pt x="2026221" y="817372"/>
                  <a:pt x="2043494" y="810451"/>
                </a:cubicBezTo>
                <a:cubicBezTo>
                  <a:pt x="2057337" y="800100"/>
                  <a:pt x="2088515" y="800100"/>
                  <a:pt x="2098929" y="800100"/>
                </a:cubicBezTo>
                <a:cubicBezTo>
                  <a:pt x="2105851" y="800100"/>
                  <a:pt x="2133537" y="803529"/>
                  <a:pt x="2147443" y="807022"/>
                </a:cubicBezTo>
                <a:cubicBezTo>
                  <a:pt x="2150872" y="813943"/>
                  <a:pt x="2150872" y="820865"/>
                  <a:pt x="2150872" y="827786"/>
                </a:cubicBezTo>
                <a:cubicBezTo>
                  <a:pt x="2157794" y="831279"/>
                  <a:pt x="2164715" y="831279"/>
                  <a:pt x="2168208" y="838200"/>
                </a:cubicBezTo>
                <a:cubicBezTo>
                  <a:pt x="2164715" y="796608"/>
                  <a:pt x="2178558" y="716979"/>
                  <a:pt x="2244408" y="699643"/>
                </a:cubicBezTo>
                <a:cubicBezTo>
                  <a:pt x="2258251" y="692722"/>
                  <a:pt x="2279015" y="703072"/>
                  <a:pt x="2296351" y="692722"/>
                </a:cubicBezTo>
                <a:cubicBezTo>
                  <a:pt x="2303272" y="689229"/>
                  <a:pt x="2310194" y="668465"/>
                  <a:pt x="2324037" y="658051"/>
                </a:cubicBezTo>
                <a:cubicBezTo>
                  <a:pt x="2341372" y="640779"/>
                  <a:pt x="2365629" y="637286"/>
                  <a:pt x="2382964" y="637286"/>
                </a:cubicBezTo>
                <a:cubicBezTo>
                  <a:pt x="2410651" y="637286"/>
                  <a:pt x="2417572" y="651129"/>
                  <a:pt x="2441829" y="685800"/>
                </a:cubicBezTo>
                <a:close/>
                <a:moveTo>
                  <a:pt x="3425444" y="706565"/>
                </a:moveTo>
                <a:cubicBezTo>
                  <a:pt x="3425444" y="713486"/>
                  <a:pt x="3418522" y="730822"/>
                  <a:pt x="3418522" y="741172"/>
                </a:cubicBezTo>
                <a:cubicBezTo>
                  <a:pt x="3418522" y="779272"/>
                  <a:pt x="3463544" y="758508"/>
                  <a:pt x="3463544" y="820865"/>
                </a:cubicBezTo>
                <a:cubicBezTo>
                  <a:pt x="3463544" y="831279"/>
                  <a:pt x="3456622" y="845121"/>
                  <a:pt x="3456622" y="852043"/>
                </a:cubicBezTo>
                <a:cubicBezTo>
                  <a:pt x="3456622" y="869315"/>
                  <a:pt x="3480880" y="869315"/>
                  <a:pt x="3487801" y="879729"/>
                </a:cubicBezTo>
                <a:cubicBezTo>
                  <a:pt x="3494722" y="886651"/>
                  <a:pt x="3498215" y="900493"/>
                  <a:pt x="3498215" y="907415"/>
                </a:cubicBezTo>
                <a:cubicBezTo>
                  <a:pt x="3498215" y="917829"/>
                  <a:pt x="3491294" y="931672"/>
                  <a:pt x="3491294" y="938593"/>
                </a:cubicBezTo>
                <a:cubicBezTo>
                  <a:pt x="3491294" y="949008"/>
                  <a:pt x="3494722" y="945515"/>
                  <a:pt x="3494722" y="952500"/>
                </a:cubicBezTo>
                <a:cubicBezTo>
                  <a:pt x="3498215" y="952500"/>
                  <a:pt x="3494722" y="955929"/>
                  <a:pt x="3505137" y="955929"/>
                </a:cubicBezTo>
                <a:cubicBezTo>
                  <a:pt x="3512058" y="955929"/>
                  <a:pt x="3522472" y="931672"/>
                  <a:pt x="3536315" y="928243"/>
                </a:cubicBezTo>
                <a:cubicBezTo>
                  <a:pt x="3546665" y="921321"/>
                  <a:pt x="3574415" y="924751"/>
                  <a:pt x="3584765" y="924751"/>
                </a:cubicBezTo>
                <a:cubicBezTo>
                  <a:pt x="3647122" y="924751"/>
                  <a:pt x="3685222" y="945515"/>
                  <a:pt x="3709480" y="1011365"/>
                </a:cubicBezTo>
                <a:cubicBezTo>
                  <a:pt x="3712908" y="1021715"/>
                  <a:pt x="3733737" y="1021715"/>
                  <a:pt x="3747580" y="1025208"/>
                </a:cubicBezTo>
                <a:cubicBezTo>
                  <a:pt x="3792601" y="1032129"/>
                  <a:pt x="3820287" y="1084072"/>
                  <a:pt x="3830701" y="1125665"/>
                </a:cubicBezTo>
                <a:cubicBezTo>
                  <a:pt x="3834130" y="1132586"/>
                  <a:pt x="3830701" y="1149921"/>
                  <a:pt x="3837623" y="1163765"/>
                </a:cubicBezTo>
                <a:cubicBezTo>
                  <a:pt x="3861880" y="1201865"/>
                  <a:pt x="3865309" y="1205293"/>
                  <a:pt x="3865309" y="1233043"/>
                </a:cubicBezTo>
                <a:cubicBezTo>
                  <a:pt x="3865309" y="1250315"/>
                  <a:pt x="3865309" y="1278065"/>
                  <a:pt x="3844544" y="1288415"/>
                </a:cubicBezTo>
                <a:cubicBezTo>
                  <a:pt x="3806444" y="1309243"/>
                  <a:pt x="3764915" y="1302258"/>
                  <a:pt x="3730244" y="1333437"/>
                </a:cubicBezTo>
                <a:cubicBezTo>
                  <a:pt x="3702558" y="1354265"/>
                  <a:pt x="3681794" y="1392365"/>
                  <a:pt x="3671380" y="1423543"/>
                </a:cubicBezTo>
                <a:cubicBezTo>
                  <a:pt x="3660965" y="1451229"/>
                  <a:pt x="3692144" y="1485837"/>
                  <a:pt x="3640201" y="1517015"/>
                </a:cubicBezTo>
                <a:cubicBezTo>
                  <a:pt x="3615944" y="1492758"/>
                  <a:pt x="3626358" y="1475486"/>
                  <a:pt x="3626358" y="1461643"/>
                </a:cubicBezTo>
                <a:cubicBezTo>
                  <a:pt x="3626358" y="1437386"/>
                  <a:pt x="3615944" y="1402715"/>
                  <a:pt x="3598608" y="1385443"/>
                </a:cubicBezTo>
                <a:cubicBezTo>
                  <a:pt x="3588258" y="1368108"/>
                  <a:pt x="3567494" y="1354265"/>
                  <a:pt x="3557080" y="1340358"/>
                </a:cubicBezTo>
                <a:cubicBezTo>
                  <a:pt x="3550158" y="1330008"/>
                  <a:pt x="3550158" y="1312672"/>
                  <a:pt x="3539744" y="1305751"/>
                </a:cubicBezTo>
                <a:cubicBezTo>
                  <a:pt x="3529394" y="1291908"/>
                  <a:pt x="3498215" y="1267651"/>
                  <a:pt x="3487801" y="1271143"/>
                </a:cubicBezTo>
                <a:cubicBezTo>
                  <a:pt x="3536315" y="1198372"/>
                  <a:pt x="3574415" y="1122172"/>
                  <a:pt x="3574415" y="1052893"/>
                </a:cubicBezTo>
                <a:cubicBezTo>
                  <a:pt x="3574415" y="1042543"/>
                  <a:pt x="3570922" y="997521"/>
                  <a:pt x="3553587" y="994029"/>
                </a:cubicBezTo>
                <a:cubicBezTo>
                  <a:pt x="3557080" y="1007872"/>
                  <a:pt x="3560572" y="1028700"/>
                  <a:pt x="3560572" y="1035621"/>
                </a:cubicBezTo>
                <a:cubicBezTo>
                  <a:pt x="3560572" y="1045972"/>
                  <a:pt x="3557080" y="1070229"/>
                  <a:pt x="3553587" y="1087565"/>
                </a:cubicBezTo>
                <a:cubicBezTo>
                  <a:pt x="3543237" y="1142937"/>
                  <a:pt x="3498215" y="1201865"/>
                  <a:pt x="3473958" y="1260729"/>
                </a:cubicBezTo>
                <a:cubicBezTo>
                  <a:pt x="3435858" y="1264158"/>
                  <a:pt x="3397758" y="1267651"/>
                  <a:pt x="3359658" y="1281493"/>
                </a:cubicBezTo>
                <a:cubicBezTo>
                  <a:pt x="3387344" y="1243393"/>
                  <a:pt x="3408172" y="1215708"/>
                  <a:pt x="3408172" y="1184529"/>
                </a:cubicBezTo>
                <a:cubicBezTo>
                  <a:pt x="3408172" y="1177608"/>
                  <a:pt x="3397758" y="1153351"/>
                  <a:pt x="3397758" y="1142937"/>
                </a:cubicBezTo>
                <a:cubicBezTo>
                  <a:pt x="3397758" y="1115251"/>
                  <a:pt x="3446272" y="1097915"/>
                  <a:pt x="3446272" y="1039051"/>
                </a:cubicBezTo>
                <a:cubicBezTo>
                  <a:pt x="3446272" y="1014793"/>
                  <a:pt x="3428937" y="990600"/>
                  <a:pt x="3422015" y="966343"/>
                </a:cubicBezTo>
                <a:cubicBezTo>
                  <a:pt x="3408172" y="921321"/>
                  <a:pt x="3435858" y="807022"/>
                  <a:pt x="3335401" y="807022"/>
                </a:cubicBezTo>
                <a:cubicBezTo>
                  <a:pt x="3314637" y="807022"/>
                  <a:pt x="3273044" y="831279"/>
                  <a:pt x="3266122" y="831279"/>
                </a:cubicBezTo>
                <a:cubicBezTo>
                  <a:pt x="3255772" y="831279"/>
                  <a:pt x="3252280" y="813943"/>
                  <a:pt x="3245358" y="807022"/>
                </a:cubicBezTo>
                <a:cubicBezTo>
                  <a:pt x="3231515" y="772351"/>
                  <a:pt x="3172651" y="727329"/>
                  <a:pt x="3148394" y="720408"/>
                </a:cubicBezTo>
                <a:lnTo>
                  <a:pt x="3148394" y="709994"/>
                </a:lnTo>
                <a:cubicBezTo>
                  <a:pt x="3148394" y="678879"/>
                  <a:pt x="3203765" y="640779"/>
                  <a:pt x="3228022" y="640779"/>
                </a:cubicBezTo>
                <a:cubicBezTo>
                  <a:pt x="3234944" y="640779"/>
                  <a:pt x="3269615" y="654622"/>
                  <a:pt x="3279965" y="654622"/>
                </a:cubicBezTo>
                <a:cubicBezTo>
                  <a:pt x="3293872" y="654622"/>
                  <a:pt x="3300794" y="619951"/>
                  <a:pt x="3338894" y="619951"/>
                </a:cubicBezTo>
                <a:cubicBezTo>
                  <a:pt x="3380422" y="619951"/>
                  <a:pt x="3425444" y="654622"/>
                  <a:pt x="3425444" y="706565"/>
                </a:cubicBezTo>
                <a:close/>
                <a:moveTo>
                  <a:pt x="1731772" y="536829"/>
                </a:moveTo>
                <a:cubicBezTo>
                  <a:pt x="1738694" y="536829"/>
                  <a:pt x="1756029" y="522986"/>
                  <a:pt x="1769872" y="519557"/>
                </a:cubicBezTo>
                <a:cubicBezTo>
                  <a:pt x="1776794" y="516064"/>
                  <a:pt x="1790700" y="519557"/>
                  <a:pt x="1797621" y="519557"/>
                </a:cubicBezTo>
                <a:cubicBezTo>
                  <a:pt x="1807972" y="519557"/>
                  <a:pt x="1852994" y="522986"/>
                  <a:pt x="1877251" y="529908"/>
                </a:cubicBezTo>
                <a:cubicBezTo>
                  <a:pt x="1880743" y="529908"/>
                  <a:pt x="1963864" y="581851"/>
                  <a:pt x="1963864" y="595757"/>
                </a:cubicBezTo>
                <a:cubicBezTo>
                  <a:pt x="1963864" y="602679"/>
                  <a:pt x="1953451" y="613029"/>
                  <a:pt x="1953451" y="623443"/>
                </a:cubicBezTo>
                <a:cubicBezTo>
                  <a:pt x="1946529" y="647700"/>
                  <a:pt x="1946529" y="699643"/>
                  <a:pt x="1946529" y="709994"/>
                </a:cubicBezTo>
                <a:cubicBezTo>
                  <a:pt x="1946529" y="716979"/>
                  <a:pt x="1943100" y="755079"/>
                  <a:pt x="1950021" y="775843"/>
                </a:cubicBezTo>
                <a:cubicBezTo>
                  <a:pt x="1956943" y="800100"/>
                  <a:pt x="1984629" y="838200"/>
                  <a:pt x="1984629" y="845121"/>
                </a:cubicBezTo>
                <a:cubicBezTo>
                  <a:pt x="1984629" y="855472"/>
                  <a:pt x="1970786" y="890143"/>
                  <a:pt x="1970786" y="897065"/>
                </a:cubicBezTo>
                <a:cubicBezTo>
                  <a:pt x="1970786" y="945515"/>
                  <a:pt x="2015808" y="980186"/>
                  <a:pt x="2015808" y="987108"/>
                </a:cubicBezTo>
                <a:cubicBezTo>
                  <a:pt x="2015808" y="997521"/>
                  <a:pt x="1998472" y="1039051"/>
                  <a:pt x="1991551" y="1066737"/>
                </a:cubicBezTo>
                <a:cubicBezTo>
                  <a:pt x="1981137" y="1094486"/>
                  <a:pt x="1977708" y="1132586"/>
                  <a:pt x="1974215" y="1163765"/>
                </a:cubicBezTo>
                <a:cubicBezTo>
                  <a:pt x="1963864" y="1149921"/>
                  <a:pt x="1946529" y="1132586"/>
                  <a:pt x="1939608" y="1118743"/>
                </a:cubicBezTo>
                <a:cubicBezTo>
                  <a:pt x="1884172" y="1007872"/>
                  <a:pt x="1818386" y="883221"/>
                  <a:pt x="1797621" y="768922"/>
                </a:cubicBezTo>
                <a:cubicBezTo>
                  <a:pt x="1790700" y="716979"/>
                  <a:pt x="1776794" y="671894"/>
                  <a:pt x="1762951" y="623443"/>
                </a:cubicBezTo>
                <a:cubicBezTo>
                  <a:pt x="1762951" y="623443"/>
                  <a:pt x="1762951" y="619951"/>
                  <a:pt x="1752600" y="616522"/>
                </a:cubicBezTo>
                <a:lnTo>
                  <a:pt x="1752600" y="668465"/>
                </a:lnTo>
                <a:cubicBezTo>
                  <a:pt x="1759521" y="703072"/>
                  <a:pt x="1762951" y="737743"/>
                  <a:pt x="1769872" y="772351"/>
                </a:cubicBezTo>
                <a:cubicBezTo>
                  <a:pt x="1773364" y="807022"/>
                  <a:pt x="1783715" y="845121"/>
                  <a:pt x="1794129" y="879729"/>
                </a:cubicBezTo>
                <a:cubicBezTo>
                  <a:pt x="1797621" y="897065"/>
                  <a:pt x="1804543" y="914400"/>
                  <a:pt x="1811464" y="931672"/>
                </a:cubicBezTo>
                <a:cubicBezTo>
                  <a:pt x="1835721" y="990600"/>
                  <a:pt x="1859915" y="1049465"/>
                  <a:pt x="1901508" y="1108329"/>
                </a:cubicBezTo>
                <a:cubicBezTo>
                  <a:pt x="1918843" y="1132586"/>
                  <a:pt x="1974215" y="1167193"/>
                  <a:pt x="1974215" y="1177608"/>
                </a:cubicBezTo>
                <a:cubicBezTo>
                  <a:pt x="1974215" y="1184529"/>
                  <a:pt x="1967294" y="1278065"/>
                  <a:pt x="1967294" y="1288415"/>
                </a:cubicBezTo>
                <a:cubicBezTo>
                  <a:pt x="1967294" y="1416558"/>
                  <a:pt x="1981137" y="1440815"/>
                  <a:pt x="2033143" y="1603629"/>
                </a:cubicBezTo>
                <a:cubicBezTo>
                  <a:pt x="2046986" y="1645158"/>
                  <a:pt x="2074672" y="1686751"/>
                  <a:pt x="2098929" y="1728280"/>
                </a:cubicBezTo>
                <a:cubicBezTo>
                  <a:pt x="2130108" y="1780286"/>
                  <a:pt x="2185543" y="1849501"/>
                  <a:pt x="2240915" y="1880680"/>
                </a:cubicBezTo>
                <a:cubicBezTo>
                  <a:pt x="2244408" y="1884172"/>
                  <a:pt x="2244408" y="1884172"/>
                  <a:pt x="2244408" y="1891093"/>
                </a:cubicBezTo>
                <a:cubicBezTo>
                  <a:pt x="2244408" y="1901508"/>
                  <a:pt x="2240915" y="1925701"/>
                  <a:pt x="2240915" y="1943037"/>
                </a:cubicBezTo>
                <a:cubicBezTo>
                  <a:pt x="2192464" y="1932623"/>
                  <a:pt x="2143951" y="1915351"/>
                  <a:pt x="2095437" y="1898015"/>
                </a:cubicBezTo>
                <a:cubicBezTo>
                  <a:pt x="2081594" y="1891093"/>
                  <a:pt x="2057337" y="1887601"/>
                  <a:pt x="2050415" y="1877251"/>
                </a:cubicBezTo>
                <a:cubicBezTo>
                  <a:pt x="2036572" y="1856486"/>
                  <a:pt x="2036572" y="1821815"/>
                  <a:pt x="2019237" y="1797558"/>
                </a:cubicBezTo>
                <a:cubicBezTo>
                  <a:pt x="2012315" y="1783715"/>
                  <a:pt x="1925764" y="1735201"/>
                  <a:pt x="1925764" y="1717929"/>
                </a:cubicBezTo>
                <a:cubicBezTo>
                  <a:pt x="1925764" y="1683258"/>
                  <a:pt x="1974215" y="1659065"/>
                  <a:pt x="1974215" y="1607058"/>
                </a:cubicBezTo>
                <a:cubicBezTo>
                  <a:pt x="1974215" y="1530858"/>
                  <a:pt x="1880743" y="1551686"/>
                  <a:pt x="1880743" y="1499680"/>
                </a:cubicBezTo>
                <a:cubicBezTo>
                  <a:pt x="1880743" y="1489329"/>
                  <a:pt x="1905000" y="1392365"/>
                  <a:pt x="1905000" y="1385443"/>
                </a:cubicBezTo>
                <a:cubicBezTo>
                  <a:pt x="1905000" y="1368108"/>
                  <a:pt x="1894586" y="1333437"/>
                  <a:pt x="1880743" y="1323086"/>
                </a:cubicBezTo>
                <a:cubicBezTo>
                  <a:pt x="1856486" y="1302258"/>
                  <a:pt x="1818386" y="1288415"/>
                  <a:pt x="1797621" y="1260729"/>
                </a:cubicBezTo>
                <a:cubicBezTo>
                  <a:pt x="1780286" y="1239965"/>
                  <a:pt x="1787208" y="1205293"/>
                  <a:pt x="1769872" y="1181037"/>
                </a:cubicBezTo>
                <a:cubicBezTo>
                  <a:pt x="1752600" y="1149921"/>
                  <a:pt x="1711008" y="1177608"/>
                  <a:pt x="1683321" y="1156843"/>
                </a:cubicBezTo>
                <a:cubicBezTo>
                  <a:pt x="1655572" y="1139508"/>
                  <a:pt x="1648651" y="1132586"/>
                  <a:pt x="1638300" y="1132586"/>
                </a:cubicBezTo>
                <a:cubicBezTo>
                  <a:pt x="1631378" y="1132586"/>
                  <a:pt x="1537843" y="1153351"/>
                  <a:pt x="1527429" y="1153351"/>
                </a:cubicBezTo>
                <a:cubicBezTo>
                  <a:pt x="1520508" y="1153351"/>
                  <a:pt x="1503172" y="1153351"/>
                  <a:pt x="1496251" y="1146429"/>
                </a:cubicBezTo>
                <a:cubicBezTo>
                  <a:pt x="1468564" y="1118743"/>
                  <a:pt x="1506664" y="1052893"/>
                  <a:pt x="1454721" y="1035621"/>
                </a:cubicBezTo>
                <a:cubicBezTo>
                  <a:pt x="1430464" y="1028700"/>
                  <a:pt x="1399286" y="1035621"/>
                  <a:pt x="1375029" y="1028700"/>
                </a:cubicBezTo>
                <a:cubicBezTo>
                  <a:pt x="1357757" y="1025208"/>
                  <a:pt x="1323086" y="990600"/>
                  <a:pt x="1309243" y="969772"/>
                </a:cubicBezTo>
                <a:cubicBezTo>
                  <a:pt x="1298829" y="952500"/>
                  <a:pt x="1295400" y="917829"/>
                  <a:pt x="1295400" y="910908"/>
                </a:cubicBezTo>
                <a:cubicBezTo>
                  <a:pt x="1295400" y="845121"/>
                  <a:pt x="1343851" y="865886"/>
                  <a:pt x="1343851" y="838200"/>
                </a:cubicBezTo>
                <a:cubicBezTo>
                  <a:pt x="1343851" y="820865"/>
                  <a:pt x="1319657" y="820865"/>
                  <a:pt x="1312735" y="817372"/>
                </a:cubicBezTo>
                <a:cubicBezTo>
                  <a:pt x="1295400" y="810451"/>
                  <a:pt x="1295400" y="793179"/>
                  <a:pt x="1295400" y="779272"/>
                </a:cubicBezTo>
                <a:cubicBezTo>
                  <a:pt x="1295400" y="682308"/>
                  <a:pt x="1395857" y="692722"/>
                  <a:pt x="1395857" y="664972"/>
                </a:cubicBezTo>
                <a:cubicBezTo>
                  <a:pt x="1395857" y="654622"/>
                  <a:pt x="1388872" y="651129"/>
                  <a:pt x="1388872" y="644208"/>
                </a:cubicBezTo>
                <a:cubicBezTo>
                  <a:pt x="1388872" y="623443"/>
                  <a:pt x="1416621" y="585343"/>
                  <a:pt x="1433957" y="571500"/>
                </a:cubicBezTo>
                <a:cubicBezTo>
                  <a:pt x="1451229" y="557657"/>
                  <a:pt x="1482408" y="574929"/>
                  <a:pt x="1503172" y="561086"/>
                </a:cubicBezTo>
                <a:cubicBezTo>
                  <a:pt x="1524000" y="547243"/>
                  <a:pt x="1541272" y="519557"/>
                  <a:pt x="1562100" y="505650"/>
                </a:cubicBezTo>
                <a:lnTo>
                  <a:pt x="1586294" y="505650"/>
                </a:lnTo>
                <a:cubicBezTo>
                  <a:pt x="1607121" y="505650"/>
                  <a:pt x="1728343" y="536829"/>
                  <a:pt x="1731772" y="536829"/>
                </a:cubicBezTo>
                <a:close/>
                <a:moveTo>
                  <a:pt x="4686174" y="522986"/>
                </a:moveTo>
                <a:cubicBezTo>
                  <a:pt x="4654995" y="550672"/>
                  <a:pt x="4637723" y="585343"/>
                  <a:pt x="4613466" y="616522"/>
                </a:cubicBezTo>
                <a:cubicBezTo>
                  <a:pt x="4616895" y="609600"/>
                  <a:pt x="4623816" y="595757"/>
                  <a:pt x="4623816" y="592265"/>
                </a:cubicBezTo>
                <a:cubicBezTo>
                  <a:pt x="4644644" y="533400"/>
                  <a:pt x="4700016" y="505650"/>
                  <a:pt x="4752023" y="467550"/>
                </a:cubicBezTo>
                <a:cubicBezTo>
                  <a:pt x="4738116" y="498729"/>
                  <a:pt x="4707001" y="502222"/>
                  <a:pt x="4686174" y="522986"/>
                </a:cubicBezTo>
                <a:close/>
                <a:moveTo>
                  <a:pt x="6165151" y="432943"/>
                </a:moveTo>
                <a:cubicBezTo>
                  <a:pt x="6168581" y="436436"/>
                  <a:pt x="6172074" y="443357"/>
                  <a:pt x="6172074" y="446786"/>
                </a:cubicBezTo>
                <a:cubicBezTo>
                  <a:pt x="6189345" y="460629"/>
                  <a:pt x="6206681" y="467550"/>
                  <a:pt x="6224016" y="474472"/>
                </a:cubicBezTo>
                <a:cubicBezTo>
                  <a:pt x="6213602" y="477964"/>
                  <a:pt x="6161659" y="488378"/>
                  <a:pt x="6161659" y="512572"/>
                </a:cubicBezTo>
                <a:cubicBezTo>
                  <a:pt x="6161659" y="547243"/>
                  <a:pt x="6230937" y="536829"/>
                  <a:pt x="6237859" y="536829"/>
                </a:cubicBezTo>
                <a:cubicBezTo>
                  <a:pt x="6227445" y="540322"/>
                  <a:pt x="6140895" y="564579"/>
                  <a:pt x="6140895" y="599186"/>
                </a:cubicBezTo>
                <a:cubicBezTo>
                  <a:pt x="6140895" y="619951"/>
                  <a:pt x="6172074" y="623443"/>
                  <a:pt x="6172074" y="637286"/>
                </a:cubicBezTo>
                <a:cubicBezTo>
                  <a:pt x="6172074" y="644208"/>
                  <a:pt x="6140895" y="664972"/>
                  <a:pt x="6140895" y="675386"/>
                </a:cubicBezTo>
                <a:cubicBezTo>
                  <a:pt x="6140895" y="682308"/>
                  <a:pt x="6147816" y="692722"/>
                  <a:pt x="6151245" y="699643"/>
                </a:cubicBezTo>
                <a:cubicBezTo>
                  <a:pt x="6116637" y="709994"/>
                  <a:pt x="6078537" y="699643"/>
                  <a:pt x="6047359" y="741172"/>
                </a:cubicBezTo>
                <a:cubicBezTo>
                  <a:pt x="6043867" y="744665"/>
                  <a:pt x="6043867" y="758508"/>
                  <a:pt x="6036945" y="768922"/>
                </a:cubicBezTo>
                <a:cubicBezTo>
                  <a:pt x="6033516" y="779272"/>
                  <a:pt x="6023102" y="789686"/>
                  <a:pt x="6012751" y="800100"/>
                </a:cubicBezTo>
                <a:cubicBezTo>
                  <a:pt x="6002337" y="807022"/>
                  <a:pt x="5985002" y="807022"/>
                  <a:pt x="5978081" y="807022"/>
                </a:cubicBezTo>
                <a:cubicBezTo>
                  <a:pt x="5967730" y="807022"/>
                  <a:pt x="5905374" y="789686"/>
                  <a:pt x="5898451" y="789686"/>
                </a:cubicBezTo>
                <a:cubicBezTo>
                  <a:pt x="5870702" y="789686"/>
                  <a:pt x="5881116" y="827786"/>
                  <a:pt x="5881116" y="841629"/>
                </a:cubicBezTo>
                <a:cubicBezTo>
                  <a:pt x="5874195" y="841629"/>
                  <a:pt x="5867274" y="841629"/>
                  <a:pt x="5811837" y="845121"/>
                </a:cubicBezTo>
                <a:cubicBezTo>
                  <a:pt x="5801424" y="845121"/>
                  <a:pt x="5739130" y="841629"/>
                  <a:pt x="5739130" y="879729"/>
                </a:cubicBezTo>
                <a:cubicBezTo>
                  <a:pt x="5739130" y="890143"/>
                  <a:pt x="5742559" y="897065"/>
                  <a:pt x="5749481" y="903986"/>
                </a:cubicBezTo>
                <a:cubicBezTo>
                  <a:pt x="5718302" y="907415"/>
                  <a:pt x="5683695" y="907415"/>
                  <a:pt x="5649024" y="910908"/>
                </a:cubicBezTo>
                <a:cubicBezTo>
                  <a:pt x="5628259" y="910908"/>
                  <a:pt x="5624830" y="928243"/>
                  <a:pt x="5624830" y="938593"/>
                </a:cubicBezTo>
                <a:cubicBezTo>
                  <a:pt x="5624830" y="945515"/>
                  <a:pt x="5635181" y="955929"/>
                  <a:pt x="5645595" y="966343"/>
                </a:cubicBezTo>
                <a:cubicBezTo>
                  <a:pt x="5593651" y="980186"/>
                  <a:pt x="5448174" y="1025208"/>
                  <a:pt x="5448174" y="1042543"/>
                </a:cubicBezTo>
                <a:cubicBezTo>
                  <a:pt x="5448174" y="1066737"/>
                  <a:pt x="5496687" y="1063308"/>
                  <a:pt x="5503609" y="1066737"/>
                </a:cubicBezTo>
                <a:cubicBezTo>
                  <a:pt x="5482781" y="1070229"/>
                  <a:pt x="5347716" y="1104837"/>
                  <a:pt x="5347716" y="1139508"/>
                </a:cubicBezTo>
                <a:cubicBezTo>
                  <a:pt x="5347716" y="1153351"/>
                  <a:pt x="5371974" y="1177608"/>
                  <a:pt x="5389309" y="1184529"/>
                </a:cubicBezTo>
                <a:cubicBezTo>
                  <a:pt x="5354637" y="1208786"/>
                  <a:pt x="5302695" y="1215708"/>
                  <a:pt x="5261166" y="1215708"/>
                </a:cubicBezTo>
                <a:cubicBezTo>
                  <a:pt x="5254181" y="1215708"/>
                  <a:pt x="5223066" y="1215708"/>
                  <a:pt x="5181474" y="1208786"/>
                </a:cubicBezTo>
                <a:cubicBezTo>
                  <a:pt x="5181474" y="1212215"/>
                  <a:pt x="5178044" y="1212215"/>
                  <a:pt x="5178044" y="1219137"/>
                </a:cubicBezTo>
                <a:cubicBezTo>
                  <a:pt x="5178044" y="1229551"/>
                  <a:pt x="5184966" y="1233043"/>
                  <a:pt x="5188395" y="1236472"/>
                </a:cubicBezTo>
                <a:cubicBezTo>
                  <a:pt x="5164137" y="1250315"/>
                  <a:pt x="5139944" y="1260729"/>
                  <a:pt x="5115687" y="1267651"/>
                </a:cubicBezTo>
                <a:cubicBezTo>
                  <a:pt x="5098351" y="1271143"/>
                  <a:pt x="5081016" y="1274572"/>
                  <a:pt x="5063744" y="1271143"/>
                </a:cubicBezTo>
                <a:cubicBezTo>
                  <a:pt x="5056759" y="1271143"/>
                  <a:pt x="5032566" y="1267651"/>
                  <a:pt x="5029074" y="1278065"/>
                </a:cubicBezTo>
                <a:cubicBezTo>
                  <a:pt x="5025644" y="1284986"/>
                  <a:pt x="5025644" y="1302258"/>
                  <a:pt x="5029074" y="1316165"/>
                </a:cubicBezTo>
                <a:cubicBezTo>
                  <a:pt x="4994466" y="1319593"/>
                  <a:pt x="4928616" y="1330008"/>
                  <a:pt x="4918266" y="1330008"/>
                </a:cubicBezTo>
                <a:lnTo>
                  <a:pt x="4838574" y="1330008"/>
                </a:lnTo>
                <a:cubicBezTo>
                  <a:pt x="4831651" y="1330008"/>
                  <a:pt x="4814316" y="1343851"/>
                  <a:pt x="4810887" y="1350772"/>
                </a:cubicBezTo>
                <a:cubicBezTo>
                  <a:pt x="4797044" y="1354265"/>
                  <a:pt x="4779709" y="1350772"/>
                  <a:pt x="4769295" y="1354265"/>
                </a:cubicBezTo>
                <a:cubicBezTo>
                  <a:pt x="4755451" y="1357693"/>
                  <a:pt x="4745101" y="1375029"/>
                  <a:pt x="4738116" y="1375029"/>
                </a:cubicBezTo>
                <a:cubicBezTo>
                  <a:pt x="4727766" y="1375029"/>
                  <a:pt x="4679251" y="1364615"/>
                  <a:pt x="4668901" y="1364615"/>
                </a:cubicBezTo>
                <a:cubicBezTo>
                  <a:pt x="4644644" y="1364615"/>
                  <a:pt x="4651566" y="1388872"/>
                  <a:pt x="4648074" y="1399286"/>
                </a:cubicBezTo>
                <a:cubicBezTo>
                  <a:pt x="4623816" y="1416558"/>
                  <a:pt x="4609974" y="1416558"/>
                  <a:pt x="4582287" y="1416558"/>
                </a:cubicBezTo>
                <a:cubicBezTo>
                  <a:pt x="4564951" y="1416558"/>
                  <a:pt x="4547680" y="1416558"/>
                  <a:pt x="4530344" y="1406208"/>
                </a:cubicBezTo>
                <a:cubicBezTo>
                  <a:pt x="4564951" y="1371537"/>
                  <a:pt x="4599623" y="1330008"/>
                  <a:pt x="4641151" y="1295337"/>
                </a:cubicBezTo>
                <a:cubicBezTo>
                  <a:pt x="4713923" y="1226121"/>
                  <a:pt x="4790123" y="1167193"/>
                  <a:pt x="4869751" y="1104837"/>
                </a:cubicBezTo>
                <a:cubicBezTo>
                  <a:pt x="4952874" y="1039051"/>
                  <a:pt x="5053330" y="1004443"/>
                  <a:pt x="5146866" y="962851"/>
                </a:cubicBezTo>
                <a:cubicBezTo>
                  <a:pt x="5257674" y="910908"/>
                  <a:pt x="5382387" y="852043"/>
                  <a:pt x="5493195" y="810451"/>
                </a:cubicBezTo>
                <a:cubicBezTo>
                  <a:pt x="5569395" y="782765"/>
                  <a:pt x="5642102" y="734251"/>
                  <a:pt x="5721795" y="709994"/>
                </a:cubicBezTo>
                <a:cubicBezTo>
                  <a:pt x="5808345" y="678879"/>
                  <a:pt x="5926137" y="633857"/>
                  <a:pt x="6012751" y="640779"/>
                </a:cubicBezTo>
                <a:cubicBezTo>
                  <a:pt x="6005767" y="626872"/>
                  <a:pt x="5985002" y="630365"/>
                  <a:pt x="5974651" y="630365"/>
                </a:cubicBezTo>
                <a:cubicBezTo>
                  <a:pt x="5905374" y="630365"/>
                  <a:pt x="5759895" y="678879"/>
                  <a:pt x="5711381" y="696151"/>
                </a:cubicBezTo>
                <a:cubicBezTo>
                  <a:pt x="5659437" y="713486"/>
                  <a:pt x="5610924" y="741172"/>
                  <a:pt x="5558981" y="762000"/>
                </a:cubicBezTo>
                <a:cubicBezTo>
                  <a:pt x="5496687" y="789686"/>
                  <a:pt x="5434330" y="813943"/>
                  <a:pt x="5371974" y="838200"/>
                </a:cubicBezTo>
                <a:cubicBezTo>
                  <a:pt x="5434330" y="748094"/>
                  <a:pt x="5517451" y="720408"/>
                  <a:pt x="5583237" y="637286"/>
                </a:cubicBezTo>
                <a:cubicBezTo>
                  <a:pt x="5534787" y="675386"/>
                  <a:pt x="5482781" y="709994"/>
                  <a:pt x="5437759" y="748094"/>
                </a:cubicBezTo>
                <a:cubicBezTo>
                  <a:pt x="5406581" y="772351"/>
                  <a:pt x="5378895" y="827786"/>
                  <a:pt x="5358130" y="841629"/>
                </a:cubicBezTo>
                <a:cubicBezTo>
                  <a:pt x="5261166" y="897065"/>
                  <a:pt x="5157216" y="935165"/>
                  <a:pt x="5056759" y="980186"/>
                </a:cubicBezTo>
                <a:lnTo>
                  <a:pt x="5219574" y="734251"/>
                </a:lnTo>
                <a:cubicBezTo>
                  <a:pt x="5198809" y="734251"/>
                  <a:pt x="5181474" y="768922"/>
                  <a:pt x="5171059" y="786194"/>
                </a:cubicBezTo>
                <a:cubicBezTo>
                  <a:pt x="5146866" y="824294"/>
                  <a:pt x="5112195" y="869315"/>
                  <a:pt x="5081016" y="917829"/>
                </a:cubicBezTo>
                <a:cubicBezTo>
                  <a:pt x="5067174" y="935165"/>
                  <a:pt x="5060251" y="959421"/>
                  <a:pt x="5046409" y="980186"/>
                </a:cubicBezTo>
                <a:cubicBezTo>
                  <a:pt x="5039487" y="990600"/>
                  <a:pt x="5022151" y="994029"/>
                  <a:pt x="5008309" y="1000951"/>
                </a:cubicBezTo>
                <a:cubicBezTo>
                  <a:pt x="4980623" y="1011365"/>
                  <a:pt x="4952874" y="1035621"/>
                  <a:pt x="4925187" y="1039051"/>
                </a:cubicBezTo>
                <a:lnTo>
                  <a:pt x="4568444" y="1333437"/>
                </a:lnTo>
                <a:cubicBezTo>
                  <a:pt x="4564951" y="1316165"/>
                  <a:pt x="4533774" y="1291908"/>
                  <a:pt x="4516501" y="1298829"/>
                </a:cubicBezTo>
                <a:cubicBezTo>
                  <a:pt x="4547680" y="1267651"/>
                  <a:pt x="4561523" y="1246886"/>
                  <a:pt x="4561523" y="1222629"/>
                </a:cubicBezTo>
                <a:cubicBezTo>
                  <a:pt x="4561523" y="1205293"/>
                  <a:pt x="4547680" y="1181037"/>
                  <a:pt x="4537266" y="1167193"/>
                </a:cubicBezTo>
                <a:cubicBezTo>
                  <a:pt x="4558030" y="1160272"/>
                  <a:pt x="4620387" y="1111821"/>
                  <a:pt x="4620387" y="1094486"/>
                </a:cubicBezTo>
                <a:cubicBezTo>
                  <a:pt x="4620387" y="1084072"/>
                  <a:pt x="4613466" y="1080643"/>
                  <a:pt x="4606544" y="1073721"/>
                </a:cubicBezTo>
                <a:cubicBezTo>
                  <a:pt x="4609974" y="1070229"/>
                  <a:pt x="4620387" y="1063308"/>
                  <a:pt x="4630801" y="1056386"/>
                </a:cubicBezTo>
                <a:cubicBezTo>
                  <a:pt x="4641151" y="1042543"/>
                  <a:pt x="4651566" y="1025208"/>
                  <a:pt x="4658487" y="1011365"/>
                </a:cubicBezTo>
                <a:cubicBezTo>
                  <a:pt x="4665409" y="1011365"/>
                  <a:pt x="4665409" y="1021715"/>
                  <a:pt x="4696587" y="1018286"/>
                </a:cubicBezTo>
                <a:cubicBezTo>
                  <a:pt x="4675823" y="1004443"/>
                  <a:pt x="4665409" y="1011365"/>
                  <a:pt x="4665409" y="990600"/>
                </a:cubicBezTo>
                <a:lnTo>
                  <a:pt x="4665409" y="976693"/>
                </a:lnTo>
                <a:cubicBezTo>
                  <a:pt x="4693095" y="966343"/>
                  <a:pt x="4748530" y="917829"/>
                  <a:pt x="4748530" y="883221"/>
                </a:cubicBezTo>
                <a:cubicBezTo>
                  <a:pt x="4748530" y="876300"/>
                  <a:pt x="4741609" y="865886"/>
                  <a:pt x="4738116" y="858965"/>
                </a:cubicBezTo>
                <a:cubicBezTo>
                  <a:pt x="4748530" y="848551"/>
                  <a:pt x="4765866" y="834708"/>
                  <a:pt x="4776216" y="834708"/>
                </a:cubicBezTo>
                <a:lnTo>
                  <a:pt x="4790123" y="834708"/>
                </a:lnTo>
                <a:cubicBezTo>
                  <a:pt x="4790123" y="841629"/>
                  <a:pt x="4772787" y="893572"/>
                  <a:pt x="4810887" y="893572"/>
                </a:cubicBezTo>
                <a:cubicBezTo>
                  <a:pt x="4838574" y="893572"/>
                  <a:pt x="4918266" y="768922"/>
                  <a:pt x="4925187" y="765429"/>
                </a:cubicBezTo>
                <a:cubicBezTo>
                  <a:pt x="4942523" y="744665"/>
                  <a:pt x="4966716" y="730822"/>
                  <a:pt x="4987544" y="720408"/>
                </a:cubicBezTo>
                <a:lnTo>
                  <a:pt x="4997895" y="720408"/>
                </a:lnTo>
                <a:cubicBezTo>
                  <a:pt x="4997895" y="727329"/>
                  <a:pt x="4994466" y="730822"/>
                  <a:pt x="4994466" y="741172"/>
                </a:cubicBezTo>
                <a:cubicBezTo>
                  <a:pt x="4994466" y="755079"/>
                  <a:pt x="4997895" y="765429"/>
                  <a:pt x="5011737" y="765429"/>
                </a:cubicBezTo>
                <a:cubicBezTo>
                  <a:pt x="5032566" y="765429"/>
                  <a:pt x="5122609" y="651129"/>
                  <a:pt x="5167630" y="619951"/>
                </a:cubicBezTo>
                <a:cubicBezTo>
                  <a:pt x="5174551" y="630365"/>
                  <a:pt x="5171059" y="637286"/>
                  <a:pt x="5174551" y="647700"/>
                </a:cubicBezTo>
                <a:cubicBezTo>
                  <a:pt x="5178044" y="654622"/>
                  <a:pt x="5191887" y="664972"/>
                  <a:pt x="5198809" y="664972"/>
                </a:cubicBezTo>
                <a:cubicBezTo>
                  <a:pt x="5229987" y="664972"/>
                  <a:pt x="5261166" y="595757"/>
                  <a:pt x="5306187" y="574929"/>
                </a:cubicBezTo>
                <a:cubicBezTo>
                  <a:pt x="5306187" y="599186"/>
                  <a:pt x="5313109" y="616522"/>
                  <a:pt x="5340795" y="616522"/>
                </a:cubicBezTo>
                <a:cubicBezTo>
                  <a:pt x="5361559" y="616522"/>
                  <a:pt x="5462016" y="550672"/>
                  <a:pt x="5479351" y="550672"/>
                </a:cubicBezTo>
                <a:lnTo>
                  <a:pt x="5496687" y="550672"/>
                </a:lnTo>
                <a:cubicBezTo>
                  <a:pt x="5496687" y="554165"/>
                  <a:pt x="5496687" y="592265"/>
                  <a:pt x="5520881" y="592265"/>
                </a:cubicBezTo>
                <a:cubicBezTo>
                  <a:pt x="5527802" y="592265"/>
                  <a:pt x="5583237" y="533400"/>
                  <a:pt x="5614416" y="509143"/>
                </a:cubicBezTo>
                <a:cubicBezTo>
                  <a:pt x="5607495" y="536829"/>
                  <a:pt x="5621337" y="561086"/>
                  <a:pt x="5642102" y="561086"/>
                </a:cubicBezTo>
                <a:cubicBezTo>
                  <a:pt x="5676774" y="561086"/>
                  <a:pt x="5701030" y="481457"/>
                  <a:pt x="5756402" y="481457"/>
                </a:cubicBezTo>
                <a:lnTo>
                  <a:pt x="5763324" y="481457"/>
                </a:lnTo>
                <a:cubicBezTo>
                  <a:pt x="5784151" y="498729"/>
                  <a:pt x="5787581" y="498729"/>
                  <a:pt x="5801424" y="498729"/>
                </a:cubicBezTo>
                <a:cubicBezTo>
                  <a:pt x="5832602" y="498729"/>
                  <a:pt x="5888037" y="467550"/>
                  <a:pt x="5915724" y="460629"/>
                </a:cubicBezTo>
                <a:cubicBezTo>
                  <a:pt x="5919216" y="457200"/>
                  <a:pt x="5933059" y="464122"/>
                  <a:pt x="5943474" y="460629"/>
                </a:cubicBezTo>
                <a:cubicBezTo>
                  <a:pt x="5974651" y="453708"/>
                  <a:pt x="6026595" y="439864"/>
                  <a:pt x="6033516" y="439864"/>
                </a:cubicBezTo>
                <a:cubicBezTo>
                  <a:pt x="6043867" y="439864"/>
                  <a:pt x="6064695" y="457200"/>
                  <a:pt x="6075045" y="457200"/>
                </a:cubicBezTo>
                <a:cubicBezTo>
                  <a:pt x="6081967" y="457200"/>
                  <a:pt x="6133974" y="443357"/>
                  <a:pt x="6161659" y="432943"/>
                </a:cubicBezTo>
                <a:lnTo>
                  <a:pt x="6165151" y="432943"/>
                </a:lnTo>
                <a:close/>
                <a:moveTo>
                  <a:pt x="2663508" y="412178"/>
                </a:moveTo>
                <a:cubicBezTo>
                  <a:pt x="2736215" y="516064"/>
                  <a:pt x="2753551" y="640779"/>
                  <a:pt x="2753551" y="748094"/>
                </a:cubicBezTo>
                <a:cubicBezTo>
                  <a:pt x="2753551" y="755079"/>
                  <a:pt x="2746629" y="862393"/>
                  <a:pt x="2743137" y="917829"/>
                </a:cubicBezTo>
                <a:cubicBezTo>
                  <a:pt x="2736215" y="872808"/>
                  <a:pt x="2725801" y="789686"/>
                  <a:pt x="2725801" y="782765"/>
                </a:cubicBezTo>
                <a:lnTo>
                  <a:pt x="2725801" y="658051"/>
                </a:lnTo>
                <a:cubicBezTo>
                  <a:pt x="2708529" y="571500"/>
                  <a:pt x="2705037" y="477964"/>
                  <a:pt x="2635758" y="391350"/>
                </a:cubicBezTo>
                <a:cubicBezTo>
                  <a:pt x="2646172" y="394843"/>
                  <a:pt x="2656586" y="398336"/>
                  <a:pt x="2663508" y="412178"/>
                </a:cubicBezTo>
                <a:close/>
                <a:moveTo>
                  <a:pt x="2511108" y="623443"/>
                </a:moveTo>
                <a:cubicBezTo>
                  <a:pt x="2493772" y="571500"/>
                  <a:pt x="2479929" y="512572"/>
                  <a:pt x="2466086" y="464122"/>
                </a:cubicBezTo>
                <a:cubicBezTo>
                  <a:pt x="2459164" y="429450"/>
                  <a:pt x="2441829" y="398336"/>
                  <a:pt x="2427986" y="356743"/>
                </a:cubicBezTo>
                <a:cubicBezTo>
                  <a:pt x="2483358" y="439864"/>
                  <a:pt x="2504186" y="533400"/>
                  <a:pt x="2511108" y="623443"/>
                </a:cubicBezTo>
                <a:close/>
                <a:moveTo>
                  <a:pt x="2327529" y="599186"/>
                </a:moveTo>
                <a:cubicBezTo>
                  <a:pt x="2306764" y="522986"/>
                  <a:pt x="2279015" y="429450"/>
                  <a:pt x="2227072" y="356743"/>
                </a:cubicBezTo>
                <a:lnTo>
                  <a:pt x="2230564" y="353250"/>
                </a:lnTo>
                <a:cubicBezTo>
                  <a:pt x="2299843" y="429450"/>
                  <a:pt x="2327529" y="516064"/>
                  <a:pt x="2327529" y="585343"/>
                </a:cubicBezTo>
                <a:lnTo>
                  <a:pt x="2327529" y="581851"/>
                </a:lnTo>
                <a:lnTo>
                  <a:pt x="2327529" y="599186"/>
                </a:lnTo>
                <a:close/>
                <a:moveTo>
                  <a:pt x="2528380" y="266700"/>
                </a:moveTo>
                <a:cubicBezTo>
                  <a:pt x="2549208" y="270129"/>
                  <a:pt x="2576894" y="266700"/>
                  <a:pt x="2601151" y="270129"/>
                </a:cubicBezTo>
                <a:cubicBezTo>
                  <a:pt x="2597658" y="259778"/>
                  <a:pt x="2587308" y="249364"/>
                  <a:pt x="2587308" y="239014"/>
                </a:cubicBezTo>
                <a:cubicBezTo>
                  <a:pt x="2587308" y="183578"/>
                  <a:pt x="2649601" y="187008"/>
                  <a:pt x="2666937" y="187008"/>
                </a:cubicBezTo>
                <a:cubicBezTo>
                  <a:pt x="2698115" y="187008"/>
                  <a:pt x="2708529" y="187008"/>
                  <a:pt x="2743137" y="218186"/>
                </a:cubicBezTo>
                <a:cubicBezTo>
                  <a:pt x="2746629" y="221678"/>
                  <a:pt x="2750058" y="239014"/>
                  <a:pt x="2760472" y="242443"/>
                </a:cubicBezTo>
                <a:cubicBezTo>
                  <a:pt x="2791651" y="259778"/>
                  <a:pt x="2847022" y="239014"/>
                  <a:pt x="2878201" y="280543"/>
                </a:cubicBezTo>
                <a:cubicBezTo>
                  <a:pt x="2888615" y="294386"/>
                  <a:pt x="2888615" y="322136"/>
                  <a:pt x="2888615" y="332486"/>
                </a:cubicBezTo>
                <a:cubicBezTo>
                  <a:pt x="2888615" y="339408"/>
                  <a:pt x="2874772" y="394843"/>
                  <a:pt x="2874772" y="405257"/>
                </a:cubicBezTo>
                <a:cubicBezTo>
                  <a:pt x="2874772" y="429450"/>
                  <a:pt x="2902458" y="460629"/>
                  <a:pt x="2930208" y="495300"/>
                </a:cubicBezTo>
                <a:cubicBezTo>
                  <a:pt x="2968308" y="540322"/>
                  <a:pt x="2975229" y="578422"/>
                  <a:pt x="2975229" y="623443"/>
                </a:cubicBezTo>
                <a:cubicBezTo>
                  <a:pt x="2975229" y="706565"/>
                  <a:pt x="2912872" y="748094"/>
                  <a:pt x="2881694" y="803529"/>
                </a:cubicBezTo>
                <a:cubicBezTo>
                  <a:pt x="2874772" y="813943"/>
                  <a:pt x="2874772" y="831279"/>
                  <a:pt x="2874772" y="841629"/>
                </a:cubicBezTo>
                <a:cubicBezTo>
                  <a:pt x="2802001" y="921321"/>
                  <a:pt x="2767394" y="1021715"/>
                  <a:pt x="2760472" y="1104837"/>
                </a:cubicBezTo>
                <a:cubicBezTo>
                  <a:pt x="2760472" y="1184529"/>
                  <a:pt x="2763901" y="1184529"/>
                  <a:pt x="2763901" y="1194943"/>
                </a:cubicBezTo>
                <a:cubicBezTo>
                  <a:pt x="2763901" y="1201865"/>
                  <a:pt x="2736215" y="1215708"/>
                  <a:pt x="2722372" y="1222629"/>
                </a:cubicBezTo>
                <a:cubicBezTo>
                  <a:pt x="2722372" y="1208786"/>
                  <a:pt x="2722372" y="1191451"/>
                  <a:pt x="2718880" y="1177608"/>
                </a:cubicBezTo>
                <a:cubicBezTo>
                  <a:pt x="2718880" y="1167193"/>
                  <a:pt x="2708529" y="1149921"/>
                  <a:pt x="2708529" y="1139508"/>
                </a:cubicBezTo>
                <a:cubicBezTo>
                  <a:pt x="2708529" y="1136015"/>
                  <a:pt x="2753551" y="1073721"/>
                  <a:pt x="2753551" y="1045972"/>
                </a:cubicBezTo>
                <a:cubicBezTo>
                  <a:pt x="2753551" y="1018286"/>
                  <a:pt x="2736215" y="962851"/>
                  <a:pt x="2711958" y="935165"/>
                </a:cubicBezTo>
                <a:cubicBezTo>
                  <a:pt x="2698115" y="914400"/>
                  <a:pt x="2677351" y="893572"/>
                  <a:pt x="2673858" y="872808"/>
                </a:cubicBezTo>
                <a:cubicBezTo>
                  <a:pt x="2666937" y="834708"/>
                  <a:pt x="2649601" y="775843"/>
                  <a:pt x="2608072" y="744665"/>
                </a:cubicBezTo>
                <a:cubicBezTo>
                  <a:pt x="2566480" y="713486"/>
                  <a:pt x="2518029" y="703072"/>
                  <a:pt x="2476437" y="678879"/>
                </a:cubicBezTo>
                <a:cubicBezTo>
                  <a:pt x="2462594" y="671894"/>
                  <a:pt x="2459164" y="658051"/>
                  <a:pt x="2452180" y="651129"/>
                </a:cubicBezTo>
                <a:cubicBezTo>
                  <a:pt x="2424494" y="609600"/>
                  <a:pt x="2410651" y="609600"/>
                  <a:pt x="2382964" y="609600"/>
                </a:cubicBezTo>
                <a:cubicBezTo>
                  <a:pt x="2362137" y="609600"/>
                  <a:pt x="2334451" y="613029"/>
                  <a:pt x="2313686" y="630365"/>
                </a:cubicBezTo>
                <a:cubicBezTo>
                  <a:pt x="2299843" y="637286"/>
                  <a:pt x="2289429" y="654622"/>
                  <a:pt x="2279015" y="664972"/>
                </a:cubicBezTo>
                <a:cubicBezTo>
                  <a:pt x="2223643" y="651129"/>
                  <a:pt x="2143951" y="737743"/>
                  <a:pt x="2154364" y="793179"/>
                </a:cubicBezTo>
                <a:cubicBezTo>
                  <a:pt x="2126615" y="786194"/>
                  <a:pt x="2081594" y="779272"/>
                  <a:pt x="2071243" y="779272"/>
                </a:cubicBezTo>
                <a:cubicBezTo>
                  <a:pt x="2033143" y="779272"/>
                  <a:pt x="2008886" y="810451"/>
                  <a:pt x="1988121" y="838200"/>
                </a:cubicBezTo>
                <a:cubicBezTo>
                  <a:pt x="1977708" y="800100"/>
                  <a:pt x="1970786" y="727329"/>
                  <a:pt x="1970786" y="716979"/>
                </a:cubicBezTo>
                <a:cubicBezTo>
                  <a:pt x="1970786" y="602679"/>
                  <a:pt x="2015808" y="509143"/>
                  <a:pt x="2092008" y="387922"/>
                </a:cubicBezTo>
                <a:cubicBezTo>
                  <a:pt x="2116264" y="426022"/>
                  <a:pt x="2126615" y="446786"/>
                  <a:pt x="2126615" y="488378"/>
                </a:cubicBezTo>
                <a:lnTo>
                  <a:pt x="2112772" y="685800"/>
                </a:lnTo>
                <a:cubicBezTo>
                  <a:pt x="2109343" y="709994"/>
                  <a:pt x="2109343" y="734251"/>
                  <a:pt x="2126615" y="758508"/>
                </a:cubicBezTo>
                <a:cubicBezTo>
                  <a:pt x="2133537" y="768922"/>
                  <a:pt x="2150872" y="775843"/>
                  <a:pt x="2150872" y="772351"/>
                </a:cubicBezTo>
                <a:cubicBezTo>
                  <a:pt x="2150872" y="765429"/>
                  <a:pt x="2140521" y="716979"/>
                  <a:pt x="2140521" y="706565"/>
                </a:cubicBezTo>
                <a:lnTo>
                  <a:pt x="2157794" y="522986"/>
                </a:lnTo>
                <a:lnTo>
                  <a:pt x="2157794" y="457200"/>
                </a:lnTo>
                <a:cubicBezTo>
                  <a:pt x="2150872" y="443357"/>
                  <a:pt x="2143951" y="419100"/>
                  <a:pt x="2133537" y="401764"/>
                </a:cubicBezTo>
                <a:cubicBezTo>
                  <a:pt x="2116264" y="363664"/>
                  <a:pt x="2105851" y="363664"/>
                  <a:pt x="2105851" y="335978"/>
                </a:cubicBezTo>
                <a:cubicBezTo>
                  <a:pt x="2105851" y="297878"/>
                  <a:pt x="2137029" y="183578"/>
                  <a:pt x="2213229" y="183578"/>
                </a:cubicBezTo>
                <a:cubicBezTo>
                  <a:pt x="2223643" y="183578"/>
                  <a:pt x="2230564" y="180086"/>
                  <a:pt x="2244408" y="197422"/>
                </a:cubicBezTo>
                <a:cubicBezTo>
                  <a:pt x="2247837" y="197422"/>
                  <a:pt x="2244408" y="214757"/>
                  <a:pt x="2254758" y="214757"/>
                </a:cubicBezTo>
                <a:lnTo>
                  <a:pt x="2272094" y="214757"/>
                </a:lnTo>
                <a:cubicBezTo>
                  <a:pt x="2272094" y="214757"/>
                  <a:pt x="2265172" y="207836"/>
                  <a:pt x="2265172" y="200914"/>
                </a:cubicBezTo>
                <a:cubicBezTo>
                  <a:pt x="2265172" y="190500"/>
                  <a:pt x="2313686" y="145478"/>
                  <a:pt x="2344864" y="131636"/>
                </a:cubicBezTo>
                <a:cubicBezTo>
                  <a:pt x="2369058" y="121222"/>
                  <a:pt x="2421064" y="121222"/>
                  <a:pt x="2427986" y="121222"/>
                </a:cubicBezTo>
                <a:cubicBezTo>
                  <a:pt x="2518029" y="121222"/>
                  <a:pt x="2445258" y="252857"/>
                  <a:pt x="2528380" y="266700"/>
                </a:cubicBezTo>
                <a:close/>
                <a:moveTo>
                  <a:pt x="4848987" y="69278"/>
                </a:moveTo>
                <a:cubicBezTo>
                  <a:pt x="4842066" y="79629"/>
                  <a:pt x="4831651" y="96964"/>
                  <a:pt x="4831651" y="103886"/>
                </a:cubicBezTo>
                <a:cubicBezTo>
                  <a:pt x="4831651" y="114300"/>
                  <a:pt x="4842066" y="128143"/>
                  <a:pt x="4852416" y="128143"/>
                </a:cubicBezTo>
                <a:cubicBezTo>
                  <a:pt x="4859337" y="128143"/>
                  <a:pt x="4873244" y="117729"/>
                  <a:pt x="4883595" y="114300"/>
                </a:cubicBezTo>
                <a:cubicBezTo>
                  <a:pt x="4873244" y="135064"/>
                  <a:pt x="4859337" y="166243"/>
                  <a:pt x="4859337" y="176657"/>
                </a:cubicBezTo>
                <a:cubicBezTo>
                  <a:pt x="4859337" y="183578"/>
                  <a:pt x="4862830" y="193929"/>
                  <a:pt x="4876674" y="200914"/>
                </a:cubicBezTo>
                <a:cubicBezTo>
                  <a:pt x="4880166" y="204343"/>
                  <a:pt x="4890516" y="204343"/>
                  <a:pt x="4894009" y="211264"/>
                </a:cubicBezTo>
                <a:cubicBezTo>
                  <a:pt x="4894009" y="221678"/>
                  <a:pt x="4883595" y="256286"/>
                  <a:pt x="4911344" y="263208"/>
                </a:cubicBezTo>
                <a:cubicBezTo>
                  <a:pt x="4900930" y="280543"/>
                  <a:pt x="4876674" y="301308"/>
                  <a:pt x="4876674" y="322136"/>
                </a:cubicBezTo>
                <a:cubicBezTo>
                  <a:pt x="4876674" y="332486"/>
                  <a:pt x="4887087" y="363664"/>
                  <a:pt x="4887087" y="370586"/>
                </a:cubicBezTo>
                <a:cubicBezTo>
                  <a:pt x="4887087" y="408686"/>
                  <a:pt x="4848987" y="408686"/>
                  <a:pt x="4817809" y="412178"/>
                </a:cubicBezTo>
                <a:cubicBezTo>
                  <a:pt x="4817809" y="415608"/>
                  <a:pt x="4814316" y="412178"/>
                  <a:pt x="4814316" y="422529"/>
                </a:cubicBezTo>
                <a:cubicBezTo>
                  <a:pt x="4814316" y="429450"/>
                  <a:pt x="4831651" y="450278"/>
                  <a:pt x="4831651" y="457200"/>
                </a:cubicBezTo>
                <a:cubicBezTo>
                  <a:pt x="4831651" y="467550"/>
                  <a:pt x="4772787" y="495300"/>
                  <a:pt x="4772787" y="516064"/>
                </a:cubicBezTo>
                <a:cubicBezTo>
                  <a:pt x="4772787" y="526479"/>
                  <a:pt x="4783201" y="540322"/>
                  <a:pt x="4790123" y="550672"/>
                </a:cubicBezTo>
                <a:cubicBezTo>
                  <a:pt x="4776216" y="561086"/>
                  <a:pt x="4738116" y="578422"/>
                  <a:pt x="4738116" y="599186"/>
                </a:cubicBezTo>
                <a:cubicBezTo>
                  <a:pt x="4738116" y="606108"/>
                  <a:pt x="4741609" y="623443"/>
                  <a:pt x="4762374" y="626872"/>
                </a:cubicBezTo>
                <a:cubicBezTo>
                  <a:pt x="4741609" y="664972"/>
                  <a:pt x="4693095" y="730822"/>
                  <a:pt x="4693095" y="737743"/>
                </a:cubicBezTo>
                <a:cubicBezTo>
                  <a:pt x="4693095" y="748094"/>
                  <a:pt x="4700016" y="758508"/>
                  <a:pt x="4710430" y="758508"/>
                </a:cubicBezTo>
                <a:cubicBezTo>
                  <a:pt x="4717351" y="758508"/>
                  <a:pt x="4727766" y="751586"/>
                  <a:pt x="4734687" y="751586"/>
                </a:cubicBezTo>
                <a:cubicBezTo>
                  <a:pt x="4713923" y="782765"/>
                  <a:pt x="4682744" y="834708"/>
                  <a:pt x="4682744" y="841629"/>
                </a:cubicBezTo>
                <a:cubicBezTo>
                  <a:pt x="4682744" y="855472"/>
                  <a:pt x="4707001" y="879729"/>
                  <a:pt x="4724274" y="876300"/>
                </a:cubicBezTo>
                <a:cubicBezTo>
                  <a:pt x="4724274" y="876300"/>
                  <a:pt x="4727766" y="872808"/>
                  <a:pt x="4727766" y="883221"/>
                </a:cubicBezTo>
                <a:cubicBezTo>
                  <a:pt x="4727766" y="897065"/>
                  <a:pt x="4672330" y="942086"/>
                  <a:pt x="4665409" y="945515"/>
                </a:cubicBezTo>
                <a:cubicBezTo>
                  <a:pt x="4658487" y="949008"/>
                  <a:pt x="4648074" y="952500"/>
                  <a:pt x="4634230" y="952500"/>
                </a:cubicBezTo>
                <a:cubicBezTo>
                  <a:pt x="4634230" y="955929"/>
                  <a:pt x="4630801" y="952500"/>
                  <a:pt x="4630801" y="962851"/>
                </a:cubicBezTo>
                <a:cubicBezTo>
                  <a:pt x="4630801" y="969772"/>
                  <a:pt x="4644644" y="973265"/>
                  <a:pt x="4644644" y="983615"/>
                </a:cubicBezTo>
                <a:cubicBezTo>
                  <a:pt x="4644644" y="990600"/>
                  <a:pt x="4630801" y="1014793"/>
                  <a:pt x="4616895" y="1032129"/>
                </a:cubicBezTo>
                <a:cubicBezTo>
                  <a:pt x="4609974" y="1039051"/>
                  <a:pt x="4596130" y="1045972"/>
                  <a:pt x="4585716" y="1049465"/>
                </a:cubicBezTo>
                <a:cubicBezTo>
                  <a:pt x="4582287" y="1052893"/>
                  <a:pt x="4582287" y="1052893"/>
                  <a:pt x="4582287" y="1059815"/>
                </a:cubicBezTo>
                <a:cubicBezTo>
                  <a:pt x="4582287" y="1070229"/>
                  <a:pt x="4589209" y="1080643"/>
                  <a:pt x="4596130" y="1090993"/>
                </a:cubicBezTo>
                <a:cubicBezTo>
                  <a:pt x="4568444" y="1111821"/>
                  <a:pt x="4526851" y="1149921"/>
                  <a:pt x="4516501" y="1149921"/>
                </a:cubicBezTo>
                <a:cubicBezTo>
                  <a:pt x="4502595" y="1149921"/>
                  <a:pt x="4474909" y="1115251"/>
                  <a:pt x="4440301" y="1115251"/>
                </a:cubicBezTo>
                <a:lnTo>
                  <a:pt x="4440301" y="1070229"/>
                </a:lnTo>
                <a:cubicBezTo>
                  <a:pt x="4436809" y="1039051"/>
                  <a:pt x="4492244" y="987108"/>
                  <a:pt x="4523423" y="969772"/>
                </a:cubicBezTo>
                <a:cubicBezTo>
                  <a:pt x="4519930" y="966343"/>
                  <a:pt x="4519930" y="962851"/>
                  <a:pt x="4513009" y="962851"/>
                </a:cubicBezTo>
                <a:cubicBezTo>
                  <a:pt x="4495674" y="962851"/>
                  <a:pt x="4440301" y="1018286"/>
                  <a:pt x="4429887" y="1045972"/>
                </a:cubicBezTo>
                <a:cubicBezTo>
                  <a:pt x="4422966" y="1039051"/>
                  <a:pt x="4412551" y="1028700"/>
                  <a:pt x="4412551" y="1021715"/>
                </a:cubicBezTo>
                <a:cubicBezTo>
                  <a:pt x="4412551" y="962851"/>
                  <a:pt x="4474909" y="820865"/>
                  <a:pt x="4499166" y="782765"/>
                </a:cubicBezTo>
                <a:cubicBezTo>
                  <a:pt x="4537266" y="713486"/>
                  <a:pt x="4568444" y="633857"/>
                  <a:pt x="4613466" y="557657"/>
                </a:cubicBezTo>
                <a:cubicBezTo>
                  <a:pt x="4641151" y="509143"/>
                  <a:pt x="4658487" y="453708"/>
                  <a:pt x="4689666" y="408686"/>
                </a:cubicBezTo>
                <a:cubicBezTo>
                  <a:pt x="4724274" y="353250"/>
                  <a:pt x="4752023" y="294386"/>
                  <a:pt x="4814316" y="263208"/>
                </a:cubicBezTo>
                <a:cubicBezTo>
                  <a:pt x="4810887" y="259778"/>
                  <a:pt x="4810887" y="259778"/>
                  <a:pt x="4803966" y="259778"/>
                </a:cubicBezTo>
                <a:cubicBezTo>
                  <a:pt x="4779709" y="259778"/>
                  <a:pt x="4734687" y="318643"/>
                  <a:pt x="4731195" y="325564"/>
                </a:cubicBezTo>
                <a:cubicBezTo>
                  <a:pt x="4689666" y="374078"/>
                  <a:pt x="4651566" y="443357"/>
                  <a:pt x="4627309" y="495300"/>
                </a:cubicBezTo>
                <a:cubicBezTo>
                  <a:pt x="4609974" y="533400"/>
                  <a:pt x="4589209" y="571500"/>
                  <a:pt x="4564951" y="609600"/>
                </a:cubicBezTo>
                <a:cubicBezTo>
                  <a:pt x="4558030" y="533400"/>
                  <a:pt x="4585716" y="512572"/>
                  <a:pt x="4585716" y="394843"/>
                </a:cubicBezTo>
                <a:cubicBezTo>
                  <a:pt x="4575366" y="443357"/>
                  <a:pt x="4554601" y="491808"/>
                  <a:pt x="4554601" y="543751"/>
                </a:cubicBezTo>
                <a:cubicBezTo>
                  <a:pt x="4551109" y="599186"/>
                  <a:pt x="4558030" y="609600"/>
                  <a:pt x="4554601" y="613029"/>
                </a:cubicBezTo>
                <a:lnTo>
                  <a:pt x="4457574" y="817372"/>
                </a:lnTo>
                <a:cubicBezTo>
                  <a:pt x="4461066" y="810451"/>
                  <a:pt x="4457574" y="803529"/>
                  <a:pt x="4457574" y="744665"/>
                </a:cubicBezTo>
                <a:cubicBezTo>
                  <a:pt x="4454144" y="689229"/>
                  <a:pt x="4443730" y="630365"/>
                  <a:pt x="4433380" y="574929"/>
                </a:cubicBezTo>
                <a:cubicBezTo>
                  <a:pt x="4429887" y="581851"/>
                  <a:pt x="4429887" y="585343"/>
                  <a:pt x="4429887" y="592265"/>
                </a:cubicBezTo>
                <a:cubicBezTo>
                  <a:pt x="4429887" y="602679"/>
                  <a:pt x="4440301" y="706565"/>
                  <a:pt x="4443730" y="762000"/>
                </a:cubicBezTo>
                <a:cubicBezTo>
                  <a:pt x="4443730" y="782765"/>
                  <a:pt x="4457574" y="813943"/>
                  <a:pt x="4457574" y="824294"/>
                </a:cubicBezTo>
                <a:cubicBezTo>
                  <a:pt x="4457574" y="831279"/>
                  <a:pt x="4433380" y="879729"/>
                  <a:pt x="4419474" y="903986"/>
                </a:cubicBezTo>
                <a:lnTo>
                  <a:pt x="4416044" y="907415"/>
                </a:lnTo>
                <a:cubicBezTo>
                  <a:pt x="4412551" y="942086"/>
                  <a:pt x="4402201" y="980186"/>
                  <a:pt x="4398709" y="1014793"/>
                </a:cubicBezTo>
                <a:lnTo>
                  <a:pt x="4357180" y="994029"/>
                </a:lnTo>
                <a:cubicBezTo>
                  <a:pt x="4350258" y="955929"/>
                  <a:pt x="4346766" y="910908"/>
                  <a:pt x="4343274" y="869315"/>
                </a:cubicBezTo>
                <a:cubicBezTo>
                  <a:pt x="4339844" y="910908"/>
                  <a:pt x="4343274" y="952500"/>
                  <a:pt x="4343274" y="994029"/>
                </a:cubicBezTo>
                <a:lnTo>
                  <a:pt x="4326001" y="994029"/>
                </a:lnTo>
                <a:cubicBezTo>
                  <a:pt x="4319080" y="987108"/>
                  <a:pt x="4294823" y="955929"/>
                  <a:pt x="4287901" y="955929"/>
                </a:cubicBezTo>
                <a:cubicBezTo>
                  <a:pt x="4277487" y="952500"/>
                  <a:pt x="4267074" y="952500"/>
                  <a:pt x="4256723" y="949008"/>
                </a:cubicBezTo>
                <a:cubicBezTo>
                  <a:pt x="4249801" y="949008"/>
                  <a:pt x="4246309" y="949008"/>
                  <a:pt x="4246309" y="938593"/>
                </a:cubicBezTo>
                <a:cubicBezTo>
                  <a:pt x="4246309" y="931672"/>
                  <a:pt x="4249801" y="924751"/>
                  <a:pt x="4249801" y="914400"/>
                </a:cubicBezTo>
                <a:cubicBezTo>
                  <a:pt x="4246309" y="921321"/>
                  <a:pt x="4235958" y="928243"/>
                  <a:pt x="4235958" y="938593"/>
                </a:cubicBezTo>
                <a:cubicBezTo>
                  <a:pt x="4235958" y="945515"/>
                  <a:pt x="4242880" y="949008"/>
                  <a:pt x="4242880" y="952500"/>
                </a:cubicBezTo>
                <a:cubicBezTo>
                  <a:pt x="4228974" y="952500"/>
                  <a:pt x="4201287" y="959421"/>
                  <a:pt x="4194366" y="959421"/>
                </a:cubicBezTo>
                <a:cubicBezTo>
                  <a:pt x="4173601" y="959421"/>
                  <a:pt x="4177030" y="931672"/>
                  <a:pt x="4177030" y="928243"/>
                </a:cubicBezTo>
                <a:cubicBezTo>
                  <a:pt x="4177030" y="921321"/>
                  <a:pt x="4180523" y="897065"/>
                  <a:pt x="4187444" y="879729"/>
                </a:cubicBezTo>
                <a:cubicBezTo>
                  <a:pt x="4197858" y="897065"/>
                  <a:pt x="4204780" y="921321"/>
                  <a:pt x="4228974" y="938593"/>
                </a:cubicBezTo>
                <a:cubicBezTo>
                  <a:pt x="4235958" y="935165"/>
                  <a:pt x="4242880" y="914400"/>
                  <a:pt x="4242880" y="910908"/>
                </a:cubicBezTo>
                <a:cubicBezTo>
                  <a:pt x="4242880" y="900493"/>
                  <a:pt x="4235958" y="855472"/>
                  <a:pt x="4235958" y="845121"/>
                </a:cubicBezTo>
                <a:cubicBezTo>
                  <a:pt x="4235958" y="838200"/>
                  <a:pt x="4242880" y="807022"/>
                  <a:pt x="4249801" y="789686"/>
                </a:cubicBezTo>
                <a:cubicBezTo>
                  <a:pt x="4260151" y="800100"/>
                  <a:pt x="4277487" y="827786"/>
                  <a:pt x="4284409" y="827786"/>
                </a:cubicBezTo>
                <a:cubicBezTo>
                  <a:pt x="4305174" y="827786"/>
                  <a:pt x="4301744" y="786194"/>
                  <a:pt x="4301744" y="782765"/>
                </a:cubicBezTo>
                <a:cubicBezTo>
                  <a:pt x="4301744" y="772351"/>
                  <a:pt x="4294823" y="703072"/>
                  <a:pt x="4294823" y="696151"/>
                </a:cubicBezTo>
                <a:cubicBezTo>
                  <a:pt x="4294823" y="685800"/>
                  <a:pt x="4308666" y="637286"/>
                  <a:pt x="4312158" y="633857"/>
                </a:cubicBezTo>
                <a:cubicBezTo>
                  <a:pt x="4312158" y="637286"/>
                  <a:pt x="4319080" y="664972"/>
                  <a:pt x="4332923" y="664972"/>
                </a:cubicBezTo>
                <a:cubicBezTo>
                  <a:pt x="4357180" y="664972"/>
                  <a:pt x="4343274" y="633857"/>
                  <a:pt x="4350258" y="626872"/>
                </a:cubicBezTo>
                <a:lnTo>
                  <a:pt x="4350258" y="543751"/>
                </a:lnTo>
                <a:lnTo>
                  <a:pt x="4360609" y="502222"/>
                </a:lnTo>
                <a:cubicBezTo>
                  <a:pt x="4364101" y="512572"/>
                  <a:pt x="4377944" y="529908"/>
                  <a:pt x="4384866" y="529908"/>
                </a:cubicBezTo>
                <a:cubicBezTo>
                  <a:pt x="4409123" y="529908"/>
                  <a:pt x="4402201" y="450278"/>
                  <a:pt x="4409123" y="429450"/>
                </a:cubicBezTo>
                <a:cubicBezTo>
                  <a:pt x="4416044" y="436436"/>
                  <a:pt x="4429887" y="453708"/>
                  <a:pt x="4436809" y="453708"/>
                </a:cubicBezTo>
                <a:cubicBezTo>
                  <a:pt x="4474909" y="453708"/>
                  <a:pt x="4454144" y="394843"/>
                  <a:pt x="4499166" y="349822"/>
                </a:cubicBezTo>
                <a:cubicBezTo>
                  <a:pt x="4506087" y="360236"/>
                  <a:pt x="4516501" y="374078"/>
                  <a:pt x="4523423" y="374078"/>
                </a:cubicBezTo>
                <a:cubicBezTo>
                  <a:pt x="4544187" y="374078"/>
                  <a:pt x="4537266" y="294386"/>
                  <a:pt x="4544187" y="280543"/>
                </a:cubicBezTo>
                <a:cubicBezTo>
                  <a:pt x="4554601" y="297878"/>
                  <a:pt x="4561523" y="315150"/>
                  <a:pt x="4575366" y="315150"/>
                </a:cubicBezTo>
                <a:cubicBezTo>
                  <a:pt x="4609974" y="315150"/>
                  <a:pt x="4571874" y="214757"/>
                  <a:pt x="4609974" y="214757"/>
                </a:cubicBezTo>
                <a:cubicBezTo>
                  <a:pt x="4616895" y="214757"/>
                  <a:pt x="4616895" y="221678"/>
                  <a:pt x="4623816" y="221678"/>
                </a:cubicBezTo>
                <a:cubicBezTo>
                  <a:pt x="4634230" y="221678"/>
                  <a:pt x="4644644" y="214757"/>
                  <a:pt x="4648074" y="207836"/>
                </a:cubicBezTo>
                <a:cubicBezTo>
                  <a:pt x="4658487" y="193929"/>
                  <a:pt x="4661916" y="173164"/>
                  <a:pt x="4675823" y="159322"/>
                </a:cubicBezTo>
                <a:cubicBezTo>
                  <a:pt x="4689666" y="138557"/>
                  <a:pt x="4727766" y="96964"/>
                  <a:pt x="4738116" y="96964"/>
                </a:cubicBezTo>
                <a:cubicBezTo>
                  <a:pt x="4745101" y="96964"/>
                  <a:pt x="4741609" y="103886"/>
                  <a:pt x="4752023" y="103886"/>
                </a:cubicBezTo>
                <a:cubicBezTo>
                  <a:pt x="4772787" y="103886"/>
                  <a:pt x="4786630" y="69278"/>
                  <a:pt x="4803966" y="51943"/>
                </a:cubicBezTo>
                <a:cubicBezTo>
                  <a:pt x="4807395" y="69278"/>
                  <a:pt x="4831651" y="69278"/>
                  <a:pt x="4848987" y="69278"/>
                </a:cubicBezTo>
                <a:close/>
                <a:moveTo>
                  <a:pt x="4838574" y="10414"/>
                </a:moveTo>
                <a:cubicBezTo>
                  <a:pt x="4838574" y="20764"/>
                  <a:pt x="4824730" y="31178"/>
                  <a:pt x="4817809" y="38100"/>
                </a:cubicBezTo>
                <a:lnTo>
                  <a:pt x="4817809" y="48514"/>
                </a:lnTo>
                <a:lnTo>
                  <a:pt x="4869751" y="48514"/>
                </a:lnTo>
                <a:cubicBezTo>
                  <a:pt x="4869751" y="51943"/>
                  <a:pt x="4873244" y="51943"/>
                  <a:pt x="4873244" y="58864"/>
                </a:cubicBezTo>
                <a:cubicBezTo>
                  <a:pt x="4873244" y="69278"/>
                  <a:pt x="4859337" y="86614"/>
                  <a:pt x="4855909" y="103886"/>
                </a:cubicBezTo>
                <a:cubicBezTo>
                  <a:pt x="4869751" y="96964"/>
                  <a:pt x="4887087" y="83122"/>
                  <a:pt x="4894009" y="83122"/>
                </a:cubicBezTo>
                <a:cubicBezTo>
                  <a:pt x="4904423" y="83122"/>
                  <a:pt x="4907851" y="90043"/>
                  <a:pt x="4907851" y="96964"/>
                </a:cubicBezTo>
                <a:cubicBezTo>
                  <a:pt x="4907851" y="107378"/>
                  <a:pt x="4883595" y="155829"/>
                  <a:pt x="4873244" y="183578"/>
                </a:cubicBezTo>
                <a:cubicBezTo>
                  <a:pt x="4883595" y="190500"/>
                  <a:pt x="4904423" y="190500"/>
                  <a:pt x="4907851" y="211264"/>
                </a:cubicBezTo>
                <a:cubicBezTo>
                  <a:pt x="4911344" y="218186"/>
                  <a:pt x="4911344" y="232029"/>
                  <a:pt x="4907851" y="242443"/>
                </a:cubicBezTo>
                <a:cubicBezTo>
                  <a:pt x="4914774" y="245936"/>
                  <a:pt x="4921695" y="245936"/>
                  <a:pt x="4939030" y="249364"/>
                </a:cubicBezTo>
                <a:cubicBezTo>
                  <a:pt x="4939030" y="252857"/>
                  <a:pt x="4942523" y="249364"/>
                  <a:pt x="4942523" y="259778"/>
                </a:cubicBezTo>
                <a:cubicBezTo>
                  <a:pt x="4942523" y="266700"/>
                  <a:pt x="4897437" y="308229"/>
                  <a:pt x="4897437" y="332486"/>
                </a:cubicBezTo>
                <a:cubicBezTo>
                  <a:pt x="4897437" y="339408"/>
                  <a:pt x="4904423" y="370586"/>
                  <a:pt x="4904423" y="377508"/>
                </a:cubicBezTo>
                <a:cubicBezTo>
                  <a:pt x="4904423" y="436436"/>
                  <a:pt x="4842066" y="429450"/>
                  <a:pt x="4842066" y="439864"/>
                </a:cubicBezTo>
                <a:cubicBezTo>
                  <a:pt x="4842066" y="446786"/>
                  <a:pt x="4852416" y="457200"/>
                  <a:pt x="4852416" y="467550"/>
                </a:cubicBezTo>
                <a:cubicBezTo>
                  <a:pt x="4852416" y="488378"/>
                  <a:pt x="4807395" y="509143"/>
                  <a:pt x="4793551" y="522986"/>
                </a:cubicBezTo>
                <a:cubicBezTo>
                  <a:pt x="4800474" y="533400"/>
                  <a:pt x="4814316" y="543751"/>
                  <a:pt x="4814316" y="550672"/>
                </a:cubicBezTo>
                <a:cubicBezTo>
                  <a:pt x="4814316" y="571500"/>
                  <a:pt x="4776216" y="588772"/>
                  <a:pt x="4762374" y="602679"/>
                </a:cubicBezTo>
                <a:cubicBezTo>
                  <a:pt x="4769295" y="606108"/>
                  <a:pt x="4790123" y="609600"/>
                  <a:pt x="4790123" y="623443"/>
                </a:cubicBezTo>
                <a:cubicBezTo>
                  <a:pt x="4790123" y="630365"/>
                  <a:pt x="4748530" y="692722"/>
                  <a:pt x="4727766" y="730822"/>
                </a:cubicBezTo>
                <a:cubicBezTo>
                  <a:pt x="4731195" y="730822"/>
                  <a:pt x="4758944" y="723900"/>
                  <a:pt x="4758944" y="748094"/>
                </a:cubicBezTo>
                <a:cubicBezTo>
                  <a:pt x="4758944" y="755079"/>
                  <a:pt x="4720844" y="813943"/>
                  <a:pt x="4703509" y="848551"/>
                </a:cubicBezTo>
                <a:lnTo>
                  <a:pt x="4710430" y="855472"/>
                </a:lnTo>
                <a:cubicBezTo>
                  <a:pt x="4717351" y="852043"/>
                  <a:pt x="4727766" y="838200"/>
                  <a:pt x="4734687" y="834708"/>
                </a:cubicBezTo>
                <a:cubicBezTo>
                  <a:pt x="4745101" y="824294"/>
                  <a:pt x="4776216" y="813943"/>
                  <a:pt x="4790123" y="813943"/>
                </a:cubicBezTo>
                <a:cubicBezTo>
                  <a:pt x="4814316" y="813943"/>
                  <a:pt x="4803966" y="834708"/>
                  <a:pt x="4817809" y="862393"/>
                </a:cubicBezTo>
                <a:cubicBezTo>
                  <a:pt x="4859337" y="817372"/>
                  <a:pt x="4928616" y="696151"/>
                  <a:pt x="5001387" y="696151"/>
                </a:cubicBezTo>
                <a:cubicBezTo>
                  <a:pt x="5018659" y="696151"/>
                  <a:pt x="5011737" y="709994"/>
                  <a:pt x="5022151" y="730822"/>
                </a:cubicBezTo>
                <a:cubicBezTo>
                  <a:pt x="5039487" y="709994"/>
                  <a:pt x="5139944" y="595757"/>
                  <a:pt x="5178044" y="595757"/>
                </a:cubicBezTo>
                <a:cubicBezTo>
                  <a:pt x="5188395" y="595757"/>
                  <a:pt x="5184966" y="599186"/>
                  <a:pt x="5191887" y="599186"/>
                </a:cubicBezTo>
                <a:cubicBezTo>
                  <a:pt x="5191887" y="623443"/>
                  <a:pt x="5181474" y="644208"/>
                  <a:pt x="5198809" y="644208"/>
                </a:cubicBezTo>
                <a:cubicBezTo>
                  <a:pt x="5209159" y="644208"/>
                  <a:pt x="5278437" y="561086"/>
                  <a:pt x="5299266" y="561086"/>
                </a:cubicBezTo>
                <a:lnTo>
                  <a:pt x="5316537" y="561086"/>
                </a:lnTo>
                <a:cubicBezTo>
                  <a:pt x="5323459" y="571500"/>
                  <a:pt x="5313109" y="599186"/>
                  <a:pt x="5340795" y="599186"/>
                </a:cubicBezTo>
                <a:cubicBezTo>
                  <a:pt x="5358130" y="599186"/>
                  <a:pt x="5444681" y="529908"/>
                  <a:pt x="5493195" y="529908"/>
                </a:cubicBezTo>
                <a:cubicBezTo>
                  <a:pt x="5507037" y="529908"/>
                  <a:pt x="5517451" y="526479"/>
                  <a:pt x="5524374" y="561086"/>
                </a:cubicBezTo>
                <a:cubicBezTo>
                  <a:pt x="5534787" y="543751"/>
                  <a:pt x="5593651" y="481457"/>
                  <a:pt x="5617909" y="481457"/>
                </a:cubicBezTo>
                <a:cubicBezTo>
                  <a:pt x="5638674" y="481457"/>
                  <a:pt x="5638674" y="519557"/>
                  <a:pt x="5638674" y="529908"/>
                </a:cubicBezTo>
                <a:cubicBezTo>
                  <a:pt x="5638674" y="529908"/>
                  <a:pt x="5635181" y="533400"/>
                  <a:pt x="5645595" y="533400"/>
                </a:cubicBezTo>
                <a:cubicBezTo>
                  <a:pt x="5666359" y="533400"/>
                  <a:pt x="5701030" y="460629"/>
                  <a:pt x="5763324" y="460629"/>
                </a:cubicBezTo>
                <a:cubicBezTo>
                  <a:pt x="5770309" y="460629"/>
                  <a:pt x="5794502" y="484886"/>
                  <a:pt x="5801424" y="484886"/>
                </a:cubicBezTo>
                <a:cubicBezTo>
                  <a:pt x="5811837" y="484886"/>
                  <a:pt x="5874195" y="453708"/>
                  <a:pt x="5912295" y="443357"/>
                </a:cubicBezTo>
                <a:cubicBezTo>
                  <a:pt x="5919216" y="439864"/>
                  <a:pt x="5933059" y="443357"/>
                  <a:pt x="5943474" y="439864"/>
                </a:cubicBezTo>
                <a:cubicBezTo>
                  <a:pt x="5978081" y="432943"/>
                  <a:pt x="6043867" y="415608"/>
                  <a:pt x="6054281" y="415608"/>
                </a:cubicBezTo>
                <a:cubicBezTo>
                  <a:pt x="6054281" y="415608"/>
                  <a:pt x="6078537" y="412178"/>
                  <a:pt x="6071616" y="432943"/>
                </a:cubicBezTo>
                <a:cubicBezTo>
                  <a:pt x="6127051" y="419100"/>
                  <a:pt x="6227445" y="394843"/>
                  <a:pt x="6234367" y="394843"/>
                </a:cubicBezTo>
                <a:cubicBezTo>
                  <a:pt x="6244781" y="394843"/>
                  <a:pt x="6248274" y="398336"/>
                  <a:pt x="6251702" y="398336"/>
                </a:cubicBezTo>
                <a:cubicBezTo>
                  <a:pt x="6251702" y="401764"/>
                  <a:pt x="6255195" y="398336"/>
                  <a:pt x="6255195" y="405257"/>
                </a:cubicBezTo>
                <a:cubicBezTo>
                  <a:pt x="6255195" y="415608"/>
                  <a:pt x="6217095" y="422529"/>
                  <a:pt x="6196267" y="436436"/>
                </a:cubicBezTo>
                <a:cubicBezTo>
                  <a:pt x="6217095" y="446786"/>
                  <a:pt x="6241288" y="453708"/>
                  <a:pt x="6262116" y="464122"/>
                </a:cubicBezTo>
                <a:lnTo>
                  <a:pt x="6262116" y="477964"/>
                </a:lnTo>
                <a:cubicBezTo>
                  <a:pt x="6241288" y="488378"/>
                  <a:pt x="6217095" y="498729"/>
                  <a:pt x="6196267" y="509143"/>
                </a:cubicBezTo>
                <a:cubicBezTo>
                  <a:pt x="6199759" y="512572"/>
                  <a:pt x="6206681" y="512572"/>
                  <a:pt x="6272467" y="512572"/>
                </a:cubicBezTo>
                <a:cubicBezTo>
                  <a:pt x="6275959" y="516064"/>
                  <a:pt x="6282881" y="516064"/>
                  <a:pt x="6282881" y="522986"/>
                </a:cubicBezTo>
                <a:cubicBezTo>
                  <a:pt x="6282881" y="543751"/>
                  <a:pt x="6210174" y="568008"/>
                  <a:pt x="6206681" y="571500"/>
                </a:cubicBezTo>
                <a:cubicBezTo>
                  <a:pt x="6192837" y="574929"/>
                  <a:pt x="6175502" y="588772"/>
                  <a:pt x="6161659" y="602679"/>
                </a:cubicBezTo>
                <a:cubicBezTo>
                  <a:pt x="6182424" y="609600"/>
                  <a:pt x="6192837" y="626872"/>
                  <a:pt x="6192837" y="637286"/>
                </a:cubicBezTo>
                <a:cubicBezTo>
                  <a:pt x="6192837" y="658051"/>
                  <a:pt x="6175502" y="661543"/>
                  <a:pt x="6161659" y="675386"/>
                </a:cubicBezTo>
                <a:cubicBezTo>
                  <a:pt x="6172074" y="685800"/>
                  <a:pt x="6185916" y="689229"/>
                  <a:pt x="6199759" y="699643"/>
                </a:cubicBezTo>
                <a:cubicBezTo>
                  <a:pt x="6199759" y="703072"/>
                  <a:pt x="6196267" y="709994"/>
                  <a:pt x="6192837" y="709994"/>
                </a:cubicBezTo>
                <a:cubicBezTo>
                  <a:pt x="6154737" y="723900"/>
                  <a:pt x="6092381" y="723900"/>
                  <a:pt x="6071616" y="755079"/>
                </a:cubicBezTo>
                <a:cubicBezTo>
                  <a:pt x="6064695" y="762000"/>
                  <a:pt x="6061202" y="775843"/>
                  <a:pt x="6057774" y="786194"/>
                </a:cubicBezTo>
                <a:cubicBezTo>
                  <a:pt x="6040437" y="824294"/>
                  <a:pt x="5991924" y="834708"/>
                  <a:pt x="5964237" y="834708"/>
                </a:cubicBezTo>
                <a:cubicBezTo>
                  <a:pt x="5957316" y="834708"/>
                  <a:pt x="5926137" y="824294"/>
                  <a:pt x="5908802" y="820865"/>
                </a:cubicBezTo>
                <a:cubicBezTo>
                  <a:pt x="5905374" y="831279"/>
                  <a:pt x="5905374" y="845121"/>
                  <a:pt x="5898451" y="858965"/>
                </a:cubicBezTo>
                <a:cubicBezTo>
                  <a:pt x="5891530" y="865886"/>
                  <a:pt x="5870702" y="872808"/>
                  <a:pt x="5860351" y="872808"/>
                </a:cubicBezTo>
                <a:lnTo>
                  <a:pt x="5797995" y="872808"/>
                </a:lnTo>
                <a:cubicBezTo>
                  <a:pt x="5791074" y="876300"/>
                  <a:pt x="5766816" y="876300"/>
                  <a:pt x="5766816" y="883221"/>
                </a:cubicBezTo>
                <a:cubicBezTo>
                  <a:pt x="5766816" y="893572"/>
                  <a:pt x="5780659" y="900493"/>
                  <a:pt x="5780659" y="910908"/>
                </a:cubicBezTo>
                <a:cubicBezTo>
                  <a:pt x="5780659" y="938593"/>
                  <a:pt x="5669851" y="935165"/>
                  <a:pt x="5666359" y="935165"/>
                </a:cubicBezTo>
                <a:cubicBezTo>
                  <a:pt x="5666359" y="938593"/>
                  <a:pt x="5662930" y="938593"/>
                  <a:pt x="5659437" y="942086"/>
                </a:cubicBezTo>
                <a:cubicBezTo>
                  <a:pt x="5669851" y="945515"/>
                  <a:pt x="5687124" y="952500"/>
                  <a:pt x="5687124" y="962851"/>
                </a:cubicBezTo>
                <a:cubicBezTo>
                  <a:pt x="5687124" y="990600"/>
                  <a:pt x="5534787" y="1025208"/>
                  <a:pt x="5510530" y="1039051"/>
                </a:cubicBezTo>
                <a:cubicBezTo>
                  <a:pt x="5520881" y="1045972"/>
                  <a:pt x="5541709" y="1056386"/>
                  <a:pt x="5541709" y="1063308"/>
                </a:cubicBezTo>
                <a:cubicBezTo>
                  <a:pt x="5541709" y="1087565"/>
                  <a:pt x="5406581" y="1122172"/>
                  <a:pt x="5375466" y="1142937"/>
                </a:cubicBezTo>
                <a:cubicBezTo>
                  <a:pt x="5392737" y="1160272"/>
                  <a:pt x="5413502" y="1160272"/>
                  <a:pt x="5413502" y="1188021"/>
                </a:cubicBezTo>
                <a:cubicBezTo>
                  <a:pt x="5413502" y="1222629"/>
                  <a:pt x="5299266" y="1236472"/>
                  <a:pt x="5275009" y="1239965"/>
                </a:cubicBezTo>
                <a:cubicBezTo>
                  <a:pt x="5257674" y="1243393"/>
                  <a:pt x="5236909" y="1243393"/>
                  <a:pt x="5216081" y="1239965"/>
                </a:cubicBezTo>
                <a:cubicBezTo>
                  <a:pt x="5171059" y="1281493"/>
                  <a:pt x="5108766" y="1302258"/>
                  <a:pt x="5056759" y="1298829"/>
                </a:cubicBezTo>
                <a:cubicBezTo>
                  <a:pt x="5053330" y="1305751"/>
                  <a:pt x="5056759" y="1309243"/>
                  <a:pt x="5056759" y="1319593"/>
                </a:cubicBezTo>
                <a:cubicBezTo>
                  <a:pt x="5056759" y="1336929"/>
                  <a:pt x="5004816" y="1343851"/>
                  <a:pt x="4997895" y="1343851"/>
                </a:cubicBezTo>
                <a:cubicBezTo>
                  <a:pt x="4973637" y="1347343"/>
                  <a:pt x="4949444" y="1350772"/>
                  <a:pt x="4925187" y="1357693"/>
                </a:cubicBezTo>
                <a:cubicBezTo>
                  <a:pt x="4928616" y="1361186"/>
                  <a:pt x="4935537" y="1364615"/>
                  <a:pt x="4942523" y="1368108"/>
                </a:cubicBezTo>
                <a:cubicBezTo>
                  <a:pt x="4963287" y="1354265"/>
                  <a:pt x="4994466" y="1388872"/>
                  <a:pt x="5008309" y="1409637"/>
                </a:cubicBezTo>
                <a:cubicBezTo>
                  <a:pt x="5035995" y="1399286"/>
                  <a:pt x="5081016" y="1444308"/>
                  <a:pt x="5084509" y="1475486"/>
                </a:cubicBezTo>
                <a:cubicBezTo>
                  <a:pt x="5094859" y="1478915"/>
                  <a:pt x="5108766" y="1478915"/>
                  <a:pt x="5119116" y="1485837"/>
                </a:cubicBezTo>
                <a:cubicBezTo>
                  <a:pt x="5129530" y="1492758"/>
                  <a:pt x="5139944" y="1506665"/>
                  <a:pt x="5146866" y="1513586"/>
                </a:cubicBezTo>
                <a:cubicBezTo>
                  <a:pt x="5150295" y="1517015"/>
                  <a:pt x="5150295" y="1520508"/>
                  <a:pt x="5160709" y="1520508"/>
                </a:cubicBezTo>
                <a:cubicBezTo>
                  <a:pt x="5167630" y="1520508"/>
                  <a:pt x="5184966" y="1510093"/>
                  <a:pt x="5195316" y="1510093"/>
                </a:cubicBezTo>
                <a:cubicBezTo>
                  <a:pt x="5216081" y="1510093"/>
                  <a:pt x="5233416" y="1551686"/>
                  <a:pt x="5240337" y="1558608"/>
                </a:cubicBezTo>
                <a:cubicBezTo>
                  <a:pt x="5250751" y="1568958"/>
                  <a:pt x="5271516" y="1575880"/>
                  <a:pt x="5285359" y="1586293"/>
                </a:cubicBezTo>
                <a:cubicBezTo>
                  <a:pt x="5302695" y="1603629"/>
                  <a:pt x="5313109" y="1627886"/>
                  <a:pt x="5320030" y="1648651"/>
                </a:cubicBezTo>
                <a:cubicBezTo>
                  <a:pt x="5323459" y="1652080"/>
                  <a:pt x="5323459" y="1652080"/>
                  <a:pt x="5330381" y="1652080"/>
                </a:cubicBezTo>
                <a:cubicBezTo>
                  <a:pt x="5340795" y="1652080"/>
                  <a:pt x="5354637" y="1631315"/>
                  <a:pt x="5368481" y="1627886"/>
                </a:cubicBezTo>
                <a:cubicBezTo>
                  <a:pt x="5371974" y="1624393"/>
                  <a:pt x="5385816" y="1627886"/>
                  <a:pt x="5392737" y="1627886"/>
                </a:cubicBezTo>
                <a:cubicBezTo>
                  <a:pt x="5403151" y="1624393"/>
                  <a:pt x="5406581" y="1607058"/>
                  <a:pt x="5420487" y="1600137"/>
                </a:cubicBezTo>
                <a:cubicBezTo>
                  <a:pt x="5430837" y="1593215"/>
                  <a:pt x="5451602" y="1589786"/>
                  <a:pt x="5458587" y="1589786"/>
                </a:cubicBezTo>
                <a:cubicBezTo>
                  <a:pt x="5486274" y="1589786"/>
                  <a:pt x="5510530" y="1613980"/>
                  <a:pt x="5510530" y="1645158"/>
                </a:cubicBezTo>
                <a:cubicBezTo>
                  <a:pt x="5520881" y="1652080"/>
                  <a:pt x="5531295" y="1655572"/>
                  <a:pt x="5534787" y="1669415"/>
                </a:cubicBezTo>
                <a:cubicBezTo>
                  <a:pt x="5541709" y="1679829"/>
                  <a:pt x="5545137" y="1707515"/>
                  <a:pt x="5545137" y="1714437"/>
                </a:cubicBezTo>
                <a:cubicBezTo>
                  <a:pt x="5545137" y="1724851"/>
                  <a:pt x="5538216" y="1735201"/>
                  <a:pt x="5538216" y="1745615"/>
                </a:cubicBezTo>
                <a:cubicBezTo>
                  <a:pt x="5538216" y="1752537"/>
                  <a:pt x="5558981" y="1790637"/>
                  <a:pt x="5565902" y="1811401"/>
                </a:cubicBezTo>
                <a:cubicBezTo>
                  <a:pt x="5576316" y="1828737"/>
                  <a:pt x="5579809" y="1856486"/>
                  <a:pt x="5583237" y="1880680"/>
                </a:cubicBezTo>
                <a:cubicBezTo>
                  <a:pt x="5600574" y="1863408"/>
                  <a:pt x="5600574" y="1846072"/>
                  <a:pt x="5600574" y="1828737"/>
                </a:cubicBezTo>
                <a:cubicBezTo>
                  <a:pt x="5597081" y="1797558"/>
                  <a:pt x="5624830" y="1742186"/>
                  <a:pt x="5669851" y="1728280"/>
                </a:cubicBezTo>
                <a:cubicBezTo>
                  <a:pt x="5690616" y="1721358"/>
                  <a:pt x="5721795" y="1721358"/>
                  <a:pt x="5749481" y="1711008"/>
                </a:cubicBezTo>
                <a:cubicBezTo>
                  <a:pt x="5770309" y="1700593"/>
                  <a:pt x="5777230" y="1672908"/>
                  <a:pt x="5801424" y="1659065"/>
                </a:cubicBezTo>
                <a:cubicBezTo>
                  <a:pt x="5801424" y="1655572"/>
                  <a:pt x="5808345" y="1655572"/>
                  <a:pt x="5815330" y="1655572"/>
                </a:cubicBezTo>
                <a:cubicBezTo>
                  <a:pt x="5836095" y="1655572"/>
                  <a:pt x="5849937" y="1669415"/>
                  <a:pt x="5874195" y="1686751"/>
                </a:cubicBezTo>
                <a:cubicBezTo>
                  <a:pt x="5915724" y="1672908"/>
                  <a:pt x="5960745" y="1711008"/>
                  <a:pt x="5960745" y="1749108"/>
                </a:cubicBezTo>
                <a:cubicBezTo>
                  <a:pt x="5960745" y="1759458"/>
                  <a:pt x="5957316" y="1769872"/>
                  <a:pt x="5950395" y="1780286"/>
                </a:cubicBezTo>
                <a:cubicBezTo>
                  <a:pt x="5957316" y="1787208"/>
                  <a:pt x="5960745" y="1797558"/>
                  <a:pt x="5971159" y="1797558"/>
                </a:cubicBezTo>
                <a:cubicBezTo>
                  <a:pt x="5978081" y="1797558"/>
                  <a:pt x="6033516" y="1759458"/>
                  <a:pt x="6040437" y="1759458"/>
                </a:cubicBezTo>
                <a:cubicBezTo>
                  <a:pt x="6064695" y="1759458"/>
                  <a:pt x="6099302" y="1811401"/>
                  <a:pt x="6099302" y="1821815"/>
                </a:cubicBezTo>
                <a:cubicBezTo>
                  <a:pt x="6102795" y="1839151"/>
                  <a:pt x="6102795" y="1859915"/>
                  <a:pt x="6102795" y="1880680"/>
                </a:cubicBezTo>
                <a:cubicBezTo>
                  <a:pt x="6144324" y="1880680"/>
                  <a:pt x="6144324" y="1911858"/>
                  <a:pt x="6144324" y="1932623"/>
                </a:cubicBezTo>
                <a:cubicBezTo>
                  <a:pt x="6144324" y="1960372"/>
                  <a:pt x="6144324" y="1956880"/>
                  <a:pt x="6127051" y="1991551"/>
                </a:cubicBezTo>
                <a:cubicBezTo>
                  <a:pt x="6123559" y="2001901"/>
                  <a:pt x="6102795" y="2008823"/>
                  <a:pt x="6095874" y="2026158"/>
                </a:cubicBezTo>
                <a:cubicBezTo>
                  <a:pt x="6085459" y="2043493"/>
                  <a:pt x="6088951" y="2067751"/>
                  <a:pt x="6081967" y="2088515"/>
                </a:cubicBezTo>
                <a:cubicBezTo>
                  <a:pt x="6078537" y="2105851"/>
                  <a:pt x="6071616" y="2126615"/>
                  <a:pt x="6061202" y="2143951"/>
                </a:cubicBezTo>
                <a:lnTo>
                  <a:pt x="6061202" y="2154301"/>
                </a:lnTo>
                <a:cubicBezTo>
                  <a:pt x="6078537" y="2154301"/>
                  <a:pt x="6095874" y="2154301"/>
                  <a:pt x="6113145" y="2157794"/>
                </a:cubicBezTo>
                <a:cubicBezTo>
                  <a:pt x="6137402" y="2161223"/>
                  <a:pt x="6168581" y="2206244"/>
                  <a:pt x="6189345" y="2223580"/>
                </a:cubicBezTo>
                <a:cubicBezTo>
                  <a:pt x="6210174" y="2240915"/>
                  <a:pt x="6237859" y="2254758"/>
                  <a:pt x="6258624" y="2275523"/>
                </a:cubicBezTo>
                <a:cubicBezTo>
                  <a:pt x="6269037" y="2282444"/>
                  <a:pt x="6265545" y="2303272"/>
                  <a:pt x="6269037" y="2324037"/>
                </a:cubicBezTo>
                <a:cubicBezTo>
                  <a:pt x="6269037" y="2334451"/>
                  <a:pt x="6286374" y="2344801"/>
                  <a:pt x="6289802" y="2358644"/>
                </a:cubicBezTo>
                <a:cubicBezTo>
                  <a:pt x="6293295" y="2362137"/>
                  <a:pt x="6293295" y="2369058"/>
                  <a:pt x="6293295" y="2375980"/>
                </a:cubicBezTo>
                <a:cubicBezTo>
                  <a:pt x="6293295" y="2396744"/>
                  <a:pt x="6272467" y="2427923"/>
                  <a:pt x="6272467" y="2431415"/>
                </a:cubicBezTo>
                <a:cubicBezTo>
                  <a:pt x="6272467" y="2438337"/>
                  <a:pt x="6282881" y="2466023"/>
                  <a:pt x="6282881" y="2472944"/>
                </a:cubicBezTo>
                <a:cubicBezTo>
                  <a:pt x="6282881" y="2490280"/>
                  <a:pt x="6255195" y="2549144"/>
                  <a:pt x="6224016" y="2531872"/>
                </a:cubicBezTo>
                <a:cubicBezTo>
                  <a:pt x="6224016" y="2594166"/>
                  <a:pt x="6144324" y="2597658"/>
                  <a:pt x="6106224" y="2594166"/>
                </a:cubicBezTo>
                <a:cubicBezTo>
                  <a:pt x="6127051" y="2625344"/>
                  <a:pt x="6158167" y="2656523"/>
                  <a:pt x="6158167" y="2687701"/>
                </a:cubicBezTo>
                <a:cubicBezTo>
                  <a:pt x="6158167" y="2698115"/>
                  <a:pt x="6158167" y="2705037"/>
                  <a:pt x="6140895" y="2722309"/>
                </a:cubicBezTo>
                <a:cubicBezTo>
                  <a:pt x="6189345" y="2763901"/>
                  <a:pt x="6196267" y="2798509"/>
                  <a:pt x="6196267" y="2840101"/>
                </a:cubicBezTo>
                <a:cubicBezTo>
                  <a:pt x="6196267" y="2847023"/>
                  <a:pt x="6189345" y="2874709"/>
                  <a:pt x="6178995" y="2892044"/>
                </a:cubicBezTo>
                <a:cubicBezTo>
                  <a:pt x="6172074" y="2902458"/>
                  <a:pt x="6158167" y="2912809"/>
                  <a:pt x="6147816" y="2919730"/>
                </a:cubicBezTo>
                <a:cubicBezTo>
                  <a:pt x="6147816" y="2923223"/>
                  <a:pt x="6151245" y="2926715"/>
                  <a:pt x="6151245" y="2937066"/>
                </a:cubicBezTo>
                <a:cubicBezTo>
                  <a:pt x="6151245" y="2961323"/>
                  <a:pt x="6116637" y="2999423"/>
                  <a:pt x="6092381" y="2999423"/>
                </a:cubicBezTo>
                <a:cubicBezTo>
                  <a:pt x="6095874" y="3002915"/>
                  <a:pt x="6106224" y="3054858"/>
                  <a:pt x="6106224" y="3061780"/>
                </a:cubicBezTo>
                <a:cubicBezTo>
                  <a:pt x="6106224" y="3082544"/>
                  <a:pt x="6088951" y="3096387"/>
                  <a:pt x="6088951" y="3103309"/>
                </a:cubicBezTo>
                <a:cubicBezTo>
                  <a:pt x="6088951" y="3113723"/>
                  <a:pt x="6109716" y="3148330"/>
                  <a:pt x="6109716" y="3158744"/>
                </a:cubicBezTo>
                <a:cubicBezTo>
                  <a:pt x="6109716" y="3172587"/>
                  <a:pt x="6095874" y="3210687"/>
                  <a:pt x="6078537" y="3217609"/>
                </a:cubicBezTo>
                <a:cubicBezTo>
                  <a:pt x="6075045" y="3217609"/>
                  <a:pt x="6068124" y="3224530"/>
                  <a:pt x="6061202" y="3224530"/>
                </a:cubicBezTo>
                <a:lnTo>
                  <a:pt x="6054281" y="3231451"/>
                </a:lnTo>
                <a:cubicBezTo>
                  <a:pt x="6054281" y="3276473"/>
                  <a:pt x="6002337" y="3297301"/>
                  <a:pt x="5967730" y="3297301"/>
                </a:cubicBezTo>
                <a:cubicBezTo>
                  <a:pt x="5950395" y="3297301"/>
                  <a:pt x="5926137" y="3276473"/>
                  <a:pt x="5922645" y="3276473"/>
                </a:cubicBezTo>
                <a:cubicBezTo>
                  <a:pt x="5912295" y="3276473"/>
                  <a:pt x="5901881" y="3283458"/>
                  <a:pt x="5894959" y="3283458"/>
                </a:cubicBezTo>
                <a:cubicBezTo>
                  <a:pt x="5870702" y="3283458"/>
                  <a:pt x="5815330" y="3259201"/>
                  <a:pt x="5797995" y="3241866"/>
                </a:cubicBezTo>
                <a:cubicBezTo>
                  <a:pt x="5787581" y="3231451"/>
                  <a:pt x="5777230" y="3214180"/>
                  <a:pt x="5763324" y="3207258"/>
                </a:cubicBezTo>
                <a:cubicBezTo>
                  <a:pt x="5739130" y="3196844"/>
                  <a:pt x="5690616" y="3189923"/>
                  <a:pt x="5680202" y="3189923"/>
                </a:cubicBezTo>
                <a:lnTo>
                  <a:pt x="5666359" y="3189923"/>
                </a:lnTo>
                <a:cubicBezTo>
                  <a:pt x="5694109" y="3238437"/>
                  <a:pt x="5718302" y="3311144"/>
                  <a:pt x="5718302" y="3352673"/>
                </a:cubicBezTo>
                <a:cubicBezTo>
                  <a:pt x="5718302" y="3376930"/>
                  <a:pt x="5711381" y="3418523"/>
                  <a:pt x="5694109" y="3428873"/>
                </a:cubicBezTo>
                <a:cubicBezTo>
                  <a:pt x="5680202" y="3435858"/>
                  <a:pt x="5652516" y="3421951"/>
                  <a:pt x="5652516" y="3442780"/>
                </a:cubicBezTo>
                <a:cubicBezTo>
                  <a:pt x="5652516" y="3449701"/>
                  <a:pt x="5659437" y="3487801"/>
                  <a:pt x="5659437" y="3494723"/>
                </a:cubicBezTo>
                <a:cubicBezTo>
                  <a:pt x="5659437" y="3505073"/>
                  <a:pt x="5649024" y="3550095"/>
                  <a:pt x="5638674" y="3574351"/>
                </a:cubicBezTo>
                <a:cubicBezTo>
                  <a:pt x="5610924" y="3629787"/>
                  <a:pt x="5569395" y="3636709"/>
                  <a:pt x="5527802" y="3636709"/>
                </a:cubicBezTo>
                <a:cubicBezTo>
                  <a:pt x="5517451" y="3636709"/>
                  <a:pt x="5489702" y="3629787"/>
                  <a:pt x="5472430" y="3619373"/>
                </a:cubicBezTo>
                <a:cubicBezTo>
                  <a:pt x="5458587" y="3640201"/>
                  <a:pt x="5441251" y="3671316"/>
                  <a:pt x="5416995" y="3681730"/>
                </a:cubicBezTo>
                <a:cubicBezTo>
                  <a:pt x="5406581" y="3685223"/>
                  <a:pt x="5392737" y="3688651"/>
                  <a:pt x="5378895" y="3688651"/>
                </a:cubicBezTo>
                <a:cubicBezTo>
                  <a:pt x="5399659" y="3719830"/>
                  <a:pt x="5423916" y="3744087"/>
                  <a:pt x="5423916" y="3771773"/>
                </a:cubicBezTo>
                <a:cubicBezTo>
                  <a:pt x="5423916" y="3778695"/>
                  <a:pt x="5416995" y="3789109"/>
                  <a:pt x="5416995" y="3799523"/>
                </a:cubicBezTo>
                <a:cubicBezTo>
                  <a:pt x="5416995" y="3806444"/>
                  <a:pt x="5434330" y="3816795"/>
                  <a:pt x="5441251" y="3827209"/>
                </a:cubicBezTo>
                <a:cubicBezTo>
                  <a:pt x="5448174" y="3834130"/>
                  <a:pt x="5507037" y="3927666"/>
                  <a:pt x="5507037" y="3962273"/>
                </a:cubicBezTo>
                <a:cubicBezTo>
                  <a:pt x="5507037" y="3969195"/>
                  <a:pt x="5500116" y="3972687"/>
                  <a:pt x="5493195" y="3976116"/>
                </a:cubicBezTo>
                <a:cubicBezTo>
                  <a:pt x="5500116" y="3993451"/>
                  <a:pt x="5513959" y="4017709"/>
                  <a:pt x="5513959" y="4028123"/>
                </a:cubicBezTo>
                <a:lnTo>
                  <a:pt x="5513959" y="4111244"/>
                </a:lnTo>
                <a:cubicBezTo>
                  <a:pt x="5507037" y="4118166"/>
                  <a:pt x="5496687" y="4118166"/>
                  <a:pt x="5489702" y="4118166"/>
                </a:cubicBezTo>
                <a:cubicBezTo>
                  <a:pt x="5486274" y="4121595"/>
                  <a:pt x="5486274" y="4118166"/>
                  <a:pt x="5486274" y="4128516"/>
                </a:cubicBezTo>
                <a:cubicBezTo>
                  <a:pt x="5486274" y="4135438"/>
                  <a:pt x="5503609" y="4197795"/>
                  <a:pt x="5503609" y="4204716"/>
                </a:cubicBezTo>
                <a:cubicBezTo>
                  <a:pt x="5503609" y="4215130"/>
                  <a:pt x="5500116" y="4225544"/>
                  <a:pt x="5493195" y="4235895"/>
                </a:cubicBezTo>
                <a:cubicBezTo>
                  <a:pt x="5493195" y="4239387"/>
                  <a:pt x="5479351" y="4242816"/>
                  <a:pt x="5479351" y="4253230"/>
                </a:cubicBezTo>
                <a:cubicBezTo>
                  <a:pt x="5479351" y="4260152"/>
                  <a:pt x="5489702" y="4298252"/>
                  <a:pt x="5489702" y="4308666"/>
                </a:cubicBezTo>
                <a:cubicBezTo>
                  <a:pt x="5489702" y="4315587"/>
                  <a:pt x="5479351" y="4329430"/>
                  <a:pt x="5468937" y="4329430"/>
                </a:cubicBezTo>
                <a:cubicBezTo>
                  <a:pt x="5462016" y="4329430"/>
                  <a:pt x="5462016" y="4325938"/>
                  <a:pt x="5458587" y="4322509"/>
                </a:cubicBezTo>
                <a:cubicBezTo>
                  <a:pt x="5444681" y="4308666"/>
                  <a:pt x="5448174" y="4287838"/>
                  <a:pt x="5427409" y="4273995"/>
                </a:cubicBezTo>
                <a:cubicBezTo>
                  <a:pt x="5416995" y="4284409"/>
                  <a:pt x="5396230" y="4301681"/>
                  <a:pt x="5385816" y="4301681"/>
                </a:cubicBezTo>
                <a:cubicBezTo>
                  <a:pt x="5351209" y="4301681"/>
                  <a:pt x="5295774" y="4183951"/>
                  <a:pt x="5292281" y="4177030"/>
                </a:cubicBezTo>
                <a:cubicBezTo>
                  <a:pt x="5264595" y="4180459"/>
                  <a:pt x="5278437" y="4194366"/>
                  <a:pt x="5257674" y="4194366"/>
                </a:cubicBezTo>
                <a:cubicBezTo>
                  <a:pt x="5219574" y="4194366"/>
                  <a:pt x="5167630" y="4118166"/>
                  <a:pt x="5157216" y="4090416"/>
                </a:cubicBezTo>
                <a:cubicBezTo>
                  <a:pt x="5150295" y="4093909"/>
                  <a:pt x="5139944" y="4097338"/>
                  <a:pt x="5132959" y="4097338"/>
                </a:cubicBezTo>
                <a:cubicBezTo>
                  <a:pt x="5094859" y="4097338"/>
                  <a:pt x="5067174" y="4017709"/>
                  <a:pt x="5056759" y="4003866"/>
                </a:cubicBezTo>
                <a:cubicBezTo>
                  <a:pt x="5049837" y="4010787"/>
                  <a:pt x="5039487" y="4017709"/>
                  <a:pt x="5032566" y="4017709"/>
                </a:cubicBezTo>
                <a:cubicBezTo>
                  <a:pt x="5004816" y="4017709"/>
                  <a:pt x="5004816" y="3882644"/>
                  <a:pt x="5001387" y="3861816"/>
                </a:cubicBezTo>
                <a:cubicBezTo>
                  <a:pt x="4997895" y="3854895"/>
                  <a:pt x="4984051" y="3847973"/>
                  <a:pt x="4980623" y="3841051"/>
                </a:cubicBezTo>
                <a:cubicBezTo>
                  <a:pt x="4942523" y="3775266"/>
                  <a:pt x="4911344" y="3747516"/>
                  <a:pt x="4911344" y="3688651"/>
                </a:cubicBezTo>
                <a:lnTo>
                  <a:pt x="4911344" y="3615944"/>
                </a:lnTo>
                <a:cubicBezTo>
                  <a:pt x="4918266" y="3584766"/>
                  <a:pt x="4921695" y="3550095"/>
                  <a:pt x="4925187" y="3518980"/>
                </a:cubicBezTo>
                <a:cubicBezTo>
                  <a:pt x="4921695" y="3484309"/>
                  <a:pt x="4942523" y="3449701"/>
                  <a:pt x="4942523" y="3401187"/>
                </a:cubicBezTo>
                <a:cubicBezTo>
                  <a:pt x="4935537" y="3408109"/>
                  <a:pt x="4921695" y="3415030"/>
                  <a:pt x="4921695" y="3421951"/>
                </a:cubicBezTo>
                <a:cubicBezTo>
                  <a:pt x="4918266" y="3432366"/>
                  <a:pt x="4921695" y="3463544"/>
                  <a:pt x="4911344" y="3477387"/>
                </a:cubicBezTo>
                <a:cubicBezTo>
                  <a:pt x="4894009" y="3498151"/>
                  <a:pt x="4848987" y="3529330"/>
                  <a:pt x="4848987" y="3539744"/>
                </a:cubicBezTo>
                <a:cubicBezTo>
                  <a:pt x="4848987" y="3546666"/>
                  <a:pt x="4855909" y="3564001"/>
                  <a:pt x="4855909" y="3570923"/>
                </a:cubicBezTo>
                <a:cubicBezTo>
                  <a:pt x="4855909" y="3605530"/>
                  <a:pt x="4828223" y="3626295"/>
                  <a:pt x="4790123" y="3633280"/>
                </a:cubicBezTo>
                <a:cubicBezTo>
                  <a:pt x="4779709" y="3636709"/>
                  <a:pt x="4765866" y="3636709"/>
                  <a:pt x="4755451" y="3636709"/>
                </a:cubicBezTo>
                <a:cubicBezTo>
                  <a:pt x="4724274" y="3695573"/>
                  <a:pt x="4651566" y="3712909"/>
                  <a:pt x="4603051" y="3712909"/>
                </a:cubicBezTo>
                <a:cubicBezTo>
                  <a:pt x="4568444" y="3712909"/>
                  <a:pt x="4523423" y="3695573"/>
                  <a:pt x="4513009" y="3681730"/>
                </a:cubicBezTo>
                <a:cubicBezTo>
                  <a:pt x="4499166" y="3657473"/>
                  <a:pt x="4509580" y="3609023"/>
                  <a:pt x="4464495" y="3598609"/>
                </a:cubicBezTo>
                <a:cubicBezTo>
                  <a:pt x="4436809" y="3591687"/>
                  <a:pt x="4416044" y="3609023"/>
                  <a:pt x="4391787" y="3595180"/>
                </a:cubicBezTo>
                <a:lnTo>
                  <a:pt x="4225544" y="3647123"/>
                </a:lnTo>
                <a:lnTo>
                  <a:pt x="4218623" y="3654044"/>
                </a:lnTo>
                <a:cubicBezTo>
                  <a:pt x="4256723" y="3695573"/>
                  <a:pt x="4263644" y="3730244"/>
                  <a:pt x="4274058" y="3775266"/>
                </a:cubicBezTo>
                <a:cubicBezTo>
                  <a:pt x="4277487" y="3789109"/>
                  <a:pt x="4294823" y="3802951"/>
                  <a:pt x="4301744" y="3823716"/>
                </a:cubicBezTo>
                <a:cubicBezTo>
                  <a:pt x="4305174" y="3827209"/>
                  <a:pt x="4305174" y="3834130"/>
                  <a:pt x="4305174" y="3841051"/>
                </a:cubicBezTo>
                <a:cubicBezTo>
                  <a:pt x="4305174" y="3851466"/>
                  <a:pt x="4298251" y="3875723"/>
                  <a:pt x="4291330" y="3889566"/>
                </a:cubicBezTo>
                <a:cubicBezTo>
                  <a:pt x="4284409" y="3903409"/>
                  <a:pt x="4253230" y="3924173"/>
                  <a:pt x="4253230" y="3934587"/>
                </a:cubicBezTo>
                <a:cubicBezTo>
                  <a:pt x="4253230" y="3941509"/>
                  <a:pt x="4260151" y="3962273"/>
                  <a:pt x="4260151" y="3972687"/>
                </a:cubicBezTo>
                <a:cubicBezTo>
                  <a:pt x="4260151" y="4024630"/>
                  <a:pt x="4222051" y="4135438"/>
                  <a:pt x="4135501" y="4132009"/>
                </a:cubicBezTo>
                <a:cubicBezTo>
                  <a:pt x="4118165" y="4222052"/>
                  <a:pt x="4052380" y="4280916"/>
                  <a:pt x="3979609" y="4280916"/>
                </a:cubicBezTo>
                <a:cubicBezTo>
                  <a:pt x="3955415" y="4280916"/>
                  <a:pt x="3941509" y="4277487"/>
                  <a:pt x="3910330" y="4249738"/>
                </a:cubicBezTo>
                <a:cubicBezTo>
                  <a:pt x="3899980" y="4260152"/>
                  <a:pt x="3889565" y="4277487"/>
                  <a:pt x="3879215" y="4291330"/>
                </a:cubicBezTo>
                <a:cubicBezTo>
                  <a:pt x="3851465" y="4325938"/>
                  <a:pt x="3834130" y="4339781"/>
                  <a:pt x="3803015" y="4339781"/>
                </a:cubicBezTo>
                <a:cubicBezTo>
                  <a:pt x="3757994" y="4339781"/>
                  <a:pt x="3695637" y="4319016"/>
                  <a:pt x="3654044" y="4273995"/>
                </a:cubicBezTo>
                <a:lnTo>
                  <a:pt x="3588258" y="4273995"/>
                </a:lnTo>
                <a:cubicBezTo>
                  <a:pt x="3553587" y="4267073"/>
                  <a:pt x="3512058" y="4256659"/>
                  <a:pt x="3480880" y="4239387"/>
                </a:cubicBezTo>
                <a:cubicBezTo>
                  <a:pt x="3432365" y="4218559"/>
                  <a:pt x="3383915" y="4187444"/>
                  <a:pt x="3342322" y="4152773"/>
                </a:cubicBezTo>
                <a:cubicBezTo>
                  <a:pt x="3051429" y="3906838"/>
                  <a:pt x="2864358" y="3605530"/>
                  <a:pt x="2788158" y="3342323"/>
                </a:cubicBezTo>
                <a:cubicBezTo>
                  <a:pt x="2784729" y="3321558"/>
                  <a:pt x="2777808" y="3293809"/>
                  <a:pt x="2767394" y="3273044"/>
                </a:cubicBezTo>
                <a:cubicBezTo>
                  <a:pt x="2746629" y="3210687"/>
                  <a:pt x="2736215" y="3141409"/>
                  <a:pt x="2722372" y="3079051"/>
                </a:cubicBezTo>
                <a:cubicBezTo>
                  <a:pt x="2691194" y="3086037"/>
                  <a:pt x="2653094" y="3096387"/>
                  <a:pt x="2621915" y="3092958"/>
                </a:cubicBezTo>
                <a:lnTo>
                  <a:pt x="2621915" y="3127566"/>
                </a:lnTo>
                <a:cubicBezTo>
                  <a:pt x="2625408" y="3141409"/>
                  <a:pt x="2625408" y="3155251"/>
                  <a:pt x="2625408" y="3165666"/>
                </a:cubicBezTo>
                <a:cubicBezTo>
                  <a:pt x="2625408" y="3252280"/>
                  <a:pt x="2670429" y="3359658"/>
                  <a:pt x="2711958" y="3449701"/>
                </a:cubicBezTo>
                <a:cubicBezTo>
                  <a:pt x="2715451" y="3460051"/>
                  <a:pt x="2725801" y="3470466"/>
                  <a:pt x="2732786" y="3484309"/>
                </a:cubicBezTo>
                <a:cubicBezTo>
                  <a:pt x="2760472" y="3522409"/>
                  <a:pt x="2767394" y="3539744"/>
                  <a:pt x="2767394" y="3577844"/>
                </a:cubicBezTo>
                <a:cubicBezTo>
                  <a:pt x="2767394" y="3584766"/>
                  <a:pt x="2753551" y="3650551"/>
                  <a:pt x="2753551" y="3660966"/>
                </a:cubicBezTo>
                <a:cubicBezTo>
                  <a:pt x="2753551" y="3667887"/>
                  <a:pt x="2760472" y="3685223"/>
                  <a:pt x="2763901" y="3699066"/>
                </a:cubicBezTo>
                <a:cubicBezTo>
                  <a:pt x="2770886" y="3712909"/>
                  <a:pt x="2774315" y="3747516"/>
                  <a:pt x="2774315" y="3757930"/>
                </a:cubicBezTo>
                <a:cubicBezTo>
                  <a:pt x="2774315" y="3823716"/>
                  <a:pt x="2750058" y="3847973"/>
                  <a:pt x="2663508" y="3924173"/>
                </a:cubicBezTo>
                <a:cubicBezTo>
                  <a:pt x="2649601" y="3934587"/>
                  <a:pt x="2621915" y="3938016"/>
                  <a:pt x="2614994" y="3958844"/>
                </a:cubicBezTo>
                <a:cubicBezTo>
                  <a:pt x="2601151" y="3986530"/>
                  <a:pt x="2628837" y="4038473"/>
                  <a:pt x="2604580" y="4066223"/>
                </a:cubicBezTo>
                <a:cubicBezTo>
                  <a:pt x="2563051" y="4111244"/>
                  <a:pt x="2535364" y="4152773"/>
                  <a:pt x="2493772" y="4152773"/>
                </a:cubicBezTo>
                <a:cubicBezTo>
                  <a:pt x="2486851" y="4152773"/>
                  <a:pt x="2445258" y="4138930"/>
                  <a:pt x="2438337" y="4138930"/>
                </a:cubicBezTo>
                <a:cubicBezTo>
                  <a:pt x="2427986" y="4138930"/>
                  <a:pt x="2407158" y="4170109"/>
                  <a:pt x="2396808" y="4190873"/>
                </a:cubicBezTo>
                <a:cubicBezTo>
                  <a:pt x="2389886" y="4197795"/>
                  <a:pt x="2396808" y="4215130"/>
                  <a:pt x="2396808" y="4228973"/>
                </a:cubicBezTo>
                <a:cubicBezTo>
                  <a:pt x="2400237" y="4242816"/>
                  <a:pt x="2400237" y="4277487"/>
                  <a:pt x="2386394" y="4294759"/>
                </a:cubicBezTo>
                <a:cubicBezTo>
                  <a:pt x="2369058" y="4287838"/>
                  <a:pt x="2351786" y="4270566"/>
                  <a:pt x="2330958" y="4256659"/>
                </a:cubicBezTo>
                <a:cubicBezTo>
                  <a:pt x="2330958" y="4260152"/>
                  <a:pt x="2327529" y="4256659"/>
                  <a:pt x="2327529" y="4263644"/>
                </a:cubicBezTo>
                <a:cubicBezTo>
                  <a:pt x="2327529" y="4273995"/>
                  <a:pt x="2348294" y="4370959"/>
                  <a:pt x="2348294" y="4381373"/>
                </a:cubicBezTo>
                <a:cubicBezTo>
                  <a:pt x="2348294" y="4388295"/>
                  <a:pt x="2344864" y="4402138"/>
                  <a:pt x="2344864" y="4415981"/>
                </a:cubicBezTo>
                <a:cubicBezTo>
                  <a:pt x="2341372" y="4415981"/>
                  <a:pt x="2341372" y="4419473"/>
                  <a:pt x="2334451" y="4419473"/>
                </a:cubicBezTo>
                <a:cubicBezTo>
                  <a:pt x="2324037" y="4419473"/>
                  <a:pt x="2296351" y="4391787"/>
                  <a:pt x="2289429" y="4391787"/>
                </a:cubicBezTo>
                <a:cubicBezTo>
                  <a:pt x="2279015" y="4391787"/>
                  <a:pt x="2272094" y="4398709"/>
                  <a:pt x="2272094" y="4405630"/>
                </a:cubicBezTo>
                <a:cubicBezTo>
                  <a:pt x="2261743" y="4429887"/>
                  <a:pt x="2275586" y="4582287"/>
                  <a:pt x="2227072" y="4582287"/>
                </a:cubicBezTo>
                <a:cubicBezTo>
                  <a:pt x="2220151" y="4582287"/>
                  <a:pt x="2209737" y="4575302"/>
                  <a:pt x="2199386" y="4564952"/>
                </a:cubicBezTo>
                <a:cubicBezTo>
                  <a:pt x="2195894" y="4568381"/>
                  <a:pt x="2195894" y="4564952"/>
                  <a:pt x="2195894" y="4571873"/>
                </a:cubicBezTo>
                <a:cubicBezTo>
                  <a:pt x="2195894" y="4582287"/>
                  <a:pt x="2213229" y="4665409"/>
                  <a:pt x="2213229" y="4675759"/>
                </a:cubicBezTo>
                <a:cubicBezTo>
                  <a:pt x="2213229" y="4693095"/>
                  <a:pt x="2206308" y="4710430"/>
                  <a:pt x="2192464" y="4710430"/>
                </a:cubicBezTo>
                <a:cubicBezTo>
                  <a:pt x="2185543" y="4710430"/>
                  <a:pt x="2154364" y="4686173"/>
                  <a:pt x="2137029" y="4672330"/>
                </a:cubicBezTo>
                <a:cubicBezTo>
                  <a:pt x="2137029" y="4672330"/>
                  <a:pt x="2133537" y="4668838"/>
                  <a:pt x="2133537" y="4679252"/>
                </a:cubicBezTo>
                <a:cubicBezTo>
                  <a:pt x="2133537" y="4686173"/>
                  <a:pt x="2150872" y="4755452"/>
                  <a:pt x="2150872" y="4762373"/>
                </a:cubicBezTo>
                <a:cubicBezTo>
                  <a:pt x="2150872" y="4779709"/>
                  <a:pt x="2140521" y="4831652"/>
                  <a:pt x="2116264" y="4831652"/>
                </a:cubicBezTo>
                <a:cubicBezTo>
                  <a:pt x="2105851" y="4831652"/>
                  <a:pt x="2102421" y="4821238"/>
                  <a:pt x="2092008" y="4821238"/>
                </a:cubicBezTo>
                <a:cubicBezTo>
                  <a:pt x="2050415" y="4821238"/>
                  <a:pt x="2074672" y="4893945"/>
                  <a:pt x="2019237" y="4977130"/>
                </a:cubicBezTo>
                <a:cubicBezTo>
                  <a:pt x="2015808" y="4980559"/>
                  <a:pt x="1981137" y="5081016"/>
                  <a:pt x="1963864" y="5081016"/>
                </a:cubicBezTo>
                <a:cubicBezTo>
                  <a:pt x="1953451" y="5081016"/>
                  <a:pt x="1953451" y="5077524"/>
                  <a:pt x="1946529" y="5070602"/>
                </a:cubicBezTo>
                <a:cubicBezTo>
                  <a:pt x="1918843" y="5101781"/>
                  <a:pt x="1887664" y="5223002"/>
                  <a:pt x="1859915" y="5223002"/>
                </a:cubicBezTo>
                <a:cubicBezTo>
                  <a:pt x="1846072" y="5223002"/>
                  <a:pt x="1842643" y="5209159"/>
                  <a:pt x="1842643" y="5202238"/>
                </a:cubicBezTo>
                <a:cubicBezTo>
                  <a:pt x="1842643" y="5191824"/>
                  <a:pt x="1856486" y="5171059"/>
                  <a:pt x="1859915" y="5153724"/>
                </a:cubicBezTo>
                <a:cubicBezTo>
                  <a:pt x="1856486" y="5150295"/>
                  <a:pt x="1859915" y="5146802"/>
                  <a:pt x="1849564" y="5146802"/>
                </a:cubicBezTo>
                <a:cubicBezTo>
                  <a:pt x="1842643" y="5146802"/>
                  <a:pt x="1797621" y="5164138"/>
                  <a:pt x="1787208" y="5164138"/>
                </a:cubicBezTo>
                <a:cubicBezTo>
                  <a:pt x="1766443" y="5164138"/>
                  <a:pt x="1769872" y="5143373"/>
                  <a:pt x="1769872" y="5136452"/>
                </a:cubicBezTo>
                <a:cubicBezTo>
                  <a:pt x="1769872" y="5129467"/>
                  <a:pt x="1776794" y="5098352"/>
                  <a:pt x="1783715" y="5081016"/>
                </a:cubicBezTo>
                <a:lnTo>
                  <a:pt x="1776794" y="5074095"/>
                </a:lnTo>
                <a:cubicBezTo>
                  <a:pt x="1759521" y="5091367"/>
                  <a:pt x="1728343" y="5122545"/>
                  <a:pt x="1721421" y="5122545"/>
                </a:cubicBezTo>
                <a:cubicBezTo>
                  <a:pt x="1693672" y="5122545"/>
                  <a:pt x="1700594" y="5087938"/>
                  <a:pt x="1700594" y="5081016"/>
                </a:cubicBezTo>
                <a:cubicBezTo>
                  <a:pt x="1700594" y="5070602"/>
                  <a:pt x="1717929" y="4984052"/>
                  <a:pt x="1717929" y="4977130"/>
                </a:cubicBezTo>
                <a:cubicBezTo>
                  <a:pt x="1717929" y="4966716"/>
                  <a:pt x="1714500" y="4956302"/>
                  <a:pt x="1707578" y="4956302"/>
                </a:cubicBezTo>
                <a:cubicBezTo>
                  <a:pt x="1700594" y="4952873"/>
                  <a:pt x="1686751" y="4956302"/>
                  <a:pt x="1679829" y="4952873"/>
                </a:cubicBezTo>
                <a:cubicBezTo>
                  <a:pt x="1665986" y="4949381"/>
                  <a:pt x="1652143" y="4939030"/>
                  <a:pt x="1645221" y="4928616"/>
                </a:cubicBezTo>
                <a:cubicBezTo>
                  <a:pt x="1638300" y="4918202"/>
                  <a:pt x="1641729" y="4904359"/>
                  <a:pt x="1641729" y="4890516"/>
                </a:cubicBezTo>
                <a:cubicBezTo>
                  <a:pt x="1638300" y="4880102"/>
                  <a:pt x="1634808" y="4880102"/>
                  <a:pt x="1624394" y="4880102"/>
                </a:cubicBezTo>
                <a:cubicBezTo>
                  <a:pt x="1617472" y="4880102"/>
                  <a:pt x="1607121" y="4887024"/>
                  <a:pt x="1596708" y="4887024"/>
                </a:cubicBezTo>
                <a:cubicBezTo>
                  <a:pt x="1589786" y="4887024"/>
                  <a:pt x="1579372" y="4876673"/>
                  <a:pt x="1579372" y="4866259"/>
                </a:cubicBezTo>
                <a:cubicBezTo>
                  <a:pt x="1579372" y="4848924"/>
                  <a:pt x="1620964" y="4790059"/>
                  <a:pt x="1620964" y="4755452"/>
                </a:cubicBezTo>
                <a:cubicBezTo>
                  <a:pt x="1620964" y="4731195"/>
                  <a:pt x="1607121" y="4731195"/>
                  <a:pt x="1596708" y="4703509"/>
                </a:cubicBezTo>
                <a:cubicBezTo>
                  <a:pt x="1589786" y="4682681"/>
                  <a:pt x="1579372" y="4648073"/>
                  <a:pt x="1579372" y="4641152"/>
                </a:cubicBezTo>
                <a:cubicBezTo>
                  <a:pt x="1579372" y="4596130"/>
                  <a:pt x="1641729" y="4568381"/>
                  <a:pt x="1662494" y="4558030"/>
                </a:cubicBezTo>
                <a:cubicBezTo>
                  <a:pt x="1645221" y="4547616"/>
                  <a:pt x="1631378" y="4523359"/>
                  <a:pt x="1631378" y="4509516"/>
                </a:cubicBezTo>
                <a:cubicBezTo>
                  <a:pt x="1631378" y="4471416"/>
                  <a:pt x="1697164" y="4436809"/>
                  <a:pt x="1697164" y="4409059"/>
                </a:cubicBezTo>
                <a:cubicBezTo>
                  <a:pt x="1697164" y="4388295"/>
                  <a:pt x="1655572" y="4391787"/>
                  <a:pt x="1655572" y="4364038"/>
                </a:cubicBezTo>
                <a:cubicBezTo>
                  <a:pt x="1655572" y="4343273"/>
                  <a:pt x="1697164" y="4298252"/>
                  <a:pt x="1714500" y="4273995"/>
                </a:cubicBezTo>
                <a:cubicBezTo>
                  <a:pt x="1704086" y="4270566"/>
                  <a:pt x="1690243" y="4273995"/>
                  <a:pt x="1683321" y="4270566"/>
                </a:cubicBezTo>
                <a:cubicBezTo>
                  <a:pt x="1662494" y="4267073"/>
                  <a:pt x="1665986" y="4249738"/>
                  <a:pt x="1665986" y="4242816"/>
                </a:cubicBezTo>
                <a:cubicBezTo>
                  <a:pt x="1665986" y="4187444"/>
                  <a:pt x="1724851" y="4097338"/>
                  <a:pt x="1711008" y="4066223"/>
                </a:cubicBezTo>
                <a:cubicBezTo>
                  <a:pt x="1704086" y="4069651"/>
                  <a:pt x="1697164" y="4073144"/>
                  <a:pt x="1686751" y="4073144"/>
                </a:cubicBezTo>
                <a:cubicBezTo>
                  <a:pt x="1662494" y="4073144"/>
                  <a:pt x="1662494" y="4045395"/>
                  <a:pt x="1662494" y="4041966"/>
                </a:cubicBezTo>
                <a:cubicBezTo>
                  <a:pt x="1662494" y="4031551"/>
                  <a:pt x="1707578" y="3886073"/>
                  <a:pt x="1707578" y="3879151"/>
                </a:cubicBezTo>
                <a:cubicBezTo>
                  <a:pt x="1707578" y="3858387"/>
                  <a:pt x="1620964" y="3879151"/>
                  <a:pt x="1620964" y="3820287"/>
                </a:cubicBezTo>
                <a:cubicBezTo>
                  <a:pt x="1620964" y="3737166"/>
                  <a:pt x="1704086" y="3681730"/>
                  <a:pt x="1738694" y="3629787"/>
                </a:cubicBezTo>
                <a:cubicBezTo>
                  <a:pt x="1735264" y="3633280"/>
                  <a:pt x="1735264" y="3629787"/>
                  <a:pt x="1735264" y="3640201"/>
                </a:cubicBezTo>
                <a:cubicBezTo>
                  <a:pt x="1735264" y="3647123"/>
                  <a:pt x="1759521" y="3660966"/>
                  <a:pt x="1766443" y="3674809"/>
                </a:cubicBezTo>
                <a:cubicBezTo>
                  <a:pt x="1762951" y="3678301"/>
                  <a:pt x="1759521" y="3681730"/>
                  <a:pt x="1756029" y="3681730"/>
                </a:cubicBezTo>
                <a:cubicBezTo>
                  <a:pt x="1711008" y="3692144"/>
                  <a:pt x="1648651" y="3785616"/>
                  <a:pt x="1648651" y="3827209"/>
                </a:cubicBezTo>
                <a:cubicBezTo>
                  <a:pt x="1648651" y="3837623"/>
                  <a:pt x="1652143" y="3837623"/>
                  <a:pt x="1655572" y="3837623"/>
                </a:cubicBezTo>
                <a:cubicBezTo>
                  <a:pt x="1683321" y="3837623"/>
                  <a:pt x="1724851" y="3837623"/>
                  <a:pt x="1738694" y="3879151"/>
                </a:cubicBezTo>
                <a:lnTo>
                  <a:pt x="1693672" y="4035044"/>
                </a:lnTo>
                <a:cubicBezTo>
                  <a:pt x="1711008" y="4031551"/>
                  <a:pt x="1728343" y="4017709"/>
                  <a:pt x="1738694" y="4017709"/>
                </a:cubicBezTo>
                <a:cubicBezTo>
                  <a:pt x="1745678" y="4017709"/>
                  <a:pt x="1759521" y="4031551"/>
                  <a:pt x="1762951" y="4038473"/>
                </a:cubicBezTo>
                <a:lnTo>
                  <a:pt x="1697164" y="4232466"/>
                </a:lnTo>
                <a:cubicBezTo>
                  <a:pt x="1707578" y="4239387"/>
                  <a:pt x="1721421" y="4235895"/>
                  <a:pt x="1731772" y="4242816"/>
                </a:cubicBezTo>
                <a:cubicBezTo>
                  <a:pt x="1742186" y="4249738"/>
                  <a:pt x="1752600" y="4267073"/>
                  <a:pt x="1752600" y="4273995"/>
                </a:cubicBezTo>
                <a:cubicBezTo>
                  <a:pt x="1752600" y="4308666"/>
                  <a:pt x="1700594" y="4325938"/>
                  <a:pt x="1690243" y="4367530"/>
                </a:cubicBezTo>
                <a:cubicBezTo>
                  <a:pt x="1704086" y="4377881"/>
                  <a:pt x="1731772" y="4395216"/>
                  <a:pt x="1731772" y="4412552"/>
                </a:cubicBezTo>
                <a:cubicBezTo>
                  <a:pt x="1731772" y="4450652"/>
                  <a:pt x="1662494" y="4499102"/>
                  <a:pt x="1662494" y="4516438"/>
                </a:cubicBezTo>
                <a:cubicBezTo>
                  <a:pt x="1662494" y="4526852"/>
                  <a:pt x="1704086" y="4554538"/>
                  <a:pt x="1704086" y="4575302"/>
                </a:cubicBezTo>
                <a:cubicBezTo>
                  <a:pt x="1704086" y="4582287"/>
                  <a:pt x="1700594" y="4585716"/>
                  <a:pt x="1697164" y="4585716"/>
                </a:cubicBezTo>
                <a:cubicBezTo>
                  <a:pt x="1686751" y="4589209"/>
                  <a:pt x="1610551" y="4616895"/>
                  <a:pt x="1610551" y="4651502"/>
                </a:cubicBezTo>
                <a:cubicBezTo>
                  <a:pt x="1610551" y="4675759"/>
                  <a:pt x="1652143" y="4734624"/>
                  <a:pt x="1652143" y="4758881"/>
                </a:cubicBezTo>
                <a:cubicBezTo>
                  <a:pt x="1652143" y="4790059"/>
                  <a:pt x="1641729" y="4814316"/>
                  <a:pt x="1620964" y="4848924"/>
                </a:cubicBezTo>
                <a:cubicBezTo>
                  <a:pt x="1624394" y="4852416"/>
                  <a:pt x="1659064" y="4869752"/>
                  <a:pt x="1659064" y="4883595"/>
                </a:cubicBezTo>
                <a:cubicBezTo>
                  <a:pt x="1659064" y="4893945"/>
                  <a:pt x="1655572" y="4907852"/>
                  <a:pt x="1662494" y="4921695"/>
                </a:cubicBezTo>
                <a:cubicBezTo>
                  <a:pt x="1669478" y="4942459"/>
                  <a:pt x="1690243" y="4928616"/>
                  <a:pt x="1704086" y="4932045"/>
                </a:cubicBezTo>
                <a:cubicBezTo>
                  <a:pt x="1742186" y="4939030"/>
                  <a:pt x="1738694" y="4963224"/>
                  <a:pt x="1738694" y="4987481"/>
                </a:cubicBezTo>
                <a:cubicBezTo>
                  <a:pt x="1738694" y="4994402"/>
                  <a:pt x="1731772" y="5042916"/>
                  <a:pt x="1724851" y="5070602"/>
                </a:cubicBezTo>
                <a:lnTo>
                  <a:pt x="1731772" y="5077524"/>
                </a:lnTo>
                <a:cubicBezTo>
                  <a:pt x="1745678" y="5063681"/>
                  <a:pt x="1773364" y="5035995"/>
                  <a:pt x="1780286" y="5035995"/>
                </a:cubicBezTo>
                <a:cubicBezTo>
                  <a:pt x="1804543" y="5035995"/>
                  <a:pt x="1811464" y="5067173"/>
                  <a:pt x="1811464" y="5070602"/>
                </a:cubicBezTo>
                <a:cubicBezTo>
                  <a:pt x="1811464" y="5081016"/>
                  <a:pt x="1804543" y="5105273"/>
                  <a:pt x="1797621" y="5122545"/>
                </a:cubicBezTo>
                <a:cubicBezTo>
                  <a:pt x="1801051" y="5126038"/>
                  <a:pt x="1797621" y="5129467"/>
                  <a:pt x="1804543" y="5129467"/>
                </a:cubicBezTo>
                <a:cubicBezTo>
                  <a:pt x="1814894" y="5129467"/>
                  <a:pt x="1835721" y="5119116"/>
                  <a:pt x="1846072" y="5119116"/>
                </a:cubicBezTo>
                <a:cubicBezTo>
                  <a:pt x="1856486" y="5119116"/>
                  <a:pt x="1866900" y="5119116"/>
                  <a:pt x="1877251" y="5132959"/>
                </a:cubicBezTo>
                <a:cubicBezTo>
                  <a:pt x="1901508" y="5108702"/>
                  <a:pt x="1891094" y="5060252"/>
                  <a:pt x="1932686" y="5035995"/>
                </a:cubicBezTo>
                <a:cubicBezTo>
                  <a:pt x="1939608" y="5029073"/>
                  <a:pt x="1953451" y="5035995"/>
                  <a:pt x="1963864" y="5035995"/>
                </a:cubicBezTo>
                <a:cubicBezTo>
                  <a:pt x="1977708" y="5011738"/>
                  <a:pt x="1988121" y="4977130"/>
                  <a:pt x="2001964" y="4952873"/>
                </a:cubicBezTo>
                <a:cubicBezTo>
                  <a:pt x="2008886" y="4939030"/>
                  <a:pt x="2022729" y="4935538"/>
                  <a:pt x="2026221" y="4925124"/>
                </a:cubicBezTo>
                <a:cubicBezTo>
                  <a:pt x="2043494" y="4890516"/>
                  <a:pt x="2040064" y="4803902"/>
                  <a:pt x="2088515" y="4803902"/>
                </a:cubicBezTo>
                <a:cubicBezTo>
                  <a:pt x="2095437" y="4803902"/>
                  <a:pt x="2102421" y="4807395"/>
                  <a:pt x="2109343" y="4810824"/>
                </a:cubicBezTo>
                <a:cubicBezTo>
                  <a:pt x="2119694" y="4796981"/>
                  <a:pt x="2126615" y="4769295"/>
                  <a:pt x="2126615" y="4762373"/>
                </a:cubicBezTo>
                <a:cubicBezTo>
                  <a:pt x="2126615" y="4751959"/>
                  <a:pt x="2105851" y="4672330"/>
                  <a:pt x="2105851" y="4665409"/>
                </a:cubicBezTo>
                <a:cubicBezTo>
                  <a:pt x="2105851" y="4654995"/>
                  <a:pt x="2105851" y="4637659"/>
                  <a:pt x="2126615" y="4637659"/>
                </a:cubicBezTo>
                <a:cubicBezTo>
                  <a:pt x="2143951" y="4637659"/>
                  <a:pt x="2157794" y="4654995"/>
                  <a:pt x="2182051" y="4679252"/>
                </a:cubicBezTo>
                <a:cubicBezTo>
                  <a:pt x="2185543" y="4675759"/>
                  <a:pt x="2185543" y="4672330"/>
                  <a:pt x="2185543" y="4661916"/>
                </a:cubicBezTo>
                <a:cubicBezTo>
                  <a:pt x="2185543" y="4654995"/>
                  <a:pt x="2161286" y="4551109"/>
                  <a:pt x="2161286" y="4544187"/>
                </a:cubicBezTo>
                <a:cubicBezTo>
                  <a:pt x="2161286" y="4530281"/>
                  <a:pt x="2164715" y="4526852"/>
                  <a:pt x="2175129" y="4526852"/>
                </a:cubicBezTo>
                <a:cubicBezTo>
                  <a:pt x="2185543" y="4526852"/>
                  <a:pt x="2206308" y="4544187"/>
                  <a:pt x="2220151" y="4554538"/>
                </a:cubicBezTo>
                <a:cubicBezTo>
                  <a:pt x="2251329" y="4513009"/>
                  <a:pt x="2244408" y="4464495"/>
                  <a:pt x="2251329" y="4422966"/>
                </a:cubicBezTo>
                <a:cubicBezTo>
                  <a:pt x="2247837" y="4412552"/>
                  <a:pt x="2251329" y="4374452"/>
                  <a:pt x="2279015" y="4374452"/>
                </a:cubicBezTo>
                <a:cubicBezTo>
                  <a:pt x="2285937" y="4374452"/>
                  <a:pt x="2310194" y="4388295"/>
                  <a:pt x="2330958" y="4398709"/>
                </a:cubicBezTo>
                <a:lnTo>
                  <a:pt x="2330958" y="4360609"/>
                </a:lnTo>
                <a:cubicBezTo>
                  <a:pt x="2320608" y="4329430"/>
                  <a:pt x="2306764" y="4263644"/>
                  <a:pt x="2306764" y="4253230"/>
                </a:cubicBezTo>
                <a:cubicBezTo>
                  <a:pt x="2306764" y="4235895"/>
                  <a:pt x="2317115" y="4232466"/>
                  <a:pt x="2324037" y="4232466"/>
                </a:cubicBezTo>
                <a:cubicBezTo>
                  <a:pt x="2337943" y="4232466"/>
                  <a:pt x="2362137" y="4246309"/>
                  <a:pt x="2372551" y="4263644"/>
                </a:cubicBezTo>
                <a:cubicBezTo>
                  <a:pt x="2376043" y="4256659"/>
                  <a:pt x="2376043" y="4246309"/>
                  <a:pt x="2376043" y="4235895"/>
                </a:cubicBezTo>
                <a:cubicBezTo>
                  <a:pt x="2376043" y="4228973"/>
                  <a:pt x="2376043" y="4204716"/>
                  <a:pt x="2365629" y="4204716"/>
                </a:cubicBezTo>
                <a:cubicBezTo>
                  <a:pt x="2358708" y="4204716"/>
                  <a:pt x="2337943" y="4211638"/>
                  <a:pt x="2327529" y="4211638"/>
                </a:cubicBezTo>
                <a:cubicBezTo>
                  <a:pt x="2320608" y="4211638"/>
                  <a:pt x="2209737" y="4180459"/>
                  <a:pt x="2199386" y="4180459"/>
                </a:cubicBezTo>
                <a:cubicBezTo>
                  <a:pt x="2168208" y="4180459"/>
                  <a:pt x="2092008" y="4225544"/>
                  <a:pt x="2078164" y="4225544"/>
                </a:cubicBezTo>
                <a:cubicBezTo>
                  <a:pt x="2071243" y="4225544"/>
                  <a:pt x="2053908" y="4218559"/>
                  <a:pt x="2043494" y="4215130"/>
                </a:cubicBezTo>
                <a:cubicBezTo>
                  <a:pt x="2040064" y="4218559"/>
                  <a:pt x="2040064" y="4215130"/>
                  <a:pt x="2040064" y="4222052"/>
                </a:cubicBezTo>
                <a:cubicBezTo>
                  <a:pt x="2040064" y="4232466"/>
                  <a:pt x="2050415" y="4256659"/>
                  <a:pt x="2050415" y="4270566"/>
                </a:cubicBezTo>
                <a:cubicBezTo>
                  <a:pt x="2057337" y="4301681"/>
                  <a:pt x="2060829" y="4343273"/>
                  <a:pt x="2064321" y="4381373"/>
                </a:cubicBezTo>
                <a:lnTo>
                  <a:pt x="2067751" y="4509516"/>
                </a:lnTo>
                <a:cubicBezTo>
                  <a:pt x="2053908" y="4412552"/>
                  <a:pt x="2043494" y="4308666"/>
                  <a:pt x="2026221" y="4211638"/>
                </a:cubicBezTo>
                <a:cubicBezTo>
                  <a:pt x="2026221" y="4204716"/>
                  <a:pt x="2019237" y="4197795"/>
                  <a:pt x="2012315" y="4190873"/>
                </a:cubicBezTo>
                <a:cubicBezTo>
                  <a:pt x="1977708" y="4287838"/>
                  <a:pt x="1960372" y="4409059"/>
                  <a:pt x="1932686" y="4506087"/>
                </a:cubicBezTo>
                <a:cubicBezTo>
                  <a:pt x="1908429" y="4596130"/>
                  <a:pt x="1866900" y="4696524"/>
                  <a:pt x="1814894" y="4790059"/>
                </a:cubicBezTo>
                <a:cubicBezTo>
                  <a:pt x="1811464" y="4796981"/>
                  <a:pt x="1787208" y="4810824"/>
                  <a:pt x="1783715" y="4810824"/>
                </a:cubicBezTo>
                <a:cubicBezTo>
                  <a:pt x="1797621" y="4796981"/>
                  <a:pt x="1811464" y="4779709"/>
                  <a:pt x="1818386" y="4765802"/>
                </a:cubicBezTo>
                <a:cubicBezTo>
                  <a:pt x="1866900" y="4654995"/>
                  <a:pt x="1922272" y="4530281"/>
                  <a:pt x="1932686" y="4415981"/>
                </a:cubicBezTo>
                <a:cubicBezTo>
                  <a:pt x="1950021" y="4325938"/>
                  <a:pt x="1981137" y="4228973"/>
                  <a:pt x="1991551" y="4152773"/>
                </a:cubicBezTo>
                <a:cubicBezTo>
                  <a:pt x="1995043" y="4121595"/>
                  <a:pt x="2005394" y="4069651"/>
                  <a:pt x="2005394" y="4059238"/>
                </a:cubicBezTo>
                <a:cubicBezTo>
                  <a:pt x="2005394" y="4028123"/>
                  <a:pt x="1967294" y="3990023"/>
                  <a:pt x="1950021" y="3962273"/>
                </a:cubicBezTo>
                <a:cubicBezTo>
                  <a:pt x="1915351" y="3990023"/>
                  <a:pt x="1887664" y="4048887"/>
                  <a:pt x="1832229" y="4076573"/>
                </a:cubicBezTo>
                <a:cubicBezTo>
                  <a:pt x="1887664" y="3993451"/>
                  <a:pt x="1946529" y="3962273"/>
                  <a:pt x="1946529" y="3889566"/>
                </a:cubicBezTo>
                <a:cubicBezTo>
                  <a:pt x="1946529" y="3844544"/>
                  <a:pt x="1936115" y="3847973"/>
                  <a:pt x="1936115" y="3820287"/>
                </a:cubicBezTo>
                <a:cubicBezTo>
                  <a:pt x="1936115" y="3809873"/>
                  <a:pt x="1859915" y="3740595"/>
                  <a:pt x="1835721" y="3692144"/>
                </a:cubicBezTo>
                <a:cubicBezTo>
                  <a:pt x="1807972" y="3636709"/>
                  <a:pt x="1814894" y="3557080"/>
                  <a:pt x="1807972" y="3501644"/>
                </a:cubicBezTo>
                <a:cubicBezTo>
                  <a:pt x="1686751" y="3660966"/>
                  <a:pt x="1510157" y="3941509"/>
                  <a:pt x="1368108" y="3969195"/>
                </a:cubicBezTo>
                <a:cubicBezTo>
                  <a:pt x="1350835" y="3972687"/>
                  <a:pt x="1326578" y="3969195"/>
                  <a:pt x="1309243" y="3972687"/>
                </a:cubicBezTo>
                <a:cubicBezTo>
                  <a:pt x="1281557" y="3976116"/>
                  <a:pt x="1253808" y="3990023"/>
                  <a:pt x="1226121" y="3996944"/>
                </a:cubicBezTo>
                <a:cubicBezTo>
                  <a:pt x="1205357" y="4000373"/>
                  <a:pt x="1177608" y="3990023"/>
                  <a:pt x="1160335" y="4000373"/>
                </a:cubicBezTo>
                <a:cubicBezTo>
                  <a:pt x="1129157" y="4014216"/>
                  <a:pt x="1104900" y="4048887"/>
                  <a:pt x="1084135" y="4066223"/>
                </a:cubicBezTo>
                <a:cubicBezTo>
                  <a:pt x="1059878" y="4083495"/>
                  <a:pt x="969835" y="4166616"/>
                  <a:pt x="952500" y="4166616"/>
                </a:cubicBezTo>
                <a:cubicBezTo>
                  <a:pt x="924814" y="4166616"/>
                  <a:pt x="921321" y="4128516"/>
                  <a:pt x="924814" y="4111244"/>
                </a:cubicBezTo>
                <a:cubicBezTo>
                  <a:pt x="924814" y="4111244"/>
                  <a:pt x="924814" y="4107751"/>
                  <a:pt x="917892" y="4107751"/>
                </a:cubicBezTo>
                <a:cubicBezTo>
                  <a:pt x="907478" y="4107751"/>
                  <a:pt x="824357" y="4145851"/>
                  <a:pt x="762000" y="4145851"/>
                </a:cubicBezTo>
                <a:cubicBezTo>
                  <a:pt x="727392" y="4145851"/>
                  <a:pt x="716978" y="4152773"/>
                  <a:pt x="689292" y="4093909"/>
                </a:cubicBezTo>
                <a:cubicBezTo>
                  <a:pt x="637286" y="4100830"/>
                  <a:pt x="568071" y="4118166"/>
                  <a:pt x="519557" y="4118166"/>
                </a:cubicBezTo>
                <a:cubicBezTo>
                  <a:pt x="460692" y="4118166"/>
                  <a:pt x="408749" y="4114673"/>
                  <a:pt x="419100" y="4031551"/>
                </a:cubicBezTo>
                <a:cubicBezTo>
                  <a:pt x="381000" y="4041966"/>
                  <a:pt x="339471" y="4059238"/>
                  <a:pt x="301371" y="4066223"/>
                </a:cubicBezTo>
                <a:cubicBezTo>
                  <a:pt x="263271" y="4076573"/>
                  <a:pt x="193992" y="4080066"/>
                  <a:pt x="183578" y="4080066"/>
                </a:cubicBezTo>
                <a:cubicBezTo>
                  <a:pt x="124714" y="4080066"/>
                  <a:pt x="135128" y="4048887"/>
                  <a:pt x="135128" y="3986530"/>
                </a:cubicBezTo>
                <a:cubicBezTo>
                  <a:pt x="128207" y="3983038"/>
                  <a:pt x="117792" y="3983038"/>
                  <a:pt x="110871" y="3983038"/>
                </a:cubicBezTo>
                <a:cubicBezTo>
                  <a:pt x="83121" y="3983038"/>
                  <a:pt x="52007" y="4010787"/>
                  <a:pt x="31178" y="4010787"/>
                </a:cubicBezTo>
                <a:cubicBezTo>
                  <a:pt x="6921" y="4010787"/>
                  <a:pt x="0" y="3993451"/>
                  <a:pt x="0" y="3979609"/>
                </a:cubicBezTo>
                <a:cubicBezTo>
                  <a:pt x="0" y="3931095"/>
                  <a:pt x="107378" y="3906838"/>
                  <a:pt x="93535" y="3865309"/>
                </a:cubicBezTo>
                <a:cubicBezTo>
                  <a:pt x="86614" y="3851466"/>
                  <a:pt x="97028" y="3830701"/>
                  <a:pt x="110871" y="3816795"/>
                </a:cubicBezTo>
                <a:cubicBezTo>
                  <a:pt x="124714" y="3796030"/>
                  <a:pt x="145478" y="3782187"/>
                  <a:pt x="166307" y="3771773"/>
                </a:cubicBezTo>
                <a:cubicBezTo>
                  <a:pt x="176657" y="3761423"/>
                  <a:pt x="245935" y="3733673"/>
                  <a:pt x="245935" y="3719830"/>
                </a:cubicBezTo>
                <a:cubicBezTo>
                  <a:pt x="245935" y="3709416"/>
                  <a:pt x="225171" y="3692144"/>
                  <a:pt x="225171" y="3685223"/>
                </a:cubicBezTo>
                <a:cubicBezTo>
                  <a:pt x="225171" y="3657473"/>
                  <a:pt x="318643" y="3570923"/>
                  <a:pt x="356743" y="3557080"/>
                </a:cubicBezTo>
                <a:cubicBezTo>
                  <a:pt x="374078" y="3546666"/>
                  <a:pt x="401764" y="3539744"/>
                  <a:pt x="422592" y="3532823"/>
                </a:cubicBezTo>
                <a:cubicBezTo>
                  <a:pt x="415671" y="3525901"/>
                  <a:pt x="412178" y="3522409"/>
                  <a:pt x="412178" y="3511995"/>
                </a:cubicBezTo>
                <a:cubicBezTo>
                  <a:pt x="412178" y="3484309"/>
                  <a:pt x="471043" y="3470466"/>
                  <a:pt x="477964" y="3466973"/>
                </a:cubicBezTo>
                <a:cubicBezTo>
                  <a:pt x="536892" y="3435858"/>
                  <a:pt x="595757" y="3421951"/>
                  <a:pt x="654621" y="3411601"/>
                </a:cubicBezTo>
                <a:cubicBezTo>
                  <a:pt x="675386" y="3408109"/>
                  <a:pt x="703135" y="3408109"/>
                  <a:pt x="727392" y="3404680"/>
                </a:cubicBezTo>
                <a:cubicBezTo>
                  <a:pt x="768921" y="3311144"/>
                  <a:pt x="855535" y="3335401"/>
                  <a:pt x="921321" y="3318066"/>
                </a:cubicBezTo>
                <a:cubicBezTo>
                  <a:pt x="869378" y="3286887"/>
                  <a:pt x="862457" y="3252280"/>
                  <a:pt x="862457" y="3214180"/>
                </a:cubicBezTo>
                <a:cubicBezTo>
                  <a:pt x="862457" y="3183001"/>
                  <a:pt x="865886" y="3162237"/>
                  <a:pt x="886714" y="3124137"/>
                </a:cubicBezTo>
                <a:lnTo>
                  <a:pt x="879792" y="3117151"/>
                </a:lnTo>
                <a:cubicBezTo>
                  <a:pt x="831278" y="3131058"/>
                  <a:pt x="723900" y="3002915"/>
                  <a:pt x="723900" y="2957830"/>
                </a:cubicBezTo>
                <a:lnTo>
                  <a:pt x="723900" y="2885123"/>
                </a:lnTo>
                <a:cubicBezTo>
                  <a:pt x="737743" y="2805494"/>
                  <a:pt x="807021" y="2725801"/>
                  <a:pt x="886714" y="2666937"/>
                </a:cubicBezTo>
                <a:cubicBezTo>
                  <a:pt x="886714" y="2666937"/>
                  <a:pt x="886714" y="2663444"/>
                  <a:pt x="883221" y="2660015"/>
                </a:cubicBezTo>
                <a:cubicBezTo>
                  <a:pt x="848614" y="2635758"/>
                  <a:pt x="845121" y="2635758"/>
                  <a:pt x="845121" y="2604580"/>
                </a:cubicBezTo>
                <a:cubicBezTo>
                  <a:pt x="845121" y="2545715"/>
                  <a:pt x="949008" y="2445258"/>
                  <a:pt x="1004443" y="2414080"/>
                </a:cubicBezTo>
                <a:cubicBezTo>
                  <a:pt x="1063308" y="2379472"/>
                  <a:pt x="1122235" y="2365566"/>
                  <a:pt x="1177608" y="2348294"/>
                </a:cubicBezTo>
                <a:cubicBezTo>
                  <a:pt x="1132586" y="2317115"/>
                  <a:pt x="1087564" y="2272094"/>
                  <a:pt x="1035621" y="2251329"/>
                </a:cubicBezTo>
                <a:cubicBezTo>
                  <a:pt x="1001014" y="2237423"/>
                  <a:pt x="959421" y="2254758"/>
                  <a:pt x="928243" y="2247837"/>
                </a:cubicBezTo>
                <a:cubicBezTo>
                  <a:pt x="865886" y="2237423"/>
                  <a:pt x="779335" y="2209737"/>
                  <a:pt x="748157" y="2133537"/>
                </a:cubicBezTo>
                <a:cubicBezTo>
                  <a:pt x="675386" y="2161223"/>
                  <a:pt x="613092" y="2036572"/>
                  <a:pt x="613092" y="1984629"/>
                </a:cubicBezTo>
                <a:cubicBezTo>
                  <a:pt x="613092" y="1963801"/>
                  <a:pt x="620014" y="1936115"/>
                  <a:pt x="651192" y="1915351"/>
                </a:cubicBezTo>
                <a:cubicBezTo>
                  <a:pt x="620014" y="1884172"/>
                  <a:pt x="626935" y="1877251"/>
                  <a:pt x="626935" y="1852993"/>
                </a:cubicBezTo>
                <a:cubicBezTo>
                  <a:pt x="626935" y="1846072"/>
                  <a:pt x="626935" y="1825308"/>
                  <a:pt x="630364" y="1818386"/>
                </a:cubicBezTo>
                <a:cubicBezTo>
                  <a:pt x="633857" y="1797558"/>
                  <a:pt x="651192" y="1766380"/>
                  <a:pt x="682371" y="1749108"/>
                </a:cubicBezTo>
                <a:cubicBezTo>
                  <a:pt x="703135" y="1735201"/>
                  <a:pt x="730821" y="1728280"/>
                  <a:pt x="755078" y="1717929"/>
                </a:cubicBezTo>
                <a:cubicBezTo>
                  <a:pt x="762000" y="1714437"/>
                  <a:pt x="762000" y="1704086"/>
                  <a:pt x="762000" y="1697101"/>
                </a:cubicBezTo>
                <a:cubicBezTo>
                  <a:pt x="762000" y="1641729"/>
                  <a:pt x="845121" y="1596708"/>
                  <a:pt x="890143" y="1579372"/>
                </a:cubicBezTo>
                <a:cubicBezTo>
                  <a:pt x="858964" y="1555115"/>
                  <a:pt x="862457" y="1541272"/>
                  <a:pt x="862457" y="1520508"/>
                </a:cubicBezTo>
                <a:cubicBezTo>
                  <a:pt x="862457" y="1513586"/>
                  <a:pt x="865886" y="1496251"/>
                  <a:pt x="865886" y="1482408"/>
                </a:cubicBezTo>
                <a:cubicBezTo>
                  <a:pt x="865886" y="1461643"/>
                  <a:pt x="890143" y="1423543"/>
                  <a:pt x="917892" y="1416558"/>
                </a:cubicBezTo>
                <a:cubicBezTo>
                  <a:pt x="907478" y="1395793"/>
                  <a:pt x="907478" y="1378458"/>
                  <a:pt x="907478" y="1364615"/>
                </a:cubicBezTo>
                <a:cubicBezTo>
                  <a:pt x="907478" y="1284986"/>
                  <a:pt x="1018286" y="1188021"/>
                  <a:pt x="1073721" y="1188021"/>
                </a:cubicBezTo>
                <a:lnTo>
                  <a:pt x="1167257" y="1188021"/>
                </a:lnTo>
                <a:cubicBezTo>
                  <a:pt x="1153414" y="1066737"/>
                  <a:pt x="1309243" y="1073721"/>
                  <a:pt x="1381951" y="1063308"/>
                </a:cubicBezTo>
                <a:cubicBezTo>
                  <a:pt x="1302321" y="1032129"/>
                  <a:pt x="1267651" y="966343"/>
                  <a:pt x="1267651" y="914400"/>
                </a:cubicBezTo>
                <a:cubicBezTo>
                  <a:pt x="1267651" y="900493"/>
                  <a:pt x="1271143" y="855472"/>
                  <a:pt x="1295400" y="845121"/>
                </a:cubicBezTo>
                <a:cubicBezTo>
                  <a:pt x="1291908" y="838200"/>
                  <a:pt x="1281557" y="831279"/>
                  <a:pt x="1278064" y="824294"/>
                </a:cubicBezTo>
                <a:cubicBezTo>
                  <a:pt x="1271143" y="810451"/>
                  <a:pt x="1267651" y="793179"/>
                  <a:pt x="1267651" y="782765"/>
                </a:cubicBezTo>
                <a:cubicBezTo>
                  <a:pt x="1267651" y="775843"/>
                  <a:pt x="1271143" y="765429"/>
                  <a:pt x="1271143" y="755079"/>
                </a:cubicBezTo>
                <a:cubicBezTo>
                  <a:pt x="1271143" y="699643"/>
                  <a:pt x="1330008" y="671894"/>
                  <a:pt x="1361186" y="658051"/>
                </a:cubicBezTo>
                <a:cubicBezTo>
                  <a:pt x="1364678" y="654622"/>
                  <a:pt x="1364678" y="647700"/>
                  <a:pt x="1364678" y="640779"/>
                </a:cubicBezTo>
                <a:cubicBezTo>
                  <a:pt x="1364678" y="606108"/>
                  <a:pt x="1402778" y="547243"/>
                  <a:pt x="1444308" y="540322"/>
                </a:cubicBezTo>
                <a:cubicBezTo>
                  <a:pt x="1454721" y="536829"/>
                  <a:pt x="1475486" y="543751"/>
                  <a:pt x="1489329" y="536829"/>
                </a:cubicBezTo>
                <a:cubicBezTo>
                  <a:pt x="1499743" y="533400"/>
                  <a:pt x="1506664" y="512572"/>
                  <a:pt x="1524000" y="502222"/>
                </a:cubicBezTo>
                <a:cubicBezTo>
                  <a:pt x="1537843" y="488378"/>
                  <a:pt x="1565529" y="481457"/>
                  <a:pt x="1579372" y="481457"/>
                </a:cubicBezTo>
                <a:cubicBezTo>
                  <a:pt x="1586294" y="481457"/>
                  <a:pt x="1717929" y="509143"/>
                  <a:pt x="1728343" y="509143"/>
                </a:cubicBezTo>
                <a:cubicBezTo>
                  <a:pt x="1735264" y="509143"/>
                  <a:pt x="1787208" y="498729"/>
                  <a:pt x="1794129" y="498729"/>
                </a:cubicBezTo>
                <a:cubicBezTo>
                  <a:pt x="1852994" y="498729"/>
                  <a:pt x="1918843" y="516064"/>
                  <a:pt x="1967294" y="581851"/>
                </a:cubicBezTo>
                <a:cubicBezTo>
                  <a:pt x="1984629" y="547243"/>
                  <a:pt x="2001964" y="502222"/>
                  <a:pt x="2022729" y="464122"/>
                </a:cubicBezTo>
                <a:cubicBezTo>
                  <a:pt x="2036572" y="432943"/>
                  <a:pt x="2088515" y="381000"/>
                  <a:pt x="2088515" y="374078"/>
                </a:cubicBezTo>
                <a:cubicBezTo>
                  <a:pt x="2088515" y="363664"/>
                  <a:pt x="2078164" y="346329"/>
                  <a:pt x="2078164" y="335978"/>
                </a:cubicBezTo>
                <a:cubicBezTo>
                  <a:pt x="2078164" y="284036"/>
                  <a:pt x="2123186" y="166243"/>
                  <a:pt x="2206308" y="166243"/>
                </a:cubicBezTo>
                <a:cubicBezTo>
                  <a:pt x="2220151" y="166243"/>
                  <a:pt x="2240915" y="162814"/>
                  <a:pt x="2258251" y="187008"/>
                </a:cubicBezTo>
                <a:cubicBezTo>
                  <a:pt x="2296351" y="110808"/>
                  <a:pt x="2382964" y="96964"/>
                  <a:pt x="2434908" y="96964"/>
                </a:cubicBezTo>
                <a:cubicBezTo>
                  <a:pt x="2538794" y="96964"/>
                  <a:pt x="2462594" y="256286"/>
                  <a:pt x="2556129" y="256286"/>
                </a:cubicBezTo>
                <a:lnTo>
                  <a:pt x="2566480" y="256286"/>
                </a:lnTo>
                <a:cubicBezTo>
                  <a:pt x="2569972" y="242443"/>
                  <a:pt x="2569972" y="221678"/>
                  <a:pt x="2580386" y="211264"/>
                </a:cubicBezTo>
                <a:cubicBezTo>
                  <a:pt x="2597658" y="187008"/>
                  <a:pt x="2653094" y="169736"/>
                  <a:pt x="2680780" y="169736"/>
                </a:cubicBezTo>
                <a:cubicBezTo>
                  <a:pt x="2698115" y="169736"/>
                  <a:pt x="2736215" y="187008"/>
                  <a:pt x="2756980" y="204343"/>
                </a:cubicBezTo>
                <a:cubicBezTo>
                  <a:pt x="2763901" y="211264"/>
                  <a:pt x="2767394" y="228600"/>
                  <a:pt x="2777808" y="232029"/>
                </a:cubicBezTo>
                <a:cubicBezTo>
                  <a:pt x="2805494" y="249364"/>
                  <a:pt x="2860929" y="232029"/>
                  <a:pt x="2892108" y="270129"/>
                </a:cubicBezTo>
                <a:cubicBezTo>
                  <a:pt x="2905951" y="284036"/>
                  <a:pt x="2905951" y="308229"/>
                  <a:pt x="2905951" y="329057"/>
                </a:cubicBezTo>
                <a:cubicBezTo>
                  <a:pt x="2905951" y="335978"/>
                  <a:pt x="2899029" y="387922"/>
                  <a:pt x="2899029" y="398336"/>
                </a:cubicBezTo>
                <a:cubicBezTo>
                  <a:pt x="2899029" y="460629"/>
                  <a:pt x="2992501" y="484886"/>
                  <a:pt x="2992501" y="616522"/>
                </a:cubicBezTo>
                <a:cubicBezTo>
                  <a:pt x="2992501" y="713486"/>
                  <a:pt x="2933637" y="723900"/>
                  <a:pt x="2899029" y="810451"/>
                </a:cubicBezTo>
                <a:lnTo>
                  <a:pt x="2902458" y="831279"/>
                </a:lnTo>
                <a:cubicBezTo>
                  <a:pt x="2944051" y="782765"/>
                  <a:pt x="2995994" y="765429"/>
                  <a:pt x="3044444" y="744665"/>
                </a:cubicBezTo>
                <a:cubicBezTo>
                  <a:pt x="3065272" y="734251"/>
                  <a:pt x="3096451" y="734251"/>
                  <a:pt x="3120644" y="720408"/>
                </a:cubicBezTo>
                <a:cubicBezTo>
                  <a:pt x="3127629" y="716979"/>
                  <a:pt x="3127629" y="699643"/>
                  <a:pt x="3134551" y="692722"/>
                </a:cubicBezTo>
                <a:cubicBezTo>
                  <a:pt x="3183001" y="644208"/>
                  <a:pt x="3193415" y="623443"/>
                  <a:pt x="3234944" y="623443"/>
                </a:cubicBezTo>
                <a:cubicBezTo>
                  <a:pt x="3245358" y="623443"/>
                  <a:pt x="3262694" y="630365"/>
                  <a:pt x="3273044" y="630365"/>
                </a:cubicBezTo>
                <a:cubicBezTo>
                  <a:pt x="3279965" y="630365"/>
                  <a:pt x="3300794" y="606108"/>
                  <a:pt x="3314637" y="602679"/>
                </a:cubicBezTo>
                <a:cubicBezTo>
                  <a:pt x="3321558" y="599186"/>
                  <a:pt x="3342322" y="599186"/>
                  <a:pt x="3352737" y="599186"/>
                </a:cubicBezTo>
                <a:cubicBezTo>
                  <a:pt x="3408172" y="599186"/>
                  <a:pt x="3446272" y="654622"/>
                  <a:pt x="3446272" y="699643"/>
                </a:cubicBezTo>
                <a:cubicBezTo>
                  <a:pt x="3446272" y="709994"/>
                  <a:pt x="3439287" y="730822"/>
                  <a:pt x="3439287" y="741172"/>
                </a:cubicBezTo>
                <a:cubicBezTo>
                  <a:pt x="3439287" y="748094"/>
                  <a:pt x="3463544" y="762000"/>
                  <a:pt x="3470465" y="779272"/>
                </a:cubicBezTo>
                <a:cubicBezTo>
                  <a:pt x="3484372" y="800100"/>
                  <a:pt x="3487801" y="827786"/>
                  <a:pt x="3480880" y="852043"/>
                </a:cubicBezTo>
                <a:cubicBezTo>
                  <a:pt x="3491294" y="855472"/>
                  <a:pt x="3501644" y="869315"/>
                  <a:pt x="3512058" y="869315"/>
                </a:cubicBezTo>
                <a:cubicBezTo>
                  <a:pt x="3518980" y="869315"/>
                  <a:pt x="3584765" y="838200"/>
                  <a:pt x="3615944" y="838200"/>
                </a:cubicBezTo>
                <a:cubicBezTo>
                  <a:pt x="3671380" y="838200"/>
                  <a:pt x="3674808" y="858965"/>
                  <a:pt x="3705987" y="858965"/>
                </a:cubicBezTo>
                <a:cubicBezTo>
                  <a:pt x="3723322" y="858965"/>
                  <a:pt x="3747580" y="838200"/>
                  <a:pt x="3778758" y="838200"/>
                </a:cubicBezTo>
                <a:cubicBezTo>
                  <a:pt x="3789108" y="838200"/>
                  <a:pt x="3813365" y="838200"/>
                  <a:pt x="3830701" y="848551"/>
                </a:cubicBezTo>
                <a:cubicBezTo>
                  <a:pt x="3848036" y="862393"/>
                  <a:pt x="3851465" y="900493"/>
                  <a:pt x="3875723" y="914400"/>
                </a:cubicBezTo>
                <a:cubicBezTo>
                  <a:pt x="3896487" y="928243"/>
                  <a:pt x="3931158" y="914400"/>
                  <a:pt x="3958844" y="917829"/>
                </a:cubicBezTo>
                <a:cubicBezTo>
                  <a:pt x="3976180" y="921321"/>
                  <a:pt x="4007358" y="949008"/>
                  <a:pt x="4007358" y="949008"/>
                </a:cubicBezTo>
                <a:cubicBezTo>
                  <a:pt x="4017709" y="949008"/>
                  <a:pt x="4024630" y="935165"/>
                  <a:pt x="4038536" y="931672"/>
                </a:cubicBezTo>
                <a:cubicBezTo>
                  <a:pt x="4059301" y="921321"/>
                  <a:pt x="4100830" y="921321"/>
                  <a:pt x="4107751" y="921321"/>
                </a:cubicBezTo>
                <a:cubicBezTo>
                  <a:pt x="4132009" y="921321"/>
                  <a:pt x="4132009" y="917829"/>
                  <a:pt x="4163187" y="935165"/>
                </a:cubicBezTo>
                <a:cubicBezTo>
                  <a:pt x="4170109" y="910908"/>
                  <a:pt x="4173601" y="886651"/>
                  <a:pt x="4177030" y="862393"/>
                </a:cubicBezTo>
                <a:cubicBezTo>
                  <a:pt x="4177030" y="862393"/>
                  <a:pt x="4173601" y="858965"/>
                  <a:pt x="4183951" y="858965"/>
                </a:cubicBezTo>
                <a:cubicBezTo>
                  <a:pt x="4190873" y="858965"/>
                  <a:pt x="4208209" y="893572"/>
                  <a:pt x="4222051" y="914400"/>
                </a:cubicBezTo>
                <a:cubicBezTo>
                  <a:pt x="4225544" y="852043"/>
                  <a:pt x="4222051" y="845121"/>
                  <a:pt x="4222051" y="838200"/>
                </a:cubicBezTo>
                <a:cubicBezTo>
                  <a:pt x="4222051" y="827786"/>
                  <a:pt x="4225544" y="768922"/>
                  <a:pt x="4249801" y="768922"/>
                </a:cubicBezTo>
                <a:cubicBezTo>
                  <a:pt x="4260151" y="768922"/>
                  <a:pt x="4270566" y="789686"/>
                  <a:pt x="4280980" y="803529"/>
                </a:cubicBezTo>
                <a:cubicBezTo>
                  <a:pt x="4284409" y="737743"/>
                  <a:pt x="4280980" y="727329"/>
                  <a:pt x="4280980" y="668465"/>
                </a:cubicBezTo>
                <a:cubicBezTo>
                  <a:pt x="4284409" y="654622"/>
                  <a:pt x="4284409" y="613029"/>
                  <a:pt x="4308666" y="613029"/>
                </a:cubicBezTo>
                <a:cubicBezTo>
                  <a:pt x="4315587" y="613029"/>
                  <a:pt x="4322509" y="626872"/>
                  <a:pt x="4329430" y="633857"/>
                </a:cubicBezTo>
                <a:cubicBezTo>
                  <a:pt x="4336351" y="585343"/>
                  <a:pt x="4322509" y="529908"/>
                  <a:pt x="4353687" y="481457"/>
                </a:cubicBezTo>
                <a:cubicBezTo>
                  <a:pt x="4364101" y="488378"/>
                  <a:pt x="4374451" y="502222"/>
                  <a:pt x="4388295" y="512572"/>
                </a:cubicBezTo>
                <a:cubicBezTo>
                  <a:pt x="4388295" y="481457"/>
                  <a:pt x="4391787" y="443357"/>
                  <a:pt x="4402201" y="415608"/>
                </a:cubicBezTo>
                <a:cubicBezTo>
                  <a:pt x="4402201" y="415608"/>
                  <a:pt x="4405630" y="415608"/>
                  <a:pt x="4409123" y="412178"/>
                </a:cubicBezTo>
                <a:cubicBezTo>
                  <a:pt x="4416044" y="419100"/>
                  <a:pt x="4422966" y="429450"/>
                  <a:pt x="4433380" y="439864"/>
                </a:cubicBezTo>
                <a:cubicBezTo>
                  <a:pt x="4436809" y="439864"/>
                  <a:pt x="4443730" y="432943"/>
                  <a:pt x="4443730" y="429450"/>
                </a:cubicBezTo>
                <a:cubicBezTo>
                  <a:pt x="4450651" y="405257"/>
                  <a:pt x="4467987" y="329057"/>
                  <a:pt x="4495674" y="329057"/>
                </a:cubicBezTo>
                <a:cubicBezTo>
                  <a:pt x="4502595" y="329057"/>
                  <a:pt x="4509580" y="339408"/>
                  <a:pt x="4516501" y="346329"/>
                </a:cubicBezTo>
                <a:cubicBezTo>
                  <a:pt x="4523423" y="315150"/>
                  <a:pt x="4513009" y="280543"/>
                  <a:pt x="4540695" y="256286"/>
                </a:cubicBezTo>
                <a:cubicBezTo>
                  <a:pt x="4551109" y="266700"/>
                  <a:pt x="4561523" y="280543"/>
                  <a:pt x="4575366" y="290957"/>
                </a:cubicBezTo>
                <a:cubicBezTo>
                  <a:pt x="4575366" y="287464"/>
                  <a:pt x="4568444" y="197422"/>
                  <a:pt x="4606544" y="197422"/>
                </a:cubicBezTo>
                <a:cubicBezTo>
                  <a:pt x="4616895" y="197422"/>
                  <a:pt x="4616895" y="207836"/>
                  <a:pt x="4623816" y="207836"/>
                </a:cubicBezTo>
                <a:cubicBezTo>
                  <a:pt x="4641151" y="207836"/>
                  <a:pt x="4661916" y="145478"/>
                  <a:pt x="4672330" y="138557"/>
                </a:cubicBezTo>
                <a:cubicBezTo>
                  <a:pt x="4693095" y="114300"/>
                  <a:pt x="4731195" y="69278"/>
                  <a:pt x="4741609" y="69278"/>
                </a:cubicBezTo>
                <a:cubicBezTo>
                  <a:pt x="4748530" y="69278"/>
                  <a:pt x="4748530" y="76200"/>
                  <a:pt x="4752023" y="79629"/>
                </a:cubicBezTo>
                <a:cubicBezTo>
                  <a:pt x="4776216" y="55436"/>
                  <a:pt x="4797044" y="10414"/>
                  <a:pt x="4831651" y="0"/>
                </a:cubicBezTo>
                <a:cubicBezTo>
                  <a:pt x="4835144" y="3493"/>
                  <a:pt x="4838574" y="3493"/>
                  <a:pt x="4838574" y="10414"/>
                </a:cubicBezTo>
                <a:close/>
              </a:path>
            </a:pathLst>
          </a:custGeom>
          <a:solidFill>
            <a:srgbClr val="BFE1CF">
              <a:alpha val="36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FA7252F-A99C-6F74-C54F-ADE32CDD8A4A}"/>
              </a:ext>
            </a:extLst>
          </p:cNvPr>
          <p:cNvSpPr/>
          <p:nvPr/>
        </p:nvSpPr>
        <p:spPr>
          <a:xfrm>
            <a:off x="0" y="5541946"/>
            <a:ext cx="5548002" cy="1316055"/>
          </a:xfrm>
          <a:custGeom>
            <a:avLst/>
            <a:gdLst>
              <a:gd name="connsiteX0" fmla="*/ 0 w 5548002"/>
              <a:gd name="connsiteY0" fmla="*/ 0 h 1316055"/>
              <a:gd name="connsiteX1" fmla="*/ 50899 w 5548002"/>
              <a:gd name="connsiteY1" fmla="*/ 1056 h 1316055"/>
              <a:gd name="connsiteX2" fmla="*/ 857250 w 5548002"/>
              <a:gd name="connsiteY2" fmla="*/ 96855 h 1316055"/>
              <a:gd name="connsiteX3" fmla="*/ 2552700 w 5548002"/>
              <a:gd name="connsiteY3" fmla="*/ 935055 h 1316055"/>
              <a:gd name="connsiteX4" fmla="*/ 4800600 w 5548002"/>
              <a:gd name="connsiteY4" fmla="*/ 877905 h 1316055"/>
              <a:gd name="connsiteX5" fmla="*/ 5514380 w 5548002"/>
              <a:gd name="connsiteY5" fmla="*/ 1282718 h 1316055"/>
              <a:gd name="connsiteX6" fmla="*/ 5548002 w 5548002"/>
              <a:gd name="connsiteY6" fmla="*/ 1316055 h 1316055"/>
              <a:gd name="connsiteX7" fmla="*/ 0 w 5548002"/>
              <a:gd name="connsiteY7" fmla="*/ 1316055 h 131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8002" h="1316055">
                <a:moveTo>
                  <a:pt x="0" y="0"/>
                </a:moveTo>
                <a:lnTo>
                  <a:pt x="50899" y="1056"/>
                </a:lnTo>
                <a:cubicBezTo>
                  <a:pt x="335757" y="12395"/>
                  <a:pt x="607219" y="40896"/>
                  <a:pt x="857250" y="96855"/>
                </a:cubicBezTo>
                <a:cubicBezTo>
                  <a:pt x="1524000" y="246080"/>
                  <a:pt x="1895475" y="804880"/>
                  <a:pt x="2552700" y="935055"/>
                </a:cubicBezTo>
                <a:cubicBezTo>
                  <a:pt x="3209925" y="1065230"/>
                  <a:pt x="4219575" y="719155"/>
                  <a:pt x="4800600" y="877905"/>
                </a:cubicBezTo>
                <a:cubicBezTo>
                  <a:pt x="5091113" y="957280"/>
                  <a:pt x="5318522" y="1103330"/>
                  <a:pt x="5514380" y="1282718"/>
                </a:cubicBezTo>
                <a:lnTo>
                  <a:pt x="5548002" y="1316055"/>
                </a:lnTo>
                <a:lnTo>
                  <a:pt x="0" y="1316055"/>
                </a:ln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BC69072-36EB-6AF1-7F4C-D39243D99A7A}"/>
              </a:ext>
            </a:extLst>
          </p:cNvPr>
          <p:cNvSpPr/>
          <p:nvPr/>
        </p:nvSpPr>
        <p:spPr>
          <a:xfrm>
            <a:off x="4914900" y="-190500"/>
            <a:ext cx="8534400" cy="1720258"/>
          </a:xfrm>
          <a:custGeom>
            <a:avLst/>
            <a:gdLst>
              <a:gd name="connsiteX0" fmla="*/ 0 w 8534400"/>
              <a:gd name="connsiteY0" fmla="*/ 0 h 1720258"/>
              <a:gd name="connsiteX1" fmla="*/ 2743200 w 8534400"/>
              <a:gd name="connsiteY1" fmla="*/ 647700 h 1720258"/>
              <a:gd name="connsiteX2" fmla="*/ 4133850 w 8534400"/>
              <a:gd name="connsiteY2" fmla="*/ 1714500 h 1720258"/>
              <a:gd name="connsiteX3" fmla="*/ 6553200 w 8534400"/>
              <a:gd name="connsiteY3" fmla="*/ 1085850 h 1720258"/>
              <a:gd name="connsiteX4" fmla="*/ 8534400 w 8534400"/>
              <a:gd name="connsiteY4" fmla="*/ 1371600 h 17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400" h="1720258">
                <a:moveTo>
                  <a:pt x="0" y="0"/>
                </a:moveTo>
                <a:cubicBezTo>
                  <a:pt x="1027112" y="180975"/>
                  <a:pt x="2054225" y="361950"/>
                  <a:pt x="2743200" y="647700"/>
                </a:cubicBezTo>
                <a:cubicBezTo>
                  <a:pt x="3432175" y="933450"/>
                  <a:pt x="3498850" y="1641475"/>
                  <a:pt x="4133850" y="1714500"/>
                </a:cubicBezTo>
                <a:cubicBezTo>
                  <a:pt x="4768850" y="1787525"/>
                  <a:pt x="5819775" y="1143000"/>
                  <a:pt x="6553200" y="1085850"/>
                </a:cubicBezTo>
                <a:cubicBezTo>
                  <a:pt x="7286625" y="1028700"/>
                  <a:pt x="7910512" y="1200150"/>
                  <a:pt x="8534400" y="1371600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D9D48F-BDFF-078B-47D3-6277AD6F790A}"/>
              </a:ext>
            </a:extLst>
          </p:cNvPr>
          <p:cNvGrpSpPr/>
          <p:nvPr/>
        </p:nvGrpSpPr>
        <p:grpSpPr>
          <a:xfrm>
            <a:off x="547088" y="452938"/>
            <a:ext cx="828675" cy="465604"/>
            <a:chOff x="523874" y="393404"/>
            <a:chExt cx="2347910" cy="1319211"/>
          </a:xfrm>
          <a:gradFill>
            <a:gsLst>
              <a:gs pos="0">
                <a:srgbClr val="9EB7BA"/>
              </a:gs>
              <a:gs pos="100000">
                <a:srgbClr val="BFE1CF">
                  <a:alpha val="0"/>
                </a:srgbClr>
              </a:gs>
            </a:gsLst>
            <a:lin ang="5400000" scaled="1"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5A976E-A32E-9A26-6FAA-063C7ACC3822}"/>
                </a:ext>
              </a:extLst>
            </p:cNvPr>
            <p:cNvSpPr/>
            <p:nvPr/>
          </p:nvSpPr>
          <p:spPr>
            <a:xfrm>
              <a:off x="523874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EEE63DB-46A4-3344-2AC4-5EE1BFF01ABF}"/>
                </a:ext>
              </a:extLst>
            </p:cNvPr>
            <p:cNvSpPr/>
            <p:nvPr/>
          </p:nvSpPr>
          <p:spPr>
            <a:xfrm>
              <a:off x="938211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45CFE7D-666C-536D-EA03-69173405EA7E}"/>
                </a:ext>
              </a:extLst>
            </p:cNvPr>
            <p:cNvSpPr/>
            <p:nvPr/>
          </p:nvSpPr>
          <p:spPr>
            <a:xfrm>
              <a:off x="1352548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F007A16-0F49-D2B0-ECC5-E226102D914F}"/>
                </a:ext>
              </a:extLst>
            </p:cNvPr>
            <p:cNvSpPr/>
            <p:nvPr/>
          </p:nvSpPr>
          <p:spPr>
            <a:xfrm>
              <a:off x="1766885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A738B4A-946C-5A31-EB37-646383B4DF1C}"/>
                </a:ext>
              </a:extLst>
            </p:cNvPr>
            <p:cNvSpPr/>
            <p:nvPr/>
          </p:nvSpPr>
          <p:spPr>
            <a:xfrm>
              <a:off x="2181222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B948DD9-D78B-7335-4705-4721F6BA0AAA}"/>
                </a:ext>
              </a:extLst>
            </p:cNvPr>
            <p:cNvSpPr/>
            <p:nvPr/>
          </p:nvSpPr>
          <p:spPr>
            <a:xfrm>
              <a:off x="2595559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B784A6-274D-9A28-86C4-FD736DDF70EA}"/>
                </a:ext>
              </a:extLst>
            </p:cNvPr>
            <p:cNvSpPr/>
            <p:nvPr/>
          </p:nvSpPr>
          <p:spPr>
            <a:xfrm>
              <a:off x="523874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6CA1D8-E3A4-97B4-A90D-C57530BD65C2}"/>
                </a:ext>
              </a:extLst>
            </p:cNvPr>
            <p:cNvSpPr/>
            <p:nvPr/>
          </p:nvSpPr>
          <p:spPr>
            <a:xfrm>
              <a:off x="938211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E22AD1-2FE4-49D7-DA9A-6D9A230E64DD}"/>
                </a:ext>
              </a:extLst>
            </p:cNvPr>
            <p:cNvSpPr/>
            <p:nvPr/>
          </p:nvSpPr>
          <p:spPr>
            <a:xfrm>
              <a:off x="1352548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F28AB5D-CDF6-9807-D162-B299A9F9AA41}"/>
                </a:ext>
              </a:extLst>
            </p:cNvPr>
            <p:cNvSpPr/>
            <p:nvPr/>
          </p:nvSpPr>
          <p:spPr>
            <a:xfrm>
              <a:off x="1766885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F3A32B6-4F3B-AC2E-BC0C-AB814A336AFC}"/>
                </a:ext>
              </a:extLst>
            </p:cNvPr>
            <p:cNvSpPr/>
            <p:nvPr/>
          </p:nvSpPr>
          <p:spPr>
            <a:xfrm>
              <a:off x="2181222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768D2BA-5084-9F6D-4E46-BDCC2F748EFB}"/>
                </a:ext>
              </a:extLst>
            </p:cNvPr>
            <p:cNvSpPr/>
            <p:nvPr/>
          </p:nvSpPr>
          <p:spPr>
            <a:xfrm>
              <a:off x="2595559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B165C82-8D3C-3BBF-3BF1-776AA5C5F482}"/>
                </a:ext>
              </a:extLst>
            </p:cNvPr>
            <p:cNvSpPr/>
            <p:nvPr/>
          </p:nvSpPr>
          <p:spPr>
            <a:xfrm>
              <a:off x="523874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5D17038-1D34-6B8A-AD4C-7C0EEF5B153D}"/>
                </a:ext>
              </a:extLst>
            </p:cNvPr>
            <p:cNvSpPr/>
            <p:nvPr/>
          </p:nvSpPr>
          <p:spPr>
            <a:xfrm>
              <a:off x="938211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B5EBAEE-8D11-4DCC-CD5E-A2E3A1E123B2}"/>
                </a:ext>
              </a:extLst>
            </p:cNvPr>
            <p:cNvSpPr/>
            <p:nvPr/>
          </p:nvSpPr>
          <p:spPr>
            <a:xfrm>
              <a:off x="1352548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F9BEC47-9B19-B672-C48F-5BA0DD2B0128}"/>
                </a:ext>
              </a:extLst>
            </p:cNvPr>
            <p:cNvSpPr/>
            <p:nvPr/>
          </p:nvSpPr>
          <p:spPr>
            <a:xfrm>
              <a:off x="1766885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901AF4B-C6D3-16AA-CA13-424263074FEE}"/>
                </a:ext>
              </a:extLst>
            </p:cNvPr>
            <p:cNvSpPr/>
            <p:nvPr/>
          </p:nvSpPr>
          <p:spPr>
            <a:xfrm>
              <a:off x="2181222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BA7F25-106D-40D4-EC85-CDC42CA3DF41}"/>
                </a:ext>
              </a:extLst>
            </p:cNvPr>
            <p:cNvSpPr/>
            <p:nvPr/>
          </p:nvSpPr>
          <p:spPr>
            <a:xfrm>
              <a:off x="2595559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B4FAD44-4BC9-22BF-6365-5D722C5C5394}"/>
                </a:ext>
              </a:extLst>
            </p:cNvPr>
            <p:cNvSpPr/>
            <p:nvPr/>
          </p:nvSpPr>
          <p:spPr>
            <a:xfrm>
              <a:off x="523874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D2FA8B0-DB29-6C24-9497-35CCF5156DE4}"/>
                </a:ext>
              </a:extLst>
            </p:cNvPr>
            <p:cNvSpPr/>
            <p:nvPr/>
          </p:nvSpPr>
          <p:spPr>
            <a:xfrm>
              <a:off x="938211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9AC786-7778-44DB-CB63-3CF89C0B067F}"/>
                </a:ext>
              </a:extLst>
            </p:cNvPr>
            <p:cNvSpPr/>
            <p:nvPr/>
          </p:nvSpPr>
          <p:spPr>
            <a:xfrm>
              <a:off x="1352548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92A32C-F703-E7EF-8DE8-A57AC1387D1E}"/>
                </a:ext>
              </a:extLst>
            </p:cNvPr>
            <p:cNvSpPr/>
            <p:nvPr/>
          </p:nvSpPr>
          <p:spPr>
            <a:xfrm>
              <a:off x="1766885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040F65F-0D86-95C4-CB5F-0F0F579F97E8}"/>
                </a:ext>
              </a:extLst>
            </p:cNvPr>
            <p:cNvSpPr/>
            <p:nvPr/>
          </p:nvSpPr>
          <p:spPr>
            <a:xfrm>
              <a:off x="2181222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F851EDE-928A-9D31-201C-F5035EA6D5CA}"/>
                </a:ext>
              </a:extLst>
            </p:cNvPr>
            <p:cNvSpPr/>
            <p:nvPr/>
          </p:nvSpPr>
          <p:spPr>
            <a:xfrm>
              <a:off x="2595559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564C132-50F1-EA84-A99E-D9AC87BCB0DC}"/>
              </a:ext>
            </a:extLst>
          </p:cNvPr>
          <p:cNvSpPr/>
          <p:nvPr/>
        </p:nvSpPr>
        <p:spPr>
          <a:xfrm>
            <a:off x="691841" y="5218072"/>
            <a:ext cx="1460807" cy="1680964"/>
          </a:xfrm>
          <a:custGeom>
            <a:avLst/>
            <a:gdLst>
              <a:gd name="connsiteX0" fmla="*/ 789426 w 1927431"/>
              <a:gd name="connsiteY0" fmla="*/ 0 h 2217912"/>
              <a:gd name="connsiteX1" fmla="*/ 929541 w 1927431"/>
              <a:gd name="connsiteY1" fmla="*/ 194793 h 2217912"/>
              <a:gd name="connsiteX2" fmla="*/ 932959 w 1927431"/>
              <a:gd name="connsiteY2" fmla="*/ 293899 h 2217912"/>
              <a:gd name="connsiteX3" fmla="*/ 878280 w 1927431"/>
              <a:gd name="connsiteY3" fmla="*/ 570710 h 2217912"/>
              <a:gd name="connsiteX4" fmla="*/ 850940 w 1927431"/>
              <a:gd name="connsiteY4" fmla="*/ 714243 h 2217912"/>
              <a:gd name="connsiteX5" fmla="*/ 765504 w 1927431"/>
              <a:gd name="connsiteY5" fmla="*/ 1038898 h 2217912"/>
              <a:gd name="connsiteX6" fmla="*/ 755252 w 1927431"/>
              <a:gd name="connsiteY6" fmla="*/ 1083325 h 2217912"/>
              <a:gd name="connsiteX7" fmla="*/ 765504 w 1927431"/>
              <a:gd name="connsiteY7" fmla="*/ 1151674 h 2217912"/>
              <a:gd name="connsiteX8" fmla="*/ 765504 w 1927431"/>
              <a:gd name="connsiteY8" fmla="*/ 1220022 h 2217912"/>
              <a:gd name="connsiteX9" fmla="*/ 891949 w 1927431"/>
              <a:gd name="connsiteY9" fmla="*/ 1568600 h 2217912"/>
              <a:gd name="connsiteX10" fmla="*/ 895367 w 1927431"/>
              <a:gd name="connsiteY10" fmla="*/ 1561766 h 2217912"/>
              <a:gd name="connsiteX11" fmla="*/ 885115 w 1927431"/>
              <a:gd name="connsiteY11" fmla="*/ 1513921 h 2217912"/>
              <a:gd name="connsiteX12" fmla="*/ 885115 w 1927431"/>
              <a:gd name="connsiteY12" fmla="*/ 1284954 h 2217912"/>
              <a:gd name="connsiteX13" fmla="*/ 912454 w 1927431"/>
              <a:gd name="connsiteY13" fmla="*/ 1093577 h 2217912"/>
              <a:gd name="connsiteX14" fmla="*/ 1096995 w 1927431"/>
              <a:gd name="connsiteY14" fmla="*/ 755252 h 2217912"/>
              <a:gd name="connsiteX15" fmla="*/ 1189266 w 1927431"/>
              <a:gd name="connsiteY15" fmla="*/ 724495 h 2217912"/>
              <a:gd name="connsiteX16" fmla="*/ 1312293 w 1927431"/>
              <a:gd name="connsiteY16" fmla="*/ 881697 h 2217912"/>
              <a:gd name="connsiteX17" fmla="*/ 1302041 w 1927431"/>
              <a:gd name="connsiteY17" fmla="*/ 939793 h 2217912"/>
              <a:gd name="connsiteX18" fmla="*/ 1237110 w 1927431"/>
              <a:gd name="connsiteY18" fmla="*/ 1237109 h 2217912"/>
              <a:gd name="connsiteX19" fmla="*/ 1165344 w 1927431"/>
              <a:gd name="connsiteY19" fmla="*/ 1373807 h 2217912"/>
              <a:gd name="connsiteX20" fmla="*/ 1117500 w 1927431"/>
              <a:gd name="connsiteY20" fmla="*/ 1496834 h 2217912"/>
              <a:gd name="connsiteX21" fmla="*/ 1117500 w 1927431"/>
              <a:gd name="connsiteY21" fmla="*/ 1510504 h 2217912"/>
              <a:gd name="connsiteX22" fmla="*/ 1045734 w 1927431"/>
              <a:gd name="connsiteY22" fmla="*/ 1691628 h 2217912"/>
              <a:gd name="connsiteX23" fmla="*/ 1035482 w 1927431"/>
              <a:gd name="connsiteY23" fmla="*/ 1746307 h 2217912"/>
              <a:gd name="connsiteX24" fmla="*/ 1103830 w 1927431"/>
              <a:gd name="connsiteY24" fmla="*/ 1848830 h 2217912"/>
              <a:gd name="connsiteX25" fmla="*/ 1291789 w 1927431"/>
              <a:gd name="connsiteY25" fmla="*/ 2019701 h 2217912"/>
              <a:gd name="connsiteX26" fmla="*/ 1448991 w 1927431"/>
              <a:gd name="connsiteY26" fmla="*/ 2098302 h 2217912"/>
              <a:gd name="connsiteX27" fmla="*/ 1472913 w 1927431"/>
              <a:gd name="connsiteY27" fmla="*/ 2088050 h 2217912"/>
              <a:gd name="connsiteX28" fmla="*/ 1356720 w 1927431"/>
              <a:gd name="connsiteY28" fmla="*/ 1883004 h 2217912"/>
              <a:gd name="connsiteX29" fmla="*/ 1332798 w 1927431"/>
              <a:gd name="connsiteY29" fmla="*/ 1763394 h 2217912"/>
              <a:gd name="connsiteX30" fmla="*/ 1325963 w 1927431"/>
              <a:gd name="connsiteY30" fmla="*/ 1647201 h 2217912"/>
              <a:gd name="connsiteX31" fmla="*/ 1319128 w 1927431"/>
              <a:gd name="connsiteY31" fmla="*/ 1595940 h 2217912"/>
              <a:gd name="connsiteX32" fmla="*/ 1319128 w 1927431"/>
              <a:gd name="connsiteY32" fmla="*/ 1531009 h 2217912"/>
              <a:gd name="connsiteX33" fmla="*/ 1325963 w 1927431"/>
              <a:gd name="connsiteY33" fmla="*/ 1472912 h 2217912"/>
              <a:gd name="connsiteX34" fmla="*/ 1486582 w 1927431"/>
              <a:gd name="connsiteY34" fmla="*/ 1254197 h 2217912"/>
              <a:gd name="connsiteX35" fmla="*/ 1633532 w 1927431"/>
              <a:gd name="connsiteY35" fmla="*/ 1554931 h 2217912"/>
              <a:gd name="connsiteX36" fmla="*/ 1613027 w 1927431"/>
              <a:gd name="connsiteY36" fmla="*/ 1903509 h 2217912"/>
              <a:gd name="connsiteX37" fmla="*/ 1660871 w 1927431"/>
              <a:gd name="connsiteY37" fmla="*/ 2180321 h 2217912"/>
              <a:gd name="connsiteX38" fmla="*/ 1906926 w 1927431"/>
              <a:gd name="connsiteY38" fmla="*/ 2207660 h 2217912"/>
              <a:gd name="connsiteX39" fmla="*/ 1927431 w 1927431"/>
              <a:gd name="connsiteY39" fmla="*/ 2217912 h 2217912"/>
              <a:gd name="connsiteX40" fmla="*/ 481858 w 1927431"/>
              <a:gd name="connsiteY40" fmla="*/ 2217912 h 2217912"/>
              <a:gd name="connsiteX41" fmla="*/ 468188 w 1927431"/>
              <a:gd name="connsiteY41" fmla="*/ 2166651 h 2217912"/>
              <a:gd name="connsiteX42" fmla="*/ 574128 w 1927431"/>
              <a:gd name="connsiteY42" fmla="*/ 2043623 h 2217912"/>
              <a:gd name="connsiteX43" fmla="*/ 683486 w 1927431"/>
              <a:gd name="connsiteY43" fmla="*/ 2019701 h 2217912"/>
              <a:gd name="connsiteX44" fmla="*/ 885115 w 1927431"/>
              <a:gd name="connsiteY44" fmla="*/ 2019701 h 2217912"/>
              <a:gd name="connsiteX45" fmla="*/ 1291789 w 1927431"/>
              <a:gd name="connsiteY45" fmla="*/ 2125642 h 2217912"/>
              <a:gd name="connsiteX46" fmla="*/ 1196101 w 1927431"/>
              <a:gd name="connsiteY46" fmla="*/ 2053876 h 2217912"/>
              <a:gd name="connsiteX47" fmla="*/ 1028647 w 1927431"/>
              <a:gd name="connsiteY47" fmla="*/ 1896674 h 2217912"/>
              <a:gd name="connsiteX48" fmla="*/ 960298 w 1927431"/>
              <a:gd name="connsiteY48" fmla="*/ 1814655 h 2217912"/>
              <a:gd name="connsiteX49" fmla="*/ 946628 w 1927431"/>
              <a:gd name="connsiteY49" fmla="*/ 1787316 h 2217912"/>
              <a:gd name="connsiteX50" fmla="*/ 608303 w 1927431"/>
              <a:gd name="connsiteY50" fmla="*/ 1749724 h 2217912"/>
              <a:gd name="connsiteX51" fmla="*/ 533119 w 1927431"/>
              <a:gd name="connsiteY51" fmla="*/ 1725802 h 2217912"/>
              <a:gd name="connsiteX52" fmla="*/ 406674 w 1927431"/>
              <a:gd name="connsiteY52" fmla="*/ 1677958 h 2217912"/>
              <a:gd name="connsiteX53" fmla="*/ 27339 w 1927431"/>
              <a:gd name="connsiteY53" fmla="*/ 1387476 h 2217912"/>
              <a:gd name="connsiteX54" fmla="*/ 0 w 1927431"/>
              <a:gd name="connsiteY54" fmla="*/ 1271284 h 2217912"/>
              <a:gd name="connsiteX55" fmla="*/ 47844 w 1927431"/>
              <a:gd name="connsiteY55" fmla="*/ 1151674 h 2217912"/>
              <a:gd name="connsiteX56" fmla="*/ 119610 w 1927431"/>
              <a:gd name="connsiteY56" fmla="*/ 1134587 h 2217912"/>
              <a:gd name="connsiteX57" fmla="*/ 809931 w 1927431"/>
              <a:gd name="connsiteY57" fmla="*/ 1554931 h 2217912"/>
              <a:gd name="connsiteX58" fmla="*/ 673234 w 1927431"/>
              <a:gd name="connsiteY58" fmla="*/ 1107247 h 2217912"/>
              <a:gd name="connsiteX59" fmla="*/ 649312 w 1927431"/>
              <a:gd name="connsiteY59" fmla="*/ 1021811 h 2217912"/>
              <a:gd name="connsiteX60" fmla="*/ 584381 w 1927431"/>
              <a:gd name="connsiteY60" fmla="*/ 652729 h 2217912"/>
              <a:gd name="connsiteX61" fmla="*/ 577546 w 1927431"/>
              <a:gd name="connsiteY61" fmla="*/ 358830 h 2217912"/>
              <a:gd name="connsiteX62" fmla="*/ 584381 w 1927431"/>
              <a:gd name="connsiteY62" fmla="*/ 273394 h 2217912"/>
              <a:gd name="connsiteX63" fmla="*/ 789426 w 1927431"/>
              <a:gd name="connsiteY63" fmla="*/ 0 h 22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27431" h="2217912">
                <a:moveTo>
                  <a:pt x="789426" y="0"/>
                </a:moveTo>
                <a:cubicBezTo>
                  <a:pt x="895367" y="0"/>
                  <a:pt x="915871" y="102522"/>
                  <a:pt x="929541" y="194793"/>
                </a:cubicBezTo>
                <a:cubicBezTo>
                  <a:pt x="939793" y="266559"/>
                  <a:pt x="932959" y="283646"/>
                  <a:pt x="932959" y="293899"/>
                </a:cubicBezTo>
                <a:cubicBezTo>
                  <a:pt x="932959" y="386169"/>
                  <a:pt x="891949" y="475022"/>
                  <a:pt x="878280" y="570710"/>
                </a:cubicBezTo>
                <a:cubicBezTo>
                  <a:pt x="871445" y="615137"/>
                  <a:pt x="864610" y="666399"/>
                  <a:pt x="850940" y="714243"/>
                </a:cubicBezTo>
                <a:cubicBezTo>
                  <a:pt x="823601" y="816765"/>
                  <a:pt x="772339" y="929541"/>
                  <a:pt x="765504" y="1038898"/>
                </a:cubicBezTo>
                <a:cubicBezTo>
                  <a:pt x="765504" y="1052568"/>
                  <a:pt x="755252" y="1076490"/>
                  <a:pt x="755252" y="1083325"/>
                </a:cubicBezTo>
                <a:cubicBezTo>
                  <a:pt x="755252" y="1093577"/>
                  <a:pt x="765504" y="1141421"/>
                  <a:pt x="765504" y="1151674"/>
                </a:cubicBezTo>
                <a:lnTo>
                  <a:pt x="765504" y="1220022"/>
                </a:lnTo>
                <a:cubicBezTo>
                  <a:pt x="786009" y="1353302"/>
                  <a:pt x="837271" y="1472912"/>
                  <a:pt x="891949" y="1568600"/>
                </a:cubicBezTo>
                <a:cubicBezTo>
                  <a:pt x="891949" y="1568600"/>
                  <a:pt x="895367" y="1568600"/>
                  <a:pt x="895367" y="1561766"/>
                </a:cubicBezTo>
                <a:cubicBezTo>
                  <a:pt x="895367" y="1551513"/>
                  <a:pt x="885115" y="1520756"/>
                  <a:pt x="885115" y="1513921"/>
                </a:cubicBezTo>
                <a:lnTo>
                  <a:pt x="885115" y="1284954"/>
                </a:lnTo>
                <a:cubicBezTo>
                  <a:pt x="891949" y="1223440"/>
                  <a:pt x="902202" y="1158509"/>
                  <a:pt x="912454" y="1093577"/>
                </a:cubicBezTo>
                <a:cubicBezTo>
                  <a:pt x="932959" y="984220"/>
                  <a:pt x="963715" y="837270"/>
                  <a:pt x="1096995" y="755252"/>
                </a:cubicBezTo>
                <a:cubicBezTo>
                  <a:pt x="1124335" y="738165"/>
                  <a:pt x="1158509" y="724495"/>
                  <a:pt x="1189266" y="724495"/>
                </a:cubicBezTo>
                <a:cubicBezTo>
                  <a:pt x="1291789" y="724495"/>
                  <a:pt x="1312293" y="806513"/>
                  <a:pt x="1312293" y="881697"/>
                </a:cubicBezTo>
                <a:cubicBezTo>
                  <a:pt x="1312293" y="888532"/>
                  <a:pt x="1305459" y="919288"/>
                  <a:pt x="1302041" y="939793"/>
                </a:cubicBezTo>
                <a:cubicBezTo>
                  <a:pt x="1295206" y="1035481"/>
                  <a:pt x="1271284" y="1138004"/>
                  <a:pt x="1237110" y="1237109"/>
                </a:cubicBezTo>
                <a:cubicBezTo>
                  <a:pt x="1223440" y="1278119"/>
                  <a:pt x="1189266" y="1329380"/>
                  <a:pt x="1165344" y="1373807"/>
                </a:cubicBezTo>
                <a:cubicBezTo>
                  <a:pt x="1144839" y="1411398"/>
                  <a:pt x="1134587" y="1455825"/>
                  <a:pt x="1117500" y="1496834"/>
                </a:cubicBezTo>
                <a:cubicBezTo>
                  <a:pt x="1117500" y="1500252"/>
                  <a:pt x="1120917" y="1507087"/>
                  <a:pt x="1117500" y="1510504"/>
                </a:cubicBezTo>
                <a:cubicBezTo>
                  <a:pt x="1100413" y="1568600"/>
                  <a:pt x="1066238" y="1626697"/>
                  <a:pt x="1045734" y="1691628"/>
                </a:cubicBezTo>
                <a:cubicBezTo>
                  <a:pt x="1038899" y="1705298"/>
                  <a:pt x="1035482" y="1739472"/>
                  <a:pt x="1035482" y="1746307"/>
                </a:cubicBezTo>
                <a:cubicBezTo>
                  <a:pt x="1035482" y="1777064"/>
                  <a:pt x="1073073" y="1814655"/>
                  <a:pt x="1103830" y="1848830"/>
                </a:cubicBezTo>
                <a:cubicBezTo>
                  <a:pt x="1155092" y="1910343"/>
                  <a:pt x="1226858" y="1971857"/>
                  <a:pt x="1291789" y="2019701"/>
                </a:cubicBezTo>
                <a:cubicBezTo>
                  <a:pt x="1295206" y="2023119"/>
                  <a:pt x="1418234" y="2098302"/>
                  <a:pt x="1448991" y="2098302"/>
                </a:cubicBezTo>
                <a:cubicBezTo>
                  <a:pt x="1459243" y="2098302"/>
                  <a:pt x="1466078" y="2091467"/>
                  <a:pt x="1472913" y="2088050"/>
                </a:cubicBezTo>
                <a:cubicBezTo>
                  <a:pt x="1418234" y="2019701"/>
                  <a:pt x="1384059" y="1951353"/>
                  <a:pt x="1356720" y="1883004"/>
                </a:cubicBezTo>
                <a:cubicBezTo>
                  <a:pt x="1343050" y="1848830"/>
                  <a:pt x="1336215" y="1800986"/>
                  <a:pt x="1332798" y="1763394"/>
                </a:cubicBezTo>
                <a:cubicBezTo>
                  <a:pt x="1329381" y="1725802"/>
                  <a:pt x="1325963" y="1684793"/>
                  <a:pt x="1325963" y="1647201"/>
                </a:cubicBezTo>
                <a:cubicBezTo>
                  <a:pt x="1322546" y="1630114"/>
                  <a:pt x="1319128" y="1602775"/>
                  <a:pt x="1319128" y="1595940"/>
                </a:cubicBezTo>
                <a:lnTo>
                  <a:pt x="1319128" y="1531009"/>
                </a:lnTo>
                <a:cubicBezTo>
                  <a:pt x="1322546" y="1513921"/>
                  <a:pt x="1325963" y="1493417"/>
                  <a:pt x="1325963" y="1472912"/>
                </a:cubicBezTo>
                <a:cubicBezTo>
                  <a:pt x="1332798" y="1414816"/>
                  <a:pt x="1373807" y="1254197"/>
                  <a:pt x="1486582" y="1254197"/>
                </a:cubicBezTo>
                <a:cubicBezTo>
                  <a:pt x="1623280" y="1254197"/>
                  <a:pt x="1633532" y="1496834"/>
                  <a:pt x="1633532" y="1554931"/>
                </a:cubicBezTo>
                <a:lnTo>
                  <a:pt x="1613027" y="1903509"/>
                </a:lnTo>
                <a:cubicBezTo>
                  <a:pt x="1613027" y="1992362"/>
                  <a:pt x="1619862" y="2088050"/>
                  <a:pt x="1660871" y="2180321"/>
                </a:cubicBezTo>
                <a:cubicBezTo>
                  <a:pt x="1736055" y="2204243"/>
                  <a:pt x="1831743" y="2200825"/>
                  <a:pt x="1906926" y="2207660"/>
                </a:cubicBezTo>
                <a:cubicBezTo>
                  <a:pt x="1913761" y="2207660"/>
                  <a:pt x="1917179" y="2217912"/>
                  <a:pt x="1927431" y="2217912"/>
                </a:cubicBezTo>
                <a:lnTo>
                  <a:pt x="481858" y="2217912"/>
                </a:lnTo>
                <a:cubicBezTo>
                  <a:pt x="475023" y="2200825"/>
                  <a:pt x="468188" y="2176903"/>
                  <a:pt x="468188" y="2166651"/>
                </a:cubicBezTo>
                <a:cubicBezTo>
                  <a:pt x="468188" y="2122224"/>
                  <a:pt x="526284" y="2053876"/>
                  <a:pt x="574128" y="2043623"/>
                </a:cubicBezTo>
                <a:cubicBezTo>
                  <a:pt x="608303" y="2036788"/>
                  <a:pt x="673234" y="2019701"/>
                  <a:pt x="683486" y="2019701"/>
                </a:cubicBezTo>
                <a:lnTo>
                  <a:pt x="885115" y="2019701"/>
                </a:lnTo>
                <a:lnTo>
                  <a:pt x="1291789" y="2125642"/>
                </a:lnTo>
                <a:cubicBezTo>
                  <a:pt x="1267867" y="2094885"/>
                  <a:pt x="1226858" y="2077798"/>
                  <a:pt x="1196101" y="2053876"/>
                </a:cubicBezTo>
                <a:cubicBezTo>
                  <a:pt x="1138004" y="2009449"/>
                  <a:pt x="1079908" y="1951353"/>
                  <a:pt x="1028647" y="1896674"/>
                </a:cubicBezTo>
                <a:cubicBezTo>
                  <a:pt x="1004725" y="1869334"/>
                  <a:pt x="980803" y="1841995"/>
                  <a:pt x="960298" y="1814655"/>
                </a:cubicBezTo>
                <a:cubicBezTo>
                  <a:pt x="953463" y="1807821"/>
                  <a:pt x="956881" y="1787316"/>
                  <a:pt x="946628" y="1787316"/>
                </a:cubicBezTo>
                <a:cubicBezTo>
                  <a:pt x="833853" y="1766811"/>
                  <a:pt x="717660" y="1766811"/>
                  <a:pt x="608303" y="1749724"/>
                </a:cubicBezTo>
                <a:cubicBezTo>
                  <a:pt x="584381" y="1746307"/>
                  <a:pt x="557041" y="1732637"/>
                  <a:pt x="533119" y="1725802"/>
                </a:cubicBezTo>
                <a:cubicBezTo>
                  <a:pt x="492110" y="1712132"/>
                  <a:pt x="447683" y="1691628"/>
                  <a:pt x="406674" y="1677958"/>
                </a:cubicBezTo>
                <a:cubicBezTo>
                  <a:pt x="280229" y="1633532"/>
                  <a:pt x="119610" y="1537844"/>
                  <a:pt x="27339" y="1387476"/>
                </a:cubicBezTo>
                <a:cubicBezTo>
                  <a:pt x="6835" y="1353302"/>
                  <a:pt x="0" y="1302041"/>
                  <a:pt x="0" y="1271284"/>
                </a:cubicBezTo>
                <a:cubicBezTo>
                  <a:pt x="0" y="1237109"/>
                  <a:pt x="3417" y="1185848"/>
                  <a:pt x="47844" y="1151674"/>
                </a:cubicBezTo>
                <a:cubicBezTo>
                  <a:pt x="75183" y="1127752"/>
                  <a:pt x="99105" y="1134587"/>
                  <a:pt x="119610" y="1134587"/>
                </a:cubicBezTo>
                <a:cubicBezTo>
                  <a:pt x="321238" y="1134587"/>
                  <a:pt x="625390" y="1394311"/>
                  <a:pt x="809931" y="1554931"/>
                </a:cubicBezTo>
                <a:cubicBezTo>
                  <a:pt x="714243" y="1401146"/>
                  <a:pt x="693738" y="1257614"/>
                  <a:pt x="673234" y="1107247"/>
                </a:cubicBezTo>
                <a:cubicBezTo>
                  <a:pt x="669816" y="1076490"/>
                  <a:pt x="656147" y="1049151"/>
                  <a:pt x="649312" y="1021811"/>
                </a:cubicBezTo>
                <a:cubicBezTo>
                  <a:pt x="621972" y="898784"/>
                  <a:pt x="594633" y="775756"/>
                  <a:pt x="584381" y="652729"/>
                </a:cubicBezTo>
                <a:lnTo>
                  <a:pt x="577546" y="358830"/>
                </a:lnTo>
                <a:cubicBezTo>
                  <a:pt x="580963" y="331490"/>
                  <a:pt x="580963" y="300733"/>
                  <a:pt x="584381" y="273394"/>
                </a:cubicBezTo>
                <a:cubicBezTo>
                  <a:pt x="594633" y="136697"/>
                  <a:pt x="676651" y="0"/>
                  <a:pt x="78942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93DB5D5C-8D03-C901-1637-16F6A874CF9A}"/>
              </a:ext>
            </a:extLst>
          </p:cNvPr>
          <p:cNvSpPr/>
          <p:nvPr/>
        </p:nvSpPr>
        <p:spPr>
          <a:xfrm rot="5400000">
            <a:off x="9581631" y="-1094702"/>
            <a:ext cx="2424558" cy="2399459"/>
          </a:xfrm>
          <a:custGeom>
            <a:avLst/>
            <a:gdLst>
              <a:gd name="connsiteX0" fmla="*/ 2571750 w 3067050"/>
              <a:gd name="connsiteY0" fmla="*/ 0 h 3035300"/>
              <a:gd name="connsiteX1" fmla="*/ 2628900 w 3067050"/>
              <a:gd name="connsiteY1" fmla="*/ 190500 h 3035300"/>
              <a:gd name="connsiteX2" fmla="*/ 2470150 w 3067050"/>
              <a:gd name="connsiteY2" fmla="*/ 698500 h 3035300"/>
              <a:gd name="connsiteX3" fmla="*/ 2476500 w 3067050"/>
              <a:gd name="connsiteY3" fmla="*/ 711200 h 3035300"/>
              <a:gd name="connsiteX4" fmla="*/ 3003550 w 3067050"/>
              <a:gd name="connsiteY4" fmla="*/ 304800 h 3035300"/>
              <a:gd name="connsiteX5" fmla="*/ 3067050 w 3067050"/>
              <a:gd name="connsiteY5" fmla="*/ 342900 h 3035300"/>
              <a:gd name="connsiteX6" fmla="*/ 2940050 w 3067050"/>
              <a:gd name="connsiteY6" fmla="*/ 463550 h 3035300"/>
              <a:gd name="connsiteX7" fmla="*/ 2368550 w 3067050"/>
              <a:gd name="connsiteY7" fmla="*/ 901700 h 3035300"/>
              <a:gd name="connsiteX8" fmla="*/ 2343150 w 3067050"/>
              <a:gd name="connsiteY8" fmla="*/ 990600 h 3035300"/>
              <a:gd name="connsiteX9" fmla="*/ 2279650 w 3067050"/>
              <a:gd name="connsiteY9" fmla="*/ 1200150 h 3035300"/>
              <a:gd name="connsiteX10" fmla="*/ 2286000 w 3067050"/>
              <a:gd name="connsiteY10" fmla="*/ 1225550 h 3035300"/>
              <a:gd name="connsiteX11" fmla="*/ 2749550 w 3067050"/>
              <a:gd name="connsiteY11" fmla="*/ 939800 h 3035300"/>
              <a:gd name="connsiteX12" fmla="*/ 2825750 w 3067050"/>
              <a:gd name="connsiteY12" fmla="*/ 996950 h 3035300"/>
              <a:gd name="connsiteX13" fmla="*/ 2654300 w 3067050"/>
              <a:gd name="connsiteY13" fmla="*/ 1104900 h 3035300"/>
              <a:gd name="connsiteX14" fmla="*/ 2489200 w 3067050"/>
              <a:gd name="connsiteY14" fmla="*/ 1149350 h 3035300"/>
              <a:gd name="connsiteX15" fmla="*/ 2286000 w 3067050"/>
              <a:gd name="connsiteY15" fmla="*/ 1257300 h 3035300"/>
              <a:gd name="connsiteX16" fmla="*/ 2139950 w 3067050"/>
              <a:gd name="connsiteY16" fmla="*/ 1485900 h 3035300"/>
              <a:gd name="connsiteX17" fmla="*/ 2101850 w 3067050"/>
              <a:gd name="connsiteY17" fmla="*/ 1555750 h 3035300"/>
              <a:gd name="connsiteX18" fmla="*/ 2044700 w 3067050"/>
              <a:gd name="connsiteY18" fmla="*/ 1663700 h 3035300"/>
              <a:gd name="connsiteX19" fmla="*/ 2590800 w 3067050"/>
              <a:gd name="connsiteY19" fmla="*/ 1447800 h 3035300"/>
              <a:gd name="connsiteX20" fmla="*/ 2787650 w 3067050"/>
              <a:gd name="connsiteY20" fmla="*/ 1568450 h 3035300"/>
              <a:gd name="connsiteX21" fmla="*/ 2667000 w 3067050"/>
              <a:gd name="connsiteY21" fmla="*/ 1657350 h 3035300"/>
              <a:gd name="connsiteX22" fmla="*/ 2355850 w 3067050"/>
              <a:gd name="connsiteY22" fmla="*/ 1593850 h 3035300"/>
              <a:gd name="connsiteX23" fmla="*/ 1758950 w 3067050"/>
              <a:gd name="connsiteY23" fmla="*/ 2012950 h 3035300"/>
              <a:gd name="connsiteX24" fmla="*/ 1917700 w 3067050"/>
              <a:gd name="connsiteY24" fmla="*/ 2019300 h 3035300"/>
              <a:gd name="connsiteX25" fmla="*/ 2476500 w 3067050"/>
              <a:gd name="connsiteY25" fmla="*/ 2616200 h 3035300"/>
              <a:gd name="connsiteX26" fmla="*/ 2343150 w 3067050"/>
              <a:gd name="connsiteY26" fmla="*/ 2762250 h 3035300"/>
              <a:gd name="connsiteX27" fmla="*/ 2209800 w 3067050"/>
              <a:gd name="connsiteY27" fmla="*/ 2679700 h 3035300"/>
              <a:gd name="connsiteX28" fmla="*/ 1930400 w 3067050"/>
              <a:gd name="connsiteY28" fmla="*/ 2070100 h 3035300"/>
              <a:gd name="connsiteX29" fmla="*/ 1778000 w 3067050"/>
              <a:gd name="connsiteY29" fmla="*/ 2044700 h 3035300"/>
              <a:gd name="connsiteX30" fmla="*/ 1479550 w 3067050"/>
              <a:gd name="connsiteY30" fmla="*/ 2279650 h 3035300"/>
              <a:gd name="connsiteX31" fmla="*/ 1987550 w 3067050"/>
              <a:gd name="connsiteY31" fmla="*/ 2755900 h 3035300"/>
              <a:gd name="connsiteX32" fmla="*/ 1873250 w 3067050"/>
              <a:gd name="connsiteY32" fmla="*/ 2914650 h 3035300"/>
              <a:gd name="connsiteX33" fmla="*/ 1695450 w 3067050"/>
              <a:gd name="connsiteY33" fmla="*/ 2660650 h 3035300"/>
              <a:gd name="connsiteX34" fmla="*/ 1625600 w 3067050"/>
              <a:gd name="connsiteY34" fmla="*/ 2425700 h 3035300"/>
              <a:gd name="connsiteX35" fmla="*/ 1447800 w 3067050"/>
              <a:gd name="connsiteY35" fmla="*/ 2305050 h 3035300"/>
              <a:gd name="connsiteX36" fmla="*/ 1219200 w 3067050"/>
              <a:gd name="connsiteY36" fmla="*/ 2444750 h 3035300"/>
              <a:gd name="connsiteX37" fmla="*/ 895350 w 3067050"/>
              <a:gd name="connsiteY37" fmla="*/ 2603500 h 3035300"/>
              <a:gd name="connsiteX38" fmla="*/ 1206500 w 3067050"/>
              <a:gd name="connsiteY38" fmla="*/ 2692400 h 3035300"/>
              <a:gd name="connsiteX39" fmla="*/ 1397000 w 3067050"/>
              <a:gd name="connsiteY39" fmla="*/ 2959100 h 3035300"/>
              <a:gd name="connsiteX40" fmla="*/ 1301750 w 3067050"/>
              <a:gd name="connsiteY40" fmla="*/ 3035300 h 3035300"/>
              <a:gd name="connsiteX41" fmla="*/ 1085850 w 3067050"/>
              <a:gd name="connsiteY41" fmla="*/ 2787650 h 3035300"/>
              <a:gd name="connsiteX42" fmla="*/ 933450 w 3067050"/>
              <a:gd name="connsiteY42" fmla="*/ 2679700 h 3035300"/>
              <a:gd name="connsiteX43" fmla="*/ 793750 w 3067050"/>
              <a:gd name="connsiteY43" fmla="*/ 2660650 h 3035300"/>
              <a:gd name="connsiteX44" fmla="*/ 660400 w 3067050"/>
              <a:gd name="connsiteY44" fmla="*/ 2679700 h 3035300"/>
              <a:gd name="connsiteX45" fmla="*/ 546100 w 3067050"/>
              <a:gd name="connsiteY45" fmla="*/ 2711450 h 3035300"/>
              <a:gd name="connsiteX46" fmla="*/ 241300 w 3067050"/>
              <a:gd name="connsiteY46" fmla="*/ 2806700 h 3035300"/>
              <a:gd name="connsiteX47" fmla="*/ 19050 w 3067050"/>
              <a:gd name="connsiteY47" fmla="*/ 2895600 h 3035300"/>
              <a:gd name="connsiteX48" fmla="*/ 0 w 3067050"/>
              <a:gd name="connsiteY48" fmla="*/ 2895600 h 3035300"/>
              <a:gd name="connsiteX49" fmla="*/ 266700 w 3067050"/>
              <a:gd name="connsiteY49" fmla="*/ 2755900 h 3035300"/>
              <a:gd name="connsiteX50" fmla="*/ 666750 w 3067050"/>
              <a:gd name="connsiteY50" fmla="*/ 2654300 h 3035300"/>
              <a:gd name="connsiteX51" fmla="*/ 781050 w 3067050"/>
              <a:gd name="connsiteY51" fmla="*/ 2565400 h 3035300"/>
              <a:gd name="connsiteX52" fmla="*/ 838200 w 3067050"/>
              <a:gd name="connsiteY52" fmla="*/ 2432050 h 3035300"/>
              <a:gd name="connsiteX53" fmla="*/ 914400 w 3067050"/>
              <a:gd name="connsiteY53" fmla="*/ 2228850 h 3035300"/>
              <a:gd name="connsiteX54" fmla="*/ 971550 w 3067050"/>
              <a:gd name="connsiteY54" fmla="*/ 2190750 h 3035300"/>
              <a:gd name="connsiteX55" fmla="*/ 1028700 w 3067050"/>
              <a:gd name="connsiteY55" fmla="*/ 2266950 h 3035300"/>
              <a:gd name="connsiteX56" fmla="*/ 838200 w 3067050"/>
              <a:gd name="connsiteY56" fmla="*/ 2584450 h 3035300"/>
              <a:gd name="connsiteX57" fmla="*/ 850900 w 3067050"/>
              <a:gd name="connsiteY57" fmla="*/ 2590800 h 3035300"/>
              <a:gd name="connsiteX58" fmla="*/ 1593850 w 3067050"/>
              <a:gd name="connsiteY58" fmla="*/ 2108200 h 3035300"/>
              <a:gd name="connsiteX59" fmla="*/ 1403350 w 3067050"/>
              <a:gd name="connsiteY59" fmla="*/ 2000250 h 3035300"/>
              <a:gd name="connsiteX60" fmla="*/ 984250 w 3067050"/>
              <a:gd name="connsiteY60" fmla="*/ 2120900 h 3035300"/>
              <a:gd name="connsiteX61" fmla="*/ 869950 w 3067050"/>
              <a:gd name="connsiteY61" fmla="*/ 2044700 h 3035300"/>
              <a:gd name="connsiteX62" fmla="*/ 1225550 w 3067050"/>
              <a:gd name="connsiteY62" fmla="*/ 1860550 h 3035300"/>
              <a:gd name="connsiteX63" fmla="*/ 1612900 w 3067050"/>
              <a:gd name="connsiteY63" fmla="*/ 2108200 h 3035300"/>
              <a:gd name="connsiteX64" fmla="*/ 1657350 w 3067050"/>
              <a:gd name="connsiteY64" fmla="*/ 2025650 h 3035300"/>
              <a:gd name="connsiteX65" fmla="*/ 1606550 w 3067050"/>
              <a:gd name="connsiteY65" fmla="*/ 1885950 h 3035300"/>
              <a:gd name="connsiteX66" fmla="*/ 1200150 w 3067050"/>
              <a:gd name="connsiteY66" fmla="*/ 1517650 h 3035300"/>
              <a:gd name="connsiteX67" fmla="*/ 1308100 w 3067050"/>
              <a:gd name="connsiteY67" fmla="*/ 1428750 h 3035300"/>
              <a:gd name="connsiteX68" fmla="*/ 1701800 w 3067050"/>
              <a:gd name="connsiteY68" fmla="*/ 1911350 h 3035300"/>
              <a:gd name="connsiteX69" fmla="*/ 1708150 w 3067050"/>
              <a:gd name="connsiteY69" fmla="*/ 2032000 h 3035300"/>
              <a:gd name="connsiteX70" fmla="*/ 1917700 w 3067050"/>
              <a:gd name="connsiteY70" fmla="*/ 1746250 h 3035300"/>
              <a:gd name="connsiteX71" fmla="*/ 1612900 w 3067050"/>
              <a:gd name="connsiteY71" fmla="*/ 1079500 h 3035300"/>
              <a:gd name="connsiteX72" fmla="*/ 1695450 w 3067050"/>
              <a:gd name="connsiteY72" fmla="*/ 971550 h 3035300"/>
              <a:gd name="connsiteX73" fmla="*/ 1828800 w 3067050"/>
              <a:gd name="connsiteY73" fmla="*/ 1054100 h 3035300"/>
              <a:gd name="connsiteX74" fmla="*/ 1981200 w 3067050"/>
              <a:gd name="connsiteY74" fmla="*/ 1454150 h 3035300"/>
              <a:gd name="connsiteX75" fmla="*/ 1962150 w 3067050"/>
              <a:gd name="connsiteY75" fmla="*/ 1695450 h 3035300"/>
              <a:gd name="connsiteX76" fmla="*/ 1968500 w 3067050"/>
              <a:gd name="connsiteY76" fmla="*/ 1708150 h 3035300"/>
              <a:gd name="connsiteX77" fmla="*/ 2165350 w 3067050"/>
              <a:gd name="connsiteY77" fmla="*/ 1333500 h 3035300"/>
              <a:gd name="connsiteX78" fmla="*/ 1898650 w 3067050"/>
              <a:gd name="connsiteY78" fmla="*/ 704850 h 3035300"/>
              <a:gd name="connsiteX79" fmla="*/ 1955800 w 3067050"/>
              <a:gd name="connsiteY79" fmla="*/ 628650 h 3035300"/>
              <a:gd name="connsiteX80" fmla="*/ 2216150 w 3067050"/>
              <a:gd name="connsiteY80" fmla="*/ 1174750 h 3035300"/>
              <a:gd name="connsiteX81" fmla="*/ 2203450 w 3067050"/>
              <a:gd name="connsiteY81" fmla="*/ 1282700 h 3035300"/>
              <a:gd name="connsiteX82" fmla="*/ 2209800 w 3067050"/>
              <a:gd name="connsiteY82" fmla="*/ 1295400 h 3035300"/>
              <a:gd name="connsiteX83" fmla="*/ 2317750 w 3067050"/>
              <a:gd name="connsiteY83" fmla="*/ 990600 h 3035300"/>
              <a:gd name="connsiteX84" fmla="*/ 2171700 w 3067050"/>
              <a:gd name="connsiteY84" fmla="*/ 406400 h 3035300"/>
              <a:gd name="connsiteX85" fmla="*/ 2235200 w 3067050"/>
              <a:gd name="connsiteY85" fmla="*/ 304800 h 3035300"/>
              <a:gd name="connsiteX86" fmla="*/ 2381250 w 3067050"/>
              <a:gd name="connsiteY86" fmla="*/ 527050 h 3035300"/>
              <a:gd name="connsiteX87" fmla="*/ 2381250 w 3067050"/>
              <a:gd name="connsiteY87" fmla="*/ 800100 h 3035300"/>
              <a:gd name="connsiteX88" fmla="*/ 2482850 w 3067050"/>
              <a:gd name="connsiteY88" fmla="*/ 419100 h 3035300"/>
              <a:gd name="connsiteX89" fmla="*/ 2489200 w 3067050"/>
              <a:gd name="connsiteY89" fmla="*/ 120650 h 3035300"/>
              <a:gd name="connsiteX90" fmla="*/ 2571750 w 3067050"/>
              <a:gd name="connsiteY90" fmla="*/ 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67050" h="3035300">
                <a:moveTo>
                  <a:pt x="2571750" y="0"/>
                </a:moveTo>
                <a:cubicBezTo>
                  <a:pt x="2628900" y="0"/>
                  <a:pt x="2628900" y="184150"/>
                  <a:pt x="2628900" y="190500"/>
                </a:cubicBezTo>
                <a:cubicBezTo>
                  <a:pt x="2628900" y="361950"/>
                  <a:pt x="2546350" y="508000"/>
                  <a:pt x="2470150" y="698500"/>
                </a:cubicBezTo>
                <a:lnTo>
                  <a:pt x="2476500" y="711200"/>
                </a:lnTo>
                <a:cubicBezTo>
                  <a:pt x="2571750" y="565150"/>
                  <a:pt x="2844800" y="304800"/>
                  <a:pt x="3003550" y="304800"/>
                </a:cubicBezTo>
                <a:cubicBezTo>
                  <a:pt x="3035300" y="304800"/>
                  <a:pt x="3067050" y="298450"/>
                  <a:pt x="3067050" y="342900"/>
                </a:cubicBezTo>
                <a:cubicBezTo>
                  <a:pt x="3067050" y="393700"/>
                  <a:pt x="2997200" y="444500"/>
                  <a:pt x="2940050" y="463550"/>
                </a:cubicBezTo>
                <a:cubicBezTo>
                  <a:pt x="2743200" y="533400"/>
                  <a:pt x="2495550" y="685800"/>
                  <a:pt x="2368550" y="901700"/>
                </a:cubicBezTo>
                <a:cubicBezTo>
                  <a:pt x="2355850" y="920750"/>
                  <a:pt x="2349500" y="958850"/>
                  <a:pt x="2343150" y="990600"/>
                </a:cubicBezTo>
                <a:cubicBezTo>
                  <a:pt x="2330450" y="1054100"/>
                  <a:pt x="2311400" y="1130300"/>
                  <a:pt x="2279650" y="1200150"/>
                </a:cubicBezTo>
                <a:lnTo>
                  <a:pt x="2286000" y="1225550"/>
                </a:lnTo>
                <a:cubicBezTo>
                  <a:pt x="2374900" y="1123950"/>
                  <a:pt x="2628900" y="939800"/>
                  <a:pt x="2749550" y="939800"/>
                </a:cubicBezTo>
                <a:cubicBezTo>
                  <a:pt x="2794000" y="939800"/>
                  <a:pt x="2825750" y="971550"/>
                  <a:pt x="2825750" y="996950"/>
                </a:cubicBezTo>
                <a:cubicBezTo>
                  <a:pt x="2825750" y="1085850"/>
                  <a:pt x="2679700" y="1092200"/>
                  <a:pt x="2654300" y="1104900"/>
                </a:cubicBezTo>
                <a:cubicBezTo>
                  <a:pt x="2603500" y="1117600"/>
                  <a:pt x="2540000" y="1123950"/>
                  <a:pt x="2489200" y="1149350"/>
                </a:cubicBezTo>
                <a:cubicBezTo>
                  <a:pt x="2419350" y="1174750"/>
                  <a:pt x="2349500" y="1206500"/>
                  <a:pt x="2286000" y="1257300"/>
                </a:cubicBezTo>
                <a:cubicBezTo>
                  <a:pt x="2203450" y="1320800"/>
                  <a:pt x="2184400" y="1409700"/>
                  <a:pt x="2139950" y="1485900"/>
                </a:cubicBezTo>
                <a:cubicBezTo>
                  <a:pt x="2133600" y="1498600"/>
                  <a:pt x="2120900" y="1530350"/>
                  <a:pt x="2101850" y="1555750"/>
                </a:cubicBezTo>
                <a:cubicBezTo>
                  <a:pt x="2089150" y="1574800"/>
                  <a:pt x="2038350" y="1625600"/>
                  <a:pt x="2044700" y="1663700"/>
                </a:cubicBezTo>
                <a:cubicBezTo>
                  <a:pt x="2228850" y="1524000"/>
                  <a:pt x="2413000" y="1447800"/>
                  <a:pt x="2590800" y="1447800"/>
                </a:cubicBezTo>
                <a:cubicBezTo>
                  <a:pt x="2660650" y="1447800"/>
                  <a:pt x="2787650" y="1460500"/>
                  <a:pt x="2787650" y="1568450"/>
                </a:cubicBezTo>
                <a:cubicBezTo>
                  <a:pt x="2787650" y="1657350"/>
                  <a:pt x="2705100" y="1657350"/>
                  <a:pt x="2667000" y="1657350"/>
                </a:cubicBezTo>
                <a:cubicBezTo>
                  <a:pt x="2533650" y="1657350"/>
                  <a:pt x="2520950" y="1593850"/>
                  <a:pt x="2355850" y="1593850"/>
                </a:cubicBezTo>
                <a:cubicBezTo>
                  <a:pt x="2114550" y="1593850"/>
                  <a:pt x="1987550" y="1708150"/>
                  <a:pt x="1758950" y="2012950"/>
                </a:cubicBezTo>
                <a:cubicBezTo>
                  <a:pt x="1765300" y="2019300"/>
                  <a:pt x="1778000" y="2019300"/>
                  <a:pt x="1917700" y="2019300"/>
                </a:cubicBezTo>
                <a:cubicBezTo>
                  <a:pt x="2273300" y="2063750"/>
                  <a:pt x="2476500" y="2336800"/>
                  <a:pt x="2476500" y="2616200"/>
                </a:cubicBezTo>
                <a:cubicBezTo>
                  <a:pt x="2476500" y="2705100"/>
                  <a:pt x="2432050" y="2762250"/>
                  <a:pt x="2343150" y="2762250"/>
                </a:cubicBezTo>
                <a:cubicBezTo>
                  <a:pt x="2298700" y="2762250"/>
                  <a:pt x="2241550" y="2755900"/>
                  <a:pt x="2209800" y="2679700"/>
                </a:cubicBezTo>
                <a:cubicBezTo>
                  <a:pt x="2108200" y="2463800"/>
                  <a:pt x="2139950" y="2222500"/>
                  <a:pt x="1930400" y="2070100"/>
                </a:cubicBezTo>
                <a:cubicBezTo>
                  <a:pt x="1885950" y="2038350"/>
                  <a:pt x="1790700" y="2044700"/>
                  <a:pt x="1778000" y="2044700"/>
                </a:cubicBezTo>
                <a:cubicBezTo>
                  <a:pt x="1682750" y="2044700"/>
                  <a:pt x="1574800" y="2203450"/>
                  <a:pt x="1479550" y="2279650"/>
                </a:cubicBezTo>
                <a:cubicBezTo>
                  <a:pt x="1733550" y="2330450"/>
                  <a:pt x="1987550" y="2514600"/>
                  <a:pt x="1987550" y="2755900"/>
                </a:cubicBezTo>
                <a:cubicBezTo>
                  <a:pt x="1987550" y="2825750"/>
                  <a:pt x="1949450" y="2914650"/>
                  <a:pt x="1873250" y="2914650"/>
                </a:cubicBezTo>
                <a:cubicBezTo>
                  <a:pt x="1746250" y="2914650"/>
                  <a:pt x="1714500" y="2724150"/>
                  <a:pt x="1695450" y="2660650"/>
                </a:cubicBezTo>
                <a:cubicBezTo>
                  <a:pt x="1676400" y="2590800"/>
                  <a:pt x="1657350" y="2489200"/>
                  <a:pt x="1625600" y="2425700"/>
                </a:cubicBezTo>
                <a:cubicBezTo>
                  <a:pt x="1606550" y="2381250"/>
                  <a:pt x="1485900" y="2305050"/>
                  <a:pt x="1447800" y="2305050"/>
                </a:cubicBezTo>
                <a:cubicBezTo>
                  <a:pt x="1428750" y="2305050"/>
                  <a:pt x="1295400" y="2400300"/>
                  <a:pt x="1219200" y="2444750"/>
                </a:cubicBezTo>
                <a:cubicBezTo>
                  <a:pt x="1111250" y="2501900"/>
                  <a:pt x="1003300" y="2552700"/>
                  <a:pt x="895350" y="2603500"/>
                </a:cubicBezTo>
                <a:cubicBezTo>
                  <a:pt x="984250" y="2622550"/>
                  <a:pt x="1104900" y="2654300"/>
                  <a:pt x="1206500" y="2692400"/>
                </a:cubicBezTo>
                <a:cubicBezTo>
                  <a:pt x="1289050" y="2724150"/>
                  <a:pt x="1397000" y="2895600"/>
                  <a:pt x="1397000" y="2959100"/>
                </a:cubicBezTo>
                <a:cubicBezTo>
                  <a:pt x="1397000" y="3016250"/>
                  <a:pt x="1327150" y="3035300"/>
                  <a:pt x="1301750" y="3035300"/>
                </a:cubicBezTo>
                <a:cubicBezTo>
                  <a:pt x="1162050" y="3035300"/>
                  <a:pt x="1149350" y="2901950"/>
                  <a:pt x="1085850" y="2787650"/>
                </a:cubicBezTo>
                <a:cubicBezTo>
                  <a:pt x="1054100" y="2724150"/>
                  <a:pt x="984250" y="2692400"/>
                  <a:pt x="933450" y="2679700"/>
                </a:cubicBezTo>
                <a:cubicBezTo>
                  <a:pt x="889000" y="2673350"/>
                  <a:pt x="812800" y="2660650"/>
                  <a:pt x="793750" y="2660650"/>
                </a:cubicBezTo>
                <a:cubicBezTo>
                  <a:pt x="781050" y="2660650"/>
                  <a:pt x="698500" y="2667000"/>
                  <a:pt x="660400" y="2679700"/>
                </a:cubicBezTo>
                <a:cubicBezTo>
                  <a:pt x="615950" y="2686050"/>
                  <a:pt x="577850" y="2705100"/>
                  <a:pt x="546100" y="2711450"/>
                </a:cubicBezTo>
                <a:cubicBezTo>
                  <a:pt x="444500" y="2736850"/>
                  <a:pt x="336550" y="2768600"/>
                  <a:pt x="241300" y="2806700"/>
                </a:cubicBezTo>
                <a:cubicBezTo>
                  <a:pt x="165100" y="2832100"/>
                  <a:pt x="38100" y="2895600"/>
                  <a:pt x="19050" y="2895600"/>
                </a:cubicBezTo>
                <a:lnTo>
                  <a:pt x="0" y="2895600"/>
                </a:lnTo>
                <a:cubicBezTo>
                  <a:pt x="69850" y="2832100"/>
                  <a:pt x="184150" y="2774950"/>
                  <a:pt x="266700" y="2755900"/>
                </a:cubicBezTo>
                <a:cubicBezTo>
                  <a:pt x="393700" y="2717800"/>
                  <a:pt x="533400" y="2698750"/>
                  <a:pt x="666750" y="2654300"/>
                </a:cubicBezTo>
                <a:cubicBezTo>
                  <a:pt x="692150" y="2647950"/>
                  <a:pt x="755650" y="2616200"/>
                  <a:pt x="781050" y="2565400"/>
                </a:cubicBezTo>
                <a:cubicBezTo>
                  <a:pt x="806450" y="2520950"/>
                  <a:pt x="825500" y="2470150"/>
                  <a:pt x="838200" y="2432050"/>
                </a:cubicBezTo>
                <a:cubicBezTo>
                  <a:pt x="863600" y="2368550"/>
                  <a:pt x="882650" y="2292350"/>
                  <a:pt x="914400" y="2228850"/>
                </a:cubicBezTo>
                <a:cubicBezTo>
                  <a:pt x="927100" y="2203450"/>
                  <a:pt x="952500" y="2190750"/>
                  <a:pt x="971550" y="2190750"/>
                </a:cubicBezTo>
                <a:cubicBezTo>
                  <a:pt x="1022350" y="2190750"/>
                  <a:pt x="1028700" y="2247900"/>
                  <a:pt x="1028700" y="2266950"/>
                </a:cubicBezTo>
                <a:cubicBezTo>
                  <a:pt x="1028700" y="2387600"/>
                  <a:pt x="952500" y="2451100"/>
                  <a:pt x="838200" y="2584450"/>
                </a:cubicBezTo>
                <a:cubicBezTo>
                  <a:pt x="844550" y="2590800"/>
                  <a:pt x="838200" y="2590800"/>
                  <a:pt x="850900" y="2590800"/>
                </a:cubicBezTo>
                <a:cubicBezTo>
                  <a:pt x="990600" y="2590800"/>
                  <a:pt x="1593850" y="2209800"/>
                  <a:pt x="1593850" y="2108200"/>
                </a:cubicBezTo>
                <a:cubicBezTo>
                  <a:pt x="1593850" y="2019300"/>
                  <a:pt x="1435100" y="2000250"/>
                  <a:pt x="1403350" y="2000250"/>
                </a:cubicBezTo>
                <a:cubicBezTo>
                  <a:pt x="1244600" y="2000250"/>
                  <a:pt x="1130300" y="2120900"/>
                  <a:pt x="984250" y="2120900"/>
                </a:cubicBezTo>
                <a:cubicBezTo>
                  <a:pt x="946150" y="2120900"/>
                  <a:pt x="869950" y="2101850"/>
                  <a:pt x="869950" y="2044700"/>
                </a:cubicBezTo>
                <a:cubicBezTo>
                  <a:pt x="869950" y="1885950"/>
                  <a:pt x="1155700" y="1860550"/>
                  <a:pt x="1225550" y="1860550"/>
                </a:cubicBezTo>
                <a:cubicBezTo>
                  <a:pt x="1397000" y="1860550"/>
                  <a:pt x="1574800" y="1949450"/>
                  <a:pt x="1612900" y="2108200"/>
                </a:cubicBezTo>
                <a:cubicBezTo>
                  <a:pt x="1651000" y="2076450"/>
                  <a:pt x="1657350" y="2057400"/>
                  <a:pt x="1657350" y="2025650"/>
                </a:cubicBezTo>
                <a:cubicBezTo>
                  <a:pt x="1657350" y="1981200"/>
                  <a:pt x="1631950" y="1924050"/>
                  <a:pt x="1606550" y="1885950"/>
                </a:cubicBezTo>
                <a:cubicBezTo>
                  <a:pt x="1498600" y="1727200"/>
                  <a:pt x="1200150" y="1746250"/>
                  <a:pt x="1200150" y="1517650"/>
                </a:cubicBezTo>
                <a:cubicBezTo>
                  <a:pt x="1200150" y="1441450"/>
                  <a:pt x="1263650" y="1428750"/>
                  <a:pt x="1308100" y="1428750"/>
                </a:cubicBezTo>
                <a:cubicBezTo>
                  <a:pt x="1530350" y="1428750"/>
                  <a:pt x="1676400" y="1746250"/>
                  <a:pt x="1701800" y="1911350"/>
                </a:cubicBezTo>
                <a:lnTo>
                  <a:pt x="1708150" y="2032000"/>
                </a:lnTo>
                <a:cubicBezTo>
                  <a:pt x="1816100" y="1936750"/>
                  <a:pt x="1917700" y="1835150"/>
                  <a:pt x="1917700" y="1746250"/>
                </a:cubicBezTo>
                <a:cubicBezTo>
                  <a:pt x="1917700" y="1403350"/>
                  <a:pt x="1612900" y="1301750"/>
                  <a:pt x="1612900" y="1079500"/>
                </a:cubicBezTo>
                <a:cubicBezTo>
                  <a:pt x="1612900" y="1016000"/>
                  <a:pt x="1638300" y="971550"/>
                  <a:pt x="1695450" y="971550"/>
                </a:cubicBezTo>
                <a:cubicBezTo>
                  <a:pt x="1733550" y="971550"/>
                  <a:pt x="1809750" y="1022350"/>
                  <a:pt x="1828800" y="1054100"/>
                </a:cubicBezTo>
                <a:cubicBezTo>
                  <a:pt x="1943100" y="1206500"/>
                  <a:pt x="1981200" y="1308100"/>
                  <a:pt x="1981200" y="1454150"/>
                </a:cubicBezTo>
                <a:cubicBezTo>
                  <a:pt x="1981200" y="1466850"/>
                  <a:pt x="1968500" y="1612900"/>
                  <a:pt x="1962150" y="1695450"/>
                </a:cubicBezTo>
                <a:cubicBezTo>
                  <a:pt x="1962150" y="1695450"/>
                  <a:pt x="1962150" y="1701800"/>
                  <a:pt x="1968500" y="1708150"/>
                </a:cubicBezTo>
                <a:cubicBezTo>
                  <a:pt x="2032000" y="1587500"/>
                  <a:pt x="2165350" y="1454150"/>
                  <a:pt x="2165350" y="1333500"/>
                </a:cubicBezTo>
                <a:cubicBezTo>
                  <a:pt x="2165350" y="1054100"/>
                  <a:pt x="1898650" y="927100"/>
                  <a:pt x="1898650" y="704850"/>
                </a:cubicBezTo>
                <a:cubicBezTo>
                  <a:pt x="1898650" y="666750"/>
                  <a:pt x="1917700" y="628650"/>
                  <a:pt x="1955800" y="628650"/>
                </a:cubicBezTo>
                <a:cubicBezTo>
                  <a:pt x="2133600" y="628650"/>
                  <a:pt x="2216150" y="1123950"/>
                  <a:pt x="2216150" y="1174750"/>
                </a:cubicBezTo>
                <a:cubicBezTo>
                  <a:pt x="2216150" y="1187450"/>
                  <a:pt x="2209800" y="1244600"/>
                  <a:pt x="2203450" y="1282700"/>
                </a:cubicBezTo>
                <a:cubicBezTo>
                  <a:pt x="2203450" y="1282700"/>
                  <a:pt x="2203450" y="1289050"/>
                  <a:pt x="2209800" y="1295400"/>
                </a:cubicBezTo>
                <a:cubicBezTo>
                  <a:pt x="2273300" y="1174750"/>
                  <a:pt x="2317750" y="1098550"/>
                  <a:pt x="2317750" y="990600"/>
                </a:cubicBezTo>
                <a:cubicBezTo>
                  <a:pt x="2317750" y="749300"/>
                  <a:pt x="2171700" y="565150"/>
                  <a:pt x="2171700" y="406400"/>
                </a:cubicBezTo>
                <a:cubicBezTo>
                  <a:pt x="2171700" y="368300"/>
                  <a:pt x="2171700" y="304800"/>
                  <a:pt x="2235200" y="304800"/>
                </a:cubicBezTo>
                <a:cubicBezTo>
                  <a:pt x="2336800" y="304800"/>
                  <a:pt x="2381250" y="520700"/>
                  <a:pt x="2381250" y="527050"/>
                </a:cubicBezTo>
                <a:cubicBezTo>
                  <a:pt x="2381250" y="762000"/>
                  <a:pt x="2374900" y="781050"/>
                  <a:pt x="2381250" y="800100"/>
                </a:cubicBezTo>
                <a:cubicBezTo>
                  <a:pt x="2432050" y="673100"/>
                  <a:pt x="2463800" y="546100"/>
                  <a:pt x="2482850" y="419100"/>
                </a:cubicBezTo>
                <a:lnTo>
                  <a:pt x="2489200" y="120650"/>
                </a:lnTo>
                <a:cubicBezTo>
                  <a:pt x="2495550" y="88900"/>
                  <a:pt x="2514600" y="0"/>
                  <a:pt x="2571750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7E682C4-C4EE-9F0A-677B-33BC98231FFC}"/>
              </a:ext>
            </a:extLst>
          </p:cNvPr>
          <p:cNvSpPr/>
          <p:nvPr/>
        </p:nvSpPr>
        <p:spPr>
          <a:xfrm>
            <a:off x="1943984" y="1494208"/>
            <a:ext cx="774613" cy="565235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72A023-44C0-D9C5-4002-9F2D415DBC2F}"/>
              </a:ext>
            </a:extLst>
          </p:cNvPr>
          <p:cNvSpPr/>
          <p:nvPr/>
        </p:nvSpPr>
        <p:spPr>
          <a:xfrm>
            <a:off x="8737600" y="6391831"/>
            <a:ext cx="3183193" cy="2107643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1F31BCE-4C83-DA42-1C4F-8C2964928317}"/>
              </a:ext>
            </a:extLst>
          </p:cNvPr>
          <p:cNvSpPr/>
          <p:nvPr/>
        </p:nvSpPr>
        <p:spPr>
          <a:xfrm>
            <a:off x="1235375" y="-892944"/>
            <a:ext cx="2116061" cy="140107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06CEED6-9207-E7C7-7D42-48A4F60E9CF4}"/>
              </a:ext>
            </a:extLst>
          </p:cNvPr>
          <p:cNvSpPr/>
          <p:nvPr/>
        </p:nvSpPr>
        <p:spPr>
          <a:xfrm>
            <a:off x="6096000" y="2140782"/>
            <a:ext cx="29270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82DD04A-B167-F77F-2CC4-530E65EA45C2}"/>
              </a:ext>
            </a:extLst>
          </p:cNvPr>
          <p:cNvSpPr txBox="1"/>
          <p:nvPr/>
        </p:nvSpPr>
        <p:spPr>
          <a:xfrm>
            <a:off x="1068306" y="1078192"/>
            <a:ext cx="5157181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287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1C578F5-F55B-F1B7-EEB8-9E37AB39EB37}"/>
              </a:ext>
            </a:extLst>
          </p:cNvPr>
          <p:cNvSpPr txBox="1"/>
          <p:nvPr/>
        </p:nvSpPr>
        <p:spPr>
          <a:xfrm>
            <a:off x="6926727" y="2233701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教学反思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8DC617-AB92-9444-F6F0-16D040EDB916}"/>
              </a:ext>
            </a:extLst>
          </p:cNvPr>
          <p:cNvSpPr txBox="1"/>
          <p:nvPr/>
        </p:nvSpPr>
        <p:spPr>
          <a:xfrm>
            <a:off x="5978579" y="3076143"/>
            <a:ext cx="4562422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B7B7F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08384CE-6397-6AAF-5009-C99A032FE220}"/>
              </a:ext>
            </a:extLst>
          </p:cNvPr>
          <p:cNvSpPr/>
          <p:nvPr/>
        </p:nvSpPr>
        <p:spPr>
          <a:xfrm rot="14834108">
            <a:off x="4387935" y="3886167"/>
            <a:ext cx="583692" cy="632581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0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0F9F9EE-C329-CB63-D9C7-DB72D0E96BC3}"/>
              </a:ext>
            </a:extLst>
          </p:cNvPr>
          <p:cNvSpPr txBox="1"/>
          <p:nvPr/>
        </p:nvSpPr>
        <p:spPr>
          <a:xfrm>
            <a:off x="273049" y="192998"/>
            <a:ext cx="143180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8AD72-78A1-3430-212D-41A014BC7BA2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教学反思</a:t>
            </a:r>
          </a:p>
        </p:txBody>
      </p:sp>
      <p:sp>
        <p:nvSpPr>
          <p:cNvPr id="2" name="椭圆 1" descr="D:\51PPT模板网\51pptmoban.com\图片001.jpg">
            <a:extLst>
              <a:ext uri="{FF2B5EF4-FFF2-40B4-BE49-F238E27FC236}">
                <a16:creationId xmlns:a16="http://schemas.microsoft.com/office/drawing/2014/main" id="{4DC90EA7-2B7D-45C5-7F7F-699B3230AD91}"/>
              </a:ext>
            </a:extLst>
          </p:cNvPr>
          <p:cNvSpPr/>
          <p:nvPr/>
        </p:nvSpPr>
        <p:spPr>
          <a:xfrm>
            <a:off x="5959406" y="1264617"/>
            <a:ext cx="4737701" cy="4737701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<a:extLst>
              <a:ext uri="{FF2B5EF4-FFF2-40B4-BE49-F238E27FC236}">
                <a16:creationId xmlns:a16="http://schemas.microsoft.com/office/drawing/2014/main" id="{4F2FD9DF-4B27-D419-FA20-2E4E20CB8721}"/>
              </a:ext>
            </a:extLst>
          </p:cNvPr>
          <p:cNvSpPr/>
          <p:nvPr/>
        </p:nvSpPr>
        <p:spPr>
          <a:xfrm>
            <a:off x="6097973" y="1118586"/>
            <a:ext cx="4737701" cy="4737701"/>
          </a:xfrm>
          <a:prstGeom prst="ellipse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02EB2675-BFC7-348F-FA34-F97542824BCF}"/>
              </a:ext>
            </a:extLst>
          </p:cNvPr>
          <p:cNvSpPr/>
          <p:nvPr/>
        </p:nvSpPr>
        <p:spPr>
          <a:xfrm>
            <a:off x="1396545" y="1942555"/>
            <a:ext cx="929084" cy="366781"/>
          </a:xfrm>
          <a:prstGeom prst="rect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思源黑体 CN Light" panose="020B0300000000000000" pitchFamily="34" charset="-122"/>
                <a:sym typeface="+mn-lt"/>
              </a:rPr>
              <a:t>01</a:t>
            </a:r>
            <a:endParaRPr lang="en-US" dirty="0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6" name="Rectangle 294">
            <a:extLst>
              <a:ext uri="{FF2B5EF4-FFF2-40B4-BE49-F238E27FC236}">
                <a16:creationId xmlns:a16="http://schemas.microsoft.com/office/drawing/2014/main" id="{C9DB6CED-AC03-D83C-4B83-01F25173AFD0}"/>
              </a:ext>
            </a:extLst>
          </p:cNvPr>
          <p:cNvSpPr/>
          <p:nvPr/>
        </p:nvSpPr>
        <p:spPr>
          <a:xfrm>
            <a:off x="1396545" y="3633468"/>
            <a:ext cx="929084" cy="366781"/>
          </a:xfrm>
          <a:prstGeom prst="rect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思源黑体 CN Light" panose="020B0300000000000000" pitchFamily="34" charset="-122"/>
                <a:sym typeface="+mn-lt"/>
              </a:rPr>
              <a:t>02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7099627-9D14-2FF3-5A0A-78E9CE51042B}"/>
              </a:ext>
            </a:extLst>
          </p:cNvPr>
          <p:cNvGrpSpPr/>
          <p:nvPr/>
        </p:nvGrpSpPr>
        <p:grpSpPr>
          <a:xfrm>
            <a:off x="1309461" y="2421275"/>
            <a:ext cx="3549809" cy="816522"/>
            <a:chOff x="283598" y="1906534"/>
            <a:chExt cx="3549809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20AD2A6-3D52-11D8-5BEA-20E3841AB4BB}"/>
                </a:ext>
              </a:extLst>
            </p:cNvPr>
            <p:cNvSpPr txBox="1"/>
            <p:nvPr/>
          </p:nvSpPr>
          <p:spPr>
            <a:xfrm>
              <a:off x="283598" y="2190603"/>
              <a:ext cx="3549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DA41760-5E05-B82B-C18A-B276342E9A1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7EC60A6-201F-300D-4A7E-F9FB8DE39250}"/>
              </a:ext>
            </a:extLst>
          </p:cNvPr>
          <p:cNvGrpSpPr/>
          <p:nvPr/>
        </p:nvGrpSpPr>
        <p:grpSpPr>
          <a:xfrm>
            <a:off x="1309461" y="4110437"/>
            <a:ext cx="3549809" cy="816522"/>
            <a:chOff x="283598" y="1906534"/>
            <a:chExt cx="3549809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0B9BF50-7737-6F1C-4EFE-67FC2A501F51}"/>
                </a:ext>
              </a:extLst>
            </p:cNvPr>
            <p:cNvSpPr txBox="1"/>
            <p:nvPr/>
          </p:nvSpPr>
          <p:spPr>
            <a:xfrm>
              <a:off x="283598" y="2190603"/>
              <a:ext cx="3549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0667B87-ABFA-C3E3-D0DB-0FAE01BE36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237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75F1463-8F56-DAF2-0799-9A35C3103E6F}"/>
              </a:ext>
            </a:extLst>
          </p:cNvPr>
          <p:cNvSpPr/>
          <p:nvPr/>
        </p:nvSpPr>
        <p:spPr>
          <a:xfrm rot="1556835">
            <a:off x="179109" y="-251228"/>
            <a:ext cx="11437541" cy="7572979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5617E09-D2BB-E376-AC2C-43DA769374DE}"/>
              </a:ext>
            </a:extLst>
          </p:cNvPr>
          <p:cNvSpPr/>
          <p:nvPr/>
        </p:nvSpPr>
        <p:spPr>
          <a:xfrm>
            <a:off x="7472252" y="1"/>
            <a:ext cx="4719748" cy="1735215"/>
          </a:xfrm>
          <a:custGeom>
            <a:avLst/>
            <a:gdLst>
              <a:gd name="connsiteX0" fmla="*/ 0 w 4719748"/>
              <a:gd name="connsiteY0" fmla="*/ 0 h 1735215"/>
              <a:gd name="connsiteX1" fmla="*/ 4719748 w 4719748"/>
              <a:gd name="connsiteY1" fmla="*/ 0 h 1735215"/>
              <a:gd name="connsiteX2" fmla="*/ 4719748 w 4719748"/>
              <a:gd name="connsiteY2" fmla="*/ 1601966 h 1735215"/>
              <a:gd name="connsiteX3" fmla="*/ 4426854 w 4719748"/>
              <a:gd name="connsiteY3" fmla="*/ 1663303 h 1735215"/>
              <a:gd name="connsiteX4" fmla="*/ 2833798 w 4719748"/>
              <a:gd name="connsiteY4" fmla="*/ 1638300 h 1735215"/>
              <a:gd name="connsiteX5" fmla="*/ 83901 w 4719748"/>
              <a:gd name="connsiteY5" fmla="*/ 59085 h 173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748" h="1735215">
                <a:moveTo>
                  <a:pt x="0" y="0"/>
                </a:moveTo>
                <a:lnTo>
                  <a:pt x="4719748" y="0"/>
                </a:lnTo>
                <a:lnTo>
                  <a:pt x="4719748" y="1601966"/>
                </a:lnTo>
                <a:lnTo>
                  <a:pt x="4426854" y="1663303"/>
                </a:lnTo>
                <a:cubicBezTo>
                  <a:pt x="3905360" y="1754981"/>
                  <a:pt x="3376723" y="1771650"/>
                  <a:pt x="2833798" y="1638300"/>
                </a:cubicBezTo>
                <a:cubicBezTo>
                  <a:pt x="2019410" y="1438275"/>
                  <a:pt x="860337" y="607814"/>
                  <a:pt x="83901" y="59085"/>
                </a:cubicBez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6DCBF11-220D-1802-88D1-C6D3C06894CB}"/>
              </a:ext>
            </a:extLst>
          </p:cNvPr>
          <p:cNvSpPr/>
          <p:nvPr/>
        </p:nvSpPr>
        <p:spPr>
          <a:xfrm>
            <a:off x="-3429000" y="4878987"/>
            <a:ext cx="11029950" cy="2398113"/>
          </a:xfrm>
          <a:custGeom>
            <a:avLst/>
            <a:gdLst>
              <a:gd name="connsiteX0" fmla="*/ 0 w 11029950"/>
              <a:gd name="connsiteY0" fmla="*/ 207363 h 2398113"/>
              <a:gd name="connsiteX1" fmla="*/ 4819650 w 11029950"/>
              <a:gd name="connsiteY1" fmla="*/ 74013 h 2398113"/>
              <a:gd name="connsiteX2" fmla="*/ 6858000 w 11029950"/>
              <a:gd name="connsiteY2" fmla="*/ 1217013 h 2398113"/>
              <a:gd name="connsiteX3" fmla="*/ 9182100 w 11029950"/>
              <a:gd name="connsiteY3" fmla="*/ 1255113 h 2398113"/>
              <a:gd name="connsiteX4" fmla="*/ 11029950 w 11029950"/>
              <a:gd name="connsiteY4" fmla="*/ 2398113 h 23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950" h="2398113">
                <a:moveTo>
                  <a:pt x="0" y="207363"/>
                </a:moveTo>
                <a:cubicBezTo>
                  <a:pt x="1838325" y="56550"/>
                  <a:pt x="3676650" y="-94262"/>
                  <a:pt x="4819650" y="74013"/>
                </a:cubicBezTo>
                <a:cubicBezTo>
                  <a:pt x="5962650" y="242288"/>
                  <a:pt x="6130925" y="1020163"/>
                  <a:pt x="6858000" y="1217013"/>
                </a:cubicBezTo>
                <a:cubicBezTo>
                  <a:pt x="7585075" y="1413863"/>
                  <a:pt x="8486775" y="1058263"/>
                  <a:pt x="9182100" y="1255113"/>
                </a:cubicBezTo>
                <a:cubicBezTo>
                  <a:pt x="9877425" y="1451963"/>
                  <a:pt x="10453687" y="1925038"/>
                  <a:pt x="11029950" y="2398113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1">
            <a:extLst>
              <a:ext uri="{FF2B5EF4-FFF2-40B4-BE49-F238E27FC236}">
                <a16:creationId xmlns:a16="http://schemas.microsoft.com/office/drawing/2014/main" id="{1DABFA02-674E-1750-15C9-8F04C1A63171}"/>
              </a:ext>
            </a:extLst>
          </p:cNvPr>
          <p:cNvSpPr/>
          <p:nvPr/>
        </p:nvSpPr>
        <p:spPr>
          <a:xfrm rot="12224786">
            <a:off x="8334183" y="4458894"/>
            <a:ext cx="6293294" cy="5604001"/>
          </a:xfrm>
          <a:custGeom>
            <a:avLst/>
            <a:gdLst>
              <a:gd name="connsiteX0" fmla="*/ 4187444 w 6293294"/>
              <a:gd name="connsiteY0" fmla="*/ 5604002 h 5604001"/>
              <a:gd name="connsiteX1" fmla="*/ 4180523 w 6293294"/>
              <a:gd name="connsiteY1" fmla="*/ 5597081 h 5604001"/>
              <a:gd name="connsiteX2" fmla="*/ 4187444 w 6293294"/>
              <a:gd name="connsiteY2" fmla="*/ 5593588 h 5604001"/>
              <a:gd name="connsiteX3" fmla="*/ 4187444 w 6293294"/>
              <a:gd name="connsiteY3" fmla="*/ 5604002 h 5604001"/>
              <a:gd name="connsiteX4" fmla="*/ 3962336 w 6293294"/>
              <a:gd name="connsiteY4" fmla="*/ 5500116 h 5604001"/>
              <a:gd name="connsiteX5" fmla="*/ 3965765 w 6293294"/>
              <a:gd name="connsiteY5" fmla="*/ 5489702 h 5604001"/>
              <a:gd name="connsiteX6" fmla="*/ 3962336 w 6293294"/>
              <a:gd name="connsiteY6" fmla="*/ 5500116 h 5604001"/>
              <a:gd name="connsiteX7" fmla="*/ 1898015 w 6293294"/>
              <a:gd name="connsiteY7" fmla="*/ 4336352 h 5604001"/>
              <a:gd name="connsiteX8" fmla="*/ 1801051 w 6293294"/>
              <a:gd name="connsiteY8" fmla="*/ 4454081 h 5604001"/>
              <a:gd name="connsiteX9" fmla="*/ 1783715 w 6293294"/>
              <a:gd name="connsiteY9" fmla="*/ 4467987 h 5604001"/>
              <a:gd name="connsiteX10" fmla="*/ 1863408 w 6293294"/>
              <a:gd name="connsiteY10" fmla="*/ 4357116 h 5604001"/>
              <a:gd name="connsiteX11" fmla="*/ 1894586 w 6293294"/>
              <a:gd name="connsiteY11" fmla="*/ 4298252 h 5604001"/>
              <a:gd name="connsiteX12" fmla="*/ 1939608 w 6293294"/>
              <a:gd name="connsiteY12" fmla="*/ 4190873 h 5604001"/>
              <a:gd name="connsiteX13" fmla="*/ 1898015 w 6293294"/>
              <a:gd name="connsiteY13" fmla="*/ 4336352 h 5604001"/>
              <a:gd name="connsiteX14" fmla="*/ 5243830 w 6293294"/>
              <a:gd name="connsiteY14" fmla="*/ 3951923 h 5604001"/>
              <a:gd name="connsiteX15" fmla="*/ 5202237 w 6293294"/>
              <a:gd name="connsiteY15" fmla="*/ 4076573 h 5604001"/>
              <a:gd name="connsiteX16" fmla="*/ 5240337 w 6293294"/>
              <a:gd name="connsiteY16" fmla="*/ 3941509 h 5604001"/>
              <a:gd name="connsiteX17" fmla="*/ 5243830 w 6293294"/>
              <a:gd name="connsiteY17" fmla="*/ 3951923 h 5604001"/>
              <a:gd name="connsiteX18" fmla="*/ 5399659 w 6293294"/>
              <a:gd name="connsiteY18" fmla="*/ 4038473 h 5604001"/>
              <a:gd name="connsiteX19" fmla="*/ 5299266 w 6293294"/>
              <a:gd name="connsiteY19" fmla="*/ 3903409 h 5604001"/>
              <a:gd name="connsiteX20" fmla="*/ 5399659 w 6293294"/>
              <a:gd name="connsiteY20" fmla="*/ 4038473 h 5604001"/>
              <a:gd name="connsiteX21" fmla="*/ 654621 w 6293294"/>
              <a:gd name="connsiteY21" fmla="*/ 4017709 h 5604001"/>
              <a:gd name="connsiteX22" fmla="*/ 772414 w 6293294"/>
              <a:gd name="connsiteY22" fmla="*/ 3802951 h 5604001"/>
              <a:gd name="connsiteX23" fmla="*/ 654621 w 6293294"/>
              <a:gd name="connsiteY23" fmla="*/ 4017709 h 5604001"/>
              <a:gd name="connsiteX24" fmla="*/ 2168208 w 6293294"/>
              <a:gd name="connsiteY24" fmla="*/ 3861816 h 5604001"/>
              <a:gd name="connsiteX25" fmla="*/ 2175129 w 6293294"/>
              <a:gd name="connsiteY25" fmla="*/ 3920744 h 5604001"/>
              <a:gd name="connsiteX26" fmla="*/ 2137029 w 6293294"/>
              <a:gd name="connsiteY26" fmla="*/ 3789109 h 5604001"/>
              <a:gd name="connsiteX27" fmla="*/ 2137029 w 6293294"/>
              <a:gd name="connsiteY27" fmla="*/ 3771773 h 5604001"/>
              <a:gd name="connsiteX28" fmla="*/ 2168208 w 6293294"/>
              <a:gd name="connsiteY28" fmla="*/ 3861816 h 5604001"/>
              <a:gd name="connsiteX29" fmla="*/ 5171059 w 6293294"/>
              <a:gd name="connsiteY29" fmla="*/ 3844544 h 5604001"/>
              <a:gd name="connsiteX30" fmla="*/ 5143374 w 6293294"/>
              <a:gd name="connsiteY30" fmla="*/ 3979609 h 5604001"/>
              <a:gd name="connsiteX31" fmla="*/ 5164137 w 6293294"/>
              <a:gd name="connsiteY31" fmla="*/ 3837623 h 5604001"/>
              <a:gd name="connsiteX32" fmla="*/ 5150295 w 6293294"/>
              <a:gd name="connsiteY32" fmla="*/ 3754501 h 5604001"/>
              <a:gd name="connsiteX33" fmla="*/ 5171059 w 6293294"/>
              <a:gd name="connsiteY33" fmla="*/ 3844544 h 5604001"/>
              <a:gd name="connsiteX34" fmla="*/ 5351209 w 6293294"/>
              <a:gd name="connsiteY34" fmla="*/ 3903409 h 5604001"/>
              <a:gd name="connsiteX35" fmla="*/ 5202237 w 6293294"/>
              <a:gd name="connsiteY35" fmla="*/ 3705987 h 5604001"/>
              <a:gd name="connsiteX36" fmla="*/ 5351209 w 6293294"/>
              <a:gd name="connsiteY36" fmla="*/ 3903409 h 5604001"/>
              <a:gd name="connsiteX37" fmla="*/ 2130108 w 6293294"/>
              <a:gd name="connsiteY37" fmla="*/ 3931095 h 5604001"/>
              <a:gd name="connsiteX38" fmla="*/ 2126615 w 6293294"/>
              <a:gd name="connsiteY38" fmla="*/ 3986530 h 5604001"/>
              <a:gd name="connsiteX39" fmla="*/ 2112772 w 6293294"/>
              <a:gd name="connsiteY39" fmla="*/ 3955351 h 5604001"/>
              <a:gd name="connsiteX40" fmla="*/ 2078164 w 6293294"/>
              <a:gd name="connsiteY40" fmla="*/ 3747516 h 5604001"/>
              <a:gd name="connsiteX41" fmla="*/ 2046986 w 6293294"/>
              <a:gd name="connsiteY41" fmla="*/ 3702495 h 5604001"/>
              <a:gd name="connsiteX42" fmla="*/ 2043494 w 6293294"/>
              <a:gd name="connsiteY42" fmla="*/ 3709416 h 5604001"/>
              <a:gd name="connsiteX43" fmla="*/ 2043494 w 6293294"/>
              <a:gd name="connsiteY43" fmla="*/ 3688651 h 5604001"/>
              <a:gd name="connsiteX44" fmla="*/ 2130108 w 6293294"/>
              <a:gd name="connsiteY44" fmla="*/ 3931095 h 5604001"/>
              <a:gd name="connsiteX45" fmla="*/ 505714 w 6293294"/>
              <a:gd name="connsiteY45" fmla="*/ 3740595 h 5604001"/>
              <a:gd name="connsiteX46" fmla="*/ 453771 w 6293294"/>
              <a:gd name="connsiteY46" fmla="*/ 3726751 h 5604001"/>
              <a:gd name="connsiteX47" fmla="*/ 751586 w 6293294"/>
              <a:gd name="connsiteY47" fmla="*/ 3685223 h 5604001"/>
              <a:gd name="connsiteX48" fmla="*/ 505714 w 6293294"/>
              <a:gd name="connsiteY48" fmla="*/ 3740595 h 5604001"/>
              <a:gd name="connsiteX49" fmla="*/ 1111821 w 6293294"/>
              <a:gd name="connsiteY49" fmla="*/ 3685223 h 5604001"/>
              <a:gd name="connsiteX50" fmla="*/ 987108 w 6293294"/>
              <a:gd name="connsiteY50" fmla="*/ 3785616 h 5604001"/>
              <a:gd name="connsiteX51" fmla="*/ 841692 w 6293294"/>
              <a:gd name="connsiteY51" fmla="*/ 3986530 h 5604001"/>
              <a:gd name="connsiteX52" fmla="*/ 1111821 w 6293294"/>
              <a:gd name="connsiteY52" fmla="*/ 3681730 h 5604001"/>
              <a:gd name="connsiteX53" fmla="*/ 1111821 w 6293294"/>
              <a:gd name="connsiteY53" fmla="*/ 3685223 h 5604001"/>
              <a:gd name="connsiteX54" fmla="*/ 3415094 w 6293294"/>
              <a:gd name="connsiteY54" fmla="*/ 3615944 h 5604001"/>
              <a:gd name="connsiteX55" fmla="*/ 3806444 w 6293294"/>
              <a:gd name="connsiteY55" fmla="*/ 3834130 h 5604001"/>
              <a:gd name="connsiteX56" fmla="*/ 3906901 w 6293294"/>
              <a:gd name="connsiteY56" fmla="*/ 3802951 h 5604001"/>
              <a:gd name="connsiteX57" fmla="*/ 3771837 w 6293294"/>
              <a:gd name="connsiteY57" fmla="*/ 3851466 h 5604001"/>
              <a:gd name="connsiteX58" fmla="*/ 3401187 w 6293294"/>
              <a:gd name="connsiteY58" fmla="*/ 3612451 h 5604001"/>
              <a:gd name="connsiteX59" fmla="*/ 3415094 w 6293294"/>
              <a:gd name="connsiteY59" fmla="*/ 3615944 h 5604001"/>
              <a:gd name="connsiteX60" fmla="*/ 2123186 w 6293294"/>
              <a:gd name="connsiteY60" fmla="*/ 3699066 h 5604001"/>
              <a:gd name="connsiteX61" fmla="*/ 2164715 w 6293294"/>
              <a:gd name="connsiteY61" fmla="*/ 3757930 h 5604001"/>
              <a:gd name="connsiteX62" fmla="*/ 2220151 w 6293294"/>
              <a:gd name="connsiteY62" fmla="*/ 3827209 h 5604001"/>
              <a:gd name="connsiteX63" fmla="*/ 2424494 w 6293294"/>
              <a:gd name="connsiteY63" fmla="*/ 3903409 h 5604001"/>
              <a:gd name="connsiteX64" fmla="*/ 2590737 w 6293294"/>
              <a:gd name="connsiteY64" fmla="*/ 3778695 h 5604001"/>
              <a:gd name="connsiteX65" fmla="*/ 2632329 w 6293294"/>
              <a:gd name="connsiteY65" fmla="*/ 3789109 h 5604001"/>
              <a:gd name="connsiteX66" fmla="*/ 2739708 w 6293294"/>
              <a:gd name="connsiteY66" fmla="*/ 3688651 h 5604001"/>
              <a:gd name="connsiteX67" fmla="*/ 2750058 w 6293294"/>
              <a:gd name="connsiteY67" fmla="*/ 3751009 h 5604001"/>
              <a:gd name="connsiteX68" fmla="*/ 2642680 w 6293294"/>
              <a:gd name="connsiteY68" fmla="*/ 3903409 h 5604001"/>
              <a:gd name="connsiteX69" fmla="*/ 2587308 w 6293294"/>
              <a:gd name="connsiteY69" fmla="*/ 3955351 h 5604001"/>
              <a:gd name="connsiteX70" fmla="*/ 2587308 w 6293294"/>
              <a:gd name="connsiteY70" fmla="*/ 4028123 h 5604001"/>
              <a:gd name="connsiteX71" fmla="*/ 2493772 w 6293294"/>
              <a:gd name="connsiteY71" fmla="*/ 4125087 h 5604001"/>
              <a:gd name="connsiteX72" fmla="*/ 2434908 w 6293294"/>
              <a:gd name="connsiteY72" fmla="*/ 4111244 h 5604001"/>
              <a:gd name="connsiteX73" fmla="*/ 2324037 w 6293294"/>
              <a:gd name="connsiteY73" fmla="*/ 4180459 h 5604001"/>
              <a:gd name="connsiteX74" fmla="*/ 2202815 w 6293294"/>
              <a:gd name="connsiteY74" fmla="*/ 4152773 h 5604001"/>
              <a:gd name="connsiteX75" fmla="*/ 2078164 w 6293294"/>
              <a:gd name="connsiteY75" fmla="*/ 4197795 h 5604001"/>
              <a:gd name="connsiteX76" fmla="*/ 2022729 w 6293294"/>
              <a:gd name="connsiteY76" fmla="*/ 4152773 h 5604001"/>
              <a:gd name="connsiteX77" fmla="*/ 2036572 w 6293294"/>
              <a:gd name="connsiteY77" fmla="*/ 4093909 h 5604001"/>
              <a:gd name="connsiteX78" fmla="*/ 2029651 w 6293294"/>
              <a:gd name="connsiteY78" fmla="*/ 4086987 h 5604001"/>
              <a:gd name="connsiteX79" fmla="*/ 2033143 w 6293294"/>
              <a:gd name="connsiteY79" fmla="*/ 4059238 h 5604001"/>
              <a:gd name="connsiteX80" fmla="*/ 1970786 w 6293294"/>
              <a:gd name="connsiteY80" fmla="*/ 3944938 h 5604001"/>
              <a:gd name="connsiteX81" fmla="*/ 1956943 w 6293294"/>
              <a:gd name="connsiteY81" fmla="*/ 3841051 h 5604001"/>
              <a:gd name="connsiteX82" fmla="*/ 1977708 w 6293294"/>
              <a:gd name="connsiteY82" fmla="*/ 3796030 h 5604001"/>
              <a:gd name="connsiteX83" fmla="*/ 1950021 w 6293294"/>
              <a:gd name="connsiteY83" fmla="*/ 3702495 h 5604001"/>
              <a:gd name="connsiteX84" fmla="*/ 1974215 w 6293294"/>
              <a:gd name="connsiteY84" fmla="*/ 3633280 h 5604001"/>
              <a:gd name="connsiteX85" fmla="*/ 1974215 w 6293294"/>
              <a:gd name="connsiteY85" fmla="*/ 3581273 h 5604001"/>
              <a:gd name="connsiteX86" fmla="*/ 2123186 w 6293294"/>
              <a:gd name="connsiteY86" fmla="*/ 3699066 h 5604001"/>
              <a:gd name="connsiteX87" fmla="*/ 1496251 w 6293294"/>
              <a:gd name="connsiteY87" fmla="*/ 3553587 h 5604001"/>
              <a:gd name="connsiteX88" fmla="*/ 1513586 w 6293294"/>
              <a:gd name="connsiteY88" fmla="*/ 3612451 h 5604001"/>
              <a:gd name="connsiteX89" fmla="*/ 1475486 w 6293294"/>
              <a:gd name="connsiteY89" fmla="*/ 3695573 h 5604001"/>
              <a:gd name="connsiteX90" fmla="*/ 1503172 w 6293294"/>
              <a:gd name="connsiteY90" fmla="*/ 3609023 h 5604001"/>
              <a:gd name="connsiteX91" fmla="*/ 1485900 w 6293294"/>
              <a:gd name="connsiteY91" fmla="*/ 3553587 h 5604001"/>
              <a:gd name="connsiteX92" fmla="*/ 1496251 w 6293294"/>
              <a:gd name="connsiteY92" fmla="*/ 3553587 h 5604001"/>
              <a:gd name="connsiteX93" fmla="*/ 5053330 w 6293294"/>
              <a:gd name="connsiteY93" fmla="*/ 3550095 h 5604001"/>
              <a:gd name="connsiteX94" fmla="*/ 5001387 w 6293294"/>
              <a:gd name="connsiteY94" fmla="*/ 3609023 h 5604001"/>
              <a:gd name="connsiteX95" fmla="*/ 5042916 w 6293294"/>
              <a:gd name="connsiteY95" fmla="*/ 3550095 h 5604001"/>
              <a:gd name="connsiteX96" fmla="*/ 5053330 w 6293294"/>
              <a:gd name="connsiteY96" fmla="*/ 3550095 h 5604001"/>
              <a:gd name="connsiteX97" fmla="*/ 1115314 w 6293294"/>
              <a:gd name="connsiteY97" fmla="*/ 3560509 h 5604001"/>
              <a:gd name="connsiteX98" fmla="*/ 949008 w 6293294"/>
              <a:gd name="connsiteY98" fmla="*/ 3560509 h 5604001"/>
              <a:gd name="connsiteX99" fmla="*/ 644271 w 6293294"/>
              <a:gd name="connsiteY99" fmla="*/ 3636709 h 5604001"/>
              <a:gd name="connsiteX100" fmla="*/ 1004443 w 6293294"/>
              <a:gd name="connsiteY100" fmla="*/ 3550095 h 5604001"/>
              <a:gd name="connsiteX101" fmla="*/ 1115314 w 6293294"/>
              <a:gd name="connsiteY101" fmla="*/ 3560509 h 5604001"/>
              <a:gd name="connsiteX102" fmla="*/ 3879215 w 6293294"/>
              <a:gd name="connsiteY102" fmla="*/ 3709416 h 5604001"/>
              <a:gd name="connsiteX103" fmla="*/ 3958844 w 6293294"/>
              <a:gd name="connsiteY103" fmla="*/ 3712909 h 5604001"/>
              <a:gd name="connsiteX104" fmla="*/ 4041965 w 6293294"/>
              <a:gd name="connsiteY104" fmla="*/ 3702495 h 5604001"/>
              <a:gd name="connsiteX105" fmla="*/ 4121658 w 6293294"/>
              <a:gd name="connsiteY105" fmla="*/ 3685223 h 5604001"/>
              <a:gd name="connsiteX106" fmla="*/ 4197858 w 6293294"/>
              <a:gd name="connsiteY106" fmla="*/ 3660966 h 5604001"/>
              <a:gd name="connsiteX107" fmla="*/ 4242880 w 6293294"/>
              <a:gd name="connsiteY107" fmla="*/ 3751009 h 5604001"/>
              <a:gd name="connsiteX108" fmla="*/ 4246309 w 6293294"/>
              <a:gd name="connsiteY108" fmla="*/ 3778695 h 5604001"/>
              <a:gd name="connsiteX109" fmla="*/ 4277487 w 6293294"/>
              <a:gd name="connsiteY109" fmla="*/ 3841051 h 5604001"/>
              <a:gd name="connsiteX110" fmla="*/ 4222051 w 6293294"/>
              <a:gd name="connsiteY110" fmla="*/ 3927666 h 5604001"/>
              <a:gd name="connsiteX111" fmla="*/ 4228974 w 6293294"/>
              <a:gd name="connsiteY111" fmla="*/ 3969195 h 5604001"/>
              <a:gd name="connsiteX112" fmla="*/ 4183951 w 6293294"/>
              <a:gd name="connsiteY112" fmla="*/ 4080066 h 5604001"/>
              <a:gd name="connsiteX113" fmla="*/ 4152836 w 6293294"/>
              <a:gd name="connsiteY113" fmla="*/ 4097338 h 5604001"/>
              <a:gd name="connsiteX114" fmla="*/ 4128580 w 6293294"/>
              <a:gd name="connsiteY114" fmla="*/ 4100830 h 5604001"/>
              <a:gd name="connsiteX115" fmla="*/ 4100830 w 6293294"/>
              <a:gd name="connsiteY115" fmla="*/ 4149344 h 5604001"/>
              <a:gd name="connsiteX116" fmla="*/ 4021201 w 6293294"/>
              <a:gd name="connsiteY116" fmla="*/ 4242816 h 5604001"/>
              <a:gd name="connsiteX117" fmla="*/ 3976180 w 6293294"/>
              <a:gd name="connsiteY117" fmla="*/ 4253230 h 5604001"/>
              <a:gd name="connsiteX118" fmla="*/ 3899980 w 6293294"/>
              <a:gd name="connsiteY118" fmla="*/ 4215130 h 5604001"/>
              <a:gd name="connsiteX119" fmla="*/ 3799522 w 6293294"/>
              <a:gd name="connsiteY119" fmla="*/ 4305173 h 5604001"/>
              <a:gd name="connsiteX120" fmla="*/ 3699065 w 6293294"/>
              <a:gd name="connsiteY120" fmla="*/ 4270566 h 5604001"/>
              <a:gd name="connsiteX121" fmla="*/ 3761422 w 6293294"/>
              <a:gd name="connsiteY121" fmla="*/ 4253230 h 5604001"/>
              <a:gd name="connsiteX122" fmla="*/ 3754501 w 6293294"/>
              <a:gd name="connsiteY122" fmla="*/ 4249738 h 5604001"/>
              <a:gd name="connsiteX123" fmla="*/ 3692144 w 6293294"/>
              <a:gd name="connsiteY123" fmla="*/ 4260152 h 5604001"/>
              <a:gd name="connsiteX124" fmla="*/ 3615944 w 6293294"/>
              <a:gd name="connsiteY124" fmla="*/ 4159695 h 5604001"/>
              <a:gd name="connsiteX125" fmla="*/ 3577844 w 6293294"/>
              <a:gd name="connsiteY125" fmla="*/ 4010787 h 5604001"/>
              <a:gd name="connsiteX126" fmla="*/ 3480880 w 6293294"/>
              <a:gd name="connsiteY126" fmla="*/ 3910330 h 5604001"/>
              <a:gd name="connsiteX127" fmla="*/ 3397758 w 6293294"/>
              <a:gd name="connsiteY127" fmla="*/ 3882644 h 5604001"/>
              <a:gd name="connsiteX128" fmla="*/ 3331972 w 6293294"/>
              <a:gd name="connsiteY128" fmla="*/ 3889566 h 5604001"/>
              <a:gd name="connsiteX129" fmla="*/ 3293872 w 6293294"/>
              <a:gd name="connsiteY129" fmla="*/ 3858387 h 5604001"/>
              <a:gd name="connsiteX130" fmla="*/ 3092958 w 6293294"/>
              <a:gd name="connsiteY130" fmla="*/ 3692144 h 5604001"/>
              <a:gd name="connsiteX131" fmla="*/ 3002915 w 6293294"/>
              <a:gd name="connsiteY131" fmla="*/ 3605530 h 5604001"/>
              <a:gd name="connsiteX132" fmla="*/ 2971737 w 6293294"/>
              <a:gd name="connsiteY132" fmla="*/ 3518980 h 5604001"/>
              <a:gd name="connsiteX133" fmla="*/ 3092958 w 6293294"/>
              <a:gd name="connsiteY133" fmla="*/ 3574351 h 5604001"/>
              <a:gd name="connsiteX134" fmla="*/ 3141472 w 6293294"/>
              <a:gd name="connsiteY134" fmla="*/ 3567430 h 5604001"/>
              <a:gd name="connsiteX135" fmla="*/ 3162237 w 6293294"/>
              <a:gd name="connsiteY135" fmla="*/ 3595180 h 5604001"/>
              <a:gd name="connsiteX136" fmla="*/ 3137980 w 6293294"/>
              <a:gd name="connsiteY136" fmla="*/ 3622866 h 5604001"/>
              <a:gd name="connsiteX137" fmla="*/ 3290380 w 6293294"/>
              <a:gd name="connsiteY137" fmla="*/ 3747516 h 5604001"/>
              <a:gd name="connsiteX138" fmla="*/ 3352737 w 6293294"/>
              <a:gd name="connsiteY138" fmla="*/ 3716401 h 5604001"/>
              <a:gd name="connsiteX139" fmla="*/ 3442780 w 6293294"/>
              <a:gd name="connsiteY139" fmla="*/ 3789109 h 5604001"/>
              <a:gd name="connsiteX140" fmla="*/ 3574415 w 6293294"/>
              <a:gd name="connsiteY140" fmla="*/ 3854895 h 5604001"/>
              <a:gd name="connsiteX141" fmla="*/ 3588258 w 6293294"/>
              <a:gd name="connsiteY141" fmla="*/ 3851466 h 5604001"/>
              <a:gd name="connsiteX142" fmla="*/ 3359658 w 6293294"/>
              <a:gd name="connsiteY142" fmla="*/ 3709416 h 5604001"/>
              <a:gd name="connsiteX143" fmla="*/ 3394265 w 6293294"/>
              <a:gd name="connsiteY143" fmla="*/ 3602101 h 5604001"/>
              <a:gd name="connsiteX144" fmla="*/ 3512058 w 6293294"/>
              <a:gd name="connsiteY144" fmla="*/ 3501644 h 5604001"/>
              <a:gd name="connsiteX145" fmla="*/ 3879215 w 6293294"/>
              <a:gd name="connsiteY145" fmla="*/ 3709416 h 5604001"/>
              <a:gd name="connsiteX146" fmla="*/ 5437759 w 6293294"/>
              <a:gd name="connsiteY146" fmla="*/ 3543173 h 5604001"/>
              <a:gd name="connsiteX147" fmla="*/ 5365051 w 6293294"/>
              <a:gd name="connsiteY147" fmla="*/ 3473895 h 5604001"/>
              <a:gd name="connsiteX148" fmla="*/ 5365051 w 6293294"/>
              <a:gd name="connsiteY148" fmla="*/ 3439287 h 5604001"/>
              <a:gd name="connsiteX149" fmla="*/ 5437759 w 6293294"/>
              <a:gd name="connsiteY149" fmla="*/ 3543173 h 5604001"/>
              <a:gd name="connsiteX150" fmla="*/ 4429887 w 6293294"/>
              <a:gd name="connsiteY150" fmla="*/ 3460051 h 5604001"/>
              <a:gd name="connsiteX151" fmla="*/ 4499166 w 6293294"/>
              <a:gd name="connsiteY151" fmla="*/ 3508566 h 5604001"/>
              <a:gd name="connsiteX152" fmla="*/ 4533774 w 6293294"/>
              <a:gd name="connsiteY152" fmla="*/ 3577844 h 5604001"/>
              <a:gd name="connsiteX153" fmla="*/ 4582287 w 6293294"/>
              <a:gd name="connsiteY153" fmla="*/ 3598609 h 5604001"/>
              <a:gd name="connsiteX154" fmla="*/ 4648074 w 6293294"/>
              <a:gd name="connsiteY154" fmla="*/ 3543173 h 5604001"/>
              <a:gd name="connsiteX155" fmla="*/ 4700016 w 6293294"/>
              <a:gd name="connsiteY155" fmla="*/ 3529330 h 5604001"/>
              <a:gd name="connsiteX156" fmla="*/ 4765866 w 6293294"/>
              <a:gd name="connsiteY156" fmla="*/ 3480880 h 5604001"/>
              <a:gd name="connsiteX157" fmla="*/ 4894009 w 6293294"/>
              <a:gd name="connsiteY157" fmla="*/ 3446209 h 5604001"/>
              <a:gd name="connsiteX158" fmla="*/ 4887087 w 6293294"/>
              <a:gd name="connsiteY158" fmla="*/ 3463544 h 5604001"/>
              <a:gd name="connsiteX159" fmla="*/ 4855909 w 6293294"/>
              <a:gd name="connsiteY159" fmla="*/ 3494723 h 5604001"/>
              <a:gd name="connsiteX160" fmla="*/ 4814316 w 6293294"/>
              <a:gd name="connsiteY160" fmla="*/ 3532823 h 5604001"/>
              <a:gd name="connsiteX161" fmla="*/ 4828223 w 6293294"/>
              <a:gd name="connsiteY161" fmla="*/ 3570923 h 5604001"/>
              <a:gd name="connsiteX162" fmla="*/ 4765866 w 6293294"/>
              <a:gd name="connsiteY162" fmla="*/ 3609023 h 5604001"/>
              <a:gd name="connsiteX163" fmla="*/ 4752023 w 6293294"/>
              <a:gd name="connsiteY163" fmla="*/ 3591687 h 5604001"/>
              <a:gd name="connsiteX164" fmla="*/ 4727766 w 6293294"/>
              <a:gd name="connsiteY164" fmla="*/ 3626295 h 5604001"/>
              <a:gd name="connsiteX165" fmla="*/ 4606544 w 6293294"/>
              <a:gd name="connsiteY165" fmla="*/ 3685223 h 5604001"/>
              <a:gd name="connsiteX166" fmla="*/ 4568444 w 6293294"/>
              <a:gd name="connsiteY166" fmla="*/ 3678301 h 5604001"/>
              <a:gd name="connsiteX167" fmla="*/ 4537266 w 6293294"/>
              <a:gd name="connsiteY167" fmla="*/ 3664395 h 5604001"/>
              <a:gd name="connsiteX168" fmla="*/ 4519930 w 6293294"/>
              <a:gd name="connsiteY168" fmla="*/ 3612451 h 5604001"/>
              <a:gd name="connsiteX169" fmla="*/ 4457574 w 6293294"/>
              <a:gd name="connsiteY169" fmla="*/ 3567430 h 5604001"/>
              <a:gd name="connsiteX170" fmla="*/ 4412551 w 6293294"/>
              <a:gd name="connsiteY170" fmla="*/ 3574351 h 5604001"/>
              <a:gd name="connsiteX171" fmla="*/ 4384866 w 6293294"/>
              <a:gd name="connsiteY171" fmla="*/ 3550095 h 5604001"/>
              <a:gd name="connsiteX172" fmla="*/ 4280980 w 6293294"/>
              <a:gd name="connsiteY172" fmla="*/ 3536251 h 5604001"/>
              <a:gd name="connsiteX173" fmla="*/ 4332923 w 6293294"/>
              <a:gd name="connsiteY173" fmla="*/ 3515487 h 5604001"/>
              <a:gd name="connsiteX174" fmla="*/ 4353687 w 6293294"/>
              <a:gd name="connsiteY174" fmla="*/ 3484309 h 5604001"/>
              <a:gd name="connsiteX175" fmla="*/ 4419474 w 6293294"/>
              <a:gd name="connsiteY175" fmla="*/ 3421951 h 5604001"/>
              <a:gd name="connsiteX176" fmla="*/ 4426395 w 6293294"/>
              <a:gd name="connsiteY176" fmla="*/ 3404680 h 5604001"/>
              <a:gd name="connsiteX177" fmla="*/ 4429887 w 6293294"/>
              <a:gd name="connsiteY177" fmla="*/ 3460051 h 5604001"/>
              <a:gd name="connsiteX178" fmla="*/ 3924236 w 6293294"/>
              <a:gd name="connsiteY178" fmla="*/ 3615944 h 5604001"/>
              <a:gd name="connsiteX179" fmla="*/ 4000436 w 6293294"/>
              <a:gd name="connsiteY179" fmla="*/ 3619373 h 5604001"/>
              <a:gd name="connsiteX180" fmla="*/ 4097401 w 6293294"/>
              <a:gd name="connsiteY180" fmla="*/ 3605530 h 5604001"/>
              <a:gd name="connsiteX181" fmla="*/ 4183951 w 6293294"/>
              <a:gd name="connsiteY181" fmla="*/ 3581273 h 5604001"/>
              <a:gd name="connsiteX182" fmla="*/ 4263644 w 6293294"/>
              <a:gd name="connsiteY182" fmla="*/ 3550095 h 5604001"/>
              <a:gd name="connsiteX183" fmla="*/ 4343274 w 6293294"/>
              <a:gd name="connsiteY183" fmla="*/ 3557080 h 5604001"/>
              <a:gd name="connsiteX184" fmla="*/ 4377944 w 6293294"/>
              <a:gd name="connsiteY184" fmla="*/ 3577844 h 5604001"/>
              <a:gd name="connsiteX185" fmla="*/ 3938080 w 6293294"/>
              <a:gd name="connsiteY185" fmla="*/ 3674809 h 5604001"/>
              <a:gd name="connsiteX186" fmla="*/ 3719894 w 6293294"/>
              <a:gd name="connsiteY186" fmla="*/ 3622866 h 5604001"/>
              <a:gd name="connsiteX187" fmla="*/ 3529394 w 6293294"/>
              <a:gd name="connsiteY187" fmla="*/ 3498151 h 5604001"/>
              <a:gd name="connsiteX188" fmla="*/ 3494722 w 6293294"/>
              <a:gd name="connsiteY188" fmla="*/ 3421951 h 5604001"/>
              <a:gd name="connsiteX189" fmla="*/ 3557080 w 6293294"/>
              <a:gd name="connsiteY189" fmla="*/ 3404680 h 5604001"/>
              <a:gd name="connsiteX190" fmla="*/ 3924236 w 6293294"/>
              <a:gd name="connsiteY190" fmla="*/ 3615944 h 5604001"/>
              <a:gd name="connsiteX191" fmla="*/ 1911921 w 6293294"/>
              <a:gd name="connsiteY191" fmla="*/ 3460051 h 5604001"/>
              <a:gd name="connsiteX192" fmla="*/ 1956943 w 6293294"/>
              <a:gd name="connsiteY192" fmla="*/ 3577844 h 5604001"/>
              <a:gd name="connsiteX193" fmla="*/ 1946529 w 6293294"/>
              <a:gd name="connsiteY193" fmla="*/ 3650551 h 5604001"/>
              <a:gd name="connsiteX194" fmla="*/ 1922272 w 6293294"/>
              <a:gd name="connsiteY194" fmla="*/ 3705987 h 5604001"/>
              <a:gd name="connsiteX195" fmla="*/ 1946529 w 6293294"/>
              <a:gd name="connsiteY195" fmla="*/ 3785616 h 5604001"/>
              <a:gd name="connsiteX196" fmla="*/ 1863408 w 6293294"/>
              <a:gd name="connsiteY196" fmla="*/ 3692144 h 5604001"/>
              <a:gd name="connsiteX197" fmla="*/ 1832229 w 6293294"/>
              <a:gd name="connsiteY197" fmla="*/ 3529330 h 5604001"/>
              <a:gd name="connsiteX198" fmla="*/ 1832229 w 6293294"/>
              <a:gd name="connsiteY198" fmla="*/ 3470466 h 5604001"/>
              <a:gd name="connsiteX199" fmla="*/ 1898015 w 6293294"/>
              <a:gd name="connsiteY199" fmla="*/ 3383851 h 5604001"/>
              <a:gd name="connsiteX200" fmla="*/ 1911921 w 6293294"/>
              <a:gd name="connsiteY200" fmla="*/ 3460051 h 5604001"/>
              <a:gd name="connsiteX201" fmla="*/ 4772787 w 6293294"/>
              <a:gd name="connsiteY201" fmla="*/ 3383851 h 5604001"/>
              <a:gd name="connsiteX202" fmla="*/ 4755451 w 6293294"/>
              <a:gd name="connsiteY202" fmla="*/ 3383851 h 5604001"/>
              <a:gd name="connsiteX203" fmla="*/ 4620387 w 6293294"/>
              <a:gd name="connsiteY203" fmla="*/ 3466973 h 5604001"/>
              <a:gd name="connsiteX204" fmla="*/ 4741609 w 6293294"/>
              <a:gd name="connsiteY204" fmla="*/ 3380423 h 5604001"/>
              <a:gd name="connsiteX205" fmla="*/ 4772787 w 6293294"/>
              <a:gd name="connsiteY205" fmla="*/ 3383851 h 5604001"/>
              <a:gd name="connsiteX206" fmla="*/ 4700016 w 6293294"/>
              <a:gd name="connsiteY206" fmla="*/ 3380423 h 5604001"/>
              <a:gd name="connsiteX207" fmla="*/ 4627309 w 6293294"/>
              <a:gd name="connsiteY207" fmla="*/ 3421951 h 5604001"/>
              <a:gd name="connsiteX208" fmla="*/ 4689666 w 6293294"/>
              <a:gd name="connsiteY208" fmla="*/ 3380423 h 5604001"/>
              <a:gd name="connsiteX209" fmla="*/ 4700016 w 6293294"/>
              <a:gd name="connsiteY209" fmla="*/ 3380423 h 5604001"/>
              <a:gd name="connsiteX210" fmla="*/ 2919794 w 6293294"/>
              <a:gd name="connsiteY210" fmla="*/ 3480880 h 5604001"/>
              <a:gd name="connsiteX211" fmla="*/ 2968308 w 6293294"/>
              <a:gd name="connsiteY211" fmla="*/ 3577844 h 5604001"/>
              <a:gd name="connsiteX212" fmla="*/ 3030601 w 6293294"/>
              <a:gd name="connsiteY212" fmla="*/ 3695573 h 5604001"/>
              <a:gd name="connsiteX213" fmla="*/ 3086037 w 6293294"/>
              <a:gd name="connsiteY213" fmla="*/ 3723323 h 5604001"/>
              <a:gd name="connsiteX214" fmla="*/ 3221101 w 6293294"/>
              <a:gd name="connsiteY214" fmla="*/ 3792601 h 5604001"/>
              <a:gd name="connsiteX215" fmla="*/ 3273044 w 6293294"/>
              <a:gd name="connsiteY215" fmla="*/ 3896487 h 5604001"/>
              <a:gd name="connsiteX216" fmla="*/ 3331972 w 6293294"/>
              <a:gd name="connsiteY216" fmla="*/ 3920744 h 5604001"/>
              <a:gd name="connsiteX217" fmla="*/ 3401187 w 6293294"/>
              <a:gd name="connsiteY217" fmla="*/ 3913823 h 5604001"/>
              <a:gd name="connsiteX218" fmla="*/ 3550158 w 6293294"/>
              <a:gd name="connsiteY218" fmla="*/ 4024630 h 5604001"/>
              <a:gd name="connsiteX219" fmla="*/ 3629787 w 6293294"/>
              <a:gd name="connsiteY219" fmla="*/ 4253230 h 5604001"/>
              <a:gd name="connsiteX220" fmla="*/ 3615944 w 6293294"/>
              <a:gd name="connsiteY220" fmla="*/ 4253230 h 5604001"/>
              <a:gd name="connsiteX221" fmla="*/ 3137980 w 6293294"/>
              <a:gd name="connsiteY221" fmla="*/ 3896487 h 5604001"/>
              <a:gd name="connsiteX222" fmla="*/ 2819337 w 6293294"/>
              <a:gd name="connsiteY222" fmla="*/ 3345751 h 5604001"/>
              <a:gd name="connsiteX223" fmla="*/ 2919794 w 6293294"/>
              <a:gd name="connsiteY223" fmla="*/ 3480880 h 5604001"/>
              <a:gd name="connsiteX224" fmla="*/ 5091430 w 6293294"/>
              <a:gd name="connsiteY224" fmla="*/ 3342323 h 5604001"/>
              <a:gd name="connsiteX225" fmla="*/ 5164137 w 6293294"/>
              <a:gd name="connsiteY225" fmla="*/ 3466973 h 5604001"/>
              <a:gd name="connsiteX226" fmla="*/ 5153787 w 6293294"/>
              <a:gd name="connsiteY226" fmla="*/ 3494723 h 5604001"/>
              <a:gd name="connsiteX227" fmla="*/ 5209159 w 6293294"/>
              <a:gd name="connsiteY227" fmla="*/ 3550095 h 5604001"/>
              <a:gd name="connsiteX228" fmla="*/ 5209159 w 6293294"/>
              <a:gd name="connsiteY228" fmla="*/ 3577844 h 5604001"/>
              <a:gd name="connsiteX229" fmla="*/ 5191887 w 6293294"/>
              <a:gd name="connsiteY229" fmla="*/ 3577844 h 5604001"/>
              <a:gd name="connsiteX230" fmla="*/ 5101844 w 6293294"/>
              <a:gd name="connsiteY230" fmla="*/ 3435858 h 5604001"/>
              <a:gd name="connsiteX231" fmla="*/ 5067174 w 6293294"/>
              <a:gd name="connsiteY231" fmla="*/ 3331909 h 5604001"/>
              <a:gd name="connsiteX232" fmla="*/ 5091430 w 6293294"/>
              <a:gd name="connsiteY232" fmla="*/ 3342323 h 5604001"/>
              <a:gd name="connsiteX233" fmla="*/ 5645595 w 6293294"/>
              <a:gd name="connsiteY233" fmla="*/ 3331909 h 5604001"/>
              <a:gd name="connsiteX234" fmla="*/ 5524374 w 6293294"/>
              <a:gd name="connsiteY234" fmla="*/ 3290380 h 5604001"/>
              <a:gd name="connsiteX235" fmla="*/ 5645595 w 6293294"/>
              <a:gd name="connsiteY235" fmla="*/ 3331909 h 5604001"/>
              <a:gd name="connsiteX236" fmla="*/ 5042916 w 6293294"/>
              <a:gd name="connsiteY236" fmla="*/ 3314573 h 5604001"/>
              <a:gd name="connsiteX237" fmla="*/ 5029074 w 6293294"/>
              <a:gd name="connsiteY237" fmla="*/ 3380423 h 5604001"/>
              <a:gd name="connsiteX238" fmla="*/ 5091430 w 6293294"/>
              <a:gd name="connsiteY238" fmla="*/ 3591687 h 5604001"/>
              <a:gd name="connsiteX239" fmla="*/ 5067174 w 6293294"/>
              <a:gd name="connsiteY239" fmla="*/ 3647123 h 5604001"/>
              <a:gd name="connsiteX240" fmla="*/ 5053330 w 6293294"/>
              <a:gd name="connsiteY240" fmla="*/ 3726751 h 5604001"/>
              <a:gd name="connsiteX241" fmla="*/ 5056759 w 6293294"/>
              <a:gd name="connsiteY241" fmla="*/ 3733673 h 5604001"/>
              <a:gd name="connsiteX242" fmla="*/ 5094859 w 6293294"/>
              <a:gd name="connsiteY242" fmla="*/ 3605530 h 5604001"/>
              <a:gd name="connsiteX243" fmla="*/ 5261166 w 6293294"/>
              <a:gd name="connsiteY243" fmla="*/ 3917251 h 5604001"/>
              <a:gd name="connsiteX244" fmla="*/ 5333874 w 6293294"/>
              <a:gd name="connsiteY244" fmla="*/ 4187444 h 5604001"/>
              <a:gd name="connsiteX245" fmla="*/ 5340795 w 6293294"/>
              <a:gd name="connsiteY245" fmla="*/ 4163187 h 5604001"/>
              <a:gd name="connsiteX246" fmla="*/ 5306187 w 6293294"/>
              <a:gd name="connsiteY246" fmla="*/ 4024630 h 5604001"/>
              <a:gd name="connsiteX247" fmla="*/ 5219574 w 6293294"/>
              <a:gd name="connsiteY247" fmla="*/ 3813366 h 5604001"/>
              <a:gd name="connsiteX248" fmla="*/ 5042916 w 6293294"/>
              <a:gd name="connsiteY248" fmla="*/ 3394266 h 5604001"/>
              <a:gd name="connsiteX249" fmla="*/ 5049837 w 6293294"/>
              <a:gd name="connsiteY249" fmla="*/ 3318066 h 5604001"/>
              <a:gd name="connsiteX250" fmla="*/ 5056759 w 6293294"/>
              <a:gd name="connsiteY250" fmla="*/ 3328480 h 5604001"/>
              <a:gd name="connsiteX251" fmla="*/ 5084509 w 6293294"/>
              <a:gd name="connsiteY251" fmla="*/ 3470466 h 5604001"/>
              <a:gd name="connsiteX252" fmla="*/ 5101844 w 6293294"/>
              <a:gd name="connsiteY252" fmla="*/ 3529330 h 5604001"/>
              <a:gd name="connsiteX253" fmla="*/ 5184966 w 6293294"/>
              <a:gd name="connsiteY253" fmla="*/ 3595180 h 5604001"/>
              <a:gd name="connsiteX254" fmla="*/ 5205730 w 6293294"/>
              <a:gd name="connsiteY254" fmla="*/ 3602101 h 5604001"/>
              <a:gd name="connsiteX255" fmla="*/ 5233416 w 6293294"/>
              <a:gd name="connsiteY255" fmla="*/ 3591687 h 5604001"/>
              <a:gd name="connsiteX256" fmla="*/ 5354637 w 6293294"/>
              <a:gd name="connsiteY256" fmla="*/ 3678301 h 5604001"/>
              <a:gd name="connsiteX257" fmla="*/ 5371974 w 6293294"/>
              <a:gd name="connsiteY257" fmla="*/ 3702495 h 5604001"/>
              <a:gd name="connsiteX258" fmla="*/ 5406581 w 6293294"/>
              <a:gd name="connsiteY258" fmla="*/ 3768344 h 5604001"/>
              <a:gd name="connsiteX259" fmla="*/ 5392737 w 6293294"/>
              <a:gd name="connsiteY259" fmla="*/ 3802951 h 5604001"/>
              <a:gd name="connsiteX260" fmla="*/ 5441251 w 6293294"/>
              <a:gd name="connsiteY260" fmla="*/ 3861816 h 5604001"/>
              <a:gd name="connsiteX261" fmla="*/ 5486274 w 6293294"/>
              <a:gd name="connsiteY261" fmla="*/ 3948430 h 5604001"/>
              <a:gd name="connsiteX262" fmla="*/ 5462016 w 6293294"/>
              <a:gd name="connsiteY262" fmla="*/ 3955351 h 5604001"/>
              <a:gd name="connsiteX263" fmla="*/ 5496687 w 6293294"/>
              <a:gd name="connsiteY263" fmla="*/ 4028123 h 5604001"/>
              <a:gd name="connsiteX264" fmla="*/ 5496687 w 6293294"/>
              <a:gd name="connsiteY264" fmla="*/ 4100830 h 5604001"/>
              <a:gd name="connsiteX265" fmla="*/ 5468937 w 6293294"/>
              <a:gd name="connsiteY265" fmla="*/ 4125087 h 5604001"/>
              <a:gd name="connsiteX266" fmla="*/ 5486274 w 6293294"/>
              <a:gd name="connsiteY266" fmla="*/ 4204716 h 5604001"/>
              <a:gd name="connsiteX267" fmla="*/ 5462016 w 6293294"/>
              <a:gd name="connsiteY267" fmla="*/ 4246309 h 5604001"/>
              <a:gd name="connsiteX268" fmla="*/ 5472430 w 6293294"/>
              <a:gd name="connsiteY268" fmla="*/ 4312095 h 5604001"/>
              <a:gd name="connsiteX269" fmla="*/ 5458587 w 6293294"/>
              <a:gd name="connsiteY269" fmla="*/ 4280916 h 5604001"/>
              <a:gd name="connsiteX270" fmla="*/ 5420487 w 6293294"/>
              <a:gd name="connsiteY270" fmla="*/ 4242816 h 5604001"/>
              <a:gd name="connsiteX271" fmla="*/ 5385816 w 6293294"/>
              <a:gd name="connsiteY271" fmla="*/ 4284409 h 5604001"/>
              <a:gd name="connsiteX272" fmla="*/ 5344287 w 6293294"/>
              <a:gd name="connsiteY272" fmla="*/ 4239387 h 5604001"/>
              <a:gd name="connsiteX273" fmla="*/ 5292281 w 6293294"/>
              <a:gd name="connsiteY273" fmla="*/ 4156266 h 5604001"/>
              <a:gd name="connsiteX274" fmla="*/ 5257674 w 6293294"/>
              <a:gd name="connsiteY274" fmla="*/ 4180459 h 5604001"/>
              <a:gd name="connsiteX275" fmla="*/ 5153787 w 6293294"/>
              <a:gd name="connsiteY275" fmla="*/ 4073144 h 5604001"/>
              <a:gd name="connsiteX276" fmla="*/ 5132959 w 6293294"/>
              <a:gd name="connsiteY276" fmla="*/ 4080066 h 5604001"/>
              <a:gd name="connsiteX277" fmla="*/ 5056759 w 6293294"/>
              <a:gd name="connsiteY277" fmla="*/ 3986530 h 5604001"/>
              <a:gd name="connsiteX278" fmla="*/ 5032566 w 6293294"/>
              <a:gd name="connsiteY278" fmla="*/ 4003866 h 5604001"/>
              <a:gd name="connsiteX279" fmla="*/ 5018659 w 6293294"/>
              <a:gd name="connsiteY279" fmla="*/ 3854895 h 5604001"/>
              <a:gd name="connsiteX280" fmla="*/ 4997895 w 6293294"/>
              <a:gd name="connsiteY280" fmla="*/ 3834130 h 5604001"/>
              <a:gd name="connsiteX281" fmla="*/ 4928616 w 6293294"/>
              <a:gd name="connsiteY281" fmla="*/ 3681730 h 5604001"/>
              <a:gd name="connsiteX282" fmla="*/ 4928616 w 6293294"/>
              <a:gd name="connsiteY282" fmla="*/ 3612451 h 5604001"/>
              <a:gd name="connsiteX283" fmla="*/ 4939030 w 6293294"/>
              <a:gd name="connsiteY283" fmla="*/ 3529330 h 5604001"/>
              <a:gd name="connsiteX284" fmla="*/ 4956366 w 6293294"/>
              <a:gd name="connsiteY284" fmla="*/ 3404680 h 5604001"/>
              <a:gd name="connsiteX285" fmla="*/ 5022151 w 6293294"/>
              <a:gd name="connsiteY285" fmla="*/ 3279966 h 5604001"/>
              <a:gd name="connsiteX286" fmla="*/ 5042916 w 6293294"/>
              <a:gd name="connsiteY286" fmla="*/ 3314573 h 5604001"/>
              <a:gd name="connsiteX287" fmla="*/ 4959795 w 6293294"/>
              <a:gd name="connsiteY287" fmla="*/ 3363087 h 5604001"/>
              <a:gd name="connsiteX288" fmla="*/ 4956366 w 6293294"/>
              <a:gd name="connsiteY288" fmla="*/ 3321558 h 5604001"/>
              <a:gd name="connsiteX289" fmla="*/ 4942523 w 6293294"/>
              <a:gd name="connsiteY289" fmla="*/ 3380423 h 5604001"/>
              <a:gd name="connsiteX290" fmla="*/ 4835144 w 6293294"/>
              <a:gd name="connsiteY290" fmla="*/ 3456623 h 5604001"/>
              <a:gd name="connsiteX291" fmla="*/ 4779709 w 6293294"/>
              <a:gd name="connsiteY291" fmla="*/ 3456623 h 5604001"/>
              <a:gd name="connsiteX292" fmla="*/ 4817809 w 6293294"/>
              <a:gd name="connsiteY292" fmla="*/ 3432366 h 5604001"/>
              <a:gd name="connsiteX293" fmla="*/ 4828223 w 6293294"/>
              <a:gd name="connsiteY293" fmla="*/ 3404680 h 5604001"/>
              <a:gd name="connsiteX294" fmla="*/ 4862830 w 6293294"/>
              <a:gd name="connsiteY294" fmla="*/ 3363087 h 5604001"/>
              <a:gd name="connsiteX295" fmla="*/ 4914774 w 6293294"/>
              <a:gd name="connsiteY295" fmla="*/ 3342323 h 5604001"/>
              <a:gd name="connsiteX296" fmla="*/ 5015230 w 6293294"/>
              <a:gd name="connsiteY296" fmla="*/ 3273044 h 5604001"/>
              <a:gd name="connsiteX297" fmla="*/ 4959795 w 6293294"/>
              <a:gd name="connsiteY297" fmla="*/ 3363087 h 5604001"/>
              <a:gd name="connsiteX298" fmla="*/ 1818386 w 6293294"/>
              <a:gd name="connsiteY298" fmla="*/ 3397758 h 5604001"/>
              <a:gd name="connsiteX299" fmla="*/ 1804543 w 6293294"/>
              <a:gd name="connsiteY299" fmla="*/ 3477387 h 5604001"/>
              <a:gd name="connsiteX300" fmla="*/ 1624394 w 6293294"/>
              <a:gd name="connsiteY300" fmla="*/ 3705987 h 5604001"/>
              <a:gd name="connsiteX301" fmla="*/ 1371600 w 6293294"/>
              <a:gd name="connsiteY301" fmla="*/ 3934587 h 5604001"/>
              <a:gd name="connsiteX302" fmla="*/ 1298829 w 6293294"/>
              <a:gd name="connsiteY302" fmla="*/ 3941509 h 5604001"/>
              <a:gd name="connsiteX303" fmla="*/ 1219200 w 6293294"/>
              <a:gd name="connsiteY303" fmla="*/ 3965766 h 5604001"/>
              <a:gd name="connsiteX304" fmla="*/ 1170686 w 6293294"/>
              <a:gd name="connsiteY304" fmla="*/ 3965766 h 5604001"/>
              <a:gd name="connsiteX305" fmla="*/ 1132586 w 6293294"/>
              <a:gd name="connsiteY305" fmla="*/ 3983038 h 5604001"/>
              <a:gd name="connsiteX306" fmla="*/ 952500 w 6293294"/>
              <a:gd name="connsiteY306" fmla="*/ 4138930 h 5604001"/>
              <a:gd name="connsiteX307" fmla="*/ 924814 w 6293294"/>
              <a:gd name="connsiteY307" fmla="*/ 4083495 h 5604001"/>
              <a:gd name="connsiteX308" fmla="*/ 869378 w 6293294"/>
              <a:gd name="connsiteY308" fmla="*/ 4097338 h 5604001"/>
              <a:gd name="connsiteX309" fmla="*/ 737743 w 6293294"/>
              <a:gd name="connsiteY309" fmla="*/ 4118166 h 5604001"/>
              <a:gd name="connsiteX310" fmla="*/ 689292 w 6293294"/>
              <a:gd name="connsiteY310" fmla="*/ 4062730 h 5604001"/>
              <a:gd name="connsiteX311" fmla="*/ 519557 w 6293294"/>
              <a:gd name="connsiteY311" fmla="*/ 4090416 h 5604001"/>
              <a:gd name="connsiteX312" fmla="*/ 415671 w 6293294"/>
              <a:gd name="connsiteY312" fmla="*/ 4003866 h 5604001"/>
              <a:gd name="connsiteX313" fmla="*/ 273621 w 6293294"/>
              <a:gd name="connsiteY313" fmla="*/ 4045395 h 5604001"/>
              <a:gd name="connsiteX314" fmla="*/ 190500 w 6293294"/>
              <a:gd name="connsiteY314" fmla="*/ 4048887 h 5604001"/>
              <a:gd name="connsiteX315" fmla="*/ 162814 w 6293294"/>
              <a:gd name="connsiteY315" fmla="*/ 4017709 h 5604001"/>
              <a:gd name="connsiteX316" fmla="*/ 183578 w 6293294"/>
              <a:gd name="connsiteY316" fmla="*/ 3965766 h 5604001"/>
              <a:gd name="connsiteX317" fmla="*/ 155892 w 6293294"/>
              <a:gd name="connsiteY317" fmla="*/ 3948430 h 5604001"/>
              <a:gd name="connsiteX318" fmla="*/ 83121 w 6293294"/>
              <a:gd name="connsiteY318" fmla="*/ 3951923 h 5604001"/>
              <a:gd name="connsiteX319" fmla="*/ 31178 w 6293294"/>
              <a:gd name="connsiteY319" fmla="*/ 3979609 h 5604001"/>
              <a:gd name="connsiteX320" fmla="*/ 31178 w 6293294"/>
              <a:gd name="connsiteY320" fmla="*/ 3969195 h 5604001"/>
              <a:gd name="connsiteX321" fmla="*/ 121221 w 6293294"/>
              <a:gd name="connsiteY321" fmla="*/ 3899916 h 5604001"/>
              <a:gd name="connsiteX322" fmla="*/ 121221 w 6293294"/>
              <a:gd name="connsiteY322" fmla="*/ 3861816 h 5604001"/>
              <a:gd name="connsiteX323" fmla="*/ 277114 w 6293294"/>
              <a:gd name="connsiteY323" fmla="*/ 3716401 h 5604001"/>
              <a:gd name="connsiteX324" fmla="*/ 259778 w 6293294"/>
              <a:gd name="connsiteY324" fmla="*/ 3685223 h 5604001"/>
              <a:gd name="connsiteX325" fmla="*/ 335978 w 6293294"/>
              <a:gd name="connsiteY325" fmla="*/ 3602101 h 5604001"/>
              <a:gd name="connsiteX326" fmla="*/ 398335 w 6293294"/>
              <a:gd name="connsiteY326" fmla="*/ 3570923 h 5604001"/>
              <a:gd name="connsiteX327" fmla="*/ 477964 w 6293294"/>
              <a:gd name="connsiteY327" fmla="*/ 3550095 h 5604001"/>
              <a:gd name="connsiteX328" fmla="*/ 488378 w 6293294"/>
              <a:gd name="connsiteY328" fmla="*/ 3536251 h 5604001"/>
              <a:gd name="connsiteX329" fmla="*/ 457200 w 6293294"/>
              <a:gd name="connsiteY329" fmla="*/ 3511995 h 5604001"/>
              <a:gd name="connsiteX330" fmla="*/ 696214 w 6293294"/>
              <a:gd name="connsiteY330" fmla="*/ 3442780 h 5604001"/>
              <a:gd name="connsiteX331" fmla="*/ 723900 w 6293294"/>
              <a:gd name="connsiteY331" fmla="*/ 3442780 h 5604001"/>
              <a:gd name="connsiteX332" fmla="*/ 741235 w 6293294"/>
              <a:gd name="connsiteY332" fmla="*/ 3453130 h 5604001"/>
              <a:gd name="connsiteX333" fmla="*/ 762000 w 6293294"/>
              <a:gd name="connsiteY333" fmla="*/ 3418523 h 5604001"/>
              <a:gd name="connsiteX334" fmla="*/ 810514 w 6293294"/>
              <a:gd name="connsiteY334" fmla="*/ 3363087 h 5604001"/>
              <a:gd name="connsiteX335" fmla="*/ 942086 w 6293294"/>
              <a:gd name="connsiteY335" fmla="*/ 3338830 h 5604001"/>
              <a:gd name="connsiteX336" fmla="*/ 1125664 w 6293294"/>
              <a:gd name="connsiteY336" fmla="*/ 3380423 h 5604001"/>
              <a:gd name="connsiteX337" fmla="*/ 1205357 w 6293294"/>
              <a:gd name="connsiteY337" fmla="*/ 3370009 h 5604001"/>
              <a:gd name="connsiteX338" fmla="*/ 1222629 w 6293294"/>
              <a:gd name="connsiteY338" fmla="*/ 3421951 h 5604001"/>
              <a:gd name="connsiteX339" fmla="*/ 1229551 w 6293294"/>
              <a:gd name="connsiteY339" fmla="*/ 3425444 h 5604001"/>
              <a:gd name="connsiteX340" fmla="*/ 1236535 w 6293294"/>
              <a:gd name="connsiteY340" fmla="*/ 3418523 h 5604001"/>
              <a:gd name="connsiteX341" fmla="*/ 1274635 w 6293294"/>
              <a:gd name="connsiteY341" fmla="*/ 3446209 h 5604001"/>
              <a:gd name="connsiteX342" fmla="*/ 1388872 w 6293294"/>
              <a:gd name="connsiteY342" fmla="*/ 3470466 h 5604001"/>
              <a:gd name="connsiteX343" fmla="*/ 1593278 w 6293294"/>
              <a:gd name="connsiteY343" fmla="*/ 3373501 h 5604001"/>
              <a:gd name="connsiteX344" fmla="*/ 1752600 w 6293294"/>
              <a:gd name="connsiteY344" fmla="*/ 3269551 h 5604001"/>
              <a:gd name="connsiteX345" fmla="*/ 1787208 w 6293294"/>
              <a:gd name="connsiteY345" fmla="*/ 3269551 h 5604001"/>
              <a:gd name="connsiteX346" fmla="*/ 1447800 w 6293294"/>
              <a:gd name="connsiteY346" fmla="*/ 3505073 h 5604001"/>
              <a:gd name="connsiteX347" fmla="*/ 1032129 w 6293294"/>
              <a:gd name="connsiteY347" fmla="*/ 3650551 h 5604001"/>
              <a:gd name="connsiteX348" fmla="*/ 955992 w 6293294"/>
              <a:gd name="connsiteY348" fmla="*/ 3674809 h 5604001"/>
              <a:gd name="connsiteX349" fmla="*/ 949008 w 6293294"/>
              <a:gd name="connsiteY349" fmla="*/ 3667887 h 5604001"/>
              <a:gd name="connsiteX350" fmla="*/ 890143 w 6293294"/>
              <a:gd name="connsiteY350" fmla="*/ 3692144 h 5604001"/>
              <a:gd name="connsiteX351" fmla="*/ 768921 w 6293294"/>
              <a:gd name="connsiteY351" fmla="*/ 3730244 h 5604001"/>
              <a:gd name="connsiteX352" fmla="*/ 654621 w 6293294"/>
              <a:gd name="connsiteY352" fmla="*/ 3789109 h 5604001"/>
              <a:gd name="connsiteX353" fmla="*/ 363728 w 6293294"/>
              <a:gd name="connsiteY353" fmla="*/ 3972687 h 5604001"/>
              <a:gd name="connsiteX354" fmla="*/ 349821 w 6293294"/>
              <a:gd name="connsiteY354" fmla="*/ 4007295 h 5604001"/>
              <a:gd name="connsiteX355" fmla="*/ 381000 w 6293294"/>
              <a:gd name="connsiteY355" fmla="*/ 3969195 h 5604001"/>
              <a:gd name="connsiteX356" fmla="*/ 654621 w 6293294"/>
              <a:gd name="connsiteY356" fmla="*/ 3806444 h 5604001"/>
              <a:gd name="connsiteX357" fmla="*/ 779335 w 6293294"/>
              <a:gd name="connsiteY357" fmla="*/ 3740595 h 5604001"/>
              <a:gd name="connsiteX358" fmla="*/ 935164 w 6293294"/>
              <a:gd name="connsiteY358" fmla="*/ 3702495 h 5604001"/>
              <a:gd name="connsiteX359" fmla="*/ 1056386 w 6293294"/>
              <a:gd name="connsiteY359" fmla="*/ 3671316 h 5604001"/>
              <a:gd name="connsiteX360" fmla="*/ 1371600 w 6293294"/>
              <a:gd name="connsiteY360" fmla="*/ 3564001 h 5604001"/>
              <a:gd name="connsiteX361" fmla="*/ 1336929 w 6293294"/>
              <a:gd name="connsiteY361" fmla="*/ 3629787 h 5604001"/>
              <a:gd name="connsiteX362" fmla="*/ 1257300 w 6293294"/>
              <a:gd name="connsiteY362" fmla="*/ 3785616 h 5604001"/>
              <a:gd name="connsiteX363" fmla="*/ 1364678 w 6293294"/>
              <a:gd name="connsiteY363" fmla="*/ 3619373 h 5604001"/>
              <a:gd name="connsiteX364" fmla="*/ 1388872 w 6293294"/>
              <a:gd name="connsiteY364" fmla="*/ 3557080 h 5604001"/>
              <a:gd name="connsiteX365" fmla="*/ 1773364 w 6293294"/>
              <a:gd name="connsiteY365" fmla="*/ 3307651 h 5604001"/>
              <a:gd name="connsiteX366" fmla="*/ 1794129 w 6293294"/>
              <a:gd name="connsiteY366" fmla="*/ 3269551 h 5604001"/>
              <a:gd name="connsiteX367" fmla="*/ 1863408 w 6293294"/>
              <a:gd name="connsiteY367" fmla="*/ 3248787 h 5604001"/>
              <a:gd name="connsiteX368" fmla="*/ 1818386 w 6293294"/>
              <a:gd name="connsiteY368" fmla="*/ 3397758 h 5604001"/>
              <a:gd name="connsiteX369" fmla="*/ 1894586 w 6293294"/>
              <a:gd name="connsiteY369" fmla="*/ 3370009 h 5604001"/>
              <a:gd name="connsiteX370" fmla="*/ 1835721 w 6293294"/>
              <a:gd name="connsiteY370" fmla="*/ 3442780 h 5604001"/>
              <a:gd name="connsiteX371" fmla="*/ 1884172 w 6293294"/>
              <a:gd name="connsiteY371" fmla="*/ 3241866 h 5604001"/>
              <a:gd name="connsiteX372" fmla="*/ 1894586 w 6293294"/>
              <a:gd name="connsiteY372" fmla="*/ 3370009 h 5604001"/>
              <a:gd name="connsiteX373" fmla="*/ 1749108 w 6293294"/>
              <a:gd name="connsiteY373" fmla="*/ 3266123 h 5604001"/>
              <a:gd name="connsiteX374" fmla="*/ 1392364 w 6293294"/>
              <a:gd name="connsiteY374" fmla="*/ 3435858 h 5604001"/>
              <a:gd name="connsiteX375" fmla="*/ 1260729 w 6293294"/>
              <a:gd name="connsiteY375" fmla="*/ 3387344 h 5604001"/>
              <a:gd name="connsiteX376" fmla="*/ 1330008 w 6293294"/>
              <a:gd name="connsiteY376" fmla="*/ 3352673 h 5604001"/>
              <a:gd name="connsiteX377" fmla="*/ 1399286 w 6293294"/>
              <a:gd name="connsiteY377" fmla="*/ 3359658 h 5604001"/>
              <a:gd name="connsiteX378" fmla="*/ 1426972 w 6293294"/>
              <a:gd name="connsiteY378" fmla="*/ 3356166 h 5604001"/>
              <a:gd name="connsiteX379" fmla="*/ 1440878 w 6293294"/>
              <a:gd name="connsiteY379" fmla="*/ 3321558 h 5604001"/>
              <a:gd name="connsiteX380" fmla="*/ 1461643 w 6293294"/>
              <a:gd name="connsiteY380" fmla="*/ 3300730 h 5604001"/>
              <a:gd name="connsiteX381" fmla="*/ 1534351 w 6293294"/>
              <a:gd name="connsiteY381" fmla="*/ 3273044 h 5604001"/>
              <a:gd name="connsiteX382" fmla="*/ 1600200 w 6293294"/>
              <a:gd name="connsiteY382" fmla="*/ 3283458 h 5604001"/>
              <a:gd name="connsiteX383" fmla="*/ 1693672 w 6293294"/>
              <a:gd name="connsiteY383" fmla="*/ 3241866 h 5604001"/>
              <a:gd name="connsiteX384" fmla="*/ 1749108 w 6293294"/>
              <a:gd name="connsiteY384" fmla="*/ 3266123 h 5604001"/>
              <a:gd name="connsiteX385" fmla="*/ 3820287 w 6293294"/>
              <a:gd name="connsiteY385" fmla="*/ 3300730 h 5604001"/>
              <a:gd name="connsiteX386" fmla="*/ 3640201 w 6293294"/>
              <a:gd name="connsiteY386" fmla="*/ 3262630 h 5604001"/>
              <a:gd name="connsiteX387" fmla="*/ 3803015 w 6293294"/>
              <a:gd name="connsiteY387" fmla="*/ 3290380 h 5604001"/>
              <a:gd name="connsiteX388" fmla="*/ 4038536 w 6293294"/>
              <a:gd name="connsiteY388" fmla="*/ 3231451 h 5604001"/>
              <a:gd name="connsiteX389" fmla="*/ 3820287 w 6293294"/>
              <a:gd name="connsiteY389" fmla="*/ 3300730 h 5604001"/>
              <a:gd name="connsiteX390" fmla="*/ 5015230 w 6293294"/>
              <a:gd name="connsiteY390" fmla="*/ 3248787 h 5604001"/>
              <a:gd name="connsiteX391" fmla="*/ 4973637 w 6293294"/>
              <a:gd name="connsiteY391" fmla="*/ 3286887 h 5604001"/>
              <a:gd name="connsiteX392" fmla="*/ 4797044 w 6293294"/>
              <a:gd name="connsiteY392" fmla="*/ 3356166 h 5604001"/>
              <a:gd name="connsiteX393" fmla="*/ 4752023 w 6293294"/>
              <a:gd name="connsiteY393" fmla="*/ 3352673 h 5604001"/>
              <a:gd name="connsiteX394" fmla="*/ 4752023 w 6293294"/>
              <a:gd name="connsiteY394" fmla="*/ 3314573 h 5604001"/>
              <a:gd name="connsiteX395" fmla="*/ 4876674 w 6293294"/>
              <a:gd name="connsiteY395" fmla="*/ 3262630 h 5604001"/>
              <a:gd name="connsiteX396" fmla="*/ 4866323 w 6293294"/>
              <a:gd name="connsiteY396" fmla="*/ 3234944 h 5604001"/>
              <a:gd name="connsiteX397" fmla="*/ 4887087 w 6293294"/>
              <a:gd name="connsiteY397" fmla="*/ 3221101 h 5604001"/>
              <a:gd name="connsiteX398" fmla="*/ 4928616 w 6293294"/>
              <a:gd name="connsiteY398" fmla="*/ 3231451 h 5604001"/>
              <a:gd name="connsiteX399" fmla="*/ 4997895 w 6293294"/>
              <a:gd name="connsiteY399" fmla="*/ 3203766 h 5604001"/>
              <a:gd name="connsiteX400" fmla="*/ 5015230 w 6293294"/>
              <a:gd name="connsiteY400" fmla="*/ 3248787 h 5604001"/>
              <a:gd name="connsiteX401" fmla="*/ 2033143 w 6293294"/>
              <a:gd name="connsiteY401" fmla="*/ 3300730 h 5604001"/>
              <a:gd name="connsiteX402" fmla="*/ 2116264 w 6293294"/>
              <a:gd name="connsiteY402" fmla="*/ 3373501 h 5604001"/>
              <a:gd name="connsiteX403" fmla="*/ 2060829 w 6293294"/>
              <a:gd name="connsiteY403" fmla="*/ 3435858 h 5604001"/>
              <a:gd name="connsiteX404" fmla="*/ 2161286 w 6293294"/>
              <a:gd name="connsiteY404" fmla="*/ 3605530 h 5604001"/>
              <a:gd name="connsiteX405" fmla="*/ 2112772 w 6293294"/>
              <a:gd name="connsiteY405" fmla="*/ 3678301 h 5604001"/>
              <a:gd name="connsiteX406" fmla="*/ 1946529 w 6293294"/>
              <a:gd name="connsiteY406" fmla="*/ 3473895 h 5604001"/>
              <a:gd name="connsiteX407" fmla="*/ 1898015 w 6293294"/>
              <a:gd name="connsiteY407" fmla="*/ 3241866 h 5604001"/>
              <a:gd name="connsiteX408" fmla="*/ 1984629 w 6293294"/>
              <a:gd name="connsiteY408" fmla="*/ 3186430 h 5604001"/>
              <a:gd name="connsiteX409" fmla="*/ 2033143 w 6293294"/>
              <a:gd name="connsiteY409" fmla="*/ 3300730 h 5604001"/>
              <a:gd name="connsiteX410" fmla="*/ 5593651 w 6293294"/>
              <a:gd name="connsiteY410" fmla="*/ 3176080 h 5604001"/>
              <a:gd name="connsiteX411" fmla="*/ 5652516 w 6293294"/>
              <a:gd name="connsiteY411" fmla="*/ 3189923 h 5604001"/>
              <a:gd name="connsiteX412" fmla="*/ 5676774 w 6293294"/>
              <a:gd name="connsiteY412" fmla="*/ 3238437 h 5604001"/>
              <a:gd name="connsiteX413" fmla="*/ 5701030 w 6293294"/>
              <a:gd name="connsiteY413" fmla="*/ 3349244 h 5604001"/>
              <a:gd name="connsiteX414" fmla="*/ 5673281 w 6293294"/>
              <a:gd name="connsiteY414" fmla="*/ 3421951 h 5604001"/>
              <a:gd name="connsiteX415" fmla="*/ 5652516 w 6293294"/>
              <a:gd name="connsiteY415" fmla="*/ 3415030 h 5604001"/>
              <a:gd name="connsiteX416" fmla="*/ 5642102 w 6293294"/>
              <a:gd name="connsiteY416" fmla="*/ 3442780 h 5604001"/>
              <a:gd name="connsiteX417" fmla="*/ 5642102 w 6293294"/>
              <a:gd name="connsiteY417" fmla="*/ 3511995 h 5604001"/>
              <a:gd name="connsiteX418" fmla="*/ 5527802 w 6293294"/>
              <a:gd name="connsiteY418" fmla="*/ 3619373 h 5604001"/>
              <a:gd name="connsiteX419" fmla="*/ 5465509 w 6293294"/>
              <a:gd name="connsiteY419" fmla="*/ 3595180 h 5604001"/>
              <a:gd name="connsiteX420" fmla="*/ 5399659 w 6293294"/>
              <a:gd name="connsiteY420" fmla="*/ 3671316 h 5604001"/>
              <a:gd name="connsiteX421" fmla="*/ 5333874 w 6293294"/>
              <a:gd name="connsiteY421" fmla="*/ 3640201 h 5604001"/>
              <a:gd name="connsiteX422" fmla="*/ 5320030 w 6293294"/>
              <a:gd name="connsiteY422" fmla="*/ 3636709 h 5604001"/>
              <a:gd name="connsiteX423" fmla="*/ 5250751 w 6293294"/>
              <a:gd name="connsiteY423" fmla="*/ 3570923 h 5604001"/>
              <a:gd name="connsiteX424" fmla="*/ 5226495 w 6293294"/>
              <a:gd name="connsiteY424" fmla="*/ 3570923 h 5604001"/>
              <a:gd name="connsiteX425" fmla="*/ 5178044 w 6293294"/>
              <a:gd name="connsiteY425" fmla="*/ 3473895 h 5604001"/>
              <a:gd name="connsiteX426" fmla="*/ 5164137 w 6293294"/>
              <a:gd name="connsiteY426" fmla="*/ 3425444 h 5604001"/>
              <a:gd name="connsiteX427" fmla="*/ 5205730 w 6293294"/>
              <a:gd name="connsiteY427" fmla="*/ 3415030 h 5604001"/>
              <a:gd name="connsiteX428" fmla="*/ 5264595 w 6293294"/>
              <a:gd name="connsiteY428" fmla="*/ 3449701 h 5604001"/>
              <a:gd name="connsiteX429" fmla="*/ 5288851 w 6293294"/>
              <a:gd name="connsiteY429" fmla="*/ 3442780 h 5604001"/>
              <a:gd name="connsiteX430" fmla="*/ 5281930 w 6293294"/>
              <a:gd name="connsiteY430" fmla="*/ 3498151 h 5604001"/>
              <a:gd name="connsiteX431" fmla="*/ 5313109 w 6293294"/>
              <a:gd name="connsiteY431" fmla="*/ 3574351 h 5604001"/>
              <a:gd name="connsiteX432" fmla="*/ 5320030 w 6293294"/>
              <a:gd name="connsiteY432" fmla="*/ 3570923 h 5604001"/>
              <a:gd name="connsiteX433" fmla="*/ 5292281 w 6293294"/>
              <a:gd name="connsiteY433" fmla="*/ 3498151 h 5604001"/>
              <a:gd name="connsiteX434" fmla="*/ 5351209 w 6293294"/>
              <a:gd name="connsiteY434" fmla="*/ 3366580 h 5604001"/>
              <a:gd name="connsiteX435" fmla="*/ 5389309 w 6293294"/>
              <a:gd name="connsiteY435" fmla="*/ 3373501 h 5604001"/>
              <a:gd name="connsiteX436" fmla="*/ 5472430 w 6293294"/>
              <a:gd name="connsiteY436" fmla="*/ 3324987 h 5604001"/>
              <a:gd name="connsiteX437" fmla="*/ 5600574 w 6293294"/>
              <a:gd name="connsiteY437" fmla="*/ 3408109 h 5604001"/>
              <a:gd name="connsiteX438" fmla="*/ 5486274 w 6293294"/>
              <a:gd name="connsiteY438" fmla="*/ 3321558 h 5604001"/>
              <a:gd name="connsiteX439" fmla="*/ 5472430 w 6293294"/>
              <a:gd name="connsiteY439" fmla="*/ 3262630 h 5604001"/>
              <a:gd name="connsiteX440" fmla="*/ 5510530 w 6293294"/>
              <a:gd name="connsiteY440" fmla="*/ 3203766 h 5604001"/>
              <a:gd name="connsiteX441" fmla="*/ 5500116 w 6293294"/>
              <a:gd name="connsiteY441" fmla="*/ 3137980 h 5604001"/>
              <a:gd name="connsiteX442" fmla="*/ 5593651 w 6293294"/>
              <a:gd name="connsiteY442" fmla="*/ 3176080 h 5604001"/>
              <a:gd name="connsiteX443" fmla="*/ 4422966 w 6293294"/>
              <a:gd name="connsiteY443" fmla="*/ 3165666 h 5604001"/>
              <a:gd name="connsiteX444" fmla="*/ 4395280 w 6293294"/>
              <a:gd name="connsiteY444" fmla="*/ 3141409 h 5604001"/>
              <a:gd name="connsiteX445" fmla="*/ 4433380 w 6293294"/>
              <a:gd name="connsiteY445" fmla="*/ 3124137 h 5604001"/>
              <a:gd name="connsiteX446" fmla="*/ 4422966 w 6293294"/>
              <a:gd name="connsiteY446" fmla="*/ 3165666 h 5604001"/>
              <a:gd name="connsiteX447" fmla="*/ 4481830 w 6293294"/>
              <a:gd name="connsiteY447" fmla="*/ 3148330 h 5604001"/>
              <a:gd name="connsiteX448" fmla="*/ 4516501 w 6293294"/>
              <a:gd name="connsiteY448" fmla="*/ 3200337 h 5604001"/>
              <a:gd name="connsiteX449" fmla="*/ 4506087 w 6293294"/>
              <a:gd name="connsiteY449" fmla="*/ 3252280 h 5604001"/>
              <a:gd name="connsiteX450" fmla="*/ 4648074 w 6293294"/>
              <a:gd name="connsiteY450" fmla="*/ 3366580 h 5604001"/>
              <a:gd name="connsiteX451" fmla="*/ 4731195 w 6293294"/>
              <a:gd name="connsiteY451" fmla="*/ 3356166 h 5604001"/>
              <a:gd name="connsiteX452" fmla="*/ 4800474 w 6293294"/>
              <a:gd name="connsiteY452" fmla="*/ 3373501 h 5604001"/>
              <a:gd name="connsiteX453" fmla="*/ 4842066 w 6293294"/>
              <a:gd name="connsiteY453" fmla="*/ 3366580 h 5604001"/>
              <a:gd name="connsiteX454" fmla="*/ 4814316 w 6293294"/>
              <a:gd name="connsiteY454" fmla="*/ 3397758 h 5604001"/>
              <a:gd name="connsiteX455" fmla="*/ 4800474 w 6293294"/>
              <a:gd name="connsiteY455" fmla="*/ 3425444 h 5604001"/>
              <a:gd name="connsiteX456" fmla="*/ 4748530 w 6293294"/>
              <a:gd name="connsiteY456" fmla="*/ 3477387 h 5604001"/>
              <a:gd name="connsiteX457" fmla="*/ 4703509 w 6293294"/>
              <a:gd name="connsiteY457" fmla="*/ 3508566 h 5604001"/>
              <a:gd name="connsiteX458" fmla="*/ 4648074 w 6293294"/>
              <a:gd name="connsiteY458" fmla="*/ 3522409 h 5604001"/>
              <a:gd name="connsiteX459" fmla="*/ 4578795 w 6293294"/>
              <a:gd name="connsiteY459" fmla="*/ 3577844 h 5604001"/>
              <a:gd name="connsiteX460" fmla="*/ 4551109 w 6293294"/>
              <a:gd name="connsiteY460" fmla="*/ 3564001 h 5604001"/>
              <a:gd name="connsiteX461" fmla="*/ 4513009 w 6293294"/>
              <a:gd name="connsiteY461" fmla="*/ 3494723 h 5604001"/>
              <a:gd name="connsiteX462" fmla="*/ 4447223 w 6293294"/>
              <a:gd name="connsiteY462" fmla="*/ 3432366 h 5604001"/>
              <a:gd name="connsiteX463" fmla="*/ 4457574 w 6293294"/>
              <a:gd name="connsiteY463" fmla="*/ 3418523 h 5604001"/>
              <a:gd name="connsiteX464" fmla="*/ 4443730 w 6293294"/>
              <a:gd name="connsiteY464" fmla="*/ 3394266 h 5604001"/>
              <a:gd name="connsiteX465" fmla="*/ 4412551 w 6293294"/>
              <a:gd name="connsiteY465" fmla="*/ 3370009 h 5604001"/>
              <a:gd name="connsiteX466" fmla="*/ 4409123 w 6293294"/>
              <a:gd name="connsiteY466" fmla="*/ 3311144 h 5604001"/>
              <a:gd name="connsiteX467" fmla="*/ 4450651 w 6293294"/>
              <a:gd name="connsiteY467" fmla="*/ 3255709 h 5604001"/>
              <a:gd name="connsiteX468" fmla="*/ 4443730 w 6293294"/>
              <a:gd name="connsiteY468" fmla="*/ 3228023 h 5604001"/>
              <a:gd name="connsiteX469" fmla="*/ 4443730 w 6293294"/>
              <a:gd name="connsiteY469" fmla="*/ 3151823 h 5604001"/>
              <a:gd name="connsiteX470" fmla="*/ 4488751 w 6293294"/>
              <a:gd name="connsiteY470" fmla="*/ 3103309 h 5604001"/>
              <a:gd name="connsiteX471" fmla="*/ 4481830 w 6293294"/>
              <a:gd name="connsiteY471" fmla="*/ 3148330 h 5604001"/>
              <a:gd name="connsiteX472" fmla="*/ 2490280 w 6293294"/>
              <a:gd name="connsiteY472" fmla="*/ 3370009 h 5604001"/>
              <a:gd name="connsiteX473" fmla="*/ 2497264 w 6293294"/>
              <a:gd name="connsiteY473" fmla="*/ 3401187 h 5604001"/>
              <a:gd name="connsiteX474" fmla="*/ 2324037 w 6293294"/>
              <a:gd name="connsiteY474" fmla="*/ 3096387 h 5604001"/>
              <a:gd name="connsiteX475" fmla="*/ 2490280 w 6293294"/>
              <a:gd name="connsiteY475" fmla="*/ 3370009 h 5604001"/>
              <a:gd name="connsiteX476" fmla="*/ 2995994 w 6293294"/>
              <a:gd name="connsiteY476" fmla="*/ 3266123 h 5604001"/>
              <a:gd name="connsiteX477" fmla="*/ 3127629 w 6293294"/>
              <a:gd name="connsiteY477" fmla="*/ 3421951 h 5604001"/>
              <a:gd name="connsiteX478" fmla="*/ 3113722 w 6293294"/>
              <a:gd name="connsiteY478" fmla="*/ 3484309 h 5604001"/>
              <a:gd name="connsiteX479" fmla="*/ 3144901 w 6293294"/>
              <a:gd name="connsiteY479" fmla="*/ 3557080 h 5604001"/>
              <a:gd name="connsiteX480" fmla="*/ 3110294 w 6293294"/>
              <a:gd name="connsiteY480" fmla="*/ 3557080 h 5604001"/>
              <a:gd name="connsiteX481" fmla="*/ 2843594 w 6293294"/>
              <a:gd name="connsiteY481" fmla="*/ 3356166 h 5604001"/>
              <a:gd name="connsiteX482" fmla="*/ 2791651 w 6293294"/>
              <a:gd name="connsiteY482" fmla="*/ 3269551 h 5604001"/>
              <a:gd name="connsiteX483" fmla="*/ 2739708 w 6293294"/>
              <a:gd name="connsiteY483" fmla="*/ 3089466 h 5604001"/>
              <a:gd name="connsiteX484" fmla="*/ 2739708 w 6293294"/>
              <a:gd name="connsiteY484" fmla="*/ 3079051 h 5604001"/>
              <a:gd name="connsiteX485" fmla="*/ 2760472 w 6293294"/>
              <a:gd name="connsiteY485" fmla="*/ 3072130 h 5604001"/>
              <a:gd name="connsiteX486" fmla="*/ 2995994 w 6293294"/>
              <a:gd name="connsiteY486" fmla="*/ 3266123 h 5604001"/>
              <a:gd name="connsiteX487" fmla="*/ 2310194 w 6293294"/>
              <a:gd name="connsiteY487" fmla="*/ 3196844 h 5604001"/>
              <a:gd name="connsiteX488" fmla="*/ 2362137 w 6293294"/>
              <a:gd name="connsiteY488" fmla="*/ 3370009 h 5604001"/>
              <a:gd name="connsiteX489" fmla="*/ 2369058 w 6293294"/>
              <a:gd name="connsiteY489" fmla="*/ 3418523 h 5604001"/>
              <a:gd name="connsiteX490" fmla="*/ 2376043 w 6293294"/>
              <a:gd name="connsiteY490" fmla="*/ 3484309 h 5604001"/>
              <a:gd name="connsiteX491" fmla="*/ 2379472 w 6293294"/>
              <a:gd name="connsiteY491" fmla="*/ 3581273 h 5604001"/>
              <a:gd name="connsiteX492" fmla="*/ 2379472 w 6293294"/>
              <a:gd name="connsiteY492" fmla="*/ 3570923 h 5604001"/>
              <a:gd name="connsiteX493" fmla="*/ 2379472 w 6293294"/>
              <a:gd name="connsiteY493" fmla="*/ 3681730 h 5604001"/>
              <a:gd name="connsiteX494" fmla="*/ 2258251 w 6293294"/>
              <a:gd name="connsiteY494" fmla="*/ 3127566 h 5604001"/>
              <a:gd name="connsiteX495" fmla="*/ 2223643 w 6293294"/>
              <a:gd name="connsiteY495" fmla="*/ 3065209 h 5604001"/>
              <a:gd name="connsiteX496" fmla="*/ 2310194 w 6293294"/>
              <a:gd name="connsiteY496" fmla="*/ 3196844 h 5604001"/>
              <a:gd name="connsiteX497" fmla="*/ 4952874 w 6293294"/>
              <a:gd name="connsiteY497" fmla="*/ 3058287 h 5604001"/>
              <a:gd name="connsiteX498" fmla="*/ 4651566 w 6293294"/>
              <a:gd name="connsiteY498" fmla="*/ 3234944 h 5604001"/>
              <a:gd name="connsiteX499" fmla="*/ 4939030 w 6293294"/>
              <a:gd name="connsiteY499" fmla="*/ 3054858 h 5604001"/>
              <a:gd name="connsiteX500" fmla="*/ 4952874 w 6293294"/>
              <a:gd name="connsiteY500" fmla="*/ 3058287 h 5604001"/>
              <a:gd name="connsiteX501" fmla="*/ 5229987 w 6293294"/>
              <a:gd name="connsiteY501" fmla="*/ 3238437 h 5604001"/>
              <a:gd name="connsiteX502" fmla="*/ 5178044 w 6293294"/>
              <a:gd name="connsiteY502" fmla="*/ 3106801 h 5604001"/>
              <a:gd name="connsiteX503" fmla="*/ 5181474 w 6293294"/>
              <a:gd name="connsiteY503" fmla="*/ 3047937 h 5604001"/>
              <a:gd name="connsiteX504" fmla="*/ 5229987 w 6293294"/>
              <a:gd name="connsiteY504" fmla="*/ 3238437 h 5604001"/>
              <a:gd name="connsiteX505" fmla="*/ 4710430 w 6293294"/>
              <a:gd name="connsiteY505" fmla="*/ 3079051 h 5604001"/>
              <a:gd name="connsiteX506" fmla="*/ 4894009 w 6293294"/>
              <a:gd name="connsiteY506" fmla="*/ 3030601 h 5604001"/>
              <a:gd name="connsiteX507" fmla="*/ 4710430 w 6293294"/>
              <a:gd name="connsiteY507" fmla="*/ 3079051 h 5604001"/>
              <a:gd name="connsiteX508" fmla="*/ 1094486 w 6293294"/>
              <a:gd name="connsiteY508" fmla="*/ 3096387 h 5604001"/>
              <a:gd name="connsiteX509" fmla="*/ 1014857 w 6293294"/>
              <a:gd name="connsiteY509" fmla="*/ 3065209 h 5604001"/>
              <a:gd name="connsiteX510" fmla="*/ 1091057 w 6293294"/>
              <a:gd name="connsiteY510" fmla="*/ 3086037 h 5604001"/>
              <a:gd name="connsiteX511" fmla="*/ 1260729 w 6293294"/>
              <a:gd name="connsiteY511" fmla="*/ 3013266 h 5604001"/>
              <a:gd name="connsiteX512" fmla="*/ 1094486 w 6293294"/>
              <a:gd name="connsiteY512" fmla="*/ 3096387 h 5604001"/>
              <a:gd name="connsiteX513" fmla="*/ 5780659 w 6293294"/>
              <a:gd name="connsiteY513" fmla="*/ 3037523 h 5604001"/>
              <a:gd name="connsiteX514" fmla="*/ 5704459 w 6293294"/>
              <a:gd name="connsiteY514" fmla="*/ 2992501 h 5604001"/>
              <a:gd name="connsiteX515" fmla="*/ 5780659 w 6293294"/>
              <a:gd name="connsiteY515" fmla="*/ 3037523 h 5604001"/>
              <a:gd name="connsiteX516" fmla="*/ 5423916 w 6293294"/>
              <a:gd name="connsiteY516" fmla="*/ 3037523 h 5604001"/>
              <a:gd name="connsiteX517" fmla="*/ 5448174 w 6293294"/>
              <a:gd name="connsiteY517" fmla="*/ 3020187 h 5604001"/>
              <a:gd name="connsiteX518" fmla="*/ 5486274 w 6293294"/>
              <a:gd name="connsiteY518" fmla="*/ 3009837 h 5604001"/>
              <a:gd name="connsiteX519" fmla="*/ 5565902 w 6293294"/>
              <a:gd name="connsiteY519" fmla="*/ 3058287 h 5604001"/>
              <a:gd name="connsiteX520" fmla="*/ 5607495 w 6293294"/>
              <a:gd name="connsiteY520" fmla="*/ 3034030 h 5604001"/>
              <a:gd name="connsiteX521" fmla="*/ 5711381 w 6293294"/>
              <a:gd name="connsiteY521" fmla="*/ 3082544 h 5604001"/>
              <a:gd name="connsiteX522" fmla="*/ 5746051 w 6293294"/>
              <a:gd name="connsiteY522" fmla="*/ 3075623 h 5604001"/>
              <a:gd name="connsiteX523" fmla="*/ 5794502 w 6293294"/>
              <a:gd name="connsiteY523" fmla="*/ 3127566 h 5604001"/>
              <a:gd name="connsiteX524" fmla="*/ 5773737 w 6293294"/>
              <a:gd name="connsiteY524" fmla="*/ 3193351 h 5604001"/>
              <a:gd name="connsiteX525" fmla="*/ 5735637 w 6293294"/>
              <a:gd name="connsiteY525" fmla="*/ 3120644 h 5604001"/>
              <a:gd name="connsiteX526" fmla="*/ 5732209 w 6293294"/>
              <a:gd name="connsiteY526" fmla="*/ 3127566 h 5604001"/>
              <a:gd name="connsiteX527" fmla="*/ 5752974 w 6293294"/>
              <a:gd name="connsiteY527" fmla="*/ 3196844 h 5604001"/>
              <a:gd name="connsiteX528" fmla="*/ 5358130 w 6293294"/>
              <a:gd name="connsiteY528" fmla="*/ 2992501 h 5604001"/>
              <a:gd name="connsiteX529" fmla="*/ 5423916 w 6293294"/>
              <a:gd name="connsiteY529" fmla="*/ 3037523 h 5604001"/>
              <a:gd name="connsiteX530" fmla="*/ 4073144 w 6293294"/>
              <a:gd name="connsiteY530" fmla="*/ 3047937 h 5604001"/>
              <a:gd name="connsiteX531" fmla="*/ 3792601 w 6293294"/>
              <a:gd name="connsiteY531" fmla="*/ 3176080 h 5604001"/>
              <a:gd name="connsiteX532" fmla="*/ 3560572 w 6293294"/>
              <a:gd name="connsiteY532" fmla="*/ 3089466 h 5604001"/>
              <a:gd name="connsiteX533" fmla="*/ 3633280 w 6293294"/>
              <a:gd name="connsiteY533" fmla="*/ 3106801 h 5604001"/>
              <a:gd name="connsiteX534" fmla="*/ 3688715 w 6293294"/>
              <a:gd name="connsiteY534" fmla="*/ 3082544 h 5604001"/>
              <a:gd name="connsiteX535" fmla="*/ 3751008 w 6293294"/>
              <a:gd name="connsiteY535" fmla="*/ 3099880 h 5604001"/>
              <a:gd name="connsiteX536" fmla="*/ 3789108 w 6293294"/>
              <a:gd name="connsiteY536" fmla="*/ 3137980 h 5604001"/>
              <a:gd name="connsiteX537" fmla="*/ 3803015 w 6293294"/>
              <a:gd name="connsiteY537" fmla="*/ 3106801 h 5604001"/>
              <a:gd name="connsiteX538" fmla="*/ 3903409 w 6293294"/>
              <a:gd name="connsiteY538" fmla="*/ 3044444 h 5604001"/>
              <a:gd name="connsiteX539" fmla="*/ 3896487 w 6293294"/>
              <a:gd name="connsiteY539" fmla="*/ 3027109 h 5604001"/>
              <a:gd name="connsiteX540" fmla="*/ 3899980 w 6293294"/>
              <a:gd name="connsiteY540" fmla="*/ 2982087 h 5604001"/>
              <a:gd name="connsiteX541" fmla="*/ 4073144 w 6293294"/>
              <a:gd name="connsiteY541" fmla="*/ 3047937 h 5604001"/>
              <a:gd name="connsiteX542" fmla="*/ 5361559 w 6293294"/>
              <a:gd name="connsiteY542" fmla="*/ 3234944 h 5604001"/>
              <a:gd name="connsiteX543" fmla="*/ 5209159 w 6293294"/>
              <a:gd name="connsiteY543" fmla="*/ 3037523 h 5604001"/>
              <a:gd name="connsiteX544" fmla="*/ 5209159 w 6293294"/>
              <a:gd name="connsiteY544" fmla="*/ 2964815 h 5604001"/>
              <a:gd name="connsiteX545" fmla="*/ 5361559 w 6293294"/>
              <a:gd name="connsiteY545" fmla="*/ 3234944 h 5604001"/>
              <a:gd name="connsiteX546" fmla="*/ 2507615 w 6293294"/>
              <a:gd name="connsiteY546" fmla="*/ 3092958 h 5604001"/>
              <a:gd name="connsiteX547" fmla="*/ 2611501 w 6293294"/>
              <a:gd name="connsiteY547" fmla="*/ 3051366 h 5604001"/>
              <a:gd name="connsiteX548" fmla="*/ 2601151 w 6293294"/>
              <a:gd name="connsiteY548" fmla="*/ 3075623 h 5604001"/>
              <a:gd name="connsiteX549" fmla="*/ 2573464 w 6293294"/>
              <a:gd name="connsiteY549" fmla="*/ 3082544 h 5604001"/>
              <a:gd name="connsiteX550" fmla="*/ 2601151 w 6293294"/>
              <a:gd name="connsiteY550" fmla="*/ 3092958 h 5604001"/>
              <a:gd name="connsiteX551" fmla="*/ 2597658 w 6293294"/>
              <a:gd name="connsiteY551" fmla="*/ 3120644 h 5604001"/>
              <a:gd name="connsiteX552" fmla="*/ 2656586 w 6293294"/>
              <a:gd name="connsiteY552" fmla="*/ 3390773 h 5604001"/>
              <a:gd name="connsiteX553" fmla="*/ 2691194 w 6293294"/>
              <a:gd name="connsiteY553" fmla="*/ 3473895 h 5604001"/>
              <a:gd name="connsiteX554" fmla="*/ 2732786 w 6293294"/>
              <a:gd name="connsiteY554" fmla="*/ 3550095 h 5604001"/>
              <a:gd name="connsiteX555" fmla="*/ 2736215 w 6293294"/>
              <a:gd name="connsiteY555" fmla="*/ 3577844 h 5604001"/>
              <a:gd name="connsiteX556" fmla="*/ 2732786 w 6293294"/>
              <a:gd name="connsiteY556" fmla="*/ 3622866 h 5604001"/>
              <a:gd name="connsiteX557" fmla="*/ 2722372 w 6293294"/>
              <a:gd name="connsiteY557" fmla="*/ 3619373 h 5604001"/>
              <a:gd name="connsiteX558" fmla="*/ 2718880 w 6293294"/>
              <a:gd name="connsiteY558" fmla="*/ 3654044 h 5604001"/>
              <a:gd name="connsiteX559" fmla="*/ 2628837 w 6293294"/>
              <a:gd name="connsiteY559" fmla="*/ 3754501 h 5604001"/>
              <a:gd name="connsiteX560" fmla="*/ 2583815 w 6293294"/>
              <a:gd name="connsiteY560" fmla="*/ 3740595 h 5604001"/>
              <a:gd name="connsiteX561" fmla="*/ 2417572 w 6293294"/>
              <a:gd name="connsiteY561" fmla="*/ 3865309 h 5604001"/>
              <a:gd name="connsiteX562" fmla="*/ 2240915 w 6293294"/>
              <a:gd name="connsiteY562" fmla="*/ 3802951 h 5604001"/>
              <a:gd name="connsiteX563" fmla="*/ 2154364 w 6293294"/>
              <a:gd name="connsiteY563" fmla="*/ 3702495 h 5604001"/>
              <a:gd name="connsiteX564" fmla="*/ 2178558 w 6293294"/>
              <a:gd name="connsiteY564" fmla="*/ 3695573 h 5604001"/>
              <a:gd name="connsiteX565" fmla="*/ 2147443 w 6293294"/>
              <a:gd name="connsiteY565" fmla="*/ 3692144 h 5604001"/>
              <a:gd name="connsiteX566" fmla="*/ 2140521 w 6293294"/>
              <a:gd name="connsiteY566" fmla="*/ 3681730 h 5604001"/>
              <a:gd name="connsiteX567" fmla="*/ 2188972 w 6293294"/>
              <a:gd name="connsiteY567" fmla="*/ 3605530 h 5604001"/>
              <a:gd name="connsiteX568" fmla="*/ 2088515 w 6293294"/>
              <a:gd name="connsiteY568" fmla="*/ 3446209 h 5604001"/>
              <a:gd name="connsiteX569" fmla="*/ 2088515 w 6293294"/>
              <a:gd name="connsiteY569" fmla="*/ 3435858 h 5604001"/>
              <a:gd name="connsiteX570" fmla="*/ 2143951 w 6293294"/>
              <a:gd name="connsiteY570" fmla="*/ 3376930 h 5604001"/>
              <a:gd name="connsiteX571" fmla="*/ 2064321 w 6293294"/>
              <a:gd name="connsiteY571" fmla="*/ 3297301 h 5604001"/>
              <a:gd name="connsiteX572" fmla="*/ 1995043 w 6293294"/>
              <a:gd name="connsiteY572" fmla="*/ 3176080 h 5604001"/>
              <a:gd name="connsiteX573" fmla="*/ 2095437 w 6293294"/>
              <a:gd name="connsiteY573" fmla="*/ 3068701 h 5604001"/>
              <a:gd name="connsiteX574" fmla="*/ 2192464 w 6293294"/>
              <a:gd name="connsiteY574" fmla="*/ 2975166 h 5604001"/>
              <a:gd name="connsiteX575" fmla="*/ 2216658 w 6293294"/>
              <a:gd name="connsiteY575" fmla="*/ 2982087 h 5604001"/>
              <a:gd name="connsiteX576" fmla="*/ 2265172 w 6293294"/>
              <a:gd name="connsiteY576" fmla="*/ 2989009 h 5604001"/>
              <a:gd name="connsiteX577" fmla="*/ 2372551 w 6293294"/>
              <a:gd name="connsiteY577" fmla="*/ 2964815 h 5604001"/>
              <a:gd name="connsiteX578" fmla="*/ 2507615 w 6293294"/>
              <a:gd name="connsiteY578" fmla="*/ 3092958 h 5604001"/>
              <a:gd name="connsiteX579" fmla="*/ 5929630 w 6293294"/>
              <a:gd name="connsiteY579" fmla="*/ 3058287 h 5604001"/>
              <a:gd name="connsiteX580" fmla="*/ 5701030 w 6293294"/>
              <a:gd name="connsiteY580" fmla="*/ 2919730 h 5604001"/>
              <a:gd name="connsiteX581" fmla="*/ 5725224 w 6293294"/>
              <a:gd name="connsiteY581" fmla="*/ 2916301 h 5604001"/>
              <a:gd name="connsiteX582" fmla="*/ 5929630 w 6293294"/>
              <a:gd name="connsiteY582" fmla="*/ 3058287 h 5604001"/>
              <a:gd name="connsiteX583" fmla="*/ 4183951 w 6293294"/>
              <a:gd name="connsiteY583" fmla="*/ 2971737 h 5604001"/>
              <a:gd name="connsiteX584" fmla="*/ 4249801 w 6293294"/>
              <a:gd name="connsiteY584" fmla="*/ 2947480 h 5604001"/>
              <a:gd name="connsiteX585" fmla="*/ 4381374 w 6293294"/>
              <a:gd name="connsiteY585" fmla="*/ 2989009 h 5604001"/>
              <a:gd name="connsiteX586" fmla="*/ 4443730 w 6293294"/>
              <a:gd name="connsiteY586" fmla="*/ 2961323 h 5604001"/>
              <a:gd name="connsiteX587" fmla="*/ 4481830 w 6293294"/>
              <a:gd name="connsiteY587" fmla="*/ 2947480 h 5604001"/>
              <a:gd name="connsiteX588" fmla="*/ 4596130 w 6293294"/>
              <a:gd name="connsiteY588" fmla="*/ 2930144 h 5604001"/>
              <a:gd name="connsiteX589" fmla="*/ 4149344 w 6293294"/>
              <a:gd name="connsiteY589" fmla="*/ 3027109 h 5604001"/>
              <a:gd name="connsiteX590" fmla="*/ 3906901 w 6293294"/>
              <a:gd name="connsiteY590" fmla="*/ 2971737 h 5604001"/>
              <a:gd name="connsiteX591" fmla="*/ 3938080 w 6293294"/>
              <a:gd name="connsiteY591" fmla="*/ 2957830 h 5604001"/>
              <a:gd name="connsiteX592" fmla="*/ 4031551 w 6293294"/>
              <a:gd name="connsiteY592" fmla="*/ 2905887 h 5604001"/>
              <a:gd name="connsiteX593" fmla="*/ 4059301 w 6293294"/>
              <a:gd name="connsiteY593" fmla="*/ 2905887 h 5604001"/>
              <a:gd name="connsiteX594" fmla="*/ 4183951 w 6293294"/>
              <a:gd name="connsiteY594" fmla="*/ 2971737 h 5604001"/>
              <a:gd name="connsiteX595" fmla="*/ 4880166 w 6293294"/>
              <a:gd name="connsiteY595" fmla="*/ 2975166 h 5604001"/>
              <a:gd name="connsiteX596" fmla="*/ 4932109 w 6293294"/>
              <a:gd name="connsiteY596" fmla="*/ 2957830 h 5604001"/>
              <a:gd name="connsiteX597" fmla="*/ 5004816 w 6293294"/>
              <a:gd name="connsiteY597" fmla="*/ 3079051 h 5604001"/>
              <a:gd name="connsiteX598" fmla="*/ 5001387 w 6293294"/>
              <a:gd name="connsiteY598" fmla="*/ 3193351 h 5604001"/>
              <a:gd name="connsiteX599" fmla="*/ 4932109 w 6293294"/>
              <a:gd name="connsiteY599" fmla="*/ 3214180 h 5604001"/>
              <a:gd name="connsiteX600" fmla="*/ 4883595 w 6293294"/>
              <a:gd name="connsiteY600" fmla="*/ 3203766 h 5604001"/>
              <a:gd name="connsiteX601" fmla="*/ 4848987 w 6293294"/>
              <a:gd name="connsiteY601" fmla="*/ 3234944 h 5604001"/>
              <a:gd name="connsiteX602" fmla="*/ 4855909 w 6293294"/>
              <a:gd name="connsiteY602" fmla="*/ 3262630 h 5604001"/>
              <a:gd name="connsiteX603" fmla="*/ 4734687 w 6293294"/>
              <a:gd name="connsiteY603" fmla="*/ 3338830 h 5604001"/>
              <a:gd name="connsiteX604" fmla="*/ 4720844 w 6293294"/>
              <a:gd name="connsiteY604" fmla="*/ 3331909 h 5604001"/>
              <a:gd name="connsiteX605" fmla="*/ 4720844 w 6293294"/>
              <a:gd name="connsiteY605" fmla="*/ 3342323 h 5604001"/>
              <a:gd name="connsiteX606" fmla="*/ 4651566 w 6293294"/>
              <a:gd name="connsiteY606" fmla="*/ 3349244 h 5604001"/>
              <a:gd name="connsiteX607" fmla="*/ 4530344 w 6293294"/>
              <a:gd name="connsiteY607" fmla="*/ 3252280 h 5604001"/>
              <a:gd name="connsiteX608" fmla="*/ 4537266 w 6293294"/>
              <a:gd name="connsiteY608" fmla="*/ 3200337 h 5604001"/>
              <a:gd name="connsiteX609" fmla="*/ 4502595 w 6293294"/>
              <a:gd name="connsiteY609" fmla="*/ 3148330 h 5604001"/>
              <a:gd name="connsiteX610" fmla="*/ 4506087 w 6293294"/>
              <a:gd name="connsiteY610" fmla="*/ 3127566 h 5604001"/>
              <a:gd name="connsiteX611" fmla="*/ 4513009 w 6293294"/>
              <a:gd name="connsiteY611" fmla="*/ 3096387 h 5604001"/>
              <a:gd name="connsiteX612" fmla="*/ 4523423 w 6293294"/>
              <a:gd name="connsiteY612" fmla="*/ 3082544 h 5604001"/>
              <a:gd name="connsiteX613" fmla="*/ 4526851 w 6293294"/>
              <a:gd name="connsiteY613" fmla="*/ 3068701 h 5604001"/>
              <a:gd name="connsiteX614" fmla="*/ 4547680 w 6293294"/>
              <a:gd name="connsiteY614" fmla="*/ 3047937 h 5604001"/>
              <a:gd name="connsiteX615" fmla="*/ 4599623 w 6293294"/>
              <a:gd name="connsiteY615" fmla="*/ 3030601 h 5604001"/>
              <a:gd name="connsiteX616" fmla="*/ 4693095 w 6293294"/>
              <a:gd name="connsiteY616" fmla="*/ 2992501 h 5604001"/>
              <a:gd name="connsiteX617" fmla="*/ 4790123 w 6293294"/>
              <a:gd name="connsiteY617" fmla="*/ 2916301 h 5604001"/>
              <a:gd name="connsiteX618" fmla="*/ 4797044 w 6293294"/>
              <a:gd name="connsiteY618" fmla="*/ 2919730 h 5604001"/>
              <a:gd name="connsiteX619" fmla="*/ 4800474 w 6293294"/>
              <a:gd name="connsiteY619" fmla="*/ 2895537 h 5604001"/>
              <a:gd name="connsiteX620" fmla="*/ 4880166 w 6293294"/>
              <a:gd name="connsiteY620" fmla="*/ 2975166 h 5604001"/>
              <a:gd name="connsiteX621" fmla="*/ 5728716 w 6293294"/>
              <a:gd name="connsiteY621" fmla="*/ 2867787 h 5604001"/>
              <a:gd name="connsiteX622" fmla="*/ 5811837 w 6293294"/>
              <a:gd name="connsiteY622" fmla="*/ 2895537 h 5604001"/>
              <a:gd name="connsiteX623" fmla="*/ 5711381 w 6293294"/>
              <a:gd name="connsiteY623" fmla="*/ 2867787 h 5604001"/>
              <a:gd name="connsiteX624" fmla="*/ 5728716 w 6293294"/>
              <a:gd name="connsiteY624" fmla="*/ 2867787 h 5604001"/>
              <a:gd name="connsiteX625" fmla="*/ 4776216 w 6293294"/>
              <a:gd name="connsiteY625" fmla="*/ 2905887 h 5604001"/>
              <a:gd name="connsiteX626" fmla="*/ 4547680 w 6293294"/>
              <a:gd name="connsiteY626" fmla="*/ 3023680 h 5604001"/>
              <a:gd name="connsiteX627" fmla="*/ 4495674 w 6293294"/>
              <a:gd name="connsiteY627" fmla="*/ 3079051 h 5604001"/>
              <a:gd name="connsiteX628" fmla="*/ 4450651 w 6293294"/>
              <a:gd name="connsiteY628" fmla="*/ 3106801 h 5604001"/>
              <a:gd name="connsiteX629" fmla="*/ 4398709 w 6293294"/>
              <a:gd name="connsiteY629" fmla="*/ 3120644 h 5604001"/>
              <a:gd name="connsiteX630" fmla="*/ 4405630 w 6293294"/>
              <a:gd name="connsiteY630" fmla="*/ 3086037 h 5604001"/>
              <a:gd name="connsiteX631" fmla="*/ 4391787 w 6293294"/>
              <a:gd name="connsiteY631" fmla="*/ 3030601 h 5604001"/>
              <a:gd name="connsiteX632" fmla="*/ 4374451 w 6293294"/>
              <a:gd name="connsiteY632" fmla="*/ 3030601 h 5604001"/>
              <a:gd name="connsiteX633" fmla="*/ 4371023 w 6293294"/>
              <a:gd name="connsiteY633" fmla="*/ 3037523 h 5604001"/>
              <a:gd name="connsiteX634" fmla="*/ 4377944 w 6293294"/>
              <a:gd name="connsiteY634" fmla="*/ 3079051 h 5604001"/>
              <a:gd name="connsiteX635" fmla="*/ 4364101 w 6293294"/>
              <a:gd name="connsiteY635" fmla="*/ 3148330 h 5604001"/>
              <a:gd name="connsiteX636" fmla="*/ 4422966 w 6293294"/>
              <a:gd name="connsiteY636" fmla="*/ 3200337 h 5604001"/>
              <a:gd name="connsiteX637" fmla="*/ 4429887 w 6293294"/>
              <a:gd name="connsiteY637" fmla="*/ 3252280 h 5604001"/>
              <a:gd name="connsiteX638" fmla="*/ 4391787 w 6293294"/>
              <a:gd name="connsiteY638" fmla="*/ 3300730 h 5604001"/>
              <a:gd name="connsiteX639" fmla="*/ 4391787 w 6293294"/>
              <a:gd name="connsiteY639" fmla="*/ 3359658 h 5604001"/>
              <a:gd name="connsiteX640" fmla="*/ 4381374 w 6293294"/>
              <a:gd name="connsiteY640" fmla="*/ 3331909 h 5604001"/>
              <a:gd name="connsiteX641" fmla="*/ 4364101 w 6293294"/>
              <a:gd name="connsiteY641" fmla="*/ 3356166 h 5604001"/>
              <a:gd name="connsiteX642" fmla="*/ 4388295 w 6293294"/>
              <a:gd name="connsiteY642" fmla="*/ 3411601 h 5604001"/>
              <a:gd name="connsiteX643" fmla="*/ 4339844 w 6293294"/>
              <a:gd name="connsiteY643" fmla="*/ 3456623 h 5604001"/>
              <a:gd name="connsiteX644" fmla="*/ 4322509 w 6293294"/>
              <a:gd name="connsiteY644" fmla="*/ 3487801 h 5604001"/>
              <a:gd name="connsiteX645" fmla="*/ 4218623 w 6293294"/>
              <a:gd name="connsiteY645" fmla="*/ 3505073 h 5604001"/>
              <a:gd name="connsiteX646" fmla="*/ 4215130 w 6293294"/>
              <a:gd name="connsiteY646" fmla="*/ 3515487 h 5604001"/>
              <a:gd name="connsiteX647" fmla="*/ 4228974 w 6293294"/>
              <a:gd name="connsiteY647" fmla="*/ 3532823 h 5604001"/>
              <a:gd name="connsiteX648" fmla="*/ 3983101 w 6293294"/>
              <a:gd name="connsiteY648" fmla="*/ 3581273 h 5604001"/>
              <a:gd name="connsiteX649" fmla="*/ 3633280 w 6293294"/>
              <a:gd name="connsiteY649" fmla="*/ 3463544 h 5604001"/>
              <a:gd name="connsiteX650" fmla="*/ 3570922 w 6293294"/>
              <a:gd name="connsiteY650" fmla="*/ 3394266 h 5604001"/>
              <a:gd name="connsiteX651" fmla="*/ 3602101 w 6293294"/>
              <a:gd name="connsiteY651" fmla="*/ 3321558 h 5604001"/>
              <a:gd name="connsiteX652" fmla="*/ 3934587 w 6293294"/>
              <a:gd name="connsiteY652" fmla="*/ 3446209 h 5604001"/>
              <a:gd name="connsiteX653" fmla="*/ 4111244 w 6293294"/>
              <a:gd name="connsiteY653" fmla="*/ 3356166 h 5604001"/>
              <a:gd name="connsiteX654" fmla="*/ 3945001 w 6293294"/>
              <a:gd name="connsiteY654" fmla="*/ 3418523 h 5604001"/>
              <a:gd name="connsiteX655" fmla="*/ 3605594 w 6293294"/>
              <a:gd name="connsiteY655" fmla="*/ 3304223 h 5604001"/>
              <a:gd name="connsiteX656" fmla="*/ 3602101 w 6293294"/>
              <a:gd name="connsiteY656" fmla="*/ 3255709 h 5604001"/>
              <a:gd name="connsiteX657" fmla="*/ 3591687 w 6293294"/>
              <a:gd name="connsiteY657" fmla="*/ 3234944 h 5604001"/>
              <a:gd name="connsiteX658" fmla="*/ 3602101 w 6293294"/>
              <a:gd name="connsiteY658" fmla="*/ 3183001 h 5604001"/>
              <a:gd name="connsiteX659" fmla="*/ 3602101 w 6293294"/>
              <a:gd name="connsiteY659" fmla="*/ 3165666 h 5604001"/>
              <a:gd name="connsiteX660" fmla="*/ 3806444 w 6293294"/>
              <a:gd name="connsiteY660" fmla="*/ 3210687 h 5604001"/>
              <a:gd name="connsiteX661" fmla="*/ 4125087 w 6293294"/>
              <a:gd name="connsiteY661" fmla="*/ 3051366 h 5604001"/>
              <a:gd name="connsiteX662" fmla="*/ 4201287 w 6293294"/>
              <a:gd name="connsiteY662" fmla="*/ 3051366 h 5604001"/>
              <a:gd name="connsiteX663" fmla="*/ 4741609 w 6293294"/>
              <a:gd name="connsiteY663" fmla="*/ 2864358 h 5604001"/>
              <a:gd name="connsiteX664" fmla="*/ 4776216 w 6293294"/>
              <a:gd name="connsiteY664" fmla="*/ 2905887 h 5604001"/>
              <a:gd name="connsiteX665" fmla="*/ 4222051 w 6293294"/>
              <a:gd name="connsiteY665" fmla="*/ 2857437 h 5604001"/>
              <a:gd name="connsiteX666" fmla="*/ 4100830 w 6293294"/>
              <a:gd name="connsiteY666" fmla="*/ 2833180 h 5604001"/>
              <a:gd name="connsiteX667" fmla="*/ 4222051 w 6293294"/>
              <a:gd name="connsiteY667" fmla="*/ 2857437 h 5604001"/>
              <a:gd name="connsiteX668" fmla="*/ 4679251 w 6293294"/>
              <a:gd name="connsiteY668" fmla="*/ 2850515 h 5604001"/>
              <a:gd name="connsiteX669" fmla="*/ 4734687 w 6293294"/>
              <a:gd name="connsiteY669" fmla="*/ 2843594 h 5604001"/>
              <a:gd name="connsiteX670" fmla="*/ 4738116 w 6293294"/>
              <a:gd name="connsiteY670" fmla="*/ 2850515 h 5604001"/>
              <a:gd name="connsiteX671" fmla="*/ 4513009 w 6293294"/>
              <a:gd name="connsiteY671" fmla="*/ 2926715 h 5604001"/>
              <a:gd name="connsiteX672" fmla="*/ 4384866 w 6293294"/>
              <a:gd name="connsiteY672" fmla="*/ 2885123 h 5604001"/>
              <a:gd name="connsiteX673" fmla="*/ 4419474 w 6293294"/>
              <a:gd name="connsiteY673" fmla="*/ 2867787 h 5604001"/>
              <a:gd name="connsiteX674" fmla="*/ 4436809 w 6293294"/>
              <a:gd name="connsiteY674" fmla="*/ 2840101 h 5604001"/>
              <a:gd name="connsiteX675" fmla="*/ 4495674 w 6293294"/>
              <a:gd name="connsiteY675" fmla="*/ 2808923 h 5604001"/>
              <a:gd name="connsiteX676" fmla="*/ 4679251 w 6293294"/>
              <a:gd name="connsiteY676" fmla="*/ 2850515 h 5604001"/>
              <a:gd name="connsiteX677" fmla="*/ 5416995 w 6293294"/>
              <a:gd name="connsiteY677" fmla="*/ 2864358 h 5604001"/>
              <a:gd name="connsiteX678" fmla="*/ 5406581 w 6293294"/>
              <a:gd name="connsiteY678" fmla="*/ 2867787 h 5604001"/>
              <a:gd name="connsiteX679" fmla="*/ 5330381 w 6293294"/>
              <a:gd name="connsiteY679" fmla="*/ 2795080 h 5604001"/>
              <a:gd name="connsiteX680" fmla="*/ 5416995 w 6293294"/>
              <a:gd name="connsiteY680" fmla="*/ 2864358 h 5604001"/>
              <a:gd name="connsiteX681" fmla="*/ 1936115 w 6293294"/>
              <a:gd name="connsiteY681" fmla="*/ 2788158 h 5604001"/>
              <a:gd name="connsiteX682" fmla="*/ 1676400 w 6293294"/>
              <a:gd name="connsiteY682" fmla="*/ 2950909 h 5604001"/>
              <a:gd name="connsiteX683" fmla="*/ 1652143 w 6293294"/>
              <a:gd name="connsiteY683" fmla="*/ 2933637 h 5604001"/>
              <a:gd name="connsiteX684" fmla="*/ 1665986 w 6293294"/>
              <a:gd name="connsiteY684" fmla="*/ 2947480 h 5604001"/>
              <a:gd name="connsiteX685" fmla="*/ 1970786 w 6293294"/>
              <a:gd name="connsiteY685" fmla="*/ 2746566 h 5604001"/>
              <a:gd name="connsiteX686" fmla="*/ 1936115 w 6293294"/>
              <a:gd name="connsiteY686" fmla="*/ 2788158 h 5604001"/>
              <a:gd name="connsiteX687" fmla="*/ 5008309 w 6293294"/>
              <a:gd name="connsiteY687" fmla="*/ 2836609 h 5604001"/>
              <a:gd name="connsiteX688" fmla="*/ 4907851 w 6293294"/>
              <a:gd name="connsiteY688" fmla="*/ 2739644 h 5604001"/>
              <a:gd name="connsiteX689" fmla="*/ 5008309 w 6293294"/>
              <a:gd name="connsiteY689" fmla="*/ 2836609 h 5604001"/>
              <a:gd name="connsiteX690" fmla="*/ 3193415 w 6293294"/>
              <a:gd name="connsiteY690" fmla="*/ 2777744 h 5604001"/>
              <a:gd name="connsiteX691" fmla="*/ 3269615 w 6293294"/>
              <a:gd name="connsiteY691" fmla="*/ 2770823 h 5604001"/>
              <a:gd name="connsiteX692" fmla="*/ 3311144 w 6293294"/>
              <a:gd name="connsiteY692" fmla="*/ 2763901 h 5604001"/>
              <a:gd name="connsiteX693" fmla="*/ 3397758 w 6293294"/>
              <a:gd name="connsiteY693" fmla="*/ 2798509 h 5604001"/>
              <a:gd name="connsiteX694" fmla="*/ 3591687 w 6293294"/>
              <a:gd name="connsiteY694" fmla="*/ 2826258 h 5604001"/>
              <a:gd name="connsiteX695" fmla="*/ 3733737 w 6293294"/>
              <a:gd name="connsiteY695" fmla="*/ 2815844 h 5604001"/>
              <a:gd name="connsiteX696" fmla="*/ 3792601 w 6293294"/>
              <a:gd name="connsiteY696" fmla="*/ 2857437 h 5604001"/>
              <a:gd name="connsiteX697" fmla="*/ 3782187 w 6293294"/>
              <a:gd name="connsiteY697" fmla="*/ 2898966 h 5604001"/>
              <a:gd name="connsiteX698" fmla="*/ 3796030 w 6293294"/>
              <a:gd name="connsiteY698" fmla="*/ 2937066 h 5604001"/>
              <a:gd name="connsiteX699" fmla="*/ 3730244 w 6293294"/>
              <a:gd name="connsiteY699" fmla="*/ 2937066 h 5604001"/>
              <a:gd name="connsiteX700" fmla="*/ 3439287 w 6293294"/>
              <a:gd name="connsiteY700" fmla="*/ 2874709 h 5604001"/>
              <a:gd name="connsiteX701" fmla="*/ 3726815 w 6293294"/>
              <a:gd name="connsiteY701" fmla="*/ 2947480 h 5604001"/>
              <a:gd name="connsiteX702" fmla="*/ 3799522 w 6293294"/>
              <a:gd name="connsiteY702" fmla="*/ 2940558 h 5604001"/>
              <a:gd name="connsiteX703" fmla="*/ 3872230 w 6293294"/>
              <a:gd name="connsiteY703" fmla="*/ 2968244 h 5604001"/>
              <a:gd name="connsiteX704" fmla="*/ 3865309 w 6293294"/>
              <a:gd name="connsiteY704" fmla="*/ 3034030 h 5604001"/>
              <a:gd name="connsiteX705" fmla="*/ 3778758 w 6293294"/>
              <a:gd name="connsiteY705" fmla="*/ 3086037 h 5604001"/>
              <a:gd name="connsiteX706" fmla="*/ 3688715 w 6293294"/>
              <a:gd name="connsiteY706" fmla="*/ 3054858 h 5604001"/>
              <a:gd name="connsiteX707" fmla="*/ 3633280 w 6293294"/>
              <a:gd name="connsiteY707" fmla="*/ 3079051 h 5604001"/>
              <a:gd name="connsiteX708" fmla="*/ 3595180 w 6293294"/>
              <a:gd name="connsiteY708" fmla="*/ 3065209 h 5604001"/>
              <a:gd name="connsiteX709" fmla="*/ 3532822 w 6293294"/>
              <a:gd name="connsiteY709" fmla="*/ 3058287 h 5604001"/>
              <a:gd name="connsiteX710" fmla="*/ 3508565 w 6293294"/>
              <a:gd name="connsiteY710" fmla="*/ 3037523 h 5604001"/>
              <a:gd name="connsiteX711" fmla="*/ 3498215 w 6293294"/>
              <a:gd name="connsiteY711" fmla="*/ 2989009 h 5604001"/>
              <a:gd name="connsiteX712" fmla="*/ 3387344 w 6293294"/>
              <a:gd name="connsiteY712" fmla="*/ 2888615 h 5604001"/>
              <a:gd name="connsiteX713" fmla="*/ 3224594 w 6293294"/>
              <a:gd name="connsiteY713" fmla="*/ 2784666 h 5604001"/>
              <a:gd name="connsiteX714" fmla="*/ 3217672 w 6293294"/>
              <a:gd name="connsiteY714" fmla="*/ 2784666 h 5604001"/>
              <a:gd name="connsiteX715" fmla="*/ 3262694 w 6293294"/>
              <a:gd name="connsiteY715" fmla="*/ 2815844 h 5604001"/>
              <a:gd name="connsiteX716" fmla="*/ 3363151 w 6293294"/>
              <a:gd name="connsiteY716" fmla="*/ 2905887 h 5604001"/>
              <a:gd name="connsiteX717" fmla="*/ 3477387 w 6293294"/>
              <a:gd name="connsiteY717" fmla="*/ 3013266 h 5604001"/>
              <a:gd name="connsiteX718" fmla="*/ 3480880 w 6293294"/>
              <a:gd name="connsiteY718" fmla="*/ 3047937 h 5604001"/>
              <a:gd name="connsiteX719" fmla="*/ 3505137 w 6293294"/>
              <a:gd name="connsiteY719" fmla="*/ 3089466 h 5604001"/>
              <a:gd name="connsiteX720" fmla="*/ 3574415 w 6293294"/>
              <a:gd name="connsiteY720" fmla="*/ 3186430 h 5604001"/>
              <a:gd name="connsiteX721" fmla="*/ 3560572 w 6293294"/>
              <a:gd name="connsiteY721" fmla="*/ 3238437 h 5604001"/>
              <a:gd name="connsiteX722" fmla="*/ 3570922 w 6293294"/>
              <a:gd name="connsiteY722" fmla="*/ 3262630 h 5604001"/>
              <a:gd name="connsiteX723" fmla="*/ 3574415 w 6293294"/>
              <a:gd name="connsiteY723" fmla="*/ 3283458 h 5604001"/>
              <a:gd name="connsiteX724" fmla="*/ 3491294 w 6293294"/>
              <a:gd name="connsiteY724" fmla="*/ 3394266 h 5604001"/>
              <a:gd name="connsiteX725" fmla="*/ 3435858 w 6293294"/>
              <a:gd name="connsiteY725" fmla="*/ 3383851 h 5604001"/>
              <a:gd name="connsiteX726" fmla="*/ 3418522 w 6293294"/>
              <a:gd name="connsiteY726" fmla="*/ 3401187 h 5604001"/>
              <a:gd name="connsiteX727" fmla="*/ 3484372 w 6293294"/>
              <a:gd name="connsiteY727" fmla="*/ 3477387 h 5604001"/>
              <a:gd name="connsiteX728" fmla="*/ 3411601 w 6293294"/>
              <a:gd name="connsiteY728" fmla="*/ 3577844 h 5604001"/>
              <a:gd name="connsiteX729" fmla="*/ 3373501 w 6293294"/>
              <a:gd name="connsiteY729" fmla="*/ 3570923 h 5604001"/>
              <a:gd name="connsiteX730" fmla="*/ 3356165 w 6293294"/>
              <a:gd name="connsiteY730" fmla="*/ 3584766 h 5604001"/>
              <a:gd name="connsiteX731" fmla="*/ 3363151 w 6293294"/>
              <a:gd name="connsiteY731" fmla="*/ 3615944 h 5604001"/>
              <a:gd name="connsiteX732" fmla="*/ 3286951 w 6293294"/>
              <a:gd name="connsiteY732" fmla="*/ 3716401 h 5604001"/>
              <a:gd name="connsiteX733" fmla="*/ 3158744 w 6293294"/>
              <a:gd name="connsiteY733" fmla="*/ 3640201 h 5604001"/>
              <a:gd name="connsiteX734" fmla="*/ 3196844 w 6293294"/>
              <a:gd name="connsiteY734" fmla="*/ 3595180 h 5604001"/>
              <a:gd name="connsiteX735" fmla="*/ 3148394 w 6293294"/>
              <a:gd name="connsiteY735" fmla="*/ 3484309 h 5604001"/>
              <a:gd name="connsiteX736" fmla="*/ 3162237 w 6293294"/>
              <a:gd name="connsiteY736" fmla="*/ 3453130 h 5604001"/>
              <a:gd name="connsiteX737" fmla="*/ 3162237 w 6293294"/>
              <a:gd name="connsiteY737" fmla="*/ 3387344 h 5604001"/>
              <a:gd name="connsiteX738" fmla="*/ 3006344 w 6293294"/>
              <a:gd name="connsiteY738" fmla="*/ 3234944 h 5604001"/>
              <a:gd name="connsiteX739" fmla="*/ 2975229 w 6293294"/>
              <a:gd name="connsiteY739" fmla="*/ 3221101 h 5604001"/>
              <a:gd name="connsiteX740" fmla="*/ 2774315 w 6293294"/>
              <a:gd name="connsiteY740" fmla="*/ 3072130 h 5604001"/>
              <a:gd name="connsiteX741" fmla="*/ 2854008 w 6293294"/>
              <a:gd name="connsiteY741" fmla="*/ 3027109 h 5604001"/>
              <a:gd name="connsiteX742" fmla="*/ 2923222 w 6293294"/>
              <a:gd name="connsiteY742" fmla="*/ 2940558 h 5604001"/>
              <a:gd name="connsiteX743" fmla="*/ 3013329 w 6293294"/>
              <a:gd name="connsiteY743" fmla="*/ 3137980 h 5604001"/>
              <a:gd name="connsiteX744" fmla="*/ 3151822 w 6293294"/>
              <a:gd name="connsiteY744" fmla="*/ 3241866 h 5604001"/>
              <a:gd name="connsiteX745" fmla="*/ 2933637 w 6293294"/>
              <a:gd name="connsiteY745" fmla="*/ 2923223 h 5604001"/>
              <a:gd name="connsiteX746" fmla="*/ 2961322 w 6293294"/>
              <a:gd name="connsiteY746" fmla="*/ 2850515 h 5604001"/>
              <a:gd name="connsiteX747" fmla="*/ 3186494 w 6293294"/>
              <a:gd name="connsiteY747" fmla="*/ 3099880 h 5604001"/>
              <a:gd name="connsiteX748" fmla="*/ 3200337 w 6293294"/>
              <a:gd name="connsiteY748" fmla="*/ 3096387 h 5604001"/>
              <a:gd name="connsiteX749" fmla="*/ 3034094 w 6293294"/>
              <a:gd name="connsiteY749" fmla="*/ 2947480 h 5604001"/>
              <a:gd name="connsiteX750" fmla="*/ 2964815 w 6293294"/>
              <a:gd name="connsiteY750" fmla="*/ 2833180 h 5604001"/>
              <a:gd name="connsiteX751" fmla="*/ 2971737 w 6293294"/>
              <a:gd name="connsiteY751" fmla="*/ 2795080 h 5604001"/>
              <a:gd name="connsiteX752" fmla="*/ 2971737 w 6293294"/>
              <a:gd name="connsiteY752" fmla="*/ 2756980 h 5604001"/>
              <a:gd name="connsiteX753" fmla="*/ 3193415 w 6293294"/>
              <a:gd name="connsiteY753" fmla="*/ 3006344 h 5604001"/>
              <a:gd name="connsiteX754" fmla="*/ 3203765 w 6293294"/>
              <a:gd name="connsiteY754" fmla="*/ 3009837 h 5604001"/>
              <a:gd name="connsiteX755" fmla="*/ 3158744 w 6293294"/>
              <a:gd name="connsiteY755" fmla="*/ 2923223 h 5604001"/>
              <a:gd name="connsiteX756" fmla="*/ 2975229 w 6293294"/>
              <a:gd name="connsiteY756" fmla="*/ 2739644 h 5604001"/>
              <a:gd name="connsiteX757" fmla="*/ 2968308 w 6293294"/>
              <a:gd name="connsiteY757" fmla="*/ 2729294 h 5604001"/>
              <a:gd name="connsiteX758" fmla="*/ 3193415 w 6293294"/>
              <a:gd name="connsiteY758" fmla="*/ 2777744 h 5604001"/>
              <a:gd name="connsiteX759" fmla="*/ 2556129 w 6293294"/>
              <a:gd name="connsiteY759" fmla="*/ 2743137 h 5604001"/>
              <a:gd name="connsiteX760" fmla="*/ 2673858 w 6293294"/>
              <a:gd name="connsiteY760" fmla="*/ 2729294 h 5604001"/>
              <a:gd name="connsiteX761" fmla="*/ 2552637 w 6293294"/>
              <a:gd name="connsiteY761" fmla="*/ 2753487 h 5604001"/>
              <a:gd name="connsiteX762" fmla="*/ 2424494 w 6293294"/>
              <a:gd name="connsiteY762" fmla="*/ 2725801 h 5604001"/>
              <a:gd name="connsiteX763" fmla="*/ 2556129 w 6293294"/>
              <a:gd name="connsiteY763" fmla="*/ 2743137 h 5604001"/>
              <a:gd name="connsiteX764" fmla="*/ 2957894 w 6293294"/>
              <a:gd name="connsiteY764" fmla="*/ 2767394 h 5604001"/>
              <a:gd name="connsiteX765" fmla="*/ 2905951 w 6293294"/>
              <a:gd name="connsiteY765" fmla="*/ 2916301 h 5604001"/>
              <a:gd name="connsiteX766" fmla="*/ 2808922 w 6293294"/>
              <a:gd name="connsiteY766" fmla="*/ 3020187 h 5604001"/>
              <a:gd name="connsiteX767" fmla="*/ 2639251 w 6293294"/>
              <a:gd name="connsiteY767" fmla="*/ 3072130 h 5604001"/>
              <a:gd name="connsiteX768" fmla="*/ 2625408 w 6293294"/>
              <a:gd name="connsiteY768" fmla="*/ 3072130 h 5604001"/>
              <a:gd name="connsiteX769" fmla="*/ 2621915 w 6293294"/>
              <a:gd name="connsiteY769" fmla="*/ 3051366 h 5604001"/>
              <a:gd name="connsiteX770" fmla="*/ 2649601 w 6293294"/>
              <a:gd name="connsiteY770" fmla="*/ 2985580 h 5604001"/>
              <a:gd name="connsiteX771" fmla="*/ 2826258 w 6293294"/>
              <a:gd name="connsiteY771" fmla="*/ 2885123 h 5604001"/>
              <a:gd name="connsiteX772" fmla="*/ 2819337 w 6293294"/>
              <a:gd name="connsiteY772" fmla="*/ 2857437 h 5604001"/>
              <a:gd name="connsiteX773" fmla="*/ 2871280 w 6293294"/>
              <a:gd name="connsiteY773" fmla="*/ 2808923 h 5604001"/>
              <a:gd name="connsiteX774" fmla="*/ 2905951 w 6293294"/>
              <a:gd name="connsiteY774" fmla="*/ 2715387 h 5604001"/>
              <a:gd name="connsiteX775" fmla="*/ 2957894 w 6293294"/>
              <a:gd name="connsiteY775" fmla="*/ 2767394 h 5604001"/>
              <a:gd name="connsiteX776" fmla="*/ 4883595 w 6293294"/>
              <a:gd name="connsiteY776" fmla="*/ 2736215 h 5604001"/>
              <a:gd name="connsiteX777" fmla="*/ 5067174 w 6293294"/>
              <a:gd name="connsiteY777" fmla="*/ 2926715 h 5604001"/>
              <a:gd name="connsiteX778" fmla="*/ 4880166 w 6293294"/>
              <a:gd name="connsiteY778" fmla="*/ 2753487 h 5604001"/>
              <a:gd name="connsiteX779" fmla="*/ 4883595 w 6293294"/>
              <a:gd name="connsiteY779" fmla="*/ 2708466 h 5604001"/>
              <a:gd name="connsiteX780" fmla="*/ 4883595 w 6293294"/>
              <a:gd name="connsiteY780" fmla="*/ 2736215 h 5604001"/>
              <a:gd name="connsiteX781" fmla="*/ 6047359 w 6293294"/>
              <a:gd name="connsiteY781" fmla="*/ 2767394 h 5604001"/>
              <a:gd name="connsiteX782" fmla="*/ 5849937 w 6293294"/>
              <a:gd name="connsiteY782" fmla="*/ 2705037 h 5604001"/>
              <a:gd name="connsiteX783" fmla="*/ 5884545 w 6293294"/>
              <a:gd name="connsiteY783" fmla="*/ 2694623 h 5604001"/>
              <a:gd name="connsiteX784" fmla="*/ 6047359 w 6293294"/>
              <a:gd name="connsiteY784" fmla="*/ 2767394 h 5604001"/>
              <a:gd name="connsiteX785" fmla="*/ 2493772 w 6293294"/>
              <a:gd name="connsiteY785" fmla="*/ 2853944 h 5604001"/>
              <a:gd name="connsiteX786" fmla="*/ 2244408 w 6293294"/>
              <a:gd name="connsiteY786" fmla="*/ 2763901 h 5604001"/>
              <a:gd name="connsiteX787" fmla="*/ 2483358 w 6293294"/>
              <a:gd name="connsiteY787" fmla="*/ 2836609 h 5604001"/>
              <a:gd name="connsiteX788" fmla="*/ 2756980 w 6293294"/>
              <a:gd name="connsiteY788" fmla="*/ 2694623 h 5604001"/>
              <a:gd name="connsiteX789" fmla="*/ 2493772 w 6293294"/>
              <a:gd name="connsiteY789" fmla="*/ 2853944 h 5604001"/>
              <a:gd name="connsiteX790" fmla="*/ 4253230 w 6293294"/>
              <a:gd name="connsiteY790" fmla="*/ 2802001 h 5604001"/>
              <a:gd name="connsiteX791" fmla="*/ 4197858 w 6293294"/>
              <a:gd name="connsiteY791" fmla="*/ 2805494 h 5604001"/>
              <a:gd name="connsiteX792" fmla="*/ 3979609 w 6293294"/>
              <a:gd name="connsiteY792" fmla="*/ 2687701 h 5604001"/>
              <a:gd name="connsiteX793" fmla="*/ 4253230 w 6293294"/>
              <a:gd name="connsiteY793" fmla="*/ 2802001 h 5604001"/>
              <a:gd name="connsiteX794" fmla="*/ 5101844 w 6293294"/>
              <a:gd name="connsiteY794" fmla="*/ 2753487 h 5604001"/>
              <a:gd name="connsiteX795" fmla="*/ 5074095 w 6293294"/>
              <a:gd name="connsiteY795" fmla="*/ 2743137 h 5604001"/>
              <a:gd name="connsiteX796" fmla="*/ 5229987 w 6293294"/>
              <a:gd name="connsiteY796" fmla="*/ 2673858 h 5604001"/>
              <a:gd name="connsiteX797" fmla="*/ 5101844 w 6293294"/>
              <a:gd name="connsiteY797" fmla="*/ 2753487 h 5604001"/>
              <a:gd name="connsiteX798" fmla="*/ 5998845 w 6293294"/>
              <a:gd name="connsiteY798" fmla="*/ 2687701 h 5604001"/>
              <a:gd name="connsiteX799" fmla="*/ 5936551 w 6293294"/>
              <a:gd name="connsiteY799" fmla="*/ 2673858 h 5604001"/>
              <a:gd name="connsiteX800" fmla="*/ 5836095 w 6293294"/>
              <a:gd name="connsiteY800" fmla="*/ 2691194 h 5604001"/>
              <a:gd name="connsiteX801" fmla="*/ 5929630 w 6293294"/>
              <a:gd name="connsiteY801" fmla="*/ 2670366 h 5604001"/>
              <a:gd name="connsiteX802" fmla="*/ 5998845 w 6293294"/>
              <a:gd name="connsiteY802" fmla="*/ 2687701 h 5604001"/>
              <a:gd name="connsiteX803" fmla="*/ 5507037 w 6293294"/>
              <a:gd name="connsiteY803" fmla="*/ 2666937 h 5604001"/>
              <a:gd name="connsiteX804" fmla="*/ 5604002 w 6293294"/>
              <a:gd name="connsiteY804" fmla="*/ 2680780 h 5604001"/>
              <a:gd name="connsiteX805" fmla="*/ 5690616 w 6293294"/>
              <a:gd name="connsiteY805" fmla="*/ 2770823 h 5604001"/>
              <a:gd name="connsiteX806" fmla="*/ 5763324 w 6293294"/>
              <a:gd name="connsiteY806" fmla="*/ 2774315 h 5604001"/>
              <a:gd name="connsiteX807" fmla="*/ 5815330 w 6293294"/>
              <a:gd name="connsiteY807" fmla="*/ 2833180 h 5604001"/>
              <a:gd name="connsiteX808" fmla="*/ 5950395 w 6293294"/>
              <a:gd name="connsiteY808" fmla="*/ 2916301 h 5604001"/>
              <a:gd name="connsiteX809" fmla="*/ 6016181 w 6293294"/>
              <a:gd name="connsiteY809" fmla="*/ 2919730 h 5604001"/>
              <a:gd name="connsiteX810" fmla="*/ 6061202 w 6293294"/>
              <a:gd name="connsiteY810" fmla="*/ 2985580 h 5604001"/>
              <a:gd name="connsiteX811" fmla="*/ 6075045 w 6293294"/>
              <a:gd name="connsiteY811" fmla="*/ 2995930 h 5604001"/>
              <a:gd name="connsiteX812" fmla="*/ 6085459 w 6293294"/>
              <a:gd name="connsiteY812" fmla="*/ 3016758 h 5604001"/>
              <a:gd name="connsiteX813" fmla="*/ 6095874 w 6293294"/>
              <a:gd name="connsiteY813" fmla="*/ 3065209 h 5604001"/>
              <a:gd name="connsiteX814" fmla="*/ 6075045 w 6293294"/>
              <a:gd name="connsiteY814" fmla="*/ 3103309 h 5604001"/>
              <a:gd name="connsiteX815" fmla="*/ 6095874 w 6293294"/>
              <a:gd name="connsiteY815" fmla="*/ 3158744 h 5604001"/>
              <a:gd name="connsiteX816" fmla="*/ 6033516 w 6293294"/>
              <a:gd name="connsiteY816" fmla="*/ 3221101 h 5604001"/>
              <a:gd name="connsiteX817" fmla="*/ 6040437 w 6293294"/>
              <a:gd name="connsiteY817" fmla="*/ 3238437 h 5604001"/>
              <a:gd name="connsiteX818" fmla="*/ 5964237 w 6293294"/>
              <a:gd name="connsiteY818" fmla="*/ 3283458 h 5604001"/>
              <a:gd name="connsiteX819" fmla="*/ 5908802 w 6293294"/>
              <a:gd name="connsiteY819" fmla="*/ 3255709 h 5604001"/>
              <a:gd name="connsiteX820" fmla="*/ 5919216 w 6293294"/>
              <a:gd name="connsiteY820" fmla="*/ 3269551 h 5604001"/>
              <a:gd name="connsiteX821" fmla="*/ 5898451 w 6293294"/>
              <a:gd name="connsiteY821" fmla="*/ 3273044 h 5604001"/>
              <a:gd name="connsiteX822" fmla="*/ 5777230 w 6293294"/>
              <a:gd name="connsiteY822" fmla="*/ 3203766 h 5604001"/>
              <a:gd name="connsiteX823" fmla="*/ 5811837 w 6293294"/>
              <a:gd name="connsiteY823" fmla="*/ 3120644 h 5604001"/>
              <a:gd name="connsiteX824" fmla="*/ 5746051 w 6293294"/>
              <a:gd name="connsiteY824" fmla="*/ 3058287 h 5604001"/>
              <a:gd name="connsiteX825" fmla="*/ 5711381 w 6293294"/>
              <a:gd name="connsiteY825" fmla="*/ 3068701 h 5604001"/>
              <a:gd name="connsiteX826" fmla="*/ 5687124 w 6293294"/>
              <a:gd name="connsiteY826" fmla="*/ 3044444 h 5604001"/>
              <a:gd name="connsiteX827" fmla="*/ 5610924 w 6293294"/>
              <a:gd name="connsiteY827" fmla="*/ 3020187 h 5604001"/>
              <a:gd name="connsiteX828" fmla="*/ 5562474 w 6293294"/>
              <a:gd name="connsiteY828" fmla="*/ 3037523 h 5604001"/>
              <a:gd name="connsiteX829" fmla="*/ 5482781 w 6293294"/>
              <a:gd name="connsiteY829" fmla="*/ 2992501 h 5604001"/>
              <a:gd name="connsiteX830" fmla="*/ 5423916 w 6293294"/>
              <a:gd name="connsiteY830" fmla="*/ 3020187 h 5604001"/>
              <a:gd name="connsiteX831" fmla="*/ 5368481 w 6293294"/>
              <a:gd name="connsiteY831" fmla="*/ 2978658 h 5604001"/>
              <a:gd name="connsiteX832" fmla="*/ 5340795 w 6293294"/>
              <a:gd name="connsiteY832" fmla="*/ 2971737 h 5604001"/>
              <a:gd name="connsiteX833" fmla="*/ 5337366 w 6293294"/>
              <a:gd name="connsiteY833" fmla="*/ 2982087 h 5604001"/>
              <a:gd name="connsiteX834" fmla="*/ 5330381 w 6293294"/>
              <a:gd name="connsiteY834" fmla="*/ 3006344 h 5604001"/>
              <a:gd name="connsiteX835" fmla="*/ 5347716 w 6293294"/>
              <a:gd name="connsiteY835" fmla="*/ 2995930 h 5604001"/>
              <a:gd name="connsiteX836" fmla="*/ 5427409 w 6293294"/>
              <a:gd name="connsiteY836" fmla="*/ 3092958 h 5604001"/>
              <a:gd name="connsiteX837" fmla="*/ 5482781 w 6293294"/>
              <a:gd name="connsiteY837" fmla="*/ 3131058 h 5604001"/>
              <a:gd name="connsiteX838" fmla="*/ 5500116 w 6293294"/>
              <a:gd name="connsiteY838" fmla="*/ 3203766 h 5604001"/>
              <a:gd name="connsiteX839" fmla="*/ 5451602 w 6293294"/>
              <a:gd name="connsiteY839" fmla="*/ 3255709 h 5604001"/>
              <a:gd name="connsiteX840" fmla="*/ 5465509 w 6293294"/>
              <a:gd name="connsiteY840" fmla="*/ 3297301 h 5604001"/>
              <a:gd name="connsiteX841" fmla="*/ 5389309 w 6293294"/>
              <a:gd name="connsiteY841" fmla="*/ 3356166 h 5604001"/>
              <a:gd name="connsiteX842" fmla="*/ 5351209 w 6293294"/>
              <a:gd name="connsiteY842" fmla="*/ 3349244 h 5604001"/>
              <a:gd name="connsiteX843" fmla="*/ 5264595 w 6293294"/>
              <a:gd name="connsiteY843" fmla="*/ 3428873 h 5604001"/>
              <a:gd name="connsiteX844" fmla="*/ 5205730 w 6293294"/>
              <a:gd name="connsiteY844" fmla="*/ 3397758 h 5604001"/>
              <a:gd name="connsiteX845" fmla="*/ 5174551 w 6293294"/>
              <a:gd name="connsiteY845" fmla="*/ 3408109 h 5604001"/>
              <a:gd name="connsiteX846" fmla="*/ 5112195 w 6293294"/>
              <a:gd name="connsiteY846" fmla="*/ 3352673 h 5604001"/>
              <a:gd name="connsiteX847" fmla="*/ 5108766 w 6293294"/>
              <a:gd name="connsiteY847" fmla="*/ 3331909 h 5604001"/>
              <a:gd name="connsiteX848" fmla="*/ 5105274 w 6293294"/>
              <a:gd name="connsiteY848" fmla="*/ 3324987 h 5604001"/>
              <a:gd name="connsiteX849" fmla="*/ 5074095 w 6293294"/>
              <a:gd name="connsiteY849" fmla="*/ 3314573 h 5604001"/>
              <a:gd name="connsiteX850" fmla="*/ 5018659 w 6293294"/>
              <a:gd name="connsiteY850" fmla="*/ 3189923 h 5604001"/>
              <a:gd name="connsiteX851" fmla="*/ 5022151 w 6293294"/>
              <a:gd name="connsiteY851" fmla="*/ 3086037 h 5604001"/>
              <a:gd name="connsiteX852" fmla="*/ 5011737 w 6293294"/>
              <a:gd name="connsiteY852" fmla="*/ 3037523 h 5604001"/>
              <a:gd name="connsiteX853" fmla="*/ 5046409 w 6293294"/>
              <a:gd name="connsiteY853" fmla="*/ 3041015 h 5604001"/>
              <a:gd name="connsiteX854" fmla="*/ 5087937 w 6293294"/>
              <a:gd name="connsiteY854" fmla="*/ 3106801 h 5604001"/>
              <a:gd name="connsiteX855" fmla="*/ 5094859 w 6293294"/>
              <a:gd name="connsiteY855" fmla="*/ 3137980 h 5604001"/>
              <a:gd name="connsiteX856" fmla="*/ 5081016 w 6293294"/>
              <a:gd name="connsiteY856" fmla="*/ 3176080 h 5604001"/>
              <a:gd name="connsiteX857" fmla="*/ 5105274 w 6293294"/>
              <a:gd name="connsiteY857" fmla="*/ 3228023 h 5604001"/>
              <a:gd name="connsiteX858" fmla="*/ 5081016 w 6293294"/>
              <a:gd name="connsiteY858" fmla="*/ 3297301 h 5604001"/>
              <a:gd name="connsiteX859" fmla="*/ 5087937 w 6293294"/>
              <a:gd name="connsiteY859" fmla="*/ 3300730 h 5604001"/>
              <a:gd name="connsiteX860" fmla="*/ 5122609 w 6293294"/>
              <a:gd name="connsiteY860" fmla="*/ 3228023 h 5604001"/>
              <a:gd name="connsiteX861" fmla="*/ 5101844 w 6293294"/>
              <a:gd name="connsiteY861" fmla="*/ 3176080 h 5604001"/>
              <a:gd name="connsiteX862" fmla="*/ 5115687 w 6293294"/>
              <a:gd name="connsiteY862" fmla="*/ 3141409 h 5604001"/>
              <a:gd name="connsiteX863" fmla="*/ 5060251 w 6293294"/>
              <a:gd name="connsiteY863" fmla="*/ 3041015 h 5604001"/>
              <a:gd name="connsiteX864" fmla="*/ 5101844 w 6293294"/>
              <a:gd name="connsiteY864" fmla="*/ 2985580 h 5604001"/>
              <a:gd name="connsiteX865" fmla="*/ 5132959 w 6293294"/>
              <a:gd name="connsiteY865" fmla="*/ 2992501 h 5604001"/>
              <a:gd name="connsiteX866" fmla="*/ 5223066 w 6293294"/>
              <a:gd name="connsiteY866" fmla="*/ 2898966 h 5604001"/>
              <a:gd name="connsiteX867" fmla="*/ 5292281 w 6293294"/>
              <a:gd name="connsiteY867" fmla="*/ 2937066 h 5604001"/>
              <a:gd name="connsiteX868" fmla="*/ 5347716 w 6293294"/>
              <a:gd name="connsiteY868" fmla="*/ 2923223 h 5604001"/>
              <a:gd name="connsiteX869" fmla="*/ 5434330 w 6293294"/>
              <a:gd name="connsiteY869" fmla="*/ 2968244 h 5604001"/>
              <a:gd name="connsiteX870" fmla="*/ 5496687 w 6293294"/>
              <a:gd name="connsiteY870" fmla="*/ 2943987 h 5604001"/>
              <a:gd name="connsiteX871" fmla="*/ 5552059 w 6293294"/>
              <a:gd name="connsiteY871" fmla="*/ 2964815 h 5604001"/>
              <a:gd name="connsiteX872" fmla="*/ 5610924 w 6293294"/>
              <a:gd name="connsiteY872" fmla="*/ 2975166 h 5604001"/>
              <a:gd name="connsiteX873" fmla="*/ 5669851 w 6293294"/>
              <a:gd name="connsiteY873" fmla="*/ 2902458 h 5604001"/>
              <a:gd name="connsiteX874" fmla="*/ 5500116 w 6293294"/>
              <a:gd name="connsiteY874" fmla="*/ 2666937 h 5604001"/>
              <a:gd name="connsiteX875" fmla="*/ 5507037 w 6293294"/>
              <a:gd name="connsiteY875" fmla="*/ 2666937 h 5604001"/>
              <a:gd name="connsiteX876" fmla="*/ 5077587 w 6293294"/>
              <a:gd name="connsiteY876" fmla="*/ 2708466 h 5604001"/>
              <a:gd name="connsiteX877" fmla="*/ 5067174 w 6293294"/>
              <a:gd name="connsiteY877" fmla="*/ 2705037 h 5604001"/>
              <a:gd name="connsiteX878" fmla="*/ 5150295 w 6293294"/>
              <a:gd name="connsiteY878" fmla="*/ 2639187 h 5604001"/>
              <a:gd name="connsiteX879" fmla="*/ 5077587 w 6293294"/>
              <a:gd name="connsiteY879" fmla="*/ 2708466 h 5604001"/>
              <a:gd name="connsiteX880" fmla="*/ 5420487 w 6293294"/>
              <a:gd name="connsiteY880" fmla="*/ 2763901 h 5604001"/>
              <a:gd name="connsiteX881" fmla="*/ 5486274 w 6293294"/>
              <a:gd name="connsiteY881" fmla="*/ 2788158 h 5604001"/>
              <a:gd name="connsiteX882" fmla="*/ 5524374 w 6293294"/>
              <a:gd name="connsiteY882" fmla="*/ 2840101 h 5604001"/>
              <a:gd name="connsiteX883" fmla="*/ 5579809 w 6293294"/>
              <a:gd name="connsiteY883" fmla="*/ 2892044 h 5604001"/>
              <a:gd name="connsiteX884" fmla="*/ 5624830 w 6293294"/>
              <a:gd name="connsiteY884" fmla="*/ 2912809 h 5604001"/>
              <a:gd name="connsiteX885" fmla="*/ 5659437 w 6293294"/>
              <a:gd name="connsiteY885" fmla="*/ 2905887 h 5604001"/>
              <a:gd name="connsiteX886" fmla="*/ 5659437 w 6293294"/>
              <a:gd name="connsiteY886" fmla="*/ 2916301 h 5604001"/>
              <a:gd name="connsiteX887" fmla="*/ 5610924 w 6293294"/>
              <a:gd name="connsiteY887" fmla="*/ 2961323 h 5604001"/>
              <a:gd name="connsiteX888" fmla="*/ 5496687 w 6293294"/>
              <a:gd name="connsiteY888" fmla="*/ 2930144 h 5604001"/>
              <a:gd name="connsiteX889" fmla="*/ 5430837 w 6293294"/>
              <a:gd name="connsiteY889" fmla="*/ 2954401 h 5604001"/>
              <a:gd name="connsiteX890" fmla="*/ 5347716 w 6293294"/>
              <a:gd name="connsiteY890" fmla="*/ 2909380 h 5604001"/>
              <a:gd name="connsiteX891" fmla="*/ 5292281 w 6293294"/>
              <a:gd name="connsiteY891" fmla="*/ 2923223 h 5604001"/>
              <a:gd name="connsiteX892" fmla="*/ 5171059 w 6293294"/>
              <a:gd name="connsiteY892" fmla="*/ 2840101 h 5604001"/>
              <a:gd name="connsiteX893" fmla="*/ 5139944 w 6293294"/>
              <a:gd name="connsiteY893" fmla="*/ 2808923 h 5604001"/>
              <a:gd name="connsiteX894" fmla="*/ 5191887 w 6293294"/>
              <a:gd name="connsiteY894" fmla="*/ 2815844 h 5604001"/>
              <a:gd name="connsiteX895" fmla="*/ 5268087 w 6293294"/>
              <a:gd name="connsiteY895" fmla="*/ 2795080 h 5604001"/>
              <a:gd name="connsiteX896" fmla="*/ 5451602 w 6293294"/>
              <a:gd name="connsiteY896" fmla="*/ 2916301 h 5604001"/>
              <a:gd name="connsiteX897" fmla="*/ 5482781 w 6293294"/>
              <a:gd name="connsiteY897" fmla="*/ 2912809 h 5604001"/>
              <a:gd name="connsiteX898" fmla="*/ 5281930 w 6293294"/>
              <a:gd name="connsiteY898" fmla="*/ 2791587 h 5604001"/>
              <a:gd name="connsiteX899" fmla="*/ 5337366 w 6293294"/>
              <a:gd name="connsiteY899" fmla="*/ 2718880 h 5604001"/>
              <a:gd name="connsiteX900" fmla="*/ 5316537 w 6293294"/>
              <a:gd name="connsiteY900" fmla="*/ 2649601 h 5604001"/>
              <a:gd name="connsiteX901" fmla="*/ 5344287 w 6293294"/>
              <a:gd name="connsiteY901" fmla="*/ 2635758 h 5604001"/>
              <a:gd name="connsiteX902" fmla="*/ 5420487 w 6293294"/>
              <a:gd name="connsiteY902" fmla="*/ 2763901 h 5604001"/>
              <a:gd name="connsiteX903" fmla="*/ 5053330 w 6293294"/>
              <a:gd name="connsiteY903" fmla="*/ 2649601 h 5604001"/>
              <a:gd name="connsiteX904" fmla="*/ 5025644 w 6293294"/>
              <a:gd name="connsiteY904" fmla="*/ 2708466 h 5604001"/>
              <a:gd name="connsiteX905" fmla="*/ 5070666 w 6293294"/>
              <a:gd name="connsiteY905" fmla="*/ 2632266 h 5604001"/>
              <a:gd name="connsiteX906" fmla="*/ 5053330 w 6293294"/>
              <a:gd name="connsiteY906" fmla="*/ 2649601 h 5604001"/>
              <a:gd name="connsiteX907" fmla="*/ 4817809 w 6293294"/>
              <a:gd name="connsiteY907" fmla="*/ 2639187 h 5604001"/>
              <a:gd name="connsiteX908" fmla="*/ 4793551 w 6293294"/>
              <a:gd name="connsiteY908" fmla="*/ 2729294 h 5604001"/>
              <a:gd name="connsiteX909" fmla="*/ 4772787 w 6293294"/>
              <a:gd name="connsiteY909" fmla="*/ 2767394 h 5604001"/>
              <a:gd name="connsiteX910" fmla="*/ 4810887 w 6293294"/>
              <a:gd name="connsiteY910" fmla="*/ 2850515 h 5604001"/>
              <a:gd name="connsiteX911" fmla="*/ 4800474 w 6293294"/>
              <a:gd name="connsiteY911" fmla="*/ 2892044 h 5604001"/>
              <a:gd name="connsiteX912" fmla="*/ 4786630 w 6293294"/>
              <a:gd name="connsiteY912" fmla="*/ 2895537 h 5604001"/>
              <a:gd name="connsiteX913" fmla="*/ 4727766 w 6293294"/>
              <a:gd name="connsiteY913" fmla="*/ 2767394 h 5604001"/>
              <a:gd name="connsiteX914" fmla="*/ 4797044 w 6293294"/>
              <a:gd name="connsiteY914" fmla="*/ 2625344 h 5604001"/>
              <a:gd name="connsiteX915" fmla="*/ 4817809 w 6293294"/>
              <a:gd name="connsiteY915" fmla="*/ 2639187 h 5604001"/>
              <a:gd name="connsiteX916" fmla="*/ 1648651 w 6293294"/>
              <a:gd name="connsiteY916" fmla="*/ 2802001 h 5604001"/>
              <a:gd name="connsiteX917" fmla="*/ 1496251 w 6293294"/>
              <a:gd name="connsiteY917" fmla="*/ 2774315 h 5604001"/>
              <a:gd name="connsiteX918" fmla="*/ 1603629 w 6293294"/>
              <a:gd name="connsiteY918" fmla="*/ 2788158 h 5604001"/>
              <a:gd name="connsiteX919" fmla="*/ 2026221 w 6293294"/>
              <a:gd name="connsiteY919" fmla="*/ 2625344 h 5604001"/>
              <a:gd name="connsiteX920" fmla="*/ 1648651 w 6293294"/>
              <a:gd name="connsiteY920" fmla="*/ 2802001 h 5604001"/>
              <a:gd name="connsiteX921" fmla="*/ 5416995 w 6293294"/>
              <a:gd name="connsiteY921" fmla="*/ 2625344 h 5604001"/>
              <a:gd name="connsiteX922" fmla="*/ 5656009 w 6293294"/>
              <a:gd name="connsiteY922" fmla="*/ 2895537 h 5604001"/>
              <a:gd name="connsiteX923" fmla="*/ 5631751 w 6293294"/>
              <a:gd name="connsiteY923" fmla="*/ 2898966 h 5604001"/>
              <a:gd name="connsiteX924" fmla="*/ 5548630 w 6293294"/>
              <a:gd name="connsiteY924" fmla="*/ 2847023 h 5604001"/>
              <a:gd name="connsiteX925" fmla="*/ 5503609 w 6293294"/>
              <a:gd name="connsiteY925" fmla="*/ 2777744 h 5604001"/>
              <a:gd name="connsiteX926" fmla="*/ 5444681 w 6293294"/>
              <a:gd name="connsiteY926" fmla="*/ 2760409 h 5604001"/>
              <a:gd name="connsiteX927" fmla="*/ 5354637 w 6293294"/>
              <a:gd name="connsiteY927" fmla="*/ 2632266 h 5604001"/>
              <a:gd name="connsiteX928" fmla="*/ 5385816 w 6293294"/>
              <a:gd name="connsiteY928" fmla="*/ 2608072 h 5604001"/>
              <a:gd name="connsiteX929" fmla="*/ 5416995 w 6293294"/>
              <a:gd name="connsiteY929" fmla="*/ 2625344 h 5604001"/>
              <a:gd name="connsiteX930" fmla="*/ 6068124 w 6293294"/>
              <a:gd name="connsiteY930" fmla="*/ 2566480 h 5604001"/>
              <a:gd name="connsiteX931" fmla="*/ 6078537 w 6293294"/>
              <a:gd name="connsiteY931" fmla="*/ 2566480 h 5604001"/>
              <a:gd name="connsiteX932" fmla="*/ 6068124 w 6293294"/>
              <a:gd name="connsiteY932" fmla="*/ 2566480 h 5604001"/>
              <a:gd name="connsiteX933" fmla="*/ 6023102 w 6293294"/>
              <a:gd name="connsiteY933" fmla="*/ 2594166 h 5604001"/>
              <a:gd name="connsiteX934" fmla="*/ 6064695 w 6293294"/>
              <a:gd name="connsiteY934" fmla="*/ 2569972 h 5604001"/>
              <a:gd name="connsiteX935" fmla="*/ 6140895 w 6293294"/>
              <a:gd name="connsiteY935" fmla="*/ 2684209 h 5604001"/>
              <a:gd name="connsiteX936" fmla="*/ 6116637 w 6293294"/>
              <a:gd name="connsiteY936" fmla="*/ 2725801 h 5604001"/>
              <a:gd name="connsiteX937" fmla="*/ 6161659 w 6293294"/>
              <a:gd name="connsiteY937" fmla="*/ 2777744 h 5604001"/>
              <a:gd name="connsiteX938" fmla="*/ 6175502 w 6293294"/>
              <a:gd name="connsiteY938" fmla="*/ 2829687 h 5604001"/>
              <a:gd name="connsiteX939" fmla="*/ 6123559 w 6293294"/>
              <a:gd name="connsiteY939" fmla="*/ 2898966 h 5604001"/>
              <a:gd name="connsiteX940" fmla="*/ 6120067 w 6293294"/>
              <a:gd name="connsiteY940" fmla="*/ 2909380 h 5604001"/>
              <a:gd name="connsiteX941" fmla="*/ 6133974 w 6293294"/>
              <a:gd name="connsiteY941" fmla="*/ 2937066 h 5604001"/>
              <a:gd name="connsiteX942" fmla="*/ 6095874 w 6293294"/>
              <a:gd name="connsiteY942" fmla="*/ 2975166 h 5604001"/>
              <a:gd name="connsiteX943" fmla="*/ 6071616 w 6293294"/>
              <a:gd name="connsiteY943" fmla="*/ 2968244 h 5604001"/>
              <a:gd name="connsiteX944" fmla="*/ 6012751 w 6293294"/>
              <a:gd name="connsiteY944" fmla="*/ 2881630 h 5604001"/>
              <a:gd name="connsiteX945" fmla="*/ 5725224 w 6293294"/>
              <a:gd name="connsiteY945" fmla="*/ 2677287 h 5604001"/>
              <a:gd name="connsiteX946" fmla="*/ 5707951 w 6293294"/>
              <a:gd name="connsiteY946" fmla="*/ 2680780 h 5604001"/>
              <a:gd name="connsiteX947" fmla="*/ 6009259 w 6293294"/>
              <a:gd name="connsiteY947" fmla="*/ 2912809 h 5604001"/>
              <a:gd name="connsiteX948" fmla="*/ 5988495 w 6293294"/>
              <a:gd name="connsiteY948" fmla="*/ 2912809 h 5604001"/>
              <a:gd name="connsiteX949" fmla="*/ 5832602 w 6293294"/>
              <a:gd name="connsiteY949" fmla="*/ 2829687 h 5604001"/>
              <a:gd name="connsiteX950" fmla="*/ 5770309 w 6293294"/>
              <a:gd name="connsiteY950" fmla="*/ 2760409 h 5604001"/>
              <a:gd name="connsiteX951" fmla="*/ 5707951 w 6293294"/>
              <a:gd name="connsiteY951" fmla="*/ 2760409 h 5604001"/>
              <a:gd name="connsiteX952" fmla="*/ 5621337 w 6293294"/>
              <a:gd name="connsiteY952" fmla="*/ 2680780 h 5604001"/>
              <a:gd name="connsiteX953" fmla="*/ 5683695 w 6293294"/>
              <a:gd name="connsiteY953" fmla="*/ 2680780 h 5604001"/>
              <a:gd name="connsiteX954" fmla="*/ 5978081 w 6293294"/>
              <a:gd name="connsiteY954" fmla="*/ 2562987 h 5604001"/>
              <a:gd name="connsiteX955" fmla="*/ 6023102 w 6293294"/>
              <a:gd name="connsiteY955" fmla="*/ 2594166 h 5604001"/>
              <a:gd name="connsiteX956" fmla="*/ 5004816 w 6293294"/>
              <a:gd name="connsiteY956" fmla="*/ 2573401 h 5604001"/>
              <a:gd name="connsiteX957" fmla="*/ 5032566 w 6293294"/>
              <a:gd name="connsiteY957" fmla="*/ 2552637 h 5604001"/>
              <a:gd name="connsiteX958" fmla="*/ 5112195 w 6293294"/>
              <a:gd name="connsiteY958" fmla="*/ 2597658 h 5604001"/>
              <a:gd name="connsiteX959" fmla="*/ 5153787 w 6293294"/>
              <a:gd name="connsiteY959" fmla="*/ 2573401 h 5604001"/>
              <a:gd name="connsiteX960" fmla="*/ 5202237 w 6293294"/>
              <a:gd name="connsiteY960" fmla="*/ 2594166 h 5604001"/>
              <a:gd name="connsiteX961" fmla="*/ 5236909 w 6293294"/>
              <a:gd name="connsiteY961" fmla="*/ 2632266 h 5604001"/>
              <a:gd name="connsiteX962" fmla="*/ 5278437 w 6293294"/>
              <a:gd name="connsiteY962" fmla="*/ 2635758 h 5604001"/>
              <a:gd name="connsiteX963" fmla="*/ 5323459 w 6293294"/>
              <a:gd name="connsiteY963" fmla="*/ 2708466 h 5604001"/>
              <a:gd name="connsiteX964" fmla="*/ 5191887 w 6293294"/>
              <a:gd name="connsiteY964" fmla="*/ 2795080 h 5604001"/>
              <a:gd name="connsiteX965" fmla="*/ 5049837 w 6293294"/>
              <a:gd name="connsiteY965" fmla="*/ 2760409 h 5604001"/>
              <a:gd name="connsiteX966" fmla="*/ 4966716 w 6293294"/>
              <a:gd name="connsiteY966" fmla="*/ 2718880 h 5604001"/>
              <a:gd name="connsiteX967" fmla="*/ 4852416 w 6293294"/>
              <a:gd name="connsiteY967" fmla="*/ 2576894 h 5604001"/>
              <a:gd name="connsiteX968" fmla="*/ 4873244 w 6293294"/>
              <a:gd name="connsiteY968" fmla="*/ 2556066 h 5604001"/>
              <a:gd name="connsiteX969" fmla="*/ 4900930 w 6293294"/>
              <a:gd name="connsiteY969" fmla="*/ 2569972 h 5604001"/>
              <a:gd name="connsiteX970" fmla="*/ 4894009 w 6293294"/>
              <a:gd name="connsiteY970" fmla="*/ 2601087 h 5604001"/>
              <a:gd name="connsiteX971" fmla="*/ 5011737 w 6293294"/>
              <a:gd name="connsiteY971" fmla="*/ 2739644 h 5604001"/>
              <a:gd name="connsiteX972" fmla="*/ 4904423 w 6293294"/>
              <a:gd name="connsiteY972" fmla="*/ 2611501 h 5604001"/>
              <a:gd name="connsiteX973" fmla="*/ 4904423 w 6293294"/>
              <a:gd name="connsiteY973" fmla="*/ 2573401 h 5604001"/>
              <a:gd name="connsiteX974" fmla="*/ 4952874 w 6293294"/>
              <a:gd name="connsiteY974" fmla="*/ 2549144 h 5604001"/>
              <a:gd name="connsiteX975" fmla="*/ 5004816 w 6293294"/>
              <a:gd name="connsiteY975" fmla="*/ 2573401 h 5604001"/>
              <a:gd name="connsiteX976" fmla="*/ 1239964 w 6293294"/>
              <a:gd name="connsiteY976" fmla="*/ 2649601 h 5604001"/>
              <a:gd name="connsiteX977" fmla="*/ 1021778 w 6293294"/>
              <a:gd name="connsiteY977" fmla="*/ 2542223 h 5604001"/>
              <a:gd name="connsiteX978" fmla="*/ 1239964 w 6293294"/>
              <a:gd name="connsiteY978" fmla="*/ 2649601 h 5604001"/>
              <a:gd name="connsiteX979" fmla="*/ 4135501 w 6293294"/>
              <a:gd name="connsiteY979" fmla="*/ 2698115 h 5604001"/>
              <a:gd name="connsiteX980" fmla="*/ 4180523 w 6293294"/>
              <a:gd name="connsiteY980" fmla="*/ 2711958 h 5604001"/>
              <a:gd name="connsiteX981" fmla="*/ 4253230 w 6293294"/>
              <a:gd name="connsiteY981" fmla="*/ 2711958 h 5604001"/>
              <a:gd name="connsiteX982" fmla="*/ 4239387 w 6293294"/>
              <a:gd name="connsiteY982" fmla="*/ 2756980 h 5604001"/>
              <a:gd name="connsiteX983" fmla="*/ 4260151 w 6293294"/>
              <a:gd name="connsiteY983" fmla="*/ 2802001 h 5604001"/>
              <a:gd name="connsiteX984" fmla="*/ 4228974 w 6293294"/>
              <a:gd name="connsiteY984" fmla="*/ 2860866 h 5604001"/>
              <a:gd name="connsiteX985" fmla="*/ 4315587 w 6293294"/>
              <a:gd name="connsiteY985" fmla="*/ 2926715 h 5604001"/>
              <a:gd name="connsiteX986" fmla="*/ 4357180 w 6293294"/>
              <a:gd name="connsiteY986" fmla="*/ 2909380 h 5604001"/>
              <a:gd name="connsiteX987" fmla="*/ 4357180 w 6293294"/>
              <a:gd name="connsiteY987" fmla="*/ 2895537 h 5604001"/>
              <a:gd name="connsiteX988" fmla="*/ 4360609 w 6293294"/>
              <a:gd name="connsiteY988" fmla="*/ 2888615 h 5604001"/>
              <a:gd name="connsiteX989" fmla="*/ 4374451 w 6293294"/>
              <a:gd name="connsiteY989" fmla="*/ 2885123 h 5604001"/>
              <a:gd name="connsiteX990" fmla="*/ 4464495 w 6293294"/>
              <a:gd name="connsiteY990" fmla="*/ 2937066 h 5604001"/>
              <a:gd name="connsiteX991" fmla="*/ 4433380 w 6293294"/>
              <a:gd name="connsiteY991" fmla="*/ 2947480 h 5604001"/>
              <a:gd name="connsiteX992" fmla="*/ 4384866 w 6293294"/>
              <a:gd name="connsiteY992" fmla="*/ 2968244 h 5604001"/>
              <a:gd name="connsiteX993" fmla="*/ 4249801 w 6293294"/>
              <a:gd name="connsiteY993" fmla="*/ 2926715 h 5604001"/>
              <a:gd name="connsiteX994" fmla="*/ 4183951 w 6293294"/>
              <a:gd name="connsiteY994" fmla="*/ 2950909 h 5604001"/>
              <a:gd name="connsiteX995" fmla="*/ 4138930 w 6293294"/>
              <a:gd name="connsiteY995" fmla="*/ 2902458 h 5604001"/>
              <a:gd name="connsiteX996" fmla="*/ 4059301 w 6293294"/>
              <a:gd name="connsiteY996" fmla="*/ 2885123 h 5604001"/>
              <a:gd name="connsiteX997" fmla="*/ 3910330 w 6293294"/>
              <a:gd name="connsiteY997" fmla="*/ 2943987 h 5604001"/>
              <a:gd name="connsiteX998" fmla="*/ 3889565 w 6293294"/>
              <a:gd name="connsiteY998" fmla="*/ 2937066 h 5604001"/>
              <a:gd name="connsiteX999" fmla="*/ 3882644 w 6293294"/>
              <a:gd name="connsiteY999" fmla="*/ 2947480 h 5604001"/>
              <a:gd name="connsiteX1000" fmla="*/ 3854958 w 6293294"/>
              <a:gd name="connsiteY1000" fmla="*/ 2926715 h 5604001"/>
              <a:gd name="connsiteX1001" fmla="*/ 3865309 w 6293294"/>
              <a:gd name="connsiteY1001" fmla="*/ 2943987 h 5604001"/>
              <a:gd name="connsiteX1002" fmla="*/ 3806444 w 6293294"/>
              <a:gd name="connsiteY1002" fmla="*/ 2888615 h 5604001"/>
              <a:gd name="connsiteX1003" fmla="*/ 3813365 w 6293294"/>
              <a:gd name="connsiteY1003" fmla="*/ 2843594 h 5604001"/>
              <a:gd name="connsiteX1004" fmla="*/ 3782187 w 6293294"/>
              <a:gd name="connsiteY1004" fmla="*/ 2836609 h 5604001"/>
              <a:gd name="connsiteX1005" fmla="*/ 3754501 w 6293294"/>
              <a:gd name="connsiteY1005" fmla="*/ 2802001 h 5604001"/>
              <a:gd name="connsiteX1006" fmla="*/ 3747580 w 6293294"/>
              <a:gd name="connsiteY1006" fmla="*/ 2774315 h 5604001"/>
              <a:gd name="connsiteX1007" fmla="*/ 3768344 w 6293294"/>
              <a:gd name="connsiteY1007" fmla="*/ 2711958 h 5604001"/>
              <a:gd name="connsiteX1008" fmla="*/ 3751008 w 6293294"/>
              <a:gd name="connsiteY1008" fmla="*/ 2666937 h 5604001"/>
              <a:gd name="connsiteX1009" fmla="*/ 3751008 w 6293294"/>
              <a:gd name="connsiteY1009" fmla="*/ 2653094 h 5604001"/>
              <a:gd name="connsiteX1010" fmla="*/ 3799522 w 6293294"/>
              <a:gd name="connsiteY1010" fmla="*/ 2583815 h 5604001"/>
              <a:gd name="connsiteX1011" fmla="*/ 3799522 w 6293294"/>
              <a:gd name="connsiteY1011" fmla="*/ 2559558 h 5604001"/>
              <a:gd name="connsiteX1012" fmla="*/ 3803015 w 6293294"/>
              <a:gd name="connsiteY1012" fmla="*/ 2549144 h 5604001"/>
              <a:gd name="connsiteX1013" fmla="*/ 3913823 w 6293294"/>
              <a:gd name="connsiteY1013" fmla="*/ 2500694 h 5604001"/>
              <a:gd name="connsiteX1014" fmla="*/ 4135501 w 6293294"/>
              <a:gd name="connsiteY1014" fmla="*/ 2698115 h 5604001"/>
              <a:gd name="connsiteX1015" fmla="*/ 5953824 w 6293294"/>
              <a:gd name="connsiteY1015" fmla="*/ 2521458 h 5604001"/>
              <a:gd name="connsiteX1016" fmla="*/ 5974651 w 6293294"/>
              <a:gd name="connsiteY1016" fmla="*/ 2556066 h 5604001"/>
              <a:gd name="connsiteX1017" fmla="*/ 5628259 w 6293294"/>
              <a:gd name="connsiteY1017" fmla="*/ 2660015 h 5604001"/>
              <a:gd name="connsiteX1018" fmla="*/ 5531295 w 6293294"/>
              <a:gd name="connsiteY1018" fmla="*/ 2649601 h 5604001"/>
              <a:gd name="connsiteX1019" fmla="*/ 5558981 w 6293294"/>
              <a:gd name="connsiteY1019" fmla="*/ 2642680 h 5604001"/>
              <a:gd name="connsiteX1020" fmla="*/ 5610924 w 6293294"/>
              <a:gd name="connsiteY1020" fmla="*/ 2653094 h 5604001"/>
              <a:gd name="connsiteX1021" fmla="*/ 5666359 w 6293294"/>
              <a:gd name="connsiteY1021" fmla="*/ 2576894 h 5604001"/>
              <a:gd name="connsiteX1022" fmla="*/ 5711381 w 6293294"/>
              <a:gd name="connsiteY1022" fmla="*/ 2587244 h 5604001"/>
              <a:gd name="connsiteX1023" fmla="*/ 5797995 w 6293294"/>
              <a:gd name="connsiteY1023" fmla="*/ 2507615 h 5604001"/>
              <a:gd name="connsiteX1024" fmla="*/ 5846445 w 6293294"/>
              <a:gd name="connsiteY1024" fmla="*/ 2517966 h 5604001"/>
              <a:gd name="connsiteX1025" fmla="*/ 5898451 w 6293294"/>
              <a:gd name="connsiteY1025" fmla="*/ 2493772 h 5604001"/>
              <a:gd name="connsiteX1026" fmla="*/ 5953824 w 6293294"/>
              <a:gd name="connsiteY1026" fmla="*/ 2521458 h 5604001"/>
              <a:gd name="connsiteX1027" fmla="*/ 3782187 w 6293294"/>
              <a:gd name="connsiteY1027" fmla="*/ 2542223 h 5604001"/>
              <a:gd name="connsiteX1028" fmla="*/ 3782187 w 6293294"/>
              <a:gd name="connsiteY1028" fmla="*/ 2549144 h 5604001"/>
              <a:gd name="connsiteX1029" fmla="*/ 3775265 w 6293294"/>
              <a:gd name="connsiteY1029" fmla="*/ 2583815 h 5604001"/>
              <a:gd name="connsiteX1030" fmla="*/ 3730244 w 6293294"/>
              <a:gd name="connsiteY1030" fmla="*/ 2680780 h 5604001"/>
              <a:gd name="connsiteX1031" fmla="*/ 3671380 w 6293294"/>
              <a:gd name="connsiteY1031" fmla="*/ 2684209 h 5604001"/>
              <a:gd name="connsiteX1032" fmla="*/ 3612515 w 6293294"/>
              <a:gd name="connsiteY1032" fmla="*/ 2677287 h 5604001"/>
              <a:gd name="connsiteX1033" fmla="*/ 3570922 w 6293294"/>
              <a:gd name="connsiteY1033" fmla="*/ 2670366 h 5604001"/>
              <a:gd name="connsiteX1034" fmla="*/ 3640201 w 6293294"/>
              <a:gd name="connsiteY1034" fmla="*/ 2698115 h 5604001"/>
              <a:gd name="connsiteX1035" fmla="*/ 3716401 w 6293294"/>
              <a:gd name="connsiteY1035" fmla="*/ 2698115 h 5604001"/>
              <a:gd name="connsiteX1036" fmla="*/ 3730244 w 6293294"/>
              <a:gd name="connsiteY1036" fmla="*/ 2694623 h 5604001"/>
              <a:gd name="connsiteX1037" fmla="*/ 3744087 w 6293294"/>
              <a:gd name="connsiteY1037" fmla="*/ 2711958 h 5604001"/>
              <a:gd name="connsiteX1038" fmla="*/ 3726815 w 6293294"/>
              <a:gd name="connsiteY1038" fmla="*/ 2791587 h 5604001"/>
              <a:gd name="connsiteX1039" fmla="*/ 3567494 w 6293294"/>
              <a:gd name="connsiteY1039" fmla="*/ 2805494 h 5604001"/>
              <a:gd name="connsiteX1040" fmla="*/ 3328480 w 6293294"/>
              <a:gd name="connsiteY1040" fmla="*/ 2756980 h 5604001"/>
              <a:gd name="connsiteX1041" fmla="*/ 3692144 w 6293294"/>
              <a:gd name="connsiteY1041" fmla="*/ 2476437 h 5604001"/>
              <a:gd name="connsiteX1042" fmla="*/ 3782187 w 6293294"/>
              <a:gd name="connsiteY1042" fmla="*/ 2542223 h 5604001"/>
              <a:gd name="connsiteX1043" fmla="*/ 6144324 w 6293294"/>
              <a:gd name="connsiteY1043" fmla="*/ 2452180 h 5604001"/>
              <a:gd name="connsiteX1044" fmla="*/ 5825681 w 6293294"/>
              <a:gd name="connsiteY1044" fmla="*/ 2469515 h 5604001"/>
              <a:gd name="connsiteX1045" fmla="*/ 5832602 w 6293294"/>
              <a:gd name="connsiteY1045" fmla="*/ 2469515 h 5604001"/>
              <a:gd name="connsiteX1046" fmla="*/ 5808345 w 6293294"/>
              <a:gd name="connsiteY1046" fmla="*/ 2469515 h 5604001"/>
              <a:gd name="connsiteX1047" fmla="*/ 5884545 w 6293294"/>
              <a:gd name="connsiteY1047" fmla="*/ 2452180 h 5604001"/>
              <a:gd name="connsiteX1048" fmla="*/ 5974651 w 6293294"/>
              <a:gd name="connsiteY1048" fmla="*/ 2445258 h 5604001"/>
              <a:gd name="connsiteX1049" fmla="*/ 6071616 w 6293294"/>
              <a:gd name="connsiteY1049" fmla="*/ 2441766 h 5604001"/>
              <a:gd name="connsiteX1050" fmla="*/ 6144324 w 6293294"/>
              <a:gd name="connsiteY1050" fmla="*/ 2452180 h 5604001"/>
              <a:gd name="connsiteX1051" fmla="*/ 5195316 w 6293294"/>
              <a:gd name="connsiteY1051" fmla="*/ 2441766 h 5604001"/>
              <a:gd name="connsiteX1052" fmla="*/ 5184966 w 6293294"/>
              <a:gd name="connsiteY1052" fmla="*/ 2438337 h 5604001"/>
              <a:gd name="connsiteX1053" fmla="*/ 5195316 w 6293294"/>
              <a:gd name="connsiteY1053" fmla="*/ 2441766 h 5604001"/>
              <a:gd name="connsiteX1054" fmla="*/ 3183001 w 6293294"/>
              <a:gd name="connsiteY1054" fmla="*/ 2756980 h 5604001"/>
              <a:gd name="connsiteX1055" fmla="*/ 2954401 w 6293294"/>
              <a:gd name="connsiteY1055" fmla="*/ 2715387 h 5604001"/>
              <a:gd name="connsiteX1056" fmla="*/ 3037522 w 6293294"/>
              <a:gd name="connsiteY1056" fmla="*/ 2673858 h 5604001"/>
              <a:gd name="connsiteX1057" fmla="*/ 3148394 w 6293294"/>
              <a:gd name="connsiteY1057" fmla="*/ 2725801 h 5604001"/>
              <a:gd name="connsiteX1058" fmla="*/ 3331972 w 6293294"/>
              <a:gd name="connsiteY1058" fmla="*/ 2528380 h 5604001"/>
              <a:gd name="connsiteX1059" fmla="*/ 3394265 w 6293294"/>
              <a:gd name="connsiteY1059" fmla="*/ 2549144 h 5604001"/>
              <a:gd name="connsiteX1060" fmla="*/ 3564001 w 6293294"/>
              <a:gd name="connsiteY1060" fmla="*/ 2441766 h 5604001"/>
              <a:gd name="connsiteX1061" fmla="*/ 3667887 w 6293294"/>
              <a:gd name="connsiteY1061" fmla="*/ 2441766 h 5604001"/>
              <a:gd name="connsiteX1062" fmla="*/ 3695637 w 6293294"/>
              <a:gd name="connsiteY1062" fmla="*/ 2434844 h 5604001"/>
              <a:gd name="connsiteX1063" fmla="*/ 3183001 w 6293294"/>
              <a:gd name="connsiteY1063" fmla="*/ 2756980 h 5604001"/>
              <a:gd name="connsiteX1064" fmla="*/ 3906901 w 6293294"/>
              <a:gd name="connsiteY1064" fmla="*/ 2483358 h 5604001"/>
              <a:gd name="connsiteX1065" fmla="*/ 3830701 w 6293294"/>
              <a:gd name="connsiteY1065" fmla="*/ 2511044 h 5604001"/>
              <a:gd name="connsiteX1066" fmla="*/ 3813365 w 6293294"/>
              <a:gd name="connsiteY1066" fmla="*/ 2514537 h 5604001"/>
              <a:gd name="connsiteX1067" fmla="*/ 3792601 w 6293294"/>
              <a:gd name="connsiteY1067" fmla="*/ 2524887 h 5604001"/>
              <a:gd name="connsiteX1068" fmla="*/ 3699065 w 6293294"/>
              <a:gd name="connsiteY1068" fmla="*/ 2462594 h 5604001"/>
              <a:gd name="connsiteX1069" fmla="*/ 3716401 w 6293294"/>
              <a:gd name="connsiteY1069" fmla="*/ 2427923 h 5604001"/>
              <a:gd name="connsiteX1070" fmla="*/ 3796030 w 6293294"/>
              <a:gd name="connsiteY1070" fmla="*/ 2441766 h 5604001"/>
              <a:gd name="connsiteX1071" fmla="*/ 3868801 w 6293294"/>
              <a:gd name="connsiteY1071" fmla="*/ 2417572 h 5604001"/>
              <a:gd name="connsiteX1072" fmla="*/ 3906901 w 6293294"/>
              <a:gd name="connsiteY1072" fmla="*/ 2483358 h 5604001"/>
              <a:gd name="connsiteX1073" fmla="*/ 5191887 w 6293294"/>
              <a:gd name="connsiteY1073" fmla="*/ 2421001 h 5604001"/>
              <a:gd name="connsiteX1074" fmla="*/ 5178044 w 6293294"/>
              <a:gd name="connsiteY1074" fmla="*/ 2414080 h 5604001"/>
              <a:gd name="connsiteX1075" fmla="*/ 5191887 w 6293294"/>
              <a:gd name="connsiteY1075" fmla="*/ 2421001 h 5604001"/>
              <a:gd name="connsiteX1076" fmla="*/ 4987544 w 6293294"/>
              <a:gd name="connsiteY1076" fmla="*/ 2427923 h 5604001"/>
              <a:gd name="connsiteX1077" fmla="*/ 4984051 w 6293294"/>
              <a:gd name="connsiteY1077" fmla="*/ 2421001 h 5604001"/>
              <a:gd name="connsiteX1078" fmla="*/ 4994466 w 6293294"/>
              <a:gd name="connsiteY1078" fmla="*/ 2414080 h 5604001"/>
              <a:gd name="connsiteX1079" fmla="*/ 4987544 w 6293294"/>
              <a:gd name="connsiteY1079" fmla="*/ 2427923 h 5604001"/>
              <a:gd name="connsiteX1080" fmla="*/ 4301744 w 6293294"/>
              <a:gd name="connsiteY1080" fmla="*/ 2562987 h 5604001"/>
              <a:gd name="connsiteX1081" fmla="*/ 4156265 w 6293294"/>
              <a:gd name="connsiteY1081" fmla="*/ 2414080 h 5604001"/>
              <a:gd name="connsiteX1082" fmla="*/ 4156265 w 6293294"/>
              <a:gd name="connsiteY1082" fmla="*/ 2403666 h 5604001"/>
              <a:gd name="connsiteX1083" fmla="*/ 4301744 w 6293294"/>
              <a:gd name="connsiteY1083" fmla="*/ 2562987 h 5604001"/>
              <a:gd name="connsiteX1084" fmla="*/ 3951923 w 6293294"/>
              <a:gd name="connsiteY1084" fmla="*/ 2479866 h 5604001"/>
              <a:gd name="connsiteX1085" fmla="*/ 4232466 w 6293294"/>
              <a:gd name="connsiteY1085" fmla="*/ 2663444 h 5604001"/>
              <a:gd name="connsiteX1086" fmla="*/ 4277487 w 6293294"/>
              <a:gd name="connsiteY1086" fmla="*/ 2656523 h 5604001"/>
              <a:gd name="connsiteX1087" fmla="*/ 4294823 w 6293294"/>
              <a:gd name="connsiteY1087" fmla="*/ 2687701 h 5604001"/>
              <a:gd name="connsiteX1088" fmla="*/ 4242880 w 6293294"/>
              <a:gd name="connsiteY1088" fmla="*/ 2701544 h 5604001"/>
              <a:gd name="connsiteX1089" fmla="*/ 4083558 w 6293294"/>
              <a:gd name="connsiteY1089" fmla="*/ 2660015 h 5604001"/>
              <a:gd name="connsiteX1090" fmla="*/ 3875723 w 6293294"/>
              <a:gd name="connsiteY1090" fmla="*/ 2393315 h 5604001"/>
              <a:gd name="connsiteX1091" fmla="*/ 3951923 w 6293294"/>
              <a:gd name="connsiteY1091" fmla="*/ 2479866 h 5604001"/>
              <a:gd name="connsiteX1092" fmla="*/ 2614994 w 6293294"/>
              <a:gd name="connsiteY1092" fmla="*/ 2438337 h 5604001"/>
              <a:gd name="connsiteX1093" fmla="*/ 2563051 w 6293294"/>
              <a:gd name="connsiteY1093" fmla="*/ 2549144 h 5604001"/>
              <a:gd name="connsiteX1094" fmla="*/ 2601151 w 6293294"/>
              <a:gd name="connsiteY1094" fmla="*/ 2427923 h 5604001"/>
              <a:gd name="connsiteX1095" fmla="*/ 2594229 w 6293294"/>
              <a:gd name="connsiteY1095" fmla="*/ 2389823 h 5604001"/>
              <a:gd name="connsiteX1096" fmla="*/ 2614994 w 6293294"/>
              <a:gd name="connsiteY1096" fmla="*/ 2438337 h 5604001"/>
              <a:gd name="connsiteX1097" fmla="*/ 5250751 w 6293294"/>
              <a:gd name="connsiteY1097" fmla="*/ 2386394 h 5604001"/>
              <a:gd name="connsiteX1098" fmla="*/ 5240337 w 6293294"/>
              <a:gd name="connsiteY1098" fmla="*/ 2403666 h 5604001"/>
              <a:gd name="connsiteX1099" fmla="*/ 5223066 w 6293294"/>
              <a:gd name="connsiteY1099" fmla="*/ 2400237 h 5604001"/>
              <a:gd name="connsiteX1100" fmla="*/ 5236909 w 6293294"/>
              <a:gd name="connsiteY1100" fmla="*/ 2386394 h 5604001"/>
              <a:gd name="connsiteX1101" fmla="*/ 5250751 w 6293294"/>
              <a:gd name="connsiteY1101" fmla="*/ 2386394 h 5604001"/>
              <a:gd name="connsiteX1102" fmla="*/ 4537266 w 6293294"/>
              <a:gd name="connsiteY1102" fmla="*/ 2486787 h 5604001"/>
              <a:gd name="connsiteX1103" fmla="*/ 4367530 w 6293294"/>
              <a:gd name="connsiteY1103" fmla="*/ 2369058 h 5604001"/>
              <a:gd name="connsiteX1104" fmla="*/ 4537266 w 6293294"/>
              <a:gd name="connsiteY1104" fmla="*/ 2486787 h 5604001"/>
              <a:gd name="connsiteX1105" fmla="*/ 5347716 w 6293294"/>
              <a:gd name="connsiteY1105" fmla="*/ 2365566 h 5604001"/>
              <a:gd name="connsiteX1106" fmla="*/ 5351209 w 6293294"/>
              <a:gd name="connsiteY1106" fmla="*/ 2372551 h 5604001"/>
              <a:gd name="connsiteX1107" fmla="*/ 5299266 w 6293294"/>
              <a:gd name="connsiteY1107" fmla="*/ 2414080 h 5604001"/>
              <a:gd name="connsiteX1108" fmla="*/ 5302695 w 6293294"/>
              <a:gd name="connsiteY1108" fmla="*/ 2407158 h 5604001"/>
              <a:gd name="connsiteX1109" fmla="*/ 5306187 w 6293294"/>
              <a:gd name="connsiteY1109" fmla="*/ 2400237 h 5604001"/>
              <a:gd name="connsiteX1110" fmla="*/ 5299266 w 6293294"/>
              <a:gd name="connsiteY1110" fmla="*/ 2393315 h 5604001"/>
              <a:gd name="connsiteX1111" fmla="*/ 5333874 w 6293294"/>
              <a:gd name="connsiteY1111" fmla="*/ 2365566 h 5604001"/>
              <a:gd name="connsiteX1112" fmla="*/ 5347716 w 6293294"/>
              <a:gd name="connsiteY1112" fmla="*/ 2365566 h 5604001"/>
              <a:gd name="connsiteX1113" fmla="*/ 3861880 w 6293294"/>
              <a:gd name="connsiteY1113" fmla="*/ 2396744 h 5604001"/>
              <a:gd name="connsiteX1114" fmla="*/ 3837623 w 6293294"/>
              <a:gd name="connsiteY1114" fmla="*/ 2407158 h 5604001"/>
              <a:gd name="connsiteX1115" fmla="*/ 3792601 w 6293294"/>
              <a:gd name="connsiteY1115" fmla="*/ 2414080 h 5604001"/>
              <a:gd name="connsiteX1116" fmla="*/ 3740658 w 6293294"/>
              <a:gd name="connsiteY1116" fmla="*/ 2410651 h 5604001"/>
              <a:gd name="connsiteX1117" fmla="*/ 3757994 w 6293294"/>
              <a:gd name="connsiteY1117" fmla="*/ 2375980 h 5604001"/>
              <a:gd name="connsiteX1118" fmla="*/ 3775265 w 6293294"/>
              <a:gd name="connsiteY1118" fmla="*/ 2382901 h 5604001"/>
              <a:gd name="connsiteX1119" fmla="*/ 3813365 w 6293294"/>
              <a:gd name="connsiteY1119" fmla="*/ 2365566 h 5604001"/>
              <a:gd name="connsiteX1120" fmla="*/ 3861880 w 6293294"/>
              <a:gd name="connsiteY1120" fmla="*/ 2396744 h 5604001"/>
              <a:gd name="connsiteX1121" fmla="*/ 1347343 w 6293294"/>
              <a:gd name="connsiteY1121" fmla="*/ 2455672 h 5604001"/>
              <a:gd name="connsiteX1122" fmla="*/ 1451229 w 6293294"/>
              <a:gd name="connsiteY1122" fmla="*/ 2490280 h 5604001"/>
              <a:gd name="connsiteX1123" fmla="*/ 1316164 w 6293294"/>
              <a:gd name="connsiteY1123" fmla="*/ 2632266 h 5604001"/>
              <a:gd name="connsiteX1124" fmla="*/ 1326578 w 6293294"/>
              <a:gd name="connsiteY1124" fmla="*/ 2673858 h 5604001"/>
              <a:gd name="connsiteX1125" fmla="*/ 1181100 w 6293294"/>
              <a:gd name="connsiteY1125" fmla="*/ 2736215 h 5604001"/>
              <a:gd name="connsiteX1126" fmla="*/ 997521 w 6293294"/>
              <a:gd name="connsiteY1126" fmla="*/ 2694623 h 5604001"/>
              <a:gd name="connsiteX1127" fmla="*/ 987108 w 6293294"/>
              <a:gd name="connsiteY1127" fmla="*/ 2698115 h 5604001"/>
              <a:gd name="connsiteX1128" fmla="*/ 1184529 w 6293294"/>
              <a:gd name="connsiteY1128" fmla="*/ 2760409 h 5604001"/>
              <a:gd name="connsiteX1129" fmla="*/ 1250378 w 6293294"/>
              <a:gd name="connsiteY1129" fmla="*/ 2753487 h 5604001"/>
              <a:gd name="connsiteX1130" fmla="*/ 1243457 w 6293294"/>
              <a:gd name="connsiteY1130" fmla="*/ 2795080 h 5604001"/>
              <a:gd name="connsiteX1131" fmla="*/ 1347343 w 6293294"/>
              <a:gd name="connsiteY1131" fmla="*/ 2957830 h 5604001"/>
              <a:gd name="connsiteX1132" fmla="*/ 1330008 w 6293294"/>
              <a:gd name="connsiteY1132" fmla="*/ 2995930 h 5604001"/>
              <a:gd name="connsiteX1133" fmla="*/ 1316164 w 6293294"/>
              <a:gd name="connsiteY1133" fmla="*/ 3075623 h 5604001"/>
              <a:gd name="connsiteX1134" fmla="*/ 1323086 w 6293294"/>
              <a:gd name="connsiteY1134" fmla="*/ 3110230 h 5604001"/>
              <a:gd name="connsiteX1135" fmla="*/ 1295400 w 6293294"/>
              <a:gd name="connsiteY1135" fmla="*/ 3148330 h 5604001"/>
              <a:gd name="connsiteX1136" fmla="*/ 1188021 w 6293294"/>
              <a:gd name="connsiteY1136" fmla="*/ 3238437 h 5604001"/>
              <a:gd name="connsiteX1137" fmla="*/ 1143000 w 6293294"/>
              <a:gd name="connsiteY1137" fmla="*/ 3245358 h 5604001"/>
              <a:gd name="connsiteX1138" fmla="*/ 1136078 w 6293294"/>
              <a:gd name="connsiteY1138" fmla="*/ 3259201 h 5604001"/>
              <a:gd name="connsiteX1139" fmla="*/ 1149921 w 6293294"/>
              <a:gd name="connsiteY1139" fmla="*/ 3266123 h 5604001"/>
              <a:gd name="connsiteX1140" fmla="*/ 1330008 w 6293294"/>
              <a:gd name="connsiteY1140" fmla="*/ 3124137 h 5604001"/>
              <a:gd name="connsiteX1141" fmla="*/ 1437386 w 6293294"/>
              <a:gd name="connsiteY1141" fmla="*/ 3203766 h 5604001"/>
              <a:gd name="connsiteX1142" fmla="*/ 1468564 w 6293294"/>
              <a:gd name="connsiteY1142" fmla="*/ 3196844 h 5604001"/>
              <a:gd name="connsiteX1143" fmla="*/ 1517078 w 6293294"/>
              <a:gd name="connsiteY1143" fmla="*/ 3262630 h 5604001"/>
              <a:gd name="connsiteX1144" fmla="*/ 1437386 w 6293294"/>
              <a:gd name="connsiteY1144" fmla="*/ 3293809 h 5604001"/>
              <a:gd name="connsiteX1145" fmla="*/ 1413129 w 6293294"/>
              <a:gd name="connsiteY1145" fmla="*/ 3331909 h 5604001"/>
              <a:gd name="connsiteX1146" fmla="*/ 1392364 w 6293294"/>
              <a:gd name="connsiteY1146" fmla="*/ 3335401 h 5604001"/>
              <a:gd name="connsiteX1147" fmla="*/ 1330008 w 6293294"/>
              <a:gd name="connsiteY1147" fmla="*/ 3328480 h 5604001"/>
              <a:gd name="connsiteX1148" fmla="*/ 1250378 w 6293294"/>
              <a:gd name="connsiteY1148" fmla="*/ 3366580 h 5604001"/>
              <a:gd name="connsiteX1149" fmla="*/ 1205357 w 6293294"/>
              <a:gd name="connsiteY1149" fmla="*/ 3335401 h 5604001"/>
              <a:gd name="connsiteX1150" fmla="*/ 1122235 w 6293294"/>
              <a:gd name="connsiteY1150" fmla="*/ 3342323 h 5604001"/>
              <a:gd name="connsiteX1151" fmla="*/ 1039114 w 6293294"/>
              <a:gd name="connsiteY1151" fmla="*/ 3328480 h 5604001"/>
              <a:gd name="connsiteX1152" fmla="*/ 1028700 w 6293294"/>
              <a:gd name="connsiteY1152" fmla="*/ 3318066 h 5604001"/>
              <a:gd name="connsiteX1153" fmla="*/ 890143 w 6293294"/>
              <a:gd name="connsiteY1153" fmla="*/ 3214180 h 5604001"/>
              <a:gd name="connsiteX1154" fmla="*/ 924814 w 6293294"/>
              <a:gd name="connsiteY1154" fmla="*/ 3110230 h 5604001"/>
              <a:gd name="connsiteX1155" fmla="*/ 914400 w 6293294"/>
              <a:gd name="connsiteY1155" fmla="*/ 3092958 h 5604001"/>
              <a:gd name="connsiteX1156" fmla="*/ 879792 w 6293294"/>
              <a:gd name="connsiteY1156" fmla="*/ 3086037 h 5604001"/>
              <a:gd name="connsiteX1157" fmla="*/ 827786 w 6293294"/>
              <a:gd name="connsiteY1157" fmla="*/ 3061780 h 5604001"/>
              <a:gd name="connsiteX1158" fmla="*/ 751586 w 6293294"/>
              <a:gd name="connsiteY1158" fmla="*/ 2950909 h 5604001"/>
              <a:gd name="connsiteX1159" fmla="*/ 751586 w 6293294"/>
              <a:gd name="connsiteY1159" fmla="*/ 2888615 h 5604001"/>
              <a:gd name="connsiteX1160" fmla="*/ 813943 w 6293294"/>
              <a:gd name="connsiteY1160" fmla="*/ 2763901 h 5604001"/>
              <a:gd name="connsiteX1161" fmla="*/ 917892 w 6293294"/>
              <a:gd name="connsiteY1161" fmla="*/ 2656523 h 5604001"/>
              <a:gd name="connsiteX1162" fmla="*/ 872808 w 6293294"/>
              <a:gd name="connsiteY1162" fmla="*/ 2604580 h 5604001"/>
              <a:gd name="connsiteX1163" fmla="*/ 928243 w 6293294"/>
              <a:gd name="connsiteY1163" fmla="*/ 2504123 h 5604001"/>
              <a:gd name="connsiteX1164" fmla="*/ 1184529 w 6293294"/>
              <a:gd name="connsiteY1164" fmla="*/ 2365566 h 5604001"/>
              <a:gd name="connsiteX1165" fmla="*/ 1347343 w 6293294"/>
              <a:gd name="connsiteY1165" fmla="*/ 2455672 h 5604001"/>
              <a:gd name="connsiteX1166" fmla="*/ 4949444 w 6293294"/>
              <a:gd name="connsiteY1166" fmla="*/ 2382901 h 5604001"/>
              <a:gd name="connsiteX1167" fmla="*/ 4942523 w 6293294"/>
              <a:gd name="connsiteY1167" fmla="*/ 2379472 h 5604001"/>
              <a:gd name="connsiteX1168" fmla="*/ 4959795 w 6293294"/>
              <a:gd name="connsiteY1168" fmla="*/ 2358644 h 5604001"/>
              <a:gd name="connsiteX1169" fmla="*/ 4949444 w 6293294"/>
              <a:gd name="connsiteY1169" fmla="*/ 2382901 h 5604001"/>
              <a:gd name="connsiteX1170" fmla="*/ 5905374 w 6293294"/>
              <a:gd name="connsiteY1170" fmla="*/ 2427923 h 5604001"/>
              <a:gd name="connsiteX1171" fmla="*/ 5884545 w 6293294"/>
              <a:gd name="connsiteY1171" fmla="*/ 2424494 h 5604001"/>
              <a:gd name="connsiteX1172" fmla="*/ 6120067 w 6293294"/>
              <a:gd name="connsiteY1172" fmla="*/ 2341372 h 5604001"/>
              <a:gd name="connsiteX1173" fmla="*/ 5905374 w 6293294"/>
              <a:gd name="connsiteY1173" fmla="*/ 2427923 h 5604001"/>
              <a:gd name="connsiteX1174" fmla="*/ 5098351 w 6293294"/>
              <a:gd name="connsiteY1174" fmla="*/ 2306701 h 5604001"/>
              <a:gd name="connsiteX1175" fmla="*/ 5101844 w 6293294"/>
              <a:gd name="connsiteY1175" fmla="*/ 2313623 h 5604001"/>
              <a:gd name="connsiteX1176" fmla="*/ 5091430 w 6293294"/>
              <a:gd name="connsiteY1176" fmla="*/ 2344801 h 5604001"/>
              <a:gd name="connsiteX1177" fmla="*/ 5108766 w 6293294"/>
              <a:gd name="connsiteY1177" fmla="*/ 2337880 h 5604001"/>
              <a:gd name="connsiteX1178" fmla="*/ 5112195 w 6293294"/>
              <a:gd name="connsiteY1178" fmla="*/ 2348294 h 5604001"/>
              <a:gd name="connsiteX1179" fmla="*/ 5077587 w 6293294"/>
              <a:gd name="connsiteY1179" fmla="*/ 2372551 h 5604001"/>
              <a:gd name="connsiteX1180" fmla="*/ 5063744 w 6293294"/>
              <a:gd name="connsiteY1180" fmla="*/ 2369058 h 5604001"/>
              <a:gd name="connsiteX1181" fmla="*/ 5060251 w 6293294"/>
              <a:gd name="connsiteY1181" fmla="*/ 2362137 h 5604001"/>
              <a:gd name="connsiteX1182" fmla="*/ 5105274 w 6293294"/>
              <a:gd name="connsiteY1182" fmla="*/ 2348294 h 5604001"/>
              <a:gd name="connsiteX1183" fmla="*/ 5094859 w 6293294"/>
              <a:gd name="connsiteY1183" fmla="*/ 2344801 h 5604001"/>
              <a:gd name="connsiteX1184" fmla="*/ 5074095 w 6293294"/>
              <a:gd name="connsiteY1184" fmla="*/ 2351723 h 5604001"/>
              <a:gd name="connsiteX1185" fmla="*/ 5087937 w 6293294"/>
              <a:gd name="connsiteY1185" fmla="*/ 2327466 h 5604001"/>
              <a:gd name="connsiteX1186" fmla="*/ 5084509 w 6293294"/>
              <a:gd name="connsiteY1186" fmla="*/ 2320544 h 5604001"/>
              <a:gd name="connsiteX1187" fmla="*/ 5060251 w 6293294"/>
              <a:gd name="connsiteY1187" fmla="*/ 2344801 h 5604001"/>
              <a:gd name="connsiteX1188" fmla="*/ 5087937 w 6293294"/>
              <a:gd name="connsiteY1188" fmla="*/ 2306701 h 5604001"/>
              <a:gd name="connsiteX1189" fmla="*/ 5098351 w 6293294"/>
              <a:gd name="connsiteY1189" fmla="*/ 2306701 h 5604001"/>
              <a:gd name="connsiteX1190" fmla="*/ 2493772 w 6293294"/>
              <a:gd name="connsiteY1190" fmla="*/ 2369058 h 5604001"/>
              <a:gd name="connsiteX1191" fmla="*/ 2524951 w 6293294"/>
              <a:gd name="connsiteY1191" fmla="*/ 2490280 h 5604001"/>
              <a:gd name="connsiteX1192" fmla="*/ 2479929 w 6293294"/>
              <a:gd name="connsiteY1192" fmla="*/ 2393315 h 5604001"/>
              <a:gd name="connsiteX1193" fmla="*/ 2497264 w 6293294"/>
              <a:gd name="connsiteY1193" fmla="*/ 2303272 h 5604001"/>
              <a:gd name="connsiteX1194" fmla="*/ 2493772 w 6293294"/>
              <a:gd name="connsiteY1194" fmla="*/ 2369058 h 5604001"/>
              <a:gd name="connsiteX1195" fmla="*/ 5441251 w 6293294"/>
              <a:gd name="connsiteY1195" fmla="*/ 2441766 h 5604001"/>
              <a:gd name="connsiteX1196" fmla="*/ 5396230 w 6293294"/>
              <a:gd name="connsiteY1196" fmla="*/ 2562987 h 5604001"/>
              <a:gd name="connsiteX1197" fmla="*/ 5385816 w 6293294"/>
              <a:gd name="connsiteY1197" fmla="*/ 2583815 h 5604001"/>
              <a:gd name="connsiteX1198" fmla="*/ 5344287 w 6293294"/>
              <a:gd name="connsiteY1198" fmla="*/ 2556066 h 5604001"/>
              <a:gd name="connsiteX1199" fmla="*/ 5375466 w 6293294"/>
              <a:gd name="connsiteY1199" fmla="*/ 2590737 h 5604001"/>
              <a:gd name="connsiteX1200" fmla="*/ 5309616 w 6293294"/>
              <a:gd name="connsiteY1200" fmla="*/ 2635758 h 5604001"/>
              <a:gd name="connsiteX1201" fmla="*/ 5281930 w 6293294"/>
              <a:gd name="connsiteY1201" fmla="*/ 2618423 h 5604001"/>
              <a:gd name="connsiteX1202" fmla="*/ 5240337 w 6293294"/>
              <a:gd name="connsiteY1202" fmla="*/ 2614994 h 5604001"/>
              <a:gd name="connsiteX1203" fmla="*/ 5153787 w 6293294"/>
              <a:gd name="connsiteY1203" fmla="*/ 2559558 h 5604001"/>
              <a:gd name="connsiteX1204" fmla="*/ 5112195 w 6293294"/>
              <a:gd name="connsiteY1204" fmla="*/ 2580323 h 5604001"/>
              <a:gd name="connsiteX1205" fmla="*/ 5032566 w 6293294"/>
              <a:gd name="connsiteY1205" fmla="*/ 2535301 h 5604001"/>
              <a:gd name="connsiteX1206" fmla="*/ 5001387 w 6293294"/>
              <a:gd name="connsiteY1206" fmla="*/ 2556066 h 5604001"/>
              <a:gd name="connsiteX1207" fmla="*/ 4949444 w 6293294"/>
              <a:gd name="connsiteY1207" fmla="*/ 2535301 h 5604001"/>
              <a:gd name="connsiteX1208" fmla="*/ 4911344 w 6293294"/>
              <a:gd name="connsiteY1208" fmla="*/ 2556066 h 5604001"/>
              <a:gd name="connsiteX1209" fmla="*/ 4873244 w 6293294"/>
              <a:gd name="connsiteY1209" fmla="*/ 2538794 h 5604001"/>
              <a:gd name="connsiteX1210" fmla="*/ 4848987 w 6293294"/>
              <a:gd name="connsiteY1210" fmla="*/ 2549144 h 5604001"/>
              <a:gd name="connsiteX1211" fmla="*/ 4828223 w 6293294"/>
              <a:gd name="connsiteY1211" fmla="*/ 2507615 h 5604001"/>
              <a:gd name="connsiteX1212" fmla="*/ 4852416 w 6293294"/>
              <a:gd name="connsiteY1212" fmla="*/ 2476437 h 5604001"/>
              <a:gd name="connsiteX1213" fmla="*/ 4855909 w 6293294"/>
              <a:gd name="connsiteY1213" fmla="*/ 2466023 h 5604001"/>
              <a:gd name="connsiteX1214" fmla="*/ 4855909 w 6293294"/>
              <a:gd name="connsiteY1214" fmla="*/ 2455672 h 5604001"/>
              <a:gd name="connsiteX1215" fmla="*/ 4921695 w 6293294"/>
              <a:gd name="connsiteY1215" fmla="*/ 2389823 h 5604001"/>
              <a:gd name="connsiteX1216" fmla="*/ 4980623 w 6293294"/>
              <a:gd name="connsiteY1216" fmla="*/ 2438337 h 5604001"/>
              <a:gd name="connsiteX1217" fmla="*/ 4997895 w 6293294"/>
              <a:gd name="connsiteY1217" fmla="*/ 2483358 h 5604001"/>
              <a:gd name="connsiteX1218" fmla="*/ 5039487 w 6293294"/>
              <a:gd name="connsiteY1218" fmla="*/ 2403666 h 5604001"/>
              <a:gd name="connsiteX1219" fmla="*/ 5087937 w 6293294"/>
              <a:gd name="connsiteY1219" fmla="*/ 2448751 h 5604001"/>
              <a:gd name="connsiteX1220" fmla="*/ 5126037 w 6293294"/>
              <a:gd name="connsiteY1220" fmla="*/ 2431415 h 5604001"/>
              <a:gd name="connsiteX1221" fmla="*/ 5191887 w 6293294"/>
              <a:gd name="connsiteY1221" fmla="*/ 2462594 h 5604001"/>
              <a:gd name="connsiteX1222" fmla="*/ 5250751 w 6293294"/>
              <a:gd name="connsiteY1222" fmla="*/ 2434844 h 5604001"/>
              <a:gd name="connsiteX1223" fmla="*/ 5271516 w 6293294"/>
              <a:gd name="connsiteY1223" fmla="*/ 2438337 h 5604001"/>
              <a:gd name="connsiteX1224" fmla="*/ 5295774 w 6293294"/>
              <a:gd name="connsiteY1224" fmla="*/ 2462594 h 5604001"/>
              <a:gd name="connsiteX1225" fmla="*/ 5323459 w 6293294"/>
              <a:gd name="connsiteY1225" fmla="*/ 2521458 h 5604001"/>
              <a:gd name="connsiteX1226" fmla="*/ 5240337 w 6293294"/>
              <a:gd name="connsiteY1226" fmla="*/ 2576894 h 5604001"/>
              <a:gd name="connsiteX1227" fmla="*/ 5240337 w 6293294"/>
              <a:gd name="connsiteY1227" fmla="*/ 2601087 h 5604001"/>
              <a:gd name="connsiteX1228" fmla="*/ 5247259 w 6293294"/>
              <a:gd name="connsiteY1228" fmla="*/ 2608072 h 5604001"/>
              <a:gd name="connsiteX1229" fmla="*/ 5254181 w 6293294"/>
              <a:gd name="connsiteY1229" fmla="*/ 2580323 h 5604001"/>
              <a:gd name="connsiteX1230" fmla="*/ 5340795 w 6293294"/>
              <a:gd name="connsiteY1230" fmla="*/ 2517966 h 5604001"/>
              <a:gd name="connsiteX1231" fmla="*/ 5323459 w 6293294"/>
              <a:gd name="connsiteY1231" fmla="*/ 2469515 h 5604001"/>
              <a:gd name="connsiteX1232" fmla="*/ 5382387 w 6293294"/>
              <a:gd name="connsiteY1232" fmla="*/ 2358644 h 5604001"/>
              <a:gd name="connsiteX1233" fmla="*/ 5375466 w 6293294"/>
              <a:gd name="connsiteY1233" fmla="*/ 2317115 h 5604001"/>
              <a:gd name="connsiteX1234" fmla="*/ 5413502 w 6293294"/>
              <a:gd name="connsiteY1234" fmla="*/ 2285937 h 5604001"/>
              <a:gd name="connsiteX1235" fmla="*/ 5441251 w 6293294"/>
              <a:gd name="connsiteY1235" fmla="*/ 2441766 h 5604001"/>
              <a:gd name="connsiteX1236" fmla="*/ 4561523 w 6293294"/>
              <a:gd name="connsiteY1236" fmla="*/ 2348294 h 5604001"/>
              <a:gd name="connsiteX1237" fmla="*/ 4474909 w 6293294"/>
              <a:gd name="connsiteY1237" fmla="*/ 2258251 h 5604001"/>
              <a:gd name="connsiteX1238" fmla="*/ 4561523 w 6293294"/>
              <a:gd name="connsiteY1238" fmla="*/ 2348294 h 5604001"/>
              <a:gd name="connsiteX1239" fmla="*/ 5649024 w 6293294"/>
              <a:gd name="connsiteY1239" fmla="*/ 2261680 h 5604001"/>
              <a:gd name="connsiteX1240" fmla="*/ 5621337 w 6293294"/>
              <a:gd name="connsiteY1240" fmla="*/ 2261680 h 5604001"/>
              <a:gd name="connsiteX1241" fmla="*/ 5531295 w 6293294"/>
              <a:gd name="connsiteY1241" fmla="*/ 2275523 h 5604001"/>
              <a:gd name="connsiteX1242" fmla="*/ 5475859 w 6293294"/>
              <a:gd name="connsiteY1242" fmla="*/ 2303272 h 5604001"/>
              <a:gd name="connsiteX1243" fmla="*/ 5462016 w 6293294"/>
              <a:gd name="connsiteY1243" fmla="*/ 2303272 h 5604001"/>
              <a:gd name="connsiteX1244" fmla="*/ 5597081 w 6293294"/>
              <a:gd name="connsiteY1244" fmla="*/ 2254758 h 5604001"/>
              <a:gd name="connsiteX1245" fmla="*/ 5649024 w 6293294"/>
              <a:gd name="connsiteY1245" fmla="*/ 2261680 h 5604001"/>
              <a:gd name="connsiteX1246" fmla="*/ 5250751 w 6293294"/>
              <a:gd name="connsiteY1246" fmla="*/ 2258251 h 5604001"/>
              <a:gd name="connsiteX1247" fmla="*/ 5243830 w 6293294"/>
              <a:gd name="connsiteY1247" fmla="*/ 2279015 h 5604001"/>
              <a:gd name="connsiteX1248" fmla="*/ 5240337 w 6293294"/>
              <a:gd name="connsiteY1248" fmla="*/ 2254758 h 5604001"/>
              <a:gd name="connsiteX1249" fmla="*/ 5247259 w 6293294"/>
              <a:gd name="connsiteY1249" fmla="*/ 2251329 h 5604001"/>
              <a:gd name="connsiteX1250" fmla="*/ 5250751 w 6293294"/>
              <a:gd name="connsiteY1250" fmla="*/ 2258251 h 5604001"/>
              <a:gd name="connsiteX1251" fmla="*/ 5167630 w 6293294"/>
              <a:gd name="connsiteY1251" fmla="*/ 2258251 h 5604001"/>
              <a:gd name="connsiteX1252" fmla="*/ 5160709 w 6293294"/>
              <a:gd name="connsiteY1252" fmla="*/ 2272094 h 5604001"/>
              <a:gd name="connsiteX1253" fmla="*/ 5198809 w 6293294"/>
              <a:gd name="connsiteY1253" fmla="*/ 2306701 h 5604001"/>
              <a:gd name="connsiteX1254" fmla="*/ 5191887 w 6293294"/>
              <a:gd name="connsiteY1254" fmla="*/ 2330958 h 5604001"/>
              <a:gd name="connsiteX1255" fmla="*/ 5181474 w 6293294"/>
              <a:gd name="connsiteY1255" fmla="*/ 2330958 h 5604001"/>
              <a:gd name="connsiteX1256" fmla="*/ 5191887 w 6293294"/>
              <a:gd name="connsiteY1256" fmla="*/ 2317115 h 5604001"/>
              <a:gd name="connsiteX1257" fmla="*/ 5188395 w 6293294"/>
              <a:gd name="connsiteY1257" fmla="*/ 2303272 h 5604001"/>
              <a:gd name="connsiteX1258" fmla="*/ 5174551 w 6293294"/>
              <a:gd name="connsiteY1258" fmla="*/ 2341372 h 5604001"/>
              <a:gd name="connsiteX1259" fmla="*/ 5160709 w 6293294"/>
              <a:gd name="connsiteY1259" fmla="*/ 2348294 h 5604001"/>
              <a:gd name="connsiteX1260" fmla="*/ 5157216 w 6293294"/>
              <a:gd name="connsiteY1260" fmla="*/ 2337880 h 5604001"/>
              <a:gd name="connsiteX1261" fmla="*/ 5171059 w 6293294"/>
              <a:gd name="connsiteY1261" fmla="*/ 2303272 h 5604001"/>
              <a:gd name="connsiteX1262" fmla="*/ 5150295 w 6293294"/>
              <a:gd name="connsiteY1262" fmla="*/ 2299780 h 5604001"/>
              <a:gd name="connsiteX1263" fmla="*/ 5143374 w 6293294"/>
              <a:gd name="connsiteY1263" fmla="*/ 2292858 h 5604001"/>
              <a:gd name="connsiteX1264" fmla="*/ 5157216 w 6293294"/>
              <a:gd name="connsiteY1264" fmla="*/ 2282444 h 5604001"/>
              <a:gd name="connsiteX1265" fmla="*/ 5146866 w 6293294"/>
              <a:gd name="connsiteY1265" fmla="*/ 2282444 h 5604001"/>
              <a:gd name="connsiteX1266" fmla="*/ 5143374 w 6293294"/>
              <a:gd name="connsiteY1266" fmla="*/ 2275523 h 5604001"/>
              <a:gd name="connsiteX1267" fmla="*/ 5126037 w 6293294"/>
              <a:gd name="connsiteY1267" fmla="*/ 2296351 h 5604001"/>
              <a:gd name="connsiteX1268" fmla="*/ 5164137 w 6293294"/>
              <a:gd name="connsiteY1268" fmla="*/ 2251329 h 5604001"/>
              <a:gd name="connsiteX1269" fmla="*/ 5167630 w 6293294"/>
              <a:gd name="connsiteY1269" fmla="*/ 2258251 h 5604001"/>
              <a:gd name="connsiteX1270" fmla="*/ 2085086 w 6293294"/>
              <a:gd name="connsiteY1270" fmla="*/ 2275523 h 5604001"/>
              <a:gd name="connsiteX1271" fmla="*/ 1995043 w 6293294"/>
              <a:gd name="connsiteY1271" fmla="*/ 2292858 h 5604001"/>
              <a:gd name="connsiteX1272" fmla="*/ 1887664 w 6293294"/>
              <a:gd name="connsiteY1272" fmla="*/ 2254758 h 5604001"/>
              <a:gd name="connsiteX1273" fmla="*/ 1970786 w 6293294"/>
              <a:gd name="connsiteY1273" fmla="*/ 2279015 h 5604001"/>
              <a:gd name="connsiteX1274" fmla="*/ 2085086 w 6293294"/>
              <a:gd name="connsiteY1274" fmla="*/ 2275523 h 5604001"/>
              <a:gd name="connsiteX1275" fmla="*/ 5257674 w 6293294"/>
              <a:gd name="connsiteY1275" fmla="*/ 2258251 h 5604001"/>
              <a:gd name="connsiteX1276" fmla="*/ 5236909 w 6293294"/>
              <a:gd name="connsiteY1276" fmla="*/ 2292858 h 5604001"/>
              <a:gd name="connsiteX1277" fmla="*/ 5226495 w 6293294"/>
              <a:gd name="connsiteY1277" fmla="*/ 2292858 h 5604001"/>
              <a:gd name="connsiteX1278" fmla="*/ 5223066 w 6293294"/>
              <a:gd name="connsiteY1278" fmla="*/ 2275523 h 5604001"/>
              <a:gd name="connsiteX1279" fmla="*/ 5243830 w 6293294"/>
              <a:gd name="connsiteY1279" fmla="*/ 2240915 h 5604001"/>
              <a:gd name="connsiteX1280" fmla="*/ 5257674 w 6293294"/>
              <a:gd name="connsiteY1280" fmla="*/ 2258251 h 5604001"/>
              <a:gd name="connsiteX1281" fmla="*/ 2355215 w 6293294"/>
              <a:gd name="connsiteY1281" fmla="*/ 2285937 h 5604001"/>
              <a:gd name="connsiteX1282" fmla="*/ 2462594 w 6293294"/>
              <a:gd name="connsiteY1282" fmla="*/ 2528380 h 5604001"/>
              <a:gd name="connsiteX1283" fmla="*/ 2348294 w 6293294"/>
              <a:gd name="connsiteY1283" fmla="*/ 2317115 h 5604001"/>
              <a:gd name="connsiteX1284" fmla="*/ 2358708 w 6293294"/>
              <a:gd name="connsiteY1284" fmla="*/ 2233994 h 5604001"/>
              <a:gd name="connsiteX1285" fmla="*/ 2355215 w 6293294"/>
              <a:gd name="connsiteY1285" fmla="*/ 2285937 h 5604001"/>
              <a:gd name="connsiteX1286" fmla="*/ 5849937 w 6293294"/>
              <a:gd name="connsiteY1286" fmla="*/ 2240915 h 5604001"/>
              <a:gd name="connsiteX1287" fmla="*/ 5763324 w 6293294"/>
              <a:gd name="connsiteY1287" fmla="*/ 2268601 h 5604001"/>
              <a:gd name="connsiteX1288" fmla="*/ 5742559 w 6293294"/>
              <a:gd name="connsiteY1288" fmla="*/ 2261680 h 5604001"/>
              <a:gd name="connsiteX1289" fmla="*/ 5870702 w 6293294"/>
              <a:gd name="connsiteY1289" fmla="*/ 2220151 h 5604001"/>
              <a:gd name="connsiteX1290" fmla="*/ 5849937 w 6293294"/>
              <a:gd name="connsiteY1290" fmla="*/ 2240915 h 5604001"/>
              <a:gd name="connsiteX1291" fmla="*/ 4668901 w 6293294"/>
              <a:gd name="connsiteY1291" fmla="*/ 2279015 h 5604001"/>
              <a:gd name="connsiteX1292" fmla="*/ 4661916 w 6293294"/>
              <a:gd name="connsiteY1292" fmla="*/ 2313623 h 5604001"/>
              <a:gd name="connsiteX1293" fmla="*/ 4720844 w 6293294"/>
              <a:gd name="connsiteY1293" fmla="*/ 2389823 h 5604001"/>
              <a:gd name="connsiteX1294" fmla="*/ 4696587 w 6293294"/>
              <a:gd name="connsiteY1294" fmla="*/ 2476437 h 5604001"/>
              <a:gd name="connsiteX1295" fmla="*/ 4731195 w 6293294"/>
              <a:gd name="connsiteY1295" fmla="*/ 2552637 h 5604001"/>
              <a:gd name="connsiteX1296" fmla="*/ 4779709 w 6293294"/>
              <a:gd name="connsiteY1296" fmla="*/ 2566480 h 5604001"/>
              <a:gd name="connsiteX1297" fmla="*/ 4797044 w 6293294"/>
              <a:gd name="connsiteY1297" fmla="*/ 2618423 h 5604001"/>
              <a:gd name="connsiteX1298" fmla="*/ 4755451 w 6293294"/>
              <a:gd name="connsiteY1298" fmla="*/ 2590737 h 5604001"/>
              <a:gd name="connsiteX1299" fmla="*/ 4668901 w 6293294"/>
              <a:gd name="connsiteY1299" fmla="*/ 2521458 h 5604001"/>
              <a:gd name="connsiteX1300" fmla="*/ 4599623 w 6293294"/>
              <a:gd name="connsiteY1300" fmla="*/ 2337880 h 5604001"/>
              <a:gd name="connsiteX1301" fmla="*/ 4599623 w 6293294"/>
              <a:gd name="connsiteY1301" fmla="*/ 2258251 h 5604001"/>
              <a:gd name="connsiteX1302" fmla="*/ 4613466 w 6293294"/>
              <a:gd name="connsiteY1302" fmla="*/ 2209737 h 5604001"/>
              <a:gd name="connsiteX1303" fmla="*/ 4668901 w 6293294"/>
              <a:gd name="connsiteY1303" fmla="*/ 2279015 h 5604001"/>
              <a:gd name="connsiteX1304" fmla="*/ 5240337 w 6293294"/>
              <a:gd name="connsiteY1304" fmla="*/ 2202815 h 5604001"/>
              <a:gd name="connsiteX1305" fmla="*/ 5205730 w 6293294"/>
              <a:gd name="connsiteY1305" fmla="*/ 2247837 h 5604001"/>
              <a:gd name="connsiteX1306" fmla="*/ 5226495 w 6293294"/>
              <a:gd name="connsiteY1306" fmla="*/ 2202815 h 5604001"/>
              <a:gd name="connsiteX1307" fmla="*/ 5198809 w 6293294"/>
              <a:gd name="connsiteY1307" fmla="*/ 2233994 h 5604001"/>
              <a:gd name="connsiteX1308" fmla="*/ 5195316 w 6293294"/>
              <a:gd name="connsiteY1308" fmla="*/ 2223580 h 5604001"/>
              <a:gd name="connsiteX1309" fmla="*/ 5226495 w 6293294"/>
              <a:gd name="connsiteY1309" fmla="*/ 2192401 h 5604001"/>
              <a:gd name="connsiteX1310" fmla="*/ 5240337 w 6293294"/>
              <a:gd name="connsiteY1310" fmla="*/ 2202815 h 5604001"/>
              <a:gd name="connsiteX1311" fmla="*/ 5482781 w 6293294"/>
              <a:gd name="connsiteY1311" fmla="*/ 2254758 h 5604001"/>
              <a:gd name="connsiteX1312" fmla="*/ 5465509 w 6293294"/>
              <a:gd name="connsiteY1312" fmla="*/ 2254758 h 5604001"/>
              <a:gd name="connsiteX1313" fmla="*/ 5590159 w 6293294"/>
              <a:gd name="connsiteY1313" fmla="*/ 2188972 h 5604001"/>
              <a:gd name="connsiteX1314" fmla="*/ 5482781 w 6293294"/>
              <a:gd name="connsiteY1314" fmla="*/ 2254758 h 5604001"/>
              <a:gd name="connsiteX1315" fmla="*/ 4163187 w 6293294"/>
              <a:gd name="connsiteY1315" fmla="*/ 2178558 h 5604001"/>
              <a:gd name="connsiteX1316" fmla="*/ 4194366 w 6293294"/>
              <a:gd name="connsiteY1316" fmla="*/ 2351723 h 5604001"/>
              <a:gd name="connsiteX1317" fmla="*/ 4235958 w 6293294"/>
              <a:gd name="connsiteY1317" fmla="*/ 2455672 h 5604001"/>
              <a:gd name="connsiteX1318" fmla="*/ 4353687 w 6293294"/>
              <a:gd name="connsiteY1318" fmla="*/ 2538794 h 5604001"/>
              <a:gd name="connsiteX1319" fmla="*/ 4294823 w 6293294"/>
              <a:gd name="connsiteY1319" fmla="*/ 2594166 h 5604001"/>
              <a:gd name="connsiteX1320" fmla="*/ 4138930 w 6293294"/>
              <a:gd name="connsiteY1320" fmla="*/ 2521458 h 5604001"/>
              <a:gd name="connsiteX1321" fmla="*/ 4073144 w 6293294"/>
              <a:gd name="connsiteY1321" fmla="*/ 2421001 h 5604001"/>
              <a:gd name="connsiteX1322" fmla="*/ 4069651 w 6293294"/>
              <a:gd name="connsiteY1322" fmla="*/ 2431415 h 5604001"/>
              <a:gd name="connsiteX1323" fmla="*/ 4291330 w 6293294"/>
              <a:gd name="connsiteY1323" fmla="*/ 2604580 h 5604001"/>
              <a:gd name="connsiteX1324" fmla="*/ 4242880 w 6293294"/>
              <a:gd name="connsiteY1324" fmla="*/ 2649601 h 5604001"/>
              <a:gd name="connsiteX1325" fmla="*/ 4149344 w 6293294"/>
              <a:gd name="connsiteY1325" fmla="*/ 2625344 h 5604001"/>
              <a:gd name="connsiteX1326" fmla="*/ 3955415 w 6293294"/>
              <a:gd name="connsiteY1326" fmla="*/ 2438337 h 5604001"/>
              <a:gd name="connsiteX1327" fmla="*/ 3969258 w 6293294"/>
              <a:gd name="connsiteY1327" fmla="*/ 2431415 h 5604001"/>
              <a:gd name="connsiteX1328" fmla="*/ 3934587 w 6293294"/>
              <a:gd name="connsiteY1328" fmla="*/ 2379472 h 5604001"/>
              <a:gd name="connsiteX1329" fmla="*/ 3941509 w 6293294"/>
              <a:gd name="connsiteY1329" fmla="*/ 2358644 h 5604001"/>
              <a:gd name="connsiteX1330" fmla="*/ 3931158 w 6293294"/>
              <a:gd name="connsiteY1330" fmla="*/ 2330958 h 5604001"/>
              <a:gd name="connsiteX1331" fmla="*/ 3976180 w 6293294"/>
              <a:gd name="connsiteY1331" fmla="*/ 2292858 h 5604001"/>
              <a:gd name="connsiteX1332" fmla="*/ 3969258 w 6293294"/>
              <a:gd name="connsiteY1332" fmla="*/ 2251329 h 5604001"/>
              <a:gd name="connsiteX1333" fmla="*/ 4000436 w 6293294"/>
              <a:gd name="connsiteY1333" fmla="*/ 2220151 h 5604001"/>
              <a:gd name="connsiteX1334" fmla="*/ 4038536 w 6293294"/>
              <a:gd name="connsiteY1334" fmla="*/ 2230501 h 5604001"/>
              <a:gd name="connsiteX1335" fmla="*/ 4121658 w 6293294"/>
              <a:gd name="connsiteY1335" fmla="*/ 2171637 h 5604001"/>
              <a:gd name="connsiteX1336" fmla="*/ 4163187 w 6293294"/>
              <a:gd name="connsiteY1336" fmla="*/ 2178558 h 5604001"/>
              <a:gd name="connsiteX1337" fmla="*/ 6144324 w 6293294"/>
              <a:gd name="connsiteY1337" fmla="*/ 2188972 h 5604001"/>
              <a:gd name="connsiteX1338" fmla="*/ 6178995 w 6293294"/>
              <a:gd name="connsiteY1338" fmla="*/ 2233994 h 5604001"/>
              <a:gd name="connsiteX1339" fmla="*/ 6255195 w 6293294"/>
              <a:gd name="connsiteY1339" fmla="*/ 2327466 h 5604001"/>
              <a:gd name="connsiteX1340" fmla="*/ 6279388 w 6293294"/>
              <a:gd name="connsiteY1340" fmla="*/ 2379472 h 5604001"/>
              <a:gd name="connsiteX1341" fmla="*/ 6255195 w 6293294"/>
              <a:gd name="connsiteY1341" fmla="*/ 2427923 h 5604001"/>
              <a:gd name="connsiteX1342" fmla="*/ 6269037 w 6293294"/>
              <a:gd name="connsiteY1342" fmla="*/ 2476437 h 5604001"/>
              <a:gd name="connsiteX1343" fmla="*/ 6230937 w 6293294"/>
              <a:gd name="connsiteY1343" fmla="*/ 2517966 h 5604001"/>
              <a:gd name="connsiteX1344" fmla="*/ 6210174 w 6293294"/>
              <a:gd name="connsiteY1344" fmla="*/ 2511044 h 5604001"/>
              <a:gd name="connsiteX1345" fmla="*/ 6140895 w 6293294"/>
              <a:gd name="connsiteY1345" fmla="*/ 2580323 h 5604001"/>
              <a:gd name="connsiteX1346" fmla="*/ 6075045 w 6293294"/>
              <a:gd name="connsiteY1346" fmla="*/ 2542223 h 5604001"/>
              <a:gd name="connsiteX1347" fmla="*/ 6023102 w 6293294"/>
              <a:gd name="connsiteY1347" fmla="*/ 2576894 h 5604001"/>
              <a:gd name="connsiteX1348" fmla="*/ 5964237 w 6293294"/>
              <a:gd name="connsiteY1348" fmla="*/ 2504123 h 5604001"/>
              <a:gd name="connsiteX1349" fmla="*/ 5933059 w 6293294"/>
              <a:gd name="connsiteY1349" fmla="*/ 2497201 h 5604001"/>
              <a:gd name="connsiteX1350" fmla="*/ 5898451 w 6293294"/>
              <a:gd name="connsiteY1350" fmla="*/ 2476437 h 5604001"/>
              <a:gd name="connsiteX1351" fmla="*/ 5843016 w 6293294"/>
              <a:gd name="connsiteY1351" fmla="*/ 2497201 h 5604001"/>
              <a:gd name="connsiteX1352" fmla="*/ 5797995 w 6293294"/>
              <a:gd name="connsiteY1352" fmla="*/ 2490280 h 5604001"/>
              <a:gd name="connsiteX1353" fmla="*/ 5707951 w 6293294"/>
              <a:gd name="connsiteY1353" fmla="*/ 2566480 h 5604001"/>
              <a:gd name="connsiteX1354" fmla="*/ 5666359 w 6293294"/>
              <a:gd name="connsiteY1354" fmla="*/ 2556066 h 5604001"/>
              <a:gd name="connsiteX1355" fmla="*/ 5614416 w 6293294"/>
              <a:gd name="connsiteY1355" fmla="*/ 2635758 h 5604001"/>
              <a:gd name="connsiteX1356" fmla="*/ 5558981 w 6293294"/>
              <a:gd name="connsiteY1356" fmla="*/ 2621915 h 5604001"/>
              <a:gd name="connsiteX1357" fmla="*/ 5503609 w 6293294"/>
              <a:gd name="connsiteY1357" fmla="*/ 2646172 h 5604001"/>
              <a:gd name="connsiteX1358" fmla="*/ 5399659 w 6293294"/>
              <a:gd name="connsiteY1358" fmla="*/ 2594166 h 5604001"/>
              <a:gd name="connsiteX1359" fmla="*/ 5423916 w 6293294"/>
              <a:gd name="connsiteY1359" fmla="*/ 2569972 h 5604001"/>
              <a:gd name="connsiteX1360" fmla="*/ 5465509 w 6293294"/>
              <a:gd name="connsiteY1360" fmla="*/ 2576894 h 5604001"/>
              <a:gd name="connsiteX1361" fmla="*/ 5534787 w 6293294"/>
              <a:gd name="connsiteY1361" fmla="*/ 2566480 h 5604001"/>
              <a:gd name="connsiteX1362" fmla="*/ 5818759 w 6293294"/>
              <a:gd name="connsiteY1362" fmla="*/ 2393315 h 5604001"/>
              <a:gd name="connsiteX1363" fmla="*/ 6133974 w 6293294"/>
              <a:gd name="connsiteY1363" fmla="*/ 2258251 h 5604001"/>
              <a:gd name="connsiteX1364" fmla="*/ 6127051 w 6293294"/>
              <a:gd name="connsiteY1364" fmla="*/ 2254758 h 5604001"/>
              <a:gd name="connsiteX1365" fmla="*/ 6019674 w 6293294"/>
              <a:gd name="connsiteY1365" fmla="*/ 2317115 h 5604001"/>
              <a:gd name="connsiteX1366" fmla="*/ 5839524 w 6293294"/>
              <a:gd name="connsiteY1366" fmla="*/ 2386394 h 5604001"/>
              <a:gd name="connsiteX1367" fmla="*/ 5825681 w 6293294"/>
              <a:gd name="connsiteY1367" fmla="*/ 2386394 h 5604001"/>
              <a:gd name="connsiteX1368" fmla="*/ 5877624 w 6293294"/>
              <a:gd name="connsiteY1368" fmla="*/ 2299780 h 5604001"/>
              <a:gd name="connsiteX1369" fmla="*/ 5922645 w 6293294"/>
              <a:gd name="connsiteY1369" fmla="*/ 2289366 h 5604001"/>
              <a:gd name="connsiteX1370" fmla="*/ 5950395 w 6293294"/>
              <a:gd name="connsiteY1370" fmla="*/ 2254758 h 5604001"/>
              <a:gd name="connsiteX1371" fmla="*/ 6057774 w 6293294"/>
              <a:gd name="connsiteY1371" fmla="*/ 2164715 h 5604001"/>
              <a:gd name="connsiteX1372" fmla="*/ 6144324 w 6293294"/>
              <a:gd name="connsiteY1372" fmla="*/ 2188972 h 5604001"/>
              <a:gd name="connsiteX1373" fmla="*/ 5746051 w 6293294"/>
              <a:gd name="connsiteY1373" fmla="*/ 2199323 h 5604001"/>
              <a:gd name="connsiteX1374" fmla="*/ 5836095 w 6293294"/>
              <a:gd name="connsiteY1374" fmla="*/ 2143951 h 5604001"/>
              <a:gd name="connsiteX1375" fmla="*/ 5746051 w 6293294"/>
              <a:gd name="connsiteY1375" fmla="*/ 2199323 h 5604001"/>
              <a:gd name="connsiteX1376" fmla="*/ 2410651 w 6293294"/>
              <a:gd name="connsiteY1376" fmla="*/ 2195894 h 5604001"/>
              <a:gd name="connsiteX1377" fmla="*/ 2483358 w 6293294"/>
              <a:gd name="connsiteY1377" fmla="*/ 2182051 h 5604001"/>
              <a:gd name="connsiteX1378" fmla="*/ 2583815 w 6293294"/>
              <a:gd name="connsiteY1378" fmla="*/ 2237423 h 5604001"/>
              <a:gd name="connsiteX1379" fmla="*/ 2590737 w 6293294"/>
              <a:gd name="connsiteY1379" fmla="*/ 2296351 h 5604001"/>
              <a:gd name="connsiteX1380" fmla="*/ 2604580 w 6293294"/>
              <a:gd name="connsiteY1380" fmla="*/ 2303272 h 5604001"/>
              <a:gd name="connsiteX1381" fmla="*/ 2760472 w 6293294"/>
              <a:gd name="connsiteY1381" fmla="*/ 2365566 h 5604001"/>
              <a:gd name="connsiteX1382" fmla="*/ 2753551 w 6293294"/>
              <a:gd name="connsiteY1382" fmla="*/ 2393315 h 5604001"/>
              <a:gd name="connsiteX1383" fmla="*/ 2760472 w 6293294"/>
              <a:gd name="connsiteY1383" fmla="*/ 2403666 h 5604001"/>
              <a:gd name="connsiteX1384" fmla="*/ 2822829 w 6293294"/>
              <a:gd name="connsiteY1384" fmla="*/ 2417572 h 5604001"/>
              <a:gd name="connsiteX1385" fmla="*/ 2867851 w 6293294"/>
              <a:gd name="connsiteY1385" fmla="*/ 2479866 h 5604001"/>
              <a:gd name="connsiteX1386" fmla="*/ 2860929 w 6293294"/>
              <a:gd name="connsiteY1386" fmla="*/ 2507615 h 5604001"/>
              <a:gd name="connsiteX1387" fmla="*/ 2885122 w 6293294"/>
              <a:gd name="connsiteY1387" fmla="*/ 2524887 h 5604001"/>
              <a:gd name="connsiteX1388" fmla="*/ 2705037 w 6293294"/>
              <a:gd name="connsiteY1388" fmla="*/ 2614994 h 5604001"/>
              <a:gd name="connsiteX1389" fmla="*/ 2549208 w 6293294"/>
              <a:gd name="connsiteY1389" fmla="*/ 2597658 h 5604001"/>
              <a:gd name="connsiteX1390" fmla="*/ 2542286 w 6293294"/>
              <a:gd name="connsiteY1390" fmla="*/ 2604580 h 5604001"/>
              <a:gd name="connsiteX1391" fmla="*/ 2711958 w 6293294"/>
              <a:gd name="connsiteY1391" fmla="*/ 2635758 h 5604001"/>
              <a:gd name="connsiteX1392" fmla="*/ 2888615 w 6293294"/>
              <a:gd name="connsiteY1392" fmla="*/ 2528380 h 5604001"/>
              <a:gd name="connsiteX1393" fmla="*/ 2899029 w 6293294"/>
              <a:gd name="connsiteY1393" fmla="*/ 2524887 h 5604001"/>
              <a:gd name="connsiteX1394" fmla="*/ 2950972 w 6293294"/>
              <a:gd name="connsiteY1394" fmla="*/ 2552637 h 5604001"/>
              <a:gd name="connsiteX1395" fmla="*/ 2950972 w 6293294"/>
              <a:gd name="connsiteY1395" fmla="*/ 2566480 h 5604001"/>
              <a:gd name="connsiteX1396" fmla="*/ 2937129 w 6293294"/>
              <a:gd name="connsiteY1396" fmla="*/ 2566480 h 5604001"/>
              <a:gd name="connsiteX1397" fmla="*/ 2950972 w 6293294"/>
              <a:gd name="connsiteY1397" fmla="*/ 2580323 h 5604001"/>
              <a:gd name="connsiteX1398" fmla="*/ 2940558 w 6293294"/>
              <a:gd name="connsiteY1398" fmla="*/ 2597658 h 5604001"/>
              <a:gd name="connsiteX1399" fmla="*/ 2812415 w 6293294"/>
              <a:gd name="connsiteY1399" fmla="*/ 2628837 h 5604001"/>
              <a:gd name="connsiteX1400" fmla="*/ 2705037 w 6293294"/>
              <a:gd name="connsiteY1400" fmla="*/ 2639187 h 5604001"/>
              <a:gd name="connsiteX1401" fmla="*/ 2569972 w 6293294"/>
              <a:gd name="connsiteY1401" fmla="*/ 2621915 h 5604001"/>
              <a:gd name="connsiteX1402" fmla="*/ 2185543 w 6293294"/>
              <a:gd name="connsiteY1402" fmla="*/ 2317115 h 5604001"/>
              <a:gd name="connsiteX1403" fmla="*/ 2175129 w 6293294"/>
              <a:gd name="connsiteY1403" fmla="*/ 2306701 h 5604001"/>
              <a:gd name="connsiteX1404" fmla="*/ 2164715 w 6293294"/>
              <a:gd name="connsiteY1404" fmla="*/ 2244344 h 5604001"/>
              <a:gd name="connsiteX1405" fmla="*/ 2195894 w 6293294"/>
              <a:gd name="connsiteY1405" fmla="*/ 2171637 h 5604001"/>
              <a:gd name="connsiteX1406" fmla="*/ 2227072 w 6293294"/>
              <a:gd name="connsiteY1406" fmla="*/ 2157794 h 5604001"/>
              <a:gd name="connsiteX1407" fmla="*/ 2306764 w 6293294"/>
              <a:gd name="connsiteY1407" fmla="*/ 2137029 h 5604001"/>
              <a:gd name="connsiteX1408" fmla="*/ 2410651 w 6293294"/>
              <a:gd name="connsiteY1408" fmla="*/ 2195894 h 5604001"/>
              <a:gd name="connsiteX1409" fmla="*/ 5351209 w 6293294"/>
              <a:gd name="connsiteY1409" fmla="*/ 2182051 h 5604001"/>
              <a:gd name="connsiteX1410" fmla="*/ 5330381 w 6293294"/>
              <a:gd name="connsiteY1410" fmla="*/ 2171637 h 5604001"/>
              <a:gd name="connsiteX1411" fmla="*/ 5441251 w 6293294"/>
              <a:gd name="connsiteY1411" fmla="*/ 2116201 h 5604001"/>
              <a:gd name="connsiteX1412" fmla="*/ 5351209 w 6293294"/>
              <a:gd name="connsiteY1412" fmla="*/ 2182051 h 5604001"/>
              <a:gd name="connsiteX1413" fmla="*/ 4263644 w 6293294"/>
              <a:gd name="connsiteY1413" fmla="*/ 2199323 h 5604001"/>
              <a:gd name="connsiteX1414" fmla="*/ 4270566 w 6293294"/>
              <a:gd name="connsiteY1414" fmla="*/ 2230501 h 5604001"/>
              <a:gd name="connsiteX1415" fmla="*/ 4305174 w 6293294"/>
              <a:gd name="connsiteY1415" fmla="*/ 2258251 h 5604001"/>
              <a:gd name="connsiteX1416" fmla="*/ 4322509 w 6293294"/>
              <a:gd name="connsiteY1416" fmla="*/ 2292858 h 5604001"/>
              <a:gd name="connsiteX1417" fmla="*/ 4277487 w 6293294"/>
              <a:gd name="connsiteY1417" fmla="*/ 2375980 h 5604001"/>
              <a:gd name="connsiteX1418" fmla="*/ 4301744 w 6293294"/>
              <a:gd name="connsiteY1418" fmla="*/ 2427923 h 5604001"/>
              <a:gd name="connsiteX1419" fmla="*/ 4287901 w 6293294"/>
              <a:gd name="connsiteY1419" fmla="*/ 2445258 h 5604001"/>
              <a:gd name="connsiteX1420" fmla="*/ 4312158 w 6293294"/>
              <a:gd name="connsiteY1420" fmla="*/ 2452180 h 5604001"/>
              <a:gd name="connsiteX1421" fmla="*/ 4353687 w 6293294"/>
              <a:gd name="connsiteY1421" fmla="*/ 2476437 h 5604001"/>
              <a:gd name="connsiteX1422" fmla="*/ 4360609 w 6293294"/>
              <a:gd name="connsiteY1422" fmla="*/ 2497201 h 5604001"/>
              <a:gd name="connsiteX1423" fmla="*/ 4398709 w 6293294"/>
              <a:gd name="connsiteY1423" fmla="*/ 2524887 h 5604001"/>
              <a:gd name="connsiteX1424" fmla="*/ 4377944 w 6293294"/>
              <a:gd name="connsiteY1424" fmla="*/ 2531872 h 5604001"/>
              <a:gd name="connsiteX1425" fmla="*/ 4256723 w 6293294"/>
              <a:gd name="connsiteY1425" fmla="*/ 2448751 h 5604001"/>
              <a:gd name="connsiteX1426" fmla="*/ 4159758 w 6293294"/>
              <a:gd name="connsiteY1426" fmla="*/ 2116201 h 5604001"/>
              <a:gd name="connsiteX1427" fmla="*/ 4263644 w 6293294"/>
              <a:gd name="connsiteY1427" fmla="*/ 2199323 h 5604001"/>
              <a:gd name="connsiteX1428" fmla="*/ 5628259 w 6293294"/>
              <a:gd name="connsiteY1428" fmla="*/ 2130044 h 5604001"/>
              <a:gd name="connsiteX1429" fmla="*/ 5666359 w 6293294"/>
              <a:gd name="connsiteY1429" fmla="*/ 2140458 h 5604001"/>
              <a:gd name="connsiteX1430" fmla="*/ 5694109 w 6293294"/>
              <a:gd name="connsiteY1430" fmla="*/ 2192401 h 5604001"/>
              <a:gd name="connsiteX1431" fmla="*/ 5683695 w 6293294"/>
              <a:gd name="connsiteY1431" fmla="*/ 2237423 h 5604001"/>
              <a:gd name="connsiteX1432" fmla="*/ 5697537 w 6293294"/>
              <a:gd name="connsiteY1432" fmla="*/ 2275523 h 5604001"/>
              <a:gd name="connsiteX1433" fmla="*/ 5628259 w 6293294"/>
              <a:gd name="connsiteY1433" fmla="*/ 2324037 h 5604001"/>
              <a:gd name="connsiteX1434" fmla="*/ 5569395 w 6293294"/>
              <a:gd name="connsiteY1434" fmla="*/ 2299780 h 5604001"/>
              <a:gd name="connsiteX1435" fmla="*/ 5507037 w 6293294"/>
              <a:gd name="connsiteY1435" fmla="*/ 2337880 h 5604001"/>
              <a:gd name="connsiteX1436" fmla="*/ 5468937 w 6293294"/>
              <a:gd name="connsiteY1436" fmla="*/ 2324037 h 5604001"/>
              <a:gd name="connsiteX1437" fmla="*/ 5437759 w 6293294"/>
              <a:gd name="connsiteY1437" fmla="*/ 2341372 h 5604001"/>
              <a:gd name="connsiteX1438" fmla="*/ 5423916 w 6293294"/>
              <a:gd name="connsiteY1438" fmla="*/ 2292858 h 5604001"/>
              <a:gd name="connsiteX1439" fmla="*/ 5448174 w 6293294"/>
              <a:gd name="connsiteY1439" fmla="*/ 2258251 h 5604001"/>
              <a:gd name="connsiteX1440" fmla="*/ 5479351 w 6293294"/>
              <a:gd name="connsiteY1440" fmla="*/ 2209737 h 5604001"/>
              <a:gd name="connsiteX1441" fmla="*/ 5475859 w 6293294"/>
              <a:gd name="connsiteY1441" fmla="*/ 2178558 h 5604001"/>
              <a:gd name="connsiteX1442" fmla="*/ 5496687 w 6293294"/>
              <a:gd name="connsiteY1442" fmla="*/ 2130044 h 5604001"/>
              <a:gd name="connsiteX1443" fmla="*/ 5558981 w 6293294"/>
              <a:gd name="connsiteY1443" fmla="*/ 2091944 h 5604001"/>
              <a:gd name="connsiteX1444" fmla="*/ 5628259 w 6293294"/>
              <a:gd name="connsiteY1444" fmla="*/ 2130044 h 5604001"/>
              <a:gd name="connsiteX1445" fmla="*/ 1229551 w 6293294"/>
              <a:gd name="connsiteY1445" fmla="*/ 2116201 h 5604001"/>
              <a:gd name="connsiteX1446" fmla="*/ 1257300 w 6293294"/>
              <a:gd name="connsiteY1446" fmla="*/ 2161223 h 5604001"/>
              <a:gd name="connsiteX1447" fmla="*/ 1312735 w 6293294"/>
              <a:gd name="connsiteY1447" fmla="*/ 2164715 h 5604001"/>
              <a:gd name="connsiteX1448" fmla="*/ 1399286 w 6293294"/>
              <a:gd name="connsiteY1448" fmla="*/ 2192401 h 5604001"/>
              <a:gd name="connsiteX1449" fmla="*/ 1454721 w 6293294"/>
              <a:gd name="connsiteY1449" fmla="*/ 2247837 h 5604001"/>
              <a:gd name="connsiteX1450" fmla="*/ 1468564 w 6293294"/>
              <a:gd name="connsiteY1450" fmla="*/ 2306701 h 5604001"/>
              <a:gd name="connsiteX1451" fmla="*/ 1565529 w 6293294"/>
              <a:gd name="connsiteY1451" fmla="*/ 2313623 h 5604001"/>
              <a:gd name="connsiteX1452" fmla="*/ 1631378 w 6293294"/>
              <a:gd name="connsiteY1452" fmla="*/ 2355215 h 5604001"/>
              <a:gd name="connsiteX1453" fmla="*/ 1659064 w 6293294"/>
              <a:gd name="connsiteY1453" fmla="*/ 2452180 h 5604001"/>
              <a:gd name="connsiteX1454" fmla="*/ 1672908 w 6293294"/>
              <a:gd name="connsiteY1454" fmla="*/ 2459101 h 5604001"/>
              <a:gd name="connsiteX1455" fmla="*/ 1804543 w 6293294"/>
              <a:gd name="connsiteY1455" fmla="*/ 2490280 h 5604001"/>
              <a:gd name="connsiteX1456" fmla="*/ 1672908 w 6293294"/>
              <a:gd name="connsiteY1456" fmla="*/ 2500694 h 5604001"/>
              <a:gd name="connsiteX1457" fmla="*/ 1354264 w 6293294"/>
              <a:gd name="connsiteY1457" fmla="*/ 2427923 h 5604001"/>
              <a:gd name="connsiteX1458" fmla="*/ 1056386 w 6293294"/>
              <a:gd name="connsiteY1458" fmla="*/ 2251329 h 5604001"/>
              <a:gd name="connsiteX1459" fmla="*/ 1170686 w 6293294"/>
              <a:gd name="connsiteY1459" fmla="*/ 2178558 h 5604001"/>
              <a:gd name="connsiteX1460" fmla="*/ 1039114 w 6293294"/>
              <a:gd name="connsiteY1460" fmla="*/ 2227072 h 5604001"/>
              <a:gd name="connsiteX1461" fmla="*/ 1039114 w 6293294"/>
              <a:gd name="connsiteY1461" fmla="*/ 2199323 h 5604001"/>
              <a:gd name="connsiteX1462" fmla="*/ 1160335 w 6293294"/>
              <a:gd name="connsiteY1462" fmla="*/ 2078101 h 5604001"/>
              <a:gd name="connsiteX1463" fmla="*/ 1229551 w 6293294"/>
              <a:gd name="connsiteY1463" fmla="*/ 2116201 h 5604001"/>
              <a:gd name="connsiteX1464" fmla="*/ 4762374 w 6293294"/>
              <a:gd name="connsiteY1464" fmla="*/ 2112772 h 5604001"/>
              <a:gd name="connsiteX1465" fmla="*/ 4821237 w 6293294"/>
              <a:gd name="connsiteY1465" fmla="*/ 2126615 h 5604001"/>
              <a:gd name="connsiteX1466" fmla="*/ 4855909 w 6293294"/>
              <a:gd name="connsiteY1466" fmla="*/ 2209737 h 5604001"/>
              <a:gd name="connsiteX1467" fmla="*/ 4845495 w 6293294"/>
              <a:gd name="connsiteY1467" fmla="*/ 2320544 h 5604001"/>
              <a:gd name="connsiteX1468" fmla="*/ 4859337 w 6293294"/>
              <a:gd name="connsiteY1468" fmla="*/ 2372551 h 5604001"/>
              <a:gd name="connsiteX1469" fmla="*/ 4866323 w 6293294"/>
              <a:gd name="connsiteY1469" fmla="*/ 2369058 h 5604001"/>
              <a:gd name="connsiteX1470" fmla="*/ 4859337 w 6293294"/>
              <a:gd name="connsiteY1470" fmla="*/ 2341372 h 5604001"/>
              <a:gd name="connsiteX1471" fmla="*/ 4900930 w 6293294"/>
              <a:gd name="connsiteY1471" fmla="*/ 2358644 h 5604001"/>
              <a:gd name="connsiteX1472" fmla="*/ 4945951 w 6293294"/>
              <a:gd name="connsiteY1472" fmla="*/ 2341372 h 5604001"/>
              <a:gd name="connsiteX1473" fmla="*/ 4970209 w 6293294"/>
              <a:gd name="connsiteY1473" fmla="*/ 2313623 h 5604001"/>
              <a:gd name="connsiteX1474" fmla="*/ 5042916 w 6293294"/>
              <a:gd name="connsiteY1474" fmla="*/ 2282444 h 5604001"/>
              <a:gd name="connsiteX1475" fmla="*/ 5087937 w 6293294"/>
              <a:gd name="connsiteY1475" fmla="*/ 2303272 h 5604001"/>
              <a:gd name="connsiteX1476" fmla="*/ 5136451 w 6293294"/>
              <a:gd name="connsiteY1476" fmla="*/ 2223580 h 5604001"/>
              <a:gd name="connsiteX1477" fmla="*/ 5167630 w 6293294"/>
              <a:gd name="connsiteY1477" fmla="*/ 2237423 h 5604001"/>
              <a:gd name="connsiteX1478" fmla="*/ 5212651 w 6293294"/>
              <a:gd name="connsiteY1478" fmla="*/ 2164715 h 5604001"/>
              <a:gd name="connsiteX1479" fmla="*/ 5226495 w 6293294"/>
              <a:gd name="connsiteY1479" fmla="*/ 2171637 h 5604001"/>
              <a:gd name="connsiteX1480" fmla="*/ 5247259 w 6293294"/>
              <a:gd name="connsiteY1480" fmla="*/ 2126615 h 5604001"/>
              <a:gd name="connsiteX1481" fmla="*/ 5278437 w 6293294"/>
              <a:gd name="connsiteY1481" fmla="*/ 2171637 h 5604001"/>
              <a:gd name="connsiteX1482" fmla="*/ 5309616 w 6293294"/>
              <a:gd name="connsiteY1482" fmla="*/ 2192401 h 5604001"/>
              <a:gd name="connsiteX1483" fmla="*/ 5320030 w 6293294"/>
              <a:gd name="connsiteY1483" fmla="*/ 2230501 h 5604001"/>
              <a:gd name="connsiteX1484" fmla="*/ 5299266 w 6293294"/>
              <a:gd name="connsiteY1484" fmla="*/ 2275523 h 5604001"/>
              <a:gd name="connsiteX1485" fmla="*/ 5285359 w 6293294"/>
              <a:gd name="connsiteY1485" fmla="*/ 2265172 h 5604001"/>
              <a:gd name="connsiteX1486" fmla="*/ 5236909 w 6293294"/>
              <a:gd name="connsiteY1486" fmla="*/ 2306701 h 5604001"/>
              <a:gd name="connsiteX1487" fmla="*/ 5257674 w 6293294"/>
              <a:gd name="connsiteY1487" fmla="*/ 2320544 h 5604001"/>
              <a:gd name="connsiteX1488" fmla="*/ 5309616 w 6293294"/>
              <a:gd name="connsiteY1488" fmla="*/ 2282444 h 5604001"/>
              <a:gd name="connsiteX1489" fmla="*/ 5368481 w 6293294"/>
              <a:gd name="connsiteY1489" fmla="*/ 2296351 h 5604001"/>
              <a:gd name="connsiteX1490" fmla="*/ 5361559 w 6293294"/>
              <a:gd name="connsiteY1490" fmla="*/ 2317115 h 5604001"/>
              <a:gd name="connsiteX1491" fmla="*/ 5368481 w 6293294"/>
              <a:gd name="connsiteY1491" fmla="*/ 2355215 h 5604001"/>
              <a:gd name="connsiteX1492" fmla="*/ 5340795 w 6293294"/>
              <a:gd name="connsiteY1492" fmla="*/ 2414080 h 5604001"/>
              <a:gd name="connsiteX1493" fmla="*/ 5333874 w 6293294"/>
              <a:gd name="connsiteY1493" fmla="*/ 2403666 h 5604001"/>
              <a:gd name="connsiteX1494" fmla="*/ 5309616 w 6293294"/>
              <a:gd name="connsiteY1494" fmla="*/ 2448751 h 5604001"/>
              <a:gd name="connsiteX1495" fmla="*/ 5250751 w 6293294"/>
              <a:gd name="connsiteY1495" fmla="*/ 2417572 h 5604001"/>
              <a:gd name="connsiteX1496" fmla="*/ 5264595 w 6293294"/>
              <a:gd name="connsiteY1496" fmla="*/ 2393315 h 5604001"/>
              <a:gd name="connsiteX1497" fmla="*/ 5250751 w 6293294"/>
              <a:gd name="connsiteY1497" fmla="*/ 2369058 h 5604001"/>
              <a:gd name="connsiteX1498" fmla="*/ 5254181 w 6293294"/>
              <a:gd name="connsiteY1498" fmla="*/ 2362137 h 5604001"/>
              <a:gd name="connsiteX1499" fmla="*/ 5268087 w 6293294"/>
              <a:gd name="connsiteY1499" fmla="*/ 2334451 h 5604001"/>
              <a:gd name="connsiteX1500" fmla="*/ 5281930 w 6293294"/>
              <a:gd name="connsiteY1500" fmla="*/ 2334451 h 5604001"/>
              <a:gd name="connsiteX1501" fmla="*/ 5288851 w 6293294"/>
              <a:gd name="connsiteY1501" fmla="*/ 2344801 h 5604001"/>
              <a:gd name="connsiteX1502" fmla="*/ 5268087 w 6293294"/>
              <a:gd name="connsiteY1502" fmla="*/ 2344801 h 5604001"/>
              <a:gd name="connsiteX1503" fmla="*/ 5261166 w 6293294"/>
              <a:gd name="connsiteY1503" fmla="*/ 2355215 h 5604001"/>
              <a:gd name="connsiteX1504" fmla="*/ 5278437 w 6293294"/>
              <a:gd name="connsiteY1504" fmla="*/ 2369058 h 5604001"/>
              <a:gd name="connsiteX1505" fmla="*/ 5306187 w 6293294"/>
              <a:gd name="connsiteY1505" fmla="*/ 2348294 h 5604001"/>
              <a:gd name="connsiteX1506" fmla="*/ 5340795 w 6293294"/>
              <a:gd name="connsiteY1506" fmla="*/ 2320544 h 5604001"/>
              <a:gd name="connsiteX1507" fmla="*/ 5330381 w 6293294"/>
              <a:gd name="connsiteY1507" fmla="*/ 2299780 h 5604001"/>
              <a:gd name="connsiteX1508" fmla="*/ 5309616 w 6293294"/>
              <a:gd name="connsiteY1508" fmla="*/ 2299780 h 5604001"/>
              <a:gd name="connsiteX1509" fmla="*/ 5302695 w 6293294"/>
              <a:gd name="connsiteY1509" fmla="*/ 2310194 h 5604001"/>
              <a:gd name="connsiteX1510" fmla="*/ 5323459 w 6293294"/>
              <a:gd name="connsiteY1510" fmla="*/ 2313623 h 5604001"/>
              <a:gd name="connsiteX1511" fmla="*/ 5326951 w 6293294"/>
              <a:gd name="connsiteY1511" fmla="*/ 2324037 h 5604001"/>
              <a:gd name="connsiteX1512" fmla="*/ 5313109 w 6293294"/>
              <a:gd name="connsiteY1512" fmla="*/ 2337880 h 5604001"/>
              <a:gd name="connsiteX1513" fmla="*/ 5278437 w 6293294"/>
              <a:gd name="connsiteY1513" fmla="*/ 2320544 h 5604001"/>
              <a:gd name="connsiteX1514" fmla="*/ 5226495 w 6293294"/>
              <a:gd name="connsiteY1514" fmla="*/ 2341372 h 5604001"/>
              <a:gd name="connsiteX1515" fmla="*/ 5209159 w 6293294"/>
              <a:gd name="connsiteY1515" fmla="*/ 2330958 h 5604001"/>
              <a:gd name="connsiteX1516" fmla="*/ 5188395 w 6293294"/>
              <a:gd name="connsiteY1516" fmla="*/ 2341372 h 5604001"/>
              <a:gd name="connsiteX1517" fmla="*/ 5195316 w 6293294"/>
              <a:gd name="connsiteY1517" fmla="*/ 2348294 h 5604001"/>
              <a:gd name="connsiteX1518" fmla="*/ 5188395 w 6293294"/>
              <a:gd name="connsiteY1518" fmla="*/ 2362137 h 5604001"/>
              <a:gd name="connsiteX1519" fmla="*/ 5195316 w 6293294"/>
              <a:gd name="connsiteY1519" fmla="*/ 2365566 h 5604001"/>
              <a:gd name="connsiteX1520" fmla="*/ 5209159 w 6293294"/>
              <a:gd name="connsiteY1520" fmla="*/ 2358644 h 5604001"/>
              <a:gd name="connsiteX1521" fmla="*/ 5191887 w 6293294"/>
              <a:gd name="connsiteY1521" fmla="*/ 2382901 h 5604001"/>
              <a:gd name="connsiteX1522" fmla="*/ 5191887 w 6293294"/>
              <a:gd name="connsiteY1522" fmla="*/ 2393315 h 5604001"/>
              <a:gd name="connsiteX1523" fmla="*/ 5198809 w 6293294"/>
              <a:gd name="connsiteY1523" fmla="*/ 2396744 h 5604001"/>
              <a:gd name="connsiteX1524" fmla="*/ 5240337 w 6293294"/>
              <a:gd name="connsiteY1524" fmla="*/ 2355215 h 5604001"/>
              <a:gd name="connsiteX1525" fmla="*/ 5209159 w 6293294"/>
              <a:gd name="connsiteY1525" fmla="*/ 2396744 h 5604001"/>
              <a:gd name="connsiteX1526" fmla="*/ 5233416 w 6293294"/>
              <a:gd name="connsiteY1526" fmla="*/ 2421001 h 5604001"/>
              <a:gd name="connsiteX1527" fmla="*/ 5209159 w 6293294"/>
              <a:gd name="connsiteY1527" fmla="*/ 2431415 h 5604001"/>
              <a:gd name="connsiteX1528" fmla="*/ 5164137 w 6293294"/>
              <a:gd name="connsiteY1528" fmla="*/ 2407158 h 5604001"/>
              <a:gd name="connsiteX1529" fmla="*/ 5178044 w 6293294"/>
              <a:gd name="connsiteY1529" fmla="*/ 2375980 h 5604001"/>
              <a:gd name="connsiteX1530" fmla="*/ 5171059 w 6293294"/>
              <a:gd name="connsiteY1530" fmla="*/ 2382901 h 5604001"/>
              <a:gd name="connsiteX1531" fmla="*/ 5171059 w 6293294"/>
              <a:gd name="connsiteY1531" fmla="*/ 2369058 h 5604001"/>
              <a:gd name="connsiteX1532" fmla="*/ 5157216 w 6293294"/>
              <a:gd name="connsiteY1532" fmla="*/ 2382901 h 5604001"/>
              <a:gd name="connsiteX1533" fmla="*/ 5139944 w 6293294"/>
              <a:gd name="connsiteY1533" fmla="*/ 2351723 h 5604001"/>
              <a:gd name="connsiteX1534" fmla="*/ 5105274 w 6293294"/>
              <a:gd name="connsiteY1534" fmla="*/ 2386394 h 5604001"/>
              <a:gd name="connsiteX1535" fmla="*/ 5105274 w 6293294"/>
              <a:gd name="connsiteY1535" fmla="*/ 2403666 h 5604001"/>
              <a:gd name="connsiteX1536" fmla="*/ 5112195 w 6293294"/>
              <a:gd name="connsiteY1536" fmla="*/ 2410651 h 5604001"/>
              <a:gd name="connsiteX1537" fmla="*/ 5136451 w 6293294"/>
              <a:gd name="connsiteY1537" fmla="*/ 2365566 h 5604001"/>
              <a:gd name="connsiteX1538" fmla="*/ 5146866 w 6293294"/>
              <a:gd name="connsiteY1538" fmla="*/ 2365566 h 5604001"/>
              <a:gd name="connsiteX1539" fmla="*/ 5150295 w 6293294"/>
              <a:gd name="connsiteY1539" fmla="*/ 2382901 h 5604001"/>
              <a:gd name="connsiteX1540" fmla="*/ 5136451 w 6293294"/>
              <a:gd name="connsiteY1540" fmla="*/ 2400237 h 5604001"/>
              <a:gd name="connsiteX1541" fmla="*/ 5174551 w 6293294"/>
              <a:gd name="connsiteY1541" fmla="*/ 2414080 h 5604001"/>
              <a:gd name="connsiteX1542" fmla="*/ 5178044 w 6293294"/>
              <a:gd name="connsiteY1542" fmla="*/ 2431415 h 5604001"/>
              <a:gd name="connsiteX1543" fmla="*/ 5129530 w 6293294"/>
              <a:gd name="connsiteY1543" fmla="*/ 2417572 h 5604001"/>
              <a:gd name="connsiteX1544" fmla="*/ 5087937 w 6293294"/>
              <a:gd name="connsiteY1544" fmla="*/ 2431415 h 5604001"/>
              <a:gd name="connsiteX1545" fmla="*/ 5035995 w 6293294"/>
              <a:gd name="connsiteY1545" fmla="*/ 2389823 h 5604001"/>
              <a:gd name="connsiteX1546" fmla="*/ 5008309 w 6293294"/>
              <a:gd name="connsiteY1546" fmla="*/ 2400237 h 5604001"/>
              <a:gd name="connsiteX1547" fmla="*/ 5018659 w 6293294"/>
              <a:gd name="connsiteY1547" fmla="*/ 2386394 h 5604001"/>
              <a:gd name="connsiteX1548" fmla="*/ 4994466 w 6293294"/>
              <a:gd name="connsiteY1548" fmla="*/ 2344801 h 5604001"/>
              <a:gd name="connsiteX1549" fmla="*/ 5004816 w 6293294"/>
              <a:gd name="connsiteY1549" fmla="*/ 2337880 h 5604001"/>
              <a:gd name="connsiteX1550" fmla="*/ 5004816 w 6293294"/>
              <a:gd name="connsiteY1550" fmla="*/ 2351723 h 5604001"/>
              <a:gd name="connsiteX1551" fmla="*/ 5018659 w 6293294"/>
              <a:gd name="connsiteY1551" fmla="*/ 2337880 h 5604001"/>
              <a:gd name="connsiteX1552" fmla="*/ 5022151 w 6293294"/>
              <a:gd name="connsiteY1552" fmla="*/ 2344801 h 5604001"/>
              <a:gd name="connsiteX1553" fmla="*/ 5035995 w 6293294"/>
              <a:gd name="connsiteY1553" fmla="*/ 2337880 h 5604001"/>
              <a:gd name="connsiteX1554" fmla="*/ 5004816 w 6293294"/>
              <a:gd name="connsiteY1554" fmla="*/ 2355215 h 5604001"/>
              <a:gd name="connsiteX1555" fmla="*/ 5018659 w 6293294"/>
              <a:gd name="connsiteY1555" fmla="*/ 2365566 h 5604001"/>
              <a:gd name="connsiteX1556" fmla="*/ 5049837 w 6293294"/>
              <a:gd name="connsiteY1556" fmla="*/ 2337880 h 5604001"/>
              <a:gd name="connsiteX1557" fmla="*/ 5025644 w 6293294"/>
              <a:gd name="connsiteY1557" fmla="*/ 2310194 h 5604001"/>
              <a:gd name="connsiteX1558" fmla="*/ 4977130 w 6293294"/>
              <a:gd name="connsiteY1558" fmla="*/ 2355215 h 5604001"/>
              <a:gd name="connsiteX1559" fmla="*/ 4980623 w 6293294"/>
              <a:gd name="connsiteY1559" fmla="*/ 2358644 h 5604001"/>
              <a:gd name="connsiteX1560" fmla="*/ 4990974 w 6293294"/>
              <a:gd name="connsiteY1560" fmla="*/ 2375980 h 5604001"/>
              <a:gd name="connsiteX1561" fmla="*/ 4973637 w 6293294"/>
              <a:gd name="connsiteY1561" fmla="*/ 2393315 h 5604001"/>
              <a:gd name="connsiteX1562" fmla="*/ 4994466 w 6293294"/>
              <a:gd name="connsiteY1562" fmla="*/ 2396744 h 5604001"/>
              <a:gd name="connsiteX1563" fmla="*/ 4984051 w 6293294"/>
              <a:gd name="connsiteY1563" fmla="*/ 2403666 h 5604001"/>
              <a:gd name="connsiteX1564" fmla="*/ 4956366 w 6293294"/>
              <a:gd name="connsiteY1564" fmla="*/ 2386394 h 5604001"/>
              <a:gd name="connsiteX1565" fmla="*/ 4977130 w 6293294"/>
              <a:gd name="connsiteY1565" fmla="*/ 2351723 h 5604001"/>
              <a:gd name="connsiteX1566" fmla="*/ 4963287 w 6293294"/>
              <a:gd name="connsiteY1566" fmla="*/ 2337880 h 5604001"/>
              <a:gd name="connsiteX1567" fmla="*/ 4932109 w 6293294"/>
              <a:gd name="connsiteY1567" fmla="*/ 2375980 h 5604001"/>
              <a:gd name="connsiteX1568" fmla="*/ 4907851 w 6293294"/>
              <a:gd name="connsiteY1568" fmla="*/ 2372551 h 5604001"/>
              <a:gd name="connsiteX1569" fmla="*/ 4838574 w 6293294"/>
              <a:gd name="connsiteY1569" fmla="*/ 2462594 h 5604001"/>
              <a:gd name="connsiteX1570" fmla="*/ 4810887 w 6293294"/>
              <a:gd name="connsiteY1570" fmla="*/ 2504123 h 5604001"/>
              <a:gd name="connsiteX1571" fmla="*/ 4835144 w 6293294"/>
              <a:gd name="connsiteY1571" fmla="*/ 2559558 h 5604001"/>
              <a:gd name="connsiteX1572" fmla="*/ 4942523 w 6293294"/>
              <a:gd name="connsiteY1572" fmla="*/ 2722309 h 5604001"/>
              <a:gd name="connsiteX1573" fmla="*/ 5039487 w 6293294"/>
              <a:gd name="connsiteY1573" fmla="*/ 2777744 h 5604001"/>
              <a:gd name="connsiteX1574" fmla="*/ 5119116 w 6293294"/>
              <a:gd name="connsiteY1574" fmla="*/ 2802001 h 5604001"/>
              <a:gd name="connsiteX1575" fmla="*/ 5164137 w 6293294"/>
              <a:gd name="connsiteY1575" fmla="*/ 2853944 h 5604001"/>
              <a:gd name="connsiteX1576" fmla="*/ 5212651 w 6293294"/>
              <a:gd name="connsiteY1576" fmla="*/ 2895537 h 5604001"/>
              <a:gd name="connsiteX1577" fmla="*/ 5198809 w 6293294"/>
              <a:gd name="connsiteY1577" fmla="*/ 2937066 h 5604001"/>
              <a:gd name="connsiteX1578" fmla="*/ 5132959 w 6293294"/>
              <a:gd name="connsiteY1578" fmla="*/ 2975166 h 5604001"/>
              <a:gd name="connsiteX1579" fmla="*/ 5098351 w 6293294"/>
              <a:gd name="connsiteY1579" fmla="*/ 2968244 h 5604001"/>
              <a:gd name="connsiteX1580" fmla="*/ 5042916 w 6293294"/>
              <a:gd name="connsiteY1580" fmla="*/ 3023680 h 5604001"/>
              <a:gd name="connsiteX1581" fmla="*/ 4935537 w 6293294"/>
              <a:gd name="connsiteY1581" fmla="*/ 2940558 h 5604001"/>
              <a:gd name="connsiteX1582" fmla="*/ 4883595 w 6293294"/>
              <a:gd name="connsiteY1582" fmla="*/ 2957830 h 5604001"/>
              <a:gd name="connsiteX1583" fmla="*/ 4821237 w 6293294"/>
              <a:gd name="connsiteY1583" fmla="*/ 2885123 h 5604001"/>
              <a:gd name="connsiteX1584" fmla="*/ 4831651 w 6293294"/>
              <a:gd name="connsiteY1584" fmla="*/ 2853944 h 5604001"/>
              <a:gd name="connsiteX1585" fmla="*/ 4790123 w 6293294"/>
              <a:gd name="connsiteY1585" fmla="*/ 2767394 h 5604001"/>
              <a:gd name="connsiteX1586" fmla="*/ 4814316 w 6293294"/>
              <a:gd name="connsiteY1586" fmla="*/ 2732723 h 5604001"/>
              <a:gd name="connsiteX1587" fmla="*/ 4807395 w 6293294"/>
              <a:gd name="connsiteY1587" fmla="*/ 2705037 h 5604001"/>
              <a:gd name="connsiteX1588" fmla="*/ 4810887 w 6293294"/>
              <a:gd name="connsiteY1588" fmla="*/ 2677287 h 5604001"/>
              <a:gd name="connsiteX1589" fmla="*/ 4848987 w 6293294"/>
              <a:gd name="connsiteY1589" fmla="*/ 2639187 h 5604001"/>
              <a:gd name="connsiteX1590" fmla="*/ 4814316 w 6293294"/>
              <a:gd name="connsiteY1590" fmla="*/ 2614994 h 5604001"/>
              <a:gd name="connsiteX1591" fmla="*/ 4797044 w 6293294"/>
              <a:gd name="connsiteY1591" fmla="*/ 2569972 h 5604001"/>
              <a:gd name="connsiteX1592" fmla="*/ 4779709 w 6293294"/>
              <a:gd name="connsiteY1592" fmla="*/ 2549144 h 5604001"/>
              <a:gd name="connsiteX1593" fmla="*/ 4734687 w 6293294"/>
              <a:gd name="connsiteY1593" fmla="*/ 2535301 h 5604001"/>
              <a:gd name="connsiteX1594" fmla="*/ 4713923 w 6293294"/>
              <a:gd name="connsiteY1594" fmla="*/ 2472944 h 5604001"/>
              <a:gd name="connsiteX1595" fmla="*/ 4738116 w 6293294"/>
              <a:gd name="connsiteY1595" fmla="*/ 2389823 h 5604001"/>
              <a:gd name="connsiteX1596" fmla="*/ 4675823 w 6293294"/>
              <a:gd name="connsiteY1596" fmla="*/ 2317115 h 5604001"/>
              <a:gd name="connsiteX1597" fmla="*/ 4682744 w 6293294"/>
              <a:gd name="connsiteY1597" fmla="*/ 2279015 h 5604001"/>
              <a:gd name="connsiteX1598" fmla="*/ 4620387 w 6293294"/>
              <a:gd name="connsiteY1598" fmla="*/ 2185480 h 5604001"/>
              <a:gd name="connsiteX1599" fmla="*/ 4668901 w 6293294"/>
              <a:gd name="connsiteY1599" fmla="*/ 2112772 h 5604001"/>
              <a:gd name="connsiteX1600" fmla="*/ 4713923 w 6293294"/>
              <a:gd name="connsiteY1600" fmla="*/ 2071180 h 5604001"/>
              <a:gd name="connsiteX1601" fmla="*/ 4762374 w 6293294"/>
              <a:gd name="connsiteY1601" fmla="*/ 2112772 h 5604001"/>
              <a:gd name="connsiteX1602" fmla="*/ 3030601 w 6293294"/>
              <a:gd name="connsiteY1602" fmla="*/ 2071180 h 5604001"/>
              <a:gd name="connsiteX1603" fmla="*/ 3023680 w 6293294"/>
              <a:gd name="connsiteY1603" fmla="*/ 2095437 h 5604001"/>
              <a:gd name="connsiteX1604" fmla="*/ 3020251 w 6293294"/>
              <a:gd name="connsiteY1604" fmla="*/ 2074672 h 5604001"/>
              <a:gd name="connsiteX1605" fmla="*/ 3013329 w 6293294"/>
              <a:gd name="connsiteY1605" fmla="*/ 2071180 h 5604001"/>
              <a:gd name="connsiteX1606" fmla="*/ 3002915 w 6293294"/>
              <a:gd name="connsiteY1606" fmla="*/ 2081593 h 5604001"/>
              <a:gd name="connsiteX1607" fmla="*/ 3023680 w 6293294"/>
              <a:gd name="connsiteY1607" fmla="*/ 2130044 h 5604001"/>
              <a:gd name="connsiteX1608" fmla="*/ 3006344 w 6293294"/>
              <a:gd name="connsiteY1608" fmla="*/ 2130044 h 5604001"/>
              <a:gd name="connsiteX1609" fmla="*/ 2985580 w 6293294"/>
              <a:gd name="connsiteY1609" fmla="*/ 2088515 h 5604001"/>
              <a:gd name="connsiteX1610" fmla="*/ 3009837 w 6293294"/>
              <a:gd name="connsiteY1610" fmla="*/ 2057337 h 5604001"/>
              <a:gd name="connsiteX1611" fmla="*/ 3030601 w 6293294"/>
              <a:gd name="connsiteY1611" fmla="*/ 2071180 h 5604001"/>
              <a:gd name="connsiteX1612" fmla="*/ 5808345 w 6293294"/>
              <a:gd name="connsiteY1612" fmla="*/ 2043493 h 5604001"/>
              <a:gd name="connsiteX1613" fmla="*/ 5635181 w 6293294"/>
              <a:gd name="connsiteY1613" fmla="*/ 2102358 h 5604001"/>
              <a:gd name="connsiteX1614" fmla="*/ 5794502 w 6293294"/>
              <a:gd name="connsiteY1614" fmla="*/ 2040001 h 5604001"/>
              <a:gd name="connsiteX1615" fmla="*/ 5808345 w 6293294"/>
              <a:gd name="connsiteY1615" fmla="*/ 2043493 h 5604001"/>
              <a:gd name="connsiteX1616" fmla="*/ 4163187 w 6293294"/>
              <a:gd name="connsiteY1616" fmla="*/ 2164715 h 5604001"/>
              <a:gd name="connsiteX1617" fmla="*/ 4118165 w 6293294"/>
              <a:gd name="connsiteY1617" fmla="*/ 2154301 h 5604001"/>
              <a:gd name="connsiteX1618" fmla="*/ 4052380 w 6293294"/>
              <a:gd name="connsiteY1618" fmla="*/ 2195894 h 5604001"/>
              <a:gd name="connsiteX1619" fmla="*/ 3941509 w 6293294"/>
              <a:gd name="connsiteY1619" fmla="*/ 2105851 h 5604001"/>
              <a:gd name="connsiteX1620" fmla="*/ 3934587 w 6293294"/>
              <a:gd name="connsiteY1620" fmla="*/ 2109280 h 5604001"/>
              <a:gd name="connsiteX1621" fmla="*/ 4045458 w 6293294"/>
              <a:gd name="connsiteY1621" fmla="*/ 2206244 h 5604001"/>
              <a:gd name="connsiteX1622" fmla="*/ 4041965 w 6293294"/>
              <a:gd name="connsiteY1622" fmla="*/ 2213229 h 5604001"/>
              <a:gd name="connsiteX1623" fmla="*/ 3872230 w 6293294"/>
              <a:gd name="connsiteY1623" fmla="*/ 2137029 h 5604001"/>
              <a:gd name="connsiteX1624" fmla="*/ 3996944 w 6293294"/>
              <a:gd name="connsiteY1624" fmla="*/ 2202815 h 5604001"/>
              <a:gd name="connsiteX1625" fmla="*/ 3951923 w 6293294"/>
              <a:gd name="connsiteY1625" fmla="*/ 2258251 h 5604001"/>
              <a:gd name="connsiteX1626" fmla="*/ 3848036 w 6293294"/>
              <a:gd name="connsiteY1626" fmla="*/ 2202815 h 5604001"/>
              <a:gd name="connsiteX1627" fmla="*/ 3830701 w 6293294"/>
              <a:gd name="connsiteY1627" fmla="*/ 2206244 h 5604001"/>
              <a:gd name="connsiteX1628" fmla="*/ 3955415 w 6293294"/>
              <a:gd name="connsiteY1628" fmla="*/ 2285937 h 5604001"/>
              <a:gd name="connsiteX1629" fmla="*/ 3955415 w 6293294"/>
              <a:gd name="connsiteY1629" fmla="*/ 2296351 h 5604001"/>
              <a:gd name="connsiteX1630" fmla="*/ 3938080 w 6293294"/>
              <a:gd name="connsiteY1630" fmla="*/ 2299780 h 5604001"/>
              <a:gd name="connsiteX1631" fmla="*/ 3858387 w 6293294"/>
              <a:gd name="connsiteY1631" fmla="*/ 2275523 h 5604001"/>
              <a:gd name="connsiteX1632" fmla="*/ 3927665 w 6293294"/>
              <a:gd name="connsiteY1632" fmla="*/ 2306701 h 5604001"/>
              <a:gd name="connsiteX1633" fmla="*/ 3913823 w 6293294"/>
              <a:gd name="connsiteY1633" fmla="*/ 2334451 h 5604001"/>
              <a:gd name="connsiteX1634" fmla="*/ 3924236 w 6293294"/>
              <a:gd name="connsiteY1634" fmla="*/ 2407158 h 5604001"/>
              <a:gd name="connsiteX1635" fmla="*/ 3861880 w 6293294"/>
              <a:gd name="connsiteY1635" fmla="*/ 2372551 h 5604001"/>
              <a:gd name="connsiteX1636" fmla="*/ 3813365 w 6293294"/>
              <a:gd name="connsiteY1636" fmla="*/ 2344801 h 5604001"/>
              <a:gd name="connsiteX1637" fmla="*/ 3771837 w 6293294"/>
              <a:gd name="connsiteY1637" fmla="*/ 2362137 h 5604001"/>
              <a:gd name="connsiteX1638" fmla="*/ 3709480 w 6293294"/>
              <a:gd name="connsiteY1638" fmla="*/ 2289366 h 5604001"/>
              <a:gd name="connsiteX1639" fmla="*/ 3723322 w 6293294"/>
              <a:gd name="connsiteY1639" fmla="*/ 2254758 h 5604001"/>
              <a:gd name="connsiteX1640" fmla="*/ 3705987 w 6293294"/>
              <a:gd name="connsiteY1640" fmla="*/ 2244344 h 5604001"/>
              <a:gd name="connsiteX1641" fmla="*/ 3692144 w 6293294"/>
              <a:gd name="connsiteY1641" fmla="*/ 2216658 h 5604001"/>
              <a:gd name="connsiteX1642" fmla="*/ 3719894 w 6293294"/>
              <a:gd name="connsiteY1642" fmla="*/ 2185480 h 5604001"/>
              <a:gd name="connsiteX1643" fmla="*/ 3712908 w 6293294"/>
              <a:gd name="connsiteY1643" fmla="*/ 2150872 h 5604001"/>
              <a:gd name="connsiteX1644" fmla="*/ 3719894 w 6293294"/>
              <a:gd name="connsiteY1644" fmla="*/ 2133537 h 5604001"/>
              <a:gd name="connsiteX1645" fmla="*/ 3730244 w 6293294"/>
              <a:gd name="connsiteY1645" fmla="*/ 2133537 h 5604001"/>
              <a:gd name="connsiteX1646" fmla="*/ 3768344 w 6293294"/>
              <a:gd name="connsiteY1646" fmla="*/ 2119694 h 5604001"/>
              <a:gd name="connsiteX1647" fmla="*/ 3799522 w 6293294"/>
              <a:gd name="connsiteY1647" fmla="*/ 2067751 h 5604001"/>
              <a:gd name="connsiteX1648" fmla="*/ 3841115 w 6293294"/>
              <a:gd name="connsiteY1648" fmla="*/ 2046923 h 5604001"/>
              <a:gd name="connsiteX1649" fmla="*/ 3903409 w 6293294"/>
              <a:gd name="connsiteY1649" fmla="*/ 2078101 h 5604001"/>
              <a:gd name="connsiteX1650" fmla="*/ 4031551 w 6293294"/>
              <a:gd name="connsiteY1650" fmla="*/ 2012315 h 5604001"/>
              <a:gd name="connsiteX1651" fmla="*/ 4163187 w 6293294"/>
              <a:gd name="connsiteY1651" fmla="*/ 2164715 h 5604001"/>
              <a:gd name="connsiteX1652" fmla="*/ 4014280 w 6293294"/>
              <a:gd name="connsiteY1652" fmla="*/ 2012315 h 5604001"/>
              <a:gd name="connsiteX1653" fmla="*/ 3910330 w 6293294"/>
              <a:gd name="connsiteY1653" fmla="*/ 2060829 h 5604001"/>
              <a:gd name="connsiteX1654" fmla="*/ 3986530 w 6293294"/>
              <a:gd name="connsiteY1654" fmla="*/ 2012315 h 5604001"/>
              <a:gd name="connsiteX1655" fmla="*/ 4014280 w 6293294"/>
              <a:gd name="connsiteY1655" fmla="*/ 2012315 h 5604001"/>
              <a:gd name="connsiteX1656" fmla="*/ 1392364 w 6293294"/>
              <a:gd name="connsiteY1656" fmla="*/ 2064258 h 5604001"/>
              <a:gd name="connsiteX1657" fmla="*/ 1222629 w 6293294"/>
              <a:gd name="connsiteY1657" fmla="*/ 2019237 h 5604001"/>
              <a:gd name="connsiteX1658" fmla="*/ 1246886 w 6293294"/>
              <a:gd name="connsiteY1658" fmla="*/ 2012315 h 5604001"/>
              <a:gd name="connsiteX1659" fmla="*/ 1392364 w 6293294"/>
              <a:gd name="connsiteY1659" fmla="*/ 2064258 h 5604001"/>
              <a:gd name="connsiteX1660" fmla="*/ 1541272 w 6293294"/>
              <a:gd name="connsiteY1660" fmla="*/ 2015808 h 5604001"/>
              <a:gd name="connsiteX1661" fmla="*/ 1721421 w 6293294"/>
              <a:gd name="connsiteY1661" fmla="*/ 2095437 h 5604001"/>
              <a:gd name="connsiteX1662" fmla="*/ 1870329 w 6293294"/>
              <a:gd name="connsiteY1662" fmla="*/ 2067751 h 5604001"/>
              <a:gd name="connsiteX1663" fmla="*/ 1887664 w 6293294"/>
              <a:gd name="connsiteY1663" fmla="*/ 2067751 h 5604001"/>
              <a:gd name="connsiteX1664" fmla="*/ 1970786 w 6293294"/>
              <a:gd name="connsiteY1664" fmla="*/ 2116201 h 5604001"/>
              <a:gd name="connsiteX1665" fmla="*/ 2067751 w 6293294"/>
              <a:gd name="connsiteY1665" fmla="*/ 2133537 h 5604001"/>
              <a:gd name="connsiteX1666" fmla="*/ 2261743 w 6293294"/>
              <a:gd name="connsiteY1666" fmla="*/ 2057337 h 5604001"/>
              <a:gd name="connsiteX1667" fmla="*/ 2279015 w 6293294"/>
              <a:gd name="connsiteY1667" fmla="*/ 2119694 h 5604001"/>
              <a:gd name="connsiteX1668" fmla="*/ 2133537 w 6293294"/>
              <a:gd name="connsiteY1668" fmla="*/ 2254758 h 5604001"/>
              <a:gd name="connsiteX1669" fmla="*/ 2147443 w 6293294"/>
              <a:gd name="connsiteY1669" fmla="*/ 2334451 h 5604001"/>
              <a:gd name="connsiteX1670" fmla="*/ 2123186 w 6293294"/>
              <a:gd name="connsiteY1670" fmla="*/ 2330958 h 5604001"/>
              <a:gd name="connsiteX1671" fmla="*/ 2050415 w 6293294"/>
              <a:gd name="connsiteY1671" fmla="*/ 2337880 h 5604001"/>
              <a:gd name="connsiteX1672" fmla="*/ 1749108 w 6293294"/>
              <a:gd name="connsiteY1672" fmla="*/ 2227072 h 5604001"/>
              <a:gd name="connsiteX1673" fmla="*/ 1745678 w 6293294"/>
              <a:gd name="connsiteY1673" fmla="*/ 2230501 h 5604001"/>
              <a:gd name="connsiteX1674" fmla="*/ 1776794 w 6293294"/>
              <a:gd name="connsiteY1674" fmla="*/ 2265172 h 5604001"/>
              <a:gd name="connsiteX1675" fmla="*/ 2046986 w 6293294"/>
              <a:gd name="connsiteY1675" fmla="*/ 2365566 h 5604001"/>
              <a:gd name="connsiteX1676" fmla="*/ 2154364 w 6293294"/>
              <a:gd name="connsiteY1676" fmla="*/ 2344801 h 5604001"/>
              <a:gd name="connsiteX1677" fmla="*/ 2306764 w 6293294"/>
              <a:gd name="connsiteY1677" fmla="*/ 2528380 h 5604001"/>
              <a:gd name="connsiteX1678" fmla="*/ 2261743 w 6293294"/>
              <a:gd name="connsiteY1678" fmla="*/ 2538794 h 5604001"/>
              <a:gd name="connsiteX1679" fmla="*/ 2147443 w 6293294"/>
              <a:gd name="connsiteY1679" fmla="*/ 2511044 h 5604001"/>
              <a:gd name="connsiteX1680" fmla="*/ 2026221 w 6293294"/>
              <a:gd name="connsiteY1680" fmla="*/ 2511044 h 5604001"/>
              <a:gd name="connsiteX1681" fmla="*/ 1887664 w 6293294"/>
              <a:gd name="connsiteY1681" fmla="*/ 2375980 h 5604001"/>
              <a:gd name="connsiteX1682" fmla="*/ 1759521 w 6293294"/>
              <a:gd name="connsiteY1682" fmla="*/ 2344801 h 5604001"/>
              <a:gd name="connsiteX1683" fmla="*/ 1697164 w 6293294"/>
              <a:gd name="connsiteY1683" fmla="*/ 2230501 h 5604001"/>
              <a:gd name="connsiteX1684" fmla="*/ 1614043 w 6293294"/>
              <a:gd name="connsiteY1684" fmla="*/ 2192401 h 5604001"/>
              <a:gd name="connsiteX1685" fmla="*/ 1565529 w 6293294"/>
              <a:gd name="connsiteY1685" fmla="*/ 2157794 h 5604001"/>
              <a:gd name="connsiteX1686" fmla="*/ 1506664 w 6293294"/>
              <a:gd name="connsiteY1686" fmla="*/ 2078101 h 5604001"/>
              <a:gd name="connsiteX1687" fmla="*/ 1534351 w 6293294"/>
              <a:gd name="connsiteY1687" fmla="*/ 2005393 h 5604001"/>
              <a:gd name="connsiteX1688" fmla="*/ 1541272 w 6293294"/>
              <a:gd name="connsiteY1688" fmla="*/ 2015808 h 5604001"/>
              <a:gd name="connsiteX1689" fmla="*/ 5320030 w 6293294"/>
              <a:gd name="connsiteY1689" fmla="*/ 2015808 h 5604001"/>
              <a:gd name="connsiteX1690" fmla="*/ 5361559 w 6293294"/>
              <a:gd name="connsiteY1690" fmla="*/ 2001901 h 5604001"/>
              <a:gd name="connsiteX1691" fmla="*/ 5416995 w 6293294"/>
              <a:gd name="connsiteY1691" fmla="*/ 2067751 h 5604001"/>
              <a:gd name="connsiteX1692" fmla="*/ 5486274 w 6293294"/>
              <a:gd name="connsiteY1692" fmla="*/ 2112772 h 5604001"/>
              <a:gd name="connsiteX1693" fmla="*/ 5475859 w 6293294"/>
              <a:gd name="connsiteY1693" fmla="*/ 2147380 h 5604001"/>
              <a:gd name="connsiteX1694" fmla="*/ 5458587 w 6293294"/>
              <a:gd name="connsiteY1694" fmla="*/ 2168144 h 5604001"/>
              <a:gd name="connsiteX1695" fmla="*/ 5462016 w 6293294"/>
              <a:gd name="connsiteY1695" fmla="*/ 2202815 h 5604001"/>
              <a:gd name="connsiteX1696" fmla="*/ 5358130 w 6293294"/>
              <a:gd name="connsiteY1696" fmla="*/ 2279015 h 5604001"/>
              <a:gd name="connsiteX1697" fmla="*/ 5323459 w 6293294"/>
              <a:gd name="connsiteY1697" fmla="*/ 2272094 h 5604001"/>
              <a:gd name="connsiteX1698" fmla="*/ 5333874 w 6293294"/>
              <a:gd name="connsiteY1698" fmla="*/ 2230501 h 5604001"/>
              <a:gd name="connsiteX1699" fmla="*/ 5292281 w 6293294"/>
              <a:gd name="connsiteY1699" fmla="*/ 2161223 h 5604001"/>
              <a:gd name="connsiteX1700" fmla="*/ 5302695 w 6293294"/>
              <a:gd name="connsiteY1700" fmla="*/ 2164715 h 5604001"/>
              <a:gd name="connsiteX1701" fmla="*/ 5361559 w 6293294"/>
              <a:gd name="connsiteY1701" fmla="*/ 2067751 h 5604001"/>
              <a:gd name="connsiteX1702" fmla="*/ 5292281 w 6293294"/>
              <a:gd name="connsiteY1702" fmla="*/ 2154301 h 5604001"/>
              <a:gd name="connsiteX1703" fmla="*/ 5247259 w 6293294"/>
              <a:gd name="connsiteY1703" fmla="*/ 2112772 h 5604001"/>
              <a:gd name="connsiteX1704" fmla="*/ 5223066 w 6293294"/>
              <a:gd name="connsiteY1704" fmla="*/ 2154301 h 5604001"/>
              <a:gd name="connsiteX1705" fmla="*/ 5184966 w 6293294"/>
              <a:gd name="connsiteY1705" fmla="*/ 2150872 h 5604001"/>
              <a:gd name="connsiteX1706" fmla="*/ 5188395 w 6293294"/>
              <a:gd name="connsiteY1706" fmla="*/ 2123123 h 5604001"/>
              <a:gd name="connsiteX1707" fmla="*/ 5198809 w 6293294"/>
              <a:gd name="connsiteY1707" fmla="*/ 2112772 h 5604001"/>
              <a:gd name="connsiteX1708" fmla="*/ 5240337 w 6293294"/>
              <a:gd name="connsiteY1708" fmla="*/ 2064258 h 5604001"/>
              <a:gd name="connsiteX1709" fmla="*/ 5261166 w 6293294"/>
              <a:gd name="connsiteY1709" fmla="*/ 2050415 h 5604001"/>
              <a:gd name="connsiteX1710" fmla="*/ 5278437 w 6293294"/>
              <a:gd name="connsiteY1710" fmla="*/ 2001901 h 5604001"/>
              <a:gd name="connsiteX1711" fmla="*/ 5288851 w 6293294"/>
              <a:gd name="connsiteY1711" fmla="*/ 2001901 h 5604001"/>
              <a:gd name="connsiteX1712" fmla="*/ 5320030 w 6293294"/>
              <a:gd name="connsiteY1712" fmla="*/ 2015808 h 5604001"/>
              <a:gd name="connsiteX1713" fmla="*/ 4371023 w 6293294"/>
              <a:gd name="connsiteY1713" fmla="*/ 2046923 h 5604001"/>
              <a:gd name="connsiteX1714" fmla="*/ 4405630 w 6293294"/>
              <a:gd name="connsiteY1714" fmla="*/ 2064258 h 5604001"/>
              <a:gd name="connsiteX1715" fmla="*/ 4457574 w 6293294"/>
              <a:gd name="connsiteY1715" fmla="*/ 2147380 h 5604001"/>
              <a:gd name="connsiteX1716" fmla="*/ 4596130 w 6293294"/>
              <a:gd name="connsiteY1716" fmla="*/ 2227072 h 5604001"/>
              <a:gd name="connsiteX1717" fmla="*/ 4585716 w 6293294"/>
              <a:gd name="connsiteY1717" fmla="*/ 2306701 h 5604001"/>
              <a:gd name="connsiteX1718" fmla="*/ 4630801 w 6293294"/>
              <a:gd name="connsiteY1718" fmla="*/ 2483358 h 5604001"/>
              <a:gd name="connsiteX1719" fmla="*/ 4551109 w 6293294"/>
              <a:gd name="connsiteY1719" fmla="*/ 2438337 h 5604001"/>
              <a:gd name="connsiteX1720" fmla="*/ 4481830 w 6293294"/>
              <a:gd name="connsiteY1720" fmla="*/ 2372551 h 5604001"/>
              <a:gd name="connsiteX1721" fmla="*/ 4405630 w 6293294"/>
              <a:gd name="connsiteY1721" fmla="*/ 2254758 h 5604001"/>
              <a:gd name="connsiteX1722" fmla="*/ 4402201 w 6293294"/>
              <a:gd name="connsiteY1722" fmla="*/ 2254758 h 5604001"/>
              <a:gd name="connsiteX1723" fmla="*/ 4551109 w 6293294"/>
              <a:gd name="connsiteY1723" fmla="*/ 2452180 h 5604001"/>
              <a:gd name="connsiteX1724" fmla="*/ 4630801 w 6293294"/>
              <a:gd name="connsiteY1724" fmla="*/ 2490280 h 5604001"/>
              <a:gd name="connsiteX1725" fmla="*/ 4648074 w 6293294"/>
              <a:gd name="connsiteY1725" fmla="*/ 2517966 h 5604001"/>
              <a:gd name="connsiteX1726" fmla="*/ 4779709 w 6293294"/>
              <a:gd name="connsiteY1726" fmla="*/ 2621915 h 5604001"/>
              <a:gd name="connsiteX1727" fmla="*/ 4693095 w 6293294"/>
              <a:gd name="connsiteY1727" fmla="*/ 2608072 h 5604001"/>
              <a:gd name="connsiteX1728" fmla="*/ 4585716 w 6293294"/>
              <a:gd name="connsiteY1728" fmla="*/ 2635758 h 5604001"/>
              <a:gd name="connsiteX1729" fmla="*/ 4592701 w 6293294"/>
              <a:gd name="connsiteY1729" fmla="*/ 2639187 h 5604001"/>
              <a:gd name="connsiteX1730" fmla="*/ 4693095 w 6293294"/>
              <a:gd name="connsiteY1730" fmla="*/ 2621915 h 5604001"/>
              <a:gd name="connsiteX1731" fmla="*/ 4772787 w 6293294"/>
              <a:gd name="connsiteY1731" fmla="*/ 2628837 h 5604001"/>
              <a:gd name="connsiteX1732" fmla="*/ 4745101 w 6293294"/>
              <a:gd name="connsiteY1732" fmla="*/ 2660015 h 5604001"/>
              <a:gd name="connsiteX1733" fmla="*/ 4620387 w 6293294"/>
              <a:gd name="connsiteY1733" fmla="*/ 2687701 h 5604001"/>
              <a:gd name="connsiteX1734" fmla="*/ 4551109 w 6293294"/>
              <a:gd name="connsiteY1734" fmla="*/ 2680780 h 5604001"/>
              <a:gd name="connsiteX1735" fmla="*/ 4616895 w 6293294"/>
              <a:gd name="connsiteY1735" fmla="*/ 2698115 h 5604001"/>
              <a:gd name="connsiteX1736" fmla="*/ 4741609 w 6293294"/>
              <a:gd name="connsiteY1736" fmla="*/ 2673858 h 5604001"/>
              <a:gd name="connsiteX1737" fmla="*/ 4720844 w 6293294"/>
              <a:gd name="connsiteY1737" fmla="*/ 2708466 h 5604001"/>
              <a:gd name="connsiteX1738" fmla="*/ 4509580 w 6293294"/>
              <a:gd name="connsiteY1738" fmla="*/ 2756980 h 5604001"/>
              <a:gd name="connsiteX1739" fmla="*/ 4568444 w 6293294"/>
              <a:gd name="connsiteY1739" fmla="*/ 2770823 h 5604001"/>
              <a:gd name="connsiteX1740" fmla="*/ 4720844 w 6293294"/>
              <a:gd name="connsiteY1740" fmla="*/ 2725801 h 5604001"/>
              <a:gd name="connsiteX1741" fmla="*/ 4710430 w 6293294"/>
              <a:gd name="connsiteY1741" fmla="*/ 2770823 h 5604001"/>
              <a:gd name="connsiteX1742" fmla="*/ 4727766 w 6293294"/>
              <a:gd name="connsiteY1742" fmla="*/ 2836609 h 5604001"/>
              <a:gd name="connsiteX1743" fmla="*/ 4668901 w 6293294"/>
              <a:gd name="connsiteY1743" fmla="*/ 2836609 h 5604001"/>
              <a:gd name="connsiteX1744" fmla="*/ 4623816 w 6293294"/>
              <a:gd name="connsiteY1744" fmla="*/ 2826258 h 5604001"/>
              <a:gd name="connsiteX1745" fmla="*/ 4499166 w 6293294"/>
              <a:gd name="connsiteY1745" fmla="*/ 2788158 h 5604001"/>
              <a:gd name="connsiteX1746" fmla="*/ 4405630 w 6293294"/>
              <a:gd name="connsiteY1746" fmla="*/ 2850515 h 5604001"/>
              <a:gd name="connsiteX1747" fmla="*/ 4339844 w 6293294"/>
              <a:gd name="connsiteY1747" fmla="*/ 2881630 h 5604001"/>
              <a:gd name="connsiteX1748" fmla="*/ 4336351 w 6293294"/>
              <a:gd name="connsiteY1748" fmla="*/ 2892044 h 5604001"/>
              <a:gd name="connsiteX1749" fmla="*/ 4343274 w 6293294"/>
              <a:gd name="connsiteY1749" fmla="*/ 2909380 h 5604001"/>
              <a:gd name="connsiteX1750" fmla="*/ 4319080 w 6293294"/>
              <a:gd name="connsiteY1750" fmla="*/ 2912809 h 5604001"/>
              <a:gd name="connsiteX1751" fmla="*/ 4249801 w 6293294"/>
              <a:gd name="connsiteY1751" fmla="*/ 2860866 h 5604001"/>
              <a:gd name="connsiteX1752" fmla="*/ 4287901 w 6293294"/>
              <a:gd name="connsiteY1752" fmla="*/ 2805494 h 5604001"/>
              <a:gd name="connsiteX1753" fmla="*/ 4256723 w 6293294"/>
              <a:gd name="connsiteY1753" fmla="*/ 2760409 h 5604001"/>
              <a:gd name="connsiteX1754" fmla="*/ 4298251 w 6293294"/>
              <a:gd name="connsiteY1754" fmla="*/ 2705037 h 5604001"/>
              <a:gd name="connsiteX1755" fmla="*/ 4332923 w 6293294"/>
              <a:gd name="connsiteY1755" fmla="*/ 2711958 h 5604001"/>
              <a:gd name="connsiteX1756" fmla="*/ 4336351 w 6293294"/>
              <a:gd name="connsiteY1756" fmla="*/ 2701544 h 5604001"/>
              <a:gd name="connsiteX1757" fmla="*/ 4294823 w 6293294"/>
              <a:gd name="connsiteY1757" fmla="*/ 2646172 h 5604001"/>
              <a:gd name="connsiteX1758" fmla="*/ 4294823 w 6293294"/>
              <a:gd name="connsiteY1758" fmla="*/ 2635758 h 5604001"/>
              <a:gd name="connsiteX1759" fmla="*/ 4326001 w 6293294"/>
              <a:gd name="connsiteY1759" fmla="*/ 2590737 h 5604001"/>
              <a:gd name="connsiteX1760" fmla="*/ 4339844 w 6293294"/>
              <a:gd name="connsiteY1760" fmla="*/ 2587244 h 5604001"/>
              <a:gd name="connsiteX1761" fmla="*/ 4360609 w 6293294"/>
              <a:gd name="connsiteY1761" fmla="*/ 2556066 h 5604001"/>
              <a:gd name="connsiteX1762" fmla="*/ 4422966 w 6293294"/>
              <a:gd name="connsiteY1762" fmla="*/ 2545715 h 5604001"/>
              <a:gd name="connsiteX1763" fmla="*/ 4495674 w 6293294"/>
              <a:gd name="connsiteY1763" fmla="*/ 2521458 h 5604001"/>
              <a:gd name="connsiteX1764" fmla="*/ 4544187 w 6293294"/>
              <a:gd name="connsiteY1764" fmla="*/ 2531872 h 5604001"/>
              <a:gd name="connsiteX1765" fmla="*/ 4616895 w 6293294"/>
              <a:gd name="connsiteY1765" fmla="*/ 2531872 h 5604001"/>
              <a:gd name="connsiteX1766" fmla="*/ 4658487 w 6293294"/>
              <a:gd name="connsiteY1766" fmla="*/ 2545715 h 5604001"/>
              <a:gd name="connsiteX1767" fmla="*/ 4661916 w 6293294"/>
              <a:gd name="connsiteY1767" fmla="*/ 2538794 h 5604001"/>
              <a:gd name="connsiteX1768" fmla="*/ 4623816 w 6293294"/>
              <a:gd name="connsiteY1768" fmla="*/ 2514537 h 5604001"/>
              <a:gd name="connsiteX1769" fmla="*/ 4551109 w 6293294"/>
              <a:gd name="connsiteY1769" fmla="*/ 2514537 h 5604001"/>
              <a:gd name="connsiteX1770" fmla="*/ 4495674 w 6293294"/>
              <a:gd name="connsiteY1770" fmla="*/ 2504123 h 5604001"/>
              <a:gd name="connsiteX1771" fmla="*/ 4433380 w 6293294"/>
              <a:gd name="connsiteY1771" fmla="*/ 2524887 h 5604001"/>
              <a:gd name="connsiteX1772" fmla="*/ 4377944 w 6293294"/>
              <a:gd name="connsiteY1772" fmla="*/ 2490280 h 5604001"/>
              <a:gd name="connsiteX1773" fmla="*/ 4367530 w 6293294"/>
              <a:gd name="connsiteY1773" fmla="*/ 2466023 h 5604001"/>
              <a:gd name="connsiteX1774" fmla="*/ 4319080 w 6293294"/>
              <a:gd name="connsiteY1774" fmla="*/ 2431415 h 5604001"/>
              <a:gd name="connsiteX1775" fmla="*/ 4305174 w 6293294"/>
              <a:gd name="connsiteY1775" fmla="*/ 2379472 h 5604001"/>
              <a:gd name="connsiteX1776" fmla="*/ 4322509 w 6293294"/>
              <a:gd name="connsiteY1776" fmla="*/ 2355215 h 5604001"/>
              <a:gd name="connsiteX1777" fmla="*/ 4336351 w 6293294"/>
              <a:gd name="connsiteY1777" fmla="*/ 2310194 h 5604001"/>
              <a:gd name="connsiteX1778" fmla="*/ 4339844 w 6293294"/>
              <a:gd name="connsiteY1778" fmla="*/ 2296351 h 5604001"/>
              <a:gd name="connsiteX1779" fmla="*/ 4287901 w 6293294"/>
              <a:gd name="connsiteY1779" fmla="*/ 2227072 h 5604001"/>
              <a:gd name="connsiteX1780" fmla="*/ 4197858 w 6293294"/>
              <a:gd name="connsiteY1780" fmla="*/ 2126615 h 5604001"/>
              <a:gd name="connsiteX1781" fmla="*/ 4145851 w 6293294"/>
              <a:gd name="connsiteY1781" fmla="*/ 2064258 h 5604001"/>
              <a:gd name="connsiteX1782" fmla="*/ 4152836 w 6293294"/>
              <a:gd name="connsiteY1782" fmla="*/ 2050415 h 5604001"/>
              <a:gd name="connsiteX1783" fmla="*/ 4218623 w 6293294"/>
              <a:gd name="connsiteY1783" fmla="*/ 2012315 h 5604001"/>
              <a:gd name="connsiteX1784" fmla="*/ 4256723 w 6293294"/>
              <a:gd name="connsiteY1784" fmla="*/ 2019237 h 5604001"/>
              <a:gd name="connsiteX1785" fmla="*/ 4298251 w 6293294"/>
              <a:gd name="connsiteY1785" fmla="*/ 1988058 h 5604001"/>
              <a:gd name="connsiteX1786" fmla="*/ 4371023 w 6293294"/>
              <a:gd name="connsiteY1786" fmla="*/ 2046923 h 5604001"/>
              <a:gd name="connsiteX1787" fmla="*/ 2725801 w 6293294"/>
              <a:gd name="connsiteY1787" fmla="*/ 1981137 h 5604001"/>
              <a:gd name="connsiteX1788" fmla="*/ 2739708 w 6293294"/>
              <a:gd name="connsiteY1788" fmla="*/ 1991551 h 5604001"/>
              <a:gd name="connsiteX1789" fmla="*/ 2711958 w 6293294"/>
              <a:gd name="connsiteY1789" fmla="*/ 1981137 h 5604001"/>
              <a:gd name="connsiteX1790" fmla="*/ 2725801 w 6293294"/>
              <a:gd name="connsiteY1790" fmla="*/ 1981137 h 5604001"/>
              <a:gd name="connsiteX1791" fmla="*/ 5818759 w 6293294"/>
              <a:gd name="connsiteY1791" fmla="*/ 2008823 h 5604001"/>
              <a:gd name="connsiteX1792" fmla="*/ 5846445 w 6293294"/>
              <a:gd name="connsiteY1792" fmla="*/ 2001901 h 5604001"/>
              <a:gd name="connsiteX1793" fmla="*/ 5881116 w 6293294"/>
              <a:gd name="connsiteY1793" fmla="*/ 2071180 h 5604001"/>
              <a:gd name="connsiteX1794" fmla="*/ 5905374 w 6293294"/>
              <a:gd name="connsiteY1794" fmla="*/ 2119694 h 5604001"/>
              <a:gd name="connsiteX1795" fmla="*/ 5874195 w 6293294"/>
              <a:gd name="connsiteY1795" fmla="*/ 2175129 h 5604001"/>
              <a:gd name="connsiteX1796" fmla="*/ 5884545 w 6293294"/>
              <a:gd name="connsiteY1796" fmla="*/ 2182051 h 5604001"/>
              <a:gd name="connsiteX1797" fmla="*/ 5894959 w 6293294"/>
              <a:gd name="connsiteY1797" fmla="*/ 2175129 h 5604001"/>
              <a:gd name="connsiteX1798" fmla="*/ 5936551 w 6293294"/>
              <a:gd name="connsiteY1798" fmla="*/ 2223580 h 5604001"/>
              <a:gd name="connsiteX1799" fmla="*/ 5905374 w 6293294"/>
              <a:gd name="connsiteY1799" fmla="*/ 2275523 h 5604001"/>
              <a:gd name="connsiteX1800" fmla="*/ 5849937 w 6293294"/>
              <a:gd name="connsiteY1800" fmla="*/ 2279015 h 5604001"/>
              <a:gd name="connsiteX1801" fmla="*/ 5756402 w 6293294"/>
              <a:gd name="connsiteY1801" fmla="*/ 2348294 h 5604001"/>
              <a:gd name="connsiteX1802" fmla="*/ 5683695 w 6293294"/>
              <a:gd name="connsiteY1802" fmla="*/ 2369058 h 5604001"/>
              <a:gd name="connsiteX1803" fmla="*/ 5583237 w 6293294"/>
              <a:gd name="connsiteY1803" fmla="*/ 2441766 h 5604001"/>
              <a:gd name="connsiteX1804" fmla="*/ 5527802 w 6293294"/>
              <a:gd name="connsiteY1804" fmla="*/ 2479866 h 5604001"/>
              <a:gd name="connsiteX1805" fmla="*/ 5538216 w 6293294"/>
              <a:gd name="connsiteY1805" fmla="*/ 2483358 h 5604001"/>
              <a:gd name="connsiteX1806" fmla="*/ 5642102 w 6293294"/>
              <a:gd name="connsiteY1806" fmla="*/ 2407158 h 5604001"/>
              <a:gd name="connsiteX1807" fmla="*/ 5739130 w 6293294"/>
              <a:gd name="connsiteY1807" fmla="*/ 2372551 h 5604001"/>
              <a:gd name="connsiteX1808" fmla="*/ 5794502 w 6293294"/>
              <a:gd name="connsiteY1808" fmla="*/ 2344801 h 5604001"/>
              <a:gd name="connsiteX1809" fmla="*/ 5849937 w 6293294"/>
              <a:gd name="connsiteY1809" fmla="*/ 2299780 h 5604001"/>
              <a:gd name="connsiteX1810" fmla="*/ 5867274 w 6293294"/>
              <a:gd name="connsiteY1810" fmla="*/ 2299780 h 5604001"/>
              <a:gd name="connsiteX1811" fmla="*/ 5444681 w 6293294"/>
              <a:gd name="connsiteY1811" fmla="*/ 2562987 h 5604001"/>
              <a:gd name="connsiteX1812" fmla="*/ 5427409 w 6293294"/>
              <a:gd name="connsiteY1812" fmla="*/ 2562987 h 5604001"/>
              <a:gd name="connsiteX1813" fmla="*/ 5458587 w 6293294"/>
              <a:gd name="connsiteY1813" fmla="*/ 2490280 h 5604001"/>
              <a:gd name="connsiteX1814" fmla="*/ 5458587 w 6293294"/>
              <a:gd name="connsiteY1814" fmla="*/ 2414080 h 5604001"/>
              <a:gd name="connsiteX1815" fmla="*/ 5444681 w 6293294"/>
              <a:gd name="connsiteY1815" fmla="*/ 2358644 h 5604001"/>
              <a:gd name="connsiteX1816" fmla="*/ 5468937 w 6293294"/>
              <a:gd name="connsiteY1816" fmla="*/ 2341372 h 5604001"/>
              <a:gd name="connsiteX1817" fmla="*/ 5507037 w 6293294"/>
              <a:gd name="connsiteY1817" fmla="*/ 2358644 h 5604001"/>
              <a:gd name="connsiteX1818" fmla="*/ 5572887 w 6293294"/>
              <a:gd name="connsiteY1818" fmla="*/ 2317115 h 5604001"/>
              <a:gd name="connsiteX1819" fmla="*/ 5624830 w 6293294"/>
              <a:gd name="connsiteY1819" fmla="*/ 2341372 h 5604001"/>
              <a:gd name="connsiteX1820" fmla="*/ 5513959 w 6293294"/>
              <a:gd name="connsiteY1820" fmla="*/ 2410651 h 5604001"/>
              <a:gd name="connsiteX1821" fmla="*/ 5468937 w 6293294"/>
              <a:gd name="connsiteY1821" fmla="*/ 2403666 h 5604001"/>
              <a:gd name="connsiteX1822" fmla="*/ 5517451 w 6293294"/>
              <a:gd name="connsiteY1822" fmla="*/ 2427923 h 5604001"/>
              <a:gd name="connsiteX1823" fmla="*/ 5617909 w 6293294"/>
              <a:gd name="connsiteY1823" fmla="*/ 2386394 h 5604001"/>
              <a:gd name="connsiteX1824" fmla="*/ 5642102 w 6293294"/>
              <a:gd name="connsiteY1824" fmla="*/ 2334451 h 5604001"/>
              <a:gd name="connsiteX1825" fmla="*/ 5714874 w 6293294"/>
              <a:gd name="connsiteY1825" fmla="*/ 2279015 h 5604001"/>
              <a:gd name="connsiteX1826" fmla="*/ 5701030 w 6293294"/>
              <a:gd name="connsiteY1826" fmla="*/ 2237423 h 5604001"/>
              <a:gd name="connsiteX1827" fmla="*/ 5707951 w 6293294"/>
              <a:gd name="connsiteY1827" fmla="*/ 2192401 h 5604001"/>
              <a:gd name="connsiteX1828" fmla="*/ 5635181 w 6293294"/>
              <a:gd name="connsiteY1828" fmla="*/ 2112772 h 5604001"/>
              <a:gd name="connsiteX1829" fmla="*/ 5545137 w 6293294"/>
              <a:gd name="connsiteY1829" fmla="*/ 2078101 h 5604001"/>
              <a:gd name="connsiteX1830" fmla="*/ 5552059 w 6293294"/>
              <a:gd name="connsiteY1830" fmla="*/ 2064258 h 5604001"/>
              <a:gd name="connsiteX1831" fmla="*/ 5649024 w 6293294"/>
              <a:gd name="connsiteY1831" fmla="*/ 2005393 h 5604001"/>
              <a:gd name="connsiteX1832" fmla="*/ 5680202 w 6293294"/>
              <a:gd name="connsiteY1832" fmla="*/ 1988058 h 5604001"/>
              <a:gd name="connsiteX1833" fmla="*/ 5721795 w 6293294"/>
              <a:gd name="connsiteY1833" fmla="*/ 1977708 h 5604001"/>
              <a:gd name="connsiteX1834" fmla="*/ 5818759 w 6293294"/>
              <a:gd name="connsiteY1834" fmla="*/ 2008823 h 5604001"/>
              <a:gd name="connsiteX1835" fmla="*/ 5053330 w 6293294"/>
              <a:gd name="connsiteY1835" fmla="*/ 2168144 h 5604001"/>
              <a:gd name="connsiteX1836" fmla="*/ 5223066 w 6293294"/>
              <a:gd name="connsiteY1836" fmla="*/ 1977708 h 5604001"/>
              <a:gd name="connsiteX1837" fmla="*/ 5053330 w 6293294"/>
              <a:gd name="connsiteY1837" fmla="*/ 2168144 h 5604001"/>
              <a:gd name="connsiteX1838" fmla="*/ 5046409 w 6293294"/>
              <a:gd name="connsiteY1838" fmla="*/ 2109280 h 5604001"/>
              <a:gd name="connsiteX1839" fmla="*/ 5129530 w 6293294"/>
              <a:gd name="connsiteY1839" fmla="*/ 1977708 h 5604001"/>
              <a:gd name="connsiteX1840" fmla="*/ 5046409 w 6293294"/>
              <a:gd name="connsiteY1840" fmla="*/ 2109280 h 5604001"/>
              <a:gd name="connsiteX1841" fmla="*/ 2985580 w 6293294"/>
              <a:gd name="connsiteY1841" fmla="*/ 1994980 h 5604001"/>
              <a:gd name="connsiteX1842" fmla="*/ 2968308 w 6293294"/>
              <a:gd name="connsiteY1842" fmla="*/ 2057337 h 5604001"/>
              <a:gd name="connsiteX1843" fmla="*/ 2968308 w 6293294"/>
              <a:gd name="connsiteY1843" fmla="*/ 1981137 h 5604001"/>
              <a:gd name="connsiteX1844" fmla="*/ 2937129 w 6293294"/>
              <a:gd name="connsiteY1844" fmla="*/ 2046923 h 5604001"/>
              <a:gd name="connsiteX1845" fmla="*/ 2950972 w 6293294"/>
              <a:gd name="connsiteY1845" fmla="*/ 2067751 h 5604001"/>
              <a:gd name="connsiteX1846" fmla="*/ 2937129 w 6293294"/>
              <a:gd name="connsiteY1846" fmla="*/ 2078101 h 5604001"/>
              <a:gd name="connsiteX1847" fmla="*/ 2892108 w 6293294"/>
              <a:gd name="connsiteY1847" fmla="*/ 2012315 h 5604001"/>
              <a:gd name="connsiteX1848" fmla="*/ 2912872 w 6293294"/>
              <a:gd name="connsiteY1848" fmla="*/ 1988058 h 5604001"/>
              <a:gd name="connsiteX1849" fmla="*/ 2930208 w 6293294"/>
              <a:gd name="connsiteY1849" fmla="*/ 1994980 h 5604001"/>
              <a:gd name="connsiteX1850" fmla="*/ 2930208 w 6293294"/>
              <a:gd name="connsiteY1850" fmla="*/ 2022729 h 5604001"/>
              <a:gd name="connsiteX1851" fmla="*/ 2916301 w 6293294"/>
              <a:gd name="connsiteY1851" fmla="*/ 2001901 h 5604001"/>
              <a:gd name="connsiteX1852" fmla="*/ 2912872 w 6293294"/>
              <a:gd name="connsiteY1852" fmla="*/ 2012315 h 5604001"/>
              <a:gd name="connsiteX1853" fmla="*/ 2937129 w 6293294"/>
              <a:gd name="connsiteY1853" fmla="*/ 2046923 h 5604001"/>
              <a:gd name="connsiteX1854" fmla="*/ 2937129 w 6293294"/>
              <a:gd name="connsiteY1854" fmla="*/ 2026158 h 5604001"/>
              <a:gd name="connsiteX1855" fmla="*/ 2968308 w 6293294"/>
              <a:gd name="connsiteY1855" fmla="*/ 1960372 h 5604001"/>
              <a:gd name="connsiteX1856" fmla="*/ 2985580 w 6293294"/>
              <a:gd name="connsiteY1856" fmla="*/ 1994980 h 5604001"/>
              <a:gd name="connsiteX1857" fmla="*/ 2760472 w 6293294"/>
              <a:gd name="connsiteY1857" fmla="*/ 2005393 h 5604001"/>
              <a:gd name="connsiteX1858" fmla="*/ 2743137 w 6293294"/>
              <a:gd name="connsiteY1858" fmla="*/ 1994980 h 5604001"/>
              <a:gd name="connsiteX1859" fmla="*/ 2708529 w 6293294"/>
              <a:gd name="connsiteY1859" fmla="*/ 2008823 h 5604001"/>
              <a:gd name="connsiteX1860" fmla="*/ 2684272 w 6293294"/>
              <a:gd name="connsiteY1860" fmla="*/ 1988058 h 5604001"/>
              <a:gd name="connsiteX1861" fmla="*/ 2711958 w 6293294"/>
              <a:gd name="connsiteY1861" fmla="*/ 1960372 h 5604001"/>
              <a:gd name="connsiteX1862" fmla="*/ 2760472 w 6293294"/>
              <a:gd name="connsiteY1862" fmla="*/ 2005393 h 5604001"/>
              <a:gd name="connsiteX1863" fmla="*/ 5908802 w 6293294"/>
              <a:gd name="connsiteY1863" fmla="*/ 2015808 h 5604001"/>
              <a:gd name="connsiteX1864" fmla="*/ 6043867 w 6293294"/>
              <a:gd name="connsiteY1864" fmla="*/ 1956880 h 5604001"/>
              <a:gd name="connsiteX1865" fmla="*/ 5908802 w 6293294"/>
              <a:gd name="connsiteY1865" fmla="*/ 2015808 h 5604001"/>
              <a:gd name="connsiteX1866" fmla="*/ 2871280 w 6293294"/>
              <a:gd name="connsiteY1866" fmla="*/ 1998472 h 5604001"/>
              <a:gd name="connsiteX1867" fmla="*/ 2836672 w 6293294"/>
              <a:gd name="connsiteY1867" fmla="*/ 2067751 h 5604001"/>
              <a:gd name="connsiteX1868" fmla="*/ 2826258 w 6293294"/>
              <a:gd name="connsiteY1868" fmla="*/ 2064258 h 5604001"/>
              <a:gd name="connsiteX1869" fmla="*/ 2822829 w 6293294"/>
              <a:gd name="connsiteY1869" fmla="*/ 2053908 h 5604001"/>
              <a:gd name="connsiteX1870" fmla="*/ 2854008 w 6293294"/>
              <a:gd name="connsiteY1870" fmla="*/ 1991551 h 5604001"/>
              <a:gd name="connsiteX1871" fmla="*/ 2840101 w 6293294"/>
              <a:gd name="connsiteY1871" fmla="*/ 1967293 h 5604001"/>
              <a:gd name="connsiteX1872" fmla="*/ 2808922 w 6293294"/>
              <a:gd name="connsiteY1872" fmla="*/ 1994980 h 5604001"/>
              <a:gd name="connsiteX1873" fmla="*/ 2843594 w 6293294"/>
              <a:gd name="connsiteY1873" fmla="*/ 1956880 h 5604001"/>
              <a:gd name="connsiteX1874" fmla="*/ 2871280 w 6293294"/>
              <a:gd name="connsiteY1874" fmla="*/ 1998472 h 5604001"/>
              <a:gd name="connsiteX1875" fmla="*/ 2788158 w 6293294"/>
              <a:gd name="connsiteY1875" fmla="*/ 1988058 h 5604001"/>
              <a:gd name="connsiteX1876" fmla="*/ 2798572 w 6293294"/>
              <a:gd name="connsiteY1876" fmla="*/ 1949958 h 5604001"/>
              <a:gd name="connsiteX1877" fmla="*/ 2798572 w 6293294"/>
              <a:gd name="connsiteY1877" fmla="*/ 1988058 h 5604001"/>
              <a:gd name="connsiteX1878" fmla="*/ 2805494 w 6293294"/>
              <a:gd name="connsiteY1878" fmla="*/ 2026158 h 5604001"/>
              <a:gd name="connsiteX1879" fmla="*/ 2795080 w 6293294"/>
              <a:gd name="connsiteY1879" fmla="*/ 2033080 h 5604001"/>
              <a:gd name="connsiteX1880" fmla="*/ 2770886 w 6293294"/>
              <a:gd name="connsiteY1880" fmla="*/ 1988058 h 5604001"/>
              <a:gd name="connsiteX1881" fmla="*/ 2781237 w 6293294"/>
              <a:gd name="connsiteY1881" fmla="*/ 1943037 h 5604001"/>
              <a:gd name="connsiteX1882" fmla="*/ 2788158 w 6293294"/>
              <a:gd name="connsiteY1882" fmla="*/ 1988058 h 5604001"/>
              <a:gd name="connsiteX1883" fmla="*/ 4360609 w 6293294"/>
              <a:gd name="connsiteY1883" fmla="*/ 1929193 h 5604001"/>
              <a:gd name="connsiteX1884" fmla="*/ 4447223 w 6293294"/>
              <a:gd name="connsiteY1884" fmla="*/ 2005393 h 5604001"/>
              <a:gd name="connsiteX1885" fmla="*/ 4499166 w 6293294"/>
              <a:gd name="connsiteY1885" fmla="*/ 2088515 h 5604001"/>
              <a:gd name="connsiteX1886" fmla="*/ 4540695 w 6293294"/>
              <a:gd name="connsiteY1886" fmla="*/ 2119694 h 5604001"/>
              <a:gd name="connsiteX1887" fmla="*/ 4561523 w 6293294"/>
              <a:gd name="connsiteY1887" fmla="*/ 2161223 h 5604001"/>
              <a:gd name="connsiteX1888" fmla="*/ 4606544 w 6293294"/>
              <a:gd name="connsiteY1888" fmla="*/ 2195894 h 5604001"/>
              <a:gd name="connsiteX1889" fmla="*/ 4585716 w 6293294"/>
              <a:gd name="connsiteY1889" fmla="*/ 2216658 h 5604001"/>
              <a:gd name="connsiteX1890" fmla="*/ 4353687 w 6293294"/>
              <a:gd name="connsiteY1890" fmla="*/ 1929193 h 5604001"/>
              <a:gd name="connsiteX1891" fmla="*/ 4360609 w 6293294"/>
              <a:gd name="connsiteY1891" fmla="*/ 1929193 h 5604001"/>
              <a:gd name="connsiteX1892" fmla="*/ 2240915 w 6293294"/>
              <a:gd name="connsiteY1892" fmla="*/ 1970723 h 5604001"/>
              <a:gd name="connsiteX1893" fmla="*/ 2258251 w 6293294"/>
              <a:gd name="connsiteY1893" fmla="*/ 2033080 h 5604001"/>
              <a:gd name="connsiteX1894" fmla="*/ 2258251 w 6293294"/>
              <a:gd name="connsiteY1894" fmla="*/ 2046923 h 5604001"/>
              <a:gd name="connsiteX1895" fmla="*/ 2064321 w 6293294"/>
              <a:gd name="connsiteY1895" fmla="*/ 2105851 h 5604001"/>
              <a:gd name="connsiteX1896" fmla="*/ 1870329 w 6293294"/>
              <a:gd name="connsiteY1896" fmla="*/ 2040001 h 5604001"/>
              <a:gd name="connsiteX1897" fmla="*/ 1714500 w 6293294"/>
              <a:gd name="connsiteY1897" fmla="*/ 2071180 h 5604001"/>
              <a:gd name="connsiteX1898" fmla="*/ 1551686 w 6293294"/>
              <a:gd name="connsiteY1898" fmla="*/ 2001901 h 5604001"/>
              <a:gd name="connsiteX1899" fmla="*/ 1620964 w 6293294"/>
              <a:gd name="connsiteY1899" fmla="*/ 1967293 h 5604001"/>
              <a:gd name="connsiteX1900" fmla="*/ 1821815 w 6293294"/>
              <a:gd name="connsiteY1900" fmla="*/ 1932623 h 5604001"/>
              <a:gd name="connsiteX1901" fmla="*/ 1998472 w 6293294"/>
              <a:gd name="connsiteY1901" fmla="*/ 1932623 h 5604001"/>
              <a:gd name="connsiteX1902" fmla="*/ 2240915 w 6293294"/>
              <a:gd name="connsiteY1902" fmla="*/ 1970723 h 5604001"/>
              <a:gd name="connsiteX1903" fmla="*/ 4817809 w 6293294"/>
              <a:gd name="connsiteY1903" fmla="*/ 2081593 h 5604001"/>
              <a:gd name="connsiteX1904" fmla="*/ 4897437 w 6293294"/>
              <a:gd name="connsiteY1904" fmla="*/ 1908429 h 5604001"/>
              <a:gd name="connsiteX1905" fmla="*/ 4817809 w 6293294"/>
              <a:gd name="connsiteY1905" fmla="*/ 2081593 h 5604001"/>
              <a:gd name="connsiteX1906" fmla="*/ 4786630 w 6293294"/>
              <a:gd name="connsiteY1906" fmla="*/ 2026158 h 5604001"/>
              <a:gd name="connsiteX1907" fmla="*/ 4835144 w 6293294"/>
              <a:gd name="connsiteY1907" fmla="*/ 1887601 h 5604001"/>
              <a:gd name="connsiteX1908" fmla="*/ 4786630 w 6293294"/>
              <a:gd name="connsiteY1908" fmla="*/ 2026158 h 5604001"/>
              <a:gd name="connsiteX1909" fmla="*/ 4544187 w 6293294"/>
              <a:gd name="connsiteY1909" fmla="*/ 1898015 h 5604001"/>
              <a:gd name="connsiteX1910" fmla="*/ 4544187 w 6293294"/>
              <a:gd name="connsiteY1910" fmla="*/ 1887601 h 5604001"/>
              <a:gd name="connsiteX1911" fmla="*/ 4544187 w 6293294"/>
              <a:gd name="connsiteY1911" fmla="*/ 1898015 h 5604001"/>
              <a:gd name="connsiteX1912" fmla="*/ 5829174 w 6293294"/>
              <a:gd name="connsiteY1912" fmla="*/ 1949958 h 5604001"/>
              <a:gd name="connsiteX1913" fmla="*/ 5960745 w 6293294"/>
              <a:gd name="connsiteY1913" fmla="*/ 1880680 h 5604001"/>
              <a:gd name="connsiteX1914" fmla="*/ 5829174 w 6293294"/>
              <a:gd name="connsiteY1914" fmla="*/ 1949958 h 5604001"/>
              <a:gd name="connsiteX1915" fmla="*/ 5330381 w 6293294"/>
              <a:gd name="connsiteY1915" fmla="*/ 1981137 h 5604001"/>
              <a:gd name="connsiteX1916" fmla="*/ 5399659 w 6293294"/>
              <a:gd name="connsiteY1916" fmla="*/ 1880680 h 5604001"/>
              <a:gd name="connsiteX1917" fmla="*/ 5330381 w 6293294"/>
              <a:gd name="connsiteY1917" fmla="*/ 1981137 h 5604001"/>
              <a:gd name="connsiteX1918" fmla="*/ 5413502 w 6293294"/>
              <a:gd name="connsiteY1918" fmla="*/ 1870329 h 5604001"/>
              <a:gd name="connsiteX1919" fmla="*/ 5434330 w 6293294"/>
              <a:gd name="connsiteY1919" fmla="*/ 1859915 h 5604001"/>
              <a:gd name="connsiteX1920" fmla="*/ 5413502 w 6293294"/>
              <a:gd name="connsiteY1920" fmla="*/ 1870329 h 5604001"/>
              <a:gd name="connsiteX1921" fmla="*/ 5347716 w 6293294"/>
              <a:gd name="connsiteY1921" fmla="*/ 1898015 h 5604001"/>
              <a:gd name="connsiteX1922" fmla="*/ 5306187 w 6293294"/>
              <a:gd name="connsiteY1922" fmla="*/ 1963801 h 5604001"/>
              <a:gd name="connsiteX1923" fmla="*/ 5385816 w 6293294"/>
              <a:gd name="connsiteY1923" fmla="*/ 1856486 h 5604001"/>
              <a:gd name="connsiteX1924" fmla="*/ 5347716 w 6293294"/>
              <a:gd name="connsiteY1924" fmla="*/ 1898015 h 5604001"/>
              <a:gd name="connsiteX1925" fmla="*/ 1482408 w 6293294"/>
              <a:gd name="connsiteY1925" fmla="*/ 1994980 h 5604001"/>
              <a:gd name="connsiteX1926" fmla="*/ 1426972 w 6293294"/>
              <a:gd name="connsiteY1926" fmla="*/ 1939608 h 5604001"/>
              <a:gd name="connsiteX1927" fmla="*/ 1343851 w 6293294"/>
              <a:gd name="connsiteY1927" fmla="*/ 1901508 h 5604001"/>
              <a:gd name="connsiteX1928" fmla="*/ 1014857 w 6293294"/>
              <a:gd name="connsiteY1928" fmla="*/ 1859915 h 5604001"/>
              <a:gd name="connsiteX1929" fmla="*/ 1011364 w 6293294"/>
              <a:gd name="connsiteY1929" fmla="*/ 1859915 h 5604001"/>
              <a:gd name="connsiteX1930" fmla="*/ 1080643 w 6293294"/>
              <a:gd name="connsiteY1930" fmla="*/ 1852993 h 5604001"/>
              <a:gd name="connsiteX1931" fmla="*/ 1482408 w 6293294"/>
              <a:gd name="connsiteY1931" fmla="*/ 1994980 h 5604001"/>
              <a:gd name="connsiteX1932" fmla="*/ 2916301 w 6293294"/>
              <a:gd name="connsiteY1932" fmla="*/ 1859915 h 5604001"/>
              <a:gd name="connsiteX1933" fmla="*/ 2916301 w 6293294"/>
              <a:gd name="connsiteY1933" fmla="*/ 1849501 h 5604001"/>
              <a:gd name="connsiteX1934" fmla="*/ 2916301 w 6293294"/>
              <a:gd name="connsiteY1934" fmla="*/ 1859915 h 5604001"/>
              <a:gd name="connsiteX1935" fmla="*/ 5209159 w 6293294"/>
              <a:gd name="connsiteY1935" fmla="*/ 1894523 h 5604001"/>
              <a:gd name="connsiteX1936" fmla="*/ 5236909 w 6293294"/>
              <a:gd name="connsiteY1936" fmla="*/ 1898015 h 5604001"/>
              <a:gd name="connsiteX1937" fmla="*/ 5236909 w 6293294"/>
              <a:gd name="connsiteY1937" fmla="*/ 1904937 h 5604001"/>
              <a:gd name="connsiteX1938" fmla="*/ 5247259 w 6293294"/>
              <a:gd name="connsiteY1938" fmla="*/ 1911858 h 5604001"/>
              <a:gd name="connsiteX1939" fmla="*/ 5254181 w 6293294"/>
              <a:gd name="connsiteY1939" fmla="*/ 1929193 h 5604001"/>
              <a:gd name="connsiteX1940" fmla="*/ 5243830 w 6293294"/>
              <a:gd name="connsiteY1940" fmla="*/ 1956880 h 5604001"/>
              <a:gd name="connsiteX1941" fmla="*/ 5261166 w 6293294"/>
              <a:gd name="connsiteY1941" fmla="*/ 2008823 h 5604001"/>
              <a:gd name="connsiteX1942" fmla="*/ 5247259 w 6293294"/>
              <a:gd name="connsiteY1942" fmla="*/ 2036572 h 5604001"/>
              <a:gd name="connsiteX1943" fmla="*/ 5223066 w 6293294"/>
              <a:gd name="connsiteY1943" fmla="*/ 2057337 h 5604001"/>
              <a:gd name="connsiteX1944" fmla="*/ 5212651 w 6293294"/>
              <a:gd name="connsiteY1944" fmla="*/ 2085023 h 5604001"/>
              <a:gd name="connsiteX1945" fmla="*/ 5174551 w 6293294"/>
              <a:gd name="connsiteY1945" fmla="*/ 2109280 h 5604001"/>
              <a:gd name="connsiteX1946" fmla="*/ 5174551 w 6293294"/>
              <a:gd name="connsiteY1946" fmla="*/ 2130044 h 5604001"/>
              <a:gd name="connsiteX1947" fmla="*/ 5153787 w 6293294"/>
              <a:gd name="connsiteY1947" fmla="*/ 2150872 h 5604001"/>
              <a:gd name="connsiteX1948" fmla="*/ 4970209 w 6293294"/>
              <a:gd name="connsiteY1948" fmla="*/ 2247837 h 5604001"/>
              <a:gd name="connsiteX1949" fmla="*/ 5178044 w 6293294"/>
              <a:gd name="connsiteY1949" fmla="*/ 2164715 h 5604001"/>
              <a:gd name="connsiteX1950" fmla="*/ 5191887 w 6293294"/>
              <a:gd name="connsiteY1950" fmla="*/ 2164715 h 5604001"/>
              <a:gd name="connsiteX1951" fmla="*/ 5164137 w 6293294"/>
              <a:gd name="connsiteY1951" fmla="*/ 2223580 h 5604001"/>
              <a:gd name="connsiteX1952" fmla="*/ 5136451 w 6293294"/>
              <a:gd name="connsiteY1952" fmla="*/ 2209737 h 5604001"/>
              <a:gd name="connsiteX1953" fmla="*/ 5091430 w 6293294"/>
              <a:gd name="connsiteY1953" fmla="*/ 2285937 h 5604001"/>
              <a:gd name="connsiteX1954" fmla="*/ 5042916 w 6293294"/>
              <a:gd name="connsiteY1954" fmla="*/ 2261680 h 5604001"/>
              <a:gd name="connsiteX1955" fmla="*/ 5015230 w 6293294"/>
              <a:gd name="connsiteY1955" fmla="*/ 2285937 h 5604001"/>
              <a:gd name="connsiteX1956" fmla="*/ 4966716 w 6293294"/>
              <a:gd name="connsiteY1956" fmla="*/ 2296351 h 5604001"/>
              <a:gd name="connsiteX1957" fmla="*/ 4935537 w 6293294"/>
              <a:gd name="connsiteY1957" fmla="*/ 2330958 h 5604001"/>
              <a:gd name="connsiteX1958" fmla="*/ 4904423 w 6293294"/>
              <a:gd name="connsiteY1958" fmla="*/ 2341372 h 5604001"/>
              <a:gd name="connsiteX1959" fmla="*/ 4859337 w 6293294"/>
              <a:gd name="connsiteY1959" fmla="*/ 2317115 h 5604001"/>
              <a:gd name="connsiteX1960" fmla="*/ 4869751 w 6293294"/>
              <a:gd name="connsiteY1960" fmla="*/ 2251329 h 5604001"/>
              <a:gd name="connsiteX1961" fmla="*/ 4984051 w 6293294"/>
              <a:gd name="connsiteY1961" fmla="*/ 1939608 h 5604001"/>
              <a:gd name="connsiteX1962" fmla="*/ 4994466 w 6293294"/>
              <a:gd name="connsiteY1962" fmla="*/ 1925701 h 5604001"/>
              <a:gd name="connsiteX1963" fmla="*/ 5008309 w 6293294"/>
              <a:gd name="connsiteY1963" fmla="*/ 1967293 h 5604001"/>
              <a:gd name="connsiteX1964" fmla="*/ 4987544 w 6293294"/>
              <a:gd name="connsiteY1964" fmla="*/ 2022729 h 5604001"/>
              <a:gd name="connsiteX1965" fmla="*/ 5008309 w 6293294"/>
              <a:gd name="connsiteY1965" fmla="*/ 2088515 h 5604001"/>
              <a:gd name="connsiteX1966" fmla="*/ 4928616 w 6293294"/>
              <a:gd name="connsiteY1966" fmla="*/ 2251329 h 5604001"/>
              <a:gd name="connsiteX1967" fmla="*/ 5025644 w 6293294"/>
              <a:gd name="connsiteY1967" fmla="*/ 2088515 h 5604001"/>
              <a:gd name="connsiteX1968" fmla="*/ 5008309 w 6293294"/>
              <a:gd name="connsiteY1968" fmla="*/ 2022729 h 5604001"/>
              <a:gd name="connsiteX1969" fmla="*/ 5022151 w 6293294"/>
              <a:gd name="connsiteY1969" fmla="*/ 1970723 h 5604001"/>
              <a:gd name="connsiteX1970" fmla="*/ 5001387 w 6293294"/>
              <a:gd name="connsiteY1970" fmla="*/ 1908429 h 5604001"/>
              <a:gd name="connsiteX1971" fmla="*/ 5015230 w 6293294"/>
              <a:gd name="connsiteY1971" fmla="*/ 1870329 h 5604001"/>
              <a:gd name="connsiteX1972" fmla="*/ 5029074 w 6293294"/>
              <a:gd name="connsiteY1972" fmla="*/ 1870329 h 5604001"/>
              <a:gd name="connsiteX1973" fmla="*/ 5070666 w 6293294"/>
              <a:gd name="connsiteY1973" fmla="*/ 1839151 h 5604001"/>
              <a:gd name="connsiteX1974" fmla="*/ 5115687 w 6293294"/>
              <a:gd name="connsiteY1974" fmla="*/ 1835658 h 5604001"/>
              <a:gd name="connsiteX1975" fmla="*/ 5136451 w 6293294"/>
              <a:gd name="connsiteY1975" fmla="*/ 1828737 h 5604001"/>
              <a:gd name="connsiteX1976" fmla="*/ 5209159 w 6293294"/>
              <a:gd name="connsiteY1976" fmla="*/ 1894523 h 5604001"/>
              <a:gd name="connsiteX1977" fmla="*/ 2885122 w 6293294"/>
              <a:gd name="connsiteY1977" fmla="*/ 1842580 h 5604001"/>
              <a:gd name="connsiteX1978" fmla="*/ 2902458 w 6293294"/>
              <a:gd name="connsiteY1978" fmla="*/ 1825308 h 5604001"/>
              <a:gd name="connsiteX1979" fmla="*/ 2937129 w 6293294"/>
              <a:gd name="connsiteY1979" fmla="*/ 1884172 h 5604001"/>
              <a:gd name="connsiteX1980" fmla="*/ 2923222 w 6293294"/>
              <a:gd name="connsiteY1980" fmla="*/ 1887601 h 5604001"/>
              <a:gd name="connsiteX1981" fmla="*/ 2888615 w 6293294"/>
              <a:gd name="connsiteY1981" fmla="*/ 1859915 h 5604001"/>
              <a:gd name="connsiteX1982" fmla="*/ 2847022 w 6293294"/>
              <a:gd name="connsiteY1982" fmla="*/ 1929193 h 5604001"/>
              <a:gd name="connsiteX1983" fmla="*/ 2833180 w 6293294"/>
              <a:gd name="connsiteY1983" fmla="*/ 1915351 h 5604001"/>
              <a:gd name="connsiteX1984" fmla="*/ 2864358 w 6293294"/>
              <a:gd name="connsiteY1984" fmla="*/ 1870329 h 5604001"/>
              <a:gd name="connsiteX1985" fmla="*/ 2860929 w 6293294"/>
              <a:gd name="connsiteY1985" fmla="*/ 1839151 h 5604001"/>
              <a:gd name="connsiteX1986" fmla="*/ 2836672 w 6293294"/>
              <a:gd name="connsiteY1986" fmla="*/ 1877251 h 5604001"/>
              <a:gd name="connsiteX1987" fmla="*/ 2843594 w 6293294"/>
              <a:gd name="connsiteY1987" fmla="*/ 1884172 h 5604001"/>
              <a:gd name="connsiteX1988" fmla="*/ 2836672 w 6293294"/>
              <a:gd name="connsiteY1988" fmla="*/ 1887601 h 5604001"/>
              <a:gd name="connsiteX1989" fmla="*/ 2826258 w 6293294"/>
              <a:gd name="connsiteY1989" fmla="*/ 1873758 h 5604001"/>
              <a:gd name="connsiteX1990" fmla="*/ 2864358 w 6293294"/>
              <a:gd name="connsiteY1990" fmla="*/ 1821815 h 5604001"/>
              <a:gd name="connsiteX1991" fmla="*/ 2885122 w 6293294"/>
              <a:gd name="connsiteY1991" fmla="*/ 1842580 h 5604001"/>
              <a:gd name="connsiteX1992" fmla="*/ 2971737 w 6293294"/>
              <a:gd name="connsiteY1992" fmla="*/ 1856486 h 5604001"/>
              <a:gd name="connsiteX1993" fmla="*/ 2947480 w 6293294"/>
              <a:gd name="connsiteY1993" fmla="*/ 1918780 h 5604001"/>
              <a:gd name="connsiteX1994" fmla="*/ 2954401 w 6293294"/>
              <a:gd name="connsiteY1994" fmla="*/ 1880680 h 5604001"/>
              <a:gd name="connsiteX1995" fmla="*/ 2950972 w 6293294"/>
              <a:gd name="connsiteY1995" fmla="*/ 1832229 h 5604001"/>
              <a:gd name="connsiteX1996" fmla="*/ 2940558 w 6293294"/>
              <a:gd name="connsiteY1996" fmla="*/ 1866837 h 5604001"/>
              <a:gd name="connsiteX1997" fmla="*/ 2937129 w 6293294"/>
              <a:gd name="connsiteY1997" fmla="*/ 1839151 h 5604001"/>
              <a:gd name="connsiteX1998" fmla="*/ 2950972 w 6293294"/>
              <a:gd name="connsiteY1998" fmla="*/ 1807972 h 5604001"/>
              <a:gd name="connsiteX1999" fmla="*/ 2971737 w 6293294"/>
              <a:gd name="connsiteY1999" fmla="*/ 1856486 h 5604001"/>
              <a:gd name="connsiteX2000" fmla="*/ 5867274 w 6293294"/>
              <a:gd name="connsiteY2000" fmla="*/ 1807972 h 5604001"/>
              <a:gd name="connsiteX2001" fmla="*/ 5614416 w 6293294"/>
              <a:gd name="connsiteY2001" fmla="*/ 1977708 h 5604001"/>
              <a:gd name="connsiteX2002" fmla="*/ 5849937 w 6293294"/>
              <a:gd name="connsiteY2002" fmla="*/ 1804480 h 5604001"/>
              <a:gd name="connsiteX2003" fmla="*/ 5867274 w 6293294"/>
              <a:gd name="connsiteY2003" fmla="*/ 1807972 h 5604001"/>
              <a:gd name="connsiteX2004" fmla="*/ 1530921 w 6293294"/>
              <a:gd name="connsiteY2004" fmla="*/ 1901508 h 5604001"/>
              <a:gd name="connsiteX2005" fmla="*/ 1350835 w 6293294"/>
              <a:gd name="connsiteY2005" fmla="*/ 1801051 h 5604001"/>
              <a:gd name="connsiteX2006" fmla="*/ 1530921 w 6293294"/>
              <a:gd name="connsiteY2006" fmla="*/ 1901508 h 5604001"/>
              <a:gd name="connsiteX2007" fmla="*/ 5462016 w 6293294"/>
              <a:gd name="connsiteY2007" fmla="*/ 1870329 h 5604001"/>
              <a:gd name="connsiteX2008" fmla="*/ 5441251 w 6293294"/>
              <a:gd name="connsiteY2008" fmla="*/ 1894523 h 5604001"/>
              <a:gd name="connsiteX2009" fmla="*/ 5437759 w 6293294"/>
              <a:gd name="connsiteY2009" fmla="*/ 1915351 h 5604001"/>
              <a:gd name="connsiteX2010" fmla="*/ 5458587 w 6293294"/>
              <a:gd name="connsiteY2010" fmla="*/ 1970723 h 5604001"/>
              <a:gd name="connsiteX2011" fmla="*/ 5420487 w 6293294"/>
              <a:gd name="connsiteY2011" fmla="*/ 2019237 h 5604001"/>
              <a:gd name="connsiteX2012" fmla="*/ 5361559 w 6293294"/>
              <a:gd name="connsiteY2012" fmla="*/ 1984629 h 5604001"/>
              <a:gd name="connsiteX2013" fmla="*/ 5320030 w 6293294"/>
              <a:gd name="connsiteY2013" fmla="*/ 1998472 h 5604001"/>
              <a:gd name="connsiteX2014" fmla="*/ 5271516 w 6293294"/>
              <a:gd name="connsiteY2014" fmla="*/ 1988058 h 5604001"/>
              <a:gd name="connsiteX2015" fmla="*/ 5261166 w 6293294"/>
              <a:gd name="connsiteY2015" fmla="*/ 1960372 h 5604001"/>
              <a:gd name="connsiteX2016" fmla="*/ 5268087 w 6293294"/>
              <a:gd name="connsiteY2016" fmla="*/ 1932623 h 5604001"/>
              <a:gd name="connsiteX2017" fmla="*/ 5250751 w 6293294"/>
              <a:gd name="connsiteY2017" fmla="*/ 1894523 h 5604001"/>
              <a:gd name="connsiteX2018" fmla="*/ 5365051 w 6293294"/>
              <a:gd name="connsiteY2018" fmla="*/ 1811401 h 5604001"/>
              <a:gd name="connsiteX2019" fmla="*/ 5399659 w 6293294"/>
              <a:gd name="connsiteY2019" fmla="*/ 1801051 h 5604001"/>
              <a:gd name="connsiteX2020" fmla="*/ 5479351 w 6293294"/>
              <a:gd name="connsiteY2020" fmla="*/ 1780286 h 5604001"/>
              <a:gd name="connsiteX2021" fmla="*/ 5462016 w 6293294"/>
              <a:gd name="connsiteY2021" fmla="*/ 1870329 h 5604001"/>
              <a:gd name="connsiteX2022" fmla="*/ 3816858 w 6293294"/>
              <a:gd name="connsiteY2022" fmla="*/ 1769872 h 5604001"/>
              <a:gd name="connsiteX2023" fmla="*/ 3688715 w 6293294"/>
              <a:gd name="connsiteY2023" fmla="*/ 2008823 h 5604001"/>
              <a:gd name="connsiteX2024" fmla="*/ 3813365 w 6293294"/>
              <a:gd name="connsiteY2024" fmla="*/ 1762951 h 5604001"/>
              <a:gd name="connsiteX2025" fmla="*/ 3816858 w 6293294"/>
              <a:gd name="connsiteY2025" fmla="*/ 1769872 h 5604001"/>
              <a:gd name="connsiteX2026" fmla="*/ 5569395 w 6293294"/>
              <a:gd name="connsiteY2026" fmla="*/ 1901508 h 5604001"/>
              <a:gd name="connsiteX2027" fmla="*/ 5489702 w 6293294"/>
              <a:gd name="connsiteY2027" fmla="*/ 2078101 h 5604001"/>
              <a:gd name="connsiteX2028" fmla="*/ 5430837 w 6293294"/>
              <a:gd name="connsiteY2028" fmla="*/ 2050415 h 5604001"/>
              <a:gd name="connsiteX2029" fmla="*/ 5430837 w 6293294"/>
              <a:gd name="connsiteY2029" fmla="*/ 2029651 h 5604001"/>
              <a:gd name="connsiteX2030" fmla="*/ 5475859 w 6293294"/>
              <a:gd name="connsiteY2030" fmla="*/ 1981137 h 5604001"/>
              <a:gd name="connsiteX2031" fmla="*/ 5479351 w 6293294"/>
              <a:gd name="connsiteY2031" fmla="*/ 1977708 h 5604001"/>
              <a:gd name="connsiteX2032" fmla="*/ 5462016 w 6293294"/>
              <a:gd name="connsiteY2032" fmla="*/ 1953451 h 5604001"/>
              <a:gd name="connsiteX2033" fmla="*/ 5455095 w 6293294"/>
              <a:gd name="connsiteY2033" fmla="*/ 1915351 h 5604001"/>
              <a:gd name="connsiteX2034" fmla="*/ 5482781 w 6293294"/>
              <a:gd name="connsiteY2034" fmla="*/ 1863408 h 5604001"/>
              <a:gd name="connsiteX2035" fmla="*/ 5479351 w 6293294"/>
              <a:gd name="connsiteY2035" fmla="*/ 1828737 h 5604001"/>
              <a:gd name="connsiteX2036" fmla="*/ 5531295 w 6293294"/>
              <a:gd name="connsiteY2036" fmla="*/ 1759458 h 5604001"/>
              <a:gd name="connsiteX2037" fmla="*/ 5569395 w 6293294"/>
              <a:gd name="connsiteY2037" fmla="*/ 1901508 h 5604001"/>
              <a:gd name="connsiteX2038" fmla="*/ 2625408 w 6293294"/>
              <a:gd name="connsiteY2038" fmla="*/ 1783715 h 5604001"/>
              <a:gd name="connsiteX2039" fmla="*/ 2597658 w 6293294"/>
              <a:gd name="connsiteY2039" fmla="*/ 1821815 h 5604001"/>
              <a:gd name="connsiteX2040" fmla="*/ 2611501 w 6293294"/>
              <a:gd name="connsiteY2040" fmla="*/ 1832229 h 5604001"/>
              <a:gd name="connsiteX2041" fmla="*/ 2601151 w 6293294"/>
              <a:gd name="connsiteY2041" fmla="*/ 1846072 h 5604001"/>
              <a:gd name="connsiteX2042" fmla="*/ 2569972 w 6293294"/>
              <a:gd name="connsiteY2042" fmla="*/ 1756029 h 5604001"/>
              <a:gd name="connsiteX2043" fmla="*/ 2583815 w 6293294"/>
              <a:gd name="connsiteY2043" fmla="*/ 1721358 h 5604001"/>
              <a:gd name="connsiteX2044" fmla="*/ 2625408 w 6293294"/>
              <a:gd name="connsiteY2044" fmla="*/ 1783715 h 5604001"/>
              <a:gd name="connsiteX2045" fmla="*/ 3716401 w 6293294"/>
              <a:gd name="connsiteY2045" fmla="*/ 1752537 h 5604001"/>
              <a:gd name="connsiteX2046" fmla="*/ 3591687 w 6293294"/>
              <a:gd name="connsiteY2046" fmla="*/ 2033080 h 5604001"/>
              <a:gd name="connsiteX2047" fmla="*/ 3712908 w 6293294"/>
              <a:gd name="connsiteY2047" fmla="*/ 1714437 h 5604001"/>
              <a:gd name="connsiteX2048" fmla="*/ 3716401 w 6293294"/>
              <a:gd name="connsiteY2048" fmla="*/ 1752537 h 5604001"/>
              <a:gd name="connsiteX2049" fmla="*/ 2770886 w 6293294"/>
              <a:gd name="connsiteY2049" fmla="*/ 1728280 h 5604001"/>
              <a:gd name="connsiteX2050" fmla="*/ 2770886 w 6293294"/>
              <a:gd name="connsiteY2050" fmla="*/ 1707515 h 5604001"/>
              <a:gd name="connsiteX2051" fmla="*/ 2770886 w 6293294"/>
              <a:gd name="connsiteY2051" fmla="*/ 1728280 h 5604001"/>
              <a:gd name="connsiteX2052" fmla="*/ 2860929 w 6293294"/>
              <a:gd name="connsiteY2052" fmla="*/ 1704086 h 5604001"/>
              <a:gd name="connsiteX2053" fmla="*/ 2860929 w 6293294"/>
              <a:gd name="connsiteY2053" fmla="*/ 1717929 h 5604001"/>
              <a:gd name="connsiteX2054" fmla="*/ 2826258 w 6293294"/>
              <a:gd name="connsiteY2054" fmla="*/ 1745615 h 5604001"/>
              <a:gd name="connsiteX2055" fmla="*/ 2850515 w 6293294"/>
              <a:gd name="connsiteY2055" fmla="*/ 1704086 h 5604001"/>
              <a:gd name="connsiteX2056" fmla="*/ 2860929 w 6293294"/>
              <a:gd name="connsiteY2056" fmla="*/ 1704086 h 5604001"/>
              <a:gd name="connsiteX2057" fmla="*/ 5441251 w 6293294"/>
              <a:gd name="connsiteY2057" fmla="*/ 1749108 h 5604001"/>
              <a:gd name="connsiteX2058" fmla="*/ 5482781 w 6293294"/>
              <a:gd name="connsiteY2058" fmla="*/ 1742186 h 5604001"/>
              <a:gd name="connsiteX2059" fmla="*/ 5510530 w 6293294"/>
              <a:gd name="connsiteY2059" fmla="*/ 1745615 h 5604001"/>
              <a:gd name="connsiteX2060" fmla="*/ 5462016 w 6293294"/>
              <a:gd name="connsiteY2060" fmla="*/ 1769872 h 5604001"/>
              <a:gd name="connsiteX2061" fmla="*/ 5240337 w 6293294"/>
              <a:gd name="connsiteY2061" fmla="*/ 1887601 h 5604001"/>
              <a:gd name="connsiteX2062" fmla="*/ 5226495 w 6293294"/>
              <a:gd name="connsiteY2062" fmla="*/ 1884172 h 5604001"/>
              <a:gd name="connsiteX2063" fmla="*/ 5240337 w 6293294"/>
              <a:gd name="connsiteY2063" fmla="*/ 1828737 h 5604001"/>
              <a:gd name="connsiteX2064" fmla="*/ 5264595 w 6293294"/>
              <a:gd name="connsiteY2064" fmla="*/ 1811401 h 5604001"/>
              <a:gd name="connsiteX2065" fmla="*/ 5281930 w 6293294"/>
              <a:gd name="connsiteY2065" fmla="*/ 1762951 h 5604001"/>
              <a:gd name="connsiteX2066" fmla="*/ 5326951 w 6293294"/>
              <a:gd name="connsiteY2066" fmla="*/ 1735201 h 5604001"/>
              <a:gd name="connsiteX2067" fmla="*/ 5382387 w 6293294"/>
              <a:gd name="connsiteY2067" fmla="*/ 1693672 h 5604001"/>
              <a:gd name="connsiteX2068" fmla="*/ 5441251 w 6293294"/>
              <a:gd name="connsiteY2068" fmla="*/ 1749108 h 5604001"/>
              <a:gd name="connsiteX2069" fmla="*/ 5025644 w 6293294"/>
              <a:gd name="connsiteY2069" fmla="*/ 1752537 h 5604001"/>
              <a:gd name="connsiteX2070" fmla="*/ 5008309 w 6293294"/>
              <a:gd name="connsiteY2070" fmla="*/ 1801051 h 5604001"/>
              <a:gd name="connsiteX2071" fmla="*/ 4987544 w 6293294"/>
              <a:gd name="connsiteY2071" fmla="*/ 1828737 h 5604001"/>
              <a:gd name="connsiteX2072" fmla="*/ 4984051 w 6293294"/>
              <a:gd name="connsiteY2072" fmla="*/ 1904937 h 5604001"/>
              <a:gd name="connsiteX2073" fmla="*/ 4959795 w 6293294"/>
              <a:gd name="connsiteY2073" fmla="*/ 1943037 h 5604001"/>
              <a:gd name="connsiteX2074" fmla="*/ 4952874 w 6293294"/>
              <a:gd name="connsiteY2074" fmla="*/ 1877251 h 5604001"/>
              <a:gd name="connsiteX2075" fmla="*/ 5008309 w 6293294"/>
              <a:gd name="connsiteY2075" fmla="*/ 1693672 h 5604001"/>
              <a:gd name="connsiteX2076" fmla="*/ 5025644 w 6293294"/>
              <a:gd name="connsiteY2076" fmla="*/ 1752537 h 5604001"/>
              <a:gd name="connsiteX2077" fmla="*/ 2878201 w 6293294"/>
              <a:gd name="connsiteY2077" fmla="*/ 1714437 h 5604001"/>
              <a:gd name="connsiteX2078" fmla="*/ 2829751 w 6293294"/>
              <a:gd name="connsiteY2078" fmla="*/ 1783715 h 5604001"/>
              <a:gd name="connsiteX2079" fmla="*/ 2812415 w 6293294"/>
              <a:gd name="connsiteY2079" fmla="*/ 1745615 h 5604001"/>
              <a:gd name="connsiteX2080" fmla="*/ 2857437 w 6293294"/>
              <a:gd name="connsiteY2080" fmla="*/ 1686751 h 5604001"/>
              <a:gd name="connsiteX2081" fmla="*/ 2878201 w 6293294"/>
              <a:gd name="connsiteY2081" fmla="*/ 1714437 h 5604001"/>
              <a:gd name="connsiteX2082" fmla="*/ 5150295 w 6293294"/>
              <a:gd name="connsiteY2082" fmla="*/ 1776793 h 5604001"/>
              <a:gd name="connsiteX2083" fmla="*/ 5178044 w 6293294"/>
              <a:gd name="connsiteY2083" fmla="*/ 1676337 h 5604001"/>
              <a:gd name="connsiteX2084" fmla="*/ 5150295 w 6293294"/>
              <a:gd name="connsiteY2084" fmla="*/ 1776793 h 5604001"/>
              <a:gd name="connsiteX2085" fmla="*/ 5874195 w 6293294"/>
              <a:gd name="connsiteY2085" fmla="*/ 1697101 h 5604001"/>
              <a:gd name="connsiteX2086" fmla="*/ 5926137 w 6293294"/>
              <a:gd name="connsiteY2086" fmla="*/ 1704086 h 5604001"/>
              <a:gd name="connsiteX2087" fmla="*/ 5953824 w 6293294"/>
              <a:gd name="connsiteY2087" fmla="*/ 1745615 h 5604001"/>
              <a:gd name="connsiteX2088" fmla="*/ 5933059 w 6293294"/>
              <a:gd name="connsiteY2088" fmla="*/ 1773301 h 5604001"/>
              <a:gd name="connsiteX2089" fmla="*/ 5974651 w 6293294"/>
              <a:gd name="connsiteY2089" fmla="*/ 1807972 h 5604001"/>
              <a:gd name="connsiteX2090" fmla="*/ 6040437 w 6293294"/>
              <a:gd name="connsiteY2090" fmla="*/ 1773301 h 5604001"/>
              <a:gd name="connsiteX2091" fmla="*/ 6088951 w 6293294"/>
              <a:gd name="connsiteY2091" fmla="*/ 1832229 h 5604001"/>
              <a:gd name="connsiteX2092" fmla="*/ 6092381 w 6293294"/>
              <a:gd name="connsiteY2092" fmla="*/ 1856486 h 5604001"/>
              <a:gd name="connsiteX2093" fmla="*/ 6085459 w 6293294"/>
              <a:gd name="connsiteY2093" fmla="*/ 1884172 h 5604001"/>
              <a:gd name="connsiteX2094" fmla="*/ 6095874 w 6293294"/>
              <a:gd name="connsiteY2094" fmla="*/ 1894523 h 5604001"/>
              <a:gd name="connsiteX2095" fmla="*/ 6106224 w 6293294"/>
              <a:gd name="connsiteY2095" fmla="*/ 1887601 h 5604001"/>
              <a:gd name="connsiteX2096" fmla="*/ 6133974 w 6293294"/>
              <a:gd name="connsiteY2096" fmla="*/ 1929193 h 5604001"/>
              <a:gd name="connsiteX2097" fmla="*/ 6099302 w 6293294"/>
              <a:gd name="connsiteY2097" fmla="*/ 2001901 h 5604001"/>
              <a:gd name="connsiteX2098" fmla="*/ 6036945 w 6293294"/>
              <a:gd name="connsiteY2098" fmla="*/ 2026158 h 5604001"/>
              <a:gd name="connsiteX2099" fmla="*/ 5908802 w 6293294"/>
              <a:gd name="connsiteY2099" fmla="*/ 2161223 h 5604001"/>
              <a:gd name="connsiteX2100" fmla="*/ 5919216 w 6293294"/>
              <a:gd name="connsiteY2100" fmla="*/ 2164715 h 5604001"/>
              <a:gd name="connsiteX2101" fmla="*/ 6030024 w 6293294"/>
              <a:gd name="connsiteY2101" fmla="*/ 2057337 h 5604001"/>
              <a:gd name="connsiteX2102" fmla="*/ 6075045 w 6293294"/>
              <a:gd name="connsiteY2102" fmla="*/ 2029651 h 5604001"/>
              <a:gd name="connsiteX2103" fmla="*/ 6085459 w 6293294"/>
              <a:gd name="connsiteY2103" fmla="*/ 2029651 h 5604001"/>
              <a:gd name="connsiteX2104" fmla="*/ 6085459 w 6293294"/>
              <a:gd name="connsiteY2104" fmla="*/ 2036572 h 5604001"/>
              <a:gd name="connsiteX2105" fmla="*/ 5950395 w 6293294"/>
              <a:gd name="connsiteY2105" fmla="*/ 2247837 h 5604001"/>
              <a:gd name="connsiteX2106" fmla="*/ 5901881 w 6293294"/>
              <a:gd name="connsiteY2106" fmla="*/ 2164715 h 5604001"/>
              <a:gd name="connsiteX2107" fmla="*/ 5922645 w 6293294"/>
              <a:gd name="connsiteY2107" fmla="*/ 2112772 h 5604001"/>
              <a:gd name="connsiteX2108" fmla="*/ 5898451 w 6293294"/>
              <a:gd name="connsiteY2108" fmla="*/ 2064258 h 5604001"/>
              <a:gd name="connsiteX2109" fmla="*/ 5860351 w 6293294"/>
              <a:gd name="connsiteY2109" fmla="*/ 1984629 h 5604001"/>
              <a:gd name="connsiteX2110" fmla="*/ 5804916 w 6293294"/>
              <a:gd name="connsiteY2110" fmla="*/ 1984629 h 5604001"/>
              <a:gd name="connsiteX2111" fmla="*/ 5725224 w 6293294"/>
              <a:gd name="connsiteY2111" fmla="*/ 1960372 h 5604001"/>
              <a:gd name="connsiteX2112" fmla="*/ 5649024 w 6293294"/>
              <a:gd name="connsiteY2112" fmla="*/ 1988058 h 5604001"/>
              <a:gd name="connsiteX2113" fmla="*/ 5548630 w 6293294"/>
              <a:gd name="connsiteY2113" fmla="*/ 2033080 h 5604001"/>
              <a:gd name="connsiteX2114" fmla="*/ 5531295 w 6293294"/>
              <a:gd name="connsiteY2114" fmla="*/ 2081593 h 5604001"/>
              <a:gd name="connsiteX2115" fmla="*/ 5496687 w 6293294"/>
              <a:gd name="connsiteY2115" fmla="*/ 2109280 h 5604001"/>
              <a:gd name="connsiteX2116" fmla="*/ 5493195 w 6293294"/>
              <a:gd name="connsiteY2116" fmla="*/ 2088515 h 5604001"/>
              <a:gd name="connsiteX2117" fmla="*/ 5534787 w 6293294"/>
              <a:gd name="connsiteY2117" fmla="*/ 2036572 h 5604001"/>
              <a:gd name="connsiteX2118" fmla="*/ 5586730 w 6293294"/>
              <a:gd name="connsiteY2118" fmla="*/ 1894523 h 5604001"/>
              <a:gd name="connsiteX2119" fmla="*/ 5607495 w 6293294"/>
              <a:gd name="connsiteY2119" fmla="*/ 1842580 h 5604001"/>
              <a:gd name="connsiteX2120" fmla="*/ 5676774 w 6293294"/>
              <a:gd name="connsiteY2120" fmla="*/ 1738693 h 5604001"/>
              <a:gd name="connsiteX2121" fmla="*/ 5756402 w 6293294"/>
              <a:gd name="connsiteY2121" fmla="*/ 1721358 h 5604001"/>
              <a:gd name="connsiteX2122" fmla="*/ 5818759 w 6293294"/>
              <a:gd name="connsiteY2122" fmla="*/ 1665986 h 5604001"/>
              <a:gd name="connsiteX2123" fmla="*/ 5874195 w 6293294"/>
              <a:gd name="connsiteY2123" fmla="*/ 1697101 h 5604001"/>
              <a:gd name="connsiteX2124" fmla="*/ 2968308 w 6293294"/>
              <a:gd name="connsiteY2124" fmla="*/ 1693672 h 5604001"/>
              <a:gd name="connsiteX2125" fmla="*/ 2947480 w 6293294"/>
              <a:gd name="connsiteY2125" fmla="*/ 1742186 h 5604001"/>
              <a:gd name="connsiteX2126" fmla="*/ 2930208 w 6293294"/>
              <a:gd name="connsiteY2126" fmla="*/ 1742186 h 5604001"/>
              <a:gd name="connsiteX2127" fmla="*/ 2930208 w 6293294"/>
              <a:gd name="connsiteY2127" fmla="*/ 1728280 h 5604001"/>
              <a:gd name="connsiteX2128" fmla="*/ 2947480 w 6293294"/>
              <a:gd name="connsiteY2128" fmla="*/ 1690180 h 5604001"/>
              <a:gd name="connsiteX2129" fmla="*/ 2940558 w 6293294"/>
              <a:gd name="connsiteY2129" fmla="*/ 1669415 h 5604001"/>
              <a:gd name="connsiteX2130" fmla="*/ 2912872 w 6293294"/>
              <a:gd name="connsiteY2130" fmla="*/ 1752537 h 5604001"/>
              <a:gd name="connsiteX2131" fmla="*/ 2905951 w 6293294"/>
              <a:gd name="connsiteY2131" fmla="*/ 1711008 h 5604001"/>
              <a:gd name="connsiteX2132" fmla="*/ 2937129 w 6293294"/>
              <a:gd name="connsiteY2132" fmla="*/ 1648651 h 5604001"/>
              <a:gd name="connsiteX2133" fmla="*/ 2968308 w 6293294"/>
              <a:gd name="connsiteY2133" fmla="*/ 1693672 h 5604001"/>
              <a:gd name="connsiteX2134" fmla="*/ 5081016 w 6293294"/>
              <a:gd name="connsiteY2134" fmla="*/ 1783715 h 5604001"/>
              <a:gd name="connsiteX2135" fmla="*/ 5077587 w 6293294"/>
              <a:gd name="connsiteY2135" fmla="*/ 1756029 h 5604001"/>
              <a:gd name="connsiteX2136" fmla="*/ 5115687 w 6293294"/>
              <a:gd name="connsiteY2136" fmla="*/ 1645158 h 5604001"/>
              <a:gd name="connsiteX2137" fmla="*/ 5081016 w 6293294"/>
              <a:gd name="connsiteY2137" fmla="*/ 1783715 h 5604001"/>
              <a:gd name="connsiteX2138" fmla="*/ 5496687 w 6293294"/>
              <a:gd name="connsiteY2138" fmla="*/ 1631315 h 5604001"/>
              <a:gd name="connsiteX2139" fmla="*/ 5496687 w 6293294"/>
              <a:gd name="connsiteY2139" fmla="*/ 1652080 h 5604001"/>
              <a:gd name="connsiteX2140" fmla="*/ 5527802 w 6293294"/>
              <a:gd name="connsiteY2140" fmla="*/ 1669415 h 5604001"/>
              <a:gd name="connsiteX2141" fmla="*/ 5538216 w 6293294"/>
              <a:gd name="connsiteY2141" fmla="*/ 1707515 h 5604001"/>
              <a:gd name="connsiteX2142" fmla="*/ 5527802 w 6293294"/>
              <a:gd name="connsiteY2142" fmla="*/ 1735201 h 5604001"/>
              <a:gd name="connsiteX2143" fmla="*/ 5482781 w 6293294"/>
              <a:gd name="connsiteY2143" fmla="*/ 1724851 h 5604001"/>
              <a:gd name="connsiteX2144" fmla="*/ 5434330 w 6293294"/>
              <a:gd name="connsiteY2144" fmla="*/ 1731772 h 5604001"/>
              <a:gd name="connsiteX2145" fmla="*/ 5382387 w 6293294"/>
              <a:gd name="connsiteY2145" fmla="*/ 1679829 h 5604001"/>
              <a:gd name="connsiteX2146" fmla="*/ 5320030 w 6293294"/>
              <a:gd name="connsiteY2146" fmla="*/ 1717929 h 5604001"/>
              <a:gd name="connsiteX2147" fmla="*/ 5268087 w 6293294"/>
              <a:gd name="connsiteY2147" fmla="*/ 1752537 h 5604001"/>
              <a:gd name="connsiteX2148" fmla="*/ 5254181 w 6293294"/>
              <a:gd name="connsiteY2148" fmla="*/ 1801051 h 5604001"/>
              <a:gd name="connsiteX2149" fmla="*/ 5216081 w 6293294"/>
              <a:gd name="connsiteY2149" fmla="*/ 1870329 h 5604001"/>
              <a:gd name="connsiteX2150" fmla="*/ 5178044 w 6293294"/>
              <a:gd name="connsiteY2150" fmla="*/ 1818386 h 5604001"/>
              <a:gd name="connsiteX2151" fmla="*/ 5209159 w 6293294"/>
              <a:gd name="connsiteY2151" fmla="*/ 1728280 h 5604001"/>
              <a:gd name="connsiteX2152" fmla="*/ 5247259 w 6293294"/>
              <a:gd name="connsiteY2152" fmla="*/ 1676337 h 5604001"/>
              <a:gd name="connsiteX2153" fmla="*/ 5167630 w 6293294"/>
              <a:gd name="connsiteY2153" fmla="*/ 1818386 h 5604001"/>
              <a:gd name="connsiteX2154" fmla="*/ 5136451 w 6293294"/>
              <a:gd name="connsiteY2154" fmla="*/ 1811401 h 5604001"/>
              <a:gd name="connsiteX2155" fmla="*/ 5063744 w 6293294"/>
              <a:gd name="connsiteY2155" fmla="*/ 1821815 h 5604001"/>
              <a:gd name="connsiteX2156" fmla="*/ 5022151 w 6293294"/>
              <a:gd name="connsiteY2156" fmla="*/ 1849501 h 5604001"/>
              <a:gd name="connsiteX2157" fmla="*/ 5008309 w 6293294"/>
              <a:gd name="connsiteY2157" fmla="*/ 1856486 h 5604001"/>
              <a:gd name="connsiteX2158" fmla="*/ 5008309 w 6293294"/>
              <a:gd name="connsiteY2158" fmla="*/ 1832229 h 5604001"/>
              <a:gd name="connsiteX2159" fmla="*/ 5046409 w 6293294"/>
              <a:gd name="connsiteY2159" fmla="*/ 1752537 h 5604001"/>
              <a:gd name="connsiteX2160" fmla="*/ 5015230 w 6293294"/>
              <a:gd name="connsiteY2160" fmla="*/ 1676337 h 5604001"/>
              <a:gd name="connsiteX2161" fmla="*/ 5049837 w 6293294"/>
              <a:gd name="connsiteY2161" fmla="*/ 1638237 h 5604001"/>
              <a:gd name="connsiteX2162" fmla="*/ 5067174 w 6293294"/>
              <a:gd name="connsiteY2162" fmla="*/ 1634808 h 5604001"/>
              <a:gd name="connsiteX2163" fmla="*/ 5132959 w 6293294"/>
              <a:gd name="connsiteY2163" fmla="*/ 1607058 h 5604001"/>
              <a:gd name="connsiteX2164" fmla="*/ 5178044 w 6293294"/>
              <a:gd name="connsiteY2164" fmla="*/ 1627886 h 5604001"/>
              <a:gd name="connsiteX2165" fmla="*/ 5212651 w 6293294"/>
              <a:gd name="connsiteY2165" fmla="*/ 1617472 h 5604001"/>
              <a:gd name="connsiteX2166" fmla="*/ 5285359 w 6293294"/>
              <a:gd name="connsiteY2166" fmla="*/ 1683258 h 5604001"/>
              <a:gd name="connsiteX2167" fmla="*/ 5295774 w 6293294"/>
              <a:gd name="connsiteY2167" fmla="*/ 1686751 h 5604001"/>
              <a:gd name="connsiteX2168" fmla="*/ 5320030 w 6293294"/>
              <a:gd name="connsiteY2168" fmla="*/ 1662493 h 5604001"/>
              <a:gd name="connsiteX2169" fmla="*/ 5347716 w 6293294"/>
              <a:gd name="connsiteY2169" fmla="*/ 1662493 h 5604001"/>
              <a:gd name="connsiteX2170" fmla="*/ 5371974 w 6293294"/>
              <a:gd name="connsiteY2170" fmla="*/ 1638237 h 5604001"/>
              <a:gd name="connsiteX2171" fmla="*/ 5396230 w 6293294"/>
              <a:gd name="connsiteY2171" fmla="*/ 1638237 h 5604001"/>
              <a:gd name="connsiteX2172" fmla="*/ 5462016 w 6293294"/>
              <a:gd name="connsiteY2172" fmla="*/ 1603629 h 5604001"/>
              <a:gd name="connsiteX2173" fmla="*/ 5496687 w 6293294"/>
              <a:gd name="connsiteY2173" fmla="*/ 1631315 h 5604001"/>
              <a:gd name="connsiteX2174" fmla="*/ 1378521 w 6293294"/>
              <a:gd name="connsiteY2174" fmla="*/ 1721358 h 5604001"/>
              <a:gd name="connsiteX2175" fmla="*/ 1537843 w 6293294"/>
              <a:gd name="connsiteY2175" fmla="*/ 1700593 h 5604001"/>
              <a:gd name="connsiteX2176" fmla="*/ 1558608 w 6293294"/>
              <a:gd name="connsiteY2176" fmla="*/ 1704086 h 5604001"/>
              <a:gd name="connsiteX2177" fmla="*/ 1627886 w 6293294"/>
              <a:gd name="connsiteY2177" fmla="*/ 1776793 h 5604001"/>
              <a:gd name="connsiteX2178" fmla="*/ 1669478 w 6293294"/>
              <a:gd name="connsiteY2178" fmla="*/ 1801051 h 5604001"/>
              <a:gd name="connsiteX2179" fmla="*/ 1752600 w 6293294"/>
              <a:gd name="connsiteY2179" fmla="*/ 1811401 h 5604001"/>
              <a:gd name="connsiteX2180" fmla="*/ 1811464 w 6293294"/>
              <a:gd name="connsiteY2180" fmla="*/ 1807972 h 5604001"/>
              <a:gd name="connsiteX2181" fmla="*/ 1873821 w 6293294"/>
              <a:gd name="connsiteY2181" fmla="*/ 1794129 h 5604001"/>
              <a:gd name="connsiteX2182" fmla="*/ 2033143 w 6293294"/>
              <a:gd name="connsiteY2182" fmla="*/ 1908429 h 5604001"/>
              <a:gd name="connsiteX2183" fmla="*/ 1901508 w 6293294"/>
              <a:gd name="connsiteY2183" fmla="*/ 1901508 h 5604001"/>
              <a:gd name="connsiteX2184" fmla="*/ 1541272 w 6293294"/>
              <a:gd name="connsiteY2184" fmla="*/ 1974215 h 5604001"/>
              <a:gd name="connsiteX2185" fmla="*/ 1530921 w 6293294"/>
              <a:gd name="connsiteY2185" fmla="*/ 1988058 h 5604001"/>
              <a:gd name="connsiteX2186" fmla="*/ 1485900 w 6293294"/>
              <a:gd name="connsiteY2186" fmla="*/ 2088515 h 5604001"/>
              <a:gd name="connsiteX2187" fmla="*/ 1610551 w 6293294"/>
              <a:gd name="connsiteY2187" fmla="*/ 2216658 h 5604001"/>
              <a:gd name="connsiteX2188" fmla="*/ 1679829 w 6293294"/>
              <a:gd name="connsiteY2188" fmla="*/ 2244344 h 5604001"/>
              <a:gd name="connsiteX2189" fmla="*/ 1704086 w 6293294"/>
              <a:gd name="connsiteY2189" fmla="*/ 2296351 h 5604001"/>
              <a:gd name="connsiteX2190" fmla="*/ 1728343 w 6293294"/>
              <a:gd name="connsiteY2190" fmla="*/ 2348294 h 5604001"/>
              <a:gd name="connsiteX2191" fmla="*/ 1891094 w 6293294"/>
              <a:gd name="connsiteY2191" fmla="*/ 2403666 h 5604001"/>
              <a:gd name="connsiteX2192" fmla="*/ 1918843 w 6293294"/>
              <a:gd name="connsiteY2192" fmla="*/ 2455672 h 5604001"/>
              <a:gd name="connsiteX2193" fmla="*/ 2088515 w 6293294"/>
              <a:gd name="connsiteY2193" fmla="*/ 2538794 h 5604001"/>
              <a:gd name="connsiteX2194" fmla="*/ 2033143 w 6293294"/>
              <a:gd name="connsiteY2194" fmla="*/ 2656523 h 5604001"/>
              <a:gd name="connsiteX2195" fmla="*/ 2130108 w 6293294"/>
              <a:gd name="connsiteY2195" fmla="*/ 2795080 h 5604001"/>
              <a:gd name="connsiteX2196" fmla="*/ 2105851 w 6293294"/>
              <a:gd name="connsiteY2196" fmla="*/ 2822766 h 5604001"/>
              <a:gd name="connsiteX2197" fmla="*/ 2092008 w 6293294"/>
              <a:gd name="connsiteY2197" fmla="*/ 2864358 h 5604001"/>
              <a:gd name="connsiteX2198" fmla="*/ 2116264 w 6293294"/>
              <a:gd name="connsiteY2198" fmla="*/ 2916301 h 5604001"/>
              <a:gd name="connsiteX2199" fmla="*/ 1891094 w 6293294"/>
              <a:gd name="connsiteY2199" fmla="*/ 3034030 h 5604001"/>
              <a:gd name="connsiteX2200" fmla="*/ 1832229 w 6293294"/>
              <a:gd name="connsiteY2200" fmla="*/ 3044444 h 5604001"/>
              <a:gd name="connsiteX2201" fmla="*/ 1745678 w 6293294"/>
              <a:gd name="connsiteY2201" fmla="*/ 3172587 h 5604001"/>
              <a:gd name="connsiteX2202" fmla="*/ 1762951 w 6293294"/>
              <a:gd name="connsiteY2202" fmla="*/ 3203766 h 5604001"/>
              <a:gd name="connsiteX2203" fmla="*/ 1762951 w 6293294"/>
              <a:gd name="connsiteY2203" fmla="*/ 3189923 h 5604001"/>
              <a:gd name="connsiteX2204" fmla="*/ 1828800 w 6293294"/>
              <a:gd name="connsiteY2204" fmla="*/ 3075623 h 5604001"/>
              <a:gd name="connsiteX2205" fmla="*/ 1870329 w 6293294"/>
              <a:gd name="connsiteY2205" fmla="*/ 3061780 h 5604001"/>
              <a:gd name="connsiteX2206" fmla="*/ 1905000 w 6293294"/>
              <a:gd name="connsiteY2206" fmla="*/ 3061780 h 5604001"/>
              <a:gd name="connsiteX2207" fmla="*/ 1922272 w 6293294"/>
              <a:gd name="connsiteY2207" fmla="*/ 3023680 h 5604001"/>
              <a:gd name="connsiteX2208" fmla="*/ 2109343 w 6293294"/>
              <a:gd name="connsiteY2208" fmla="*/ 2930144 h 5604001"/>
              <a:gd name="connsiteX2209" fmla="*/ 2185543 w 6293294"/>
              <a:gd name="connsiteY2209" fmla="*/ 2971737 h 5604001"/>
              <a:gd name="connsiteX2210" fmla="*/ 2112772 w 6293294"/>
              <a:gd name="connsiteY2210" fmla="*/ 3009837 h 5604001"/>
              <a:gd name="connsiteX2211" fmla="*/ 1963864 w 6293294"/>
              <a:gd name="connsiteY2211" fmla="*/ 3158744 h 5604001"/>
              <a:gd name="connsiteX2212" fmla="*/ 1908429 w 6293294"/>
              <a:gd name="connsiteY2212" fmla="*/ 3189923 h 5604001"/>
              <a:gd name="connsiteX2213" fmla="*/ 1773364 w 6293294"/>
              <a:gd name="connsiteY2213" fmla="*/ 3238437 h 5604001"/>
              <a:gd name="connsiteX2214" fmla="*/ 1745678 w 6293294"/>
              <a:gd name="connsiteY2214" fmla="*/ 3234944 h 5604001"/>
              <a:gd name="connsiteX2215" fmla="*/ 1693672 w 6293294"/>
              <a:gd name="connsiteY2215" fmla="*/ 3210687 h 5604001"/>
              <a:gd name="connsiteX2216" fmla="*/ 1662494 w 6293294"/>
              <a:gd name="connsiteY2216" fmla="*/ 3228023 h 5604001"/>
              <a:gd name="connsiteX2217" fmla="*/ 1589786 w 6293294"/>
              <a:gd name="connsiteY2217" fmla="*/ 3248787 h 5604001"/>
              <a:gd name="connsiteX2218" fmla="*/ 1506664 w 6293294"/>
              <a:gd name="connsiteY2218" fmla="*/ 3217609 h 5604001"/>
              <a:gd name="connsiteX2219" fmla="*/ 1482408 w 6293294"/>
              <a:gd name="connsiteY2219" fmla="*/ 3172587 h 5604001"/>
              <a:gd name="connsiteX2220" fmla="*/ 1440878 w 6293294"/>
              <a:gd name="connsiteY2220" fmla="*/ 3169158 h 5604001"/>
              <a:gd name="connsiteX2221" fmla="*/ 1347343 w 6293294"/>
              <a:gd name="connsiteY2221" fmla="*/ 3086037 h 5604001"/>
              <a:gd name="connsiteX2222" fmla="*/ 1354264 w 6293294"/>
              <a:gd name="connsiteY2222" fmla="*/ 3072130 h 5604001"/>
              <a:gd name="connsiteX2223" fmla="*/ 1347343 w 6293294"/>
              <a:gd name="connsiteY2223" fmla="*/ 3054858 h 5604001"/>
              <a:gd name="connsiteX2224" fmla="*/ 1350835 w 6293294"/>
              <a:gd name="connsiteY2224" fmla="*/ 3030601 h 5604001"/>
              <a:gd name="connsiteX2225" fmla="*/ 1378521 w 6293294"/>
              <a:gd name="connsiteY2225" fmla="*/ 2954401 h 5604001"/>
              <a:gd name="connsiteX2226" fmla="*/ 1312735 w 6293294"/>
              <a:gd name="connsiteY2226" fmla="*/ 2895537 h 5604001"/>
              <a:gd name="connsiteX2227" fmla="*/ 1271143 w 6293294"/>
              <a:gd name="connsiteY2227" fmla="*/ 2791587 h 5604001"/>
              <a:gd name="connsiteX2228" fmla="*/ 1274635 w 6293294"/>
              <a:gd name="connsiteY2228" fmla="*/ 2756980 h 5604001"/>
              <a:gd name="connsiteX2229" fmla="*/ 1323086 w 6293294"/>
              <a:gd name="connsiteY2229" fmla="*/ 2705037 h 5604001"/>
              <a:gd name="connsiteX2230" fmla="*/ 1347343 w 6293294"/>
              <a:gd name="connsiteY2230" fmla="*/ 2698115 h 5604001"/>
              <a:gd name="connsiteX2231" fmla="*/ 1357757 w 6293294"/>
              <a:gd name="connsiteY2231" fmla="*/ 2684209 h 5604001"/>
              <a:gd name="connsiteX2232" fmla="*/ 1340421 w 6293294"/>
              <a:gd name="connsiteY2232" fmla="*/ 2628837 h 5604001"/>
              <a:gd name="connsiteX2233" fmla="*/ 1354264 w 6293294"/>
              <a:gd name="connsiteY2233" fmla="*/ 2583815 h 5604001"/>
              <a:gd name="connsiteX2234" fmla="*/ 1472057 w 6293294"/>
              <a:gd name="connsiteY2234" fmla="*/ 2497201 h 5604001"/>
              <a:gd name="connsiteX2235" fmla="*/ 1659064 w 6293294"/>
              <a:gd name="connsiteY2235" fmla="*/ 2531872 h 5604001"/>
              <a:gd name="connsiteX2236" fmla="*/ 1804543 w 6293294"/>
              <a:gd name="connsiteY2236" fmla="*/ 2500694 h 5604001"/>
              <a:gd name="connsiteX2237" fmla="*/ 1825308 w 6293294"/>
              <a:gd name="connsiteY2237" fmla="*/ 2542223 h 5604001"/>
              <a:gd name="connsiteX2238" fmla="*/ 1856486 w 6293294"/>
              <a:gd name="connsiteY2238" fmla="*/ 2483358 h 5604001"/>
              <a:gd name="connsiteX2239" fmla="*/ 1825308 w 6293294"/>
              <a:gd name="connsiteY2239" fmla="*/ 2479866 h 5604001"/>
              <a:gd name="connsiteX2240" fmla="*/ 1804543 w 6293294"/>
              <a:gd name="connsiteY2240" fmla="*/ 2459101 h 5604001"/>
              <a:gd name="connsiteX2241" fmla="*/ 1745678 w 6293294"/>
              <a:gd name="connsiteY2241" fmla="*/ 2438337 h 5604001"/>
              <a:gd name="connsiteX2242" fmla="*/ 1683321 w 6293294"/>
              <a:gd name="connsiteY2242" fmla="*/ 2438337 h 5604001"/>
              <a:gd name="connsiteX2243" fmla="*/ 1558608 w 6293294"/>
              <a:gd name="connsiteY2243" fmla="*/ 2289366 h 5604001"/>
              <a:gd name="connsiteX2244" fmla="*/ 1489329 w 6293294"/>
              <a:gd name="connsiteY2244" fmla="*/ 2289366 h 5604001"/>
              <a:gd name="connsiteX2245" fmla="*/ 1472057 w 6293294"/>
              <a:gd name="connsiteY2245" fmla="*/ 2230501 h 5604001"/>
              <a:gd name="connsiteX2246" fmla="*/ 1326578 w 6293294"/>
              <a:gd name="connsiteY2246" fmla="*/ 2143951 h 5604001"/>
              <a:gd name="connsiteX2247" fmla="*/ 1267651 w 6293294"/>
              <a:gd name="connsiteY2247" fmla="*/ 2137029 h 5604001"/>
              <a:gd name="connsiteX2248" fmla="*/ 1243457 w 6293294"/>
              <a:gd name="connsiteY2248" fmla="*/ 2095437 h 5604001"/>
              <a:gd name="connsiteX2249" fmla="*/ 1184529 w 6293294"/>
              <a:gd name="connsiteY2249" fmla="*/ 2057337 h 5604001"/>
              <a:gd name="connsiteX2250" fmla="*/ 1160335 w 6293294"/>
              <a:gd name="connsiteY2250" fmla="*/ 2057337 h 5604001"/>
              <a:gd name="connsiteX2251" fmla="*/ 1025208 w 6293294"/>
              <a:gd name="connsiteY2251" fmla="*/ 2230501 h 5604001"/>
              <a:gd name="connsiteX2252" fmla="*/ 931735 w 6293294"/>
              <a:gd name="connsiteY2252" fmla="*/ 2230501 h 5604001"/>
              <a:gd name="connsiteX2253" fmla="*/ 762000 w 6293294"/>
              <a:gd name="connsiteY2253" fmla="*/ 2140458 h 5604001"/>
              <a:gd name="connsiteX2254" fmla="*/ 800100 w 6293294"/>
              <a:gd name="connsiteY2254" fmla="*/ 2126615 h 5604001"/>
              <a:gd name="connsiteX2255" fmla="*/ 741235 w 6293294"/>
              <a:gd name="connsiteY2255" fmla="*/ 2109280 h 5604001"/>
              <a:gd name="connsiteX2256" fmla="*/ 727392 w 6293294"/>
              <a:gd name="connsiteY2256" fmla="*/ 2112772 h 5604001"/>
              <a:gd name="connsiteX2257" fmla="*/ 737743 w 6293294"/>
              <a:gd name="connsiteY2257" fmla="*/ 2116201 h 5604001"/>
              <a:gd name="connsiteX2258" fmla="*/ 637286 w 6293294"/>
              <a:gd name="connsiteY2258" fmla="*/ 1984629 h 5604001"/>
              <a:gd name="connsiteX2259" fmla="*/ 685800 w 6293294"/>
              <a:gd name="connsiteY2259" fmla="*/ 1918780 h 5604001"/>
              <a:gd name="connsiteX2260" fmla="*/ 658114 w 6293294"/>
              <a:gd name="connsiteY2260" fmla="*/ 1887601 h 5604001"/>
              <a:gd name="connsiteX2261" fmla="*/ 647700 w 6293294"/>
              <a:gd name="connsiteY2261" fmla="*/ 1849501 h 5604001"/>
              <a:gd name="connsiteX2262" fmla="*/ 696214 w 6293294"/>
              <a:gd name="connsiteY2262" fmla="*/ 1762951 h 5604001"/>
              <a:gd name="connsiteX2263" fmla="*/ 775843 w 6293294"/>
              <a:gd name="connsiteY2263" fmla="*/ 1735201 h 5604001"/>
              <a:gd name="connsiteX2264" fmla="*/ 782764 w 6293294"/>
              <a:gd name="connsiteY2264" fmla="*/ 1686751 h 5604001"/>
              <a:gd name="connsiteX2265" fmla="*/ 914400 w 6293294"/>
              <a:gd name="connsiteY2265" fmla="*/ 1596708 h 5604001"/>
              <a:gd name="connsiteX2266" fmla="*/ 945578 w 6293294"/>
              <a:gd name="connsiteY2266" fmla="*/ 1610551 h 5604001"/>
              <a:gd name="connsiteX2267" fmla="*/ 997521 w 6293294"/>
              <a:gd name="connsiteY2267" fmla="*/ 1593215 h 5604001"/>
              <a:gd name="connsiteX2268" fmla="*/ 1080643 w 6293294"/>
              <a:gd name="connsiteY2268" fmla="*/ 1579372 h 5604001"/>
              <a:gd name="connsiteX2269" fmla="*/ 1378521 w 6293294"/>
              <a:gd name="connsiteY2269" fmla="*/ 1721358 h 5604001"/>
              <a:gd name="connsiteX2270" fmla="*/ 4883595 w 6293294"/>
              <a:gd name="connsiteY2270" fmla="*/ 1721358 h 5604001"/>
              <a:gd name="connsiteX2271" fmla="*/ 4932109 w 6293294"/>
              <a:gd name="connsiteY2271" fmla="*/ 1575880 h 5604001"/>
              <a:gd name="connsiteX2272" fmla="*/ 4883595 w 6293294"/>
              <a:gd name="connsiteY2272" fmla="*/ 1721358 h 5604001"/>
              <a:gd name="connsiteX2273" fmla="*/ 4506087 w 6293294"/>
              <a:gd name="connsiteY2273" fmla="*/ 1589786 h 5604001"/>
              <a:gd name="connsiteX2274" fmla="*/ 4502595 w 6293294"/>
              <a:gd name="connsiteY2274" fmla="*/ 1596708 h 5604001"/>
              <a:gd name="connsiteX2275" fmla="*/ 4467987 w 6293294"/>
              <a:gd name="connsiteY2275" fmla="*/ 1589786 h 5604001"/>
              <a:gd name="connsiteX2276" fmla="*/ 4412551 w 6293294"/>
              <a:gd name="connsiteY2276" fmla="*/ 1655572 h 5604001"/>
              <a:gd name="connsiteX2277" fmla="*/ 4419474 w 6293294"/>
              <a:gd name="connsiteY2277" fmla="*/ 1679829 h 5604001"/>
              <a:gd name="connsiteX2278" fmla="*/ 4377944 w 6293294"/>
              <a:gd name="connsiteY2278" fmla="*/ 1711008 h 5604001"/>
              <a:gd name="connsiteX2279" fmla="*/ 4388295 w 6293294"/>
              <a:gd name="connsiteY2279" fmla="*/ 1749108 h 5604001"/>
              <a:gd name="connsiteX2280" fmla="*/ 4353687 w 6293294"/>
              <a:gd name="connsiteY2280" fmla="*/ 1742186 h 5604001"/>
              <a:gd name="connsiteX2281" fmla="*/ 4308666 w 6293294"/>
              <a:gd name="connsiteY2281" fmla="*/ 1835658 h 5604001"/>
              <a:gd name="connsiteX2282" fmla="*/ 4298251 w 6293294"/>
              <a:gd name="connsiteY2282" fmla="*/ 1859915 h 5604001"/>
              <a:gd name="connsiteX2283" fmla="*/ 4350258 w 6293294"/>
              <a:gd name="connsiteY2283" fmla="*/ 1946529 h 5604001"/>
              <a:gd name="connsiteX2284" fmla="*/ 4402201 w 6293294"/>
              <a:gd name="connsiteY2284" fmla="*/ 2050415 h 5604001"/>
              <a:gd name="connsiteX2285" fmla="*/ 4298251 w 6293294"/>
              <a:gd name="connsiteY2285" fmla="*/ 1970723 h 5604001"/>
              <a:gd name="connsiteX2286" fmla="*/ 4260151 w 6293294"/>
              <a:gd name="connsiteY2286" fmla="*/ 1998472 h 5604001"/>
              <a:gd name="connsiteX2287" fmla="*/ 4218623 w 6293294"/>
              <a:gd name="connsiteY2287" fmla="*/ 1991551 h 5604001"/>
              <a:gd name="connsiteX2288" fmla="*/ 4163187 w 6293294"/>
              <a:gd name="connsiteY2288" fmla="*/ 2026158 h 5604001"/>
              <a:gd name="connsiteX2289" fmla="*/ 4128580 w 6293294"/>
              <a:gd name="connsiteY2289" fmla="*/ 2060829 h 5604001"/>
              <a:gd name="connsiteX2290" fmla="*/ 4093909 w 6293294"/>
              <a:gd name="connsiteY2290" fmla="*/ 2012315 h 5604001"/>
              <a:gd name="connsiteX2291" fmla="*/ 3979609 w 6293294"/>
              <a:gd name="connsiteY2291" fmla="*/ 1991551 h 5604001"/>
              <a:gd name="connsiteX2292" fmla="*/ 3889565 w 6293294"/>
              <a:gd name="connsiteY2292" fmla="*/ 2050415 h 5604001"/>
              <a:gd name="connsiteX2293" fmla="*/ 3841115 w 6293294"/>
              <a:gd name="connsiteY2293" fmla="*/ 2026158 h 5604001"/>
              <a:gd name="connsiteX2294" fmla="*/ 3757994 w 6293294"/>
              <a:gd name="connsiteY2294" fmla="*/ 2098929 h 5604001"/>
              <a:gd name="connsiteX2295" fmla="*/ 3664458 w 6293294"/>
              <a:gd name="connsiteY2295" fmla="*/ 2109280 h 5604001"/>
              <a:gd name="connsiteX2296" fmla="*/ 3515487 w 6293294"/>
              <a:gd name="connsiteY2296" fmla="*/ 2043493 h 5604001"/>
              <a:gd name="connsiteX2297" fmla="*/ 3376994 w 6293294"/>
              <a:gd name="connsiteY2297" fmla="*/ 2112772 h 5604001"/>
              <a:gd name="connsiteX2298" fmla="*/ 3560572 w 6293294"/>
              <a:gd name="connsiteY2298" fmla="*/ 1801051 h 5604001"/>
              <a:gd name="connsiteX2299" fmla="*/ 3584765 w 6293294"/>
              <a:gd name="connsiteY2299" fmla="*/ 1704086 h 5604001"/>
              <a:gd name="connsiteX2300" fmla="*/ 3640201 w 6293294"/>
              <a:gd name="connsiteY2300" fmla="*/ 1672908 h 5604001"/>
              <a:gd name="connsiteX2301" fmla="*/ 3712908 w 6293294"/>
              <a:gd name="connsiteY2301" fmla="*/ 1617472 h 5604001"/>
              <a:gd name="connsiteX2302" fmla="*/ 3733737 w 6293294"/>
              <a:gd name="connsiteY2302" fmla="*/ 1613980 h 5604001"/>
              <a:gd name="connsiteX2303" fmla="*/ 3775265 w 6293294"/>
              <a:gd name="connsiteY2303" fmla="*/ 1652080 h 5604001"/>
              <a:gd name="connsiteX2304" fmla="*/ 3861880 w 6293294"/>
              <a:gd name="connsiteY2304" fmla="*/ 1627886 h 5604001"/>
              <a:gd name="connsiteX2305" fmla="*/ 3906901 w 6293294"/>
              <a:gd name="connsiteY2305" fmla="*/ 1634808 h 5604001"/>
              <a:gd name="connsiteX2306" fmla="*/ 3938080 w 6293294"/>
              <a:gd name="connsiteY2306" fmla="*/ 1662493 h 5604001"/>
              <a:gd name="connsiteX2307" fmla="*/ 3996944 w 6293294"/>
              <a:gd name="connsiteY2307" fmla="*/ 1676337 h 5604001"/>
              <a:gd name="connsiteX2308" fmla="*/ 4041965 w 6293294"/>
              <a:gd name="connsiteY2308" fmla="*/ 1783715 h 5604001"/>
              <a:gd name="connsiteX2309" fmla="*/ 3990023 w 6293294"/>
              <a:gd name="connsiteY2309" fmla="*/ 1891093 h 5604001"/>
              <a:gd name="connsiteX2310" fmla="*/ 3986530 w 6293294"/>
              <a:gd name="connsiteY2310" fmla="*/ 1884172 h 5604001"/>
              <a:gd name="connsiteX2311" fmla="*/ 3955415 w 6293294"/>
              <a:gd name="connsiteY2311" fmla="*/ 1911858 h 5604001"/>
              <a:gd name="connsiteX2312" fmla="*/ 3830701 w 6293294"/>
              <a:gd name="connsiteY2312" fmla="*/ 1960372 h 5604001"/>
              <a:gd name="connsiteX2313" fmla="*/ 3660965 w 6293294"/>
              <a:gd name="connsiteY2313" fmla="*/ 2098929 h 5604001"/>
              <a:gd name="connsiteX2314" fmla="*/ 3955415 w 6293294"/>
              <a:gd name="connsiteY2314" fmla="*/ 1932623 h 5604001"/>
              <a:gd name="connsiteX2315" fmla="*/ 3983101 w 6293294"/>
              <a:gd name="connsiteY2315" fmla="*/ 1908429 h 5604001"/>
              <a:gd name="connsiteX2316" fmla="*/ 4253230 w 6293294"/>
              <a:gd name="connsiteY2316" fmla="*/ 1745615 h 5604001"/>
              <a:gd name="connsiteX2317" fmla="*/ 4301744 w 6293294"/>
              <a:gd name="connsiteY2317" fmla="*/ 1634808 h 5604001"/>
              <a:gd name="connsiteX2318" fmla="*/ 4339844 w 6293294"/>
              <a:gd name="connsiteY2318" fmla="*/ 1558608 h 5604001"/>
              <a:gd name="connsiteX2319" fmla="*/ 4506087 w 6293294"/>
              <a:gd name="connsiteY2319" fmla="*/ 1589786 h 5604001"/>
              <a:gd name="connsiteX2320" fmla="*/ 3016758 w 6293294"/>
              <a:gd name="connsiteY2320" fmla="*/ 1558608 h 5604001"/>
              <a:gd name="connsiteX2321" fmla="*/ 2975229 w 6293294"/>
              <a:gd name="connsiteY2321" fmla="*/ 1620965 h 5604001"/>
              <a:gd name="connsiteX2322" fmla="*/ 3009837 w 6293294"/>
              <a:gd name="connsiteY2322" fmla="*/ 1662493 h 5604001"/>
              <a:gd name="connsiteX2323" fmla="*/ 2968308 w 6293294"/>
              <a:gd name="connsiteY2323" fmla="*/ 1769872 h 5604001"/>
              <a:gd name="connsiteX2324" fmla="*/ 3034094 w 6293294"/>
              <a:gd name="connsiteY2324" fmla="*/ 1821815 h 5604001"/>
              <a:gd name="connsiteX2325" fmla="*/ 2968308 w 6293294"/>
              <a:gd name="connsiteY2325" fmla="*/ 1925701 h 5604001"/>
              <a:gd name="connsiteX2326" fmla="*/ 3068701 w 6293294"/>
              <a:gd name="connsiteY2326" fmla="*/ 1991551 h 5604001"/>
              <a:gd name="connsiteX2327" fmla="*/ 3068701 w 6293294"/>
              <a:gd name="connsiteY2327" fmla="*/ 2053908 h 5604001"/>
              <a:gd name="connsiteX2328" fmla="*/ 3120644 w 6293294"/>
              <a:gd name="connsiteY2328" fmla="*/ 2137029 h 5604001"/>
              <a:gd name="connsiteX2329" fmla="*/ 3113722 w 6293294"/>
              <a:gd name="connsiteY2329" fmla="*/ 2182051 h 5604001"/>
              <a:gd name="connsiteX2330" fmla="*/ 3228022 w 6293294"/>
              <a:gd name="connsiteY2330" fmla="*/ 2296351 h 5604001"/>
              <a:gd name="connsiteX2331" fmla="*/ 3183001 w 6293294"/>
              <a:gd name="connsiteY2331" fmla="*/ 2334451 h 5604001"/>
              <a:gd name="connsiteX2332" fmla="*/ 3200337 w 6293294"/>
              <a:gd name="connsiteY2332" fmla="*/ 2334451 h 5604001"/>
              <a:gd name="connsiteX2333" fmla="*/ 3269615 w 6293294"/>
              <a:gd name="connsiteY2333" fmla="*/ 2282444 h 5604001"/>
              <a:gd name="connsiteX2334" fmla="*/ 3515487 w 6293294"/>
              <a:gd name="connsiteY2334" fmla="*/ 2074672 h 5604001"/>
              <a:gd name="connsiteX2335" fmla="*/ 3626358 w 6293294"/>
              <a:gd name="connsiteY2335" fmla="*/ 2133537 h 5604001"/>
              <a:gd name="connsiteX2336" fmla="*/ 3695637 w 6293294"/>
              <a:gd name="connsiteY2336" fmla="*/ 2133537 h 5604001"/>
              <a:gd name="connsiteX2337" fmla="*/ 3699065 w 6293294"/>
              <a:gd name="connsiteY2337" fmla="*/ 2185480 h 5604001"/>
              <a:gd name="connsiteX2338" fmla="*/ 3671380 w 6293294"/>
              <a:gd name="connsiteY2338" fmla="*/ 2216658 h 5604001"/>
              <a:gd name="connsiteX2339" fmla="*/ 3692144 w 6293294"/>
              <a:gd name="connsiteY2339" fmla="*/ 2265172 h 5604001"/>
              <a:gd name="connsiteX2340" fmla="*/ 3733737 w 6293294"/>
              <a:gd name="connsiteY2340" fmla="*/ 2362137 h 5604001"/>
              <a:gd name="connsiteX2341" fmla="*/ 3650615 w 6293294"/>
              <a:gd name="connsiteY2341" fmla="*/ 2417572 h 5604001"/>
              <a:gd name="connsiteX2342" fmla="*/ 3564001 w 6293294"/>
              <a:gd name="connsiteY2342" fmla="*/ 2417572 h 5604001"/>
              <a:gd name="connsiteX2343" fmla="*/ 3532822 w 6293294"/>
              <a:gd name="connsiteY2343" fmla="*/ 2427923 h 5604001"/>
              <a:gd name="connsiteX2344" fmla="*/ 3487801 w 6293294"/>
              <a:gd name="connsiteY2344" fmla="*/ 2483358 h 5604001"/>
              <a:gd name="connsiteX2345" fmla="*/ 3397758 w 6293294"/>
              <a:gd name="connsiteY2345" fmla="*/ 2521458 h 5604001"/>
              <a:gd name="connsiteX2346" fmla="*/ 3331972 w 6293294"/>
              <a:gd name="connsiteY2346" fmla="*/ 2504123 h 5604001"/>
              <a:gd name="connsiteX2347" fmla="*/ 3314637 w 6293294"/>
              <a:gd name="connsiteY2347" fmla="*/ 2511044 h 5604001"/>
              <a:gd name="connsiteX2348" fmla="*/ 3279965 w 6293294"/>
              <a:gd name="connsiteY2348" fmla="*/ 2594166 h 5604001"/>
              <a:gd name="connsiteX2349" fmla="*/ 3144901 w 6293294"/>
              <a:gd name="connsiteY2349" fmla="*/ 2694623 h 5604001"/>
              <a:gd name="connsiteX2350" fmla="*/ 3037522 w 6293294"/>
              <a:gd name="connsiteY2350" fmla="*/ 2649601 h 5604001"/>
              <a:gd name="connsiteX2351" fmla="*/ 2930208 w 6293294"/>
              <a:gd name="connsiteY2351" fmla="*/ 2691194 h 5604001"/>
              <a:gd name="connsiteX2352" fmla="*/ 2885122 w 6293294"/>
              <a:gd name="connsiteY2352" fmla="*/ 2673858 h 5604001"/>
              <a:gd name="connsiteX2353" fmla="*/ 2871280 w 6293294"/>
              <a:gd name="connsiteY2353" fmla="*/ 2673858 h 5604001"/>
              <a:gd name="connsiteX2354" fmla="*/ 2867851 w 6293294"/>
              <a:gd name="connsiteY2354" fmla="*/ 2684209 h 5604001"/>
              <a:gd name="connsiteX2355" fmla="*/ 2878201 w 6293294"/>
              <a:gd name="connsiteY2355" fmla="*/ 2705037 h 5604001"/>
              <a:gd name="connsiteX2356" fmla="*/ 2881694 w 6293294"/>
              <a:gd name="connsiteY2356" fmla="*/ 2722309 h 5604001"/>
              <a:gd name="connsiteX2357" fmla="*/ 2788158 w 6293294"/>
              <a:gd name="connsiteY2357" fmla="*/ 2850515 h 5604001"/>
              <a:gd name="connsiteX2358" fmla="*/ 2798572 w 6293294"/>
              <a:gd name="connsiteY2358" fmla="*/ 2881630 h 5604001"/>
              <a:gd name="connsiteX2359" fmla="*/ 2628837 w 6293294"/>
              <a:gd name="connsiteY2359" fmla="*/ 2961323 h 5604001"/>
              <a:gd name="connsiteX2360" fmla="*/ 2608072 w 6293294"/>
              <a:gd name="connsiteY2360" fmla="*/ 3009837 h 5604001"/>
              <a:gd name="connsiteX2361" fmla="*/ 2504186 w 6293294"/>
              <a:gd name="connsiteY2361" fmla="*/ 3061780 h 5604001"/>
              <a:gd name="connsiteX2362" fmla="*/ 2396808 w 6293294"/>
              <a:gd name="connsiteY2362" fmla="*/ 2982087 h 5604001"/>
              <a:gd name="connsiteX2363" fmla="*/ 2382964 w 6293294"/>
              <a:gd name="connsiteY2363" fmla="*/ 2940558 h 5604001"/>
              <a:gd name="connsiteX2364" fmla="*/ 2369058 w 6293294"/>
              <a:gd name="connsiteY2364" fmla="*/ 2937066 h 5604001"/>
              <a:gd name="connsiteX2365" fmla="*/ 2265172 w 6293294"/>
              <a:gd name="connsiteY2365" fmla="*/ 2961323 h 5604001"/>
              <a:gd name="connsiteX2366" fmla="*/ 2126615 w 6293294"/>
              <a:gd name="connsiteY2366" fmla="*/ 2892044 h 5604001"/>
              <a:gd name="connsiteX2367" fmla="*/ 2119694 w 6293294"/>
              <a:gd name="connsiteY2367" fmla="*/ 2864358 h 5604001"/>
              <a:gd name="connsiteX2368" fmla="*/ 2161286 w 6293294"/>
              <a:gd name="connsiteY2368" fmla="*/ 2791587 h 5604001"/>
              <a:gd name="connsiteX2369" fmla="*/ 2112772 w 6293294"/>
              <a:gd name="connsiteY2369" fmla="*/ 2753487 h 5604001"/>
              <a:gd name="connsiteX2370" fmla="*/ 2057337 w 6293294"/>
              <a:gd name="connsiteY2370" fmla="*/ 2649601 h 5604001"/>
              <a:gd name="connsiteX2371" fmla="*/ 2057337 w 6293294"/>
              <a:gd name="connsiteY2371" fmla="*/ 2632266 h 5604001"/>
              <a:gd name="connsiteX2372" fmla="*/ 2085086 w 6293294"/>
              <a:gd name="connsiteY2372" fmla="*/ 2566480 h 5604001"/>
              <a:gd name="connsiteX2373" fmla="*/ 2105851 w 6293294"/>
              <a:gd name="connsiteY2373" fmla="*/ 2538794 h 5604001"/>
              <a:gd name="connsiteX2374" fmla="*/ 2126615 w 6293294"/>
              <a:gd name="connsiteY2374" fmla="*/ 2535301 h 5604001"/>
              <a:gd name="connsiteX2375" fmla="*/ 2254758 w 6293294"/>
              <a:gd name="connsiteY2375" fmla="*/ 2562987 h 5604001"/>
              <a:gd name="connsiteX2376" fmla="*/ 2324037 w 6293294"/>
              <a:gd name="connsiteY2376" fmla="*/ 2542223 h 5604001"/>
              <a:gd name="connsiteX2377" fmla="*/ 2369058 w 6293294"/>
              <a:gd name="connsiteY2377" fmla="*/ 2566480 h 5604001"/>
              <a:gd name="connsiteX2378" fmla="*/ 2691194 w 6293294"/>
              <a:gd name="connsiteY2378" fmla="*/ 2666937 h 5604001"/>
              <a:gd name="connsiteX2379" fmla="*/ 2985580 w 6293294"/>
              <a:gd name="connsiteY2379" fmla="*/ 2590737 h 5604001"/>
              <a:gd name="connsiteX2380" fmla="*/ 2985580 w 6293294"/>
              <a:gd name="connsiteY2380" fmla="*/ 2587244 h 5604001"/>
              <a:gd name="connsiteX2381" fmla="*/ 2971737 w 6293294"/>
              <a:gd name="connsiteY2381" fmla="*/ 2587244 h 5604001"/>
              <a:gd name="connsiteX2382" fmla="*/ 3092958 w 6293294"/>
              <a:gd name="connsiteY2382" fmla="*/ 2531872 h 5604001"/>
              <a:gd name="connsiteX2383" fmla="*/ 3086037 w 6293294"/>
              <a:gd name="connsiteY2383" fmla="*/ 2497201 h 5604001"/>
              <a:gd name="connsiteX2384" fmla="*/ 3113722 w 6293294"/>
              <a:gd name="connsiteY2384" fmla="*/ 2459101 h 5604001"/>
              <a:gd name="connsiteX2385" fmla="*/ 3148394 w 6293294"/>
              <a:gd name="connsiteY2385" fmla="*/ 2400237 h 5604001"/>
              <a:gd name="connsiteX2386" fmla="*/ 3148394 w 6293294"/>
              <a:gd name="connsiteY2386" fmla="*/ 2334451 h 5604001"/>
              <a:gd name="connsiteX2387" fmla="*/ 3086037 w 6293294"/>
              <a:gd name="connsiteY2387" fmla="*/ 2247837 h 5604001"/>
              <a:gd name="connsiteX2388" fmla="*/ 3110294 w 6293294"/>
              <a:gd name="connsiteY2388" fmla="*/ 2209737 h 5604001"/>
              <a:gd name="connsiteX2389" fmla="*/ 3082544 w 6293294"/>
              <a:gd name="connsiteY2389" fmla="*/ 2157794 h 5604001"/>
              <a:gd name="connsiteX2390" fmla="*/ 3044444 w 6293294"/>
              <a:gd name="connsiteY2390" fmla="*/ 2223580 h 5604001"/>
              <a:gd name="connsiteX2391" fmla="*/ 3051429 w 6293294"/>
              <a:gd name="connsiteY2391" fmla="*/ 2230501 h 5604001"/>
              <a:gd name="connsiteX2392" fmla="*/ 3079115 w 6293294"/>
              <a:gd name="connsiteY2392" fmla="*/ 2188972 h 5604001"/>
              <a:gd name="connsiteX2393" fmla="*/ 3082544 w 6293294"/>
              <a:gd name="connsiteY2393" fmla="*/ 2202815 h 5604001"/>
              <a:gd name="connsiteX2394" fmla="*/ 3075622 w 6293294"/>
              <a:gd name="connsiteY2394" fmla="*/ 2233994 h 5604001"/>
              <a:gd name="connsiteX2395" fmla="*/ 3082544 w 6293294"/>
              <a:gd name="connsiteY2395" fmla="*/ 2244344 h 5604001"/>
              <a:gd name="connsiteX2396" fmla="*/ 3016758 w 6293294"/>
              <a:gd name="connsiteY2396" fmla="*/ 2227072 h 5604001"/>
              <a:gd name="connsiteX2397" fmla="*/ 2985580 w 6293294"/>
              <a:gd name="connsiteY2397" fmla="*/ 2213229 h 5604001"/>
              <a:gd name="connsiteX2398" fmla="*/ 2985580 w 6293294"/>
              <a:gd name="connsiteY2398" fmla="*/ 2192401 h 5604001"/>
              <a:gd name="connsiteX2399" fmla="*/ 3016758 w 6293294"/>
              <a:gd name="connsiteY2399" fmla="*/ 2213229 h 5604001"/>
              <a:gd name="connsiteX2400" fmla="*/ 3009837 w 6293294"/>
              <a:gd name="connsiteY2400" fmla="*/ 2192401 h 5604001"/>
              <a:gd name="connsiteX2401" fmla="*/ 3041015 w 6293294"/>
              <a:gd name="connsiteY2401" fmla="*/ 2164715 h 5604001"/>
              <a:gd name="connsiteX2402" fmla="*/ 3051429 w 6293294"/>
              <a:gd name="connsiteY2402" fmla="*/ 2171637 h 5604001"/>
              <a:gd name="connsiteX2403" fmla="*/ 3072194 w 6293294"/>
              <a:gd name="connsiteY2403" fmla="*/ 2112772 h 5604001"/>
              <a:gd name="connsiteX2404" fmla="*/ 3054858 w 6293294"/>
              <a:gd name="connsiteY2404" fmla="*/ 2053908 h 5604001"/>
              <a:gd name="connsiteX2405" fmla="*/ 3027172 w 6293294"/>
              <a:gd name="connsiteY2405" fmla="*/ 2119694 h 5604001"/>
              <a:gd name="connsiteX2406" fmla="*/ 3034094 w 6293294"/>
              <a:gd name="connsiteY2406" fmla="*/ 2126615 h 5604001"/>
              <a:gd name="connsiteX2407" fmla="*/ 3047937 w 6293294"/>
              <a:gd name="connsiteY2407" fmla="*/ 2102358 h 5604001"/>
              <a:gd name="connsiteX2408" fmla="*/ 3047937 w 6293294"/>
              <a:gd name="connsiteY2408" fmla="*/ 2147380 h 5604001"/>
              <a:gd name="connsiteX2409" fmla="*/ 3030601 w 6293294"/>
              <a:gd name="connsiteY2409" fmla="*/ 2140458 h 5604001"/>
              <a:gd name="connsiteX2410" fmla="*/ 2992501 w 6293294"/>
              <a:gd name="connsiteY2410" fmla="*/ 2185480 h 5604001"/>
              <a:gd name="connsiteX2411" fmla="*/ 2982151 w 6293294"/>
              <a:gd name="connsiteY2411" fmla="*/ 2147380 h 5604001"/>
              <a:gd name="connsiteX2412" fmla="*/ 2968308 w 6293294"/>
              <a:gd name="connsiteY2412" fmla="*/ 2161223 h 5604001"/>
              <a:gd name="connsiteX2413" fmla="*/ 2964815 w 6293294"/>
              <a:gd name="connsiteY2413" fmla="*/ 2216658 h 5604001"/>
              <a:gd name="connsiteX2414" fmla="*/ 2971737 w 6293294"/>
              <a:gd name="connsiteY2414" fmla="*/ 2240915 h 5604001"/>
              <a:gd name="connsiteX2415" fmla="*/ 2954401 w 6293294"/>
              <a:gd name="connsiteY2415" fmla="*/ 2247837 h 5604001"/>
              <a:gd name="connsiteX2416" fmla="*/ 2964815 w 6293294"/>
              <a:gd name="connsiteY2416" fmla="*/ 2202815 h 5604001"/>
              <a:gd name="connsiteX2417" fmla="*/ 2895537 w 6293294"/>
              <a:gd name="connsiteY2417" fmla="*/ 2119694 h 5604001"/>
              <a:gd name="connsiteX2418" fmla="*/ 2829751 w 6293294"/>
              <a:gd name="connsiteY2418" fmla="*/ 2130044 h 5604001"/>
              <a:gd name="connsiteX2419" fmla="*/ 2819337 w 6293294"/>
              <a:gd name="connsiteY2419" fmla="*/ 2085023 h 5604001"/>
              <a:gd name="connsiteX2420" fmla="*/ 2687701 w 6293294"/>
              <a:gd name="connsiteY2420" fmla="*/ 2012315 h 5604001"/>
              <a:gd name="connsiteX2421" fmla="*/ 2663508 w 6293294"/>
              <a:gd name="connsiteY2421" fmla="*/ 1929193 h 5604001"/>
              <a:gd name="connsiteX2422" fmla="*/ 2684272 w 6293294"/>
              <a:gd name="connsiteY2422" fmla="*/ 1939608 h 5604001"/>
              <a:gd name="connsiteX2423" fmla="*/ 2698115 w 6293294"/>
              <a:gd name="connsiteY2423" fmla="*/ 1922272 h 5604001"/>
              <a:gd name="connsiteX2424" fmla="*/ 2670429 w 6293294"/>
              <a:gd name="connsiteY2424" fmla="*/ 1887601 h 5604001"/>
              <a:gd name="connsiteX2425" fmla="*/ 2680780 w 6293294"/>
              <a:gd name="connsiteY2425" fmla="*/ 1866837 h 5604001"/>
              <a:gd name="connsiteX2426" fmla="*/ 2711958 w 6293294"/>
              <a:gd name="connsiteY2426" fmla="*/ 1936115 h 5604001"/>
              <a:gd name="connsiteX2427" fmla="*/ 2722372 w 6293294"/>
              <a:gd name="connsiteY2427" fmla="*/ 1936115 h 5604001"/>
              <a:gd name="connsiteX2428" fmla="*/ 2722372 w 6293294"/>
              <a:gd name="connsiteY2428" fmla="*/ 1880680 h 5604001"/>
              <a:gd name="connsiteX2429" fmla="*/ 2739708 w 6293294"/>
              <a:gd name="connsiteY2429" fmla="*/ 1839151 h 5604001"/>
              <a:gd name="connsiteX2430" fmla="*/ 2743137 w 6293294"/>
              <a:gd name="connsiteY2430" fmla="*/ 1873758 h 5604001"/>
              <a:gd name="connsiteX2431" fmla="*/ 2739708 w 6293294"/>
              <a:gd name="connsiteY2431" fmla="*/ 1901508 h 5604001"/>
              <a:gd name="connsiteX2432" fmla="*/ 2729294 w 6293294"/>
              <a:gd name="connsiteY2432" fmla="*/ 1932623 h 5604001"/>
              <a:gd name="connsiteX2433" fmla="*/ 2743137 w 6293294"/>
              <a:gd name="connsiteY2433" fmla="*/ 1946529 h 5604001"/>
              <a:gd name="connsiteX2434" fmla="*/ 2770886 w 6293294"/>
              <a:gd name="connsiteY2434" fmla="*/ 1873758 h 5604001"/>
              <a:gd name="connsiteX2435" fmla="*/ 2781237 w 6293294"/>
              <a:gd name="connsiteY2435" fmla="*/ 1911858 h 5604001"/>
              <a:gd name="connsiteX2436" fmla="*/ 2795080 w 6293294"/>
              <a:gd name="connsiteY2436" fmla="*/ 1911858 h 5604001"/>
              <a:gd name="connsiteX2437" fmla="*/ 2795080 w 6293294"/>
              <a:gd name="connsiteY2437" fmla="*/ 1887601 h 5604001"/>
              <a:gd name="connsiteX2438" fmla="*/ 2815908 w 6293294"/>
              <a:gd name="connsiteY2438" fmla="*/ 1891093 h 5604001"/>
              <a:gd name="connsiteX2439" fmla="*/ 2819337 w 6293294"/>
              <a:gd name="connsiteY2439" fmla="*/ 1877251 h 5604001"/>
              <a:gd name="connsiteX2440" fmla="*/ 2784729 w 6293294"/>
              <a:gd name="connsiteY2440" fmla="*/ 1839151 h 5604001"/>
              <a:gd name="connsiteX2441" fmla="*/ 2767394 w 6293294"/>
              <a:gd name="connsiteY2441" fmla="*/ 1852993 h 5604001"/>
              <a:gd name="connsiteX2442" fmla="*/ 2750058 w 6293294"/>
              <a:gd name="connsiteY2442" fmla="*/ 1818386 h 5604001"/>
              <a:gd name="connsiteX2443" fmla="*/ 2739708 w 6293294"/>
              <a:gd name="connsiteY2443" fmla="*/ 1766380 h 5604001"/>
              <a:gd name="connsiteX2444" fmla="*/ 2677351 w 6293294"/>
              <a:gd name="connsiteY2444" fmla="*/ 1735201 h 5604001"/>
              <a:gd name="connsiteX2445" fmla="*/ 2680780 w 6293294"/>
              <a:gd name="connsiteY2445" fmla="*/ 1735201 h 5604001"/>
              <a:gd name="connsiteX2446" fmla="*/ 2663508 w 6293294"/>
              <a:gd name="connsiteY2446" fmla="*/ 1735201 h 5604001"/>
              <a:gd name="connsiteX2447" fmla="*/ 2663508 w 6293294"/>
              <a:gd name="connsiteY2447" fmla="*/ 1700593 h 5604001"/>
              <a:gd name="connsiteX2448" fmla="*/ 2680780 w 6293294"/>
              <a:gd name="connsiteY2448" fmla="*/ 1690180 h 5604001"/>
              <a:gd name="connsiteX2449" fmla="*/ 2705037 w 6293294"/>
              <a:gd name="connsiteY2449" fmla="*/ 1711008 h 5604001"/>
              <a:gd name="connsiteX2450" fmla="*/ 2715451 w 6293294"/>
              <a:gd name="connsiteY2450" fmla="*/ 1693672 h 5604001"/>
              <a:gd name="connsiteX2451" fmla="*/ 2680780 w 6293294"/>
              <a:gd name="connsiteY2451" fmla="*/ 1665986 h 5604001"/>
              <a:gd name="connsiteX2452" fmla="*/ 2642680 w 6293294"/>
              <a:gd name="connsiteY2452" fmla="*/ 1704086 h 5604001"/>
              <a:gd name="connsiteX2453" fmla="*/ 2666937 w 6293294"/>
              <a:gd name="connsiteY2453" fmla="*/ 1745615 h 5604001"/>
              <a:gd name="connsiteX2454" fmla="*/ 2660015 w 6293294"/>
              <a:gd name="connsiteY2454" fmla="*/ 1776793 h 5604001"/>
              <a:gd name="connsiteX2455" fmla="*/ 2691194 w 6293294"/>
              <a:gd name="connsiteY2455" fmla="*/ 1821815 h 5604001"/>
              <a:gd name="connsiteX2456" fmla="*/ 2711958 w 6293294"/>
              <a:gd name="connsiteY2456" fmla="*/ 1804480 h 5604001"/>
              <a:gd name="connsiteX2457" fmla="*/ 2687701 w 6293294"/>
              <a:gd name="connsiteY2457" fmla="*/ 1783715 h 5604001"/>
              <a:gd name="connsiteX2458" fmla="*/ 2687701 w 6293294"/>
              <a:gd name="connsiteY2458" fmla="*/ 1762951 h 5604001"/>
              <a:gd name="connsiteX2459" fmla="*/ 2698115 w 6293294"/>
              <a:gd name="connsiteY2459" fmla="*/ 1762951 h 5604001"/>
              <a:gd name="connsiteX2460" fmla="*/ 2739708 w 6293294"/>
              <a:gd name="connsiteY2460" fmla="*/ 1814893 h 5604001"/>
              <a:gd name="connsiteX2461" fmla="*/ 2701608 w 6293294"/>
              <a:gd name="connsiteY2461" fmla="*/ 1856486 h 5604001"/>
              <a:gd name="connsiteX2462" fmla="*/ 2680780 w 6293294"/>
              <a:gd name="connsiteY2462" fmla="*/ 1846072 h 5604001"/>
              <a:gd name="connsiteX2463" fmla="*/ 2646172 w 6293294"/>
              <a:gd name="connsiteY2463" fmla="*/ 1908429 h 5604001"/>
              <a:gd name="connsiteX2464" fmla="*/ 2542286 w 6293294"/>
              <a:gd name="connsiteY2464" fmla="*/ 1884172 h 5604001"/>
              <a:gd name="connsiteX2465" fmla="*/ 2528380 w 6293294"/>
              <a:gd name="connsiteY2465" fmla="*/ 1884172 h 5604001"/>
              <a:gd name="connsiteX2466" fmla="*/ 2566480 w 6293294"/>
              <a:gd name="connsiteY2466" fmla="*/ 1794129 h 5604001"/>
              <a:gd name="connsiteX2467" fmla="*/ 2552637 w 6293294"/>
              <a:gd name="connsiteY2467" fmla="*/ 1787208 h 5604001"/>
              <a:gd name="connsiteX2468" fmla="*/ 2538794 w 6293294"/>
              <a:gd name="connsiteY2468" fmla="*/ 1797558 h 5604001"/>
              <a:gd name="connsiteX2469" fmla="*/ 2566480 w 6293294"/>
              <a:gd name="connsiteY2469" fmla="*/ 1693672 h 5604001"/>
              <a:gd name="connsiteX2470" fmla="*/ 2649601 w 6293294"/>
              <a:gd name="connsiteY2470" fmla="*/ 1610551 h 5604001"/>
              <a:gd name="connsiteX2471" fmla="*/ 2750058 w 6293294"/>
              <a:gd name="connsiteY2471" fmla="*/ 1679829 h 5604001"/>
              <a:gd name="connsiteX2472" fmla="*/ 2743137 w 6293294"/>
              <a:gd name="connsiteY2472" fmla="*/ 1707515 h 5604001"/>
              <a:gd name="connsiteX2473" fmla="*/ 2781237 w 6293294"/>
              <a:gd name="connsiteY2473" fmla="*/ 1790637 h 5604001"/>
              <a:gd name="connsiteX2474" fmla="*/ 2805494 w 6293294"/>
              <a:gd name="connsiteY2474" fmla="*/ 1742186 h 5604001"/>
              <a:gd name="connsiteX2475" fmla="*/ 2788158 w 6293294"/>
              <a:gd name="connsiteY2475" fmla="*/ 1676337 h 5604001"/>
              <a:gd name="connsiteX2476" fmla="*/ 2760472 w 6293294"/>
              <a:gd name="connsiteY2476" fmla="*/ 1672908 h 5604001"/>
              <a:gd name="connsiteX2477" fmla="*/ 2767394 w 6293294"/>
              <a:gd name="connsiteY2477" fmla="*/ 1665986 h 5604001"/>
              <a:gd name="connsiteX2478" fmla="*/ 2756980 w 6293294"/>
              <a:gd name="connsiteY2478" fmla="*/ 1648651 h 5604001"/>
              <a:gd name="connsiteX2479" fmla="*/ 2860929 w 6293294"/>
              <a:gd name="connsiteY2479" fmla="*/ 1551686 h 5604001"/>
              <a:gd name="connsiteX2480" fmla="*/ 2902458 w 6293294"/>
              <a:gd name="connsiteY2480" fmla="*/ 1568958 h 5604001"/>
              <a:gd name="connsiteX2481" fmla="*/ 2940558 w 6293294"/>
              <a:gd name="connsiteY2481" fmla="*/ 1548193 h 5604001"/>
              <a:gd name="connsiteX2482" fmla="*/ 2982151 w 6293294"/>
              <a:gd name="connsiteY2482" fmla="*/ 1541272 h 5604001"/>
              <a:gd name="connsiteX2483" fmla="*/ 3016758 w 6293294"/>
              <a:gd name="connsiteY2483" fmla="*/ 1558608 h 5604001"/>
              <a:gd name="connsiteX2484" fmla="*/ 2635758 w 6293294"/>
              <a:gd name="connsiteY2484" fmla="*/ 1600137 h 5604001"/>
              <a:gd name="connsiteX2485" fmla="*/ 2563051 w 6293294"/>
              <a:gd name="connsiteY2485" fmla="*/ 1665986 h 5604001"/>
              <a:gd name="connsiteX2486" fmla="*/ 2504186 w 6293294"/>
              <a:gd name="connsiteY2486" fmla="*/ 1780286 h 5604001"/>
              <a:gd name="connsiteX2487" fmla="*/ 2504186 w 6293294"/>
              <a:gd name="connsiteY2487" fmla="*/ 1859915 h 5604001"/>
              <a:gd name="connsiteX2488" fmla="*/ 2400237 w 6293294"/>
              <a:gd name="connsiteY2488" fmla="*/ 1956880 h 5604001"/>
              <a:gd name="connsiteX2489" fmla="*/ 2445258 w 6293294"/>
              <a:gd name="connsiteY2489" fmla="*/ 2074672 h 5604001"/>
              <a:gd name="connsiteX2490" fmla="*/ 2410651 w 6293294"/>
              <a:gd name="connsiteY2490" fmla="*/ 2143951 h 5604001"/>
              <a:gd name="connsiteX2491" fmla="*/ 2469515 w 6293294"/>
              <a:gd name="connsiteY2491" fmla="*/ 2074672 h 5604001"/>
              <a:gd name="connsiteX2492" fmla="*/ 2424494 w 6293294"/>
              <a:gd name="connsiteY2492" fmla="*/ 1963801 h 5604001"/>
              <a:gd name="connsiteX2493" fmla="*/ 2427986 w 6293294"/>
              <a:gd name="connsiteY2493" fmla="*/ 1946529 h 5604001"/>
              <a:gd name="connsiteX2494" fmla="*/ 2514537 w 6293294"/>
              <a:gd name="connsiteY2494" fmla="*/ 1904937 h 5604001"/>
              <a:gd name="connsiteX2495" fmla="*/ 2552637 w 6293294"/>
              <a:gd name="connsiteY2495" fmla="*/ 1901508 h 5604001"/>
              <a:gd name="connsiteX2496" fmla="*/ 2625408 w 6293294"/>
              <a:gd name="connsiteY2496" fmla="*/ 1925701 h 5604001"/>
              <a:gd name="connsiteX2497" fmla="*/ 2680780 w 6293294"/>
              <a:gd name="connsiteY2497" fmla="*/ 2040001 h 5604001"/>
              <a:gd name="connsiteX2498" fmla="*/ 2739708 w 6293294"/>
              <a:gd name="connsiteY2498" fmla="*/ 2046923 h 5604001"/>
              <a:gd name="connsiteX2499" fmla="*/ 2798572 w 6293294"/>
              <a:gd name="connsiteY2499" fmla="*/ 2098929 h 5604001"/>
              <a:gd name="connsiteX2500" fmla="*/ 2829751 w 6293294"/>
              <a:gd name="connsiteY2500" fmla="*/ 2154301 h 5604001"/>
              <a:gd name="connsiteX2501" fmla="*/ 2888615 w 6293294"/>
              <a:gd name="connsiteY2501" fmla="*/ 2143951 h 5604001"/>
              <a:gd name="connsiteX2502" fmla="*/ 2940558 w 6293294"/>
              <a:gd name="connsiteY2502" fmla="*/ 2199323 h 5604001"/>
              <a:gd name="connsiteX2503" fmla="*/ 2878201 w 6293294"/>
              <a:gd name="connsiteY2503" fmla="*/ 2296351 h 5604001"/>
              <a:gd name="connsiteX2504" fmla="*/ 2885122 w 6293294"/>
              <a:gd name="connsiteY2504" fmla="*/ 2299780 h 5604001"/>
              <a:gd name="connsiteX2505" fmla="*/ 3013329 w 6293294"/>
              <a:gd name="connsiteY2505" fmla="*/ 2247837 h 5604001"/>
              <a:gd name="connsiteX2506" fmla="*/ 3120644 w 6293294"/>
              <a:gd name="connsiteY2506" fmla="*/ 2365566 h 5604001"/>
              <a:gd name="connsiteX2507" fmla="*/ 3054858 w 6293294"/>
              <a:gd name="connsiteY2507" fmla="*/ 2493772 h 5604001"/>
              <a:gd name="connsiteX2508" fmla="*/ 3065272 w 6293294"/>
              <a:gd name="connsiteY2508" fmla="*/ 2528380 h 5604001"/>
              <a:gd name="connsiteX2509" fmla="*/ 2978658 w 6293294"/>
              <a:gd name="connsiteY2509" fmla="*/ 2569972 h 5604001"/>
              <a:gd name="connsiteX2510" fmla="*/ 2888615 w 6293294"/>
              <a:gd name="connsiteY2510" fmla="*/ 2500694 h 5604001"/>
              <a:gd name="connsiteX2511" fmla="*/ 2781237 w 6293294"/>
              <a:gd name="connsiteY2511" fmla="*/ 2389823 h 5604001"/>
              <a:gd name="connsiteX2512" fmla="*/ 2784729 w 6293294"/>
              <a:gd name="connsiteY2512" fmla="*/ 2365566 h 5604001"/>
              <a:gd name="connsiteX2513" fmla="*/ 2614994 w 6293294"/>
              <a:gd name="connsiteY2513" fmla="*/ 2279015 h 5604001"/>
              <a:gd name="connsiteX2514" fmla="*/ 2483358 w 6293294"/>
              <a:gd name="connsiteY2514" fmla="*/ 2157794 h 5604001"/>
              <a:gd name="connsiteX2515" fmla="*/ 2417572 w 6293294"/>
              <a:gd name="connsiteY2515" fmla="*/ 2168144 h 5604001"/>
              <a:gd name="connsiteX2516" fmla="*/ 2369058 w 6293294"/>
              <a:gd name="connsiteY2516" fmla="*/ 2126615 h 5604001"/>
              <a:gd name="connsiteX2517" fmla="*/ 2306764 w 6293294"/>
              <a:gd name="connsiteY2517" fmla="*/ 2109280 h 5604001"/>
              <a:gd name="connsiteX2518" fmla="*/ 2272094 w 6293294"/>
              <a:gd name="connsiteY2518" fmla="*/ 2050415 h 5604001"/>
              <a:gd name="connsiteX2519" fmla="*/ 2272094 w 6293294"/>
              <a:gd name="connsiteY2519" fmla="*/ 1960372 h 5604001"/>
              <a:gd name="connsiteX2520" fmla="*/ 2372551 w 6293294"/>
              <a:gd name="connsiteY2520" fmla="*/ 1960372 h 5604001"/>
              <a:gd name="connsiteX2521" fmla="*/ 2272094 w 6293294"/>
              <a:gd name="connsiteY2521" fmla="*/ 1949958 h 5604001"/>
              <a:gd name="connsiteX2522" fmla="*/ 2275586 w 6293294"/>
              <a:gd name="connsiteY2522" fmla="*/ 1901508 h 5604001"/>
              <a:gd name="connsiteX2523" fmla="*/ 2299843 w 6293294"/>
              <a:gd name="connsiteY2523" fmla="*/ 1911858 h 5604001"/>
              <a:gd name="connsiteX2524" fmla="*/ 2275586 w 6293294"/>
              <a:gd name="connsiteY2524" fmla="*/ 1891093 h 5604001"/>
              <a:gd name="connsiteX2525" fmla="*/ 2285937 w 6293294"/>
              <a:gd name="connsiteY2525" fmla="*/ 1842580 h 5604001"/>
              <a:gd name="connsiteX2526" fmla="*/ 2583815 w 6293294"/>
              <a:gd name="connsiteY2526" fmla="*/ 1565529 h 5604001"/>
              <a:gd name="connsiteX2527" fmla="*/ 2608072 w 6293294"/>
              <a:gd name="connsiteY2527" fmla="*/ 1537780 h 5604001"/>
              <a:gd name="connsiteX2528" fmla="*/ 2635758 w 6293294"/>
              <a:gd name="connsiteY2528" fmla="*/ 1600137 h 5604001"/>
              <a:gd name="connsiteX2529" fmla="*/ 4900930 w 6293294"/>
              <a:gd name="connsiteY2529" fmla="*/ 1787208 h 5604001"/>
              <a:gd name="connsiteX2530" fmla="*/ 5015230 w 6293294"/>
              <a:gd name="connsiteY2530" fmla="*/ 1534351 h 5604001"/>
              <a:gd name="connsiteX2531" fmla="*/ 4900930 w 6293294"/>
              <a:gd name="connsiteY2531" fmla="*/ 1787208 h 5604001"/>
              <a:gd name="connsiteX2532" fmla="*/ 4630801 w 6293294"/>
              <a:gd name="connsiteY2532" fmla="*/ 1537780 h 5604001"/>
              <a:gd name="connsiteX2533" fmla="*/ 4703509 w 6293294"/>
              <a:gd name="connsiteY2533" fmla="*/ 1596708 h 5604001"/>
              <a:gd name="connsiteX2534" fmla="*/ 4658487 w 6293294"/>
              <a:gd name="connsiteY2534" fmla="*/ 1752537 h 5604001"/>
              <a:gd name="connsiteX2535" fmla="*/ 4679251 w 6293294"/>
              <a:gd name="connsiteY2535" fmla="*/ 1839151 h 5604001"/>
              <a:gd name="connsiteX2536" fmla="*/ 4703509 w 6293294"/>
              <a:gd name="connsiteY2536" fmla="*/ 1873758 h 5604001"/>
              <a:gd name="connsiteX2537" fmla="*/ 4710430 w 6293294"/>
              <a:gd name="connsiteY2537" fmla="*/ 1908429 h 5604001"/>
              <a:gd name="connsiteX2538" fmla="*/ 4741609 w 6293294"/>
              <a:gd name="connsiteY2538" fmla="*/ 1984629 h 5604001"/>
              <a:gd name="connsiteX2539" fmla="*/ 4765866 w 6293294"/>
              <a:gd name="connsiteY2539" fmla="*/ 2081593 h 5604001"/>
              <a:gd name="connsiteX2540" fmla="*/ 4772787 w 6293294"/>
              <a:gd name="connsiteY2540" fmla="*/ 2050415 h 5604001"/>
              <a:gd name="connsiteX2541" fmla="*/ 4717351 w 6293294"/>
              <a:gd name="connsiteY2541" fmla="*/ 1870329 h 5604001"/>
              <a:gd name="connsiteX2542" fmla="*/ 4720844 w 6293294"/>
              <a:gd name="connsiteY2542" fmla="*/ 1835658 h 5604001"/>
              <a:gd name="connsiteX2543" fmla="*/ 4727766 w 6293294"/>
              <a:gd name="connsiteY2543" fmla="*/ 1811401 h 5604001"/>
              <a:gd name="connsiteX2544" fmla="*/ 4797044 w 6293294"/>
              <a:gd name="connsiteY2544" fmla="*/ 1776793 h 5604001"/>
              <a:gd name="connsiteX2545" fmla="*/ 4824730 w 6293294"/>
              <a:gd name="connsiteY2545" fmla="*/ 1794129 h 5604001"/>
              <a:gd name="connsiteX2546" fmla="*/ 4862830 w 6293294"/>
              <a:gd name="connsiteY2546" fmla="*/ 1804480 h 5604001"/>
              <a:gd name="connsiteX2547" fmla="*/ 4897437 w 6293294"/>
              <a:gd name="connsiteY2547" fmla="*/ 1856486 h 5604001"/>
              <a:gd name="connsiteX2548" fmla="*/ 4925187 w 6293294"/>
              <a:gd name="connsiteY2548" fmla="*/ 1856486 h 5604001"/>
              <a:gd name="connsiteX2549" fmla="*/ 4935537 w 6293294"/>
              <a:gd name="connsiteY2549" fmla="*/ 1873758 h 5604001"/>
              <a:gd name="connsiteX2550" fmla="*/ 4942523 w 6293294"/>
              <a:gd name="connsiteY2550" fmla="*/ 1932623 h 5604001"/>
              <a:gd name="connsiteX2551" fmla="*/ 4952874 w 6293294"/>
              <a:gd name="connsiteY2551" fmla="*/ 1953451 h 5604001"/>
              <a:gd name="connsiteX2552" fmla="*/ 4921695 w 6293294"/>
              <a:gd name="connsiteY2552" fmla="*/ 2001901 h 5604001"/>
              <a:gd name="connsiteX2553" fmla="*/ 4873244 w 6293294"/>
              <a:gd name="connsiteY2553" fmla="*/ 2199323 h 5604001"/>
              <a:gd name="connsiteX2554" fmla="*/ 4831651 w 6293294"/>
              <a:gd name="connsiteY2554" fmla="*/ 2109280 h 5604001"/>
              <a:gd name="connsiteX2555" fmla="*/ 4769295 w 6293294"/>
              <a:gd name="connsiteY2555" fmla="*/ 2095437 h 5604001"/>
              <a:gd name="connsiteX2556" fmla="*/ 4713923 w 6293294"/>
              <a:gd name="connsiteY2556" fmla="*/ 2040001 h 5604001"/>
              <a:gd name="connsiteX2557" fmla="*/ 4654995 w 6293294"/>
              <a:gd name="connsiteY2557" fmla="*/ 1904937 h 5604001"/>
              <a:gd name="connsiteX2558" fmla="*/ 4651566 w 6293294"/>
              <a:gd name="connsiteY2558" fmla="*/ 1911858 h 5604001"/>
              <a:gd name="connsiteX2559" fmla="*/ 4713923 w 6293294"/>
              <a:gd name="connsiteY2559" fmla="*/ 2057337 h 5604001"/>
              <a:gd name="connsiteX2560" fmla="*/ 4679251 w 6293294"/>
              <a:gd name="connsiteY2560" fmla="*/ 2067751 h 5604001"/>
              <a:gd name="connsiteX2561" fmla="*/ 4627309 w 6293294"/>
              <a:gd name="connsiteY2561" fmla="*/ 1977708 h 5604001"/>
              <a:gd name="connsiteX2562" fmla="*/ 4592701 w 6293294"/>
              <a:gd name="connsiteY2562" fmla="*/ 1752537 h 5604001"/>
              <a:gd name="connsiteX2563" fmla="*/ 4585716 w 6293294"/>
              <a:gd name="connsiteY2563" fmla="*/ 1825308 h 5604001"/>
              <a:gd name="connsiteX2564" fmla="*/ 4665409 w 6293294"/>
              <a:gd name="connsiteY2564" fmla="*/ 2074672 h 5604001"/>
              <a:gd name="connsiteX2565" fmla="*/ 4665409 w 6293294"/>
              <a:gd name="connsiteY2565" fmla="*/ 2085023 h 5604001"/>
              <a:gd name="connsiteX2566" fmla="*/ 4547680 w 6293294"/>
              <a:gd name="connsiteY2566" fmla="*/ 1901508 h 5604001"/>
              <a:gd name="connsiteX2567" fmla="*/ 4544187 w 6293294"/>
              <a:gd name="connsiteY2567" fmla="*/ 1915351 h 5604001"/>
              <a:gd name="connsiteX2568" fmla="*/ 4582287 w 6293294"/>
              <a:gd name="connsiteY2568" fmla="*/ 2043493 h 5604001"/>
              <a:gd name="connsiteX2569" fmla="*/ 4658487 w 6293294"/>
              <a:gd name="connsiteY2569" fmla="*/ 2095437 h 5604001"/>
              <a:gd name="connsiteX2570" fmla="*/ 4606544 w 6293294"/>
              <a:gd name="connsiteY2570" fmla="*/ 2175129 h 5604001"/>
              <a:gd name="connsiteX2571" fmla="*/ 4554601 w 6293294"/>
              <a:gd name="connsiteY2571" fmla="*/ 2112772 h 5604001"/>
              <a:gd name="connsiteX2572" fmla="*/ 4471480 w 6293294"/>
              <a:gd name="connsiteY2572" fmla="*/ 2026158 h 5604001"/>
              <a:gd name="connsiteX2573" fmla="*/ 4412551 w 6293294"/>
              <a:gd name="connsiteY2573" fmla="*/ 1932623 h 5604001"/>
              <a:gd name="connsiteX2574" fmla="*/ 4357180 w 6293294"/>
              <a:gd name="connsiteY2574" fmla="*/ 1908429 h 5604001"/>
              <a:gd name="connsiteX2575" fmla="*/ 4315587 w 6293294"/>
              <a:gd name="connsiteY2575" fmla="*/ 1859915 h 5604001"/>
              <a:gd name="connsiteX2576" fmla="*/ 4336351 w 6293294"/>
              <a:gd name="connsiteY2576" fmla="*/ 1835658 h 5604001"/>
              <a:gd name="connsiteX2577" fmla="*/ 4329430 w 6293294"/>
              <a:gd name="connsiteY2577" fmla="*/ 1804480 h 5604001"/>
              <a:gd name="connsiteX2578" fmla="*/ 4364101 w 6293294"/>
              <a:gd name="connsiteY2578" fmla="*/ 1759458 h 5604001"/>
              <a:gd name="connsiteX2579" fmla="*/ 4419474 w 6293294"/>
              <a:gd name="connsiteY2579" fmla="*/ 1780286 h 5604001"/>
              <a:gd name="connsiteX2580" fmla="*/ 4422966 w 6293294"/>
              <a:gd name="connsiteY2580" fmla="*/ 1773301 h 5604001"/>
              <a:gd name="connsiteX2581" fmla="*/ 4391787 w 6293294"/>
              <a:gd name="connsiteY2581" fmla="*/ 1711008 h 5604001"/>
              <a:gd name="connsiteX2582" fmla="*/ 4429887 w 6293294"/>
              <a:gd name="connsiteY2582" fmla="*/ 1686751 h 5604001"/>
              <a:gd name="connsiteX2583" fmla="*/ 4429887 w 6293294"/>
              <a:gd name="connsiteY2583" fmla="*/ 1648651 h 5604001"/>
              <a:gd name="connsiteX2584" fmla="*/ 4464495 w 6293294"/>
              <a:gd name="connsiteY2584" fmla="*/ 1607058 h 5604001"/>
              <a:gd name="connsiteX2585" fmla="*/ 4502595 w 6293294"/>
              <a:gd name="connsiteY2585" fmla="*/ 1613980 h 5604001"/>
              <a:gd name="connsiteX2586" fmla="*/ 4530344 w 6293294"/>
              <a:gd name="connsiteY2586" fmla="*/ 1572451 h 5604001"/>
              <a:gd name="connsiteX2587" fmla="*/ 4568444 w 6293294"/>
              <a:gd name="connsiteY2587" fmla="*/ 1534351 h 5604001"/>
              <a:gd name="connsiteX2588" fmla="*/ 4592701 w 6293294"/>
              <a:gd name="connsiteY2588" fmla="*/ 1534351 h 5604001"/>
              <a:gd name="connsiteX2589" fmla="*/ 4630801 w 6293294"/>
              <a:gd name="connsiteY2589" fmla="*/ 1537780 h 5604001"/>
              <a:gd name="connsiteX2590" fmla="*/ 4810887 w 6293294"/>
              <a:gd name="connsiteY2590" fmla="*/ 1565529 h 5604001"/>
              <a:gd name="connsiteX2591" fmla="*/ 4848987 w 6293294"/>
              <a:gd name="connsiteY2591" fmla="*/ 1548193 h 5604001"/>
              <a:gd name="connsiteX2592" fmla="*/ 4869751 w 6293294"/>
              <a:gd name="connsiteY2592" fmla="*/ 1572451 h 5604001"/>
              <a:gd name="connsiteX2593" fmla="*/ 4855909 w 6293294"/>
              <a:gd name="connsiteY2593" fmla="*/ 1607058 h 5604001"/>
              <a:gd name="connsiteX2594" fmla="*/ 4862830 w 6293294"/>
              <a:gd name="connsiteY2594" fmla="*/ 1634808 h 5604001"/>
              <a:gd name="connsiteX2595" fmla="*/ 4800474 w 6293294"/>
              <a:gd name="connsiteY2595" fmla="*/ 1749108 h 5604001"/>
              <a:gd name="connsiteX2596" fmla="*/ 4745101 w 6293294"/>
              <a:gd name="connsiteY2596" fmla="*/ 1773301 h 5604001"/>
              <a:gd name="connsiteX2597" fmla="*/ 4707001 w 6293294"/>
              <a:gd name="connsiteY2597" fmla="*/ 1863408 h 5604001"/>
              <a:gd name="connsiteX2598" fmla="*/ 4672330 w 6293294"/>
              <a:gd name="connsiteY2598" fmla="*/ 1752537 h 5604001"/>
              <a:gd name="connsiteX2599" fmla="*/ 4734687 w 6293294"/>
              <a:gd name="connsiteY2599" fmla="*/ 1565529 h 5604001"/>
              <a:gd name="connsiteX2600" fmla="*/ 4769295 w 6293294"/>
              <a:gd name="connsiteY2600" fmla="*/ 1523937 h 5604001"/>
              <a:gd name="connsiteX2601" fmla="*/ 4810887 w 6293294"/>
              <a:gd name="connsiteY2601" fmla="*/ 1565529 h 5604001"/>
              <a:gd name="connsiteX2602" fmla="*/ 3342322 w 6293294"/>
              <a:gd name="connsiteY2602" fmla="*/ 1530858 h 5604001"/>
              <a:gd name="connsiteX2603" fmla="*/ 3279965 w 6293294"/>
              <a:gd name="connsiteY2603" fmla="*/ 1776793 h 5604001"/>
              <a:gd name="connsiteX2604" fmla="*/ 3283458 w 6293294"/>
              <a:gd name="connsiteY2604" fmla="*/ 1731772 h 5604001"/>
              <a:gd name="connsiteX2605" fmla="*/ 3338894 w 6293294"/>
              <a:gd name="connsiteY2605" fmla="*/ 1513586 h 5604001"/>
              <a:gd name="connsiteX2606" fmla="*/ 3342322 w 6293294"/>
              <a:gd name="connsiteY2606" fmla="*/ 1530858 h 5604001"/>
              <a:gd name="connsiteX2607" fmla="*/ 5098351 w 6293294"/>
              <a:gd name="connsiteY2607" fmla="*/ 1492758 h 5604001"/>
              <a:gd name="connsiteX2608" fmla="*/ 5160709 w 6293294"/>
              <a:gd name="connsiteY2608" fmla="*/ 1534351 h 5604001"/>
              <a:gd name="connsiteX2609" fmla="*/ 5191887 w 6293294"/>
              <a:gd name="connsiteY2609" fmla="*/ 1523937 h 5604001"/>
              <a:gd name="connsiteX2610" fmla="*/ 5236909 w 6293294"/>
              <a:gd name="connsiteY2610" fmla="*/ 1572451 h 5604001"/>
              <a:gd name="connsiteX2611" fmla="*/ 5275009 w 6293294"/>
              <a:gd name="connsiteY2611" fmla="*/ 1593215 h 5604001"/>
              <a:gd name="connsiteX2612" fmla="*/ 5313109 w 6293294"/>
              <a:gd name="connsiteY2612" fmla="*/ 1648651 h 5604001"/>
              <a:gd name="connsiteX2613" fmla="*/ 5299266 w 6293294"/>
              <a:gd name="connsiteY2613" fmla="*/ 1659065 h 5604001"/>
              <a:gd name="connsiteX2614" fmla="*/ 5212651 w 6293294"/>
              <a:gd name="connsiteY2614" fmla="*/ 1596708 h 5604001"/>
              <a:gd name="connsiteX2615" fmla="*/ 5178044 w 6293294"/>
              <a:gd name="connsiteY2615" fmla="*/ 1607058 h 5604001"/>
              <a:gd name="connsiteX2616" fmla="*/ 5129530 w 6293294"/>
              <a:gd name="connsiteY2616" fmla="*/ 1589786 h 5604001"/>
              <a:gd name="connsiteX2617" fmla="*/ 5101844 w 6293294"/>
              <a:gd name="connsiteY2617" fmla="*/ 1596708 h 5604001"/>
              <a:gd name="connsiteX2618" fmla="*/ 5084509 w 6293294"/>
              <a:gd name="connsiteY2618" fmla="*/ 1523937 h 5604001"/>
              <a:gd name="connsiteX2619" fmla="*/ 5091430 w 6293294"/>
              <a:gd name="connsiteY2619" fmla="*/ 1492758 h 5604001"/>
              <a:gd name="connsiteX2620" fmla="*/ 5098351 w 6293294"/>
              <a:gd name="connsiteY2620" fmla="*/ 1492758 h 5604001"/>
              <a:gd name="connsiteX2621" fmla="*/ 4734687 w 6293294"/>
              <a:gd name="connsiteY2621" fmla="*/ 1402715 h 5604001"/>
              <a:gd name="connsiteX2622" fmla="*/ 4738116 w 6293294"/>
              <a:gd name="connsiteY2622" fmla="*/ 1413129 h 5604001"/>
              <a:gd name="connsiteX2623" fmla="*/ 4717351 w 6293294"/>
              <a:gd name="connsiteY2623" fmla="*/ 1402715 h 5604001"/>
              <a:gd name="connsiteX2624" fmla="*/ 4689666 w 6293294"/>
              <a:gd name="connsiteY2624" fmla="*/ 1433893 h 5604001"/>
              <a:gd name="connsiteX2625" fmla="*/ 4724274 w 6293294"/>
              <a:gd name="connsiteY2625" fmla="*/ 1513586 h 5604001"/>
              <a:gd name="connsiteX2626" fmla="*/ 4710430 w 6293294"/>
              <a:gd name="connsiteY2626" fmla="*/ 1582865 h 5604001"/>
              <a:gd name="connsiteX2627" fmla="*/ 4582287 w 6293294"/>
              <a:gd name="connsiteY2627" fmla="*/ 1513586 h 5604001"/>
              <a:gd name="connsiteX2628" fmla="*/ 4513009 w 6293294"/>
              <a:gd name="connsiteY2628" fmla="*/ 1565529 h 5604001"/>
              <a:gd name="connsiteX2629" fmla="*/ 4346766 w 6293294"/>
              <a:gd name="connsiteY2629" fmla="*/ 1544765 h 5604001"/>
              <a:gd name="connsiteX2630" fmla="*/ 4426395 w 6293294"/>
              <a:gd name="connsiteY2630" fmla="*/ 1430465 h 5604001"/>
              <a:gd name="connsiteX2631" fmla="*/ 4450651 w 6293294"/>
              <a:gd name="connsiteY2631" fmla="*/ 1437386 h 5604001"/>
              <a:gd name="connsiteX2632" fmla="*/ 4502595 w 6293294"/>
              <a:gd name="connsiteY2632" fmla="*/ 1416558 h 5604001"/>
              <a:gd name="connsiteX2633" fmla="*/ 4578795 w 6293294"/>
              <a:gd name="connsiteY2633" fmla="*/ 1447737 h 5604001"/>
              <a:gd name="connsiteX2634" fmla="*/ 4682744 w 6293294"/>
              <a:gd name="connsiteY2634" fmla="*/ 1395793 h 5604001"/>
              <a:gd name="connsiteX2635" fmla="*/ 4734687 w 6293294"/>
              <a:gd name="connsiteY2635" fmla="*/ 1402715 h 5604001"/>
              <a:gd name="connsiteX2636" fmla="*/ 3259201 w 6293294"/>
              <a:gd name="connsiteY2636" fmla="*/ 1568958 h 5604001"/>
              <a:gd name="connsiteX2637" fmla="*/ 3196844 w 6293294"/>
              <a:gd name="connsiteY2637" fmla="*/ 1852993 h 5604001"/>
              <a:gd name="connsiteX2638" fmla="*/ 3245358 w 6293294"/>
              <a:gd name="connsiteY2638" fmla="*/ 1555115 h 5604001"/>
              <a:gd name="connsiteX2639" fmla="*/ 3221101 w 6293294"/>
              <a:gd name="connsiteY2639" fmla="*/ 1395793 h 5604001"/>
              <a:gd name="connsiteX2640" fmla="*/ 3259201 w 6293294"/>
              <a:gd name="connsiteY2640" fmla="*/ 1568958 h 5604001"/>
              <a:gd name="connsiteX2641" fmla="*/ 4821237 w 6293294"/>
              <a:gd name="connsiteY2641" fmla="*/ 1378458 h 5604001"/>
              <a:gd name="connsiteX2642" fmla="*/ 4765866 w 6293294"/>
              <a:gd name="connsiteY2642" fmla="*/ 1378458 h 5604001"/>
              <a:gd name="connsiteX2643" fmla="*/ 4790123 w 6293294"/>
              <a:gd name="connsiteY2643" fmla="*/ 1371537 h 5604001"/>
              <a:gd name="connsiteX2644" fmla="*/ 4821237 w 6293294"/>
              <a:gd name="connsiteY2644" fmla="*/ 1378458 h 5604001"/>
              <a:gd name="connsiteX2645" fmla="*/ 4939030 w 6293294"/>
              <a:gd name="connsiteY2645" fmla="*/ 1381951 h 5604001"/>
              <a:gd name="connsiteX2646" fmla="*/ 4970209 w 6293294"/>
              <a:gd name="connsiteY2646" fmla="*/ 1388872 h 5604001"/>
              <a:gd name="connsiteX2647" fmla="*/ 5004816 w 6293294"/>
              <a:gd name="connsiteY2647" fmla="*/ 1423543 h 5604001"/>
              <a:gd name="connsiteX2648" fmla="*/ 5042916 w 6293294"/>
              <a:gd name="connsiteY2648" fmla="*/ 1430465 h 5604001"/>
              <a:gd name="connsiteX2649" fmla="*/ 5077587 w 6293294"/>
              <a:gd name="connsiteY2649" fmla="*/ 1496251 h 5604001"/>
              <a:gd name="connsiteX2650" fmla="*/ 5063744 w 6293294"/>
              <a:gd name="connsiteY2650" fmla="*/ 1523937 h 5604001"/>
              <a:gd name="connsiteX2651" fmla="*/ 5094859 w 6293294"/>
              <a:gd name="connsiteY2651" fmla="*/ 1582865 h 5604001"/>
              <a:gd name="connsiteX2652" fmla="*/ 5060251 w 6293294"/>
              <a:gd name="connsiteY2652" fmla="*/ 1617472 h 5604001"/>
              <a:gd name="connsiteX2653" fmla="*/ 5008309 w 6293294"/>
              <a:gd name="connsiteY2653" fmla="*/ 1652080 h 5604001"/>
              <a:gd name="connsiteX2654" fmla="*/ 4935537 w 6293294"/>
              <a:gd name="connsiteY2654" fmla="*/ 1856486 h 5604001"/>
              <a:gd name="connsiteX2655" fmla="*/ 4907851 w 6293294"/>
              <a:gd name="connsiteY2655" fmla="*/ 1846072 h 5604001"/>
              <a:gd name="connsiteX2656" fmla="*/ 4866323 w 6293294"/>
              <a:gd name="connsiteY2656" fmla="*/ 1787208 h 5604001"/>
              <a:gd name="connsiteX2657" fmla="*/ 4835144 w 6293294"/>
              <a:gd name="connsiteY2657" fmla="*/ 1780286 h 5604001"/>
              <a:gd name="connsiteX2658" fmla="*/ 4814316 w 6293294"/>
              <a:gd name="connsiteY2658" fmla="*/ 1766380 h 5604001"/>
              <a:gd name="connsiteX2659" fmla="*/ 4880166 w 6293294"/>
              <a:gd name="connsiteY2659" fmla="*/ 1638237 h 5604001"/>
              <a:gd name="connsiteX2660" fmla="*/ 4883595 w 6293294"/>
              <a:gd name="connsiteY2660" fmla="*/ 1586293 h 5604001"/>
              <a:gd name="connsiteX2661" fmla="*/ 4887087 w 6293294"/>
              <a:gd name="connsiteY2661" fmla="*/ 1572451 h 5604001"/>
              <a:gd name="connsiteX2662" fmla="*/ 4852416 w 6293294"/>
              <a:gd name="connsiteY2662" fmla="*/ 1534351 h 5604001"/>
              <a:gd name="connsiteX2663" fmla="*/ 4817809 w 6293294"/>
              <a:gd name="connsiteY2663" fmla="*/ 1544765 h 5604001"/>
              <a:gd name="connsiteX2664" fmla="*/ 4769295 w 6293294"/>
              <a:gd name="connsiteY2664" fmla="*/ 1506665 h 5604001"/>
              <a:gd name="connsiteX2665" fmla="*/ 4738116 w 6293294"/>
              <a:gd name="connsiteY2665" fmla="*/ 1520508 h 5604001"/>
              <a:gd name="connsiteX2666" fmla="*/ 4738116 w 6293294"/>
              <a:gd name="connsiteY2666" fmla="*/ 1503172 h 5604001"/>
              <a:gd name="connsiteX2667" fmla="*/ 4717351 w 6293294"/>
              <a:gd name="connsiteY2667" fmla="*/ 1482408 h 5604001"/>
              <a:gd name="connsiteX2668" fmla="*/ 4707001 w 6293294"/>
              <a:gd name="connsiteY2668" fmla="*/ 1437386 h 5604001"/>
              <a:gd name="connsiteX2669" fmla="*/ 4710430 w 6293294"/>
              <a:gd name="connsiteY2669" fmla="*/ 1423543 h 5604001"/>
              <a:gd name="connsiteX2670" fmla="*/ 4717351 w 6293294"/>
              <a:gd name="connsiteY2670" fmla="*/ 1420051 h 5604001"/>
              <a:gd name="connsiteX2671" fmla="*/ 4752023 w 6293294"/>
              <a:gd name="connsiteY2671" fmla="*/ 1444308 h 5604001"/>
              <a:gd name="connsiteX2672" fmla="*/ 4758944 w 6293294"/>
              <a:gd name="connsiteY2672" fmla="*/ 1409637 h 5604001"/>
              <a:gd name="connsiteX2673" fmla="*/ 4845495 w 6293294"/>
              <a:gd name="connsiteY2673" fmla="*/ 1409637 h 5604001"/>
              <a:gd name="connsiteX2674" fmla="*/ 4862830 w 6293294"/>
              <a:gd name="connsiteY2674" fmla="*/ 1388872 h 5604001"/>
              <a:gd name="connsiteX2675" fmla="*/ 4894009 w 6293294"/>
              <a:gd name="connsiteY2675" fmla="*/ 1361186 h 5604001"/>
              <a:gd name="connsiteX2676" fmla="*/ 4939030 w 6293294"/>
              <a:gd name="connsiteY2676" fmla="*/ 1381951 h 5604001"/>
              <a:gd name="connsiteX2677" fmla="*/ 4845495 w 6293294"/>
              <a:gd name="connsiteY2677" fmla="*/ 1361186 h 5604001"/>
              <a:gd name="connsiteX2678" fmla="*/ 4859337 w 6293294"/>
              <a:gd name="connsiteY2678" fmla="*/ 1357693 h 5604001"/>
              <a:gd name="connsiteX2679" fmla="*/ 4845495 w 6293294"/>
              <a:gd name="connsiteY2679" fmla="*/ 1361186 h 5604001"/>
              <a:gd name="connsiteX2680" fmla="*/ 1551686 w 6293294"/>
              <a:gd name="connsiteY2680" fmla="*/ 1527429 h 5604001"/>
              <a:gd name="connsiteX2681" fmla="*/ 1229551 w 6293294"/>
              <a:gd name="connsiteY2681" fmla="*/ 1357693 h 5604001"/>
              <a:gd name="connsiteX2682" fmla="*/ 1229551 w 6293294"/>
              <a:gd name="connsiteY2682" fmla="*/ 1350772 h 5604001"/>
              <a:gd name="connsiteX2683" fmla="*/ 1551686 w 6293294"/>
              <a:gd name="connsiteY2683" fmla="*/ 1527429 h 5604001"/>
              <a:gd name="connsiteX2684" fmla="*/ 4239387 w 6293294"/>
              <a:gd name="connsiteY2684" fmla="*/ 1371537 h 5604001"/>
              <a:gd name="connsiteX2685" fmla="*/ 4240912 w 6293294"/>
              <a:gd name="connsiteY2685" fmla="*/ 1373505 h 5604001"/>
              <a:gd name="connsiteX2686" fmla="*/ 4239387 w 6293294"/>
              <a:gd name="connsiteY2686" fmla="*/ 1381951 h 5604001"/>
              <a:gd name="connsiteX2687" fmla="*/ 4239387 w 6293294"/>
              <a:gd name="connsiteY2687" fmla="*/ 1392365 h 5604001"/>
              <a:gd name="connsiteX2688" fmla="*/ 4246309 w 6293294"/>
              <a:gd name="connsiteY2688" fmla="*/ 1395793 h 5604001"/>
              <a:gd name="connsiteX2689" fmla="*/ 4260151 w 6293294"/>
              <a:gd name="connsiteY2689" fmla="*/ 1381951 h 5604001"/>
              <a:gd name="connsiteX2690" fmla="*/ 4294823 w 6293294"/>
              <a:gd name="connsiteY2690" fmla="*/ 1378458 h 5604001"/>
              <a:gd name="connsiteX2691" fmla="*/ 4360609 w 6293294"/>
              <a:gd name="connsiteY2691" fmla="*/ 1440815 h 5604001"/>
              <a:gd name="connsiteX2692" fmla="*/ 4312158 w 6293294"/>
              <a:gd name="connsiteY2692" fmla="*/ 1548193 h 5604001"/>
              <a:gd name="connsiteX2693" fmla="*/ 4274058 w 6293294"/>
              <a:gd name="connsiteY2693" fmla="*/ 1631315 h 5604001"/>
              <a:gd name="connsiteX2694" fmla="*/ 4190873 w 6293294"/>
              <a:gd name="connsiteY2694" fmla="*/ 1790637 h 5604001"/>
              <a:gd name="connsiteX2695" fmla="*/ 3996944 w 6293294"/>
              <a:gd name="connsiteY2695" fmla="*/ 1894523 h 5604001"/>
              <a:gd name="connsiteX2696" fmla="*/ 4073144 w 6293294"/>
              <a:gd name="connsiteY2696" fmla="*/ 1780286 h 5604001"/>
              <a:gd name="connsiteX2697" fmla="*/ 4024630 w 6293294"/>
              <a:gd name="connsiteY2697" fmla="*/ 1620965 h 5604001"/>
              <a:gd name="connsiteX2698" fmla="*/ 4028123 w 6293294"/>
              <a:gd name="connsiteY2698" fmla="*/ 1575880 h 5604001"/>
              <a:gd name="connsiteX2699" fmla="*/ 4100830 w 6293294"/>
              <a:gd name="connsiteY2699" fmla="*/ 1406208 h 5604001"/>
              <a:gd name="connsiteX2700" fmla="*/ 4128580 w 6293294"/>
              <a:gd name="connsiteY2700" fmla="*/ 1392365 h 5604001"/>
              <a:gd name="connsiteX2701" fmla="*/ 4142423 w 6293294"/>
              <a:gd name="connsiteY2701" fmla="*/ 1361186 h 5604001"/>
              <a:gd name="connsiteX2702" fmla="*/ 4190873 w 6293294"/>
              <a:gd name="connsiteY2702" fmla="*/ 1319593 h 5604001"/>
              <a:gd name="connsiteX2703" fmla="*/ 4239387 w 6293294"/>
              <a:gd name="connsiteY2703" fmla="*/ 1371537 h 5604001"/>
              <a:gd name="connsiteX2704" fmla="*/ 1423543 w 6293294"/>
              <a:gd name="connsiteY2704" fmla="*/ 1323086 h 5604001"/>
              <a:gd name="connsiteX2705" fmla="*/ 1589786 w 6293294"/>
              <a:gd name="connsiteY2705" fmla="*/ 1530858 h 5604001"/>
              <a:gd name="connsiteX2706" fmla="*/ 1385443 w 6293294"/>
              <a:gd name="connsiteY2706" fmla="*/ 1316165 h 5604001"/>
              <a:gd name="connsiteX2707" fmla="*/ 1392364 w 6293294"/>
              <a:gd name="connsiteY2707" fmla="*/ 1312672 h 5604001"/>
              <a:gd name="connsiteX2708" fmla="*/ 1423543 w 6293294"/>
              <a:gd name="connsiteY2708" fmla="*/ 1323086 h 5604001"/>
              <a:gd name="connsiteX2709" fmla="*/ 3816858 w 6293294"/>
              <a:gd name="connsiteY2709" fmla="*/ 1371537 h 5604001"/>
              <a:gd name="connsiteX2710" fmla="*/ 3636708 w 6293294"/>
              <a:gd name="connsiteY2710" fmla="*/ 1645158 h 5604001"/>
              <a:gd name="connsiteX2711" fmla="*/ 3588258 w 6293294"/>
              <a:gd name="connsiteY2711" fmla="*/ 1683258 h 5604001"/>
              <a:gd name="connsiteX2712" fmla="*/ 3588258 w 6293294"/>
              <a:gd name="connsiteY2712" fmla="*/ 1645158 h 5604001"/>
              <a:gd name="connsiteX2713" fmla="*/ 3650615 w 6293294"/>
              <a:gd name="connsiteY2713" fmla="*/ 1541272 h 5604001"/>
              <a:gd name="connsiteX2714" fmla="*/ 3695637 w 6293294"/>
              <a:gd name="connsiteY2714" fmla="*/ 1499680 h 5604001"/>
              <a:gd name="connsiteX2715" fmla="*/ 3702558 w 6293294"/>
              <a:gd name="connsiteY2715" fmla="*/ 1461643 h 5604001"/>
              <a:gd name="connsiteX2716" fmla="*/ 3823780 w 6293294"/>
              <a:gd name="connsiteY2716" fmla="*/ 1319593 h 5604001"/>
              <a:gd name="connsiteX2717" fmla="*/ 3848036 w 6293294"/>
              <a:gd name="connsiteY2717" fmla="*/ 1309243 h 5604001"/>
              <a:gd name="connsiteX2718" fmla="*/ 3816858 w 6293294"/>
              <a:gd name="connsiteY2718" fmla="*/ 1371537 h 5604001"/>
              <a:gd name="connsiteX2719" fmla="*/ 2854008 w 6293294"/>
              <a:gd name="connsiteY2719" fmla="*/ 1503172 h 5604001"/>
              <a:gd name="connsiteX2720" fmla="*/ 2805494 w 6293294"/>
              <a:gd name="connsiteY2720" fmla="*/ 1482408 h 5604001"/>
              <a:gd name="connsiteX2721" fmla="*/ 2774315 w 6293294"/>
              <a:gd name="connsiteY2721" fmla="*/ 1388872 h 5604001"/>
              <a:gd name="connsiteX2722" fmla="*/ 2774315 w 6293294"/>
              <a:gd name="connsiteY2722" fmla="*/ 1326515 h 5604001"/>
              <a:gd name="connsiteX2723" fmla="*/ 2784729 w 6293294"/>
              <a:gd name="connsiteY2723" fmla="*/ 1295337 h 5604001"/>
              <a:gd name="connsiteX2724" fmla="*/ 2854008 w 6293294"/>
              <a:gd name="connsiteY2724" fmla="*/ 1503172 h 5604001"/>
              <a:gd name="connsiteX2725" fmla="*/ 3290380 w 6293294"/>
              <a:gd name="connsiteY2725" fmla="*/ 1291908 h 5604001"/>
              <a:gd name="connsiteX2726" fmla="*/ 3297301 w 6293294"/>
              <a:gd name="connsiteY2726" fmla="*/ 1281493 h 5604001"/>
              <a:gd name="connsiteX2727" fmla="*/ 3318065 w 6293294"/>
              <a:gd name="connsiteY2727" fmla="*/ 1305751 h 5604001"/>
              <a:gd name="connsiteX2728" fmla="*/ 3349244 w 6293294"/>
              <a:gd name="connsiteY2728" fmla="*/ 1316165 h 5604001"/>
              <a:gd name="connsiteX2729" fmla="*/ 3376994 w 6293294"/>
              <a:gd name="connsiteY2729" fmla="*/ 1302258 h 5604001"/>
              <a:gd name="connsiteX2730" fmla="*/ 3442780 w 6293294"/>
              <a:gd name="connsiteY2730" fmla="*/ 1295337 h 5604001"/>
              <a:gd name="connsiteX2731" fmla="*/ 3518980 w 6293294"/>
              <a:gd name="connsiteY2731" fmla="*/ 1323086 h 5604001"/>
              <a:gd name="connsiteX2732" fmla="*/ 3529394 w 6293294"/>
              <a:gd name="connsiteY2732" fmla="*/ 1354265 h 5604001"/>
              <a:gd name="connsiteX2733" fmla="*/ 3591687 w 6293294"/>
              <a:gd name="connsiteY2733" fmla="*/ 1492758 h 5604001"/>
              <a:gd name="connsiteX2734" fmla="*/ 3612515 w 6293294"/>
              <a:gd name="connsiteY2734" fmla="*/ 1534351 h 5604001"/>
              <a:gd name="connsiteX2735" fmla="*/ 3609022 w 6293294"/>
              <a:gd name="connsiteY2735" fmla="*/ 1551686 h 5604001"/>
              <a:gd name="connsiteX2736" fmla="*/ 3581337 w 6293294"/>
              <a:gd name="connsiteY2736" fmla="*/ 1589786 h 5604001"/>
              <a:gd name="connsiteX2737" fmla="*/ 3487801 w 6293294"/>
              <a:gd name="connsiteY2737" fmla="*/ 1631315 h 5604001"/>
              <a:gd name="connsiteX2738" fmla="*/ 3446272 w 6293294"/>
              <a:gd name="connsiteY2738" fmla="*/ 1697101 h 5604001"/>
              <a:gd name="connsiteX2739" fmla="*/ 3432365 w 6293294"/>
              <a:gd name="connsiteY2739" fmla="*/ 1724851 h 5604001"/>
              <a:gd name="connsiteX2740" fmla="*/ 3366580 w 6293294"/>
              <a:gd name="connsiteY2740" fmla="*/ 1749108 h 5604001"/>
              <a:gd name="connsiteX2741" fmla="*/ 3238437 w 6293294"/>
              <a:gd name="connsiteY2741" fmla="*/ 2029651 h 5604001"/>
              <a:gd name="connsiteX2742" fmla="*/ 3259201 w 6293294"/>
              <a:gd name="connsiteY2742" fmla="*/ 2112772 h 5604001"/>
              <a:gd name="connsiteX2743" fmla="*/ 3266122 w 6293294"/>
              <a:gd name="connsiteY2743" fmla="*/ 2008823 h 5604001"/>
              <a:gd name="connsiteX2744" fmla="*/ 3325051 w 6293294"/>
              <a:gd name="connsiteY2744" fmla="*/ 1821815 h 5604001"/>
              <a:gd name="connsiteX2745" fmla="*/ 3460115 w 6293294"/>
              <a:gd name="connsiteY2745" fmla="*/ 1735201 h 5604001"/>
              <a:gd name="connsiteX2746" fmla="*/ 3512058 w 6293294"/>
              <a:gd name="connsiteY2746" fmla="*/ 1641729 h 5604001"/>
              <a:gd name="connsiteX2747" fmla="*/ 3570922 w 6293294"/>
              <a:gd name="connsiteY2747" fmla="*/ 1613980 h 5604001"/>
              <a:gd name="connsiteX2748" fmla="*/ 3560572 w 6293294"/>
              <a:gd name="connsiteY2748" fmla="*/ 1711008 h 5604001"/>
              <a:gd name="connsiteX2749" fmla="*/ 3543237 w 6293294"/>
              <a:gd name="connsiteY2749" fmla="*/ 1766380 h 5604001"/>
              <a:gd name="connsiteX2750" fmla="*/ 3383915 w 6293294"/>
              <a:gd name="connsiteY2750" fmla="*/ 2074672 h 5604001"/>
              <a:gd name="connsiteX2751" fmla="*/ 3359658 w 6293294"/>
              <a:gd name="connsiteY2751" fmla="*/ 2126615 h 5604001"/>
              <a:gd name="connsiteX2752" fmla="*/ 3300794 w 6293294"/>
              <a:gd name="connsiteY2752" fmla="*/ 2195894 h 5604001"/>
              <a:gd name="connsiteX2753" fmla="*/ 3248851 w 6293294"/>
              <a:gd name="connsiteY2753" fmla="*/ 2272094 h 5604001"/>
              <a:gd name="connsiteX2754" fmla="*/ 3141472 w 6293294"/>
              <a:gd name="connsiteY2754" fmla="*/ 2178558 h 5604001"/>
              <a:gd name="connsiteX2755" fmla="*/ 3148394 w 6293294"/>
              <a:gd name="connsiteY2755" fmla="*/ 2130044 h 5604001"/>
              <a:gd name="connsiteX2756" fmla="*/ 3096451 w 6293294"/>
              <a:gd name="connsiteY2756" fmla="*/ 2022729 h 5604001"/>
              <a:gd name="connsiteX2757" fmla="*/ 2989072 w 6293294"/>
              <a:gd name="connsiteY2757" fmla="*/ 1915351 h 5604001"/>
              <a:gd name="connsiteX2758" fmla="*/ 3051429 w 6293294"/>
              <a:gd name="connsiteY2758" fmla="*/ 1825308 h 5604001"/>
              <a:gd name="connsiteX2759" fmla="*/ 2985580 w 6293294"/>
              <a:gd name="connsiteY2759" fmla="*/ 1773301 h 5604001"/>
              <a:gd name="connsiteX2760" fmla="*/ 3030601 w 6293294"/>
              <a:gd name="connsiteY2760" fmla="*/ 1659065 h 5604001"/>
              <a:gd name="connsiteX2761" fmla="*/ 3210751 w 6293294"/>
              <a:gd name="connsiteY2761" fmla="*/ 2060829 h 5604001"/>
              <a:gd name="connsiteX2762" fmla="*/ 3214180 w 6293294"/>
              <a:gd name="connsiteY2762" fmla="*/ 2050415 h 5604001"/>
              <a:gd name="connsiteX2763" fmla="*/ 3203765 w 6293294"/>
              <a:gd name="connsiteY2763" fmla="*/ 1977708 h 5604001"/>
              <a:gd name="connsiteX2764" fmla="*/ 3148394 w 6293294"/>
              <a:gd name="connsiteY2764" fmla="*/ 1804480 h 5604001"/>
              <a:gd name="connsiteX2765" fmla="*/ 3079115 w 6293294"/>
              <a:gd name="connsiteY2765" fmla="*/ 1679829 h 5604001"/>
              <a:gd name="connsiteX2766" fmla="*/ 3120644 w 6293294"/>
              <a:gd name="connsiteY2766" fmla="*/ 1613980 h 5604001"/>
              <a:gd name="connsiteX2767" fmla="*/ 3099880 w 6293294"/>
              <a:gd name="connsiteY2767" fmla="*/ 1548193 h 5604001"/>
              <a:gd name="connsiteX2768" fmla="*/ 3124137 w 6293294"/>
              <a:gd name="connsiteY2768" fmla="*/ 1482408 h 5604001"/>
              <a:gd name="connsiteX2769" fmla="*/ 3113722 w 6293294"/>
              <a:gd name="connsiteY2769" fmla="*/ 1440815 h 5604001"/>
              <a:gd name="connsiteX2770" fmla="*/ 3189922 w 6293294"/>
              <a:gd name="connsiteY2770" fmla="*/ 1357693 h 5604001"/>
              <a:gd name="connsiteX2771" fmla="*/ 3221101 w 6293294"/>
              <a:gd name="connsiteY2771" fmla="*/ 1347343 h 5604001"/>
              <a:gd name="connsiteX2772" fmla="*/ 3228022 w 6293294"/>
              <a:gd name="connsiteY2772" fmla="*/ 1323086 h 5604001"/>
              <a:gd name="connsiteX2773" fmla="*/ 3279965 w 6293294"/>
              <a:gd name="connsiteY2773" fmla="*/ 1281493 h 5604001"/>
              <a:gd name="connsiteX2774" fmla="*/ 3290380 w 6293294"/>
              <a:gd name="connsiteY2774" fmla="*/ 1291908 h 5604001"/>
              <a:gd name="connsiteX2775" fmla="*/ 4083558 w 6293294"/>
              <a:gd name="connsiteY2775" fmla="*/ 1281493 h 5604001"/>
              <a:gd name="connsiteX2776" fmla="*/ 3938080 w 6293294"/>
              <a:gd name="connsiteY2776" fmla="*/ 1530858 h 5604001"/>
              <a:gd name="connsiteX2777" fmla="*/ 4083558 w 6293294"/>
              <a:gd name="connsiteY2777" fmla="*/ 1253808 h 5604001"/>
              <a:gd name="connsiteX2778" fmla="*/ 4083558 w 6293294"/>
              <a:gd name="connsiteY2778" fmla="*/ 1281493 h 5604001"/>
              <a:gd name="connsiteX2779" fmla="*/ 2486851 w 6293294"/>
              <a:gd name="connsiteY2779" fmla="*/ 1368108 h 5604001"/>
              <a:gd name="connsiteX2780" fmla="*/ 2528380 w 6293294"/>
              <a:gd name="connsiteY2780" fmla="*/ 1510093 h 5604001"/>
              <a:gd name="connsiteX2781" fmla="*/ 2462594 w 6293294"/>
              <a:gd name="connsiteY2781" fmla="*/ 1371537 h 5604001"/>
              <a:gd name="connsiteX2782" fmla="*/ 2344864 w 6293294"/>
              <a:gd name="connsiteY2782" fmla="*/ 1222629 h 5604001"/>
              <a:gd name="connsiteX2783" fmla="*/ 2486851 w 6293294"/>
              <a:gd name="connsiteY2783" fmla="*/ 1368108 h 5604001"/>
              <a:gd name="connsiteX2784" fmla="*/ 2850515 w 6293294"/>
              <a:gd name="connsiteY2784" fmla="*/ 1243393 h 5604001"/>
              <a:gd name="connsiteX2785" fmla="*/ 2871280 w 6293294"/>
              <a:gd name="connsiteY2785" fmla="*/ 1267651 h 5604001"/>
              <a:gd name="connsiteX2786" fmla="*/ 2899029 w 6293294"/>
              <a:gd name="connsiteY2786" fmla="*/ 1243393 h 5604001"/>
              <a:gd name="connsiteX2787" fmla="*/ 2950972 w 6293294"/>
              <a:gd name="connsiteY2787" fmla="*/ 1229551 h 5604001"/>
              <a:gd name="connsiteX2788" fmla="*/ 3023680 w 6293294"/>
              <a:gd name="connsiteY2788" fmla="*/ 1260729 h 5604001"/>
              <a:gd name="connsiteX2789" fmla="*/ 3061780 w 6293294"/>
              <a:gd name="connsiteY2789" fmla="*/ 1323086 h 5604001"/>
              <a:gd name="connsiteX2790" fmla="*/ 3124137 w 6293294"/>
              <a:gd name="connsiteY2790" fmla="*/ 1361186 h 5604001"/>
              <a:gd name="connsiteX2791" fmla="*/ 3086037 w 6293294"/>
              <a:gd name="connsiteY2791" fmla="*/ 1440815 h 5604001"/>
              <a:gd name="connsiteX2792" fmla="*/ 3096451 w 6293294"/>
              <a:gd name="connsiteY2792" fmla="*/ 1482408 h 5604001"/>
              <a:gd name="connsiteX2793" fmla="*/ 3072194 w 6293294"/>
              <a:gd name="connsiteY2793" fmla="*/ 1551686 h 5604001"/>
              <a:gd name="connsiteX2794" fmla="*/ 3092958 w 6293294"/>
              <a:gd name="connsiteY2794" fmla="*/ 1610551 h 5604001"/>
              <a:gd name="connsiteX2795" fmla="*/ 3061780 w 6293294"/>
              <a:gd name="connsiteY2795" fmla="*/ 1662493 h 5604001"/>
              <a:gd name="connsiteX2796" fmla="*/ 3002915 w 6293294"/>
              <a:gd name="connsiteY2796" fmla="*/ 1617472 h 5604001"/>
              <a:gd name="connsiteX2797" fmla="*/ 3037522 w 6293294"/>
              <a:gd name="connsiteY2797" fmla="*/ 1558608 h 5604001"/>
              <a:gd name="connsiteX2798" fmla="*/ 2982151 w 6293294"/>
              <a:gd name="connsiteY2798" fmla="*/ 1520508 h 5604001"/>
              <a:gd name="connsiteX2799" fmla="*/ 2923222 w 6293294"/>
              <a:gd name="connsiteY2799" fmla="*/ 1534351 h 5604001"/>
              <a:gd name="connsiteX2800" fmla="*/ 2905951 w 6293294"/>
              <a:gd name="connsiteY2800" fmla="*/ 1478915 h 5604001"/>
              <a:gd name="connsiteX2801" fmla="*/ 2940558 w 6293294"/>
              <a:gd name="connsiteY2801" fmla="*/ 1336929 h 5604001"/>
              <a:gd name="connsiteX2802" fmla="*/ 2878201 w 6293294"/>
              <a:gd name="connsiteY2802" fmla="*/ 1482408 h 5604001"/>
              <a:gd name="connsiteX2803" fmla="*/ 2916301 w 6293294"/>
              <a:gd name="connsiteY2803" fmla="*/ 1537780 h 5604001"/>
              <a:gd name="connsiteX2804" fmla="*/ 2905951 w 6293294"/>
              <a:gd name="connsiteY2804" fmla="*/ 1544765 h 5604001"/>
              <a:gd name="connsiteX2805" fmla="*/ 2864358 w 6293294"/>
              <a:gd name="connsiteY2805" fmla="*/ 1527429 h 5604001"/>
              <a:gd name="connsiteX2806" fmla="*/ 2736215 w 6293294"/>
              <a:gd name="connsiteY2806" fmla="*/ 1641729 h 5604001"/>
              <a:gd name="connsiteX2807" fmla="*/ 2628837 w 6293294"/>
              <a:gd name="connsiteY2807" fmla="*/ 1489329 h 5604001"/>
              <a:gd name="connsiteX2808" fmla="*/ 2628837 w 6293294"/>
              <a:gd name="connsiteY2808" fmla="*/ 1426972 h 5604001"/>
              <a:gd name="connsiteX2809" fmla="*/ 2642680 w 6293294"/>
              <a:gd name="connsiteY2809" fmla="*/ 1385443 h 5604001"/>
              <a:gd name="connsiteX2810" fmla="*/ 2694686 w 6293294"/>
              <a:gd name="connsiteY2810" fmla="*/ 1333437 h 5604001"/>
              <a:gd name="connsiteX2811" fmla="*/ 2694686 w 6293294"/>
              <a:gd name="connsiteY2811" fmla="*/ 1302258 h 5604001"/>
              <a:gd name="connsiteX2812" fmla="*/ 2788158 w 6293294"/>
              <a:gd name="connsiteY2812" fmla="*/ 1208786 h 5604001"/>
              <a:gd name="connsiteX2813" fmla="*/ 2850515 w 6293294"/>
              <a:gd name="connsiteY2813" fmla="*/ 1243393 h 5604001"/>
              <a:gd name="connsiteX2814" fmla="*/ 2511108 w 6293294"/>
              <a:gd name="connsiteY2814" fmla="*/ 1212215 h 5604001"/>
              <a:gd name="connsiteX2815" fmla="*/ 2587308 w 6293294"/>
              <a:gd name="connsiteY2815" fmla="*/ 1444308 h 5604001"/>
              <a:gd name="connsiteX2816" fmla="*/ 2542286 w 6293294"/>
              <a:gd name="connsiteY2816" fmla="*/ 1402715 h 5604001"/>
              <a:gd name="connsiteX2817" fmla="*/ 2500694 w 6293294"/>
              <a:gd name="connsiteY2817" fmla="*/ 1271143 h 5604001"/>
              <a:gd name="connsiteX2818" fmla="*/ 2500694 w 6293294"/>
              <a:gd name="connsiteY2818" fmla="*/ 1205293 h 5604001"/>
              <a:gd name="connsiteX2819" fmla="*/ 2507615 w 6293294"/>
              <a:gd name="connsiteY2819" fmla="*/ 1201865 h 5604001"/>
              <a:gd name="connsiteX2820" fmla="*/ 2511108 w 6293294"/>
              <a:gd name="connsiteY2820" fmla="*/ 1212215 h 5604001"/>
              <a:gd name="connsiteX2821" fmla="*/ 1669478 w 6293294"/>
              <a:gd name="connsiteY2821" fmla="*/ 1184529 h 5604001"/>
              <a:gd name="connsiteX2822" fmla="*/ 1749108 w 6293294"/>
              <a:gd name="connsiteY2822" fmla="*/ 1194943 h 5604001"/>
              <a:gd name="connsiteX2823" fmla="*/ 1762951 w 6293294"/>
              <a:gd name="connsiteY2823" fmla="*/ 1257237 h 5604001"/>
              <a:gd name="connsiteX2824" fmla="*/ 1859915 w 6293294"/>
              <a:gd name="connsiteY2824" fmla="*/ 1343851 h 5604001"/>
              <a:gd name="connsiteX2825" fmla="*/ 1873821 w 6293294"/>
              <a:gd name="connsiteY2825" fmla="*/ 1385443 h 5604001"/>
              <a:gd name="connsiteX2826" fmla="*/ 1849564 w 6293294"/>
              <a:gd name="connsiteY2826" fmla="*/ 1499680 h 5604001"/>
              <a:gd name="connsiteX2827" fmla="*/ 1943100 w 6293294"/>
              <a:gd name="connsiteY2827" fmla="*/ 1603629 h 5604001"/>
              <a:gd name="connsiteX2828" fmla="*/ 1894586 w 6293294"/>
              <a:gd name="connsiteY2828" fmla="*/ 1717929 h 5604001"/>
              <a:gd name="connsiteX2829" fmla="*/ 1988121 w 6293294"/>
              <a:gd name="connsiteY2829" fmla="*/ 1801051 h 5604001"/>
              <a:gd name="connsiteX2830" fmla="*/ 2015808 w 6293294"/>
              <a:gd name="connsiteY2830" fmla="*/ 1852993 h 5604001"/>
              <a:gd name="connsiteX2831" fmla="*/ 1614043 w 6293294"/>
              <a:gd name="connsiteY2831" fmla="*/ 1319593 h 5604001"/>
              <a:gd name="connsiteX2832" fmla="*/ 1579372 w 6293294"/>
              <a:gd name="connsiteY2832" fmla="*/ 1198372 h 5604001"/>
              <a:gd name="connsiteX2833" fmla="*/ 1579372 w 6293294"/>
              <a:gd name="connsiteY2833" fmla="*/ 1177608 h 5604001"/>
              <a:gd name="connsiteX2834" fmla="*/ 1638300 w 6293294"/>
              <a:gd name="connsiteY2834" fmla="*/ 1163765 h 5604001"/>
              <a:gd name="connsiteX2835" fmla="*/ 1669478 w 6293294"/>
              <a:gd name="connsiteY2835" fmla="*/ 1184529 h 5604001"/>
              <a:gd name="connsiteX2836" fmla="*/ 5015230 w 6293294"/>
              <a:gd name="connsiteY2836" fmla="*/ 1156843 h 5604001"/>
              <a:gd name="connsiteX2837" fmla="*/ 5001387 w 6293294"/>
              <a:gd name="connsiteY2837" fmla="*/ 1153351 h 5604001"/>
              <a:gd name="connsiteX2838" fmla="*/ 4876674 w 6293294"/>
              <a:gd name="connsiteY2838" fmla="*/ 1177608 h 5604001"/>
              <a:gd name="connsiteX2839" fmla="*/ 4807395 w 6293294"/>
              <a:gd name="connsiteY2839" fmla="*/ 1215708 h 5604001"/>
              <a:gd name="connsiteX2840" fmla="*/ 4786630 w 6293294"/>
              <a:gd name="connsiteY2840" fmla="*/ 1226121 h 5604001"/>
              <a:gd name="connsiteX2841" fmla="*/ 4994466 w 6293294"/>
              <a:gd name="connsiteY2841" fmla="*/ 1149921 h 5604001"/>
              <a:gd name="connsiteX2842" fmla="*/ 5015230 w 6293294"/>
              <a:gd name="connsiteY2842" fmla="*/ 1156843 h 5604001"/>
              <a:gd name="connsiteX2843" fmla="*/ 3768344 w 6293294"/>
              <a:gd name="connsiteY2843" fmla="*/ 1136015 h 5604001"/>
              <a:gd name="connsiteX2844" fmla="*/ 3629787 w 6293294"/>
              <a:gd name="connsiteY2844" fmla="*/ 1347343 h 5604001"/>
              <a:gd name="connsiteX2845" fmla="*/ 3768344 w 6293294"/>
              <a:gd name="connsiteY2845" fmla="*/ 1118743 h 5604001"/>
              <a:gd name="connsiteX2846" fmla="*/ 3768344 w 6293294"/>
              <a:gd name="connsiteY2846" fmla="*/ 1136015 h 5604001"/>
              <a:gd name="connsiteX2847" fmla="*/ 4031551 w 6293294"/>
              <a:gd name="connsiteY2847" fmla="*/ 1108329 h 5604001"/>
              <a:gd name="connsiteX2848" fmla="*/ 4038536 w 6293294"/>
              <a:gd name="connsiteY2848" fmla="*/ 1160272 h 5604001"/>
              <a:gd name="connsiteX2849" fmla="*/ 3854958 w 6293294"/>
              <a:gd name="connsiteY2849" fmla="*/ 1562037 h 5604001"/>
              <a:gd name="connsiteX2850" fmla="*/ 4031551 w 6293294"/>
              <a:gd name="connsiteY2850" fmla="*/ 1177608 h 5604001"/>
              <a:gd name="connsiteX2851" fmla="*/ 4035044 w 6293294"/>
              <a:gd name="connsiteY2851" fmla="*/ 1094486 h 5604001"/>
              <a:gd name="connsiteX2852" fmla="*/ 4031551 w 6293294"/>
              <a:gd name="connsiteY2852" fmla="*/ 1108329 h 5604001"/>
              <a:gd name="connsiteX2853" fmla="*/ 3657537 w 6293294"/>
              <a:gd name="connsiteY2853" fmla="*/ 1087565 h 5604001"/>
              <a:gd name="connsiteX2854" fmla="*/ 3557080 w 6293294"/>
              <a:gd name="connsiteY2854" fmla="*/ 1246886 h 5604001"/>
              <a:gd name="connsiteX2855" fmla="*/ 3654044 w 6293294"/>
              <a:gd name="connsiteY2855" fmla="*/ 1073721 h 5604001"/>
              <a:gd name="connsiteX2856" fmla="*/ 3657537 w 6293294"/>
              <a:gd name="connsiteY2856" fmla="*/ 1087565 h 5604001"/>
              <a:gd name="connsiteX2857" fmla="*/ 1451229 w 6293294"/>
              <a:gd name="connsiteY2857" fmla="*/ 1066737 h 5604001"/>
              <a:gd name="connsiteX2858" fmla="*/ 1503172 w 6293294"/>
              <a:gd name="connsiteY2858" fmla="*/ 1184529 h 5604001"/>
              <a:gd name="connsiteX2859" fmla="*/ 1565529 w 6293294"/>
              <a:gd name="connsiteY2859" fmla="*/ 1181037 h 5604001"/>
              <a:gd name="connsiteX2860" fmla="*/ 1863408 w 6293294"/>
              <a:gd name="connsiteY2860" fmla="*/ 1776793 h 5604001"/>
              <a:gd name="connsiteX2861" fmla="*/ 1752600 w 6293294"/>
              <a:gd name="connsiteY2861" fmla="*/ 1787208 h 5604001"/>
              <a:gd name="connsiteX2862" fmla="*/ 1679829 w 6293294"/>
              <a:gd name="connsiteY2862" fmla="*/ 1780286 h 5604001"/>
              <a:gd name="connsiteX2863" fmla="*/ 1530921 w 6293294"/>
              <a:gd name="connsiteY2863" fmla="*/ 1679829 h 5604001"/>
              <a:gd name="connsiteX2864" fmla="*/ 1378521 w 6293294"/>
              <a:gd name="connsiteY2864" fmla="*/ 1697101 h 5604001"/>
              <a:gd name="connsiteX2865" fmla="*/ 1094486 w 6293294"/>
              <a:gd name="connsiteY2865" fmla="*/ 1579372 h 5604001"/>
              <a:gd name="connsiteX2866" fmla="*/ 1274635 w 6293294"/>
              <a:gd name="connsiteY2866" fmla="*/ 1555115 h 5604001"/>
              <a:gd name="connsiteX2867" fmla="*/ 1520508 w 6293294"/>
              <a:gd name="connsiteY2867" fmla="*/ 1607058 h 5604001"/>
              <a:gd name="connsiteX2868" fmla="*/ 1752600 w 6293294"/>
              <a:gd name="connsiteY2868" fmla="*/ 1662493 h 5604001"/>
              <a:gd name="connsiteX2869" fmla="*/ 1738694 w 6293294"/>
              <a:gd name="connsiteY2869" fmla="*/ 1645158 h 5604001"/>
              <a:gd name="connsiteX2870" fmla="*/ 1530921 w 6293294"/>
              <a:gd name="connsiteY2870" fmla="*/ 1582865 h 5604001"/>
              <a:gd name="connsiteX2871" fmla="*/ 1274635 w 6293294"/>
              <a:gd name="connsiteY2871" fmla="*/ 1523937 h 5604001"/>
              <a:gd name="connsiteX2872" fmla="*/ 1032129 w 6293294"/>
              <a:gd name="connsiteY2872" fmla="*/ 1551686 h 5604001"/>
              <a:gd name="connsiteX2873" fmla="*/ 949008 w 6293294"/>
              <a:gd name="connsiteY2873" fmla="*/ 1575880 h 5604001"/>
              <a:gd name="connsiteX2874" fmla="*/ 893635 w 6293294"/>
              <a:gd name="connsiteY2874" fmla="*/ 1517015 h 5604001"/>
              <a:gd name="connsiteX2875" fmla="*/ 969835 w 6293294"/>
              <a:gd name="connsiteY2875" fmla="*/ 1426972 h 5604001"/>
              <a:gd name="connsiteX2876" fmla="*/ 942086 w 6293294"/>
              <a:gd name="connsiteY2876" fmla="*/ 1392365 h 5604001"/>
              <a:gd name="connsiteX2877" fmla="*/ 938657 w 6293294"/>
              <a:gd name="connsiteY2877" fmla="*/ 1368108 h 5604001"/>
              <a:gd name="connsiteX2878" fmla="*/ 1080643 w 6293294"/>
              <a:gd name="connsiteY2878" fmla="*/ 1219137 h 5604001"/>
              <a:gd name="connsiteX2879" fmla="*/ 1146429 w 6293294"/>
              <a:gd name="connsiteY2879" fmla="*/ 1219137 h 5604001"/>
              <a:gd name="connsiteX2880" fmla="*/ 1198435 w 6293294"/>
              <a:gd name="connsiteY2880" fmla="*/ 1174115 h 5604001"/>
              <a:gd name="connsiteX2881" fmla="*/ 1205357 w 6293294"/>
              <a:gd name="connsiteY2881" fmla="*/ 1139508 h 5604001"/>
              <a:gd name="connsiteX2882" fmla="*/ 1267651 w 6293294"/>
              <a:gd name="connsiteY2882" fmla="*/ 1104837 h 5604001"/>
              <a:gd name="connsiteX2883" fmla="*/ 1413129 w 6293294"/>
              <a:gd name="connsiteY2883" fmla="*/ 1080643 h 5604001"/>
              <a:gd name="connsiteX2884" fmla="*/ 1454721 w 6293294"/>
              <a:gd name="connsiteY2884" fmla="*/ 1087565 h 5604001"/>
              <a:gd name="connsiteX2885" fmla="*/ 1437386 w 6293294"/>
              <a:gd name="connsiteY2885" fmla="*/ 1066737 h 5604001"/>
              <a:gd name="connsiteX2886" fmla="*/ 1451229 w 6293294"/>
              <a:gd name="connsiteY2886" fmla="*/ 1066737 h 5604001"/>
              <a:gd name="connsiteX2887" fmla="*/ 3134551 w 6293294"/>
              <a:gd name="connsiteY2887" fmla="*/ 1108329 h 5604001"/>
              <a:gd name="connsiteX2888" fmla="*/ 3086037 w 6293294"/>
              <a:gd name="connsiteY2888" fmla="*/ 1274572 h 5604001"/>
              <a:gd name="connsiteX2889" fmla="*/ 3127629 w 6293294"/>
              <a:gd name="connsiteY2889" fmla="*/ 1052893 h 5604001"/>
              <a:gd name="connsiteX2890" fmla="*/ 3134551 w 6293294"/>
              <a:gd name="connsiteY2890" fmla="*/ 1108329 h 5604001"/>
              <a:gd name="connsiteX2891" fmla="*/ 2528380 w 6293294"/>
              <a:gd name="connsiteY2891" fmla="*/ 1087565 h 5604001"/>
              <a:gd name="connsiteX2892" fmla="*/ 2594229 w 6293294"/>
              <a:gd name="connsiteY2892" fmla="*/ 1087565 h 5604001"/>
              <a:gd name="connsiteX2893" fmla="*/ 2701608 w 6293294"/>
              <a:gd name="connsiteY2893" fmla="*/ 1212215 h 5604001"/>
              <a:gd name="connsiteX2894" fmla="*/ 2673858 w 6293294"/>
              <a:gd name="connsiteY2894" fmla="*/ 1278065 h 5604001"/>
              <a:gd name="connsiteX2895" fmla="*/ 2663508 w 6293294"/>
              <a:gd name="connsiteY2895" fmla="*/ 1330008 h 5604001"/>
              <a:gd name="connsiteX2896" fmla="*/ 2618486 w 6293294"/>
              <a:gd name="connsiteY2896" fmla="*/ 1371537 h 5604001"/>
              <a:gd name="connsiteX2897" fmla="*/ 2597658 w 6293294"/>
              <a:gd name="connsiteY2897" fmla="*/ 1430465 h 5604001"/>
              <a:gd name="connsiteX2898" fmla="*/ 2601151 w 6293294"/>
              <a:gd name="connsiteY2898" fmla="*/ 1503172 h 5604001"/>
              <a:gd name="connsiteX2899" fmla="*/ 2507615 w 6293294"/>
              <a:gd name="connsiteY2899" fmla="*/ 1582865 h 5604001"/>
              <a:gd name="connsiteX2900" fmla="*/ 2497264 w 6293294"/>
              <a:gd name="connsiteY2900" fmla="*/ 1534351 h 5604001"/>
              <a:gd name="connsiteX2901" fmla="*/ 2424494 w 6293294"/>
              <a:gd name="connsiteY2901" fmla="*/ 1492758 h 5604001"/>
              <a:gd name="connsiteX2902" fmla="*/ 2421064 w 6293294"/>
              <a:gd name="connsiteY2902" fmla="*/ 1485837 h 5604001"/>
              <a:gd name="connsiteX2903" fmla="*/ 2427986 w 6293294"/>
              <a:gd name="connsiteY2903" fmla="*/ 1444308 h 5604001"/>
              <a:gd name="connsiteX2904" fmla="*/ 2292858 w 6293294"/>
              <a:gd name="connsiteY2904" fmla="*/ 1319593 h 5604001"/>
              <a:gd name="connsiteX2905" fmla="*/ 2261743 w 6293294"/>
              <a:gd name="connsiteY2905" fmla="*/ 1274572 h 5604001"/>
              <a:gd name="connsiteX2906" fmla="*/ 2251329 w 6293294"/>
              <a:gd name="connsiteY2906" fmla="*/ 1219137 h 5604001"/>
              <a:gd name="connsiteX2907" fmla="*/ 2317115 w 6293294"/>
              <a:gd name="connsiteY2907" fmla="*/ 1156843 h 5604001"/>
              <a:gd name="connsiteX2908" fmla="*/ 2341372 w 6293294"/>
              <a:gd name="connsiteY2908" fmla="*/ 1129093 h 5604001"/>
              <a:gd name="connsiteX2909" fmla="*/ 2379472 w 6293294"/>
              <a:gd name="connsiteY2909" fmla="*/ 1077151 h 5604001"/>
              <a:gd name="connsiteX2910" fmla="*/ 2455672 w 6293294"/>
              <a:gd name="connsiteY2910" fmla="*/ 1049465 h 5604001"/>
              <a:gd name="connsiteX2911" fmla="*/ 2528380 w 6293294"/>
              <a:gd name="connsiteY2911" fmla="*/ 1087565 h 5604001"/>
              <a:gd name="connsiteX2912" fmla="*/ 3179572 w 6293294"/>
              <a:gd name="connsiteY2912" fmla="*/ 1111821 h 5604001"/>
              <a:gd name="connsiteX2913" fmla="*/ 3134551 w 6293294"/>
              <a:gd name="connsiteY2913" fmla="*/ 1291908 h 5604001"/>
              <a:gd name="connsiteX2914" fmla="*/ 3169158 w 6293294"/>
              <a:gd name="connsiteY2914" fmla="*/ 1132586 h 5604001"/>
              <a:gd name="connsiteX2915" fmla="*/ 3172651 w 6293294"/>
              <a:gd name="connsiteY2915" fmla="*/ 1042543 h 5604001"/>
              <a:gd name="connsiteX2916" fmla="*/ 3179572 w 6293294"/>
              <a:gd name="connsiteY2916" fmla="*/ 1111821 h 5604001"/>
              <a:gd name="connsiteX2917" fmla="*/ 3120644 w 6293294"/>
              <a:gd name="connsiteY2917" fmla="*/ 1032129 h 5604001"/>
              <a:gd name="connsiteX2918" fmla="*/ 3106801 w 6293294"/>
              <a:gd name="connsiteY2918" fmla="*/ 987108 h 5604001"/>
              <a:gd name="connsiteX2919" fmla="*/ 3120644 w 6293294"/>
              <a:gd name="connsiteY2919" fmla="*/ 1032129 h 5604001"/>
              <a:gd name="connsiteX2920" fmla="*/ 5434330 w 6293294"/>
              <a:gd name="connsiteY2920" fmla="*/ 976693 h 5604001"/>
              <a:gd name="connsiteX2921" fmla="*/ 5368481 w 6293294"/>
              <a:gd name="connsiteY2921" fmla="*/ 980186 h 5604001"/>
              <a:gd name="connsiteX2922" fmla="*/ 5063744 w 6293294"/>
              <a:gd name="connsiteY2922" fmla="*/ 1063308 h 5604001"/>
              <a:gd name="connsiteX2923" fmla="*/ 5368481 w 6293294"/>
              <a:gd name="connsiteY2923" fmla="*/ 973265 h 5604001"/>
              <a:gd name="connsiteX2924" fmla="*/ 5434330 w 6293294"/>
              <a:gd name="connsiteY2924" fmla="*/ 976693 h 5604001"/>
              <a:gd name="connsiteX2925" fmla="*/ 4661916 w 6293294"/>
              <a:gd name="connsiteY2925" fmla="*/ 1246886 h 5604001"/>
              <a:gd name="connsiteX2926" fmla="*/ 4668901 w 6293294"/>
              <a:gd name="connsiteY2926" fmla="*/ 1212215 h 5604001"/>
              <a:gd name="connsiteX2927" fmla="*/ 4845495 w 6293294"/>
              <a:gd name="connsiteY2927" fmla="*/ 966343 h 5604001"/>
              <a:gd name="connsiteX2928" fmla="*/ 4661916 w 6293294"/>
              <a:gd name="connsiteY2928" fmla="*/ 1246886 h 5604001"/>
              <a:gd name="connsiteX2929" fmla="*/ 4187444 w 6293294"/>
              <a:gd name="connsiteY2929" fmla="*/ 987108 h 5604001"/>
              <a:gd name="connsiteX2930" fmla="*/ 4232466 w 6293294"/>
              <a:gd name="connsiteY2930" fmla="*/ 980186 h 5604001"/>
              <a:gd name="connsiteX2931" fmla="*/ 4277487 w 6293294"/>
              <a:gd name="connsiteY2931" fmla="*/ 983615 h 5604001"/>
              <a:gd name="connsiteX2932" fmla="*/ 4312158 w 6293294"/>
              <a:gd name="connsiteY2932" fmla="*/ 1018286 h 5604001"/>
              <a:gd name="connsiteX2933" fmla="*/ 4332923 w 6293294"/>
              <a:gd name="connsiteY2933" fmla="*/ 1011365 h 5604001"/>
              <a:gd name="connsiteX2934" fmla="*/ 4409123 w 6293294"/>
              <a:gd name="connsiteY2934" fmla="*/ 1087565 h 5604001"/>
              <a:gd name="connsiteX2935" fmla="*/ 4402201 w 6293294"/>
              <a:gd name="connsiteY2935" fmla="*/ 1125665 h 5604001"/>
              <a:gd name="connsiteX2936" fmla="*/ 4412551 w 6293294"/>
              <a:gd name="connsiteY2936" fmla="*/ 1139508 h 5604001"/>
              <a:gd name="connsiteX2937" fmla="*/ 4530344 w 6293294"/>
              <a:gd name="connsiteY2937" fmla="*/ 1222629 h 5604001"/>
              <a:gd name="connsiteX2938" fmla="*/ 4464495 w 6293294"/>
              <a:gd name="connsiteY2938" fmla="*/ 1309243 h 5604001"/>
              <a:gd name="connsiteX2939" fmla="*/ 4471480 w 6293294"/>
              <a:gd name="connsiteY2939" fmla="*/ 1319593 h 5604001"/>
              <a:gd name="connsiteX2940" fmla="*/ 4540695 w 6293294"/>
              <a:gd name="connsiteY2940" fmla="*/ 1333437 h 5604001"/>
              <a:gd name="connsiteX2941" fmla="*/ 4540695 w 6293294"/>
              <a:gd name="connsiteY2941" fmla="*/ 1340358 h 5604001"/>
              <a:gd name="connsiteX2942" fmla="*/ 4516501 w 6293294"/>
              <a:gd name="connsiteY2942" fmla="*/ 1375029 h 5604001"/>
              <a:gd name="connsiteX2943" fmla="*/ 4440301 w 6293294"/>
              <a:gd name="connsiteY2943" fmla="*/ 1385443 h 5604001"/>
              <a:gd name="connsiteX2944" fmla="*/ 4429887 w 6293294"/>
              <a:gd name="connsiteY2944" fmla="*/ 1395793 h 5604001"/>
              <a:gd name="connsiteX2945" fmla="*/ 4464495 w 6293294"/>
              <a:gd name="connsiteY2945" fmla="*/ 1409637 h 5604001"/>
              <a:gd name="connsiteX2946" fmla="*/ 4409123 w 6293294"/>
              <a:gd name="connsiteY2946" fmla="*/ 1409637 h 5604001"/>
              <a:gd name="connsiteX2947" fmla="*/ 4416044 w 6293294"/>
              <a:gd name="connsiteY2947" fmla="*/ 1420051 h 5604001"/>
              <a:gd name="connsiteX2948" fmla="*/ 4388295 w 6293294"/>
              <a:gd name="connsiteY2948" fmla="*/ 1437386 h 5604001"/>
              <a:gd name="connsiteX2949" fmla="*/ 4308666 w 6293294"/>
              <a:gd name="connsiteY2949" fmla="*/ 1354265 h 5604001"/>
              <a:gd name="connsiteX2950" fmla="*/ 4256723 w 6293294"/>
              <a:gd name="connsiteY2950" fmla="*/ 1364615 h 5604001"/>
              <a:gd name="connsiteX2951" fmla="*/ 4187444 w 6293294"/>
              <a:gd name="connsiteY2951" fmla="*/ 1291908 h 5604001"/>
              <a:gd name="connsiteX2952" fmla="*/ 4107751 w 6293294"/>
              <a:gd name="connsiteY2952" fmla="*/ 1371537 h 5604001"/>
              <a:gd name="connsiteX2953" fmla="*/ 4083558 w 6293294"/>
              <a:gd name="connsiteY2953" fmla="*/ 1385443 h 5604001"/>
              <a:gd name="connsiteX2954" fmla="*/ 4041965 w 6293294"/>
              <a:gd name="connsiteY2954" fmla="*/ 1444308 h 5604001"/>
              <a:gd name="connsiteX2955" fmla="*/ 3996944 w 6293294"/>
              <a:gd name="connsiteY2955" fmla="*/ 1575880 h 5604001"/>
              <a:gd name="connsiteX2956" fmla="*/ 3996944 w 6293294"/>
              <a:gd name="connsiteY2956" fmla="*/ 1641729 h 5604001"/>
              <a:gd name="connsiteX2957" fmla="*/ 3948430 w 6293294"/>
              <a:gd name="connsiteY2957" fmla="*/ 1634808 h 5604001"/>
              <a:gd name="connsiteX2958" fmla="*/ 3924236 w 6293294"/>
              <a:gd name="connsiteY2958" fmla="*/ 1613980 h 5604001"/>
              <a:gd name="connsiteX2959" fmla="*/ 3868801 w 6293294"/>
              <a:gd name="connsiteY2959" fmla="*/ 1603629 h 5604001"/>
              <a:gd name="connsiteX2960" fmla="*/ 3778758 w 6293294"/>
              <a:gd name="connsiteY2960" fmla="*/ 1627886 h 5604001"/>
              <a:gd name="connsiteX2961" fmla="*/ 3726815 w 6293294"/>
              <a:gd name="connsiteY2961" fmla="*/ 1603629 h 5604001"/>
              <a:gd name="connsiteX2962" fmla="*/ 3796030 w 6293294"/>
              <a:gd name="connsiteY2962" fmla="*/ 1496251 h 5604001"/>
              <a:gd name="connsiteX2963" fmla="*/ 3889565 w 6293294"/>
              <a:gd name="connsiteY2963" fmla="*/ 1233043 h 5604001"/>
              <a:gd name="connsiteX2964" fmla="*/ 3865309 w 6293294"/>
              <a:gd name="connsiteY2964" fmla="*/ 1156843 h 5604001"/>
              <a:gd name="connsiteX2965" fmla="*/ 3854958 w 6293294"/>
              <a:gd name="connsiteY2965" fmla="*/ 1094486 h 5604001"/>
              <a:gd name="connsiteX2966" fmla="*/ 3927665 w 6293294"/>
              <a:gd name="connsiteY2966" fmla="*/ 1039051 h 5604001"/>
              <a:gd name="connsiteX2967" fmla="*/ 3972687 w 6293294"/>
              <a:gd name="connsiteY2967" fmla="*/ 1035621 h 5604001"/>
              <a:gd name="connsiteX2968" fmla="*/ 3983101 w 6293294"/>
              <a:gd name="connsiteY2968" fmla="*/ 1007872 h 5604001"/>
              <a:gd name="connsiteX2969" fmla="*/ 4111244 w 6293294"/>
              <a:gd name="connsiteY2969" fmla="*/ 942086 h 5604001"/>
              <a:gd name="connsiteX2970" fmla="*/ 4187444 w 6293294"/>
              <a:gd name="connsiteY2970" fmla="*/ 987108 h 5604001"/>
              <a:gd name="connsiteX2971" fmla="*/ 2233994 w 6293294"/>
              <a:gd name="connsiteY2971" fmla="*/ 1104837 h 5604001"/>
              <a:gd name="connsiteX2972" fmla="*/ 2116264 w 6293294"/>
              <a:gd name="connsiteY2972" fmla="*/ 924751 h 5604001"/>
              <a:gd name="connsiteX2973" fmla="*/ 2123186 w 6293294"/>
              <a:gd name="connsiteY2973" fmla="*/ 893572 h 5604001"/>
              <a:gd name="connsiteX2974" fmla="*/ 2233994 w 6293294"/>
              <a:gd name="connsiteY2974" fmla="*/ 1104837 h 5604001"/>
              <a:gd name="connsiteX2975" fmla="*/ 3705987 w 6293294"/>
              <a:gd name="connsiteY2975" fmla="*/ 879729 h 5604001"/>
              <a:gd name="connsiteX2976" fmla="*/ 3744087 w 6293294"/>
              <a:gd name="connsiteY2976" fmla="*/ 862393 h 5604001"/>
              <a:gd name="connsiteX2977" fmla="*/ 3775265 w 6293294"/>
              <a:gd name="connsiteY2977" fmla="*/ 858965 h 5604001"/>
              <a:gd name="connsiteX2978" fmla="*/ 3820287 w 6293294"/>
              <a:gd name="connsiteY2978" fmla="*/ 869315 h 5604001"/>
              <a:gd name="connsiteX2979" fmla="*/ 3865309 w 6293294"/>
              <a:gd name="connsiteY2979" fmla="*/ 931672 h 5604001"/>
              <a:gd name="connsiteX2980" fmla="*/ 3986530 w 6293294"/>
              <a:gd name="connsiteY2980" fmla="*/ 955929 h 5604001"/>
              <a:gd name="connsiteX2981" fmla="*/ 3958844 w 6293294"/>
              <a:gd name="connsiteY2981" fmla="*/ 1014793 h 5604001"/>
              <a:gd name="connsiteX2982" fmla="*/ 3844544 w 6293294"/>
              <a:gd name="connsiteY2982" fmla="*/ 1077151 h 5604001"/>
              <a:gd name="connsiteX2983" fmla="*/ 3775265 w 6293294"/>
              <a:gd name="connsiteY2983" fmla="*/ 1004443 h 5604001"/>
              <a:gd name="connsiteX2984" fmla="*/ 3733737 w 6293294"/>
              <a:gd name="connsiteY2984" fmla="*/ 990600 h 5604001"/>
              <a:gd name="connsiteX2985" fmla="*/ 3595180 w 6293294"/>
              <a:gd name="connsiteY2985" fmla="*/ 897065 h 5604001"/>
              <a:gd name="connsiteX2986" fmla="*/ 3525901 w 6293294"/>
              <a:gd name="connsiteY2986" fmla="*/ 910908 h 5604001"/>
              <a:gd name="connsiteX2987" fmla="*/ 3518980 w 6293294"/>
              <a:gd name="connsiteY2987" fmla="*/ 879729 h 5604001"/>
              <a:gd name="connsiteX2988" fmla="*/ 3612515 w 6293294"/>
              <a:gd name="connsiteY2988" fmla="*/ 855472 h 5604001"/>
              <a:gd name="connsiteX2989" fmla="*/ 3705987 w 6293294"/>
              <a:gd name="connsiteY2989" fmla="*/ 879729 h 5604001"/>
              <a:gd name="connsiteX2990" fmla="*/ 2303272 w 6293294"/>
              <a:gd name="connsiteY2990" fmla="*/ 1025208 h 5604001"/>
              <a:gd name="connsiteX2991" fmla="*/ 2272094 w 6293294"/>
              <a:gd name="connsiteY2991" fmla="*/ 980186 h 5604001"/>
              <a:gd name="connsiteX2992" fmla="*/ 2254758 w 6293294"/>
              <a:gd name="connsiteY2992" fmla="*/ 914400 h 5604001"/>
              <a:gd name="connsiteX2993" fmla="*/ 2254758 w 6293294"/>
              <a:gd name="connsiteY2993" fmla="*/ 848551 h 5604001"/>
              <a:gd name="connsiteX2994" fmla="*/ 2261743 w 6293294"/>
              <a:gd name="connsiteY2994" fmla="*/ 838200 h 5604001"/>
              <a:gd name="connsiteX2995" fmla="*/ 2303272 w 6293294"/>
              <a:gd name="connsiteY2995" fmla="*/ 1025208 h 5604001"/>
              <a:gd name="connsiteX2996" fmla="*/ 1901508 w 6293294"/>
              <a:gd name="connsiteY2996" fmla="*/ 1302258 h 5604001"/>
              <a:gd name="connsiteX2997" fmla="*/ 1596708 w 6293294"/>
              <a:gd name="connsiteY2997" fmla="*/ 938593 h 5604001"/>
              <a:gd name="connsiteX2998" fmla="*/ 1496251 w 6293294"/>
              <a:gd name="connsiteY2998" fmla="*/ 838200 h 5604001"/>
              <a:gd name="connsiteX2999" fmla="*/ 1901508 w 6293294"/>
              <a:gd name="connsiteY2999" fmla="*/ 1302258 h 5604001"/>
              <a:gd name="connsiteX3000" fmla="*/ 3238437 w 6293294"/>
              <a:gd name="connsiteY3000" fmla="*/ 990600 h 5604001"/>
              <a:gd name="connsiteX3001" fmla="*/ 3300794 w 6293294"/>
              <a:gd name="connsiteY3001" fmla="*/ 1198372 h 5604001"/>
              <a:gd name="connsiteX3002" fmla="*/ 3290380 w 6293294"/>
              <a:gd name="connsiteY3002" fmla="*/ 1260729 h 5604001"/>
              <a:gd name="connsiteX3003" fmla="*/ 3241865 w 6293294"/>
              <a:gd name="connsiteY3003" fmla="*/ 1271143 h 5604001"/>
              <a:gd name="connsiteX3004" fmla="*/ 3196844 w 6293294"/>
              <a:gd name="connsiteY3004" fmla="*/ 1326515 h 5604001"/>
              <a:gd name="connsiteX3005" fmla="*/ 3144901 w 6293294"/>
              <a:gd name="connsiteY3005" fmla="*/ 1350772 h 5604001"/>
              <a:gd name="connsiteX3006" fmla="*/ 3110294 w 6293294"/>
              <a:gd name="connsiteY3006" fmla="*/ 1312672 h 5604001"/>
              <a:gd name="connsiteX3007" fmla="*/ 3079115 w 6293294"/>
              <a:gd name="connsiteY3007" fmla="*/ 1302258 h 5604001"/>
              <a:gd name="connsiteX3008" fmla="*/ 2937129 w 6293294"/>
              <a:gd name="connsiteY3008" fmla="*/ 1208786 h 5604001"/>
              <a:gd name="connsiteX3009" fmla="*/ 2926715 w 6293294"/>
              <a:gd name="connsiteY3009" fmla="*/ 1208786 h 5604001"/>
              <a:gd name="connsiteX3010" fmla="*/ 2954401 w 6293294"/>
              <a:gd name="connsiteY3010" fmla="*/ 1139508 h 5604001"/>
              <a:gd name="connsiteX3011" fmla="*/ 2940558 w 6293294"/>
              <a:gd name="connsiteY3011" fmla="*/ 1097915 h 5604001"/>
              <a:gd name="connsiteX3012" fmla="*/ 3058351 w 6293294"/>
              <a:gd name="connsiteY3012" fmla="*/ 1000951 h 5604001"/>
              <a:gd name="connsiteX3013" fmla="*/ 3054858 w 6293294"/>
              <a:gd name="connsiteY3013" fmla="*/ 969772 h 5604001"/>
              <a:gd name="connsiteX3014" fmla="*/ 3127629 w 6293294"/>
              <a:gd name="connsiteY3014" fmla="*/ 886651 h 5604001"/>
              <a:gd name="connsiteX3015" fmla="*/ 3151822 w 6293294"/>
              <a:gd name="connsiteY3015" fmla="*/ 820865 h 5604001"/>
              <a:gd name="connsiteX3016" fmla="*/ 3238437 w 6293294"/>
              <a:gd name="connsiteY3016" fmla="*/ 990600 h 5604001"/>
              <a:gd name="connsiteX3017" fmla="*/ 5586730 w 6293294"/>
              <a:gd name="connsiteY3017" fmla="*/ 824294 h 5604001"/>
              <a:gd name="connsiteX3018" fmla="*/ 5427409 w 6293294"/>
              <a:gd name="connsiteY3018" fmla="*/ 872808 h 5604001"/>
              <a:gd name="connsiteX3019" fmla="*/ 5610924 w 6293294"/>
              <a:gd name="connsiteY3019" fmla="*/ 810451 h 5604001"/>
              <a:gd name="connsiteX3020" fmla="*/ 5711381 w 6293294"/>
              <a:gd name="connsiteY3020" fmla="*/ 810451 h 5604001"/>
              <a:gd name="connsiteX3021" fmla="*/ 5756402 w 6293294"/>
              <a:gd name="connsiteY3021" fmla="*/ 803529 h 5604001"/>
              <a:gd name="connsiteX3022" fmla="*/ 5586730 w 6293294"/>
              <a:gd name="connsiteY3022" fmla="*/ 824294 h 5604001"/>
              <a:gd name="connsiteX3023" fmla="*/ 3335401 w 6293294"/>
              <a:gd name="connsiteY3023" fmla="*/ 831279 h 5604001"/>
              <a:gd name="connsiteX3024" fmla="*/ 3380422 w 6293294"/>
              <a:gd name="connsiteY3024" fmla="*/ 855472 h 5604001"/>
              <a:gd name="connsiteX3025" fmla="*/ 3394265 w 6293294"/>
              <a:gd name="connsiteY3025" fmla="*/ 976693 h 5604001"/>
              <a:gd name="connsiteX3026" fmla="*/ 3415094 w 6293294"/>
              <a:gd name="connsiteY3026" fmla="*/ 1042543 h 5604001"/>
              <a:gd name="connsiteX3027" fmla="*/ 3376994 w 6293294"/>
              <a:gd name="connsiteY3027" fmla="*/ 1142937 h 5604001"/>
              <a:gd name="connsiteX3028" fmla="*/ 3383915 w 6293294"/>
              <a:gd name="connsiteY3028" fmla="*/ 1184529 h 5604001"/>
              <a:gd name="connsiteX3029" fmla="*/ 3335401 w 6293294"/>
              <a:gd name="connsiteY3029" fmla="*/ 1278065 h 5604001"/>
              <a:gd name="connsiteX3030" fmla="*/ 3311144 w 6293294"/>
              <a:gd name="connsiteY3030" fmla="*/ 1264158 h 5604001"/>
              <a:gd name="connsiteX3031" fmla="*/ 3331972 w 6293294"/>
              <a:gd name="connsiteY3031" fmla="*/ 1191451 h 5604001"/>
              <a:gd name="connsiteX3032" fmla="*/ 3283458 w 6293294"/>
              <a:gd name="connsiteY3032" fmla="*/ 1014793 h 5604001"/>
              <a:gd name="connsiteX3033" fmla="*/ 3176080 w 6293294"/>
              <a:gd name="connsiteY3033" fmla="*/ 838200 h 5604001"/>
              <a:gd name="connsiteX3034" fmla="*/ 3155315 w 6293294"/>
              <a:gd name="connsiteY3034" fmla="*/ 755079 h 5604001"/>
              <a:gd name="connsiteX3035" fmla="*/ 3266122 w 6293294"/>
              <a:gd name="connsiteY3035" fmla="*/ 858965 h 5604001"/>
              <a:gd name="connsiteX3036" fmla="*/ 3335401 w 6293294"/>
              <a:gd name="connsiteY3036" fmla="*/ 831279 h 5604001"/>
              <a:gd name="connsiteX3037" fmla="*/ 2424494 w 6293294"/>
              <a:gd name="connsiteY3037" fmla="*/ 755079 h 5604001"/>
              <a:gd name="connsiteX3038" fmla="*/ 2556129 w 6293294"/>
              <a:gd name="connsiteY3038" fmla="*/ 1025208 h 5604001"/>
              <a:gd name="connsiteX3039" fmla="*/ 2556129 w 6293294"/>
              <a:gd name="connsiteY3039" fmla="*/ 1035621 h 5604001"/>
              <a:gd name="connsiteX3040" fmla="*/ 2414080 w 6293294"/>
              <a:gd name="connsiteY3040" fmla="*/ 755079 h 5604001"/>
              <a:gd name="connsiteX3041" fmla="*/ 2424494 w 6293294"/>
              <a:gd name="connsiteY3041" fmla="*/ 755079 h 5604001"/>
              <a:gd name="connsiteX3042" fmla="*/ 3131058 w 6293294"/>
              <a:gd name="connsiteY3042" fmla="*/ 789686 h 5604001"/>
              <a:gd name="connsiteX3043" fmla="*/ 3089529 w 6293294"/>
              <a:gd name="connsiteY3043" fmla="*/ 893572 h 5604001"/>
              <a:gd name="connsiteX3044" fmla="*/ 3030601 w 6293294"/>
              <a:gd name="connsiteY3044" fmla="*/ 959421 h 5604001"/>
              <a:gd name="connsiteX3045" fmla="*/ 3030601 w 6293294"/>
              <a:gd name="connsiteY3045" fmla="*/ 1011365 h 5604001"/>
              <a:gd name="connsiteX3046" fmla="*/ 2954401 w 6293294"/>
              <a:gd name="connsiteY3046" fmla="*/ 1070229 h 5604001"/>
              <a:gd name="connsiteX3047" fmla="*/ 2902458 w 6293294"/>
              <a:gd name="connsiteY3047" fmla="*/ 1084072 h 5604001"/>
              <a:gd name="connsiteX3048" fmla="*/ 2902458 w 6293294"/>
              <a:gd name="connsiteY3048" fmla="*/ 1094486 h 5604001"/>
              <a:gd name="connsiteX3049" fmla="*/ 2930208 w 6293294"/>
              <a:gd name="connsiteY3049" fmla="*/ 1136015 h 5604001"/>
              <a:gd name="connsiteX3050" fmla="*/ 2878201 w 6293294"/>
              <a:gd name="connsiteY3050" fmla="*/ 1229551 h 5604001"/>
              <a:gd name="connsiteX3051" fmla="*/ 2822829 w 6293294"/>
              <a:gd name="connsiteY3051" fmla="*/ 1191451 h 5604001"/>
              <a:gd name="connsiteX3052" fmla="*/ 2770886 w 6293294"/>
              <a:gd name="connsiteY3052" fmla="*/ 1194943 h 5604001"/>
              <a:gd name="connsiteX3053" fmla="*/ 2770886 w 6293294"/>
              <a:gd name="connsiteY3053" fmla="*/ 1167193 h 5604001"/>
              <a:gd name="connsiteX3054" fmla="*/ 2781237 w 6293294"/>
              <a:gd name="connsiteY3054" fmla="*/ 1111821 h 5604001"/>
              <a:gd name="connsiteX3055" fmla="*/ 2871280 w 6293294"/>
              <a:gd name="connsiteY3055" fmla="*/ 890143 h 5604001"/>
              <a:gd name="connsiteX3056" fmla="*/ 2971737 w 6293294"/>
              <a:gd name="connsiteY3056" fmla="*/ 803529 h 5604001"/>
              <a:gd name="connsiteX3057" fmla="*/ 3099880 w 6293294"/>
              <a:gd name="connsiteY3057" fmla="*/ 741172 h 5604001"/>
              <a:gd name="connsiteX3058" fmla="*/ 3131058 w 6293294"/>
              <a:gd name="connsiteY3058" fmla="*/ 789686 h 5604001"/>
              <a:gd name="connsiteX3059" fmla="*/ 1852994 w 6293294"/>
              <a:gd name="connsiteY3059" fmla="*/ 1132586 h 5604001"/>
              <a:gd name="connsiteX3060" fmla="*/ 1728343 w 6293294"/>
              <a:gd name="connsiteY3060" fmla="*/ 955929 h 5604001"/>
              <a:gd name="connsiteX3061" fmla="*/ 1662494 w 6293294"/>
              <a:gd name="connsiteY3061" fmla="*/ 734251 h 5604001"/>
              <a:gd name="connsiteX3062" fmla="*/ 1662494 w 6293294"/>
              <a:gd name="connsiteY3062" fmla="*/ 713486 h 5604001"/>
              <a:gd name="connsiteX3063" fmla="*/ 1852994 w 6293294"/>
              <a:gd name="connsiteY3063" fmla="*/ 1132586 h 5604001"/>
              <a:gd name="connsiteX3064" fmla="*/ 4561523 w 6293294"/>
              <a:gd name="connsiteY3064" fmla="*/ 782765 h 5604001"/>
              <a:gd name="connsiteX3065" fmla="*/ 4506087 w 6293294"/>
              <a:gd name="connsiteY3065" fmla="*/ 872808 h 5604001"/>
              <a:gd name="connsiteX3066" fmla="*/ 4516501 w 6293294"/>
              <a:gd name="connsiteY3066" fmla="*/ 841629 h 5604001"/>
              <a:gd name="connsiteX3067" fmla="*/ 4658487 w 6293294"/>
              <a:gd name="connsiteY3067" fmla="*/ 699643 h 5604001"/>
              <a:gd name="connsiteX3068" fmla="*/ 4561523 w 6293294"/>
              <a:gd name="connsiteY3068" fmla="*/ 782765 h 5604001"/>
              <a:gd name="connsiteX3069" fmla="*/ 2441829 w 6293294"/>
              <a:gd name="connsiteY3069" fmla="*/ 685800 h 5604001"/>
              <a:gd name="connsiteX3070" fmla="*/ 2545715 w 6293294"/>
              <a:gd name="connsiteY3070" fmla="*/ 741172 h 5604001"/>
              <a:gd name="connsiteX3071" fmla="*/ 2642680 w 6293294"/>
              <a:gd name="connsiteY3071" fmla="*/ 845121 h 5604001"/>
              <a:gd name="connsiteX3072" fmla="*/ 2653094 w 6293294"/>
              <a:gd name="connsiteY3072" fmla="*/ 890143 h 5604001"/>
              <a:gd name="connsiteX3073" fmla="*/ 2725801 w 6293294"/>
              <a:gd name="connsiteY3073" fmla="*/ 1035621 h 5604001"/>
              <a:gd name="connsiteX3074" fmla="*/ 2701608 w 6293294"/>
              <a:gd name="connsiteY3074" fmla="*/ 1125665 h 5604001"/>
              <a:gd name="connsiteX3075" fmla="*/ 2587308 w 6293294"/>
              <a:gd name="connsiteY3075" fmla="*/ 1056386 h 5604001"/>
              <a:gd name="connsiteX3076" fmla="*/ 2535364 w 6293294"/>
              <a:gd name="connsiteY3076" fmla="*/ 1052893 h 5604001"/>
              <a:gd name="connsiteX3077" fmla="*/ 2518029 w 6293294"/>
              <a:gd name="connsiteY3077" fmla="*/ 1039051 h 5604001"/>
              <a:gd name="connsiteX3078" fmla="*/ 2459164 w 6293294"/>
              <a:gd name="connsiteY3078" fmla="*/ 1021715 h 5604001"/>
              <a:gd name="connsiteX3079" fmla="*/ 2348294 w 6293294"/>
              <a:gd name="connsiteY3079" fmla="*/ 1073721 h 5604001"/>
              <a:gd name="connsiteX3080" fmla="*/ 2310194 w 6293294"/>
              <a:gd name="connsiteY3080" fmla="*/ 1129093 h 5604001"/>
              <a:gd name="connsiteX3081" fmla="*/ 2223643 w 6293294"/>
              <a:gd name="connsiteY3081" fmla="*/ 1222629 h 5604001"/>
              <a:gd name="connsiteX3082" fmla="*/ 2265172 w 6293294"/>
              <a:gd name="connsiteY3082" fmla="*/ 1319593 h 5604001"/>
              <a:gd name="connsiteX3083" fmla="*/ 2233994 w 6293294"/>
              <a:gd name="connsiteY3083" fmla="*/ 1371537 h 5604001"/>
              <a:gd name="connsiteX3084" fmla="*/ 2227072 w 6293294"/>
              <a:gd name="connsiteY3084" fmla="*/ 1409637 h 5604001"/>
              <a:gd name="connsiteX3085" fmla="*/ 2285937 w 6293294"/>
              <a:gd name="connsiteY3085" fmla="*/ 1572451 h 5604001"/>
              <a:gd name="connsiteX3086" fmla="*/ 2351786 w 6293294"/>
              <a:gd name="connsiteY3086" fmla="*/ 1620965 h 5604001"/>
              <a:gd name="connsiteX3087" fmla="*/ 2393315 w 6293294"/>
              <a:gd name="connsiteY3087" fmla="*/ 1617472 h 5604001"/>
              <a:gd name="connsiteX3088" fmla="*/ 2310194 w 6293294"/>
              <a:gd name="connsiteY3088" fmla="*/ 1555115 h 5604001"/>
              <a:gd name="connsiteX3089" fmla="*/ 2254758 w 6293294"/>
              <a:gd name="connsiteY3089" fmla="*/ 1402715 h 5604001"/>
              <a:gd name="connsiteX3090" fmla="*/ 2282508 w 6293294"/>
              <a:gd name="connsiteY3090" fmla="*/ 1343851 h 5604001"/>
              <a:gd name="connsiteX3091" fmla="*/ 2310194 w 6293294"/>
              <a:gd name="connsiteY3091" fmla="*/ 1350772 h 5604001"/>
              <a:gd name="connsiteX3092" fmla="*/ 2396808 w 6293294"/>
              <a:gd name="connsiteY3092" fmla="*/ 1440815 h 5604001"/>
              <a:gd name="connsiteX3093" fmla="*/ 2389886 w 6293294"/>
              <a:gd name="connsiteY3093" fmla="*/ 1485837 h 5604001"/>
              <a:gd name="connsiteX3094" fmla="*/ 2483358 w 6293294"/>
              <a:gd name="connsiteY3094" fmla="*/ 1586293 h 5604001"/>
              <a:gd name="connsiteX3095" fmla="*/ 2476437 w 6293294"/>
              <a:gd name="connsiteY3095" fmla="*/ 1596708 h 5604001"/>
              <a:gd name="connsiteX3096" fmla="*/ 2265172 w 6293294"/>
              <a:gd name="connsiteY3096" fmla="*/ 1804480 h 5604001"/>
              <a:gd name="connsiteX3097" fmla="*/ 2247837 w 6293294"/>
              <a:gd name="connsiteY3097" fmla="*/ 1866837 h 5604001"/>
              <a:gd name="connsiteX3098" fmla="*/ 2064321 w 6293294"/>
              <a:gd name="connsiteY3098" fmla="*/ 1603629 h 5604001"/>
              <a:gd name="connsiteX3099" fmla="*/ 1991551 w 6293294"/>
              <a:gd name="connsiteY3099" fmla="*/ 1340358 h 5604001"/>
              <a:gd name="connsiteX3100" fmla="*/ 1991551 w 6293294"/>
              <a:gd name="connsiteY3100" fmla="*/ 1181037 h 5604001"/>
              <a:gd name="connsiteX3101" fmla="*/ 2026221 w 6293294"/>
              <a:gd name="connsiteY3101" fmla="*/ 997521 h 5604001"/>
              <a:gd name="connsiteX3102" fmla="*/ 2060829 w 6293294"/>
              <a:gd name="connsiteY3102" fmla="*/ 1153351 h 5604001"/>
              <a:gd name="connsiteX3103" fmla="*/ 2140521 w 6293294"/>
              <a:gd name="connsiteY3103" fmla="*/ 1326515 h 5604001"/>
              <a:gd name="connsiteX3104" fmla="*/ 2178558 w 6293294"/>
              <a:gd name="connsiteY3104" fmla="*/ 1447737 h 5604001"/>
              <a:gd name="connsiteX3105" fmla="*/ 2171637 w 6293294"/>
              <a:gd name="connsiteY3105" fmla="*/ 1513586 h 5604001"/>
              <a:gd name="connsiteX3106" fmla="*/ 2223643 w 6293294"/>
              <a:gd name="connsiteY3106" fmla="*/ 1648651 h 5604001"/>
              <a:gd name="connsiteX3107" fmla="*/ 2227072 w 6293294"/>
              <a:gd name="connsiteY3107" fmla="*/ 1641729 h 5604001"/>
              <a:gd name="connsiteX3108" fmla="*/ 2199386 w 6293294"/>
              <a:gd name="connsiteY3108" fmla="*/ 1517015 h 5604001"/>
              <a:gd name="connsiteX3109" fmla="*/ 2206308 w 6293294"/>
              <a:gd name="connsiteY3109" fmla="*/ 1447737 h 5604001"/>
              <a:gd name="connsiteX3110" fmla="*/ 2154364 w 6293294"/>
              <a:gd name="connsiteY3110" fmla="*/ 1291908 h 5604001"/>
              <a:gd name="connsiteX3111" fmla="*/ 2092008 w 6293294"/>
              <a:gd name="connsiteY3111" fmla="*/ 1160272 h 5604001"/>
              <a:gd name="connsiteX3112" fmla="*/ 2092008 w 6293294"/>
              <a:gd name="connsiteY3112" fmla="*/ 1094486 h 5604001"/>
              <a:gd name="connsiteX3113" fmla="*/ 2001964 w 6293294"/>
              <a:gd name="connsiteY3113" fmla="*/ 893572 h 5604001"/>
              <a:gd name="connsiteX3114" fmla="*/ 2043494 w 6293294"/>
              <a:gd name="connsiteY3114" fmla="*/ 810451 h 5604001"/>
              <a:gd name="connsiteX3115" fmla="*/ 2098929 w 6293294"/>
              <a:gd name="connsiteY3115" fmla="*/ 800100 h 5604001"/>
              <a:gd name="connsiteX3116" fmla="*/ 2147443 w 6293294"/>
              <a:gd name="connsiteY3116" fmla="*/ 807022 h 5604001"/>
              <a:gd name="connsiteX3117" fmla="*/ 2150872 w 6293294"/>
              <a:gd name="connsiteY3117" fmla="*/ 827786 h 5604001"/>
              <a:gd name="connsiteX3118" fmla="*/ 2168208 w 6293294"/>
              <a:gd name="connsiteY3118" fmla="*/ 838200 h 5604001"/>
              <a:gd name="connsiteX3119" fmla="*/ 2244408 w 6293294"/>
              <a:gd name="connsiteY3119" fmla="*/ 699643 h 5604001"/>
              <a:gd name="connsiteX3120" fmla="*/ 2296351 w 6293294"/>
              <a:gd name="connsiteY3120" fmla="*/ 692722 h 5604001"/>
              <a:gd name="connsiteX3121" fmla="*/ 2324037 w 6293294"/>
              <a:gd name="connsiteY3121" fmla="*/ 658051 h 5604001"/>
              <a:gd name="connsiteX3122" fmla="*/ 2382964 w 6293294"/>
              <a:gd name="connsiteY3122" fmla="*/ 637286 h 5604001"/>
              <a:gd name="connsiteX3123" fmla="*/ 2441829 w 6293294"/>
              <a:gd name="connsiteY3123" fmla="*/ 685800 h 5604001"/>
              <a:gd name="connsiteX3124" fmla="*/ 3425444 w 6293294"/>
              <a:gd name="connsiteY3124" fmla="*/ 706565 h 5604001"/>
              <a:gd name="connsiteX3125" fmla="*/ 3418522 w 6293294"/>
              <a:gd name="connsiteY3125" fmla="*/ 741172 h 5604001"/>
              <a:gd name="connsiteX3126" fmla="*/ 3463544 w 6293294"/>
              <a:gd name="connsiteY3126" fmla="*/ 820865 h 5604001"/>
              <a:gd name="connsiteX3127" fmla="*/ 3456622 w 6293294"/>
              <a:gd name="connsiteY3127" fmla="*/ 852043 h 5604001"/>
              <a:gd name="connsiteX3128" fmla="*/ 3487801 w 6293294"/>
              <a:gd name="connsiteY3128" fmla="*/ 879729 h 5604001"/>
              <a:gd name="connsiteX3129" fmla="*/ 3498215 w 6293294"/>
              <a:gd name="connsiteY3129" fmla="*/ 907415 h 5604001"/>
              <a:gd name="connsiteX3130" fmla="*/ 3491294 w 6293294"/>
              <a:gd name="connsiteY3130" fmla="*/ 938593 h 5604001"/>
              <a:gd name="connsiteX3131" fmla="*/ 3494722 w 6293294"/>
              <a:gd name="connsiteY3131" fmla="*/ 952500 h 5604001"/>
              <a:gd name="connsiteX3132" fmla="*/ 3505137 w 6293294"/>
              <a:gd name="connsiteY3132" fmla="*/ 955929 h 5604001"/>
              <a:gd name="connsiteX3133" fmla="*/ 3536315 w 6293294"/>
              <a:gd name="connsiteY3133" fmla="*/ 928243 h 5604001"/>
              <a:gd name="connsiteX3134" fmla="*/ 3584765 w 6293294"/>
              <a:gd name="connsiteY3134" fmla="*/ 924751 h 5604001"/>
              <a:gd name="connsiteX3135" fmla="*/ 3709480 w 6293294"/>
              <a:gd name="connsiteY3135" fmla="*/ 1011365 h 5604001"/>
              <a:gd name="connsiteX3136" fmla="*/ 3747580 w 6293294"/>
              <a:gd name="connsiteY3136" fmla="*/ 1025208 h 5604001"/>
              <a:gd name="connsiteX3137" fmla="*/ 3830701 w 6293294"/>
              <a:gd name="connsiteY3137" fmla="*/ 1125665 h 5604001"/>
              <a:gd name="connsiteX3138" fmla="*/ 3837623 w 6293294"/>
              <a:gd name="connsiteY3138" fmla="*/ 1163765 h 5604001"/>
              <a:gd name="connsiteX3139" fmla="*/ 3865309 w 6293294"/>
              <a:gd name="connsiteY3139" fmla="*/ 1233043 h 5604001"/>
              <a:gd name="connsiteX3140" fmla="*/ 3844544 w 6293294"/>
              <a:gd name="connsiteY3140" fmla="*/ 1288415 h 5604001"/>
              <a:gd name="connsiteX3141" fmla="*/ 3730244 w 6293294"/>
              <a:gd name="connsiteY3141" fmla="*/ 1333437 h 5604001"/>
              <a:gd name="connsiteX3142" fmla="*/ 3671380 w 6293294"/>
              <a:gd name="connsiteY3142" fmla="*/ 1423543 h 5604001"/>
              <a:gd name="connsiteX3143" fmla="*/ 3640201 w 6293294"/>
              <a:gd name="connsiteY3143" fmla="*/ 1517015 h 5604001"/>
              <a:gd name="connsiteX3144" fmla="*/ 3626358 w 6293294"/>
              <a:gd name="connsiteY3144" fmla="*/ 1461643 h 5604001"/>
              <a:gd name="connsiteX3145" fmla="*/ 3598608 w 6293294"/>
              <a:gd name="connsiteY3145" fmla="*/ 1385443 h 5604001"/>
              <a:gd name="connsiteX3146" fmla="*/ 3557080 w 6293294"/>
              <a:gd name="connsiteY3146" fmla="*/ 1340358 h 5604001"/>
              <a:gd name="connsiteX3147" fmla="*/ 3539744 w 6293294"/>
              <a:gd name="connsiteY3147" fmla="*/ 1305751 h 5604001"/>
              <a:gd name="connsiteX3148" fmla="*/ 3487801 w 6293294"/>
              <a:gd name="connsiteY3148" fmla="*/ 1271143 h 5604001"/>
              <a:gd name="connsiteX3149" fmla="*/ 3574415 w 6293294"/>
              <a:gd name="connsiteY3149" fmla="*/ 1052893 h 5604001"/>
              <a:gd name="connsiteX3150" fmla="*/ 3553587 w 6293294"/>
              <a:gd name="connsiteY3150" fmla="*/ 994029 h 5604001"/>
              <a:gd name="connsiteX3151" fmla="*/ 3560572 w 6293294"/>
              <a:gd name="connsiteY3151" fmla="*/ 1035621 h 5604001"/>
              <a:gd name="connsiteX3152" fmla="*/ 3553587 w 6293294"/>
              <a:gd name="connsiteY3152" fmla="*/ 1087565 h 5604001"/>
              <a:gd name="connsiteX3153" fmla="*/ 3473958 w 6293294"/>
              <a:gd name="connsiteY3153" fmla="*/ 1260729 h 5604001"/>
              <a:gd name="connsiteX3154" fmla="*/ 3359658 w 6293294"/>
              <a:gd name="connsiteY3154" fmla="*/ 1281493 h 5604001"/>
              <a:gd name="connsiteX3155" fmla="*/ 3408172 w 6293294"/>
              <a:gd name="connsiteY3155" fmla="*/ 1184529 h 5604001"/>
              <a:gd name="connsiteX3156" fmla="*/ 3397758 w 6293294"/>
              <a:gd name="connsiteY3156" fmla="*/ 1142937 h 5604001"/>
              <a:gd name="connsiteX3157" fmla="*/ 3446272 w 6293294"/>
              <a:gd name="connsiteY3157" fmla="*/ 1039051 h 5604001"/>
              <a:gd name="connsiteX3158" fmla="*/ 3422015 w 6293294"/>
              <a:gd name="connsiteY3158" fmla="*/ 966343 h 5604001"/>
              <a:gd name="connsiteX3159" fmla="*/ 3335401 w 6293294"/>
              <a:gd name="connsiteY3159" fmla="*/ 807022 h 5604001"/>
              <a:gd name="connsiteX3160" fmla="*/ 3266122 w 6293294"/>
              <a:gd name="connsiteY3160" fmla="*/ 831279 h 5604001"/>
              <a:gd name="connsiteX3161" fmla="*/ 3245358 w 6293294"/>
              <a:gd name="connsiteY3161" fmla="*/ 807022 h 5604001"/>
              <a:gd name="connsiteX3162" fmla="*/ 3148394 w 6293294"/>
              <a:gd name="connsiteY3162" fmla="*/ 720408 h 5604001"/>
              <a:gd name="connsiteX3163" fmla="*/ 3148394 w 6293294"/>
              <a:gd name="connsiteY3163" fmla="*/ 709994 h 5604001"/>
              <a:gd name="connsiteX3164" fmla="*/ 3228022 w 6293294"/>
              <a:gd name="connsiteY3164" fmla="*/ 640779 h 5604001"/>
              <a:gd name="connsiteX3165" fmla="*/ 3279965 w 6293294"/>
              <a:gd name="connsiteY3165" fmla="*/ 654622 h 5604001"/>
              <a:gd name="connsiteX3166" fmla="*/ 3338894 w 6293294"/>
              <a:gd name="connsiteY3166" fmla="*/ 619951 h 5604001"/>
              <a:gd name="connsiteX3167" fmla="*/ 3425444 w 6293294"/>
              <a:gd name="connsiteY3167" fmla="*/ 706565 h 5604001"/>
              <a:gd name="connsiteX3168" fmla="*/ 1731772 w 6293294"/>
              <a:gd name="connsiteY3168" fmla="*/ 536829 h 5604001"/>
              <a:gd name="connsiteX3169" fmla="*/ 1769872 w 6293294"/>
              <a:gd name="connsiteY3169" fmla="*/ 519557 h 5604001"/>
              <a:gd name="connsiteX3170" fmla="*/ 1797621 w 6293294"/>
              <a:gd name="connsiteY3170" fmla="*/ 519557 h 5604001"/>
              <a:gd name="connsiteX3171" fmla="*/ 1877251 w 6293294"/>
              <a:gd name="connsiteY3171" fmla="*/ 529908 h 5604001"/>
              <a:gd name="connsiteX3172" fmla="*/ 1963864 w 6293294"/>
              <a:gd name="connsiteY3172" fmla="*/ 595757 h 5604001"/>
              <a:gd name="connsiteX3173" fmla="*/ 1953451 w 6293294"/>
              <a:gd name="connsiteY3173" fmla="*/ 623443 h 5604001"/>
              <a:gd name="connsiteX3174" fmla="*/ 1946529 w 6293294"/>
              <a:gd name="connsiteY3174" fmla="*/ 709994 h 5604001"/>
              <a:gd name="connsiteX3175" fmla="*/ 1950021 w 6293294"/>
              <a:gd name="connsiteY3175" fmla="*/ 775843 h 5604001"/>
              <a:gd name="connsiteX3176" fmla="*/ 1984629 w 6293294"/>
              <a:gd name="connsiteY3176" fmla="*/ 845121 h 5604001"/>
              <a:gd name="connsiteX3177" fmla="*/ 1970786 w 6293294"/>
              <a:gd name="connsiteY3177" fmla="*/ 897065 h 5604001"/>
              <a:gd name="connsiteX3178" fmla="*/ 2015808 w 6293294"/>
              <a:gd name="connsiteY3178" fmla="*/ 987108 h 5604001"/>
              <a:gd name="connsiteX3179" fmla="*/ 1991551 w 6293294"/>
              <a:gd name="connsiteY3179" fmla="*/ 1066737 h 5604001"/>
              <a:gd name="connsiteX3180" fmla="*/ 1974215 w 6293294"/>
              <a:gd name="connsiteY3180" fmla="*/ 1163765 h 5604001"/>
              <a:gd name="connsiteX3181" fmla="*/ 1939608 w 6293294"/>
              <a:gd name="connsiteY3181" fmla="*/ 1118743 h 5604001"/>
              <a:gd name="connsiteX3182" fmla="*/ 1797621 w 6293294"/>
              <a:gd name="connsiteY3182" fmla="*/ 768922 h 5604001"/>
              <a:gd name="connsiteX3183" fmla="*/ 1762951 w 6293294"/>
              <a:gd name="connsiteY3183" fmla="*/ 623443 h 5604001"/>
              <a:gd name="connsiteX3184" fmla="*/ 1752600 w 6293294"/>
              <a:gd name="connsiteY3184" fmla="*/ 616522 h 5604001"/>
              <a:gd name="connsiteX3185" fmla="*/ 1752600 w 6293294"/>
              <a:gd name="connsiteY3185" fmla="*/ 668465 h 5604001"/>
              <a:gd name="connsiteX3186" fmla="*/ 1769872 w 6293294"/>
              <a:gd name="connsiteY3186" fmla="*/ 772351 h 5604001"/>
              <a:gd name="connsiteX3187" fmla="*/ 1794129 w 6293294"/>
              <a:gd name="connsiteY3187" fmla="*/ 879729 h 5604001"/>
              <a:gd name="connsiteX3188" fmla="*/ 1811464 w 6293294"/>
              <a:gd name="connsiteY3188" fmla="*/ 931672 h 5604001"/>
              <a:gd name="connsiteX3189" fmla="*/ 1901508 w 6293294"/>
              <a:gd name="connsiteY3189" fmla="*/ 1108329 h 5604001"/>
              <a:gd name="connsiteX3190" fmla="*/ 1974215 w 6293294"/>
              <a:gd name="connsiteY3190" fmla="*/ 1177608 h 5604001"/>
              <a:gd name="connsiteX3191" fmla="*/ 1967294 w 6293294"/>
              <a:gd name="connsiteY3191" fmla="*/ 1288415 h 5604001"/>
              <a:gd name="connsiteX3192" fmla="*/ 2033143 w 6293294"/>
              <a:gd name="connsiteY3192" fmla="*/ 1603629 h 5604001"/>
              <a:gd name="connsiteX3193" fmla="*/ 2098929 w 6293294"/>
              <a:gd name="connsiteY3193" fmla="*/ 1728280 h 5604001"/>
              <a:gd name="connsiteX3194" fmla="*/ 2240915 w 6293294"/>
              <a:gd name="connsiteY3194" fmla="*/ 1880680 h 5604001"/>
              <a:gd name="connsiteX3195" fmla="*/ 2244408 w 6293294"/>
              <a:gd name="connsiteY3195" fmla="*/ 1891093 h 5604001"/>
              <a:gd name="connsiteX3196" fmla="*/ 2240915 w 6293294"/>
              <a:gd name="connsiteY3196" fmla="*/ 1943037 h 5604001"/>
              <a:gd name="connsiteX3197" fmla="*/ 2095437 w 6293294"/>
              <a:gd name="connsiteY3197" fmla="*/ 1898015 h 5604001"/>
              <a:gd name="connsiteX3198" fmla="*/ 2050415 w 6293294"/>
              <a:gd name="connsiteY3198" fmla="*/ 1877251 h 5604001"/>
              <a:gd name="connsiteX3199" fmla="*/ 2019237 w 6293294"/>
              <a:gd name="connsiteY3199" fmla="*/ 1797558 h 5604001"/>
              <a:gd name="connsiteX3200" fmla="*/ 1925764 w 6293294"/>
              <a:gd name="connsiteY3200" fmla="*/ 1717929 h 5604001"/>
              <a:gd name="connsiteX3201" fmla="*/ 1974215 w 6293294"/>
              <a:gd name="connsiteY3201" fmla="*/ 1607058 h 5604001"/>
              <a:gd name="connsiteX3202" fmla="*/ 1880743 w 6293294"/>
              <a:gd name="connsiteY3202" fmla="*/ 1499680 h 5604001"/>
              <a:gd name="connsiteX3203" fmla="*/ 1905000 w 6293294"/>
              <a:gd name="connsiteY3203" fmla="*/ 1385443 h 5604001"/>
              <a:gd name="connsiteX3204" fmla="*/ 1880743 w 6293294"/>
              <a:gd name="connsiteY3204" fmla="*/ 1323086 h 5604001"/>
              <a:gd name="connsiteX3205" fmla="*/ 1797621 w 6293294"/>
              <a:gd name="connsiteY3205" fmla="*/ 1260729 h 5604001"/>
              <a:gd name="connsiteX3206" fmla="*/ 1769872 w 6293294"/>
              <a:gd name="connsiteY3206" fmla="*/ 1181037 h 5604001"/>
              <a:gd name="connsiteX3207" fmla="*/ 1683321 w 6293294"/>
              <a:gd name="connsiteY3207" fmla="*/ 1156843 h 5604001"/>
              <a:gd name="connsiteX3208" fmla="*/ 1638300 w 6293294"/>
              <a:gd name="connsiteY3208" fmla="*/ 1132586 h 5604001"/>
              <a:gd name="connsiteX3209" fmla="*/ 1527429 w 6293294"/>
              <a:gd name="connsiteY3209" fmla="*/ 1153351 h 5604001"/>
              <a:gd name="connsiteX3210" fmla="*/ 1496251 w 6293294"/>
              <a:gd name="connsiteY3210" fmla="*/ 1146429 h 5604001"/>
              <a:gd name="connsiteX3211" fmla="*/ 1454721 w 6293294"/>
              <a:gd name="connsiteY3211" fmla="*/ 1035621 h 5604001"/>
              <a:gd name="connsiteX3212" fmla="*/ 1375029 w 6293294"/>
              <a:gd name="connsiteY3212" fmla="*/ 1028700 h 5604001"/>
              <a:gd name="connsiteX3213" fmla="*/ 1309243 w 6293294"/>
              <a:gd name="connsiteY3213" fmla="*/ 969772 h 5604001"/>
              <a:gd name="connsiteX3214" fmla="*/ 1295400 w 6293294"/>
              <a:gd name="connsiteY3214" fmla="*/ 910908 h 5604001"/>
              <a:gd name="connsiteX3215" fmla="*/ 1343851 w 6293294"/>
              <a:gd name="connsiteY3215" fmla="*/ 838200 h 5604001"/>
              <a:gd name="connsiteX3216" fmla="*/ 1312735 w 6293294"/>
              <a:gd name="connsiteY3216" fmla="*/ 817372 h 5604001"/>
              <a:gd name="connsiteX3217" fmla="*/ 1295400 w 6293294"/>
              <a:gd name="connsiteY3217" fmla="*/ 779272 h 5604001"/>
              <a:gd name="connsiteX3218" fmla="*/ 1395857 w 6293294"/>
              <a:gd name="connsiteY3218" fmla="*/ 664972 h 5604001"/>
              <a:gd name="connsiteX3219" fmla="*/ 1388872 w 6293294"/>
              <a:gd name="connsiteY3219" fmla="*/ 644208 h 5604001"/>
              <a:gd name="connsiteX3220" fmla="*/ 1433957 w 6293294"/>
              <a:gd name="connsiteY3220" fmla="*/ 571500 h 5604001"/>
              <a:gd name="connsiteX3221" fmla="*/ 1503172 w 6293294"/>
              <a:gd name="connsiteY3221" fmla="*/ 561086 h 5604001"/>
              <a:gd name="connsiteX3222" fmla="*/ 1562100 w 6293294"/>
              <a:gd name="connsiteY3222" fmla="*/ 505650 h 5604001"/>
              <a:gd name="connsiteX3223" fmla="*/ 1586294 w 6293294"/>
              <a:gd name="connsiteY3223" fmla="*/ 505650 h 5604001"/>
              <a:gd name="connsiteX3224" fmla="*/ 1731772 w 6293294"/>
              <a:gd name="connsiteY3224" fmla="*/ 536829 h 5604001"/>
              <a:gd name="connsiteX3225" fmla="*/ 4686174 w 6293294"/>
              <a:gd name="connsiteY3225" fmla="*/ 522986 h 5604001"/>
              <a:gd name="connsiteX3226" fmla="*/ 4613466 w 6293294"/>
              <a:gd name="connsiteY3226" fmla="*/ 616522 h 5604001"/>
              <a:gd name="connsiteX3227" fmla="*/ 4623816 w 6293294"/>
              <a:gd name="connsiteY3227" fmla="*/ 592265 h 5604001"/>
              <a:gd name="connsiteX3228" fmla="*/ 4752023 w 6293294"/>
              <a:gd name="connsiteY3228" fmla="*/ 467550 h 5604001"/>
              <a:gd name="connsiteX3229" fmla="*/ 4686174 w 6293294"/>
              <a:gd name="connsiteY3229" fmla="*/ 522986 h 5604001"/>
              <a:gd name="connsiteX3230" fmla="*/ 6165151 w 6293294"/>
              <a:gd name="connsiteY3230" fmla="*/ 432943 h 5604001"/>
              <a:gd name="connsiteX3231" fmla="*/ 6172074 w 6293294"/>
              <a:gd name="connsiteY3231" fmla="*/ 446786 h 5604001"/>
              <a:gd name="connsiteX3232" fmla="*/ 6224016 w 6293294"/>
              <a:gd name="connsiteY3232" fmla="*/ 474472 h 5604001"/>
              <a:gd name="connsiteX3233" fmla="*/ 6161659 w 6293294"/>
              <a:gd name="connsiteY3233" fmla="*/ 512572 h 5604001"/>
              <a:gd name="connsiteX3234" fmla="*/ 6237859 w 6293294"/>
              <a:gd name="connsiteY3234" fmla="*/ 536829 h 5604001"/>
              <a:gd name="connsiteX3235" fmla="*/ 6140895 w 6293294"/>
              <a:gd name="connsiteY3235" fmla="*/ 599186 h 5604001"/>
              <a:gd name="connsiteX3236" fmla="*/ 6172074 w 6293294"/>
              <a:gd name="connsiteY3236" fmla="*/ 637286 h 5604001"/>
              <a:gd name="connsiteX3237" fmla="*/ 6140895 w 6293294"/>
              <a:gd name="connsiteY3237" fmla="*/ 675386 h 5604001"/>
              <a:gd name="connsiteX3238" fmla="*/ 6151245 w 6293294"/>
              <a:gd name="connsiteY3238" fmla="*/ 699643 h 5604001"/>
              <a:gd name="connsiteX3239" fmla="*/ 6047359 w 6293294"/>
              <a:gd name="connsiteY3239" fmla="*/ 741172 h 5604001"/>
              <a:gd name="connsiteX3240" fmla="*/ 6036945 w 6293294"/>
              <a:gd name="connsiteY3240" fmla="*/ 768922 h 5604001"/>
              <a:gd name="connsiteX3241" fmla="*/ 6012751 w 6293294"/>
              <a:gd name="connsiteY3241" fmla="*/ 800100 h 5604001"/>
              <a:gd name="connsiteX3242" fmla="*/ 5978081 w 6293294"/>
              <a:gd name="connsiteY3242" fmla="*/ 807022 h 5604001"/>
              <a:gd name="connsiteX3243" fmla="*/ 5898451 w 6293294"/>
              <a:gd name="connsiteY3243" fmla="*/ 789686 h 5604001"/>
              <a:gd name="connsiteX3244" fmla="*/ 5881116 w 6293294"/>
              <a:gd name="connsiteY3244" fmla="*/ 841629 h 5604001"/>
              <a:gd name="connsiteX3245" fmla="*/ 5811837 w 6293294"/>
              <a:gd name="connsiteY3245" fmla="*/ 845121 h 5604001"/>
              <a:gd name="connsiteX3246" fmla="*/ 5739130 w 6293294"/>
              <a:gd name="connsiteY3246" fmla="*/ 879729 h 5604001"/>
              <a:gd name="connsiteX3247" fmla="*/ 5749481 w 6293294"/>
              <a:gd name="connsiteY3247" fmla="*/ 903986 h 5604001"/>
              <a:gd name="connsiteX3248" fmla="*/ 5649024 w 6293294"/>
              <a:gd name="connsiteY3248" fmla="*/ 910908 h 5604001"/>
              <a:gd name="connsiteX3249" fmla="*/ 5624830 w 6293294"/>
              <a:gd name="connsiteY3249" fmla="*/ 938593 h 5604001"/>
              <a:gd name="connsiteX3250" fmla="*/ 5645595 w 6293294"/>
              <a:gd name="connsiteY3250" fmla="*/ 966343 h 5604001"/>
              <a:gd name="connsiteX3251" fmla="*/ 5448174 w 6293294"/>
              <a:gd name="connsiteY3251" fmla="*/ 1042543 h 5604001"/>
              <a:gd name="connsiteX3252" fmla="*/ 5503609 w 6293294"/>
              <a:gd name="connsiteY3252" fmla="*/ 1066737 h 5604001"/>
              <a:gd name="connsiteX3253" fmla="*/ 5347716 w 6293294"/>
              <a:gd name="connsiteY3253" fmla="*/ 1139508 h 5604001"/>
              <a:gd name="connsiteX3254" fmla="*/ 5389309 w 6293294"/>
              <a:gd name="connsiteY3254" fmla="*/ 1184529 h 5604001"/>
              <a:gd name="connsiteX3255" fmla="*/ 5261166 w 6293294"/>
              <a:gd name="connsiteY3255" fmla="*/ 1215708 h 5604001"/>
              <a:gd name="connsiteX3256" fmla="*/ 5181474 w 6293294"/>
              <a:gd name="connsiteY3256" fmla="*/ 1208786 h 5604001"/>
              <a:gd name="connsiteX3257" fmla="*/ 5178044 w 6293294"/>
              <a:gd name="connsiteY3257" fmla="*/ 1219137 h 5604001"/>
              <a:gd name="connsiteX3258" fmla="*/ 5188395 w 6293294"/>
              <a:gd name="connsiteY3258" fmla="*/ 1236472 h 5604001"/>
              <a:gd name="connsiteX3259" fmla="*/ 5115687 w 6293294"/>
              <a:gd name="connsiteY3259" fmla="*/ 1267651 h 5604001"/>
              <a:gd name="connsiteX3260" fmla="*/ 5063744 w 6293294"/>
              <a:gd name="connsiteY3260" fmla="*/ 1271143 h 5604001"/>
              <a:gd name="connsiteX3261" fmla="*/ 5029074 w 6293294"/>
              <a:gd name="connsiteY3261" fmla="*/ 1278065 h 5604001"/>
              <a:gd name="connsiteX3262" fmla="*/ 5029074 w 6293294"/>
              <a:gd name="connsiteY3262" fmla="*/ 1316165 h 5604001"/>
              <a:gd name="connsiteX3263" fmla="*/ 4918266 w 6293294"/>
              <a:gd name="connsiteY3263" fmla="*/ 1330008 h 5604001"/>
              <a:gd name="connsiteX3264" fmla="*/ 4838574 w 6293294"/>
              <a:gd name="connsiteY3264" fmla="*/ 1330008 h 5604001"/>
              <a:gd name="connsiteX3265" fmla="*/ 4810887 w 6293294"/>
              <a:gd name="connsiteY3265" fmla="*/ 1350772 h 5604001"/>
              <a:gd name="connsiteX3266" fmla="*/ 4769295 w 6293294"/>
              <a:gd name="connsiteY3266" fmla="*/ 1354265 h 5604001"/>
              <a:gd name="connsiteX3267" fmla="*/ 4738116 w 6293294"/>
              <a:gd name="connsiteY3267" fmla="*/ 1375029 h 5604001"/>
              <a:gd name="connsiteX3268" fmla="*/ 4668901 w 6293294"/>
              <a:gd name="connsiteY3268" fmla="*/ 1364615 h 5604001"/>
              <a:gd name="connsiteX3269" fmla="*/ 4648074 w 6293294"/>
              <a:gd name="connsiteY3269" fmla="*/ 1399286 h 5604001"/>
              <a:gd name="connsiteX3270" fmla="*/ 4582287 w 6293294"/>
              <a:gd name="connsiteY3270" fmla="*/ 1416558 h 5604001"/>
              <a:gd name="connsiteX3271" fmla="*/ 4530344 w 6293294"/>
              <a:gd name="connsiteY3271" fmla="*/ 1406208 h 5604001"/>
              <a:gd name="connsiteX3272" fmla="*/ 4641151 w 6293294"/>
              <a:gd name="connsiteY3272" fmla="*/ 1295337 h 5604001"/>
              <a:gd name="connsiteX3273" fmla="*/ 4869751 w 6293294"/>
              <a:gd name="connsiteY3273" fmla="*/ 1104837 h 5604001"/>
              <a:gd name="connsiteX3274" fmla="*/ 5146866 w 6293294"/>
              <a:gd name="connsiteY3274" fmla="*/ 962851 h 5604001"/>
              <a:gd name="connsiteX3275" fmla="*/ 5493195 w 6293294"/>
              <a:gd name="connsiteY3275" fmla="*/ 810451 h 5604001"/>
              <a:gd name="connsiteX3276" fmla="*/ 5721795 w 6293294"/>
              <a:gd name="connsiteY3276" fmla="*/ 709994 h 5604001"/>
              <a:gd name="connsiteX3277" fmla="*/ 6012751 w 6293294"/>
              <a:gd name="connsiteY3277" fmla="*/ 640779 h 5604001"/>
              <a:gd name="connsiteX3278" fmla="*/ 5974651 w 6293294"/>
              <a:gd name="connsiteY3278" fmla="*/ 630365 h 5604001"/>
              <a:gd name="connsiteX3279" fmla="*/ 5711381 w 6293294"/>
              <a:gd name="connsiteY3279" fmla="*/ 696151 h 5604001"/>
              <a:gd name="connsiteX3280" fmla="*/ 5558981 w 6293294"/>
              <a:gd name="connsiteY3280" fmla="*/ 762000 h 5604001"/>
              <a:gd name="connsiteX3281" fmla="*/ 5371974 w 6293294"/>
              <a:gd name="connsiteY3281" fmla="*/ 838200 h 5604001"/>
              <a:gd name="connsiteX3282" fmla="*/ 5583237 w 6293294"/>
              <a:gd name="connsiteY3282" fmla="*/ 637286 h 5604001"/>
              <a:gd name="connsiteX3283" fmla="*/ 5437759 w 6293294"/>
              <a:gd name="connsiteY3283" fmla="*/ 748094 h 5604001"/>
              <a:gd name="connsiteX3284" fmla="*/ 5358130 w 6293294"/>
              <a:gd name="connsiteY3284" fmla="*/ 841629 h 5604001"/>
              <a:gd name="connsiteX3285" fmla="*/ 5056759 w 6293294"/>
              <a:gd name="connsiteY3285" fmla="*/ 980186 h 5604001"/>
              <a:gd name="connsiteX3286" fmla="*/ 5219574 w 6293294"/>
              <a:gd name="connsiteY3286" fmla="*/ 734251 h 5604001"/>
              <a:gd name="connsiteX3287" fmla="*/ 5171059 w 6293294"/>
              <a:gd name="connsiteY3287" fmla="*/ 786194 h 5604001"/>
              <a:gd name="connsiteX3288" fmla="*/ 5081016 w 6293294"/>
              <a:gd name="connsiteY3288" fmla="*/ 917829 h 5604001"/>
              <a:gd name="connsiteX3289" fmla="*/ 5046409 w 6293294"/>
              <a:gd name="connsiteY3289" fmla="*/ 980186 h 5604001"/>
              <a:gd name="connsiteX3290" fmla="*/ 5008309 w 6293294"/>
              <a:gd name="connsiteY3290" fmla="*/ 1000951 h 5604001"/>
              <a:gd name="connsiteX3291" fmla="*/ 4925187 w 6293294"/>
              <a:gd name="connsiteY3291" fmla="*/ 1039051 h 5604001"/>
              <a:gd name="connsiteX3292" fmla="*/ 4568444 w 6293294"/>
              <a:gd name="connsiteY3292" fmla="*/ 1333437 h 5604001"/>
              <a:gd name="connsiteX3293" fmla="*/ 4516501 w 6293294"/>
              <a:gd name="connsiteY3293" fmla="*/ 1298829 h 5604001"/>
              <a:gd name="connsiteX3294" fmla="*/ 4561523 w 6293294"/>
              <a:gd name="connsiteY3294" fmla="*/ 1222629 h 5604001"/>
              <a:gd name="connsiteX3295" fmla="*/ 4537266 w 6293294"/>
              <a:gd name="connsiteY3295" fmla="*/ 1167193 h 5604001"/>
              <a:gd name="connsiteX3296" fmla="*/ 4620387 w 6293294"/>
              <a:gd name="connsiteY3296" fmla="*/ 1094486 h 5604001"/>
              <a:gd name="connsiteX3297" fmla="*/ 4606544 w 6293294"/>
              <a:gd name="connsiteY3297" fmla="*/ 1073721 h 5604001"/>
              <a:gd name="connsiteX3298" fmla="*/ 4630801 w 6293294"/>
              <a:gd name="connsiteY3298" fmla="*/ 1056386 h 5604001"/>
              <a:gd name="connsiteX3299" fmla="*/ 4658487 w 6293294"/>
              <a:gd name="connsiteY3299" fmla="*/ 1011365 h 5604001"/>
              <a:gd name="connsiteX3300" fmla="*/ 4696587 w 6293294"/>
              <a:gd name="connsiteY3300" fmla="*/ 1018286 h 5604001"/>
              <a:gd name="connsiteX3301" fmla="*/ 4665409 w 6293294"/>
              <a:gd name="connsiteY3301" fmla="*/ 990600 h 5604001"/>
              <a:gd name="connsiteX3302" fmla="*/ 4665409 w 6293294"/>
              <a:gd name="connsiteY3302" fmla="*/ 976693 h 5604001"/>
              <a:gd name="connsiteX3303" fmla="*/ 4748530 w 6293294"/>
              <a:gd name="connsiteY3303" fmla="*/ 883221 h 5604001"/>
              <a:gd name="connsiteX3304" fmla="*/ 4738116 w 6293294"/>
              <a:gd name="connsiteY3304" fmla="*/ 858965 h 5604001"/>
              <a:gd name="connsiteX3305" fmla="*/ 4776216 w 6293294"/>
              <a:gd name="connsiteY3305" fmla="*/ 834708 h 5604001"/>
              <a:gd name="connsiteX3306" fmla="*/ 4790123 w 6293294"/>
              <a:gd name="connsiteY3306" fmla="*/ 834708 h 5604001"/>
              <a:gd name="connsiteX3307" fmla="*/ 4810887 w 6293294"/>
              <a:gd name="connsiteY3307" fmla="*/ 893572 h 5604001"/>
              <a:gd name="connsiteX3308" fmla="*/ 4925187 w 6293294"/>
              <a:gd name="connsiteY3308" fmla="*/ 765429 h 5604001"/>
              <a:gd name="connsiteX3309" fmla="*/ 4987544 w 6293294"/>
              <a:gd name="connsiteY3309" fmla="*/ 720408 h 5604001"/>
              <a:gd name="connsiteX3310" fmla="*/ 4997895 w 6293294"/>
              <a:gd name="connsiteY3310" fmla="*/ 720408 h 5604001"/>
              <a:gd name="connsiteX3311" fmla="*/ 4994466 w 6293294"/>
              <a:gd name="connsiteY3311" fmla="*/ 741172 h 5604001"/>
              <a:gd name="connsiteX3312" fmla="*/ 5011737 w 6293294"/>
              <a:gd name="connsiteY3312" fmla="*/ 765429 h 5604001"/>
              <a:gd name="connsiteX3313" fmla="*/ 5167630 w 6293294"/>
              <a:gd name="connsiteY3313" fmla="*/ 619951 h 5604001"/>
              <a:gd name="connsiteX3314" fmla="*/ 5174551 w 6293294"/>
              <a:gd name="connsiteY3314" fmla="*/ 647700 h 5604001"/>
              <a:gd name="connsiteX3315" fmla="*/ 5198809 w 6293294"/>
              <a:gd name="connsiteY3315" fmla="*/ 664972 h 5604001"/>
              <a:gd name="connsiteX3316" fmla="*/ 5306187 w 6293294"/>
              <a:gd name="connsiteY3316" fmla="*/ 574929 h 5604001"/>
              <a:gd name="connsiteX3317" fmla="*/ 5340795 w 6293294"/>
              <a:gd name="connsiteY3317" fmla="*/ 616522 h 5604001"/>
              <a:gd name="connsiteX3318" fmla="*/ 5479351 w 6293294"/>
              <a:gd name="connsiteY3318" fmla="*/ 550672 h 5604001"/>
              <a:gd name="connsiteX3319" fmla="*/ 5496687 w 6293294"/>
              <a:gd name="connsiteY3319" fmla="*/ 550672 h 5604001"/>
              <a:gd name="connsiteX3320" fmla="*/ 5520881 w 6293294"/>
              <a:gd name="connsiteY3320" fmla="*/ 592265 h 5604001"/>
              <a:gd name="connsiteX3321" fmla="*/ 5614416 w 6293294"/>
              <a:gd name="connsiteY3321" fmla="*/ 509143 h 5604001"/>
              <a:gd name="connsiteX3322" fmla="*/ 5642102 w 6293294"/>
              <a:gd name="connsiteY3322" fmla="*/ 561086 h 5604001"/>
              <a:gd name="connsiteX3323" fmla="*/ 5756402 w 6293294"/>
              <a:gd name="connsiteY3323" fmla="*/ 481457 h 5604001"/>
              <a:gd name="connsiteX3324" fmla="*/ 5763324 w 6293294"/>
              <a:gd name="connsiteY3324" fmla="*/ 481457 h 5604001"/>
              <a:gd name="connsiteX3325" fmla="*/ 5801424 w 6293294"/>
              <a:gd name="connsiteY3325" fmla="*/ 498729 h 5604001"/>
              <a:gd name="connsiteX3326" fmla="*/ 5915724 w 6293294"/>
              <a:gd name="connsiteY3326" fmla="*/ 460629 h 5604001"/>
              <a:gd name="connsiteX3327" fmla="*/ 5943474 w 6293294"/>
              <a:gd name="connsiteY3327" fmla="*/ 460629 h 5604001"/>
              <a:gd name="connsiteX3328" fmla="*/ 6033516 w 6293294"/>
              <a:gd name="connsiteY3328" fmla="*/ 439864 h 5604001"/>
              <a:gd name="connsiteX3329" fmla="*/ 6075045 w 6293294"/>
              <a:gd name="connsiteY3329" fmla="*/ 457200 h 5604001"/>
              <a:gd name="connsiteX3330" fmla="*/ 6161659 w 6293294"/>
              <a:gd name="connsiteY3330" fmla="*/ 432943 h 5604001"/>
              <a:gd name="connsiteX3331" fmla="*/ 6165151 w 6293294"/>
              <a:gd name="connsiteY3331" fmla="*/ 432943 h 5604001"/>
              <a:gd name="connsiteX3332" fmla="*/ 2663508 w 6293294"/>
              <a:gd name="connsiteY3332" fmla="*/ 412178 h 5604001"/>
              <a:gd name="connsiteX3333" fmla="*/ 2753551 w 6293294"/>
              <a:gd name="connsiteY3333" fmla="*/ 748094 h 5604001"/>
              <a:gd name="connsiteX3334" fmla="*/ 2743137 w 6293294"/>
              <a:gd name="connsiteY3334" fmla="*/ 917829 h 5604001"/>
              <a:gd name="connsiteX3335" fmla="*/ 2725801 w 6293294"/>
              <a:gd name="connsiteY3335" fmla="*/ 782765 h 5604001"/>
              <a:gd name="connsiteX3336" fmla="*/ 2725801 w 6293294"/>
              <a:gd name="connsiteY3336" fmla="*/ 658051 h 5604001"/>
              <a:gd name="connsiteX3337" fmla="*/ 2635758 w 6293294"/>
              <a:gd name="connsiteY3337" fmla="*/ 391350 h 5604001"/>
              <a:gd name="connsiteX3338" fmla="*/ 2663508 w 6293294"/>
              <a:gd name="connsiteY3338" fmla="*/ 412178 h 5604001"/>
              <a:gd name="connsiteX3339" fmla="*/ 2511108 w 6293294"/>
              <a:gd name="connsiteY3339" fmla="*/ 623443 h 5604001"/>
              <a:gd name="connsiteX3340" fmla="*/ 2466086 w 6293294"/>
              <a:gd name="connsiteY3340" fmla="*/ 464122 h 5604001"/>
              <a:gd name="connsiteX3341" fmla="*/ 2427986 w 6293294"/>
              <a:gd name="connsiteY3341" fmla="*/ 356743 h 5604001"/>
              <a:gd name="connsiteX3342" fmla="*/ 2511108 w 6293294"/>
              <a:gd name="connsiteY3342" fmla="*/ 623443 h 5604001"/>
              <a:gd name="connsiteX3343" fmla="*/ 2327529 w 6293294"/>
              <a:gd name="connsiteY3343" fmla="*/ 599186 h 5604001"/>
              <a:gd name="connsiteX3344" fmla="*/ 2227072 w 6293294"/>
              <a:gd name="connsiteY3344" fmla="*/ 356743 h 5604001"/>
              <a:gd name="connsiteX3345" fmla="*/ 2230564 w 6293294"/>
              <a:gd name="connsiteY3345" fmla="*/ 353250 h 5604001"/>
              <a:gd name="connsiteX3346" fmla="*/ 2327529 w 6293294"/>
              <a:gd name="connsiteY3346" fmla="*/ 585343 h 5604001"/>
              <a:gd name="connsiteX3347" fmla="*/ 2327529 w 6293294"/>
              <a:gd name="connsiteY3347" fmla="*/ 581851 h 5604001"/>
              <a:gd name="connsiteX3348" fmla="*/ 2327529 w 6293294"/>
              <a:gd name="connsiteY3348" fmla="*/ 599186 h 5604001"/>
              <a:gd name="connsiteX3349" fmla="*/ 2528380 w 6293294"/>
              <a:gd name="connsiteY3349" fmla="*/ 266700 h 5604001"/>
              <a:gd name="connsiteX3350" fmla="*/ 2601151 w 6293294"/>
              <a:gd name="connsiteY3350" fmla="*/ 270129 h 5604001"/>
              <a:gd name="connsiteX3351" fmla="*/ 2587308 w 6293294"/>
              <a:gd name="connsiteY3351" fmla="*/ 239014 h 5604001"/>
              <a:gd name="connsiteX3352" fmla="*/ 2666937 w 6293294"/>
              <a:gd name="connsiteY3352" fmla="*/ 187008 h 5604001"/>
              <a:gd name="connsiteX3353" fmla="*/ 2743137 w 6293294"/>
              <a:gd name="connsiteY3353" fmla="*/ 218186 h 5604001"/>
              <a:gd name="connsiteX3354" fmla="*/ 2760472 w 6293294"/>
              <a:gd name="connsiteY3354" fmla="*/ 242443 h 5604001"/>
              <a:gd name="connsiteX3355" fmla="*/ 2878201 w 6293294"/>
              <a:gd name="connsiteY3355" fmla="*/ 280543 h 5604001"/>
              <a:gd name="connsiteX3356" fmla="*/ 2888615 w 6293294"/>
              <a:gd name="connsiteY3356" fmla="*/ 332486 h 5604001"/>
              <a:gd name="connsiteX3357" fmla="*/ 2874772 w 6293294"/>
              <a:gd name="connsiteY3357" fmla="*/ 405257 h 5604001"/>
              <a:gd name="connsiteX3358" fmla="*/ 2930208 w 6293294"/>
              <a:gd name="connsiteY3358" fmla="*/ 495300 h 5604001"/>
              <a:gd name="connsiteX3359" fmla="*/ 2975229 w 6293294"/>
              <a:gd name="connsiteY3359" fmla="*/ 623443 h 5604001"/>
              <a:gd name="connsiteX3360" fmla="*/ 2881694 w 6293294"/>
              <a:gd name="connsiteY3360" fmla="*/ 803529 h 5604001"/>
              <a:gd name="connsiteX3361" fmla="*/ 2874772 w 6293294"/>
              <a:gd name="connsiteY3361" fmla="*/ 841629 h 5604001"/>
              <a:gd name="connsiteX3362" fmla="*/ 2760472 w 6293294"/>
              <a:gd name="connsiteY3362" fmla="*/ 1104837 h 5604001"/>
              <a:gd name="connsiteX3363" fmla="*/ 2763901 w 6293294"/>
              <a:gd name="connsiteY3363" fmla="*/ 1194943 h 5604001"/>
              <a:gd name="connsiteX3364" fmla="*/ 2722372 w 6293294"/>
              <a:gd name="connsiteY3364" fmla="*/ 1222629 h 5604001"/>
              <a:gd name="connsiteX3365" fmla="*/ 2718880 w 6293294"/>
              <a:gd name="connsiteY3365" fmla="*/ 1177608 h 5604001"/>
              <a:gd name="connsiteX3366" fmla="*/ 2708529 w 6293294"/>
              <a:gd name="connsiteY3366" fmla="*/ 1139508 h 5604001"/>
              <a:gd name="connsiteX3367" fmla="*/ 2753551 w 6293294"/>
              <a:gd name="connsiteY3367" fmla="*/ 1045972 h 5604001"/>
              <a:gd name="connsiteX3368" fmla="*/ 2711958 w 6293294"/>
              <a:gd name="connsiteY3368" fmla="*/ 935165 h 5604001"/>
              <a:gd name="connsiteX3369" fmla="*/ 2673858 w 6293294"/>
              <a:gd name="connsiteY3369" fmla="*/ 872808 h 5604001"/>
              <a:gd name="connsiteX3370" fmla="*/ 2608072 w 6293294"/>
              <a:gd name="connsiteY3370" fmla="*/ 744665 h 5604001"/>
              <a:gd name="connsiteX3371" fmla="*/ 2476437 w 6293294"/>
              <a:gd name="connsiteY3371" fmla="*/ 678879 h 5604001"/>
              <a:gd name="connsiteX3372" fmla="*/ 2452180 w 6293294"/>
              <a:gd name="connsiteY3372" fmla="*/ 651129 h 5604001"/>
              <a:gd name="connsiteX3373" fmla="*/ 2382964 w 6293294"/>
              <a:gd name="connsiteY3373" fmla="*/ 609600 h 5604001"/>
              <a:gd name="connsiteX3374" fmla="*/ 2313686 w 6293294"/>
              <a:gd name="connsiteY3374" fmla="*/ 630365 h 5604001"/>
              <a:gd name="connsiteX3375" fmla="*/ 2279015 w 6293294"/>
              <a:gd name="connsiteY3375" fmla="*/ 664972 h 5604001"/>
              <a:gd name="connsiteX3376" fmla="*/ 2154364 w 6293294"/>
              <a:gd name="connsiteY3376" fmla="*/ 793179 h 5604001"/>
              <a:gd name="connsiteX3377" fmla="*/ 2071243 w 6293294"/>
              <a:gd name="connsiteY3377" fmla="*/ 779272 h 5604001"/>
              <a:gd name="connsiteX3378" fmla="*/ 1988121 w 6293294"/>
              <a:gd name="connsiteY3378" fmla="*/ 838200 h 5604001"/>
              <a:gd name="connsiteX3379" fmla="*/ 1970786 w 6293294"/>
              <a:gd name="connsiteY3379" fmla="*/ 716979 h 5604001"/>
              <a:gd name="connsiteX3380" fmla="*/ 2092008 w 6293294"/>
              <a:gd name="connsiteY3380" fmla="*/ 387922 h 5604001"/>
              <a:gd name="connsiteX3381" fmla="*/ 2126615 w 6293294"/>
              <a:gd name="connsiteY3381" fmla="*/ 488378 h 5604001"/>
              <a:gd name="connsiteX3382" fmla="*/ 2112772 w 6293294"/>
              <a:gd name="connsiteY3382" fmla="*/ 685800 h 5604001"/>
              <a:gd name="connsiteX3383" fmla="*/ 2126615 w 6293294"/>
              <a:gd name="connsiteY3383" fmla="*/ 758508 h 5604001"/>
              <a:gd name="connsiteX3384" fmla="*/ 2150872 w 6293294"/>
              <a:gd name="connsiteY3384" fmla="*/ 772351 h 5604001"/>
              <a:gd name="connsiteX3385" fmla="*/ 2140521 w 6293294"/>
              <a:gd name="connsiteY3385" fmla="*/ 706565 h 5604001"/>
              <a:gd name="connsiteX3386" fmla="*/ 2157794 w 6293294"/>
              <a:gd name="connsiteY3386" fmla="*/ 522986 h 5604001"/>
              <a:gd name="connsiteX3387" fmla="*/ 2157794 w 6293294"/>
              <a:gd name="connsiteY3387" fmla="*/ 457200 h 5604001"/>
              <a:gd name="connsiteX3388" fmla="*/ 2133537 w 6293294"/>
              <a:gd name="connsiteY3388" fmla="*/ 401764 h 5604001"/>
              <a:gd name="connsiteX3389" fmla="*/ 2105851 w 6293294"/>
              <a:gd name="connsiteY3389" fmla="*/ 335978 h 5604001"/>
              <a:gd name="connsiteX3390" fmla="*/ 2213229 w 6293294"/>
              <a:gd name="connsiteY3390" fmla="*/ 183578 h 5604001"/>
              <a:gd name="connsiteX3391" fmla="*/ 2244408 w 6293294"/>
              <a:gd name="connsiteY3391" fmla="*/ 197422 h 5604001"/>
              <a:gd name="connsiteX3392" fmla="*/ 2254758 w 6293294"/>
              <a:gd name="connsiteY3392" fmla="*/ 214757 h 5604001"/>
              <a:gd name="connsiteX3393" fmla="*/ 2272094 w 6293294"/>
              <a:gd name="connsiteY3393" fmla="*/ 214757 h 5604001"/>
              <a:gd name="connsiteX3394" fmla="*/ 2265172 w 6293294"/>
              <a:gd name="connsiteY3394" fmla="*/ 200914 h 5604001"/>
              <a:gd name="connsiteX3395" fmla="*/ 2344864 w 6293294"/>
              <a:gd name="connsiteY3395" fmla="*/ 131636 h 5604001"/>
              <a:gd name="connsiteX3396" fmla="*/ 2427986 w 6293294"/>
              <a:gd name="connsiteY3396" fmla="*/ 121222 h 5604001"/>
              <a:gd name="connsiteX3397" fmla="*/ 2528380 w 6293294"/>
              <a:gd name="connsiteY3397" fmla="*/ 266700 h 5604001"/>
              <a:gd name="connsiteX3398" fmla="*/ 4848987 w 6293294"/>
              <a:gd name="connsiteY3398" fmla="*/ 69278 h 5604001"/>
              <a:gd name="connsiteX3399" fmla="*/ 4831651 w 6293294"/>
              <a:gd name="connsiteY3399" fmla="*/ 103886 h 5604001"/>
              <a:gd name="connsiteX3400" fmla="*/ 4852416 w 6293294"/>
              <a:gd name="connsiteY3400" fmla="*/ 128143 h 5604001"/>
              <a:gd name="connsiteX3401" fmla="*/ 4883595 w 6293294"/>
              <a:gd name="connsiteY3401" fmla="*/ 114300 h 5604001"/>
              <a:gd name="connsiteX3402" fmla="*/ 4859337 w 6293294"/>
              <a:gd name="connsiteY3402" fmla="*/ 176657 h 5604001"/>
              <a:gd name="connsiteX3403" fmla="*/ 4876674 w 6293294"/>
              <a:gd name="connsiteY3403" fmla="*/ 200914 h 5604001"/>
              <a:gd name="connsiteX3404" fmla="*/ 4894009 w 6293294"/>
              <a:gd name="connsiteY3404" fmla="*/ 211264 h 5604001"/>
              <a:gd name="connsiteX3405" fmla="*/ 4911344 w 6293294"/>
              <a:gd name="connsiteY3405" fmla="*/ 263208 h 5604001"/>
              <a:gd name="connsiteX3406" fmla="*/ 4876674 w 6293294"/>
              <a:gd name="connsiteY3406" fmla="*/ 322136 h 5604001"/>
              <a:gd name="connsiteX3407" fmla="*/ 4887087 w 6293294"/>
              <a:gd name="connsiteY3407" fmla="*/ 370586 h 5604001"/>
              <a:gd name="connsiteX3408" fmla="*/ 4817809 w 6293294"/>
              <a:gd name="connsiteY3408" fmla="*/ 412178 h 5604001"/>
              <a:gd name="connsiteX3409" fmla="*/ 4814316 w 6293294"/>
              <a:gd name="connsiteY3409" fmla="*/ 422529 h 5604001"/>
              <a:gd name="connsiteX3410" fmla="*/ 4831651 w 6293294"/>
              <a:gd name="connsiteY3410" fmla="*/ 457200 h 5604001"/>
              <a:gd name="connsiteX3411" fmla="*/ 4772787 w 6293294"/>
              <a:gd name="connsiteY3411" fmla="*/ 516064 h 5604001"/>
              <a:gd name="connsiteX3412" fmla="*/ 4790123 w 6293294"/>
              <a:gd name="connsiteY3412" fmla="*/ 550672 h 5604001"/>
              <a:gd name="connsiteX3413" fmla="*/ 4738116 w 6293294"/>
              <a:gd name="connsiteY3413" fmla="*/ 599186 h 5604001"/>
              <a:gd name="connsiteX3414" fmla="*/ 4762374 w 6293294"/>
              <a:gd name="connsiteY3414" fmla="*/ 626872 h 5604001"/>
              <a:gd name="connsiteX3415" fmla="*/ 4693095 w 6293294"/>
              <a:gd name="connsiteY3415" fmla="*/ 737743 h 5604001"/>
              <a:gd name="connsiteX3416" fmla="*/ 4710430 w 6293294"/>
              <a:gd name="connsiteY3416" fmla="*/ 758508 h 5604001"/>
              <a:gd name="connsiteX3417" fmla="*/ 4734687 w 6293294"/>
              <a:gd name="connsiteY3417" fmla="*/ 751586 h 5604001"/>
              <a:gd name="connsiteX3418" fmla="*/ 4682744 w 6293294"/>
              <a:gd name="connsiteY3418" fmla="*/ 841629 h 5604001"/>
              <a:gd name="connsiteX3419" fmla="*/ 4724274 w 6293294"/>
              <a:gd name="connsiteY3419" fmla="*/ 876300 h 5604001"/>
              <a:gd name="connsiteX3420" fmla="*/ 4727766 w 6293294"/>
              <a:gd name="connsiteY3420" fmla="*/ 883221 h 5604001"/>
              <a:gd name="connsiteX3421" fmla="*/ 4665409 w 6293294"/>
              <a:gd name="connsiteY3421" fmla="*/ 945515 h 5604001"/>
              <a:gd name="connsiteX3422" fmla="*/ 4634230 w 6293294"/>
              <a:gd name="connsiteY3422" fmla="*/ 952500 h 5604001"/>
              <a:gd name="connsiteX3423" fmla="*/ 4630801 w 6293294"/>
              <a:gd name="connsiteY3423" fmla="*/ 962851 h 5604001"/>
              <a:gd name="connsiteX3424" fmla="*/ 4644644 w 6293294"/>
              <a:gd name="connsiteY3424" fmla="*/ 983615 h 5604001"/>
              <a:gd name="connsiteX3425" fmla="*/ 4616895 w 6293294"/>
              <a:gd name="connsiteY3425" fmla="*/ 1032129 h 5604001"/>
              <a:gd name="connsiteX3426" fmla="*/ 4585716 w 6293294"/>
              <a:gd name="connsiteY3426" fmla="*/ 1049465 h 5604001"/>
              <a:gd name="connsiteX3427" fmla="*/ 4582287 w 6293294"/>
              <a:gd name="connsiteY3427" fmla="*/ 1059815 h 5604001"/>
              <a:gd name="connsiteX3428" fmla="*/ 4596130 w 6293294"/>
              <a:gd name="connsiteY3428" fmla="*/ 1090993 h 5604001"/>
              <a:gd name="connsiteX3429" fmla="*/ 4516501 w 6293294"/>
              <a:gd name="connsiteY3429" fmla="*/ 1149921 h 5604001"/>
              <a:gd name="connsiteX3430" fmla="*/ 4440301 w 6293294"/>
              <a:gd name="connsiteY3430" fmla="*/ 1115251 h 5604001"/>
              <a:gd name="connsiteX3431" fmla="*/ 4440301 w 6293294"/>
              <a:gd name="connsiteY3431" fmla="*/ 1070229 h 5604001"/>
              <a:gd name="connsiteX3432" fmla="*/ 4523423 w 6293294"/>
              <a:gd name="connsiteY3432" fmla="*/ 969772 h 5604001"/>
              <a:gd name="connsiteX3433" fmla="*/ 4513009 w 6293294"/>
              <a:gd name="connsiteY3433" fmla="*/ 962851 h 5604001"/>
              <a:gd name="connsiteX3434" fmla="*/ 4429887 w 6293294"/>
              <a:gd name="connsiteY3434" fmla="*/ 1045972 h 5604001"/>
              <a:gd name="connsiteX3435" fmla="*/ 4412551 w 6293294"/>
              <a:gd name="connsiteY3435" fmla="*/ 1021715 h 5604001"/>
              <a:gd name="connsiteX3436" fmla="*/ 4499166 w 6293294"/>
              <a:gd name="connsiteY3436" fmla="*/ 782765 h 5604001"/>
              <a:gd name="connsiteX3437" fmla="*/ 4613466 w 6293294"/>
              <a:gd name="connsiteY3437" fmla="*/ 557657 h 5604001"/>
              <a:gd name="connsiteX3438" fmla="*/ 4689666 w 6293294"/>
              <a:gd name="connsiteY3438" fmla="*/ 408686 h 5604001"/>
              <a:gd name="connsiteX3439" fmla="*/ 4814316 w 6293294"/>
              <a:gd name="connsiteY3439" fmla="*/ 263208 h 5604001"/>
              <a:gd name="connsiteX3440" fmla="*/ 4803966 w 6293294"/>
              <a:gd name="connsiteY3440" fmla="*/ 259778 h 5604001"/>
              <a:gd name="connsiteX3441" fmla="*/ 4731195 w 6293294"/>
              <a:gd name="connsiteY3441" fmla="*/ 325564 h 5604001"/>
              <a:gd name="connsiteX3442" fmla="*/ 4627309 w 6293294"/>
              <a:gd name="connsiteY3442" fmla="*/ 495300 h 5604001"/>
              <a:gd name="connsiteX3443" fmla="*/ 4564951 w 6293294"/>
              <a:gd name="connsiteY3443" fmla="*/ 609600 h 5604001"/>
              <a:gd name="connsiteX3444" fmla="*/ 4585716 w 6293294"/>
              <a:gd name="connsiteY3444" fmla="*/ 394843 h 5604001"/>
              <a:gd name="connsiteX3445" fmla="*/ 4554601 w 6293294"/>
              <a:gd name="connsiteY3445" fmla="*/ 543751 h 5604001"/>
              <a:gd name="connsiteX3446" fmla="*/ 4554601 w 6293294"/>
              <a:gd name="connsiteY3446" fmla="*/ 613029 h 5604001"/>
              <a:gd name="connsiteX3447" fmla="*/ 4457574 w 6293294"/>
              <a:gd name="connsiteY3447" fmla="*/ 817372 h 5604001"/>
              <a:gd name="connsiteX3448" fmla="*/ 4457574 w 6293294"/>
              <a:gd name="connsiteY3448" fmla="*/ 744665 h 5604001"/>
              <a:gd name="connsiteX3449" fmla="*/ 4433380 w 6293294"/>
              <a:gd name="connsiteY3449" fmla="*/ 574929 h 5604001"/>
              <a:gd name="connsiteX3450" fmla="*/ 4429887 w 6293294"/>
              <a:gd name="connsiteY3450" fmla="*/ 592265 h 5604001"/>
              <a:gd name="connsiteX3451" fmla="*/ 4443730 w 6293294"/>
              <a:gd name="connsiteY3451" fmla="*/ 762000 h 5604001"/>
              <a:gd name="connsiteX3452" fmla="*/ 4457574 w 6293294"/>
              <a:gd name="connsiteY3452" fmla="*/ 824294 h 5604001"/>
              <a:gd name="connsiteX3453" fmla="*/ 4419474 w 6293294"/>
              <a:gd name="connsiteY3453" fmla="*/ 903986 h 5604001"/>
              <a:gd name="connsiteX3454" fmla="*/ 4416044 w 6293294"/>
              <a:gd name="connsiteY3454" fmla="*/ 907415 h 5604001"/>
              <a:gd name="connsiteX3455" fmla="*/ 4398709 w 6293294"/>
              <a:gd name="connsiteY3455" fmla="*/ 1014793 h 5604001"/>
              <a:gd name="connsiteX3456" fmla="*/ 4357180 w 6293294"/>
              <a:gd name="connsiteY3456" fmla="*/ 994029 h 5604001"/>
              <a:gd name="connsiteX3457" fmla="*/ 4343274 w 6293294"/>
              <a:gd name="connsiteY3457" fmla="*/ 869315 h 5604001"/>
              <a:gd name="connsiteX3458" fmla="*/ 4343274 w 6293294"/>
              <a:gd name="connsiteY3458" fmla="*/ 994029 h 5604001"/>
              <a:gd name="connsiteX3459" fmla="*/ 4326001 w 6293294"/>
              <a:gd name="connsiteY3459" fmla="*/ 994029 h 5604001"/>
              <a:gd name="connsiteX3460" fmla="*/ 4287901 w 6293294"/>
              <a:gd name="connsiteY3460" fmla="*/ 955929 h 5604001"/>
              <a:gd name="connsiteX3461" fmla="*/ 4256723 w 6293294"/>
              <a:gd name="connsiteY3461" fmla="*/ 949008 h 5604001"/>
              <a:gd name="connsiteX3462" fmla="*/ 4246309 w 6293294"/>
              <a:gd name="connsiteY3462" fmla="*/ 938593 h 5604001"/>
              <a:gd name="connsiteX3463" fmla="*/ 4249801 w 6293294"/>
              <a:gd name="connsiteY3463" fmla="*/ 914400 h 5604001"/>
              <a:gd name="connsiteX3464" fmla="*/ 4235958 w 6293294"/>
              <a:gd name="connsiteY3464" fmla="*/ 938593 h 5604001"/>
              <a:gd name="connsiteX3465" fmla="*/ 4242880 w 6293294"/>
              <a:gd name="connsiteY3465" fmla="*/ 952500 h 5604001"/>
              <a:gd name="connsiteX3466" fmla="*/ 4194366 w 6293294"/>
              <a:gd name="connsiteY3466" fmla="*/ 959421 h 5604001"/>
              <a:gd name="connsiteX3467" fmla="*/ 4177030 w 6293294"/>
              <a:gd name="connsiteY3467" fmla="*/ 928243 h 5604001"/>
              <a:gd name="connsiteX3468" fmla="*/ 4187444 w 6293294"/>
              <a:gd name="connsiteY3468" fmla="*/ 879729 h 5604001"/>
              <a:gd name="connsiteX3469" fmla="*/ 4228974 w 6293294"/>
              <a:gd name="connsiteY3469" fmla="*/ 938593 h 5604001"/>
              <a:gd name="connsiteX3470" fmla="*/ 4242880 w 6293294"/>
              <a:gd name="connsiteY3470" fmla="*/ 910908 h 5604001"/>
              <a:gd name="connsiteX3471" fmla="*/ 4235958 w 6293294"/>
              <a:gd name="connsiteY3471" fmla="*/ 845121 h 5604001"/>
              <a:gd name="connsiteX3472" fmla="*/ 4249801 w 6293294"/>
              <a:gd name="connsiteY3472" fmla="*/ 789686 h 5604001"/>
              <a:gd name="connsiteX3473" fmla="*/ 4284409 w 6293294"/>
              <a:gd name="connsiteY3473" fmla="*/ 827786 h 5604001"/>
              <a:gd name="connsiteX3474" fmla="*/ 4301744 w 6293294"/>
              <a:gd name="connsiteY3474" fmla="*/ 782765 h 5604001"/>
              <a:gd name="connsiteX3475" fmla="*/ 4294823 w 6293294"/>
              <a:gd name="connsiteY3475" fmla="*/ 696151 h 5604001"/>
              <a:gd name="connsiteX3476" fmla="*/ 4312158 w 6293294"/>
              <a:gd name="connsiteY3476" fmla="*/ 633857 h 5604001"/>
              <a:gd name="connsiteX3477" fmla="*/ 4332923 w 6293294"/>
              <a:gd name="connsiteY3477" fmla="*/ 664972 h 5604001"/>
              <a:gd name="connsiteX3478" fmla="*/ 4350258 w 6293294"/>
              <a:gd name="connsiteY3478" fmla="*/ 626872 h 5604001"/>
              <a:gd name="connsiteX3479" fmla="*/ 4350258 w 6293294"/>
              <a:gd name="connsiteY3479" fmla="*/ 543751 h 5604001"/>
              <a:gd name="connsiteX3480" fmla="*/ 4360609 w 6293294"/>
              <a:gd name="connsiteY3480" fmla="*/ 502222 h 5604001"/>
              <a:gd name="connsiteX3481" fmla="*/ 4384866 w 6293294"/>
              <a:gd name="connsiteY3481" fmla="*/ 529908 h 5604001"/>
              <a:gd name="connsiteX3482" fmla="*/ 4409123 w 6293294"/>
              <a:gd name="connsiteY3482" fmla="*/ 429450 h 5604001"/>
              <a:gd name="connsiteX3483" fmla="*/ 4436809 w 6293294"/>
              <a:gd name="connsiteY3483" fmla="*/ 453708 h 5604001"/>
              <a:gd name="connsiteX3484" fmla="*/ 4499166 w 6293294"/>
              <a:gd name="connsiteY3484" fmla="*/ 349822 h 5604001"/>
              <a:gd name="connsiteX3485" fmla="*/ 4523423 w 6293294"/>
              <a:gd name="connsiteY3485" fmla="*/ 374078 h 5604001"/>
              <a:gd name="connsiteX3486" fmla="*/ 4544187 w 6293294"/>
              <a:gd name="connsiteY3486" fmla="*/ 280543 h 5604001"/>
              <a:gd name="connsiteX3487" fmla="*/ 4575366 w 6293294"/>
              <a:gd name="connsiteY3487" fmla="*/ 315150 h 5604001"/>
              <a:gd name="connsiteX3488" fmla="*/ 4609974 w 6293294"/>
              <a:gd name="connsiteY3488" fmla="*/ 214757 h 5604001"/>
              <a:gd name="connsiteX3489" fmla="*/ 4623816 w 6293294"/>
              <a:gd name="connsiteY3489" fmla="*/ 221678 h 5604001"/>
              <a:gd name="connsiteX3490" fmla="*/ 4648074 w 6293294"/>
              <a:gd name="connsiteY3490" fmla="*/ 207836 h 5604001"/>
              <a:gd name="connsiteX3491" fmla="*/ 4675823 w 6293294"/>
              <a:gd name="connsiteY3491" fmla="*/ 159322 h 5604001"/>
              <a:gd name="connsiteX3492" fmla="*/ 4738116 w 6293294"/>
              <a:gd name="connsiteY3492" fmla="*/ 96964 h 5604001"/>
              <a:gd name="connsiteX3493" fmla="*/ 4752023 w 6293294"/>
              <a:gd name="connsiteY3493" fmla="*/ 103886 h 5604001"/>
              <a:gd name="connsiteX3494" fmla="*/ 4803966 w 6293294"/>
              <a:gd name="connsiteY3494" fmla="*/ 51943 h 5604001"/>
              <a:gd name="connsiteX3495" fmla="*/ 4848987 w 6293294"/>
              <a:gd name="connsiteY3495" fmla="*/ 69278 h 5604001"/>
              <a:gd name="connsiteX3496" fmla="*/ 4838574 w 6293294"/>
              <a:gd name="connsiteY3496" fmla="*/ 10414 h 5604001"/>
              <a:gd name="connsiteX3497" fmla="*/ 4817809 w 6293294"/>
              <a:gd name="connsiteY3497" fmla="*/ 38100 h 5604001"/>
              <a:gd name="connsiteX3498" fmla="*/ 4817809 w 6293294"/>
              <a:gd name="connsiteY3498" fmla="*/ 48514 h 5604001"/>
              <a:gd name="connsiteX3499" fmla="*/ 4869751 w 6293294"/>
              <a:gd name="connsiteY3499" fmla="*/ 48514 h 5604001"/>
              <a:gd name="connsiteX3500" fmla="*/ 4873244 w 6293294"/>
              <a:gd name="connsiteY3500" fmla="*/ 58864 h 5604001"/>
              <a:gd name="connsiteX3501" fmla="*/ 4855909 w 6293294"/>
              <a:gd name="connsiteY3501" fmla="*/ 103886 h 5604001"/>
              <a:gd name="connsiteX3502" fmla="*/ 4894009 w 6293294"/>
              <a:gd name="connsiteY3502" fmla="*/ 83122 h 5604001"/>
              <a:gd name="connsiteX3503" fmla="*/ 4907851 w 6293294"/>
              <a:gd name="connsiteY3503" fmla="*/ 96964 h 5604001"/>
              <a:gd name="connsiteX3504" fmla="*/ 4873244 w 6293294"/>
              <a:gd name="connsiteY3504" fmla="*/ 183578 h 5604001"/>
              <a:gd name="connsiteX3505" fmla="*/ 4907851 w 6293294"/>
              <a:gd name="connsiteY3505" fmla="*/ 211264 h 5604001"/>
              <a:gd name="connsiteX3506" fmla="*/ 4907851 w 6293294"/>
              <a:gd name="connsiteY3506" fmla="*/ 242443 h 5604001"/>
              <a:gd name="connsiteX3507" fmla="*/ 4939030 w 6293294"/>
              <a:gd name="connsiteY3507" fmla="*/ 249364 h 5604001"/>
              <a:gd name="connsiteX3508" fmla="*/ 4942523 w 6293294"/>
              <a:gd name="connsiteY3508" fmla="*/ 259778 h 5604001"/>
              <a:gd name="connsiteX3509" fmla="*/ 4897437 w 6293294"/>
              <a:gd name="connsiteY3509" fmla="*/ 332486 h 5604001"/>
              <a:gd name="connsiteX3510" fmla="*/ 4904423 w 6293294"/>
              <a:gd name="connsiteY3510" fmla="*/ 377508 h 5604001"/>
              <a:gd name="connsiteX3511" fmla="*/ 4842066 w 6293294"/>
              <a:gd name="connsiteY3511" fmla="*/ 439864 h 5604001"/>
              <a:gd name="connsiteX3512" fmla="*/ 4852416 w 6293294"/>
              <a:gd name="connsiteY3512" fmla="*/ 467550 h 5604001"/>
              <a:gd name="connsiteX3513" fmla="*/ 4793551 w 6293294"/>
              <a:gd name="connsiteY3513" fmla="*/ 522986 h 5604001"/>
              <a:gd name="connsiteX3514" fmla="*/ 4814316 w 6293294"/>
              <a:gd name="connsiteY3514" fmla="*/ 550672 h 5604001"/>
              <a:gd name="connsiteX3515" fmla="*/ 4762374 w 6293294"/>
              <a:gd name="connsiteY3515" fmla="*/ 602679 h 5604001"/>
              <a:gd name="connsiteX3516" fmla="*/ 4790123 w 6293294"/>
              <a:gd name="connsiteY3516" fmla="*/ 623443 h 5604001"/>
              <a:gd name="connsiteX3517" fmla="*/ 4727766 w 6293294"/>
              <a:gd name="connsiteY3517" fmla="*/ 730822 h 5604001"/>
              <a:gd name="connsiteX3518" fmla="*/ 4758944 w 6293294"/>
              <a:gd name="connsiteY3518" fmla="*/ 748094 h 5604001"/>
              <a:gd name="connsiteX3519" fmla="*/ 4703509 w 6293294"/>
              <a:gd name="connsiteY3519" fmla="*/ 848551 h 5604001"/>
              <a:gd name="connsiteX3520" fmla="*/ 4710430 w 6293294"/>
              <a:gd name="connsiteY3520" fmla="*/ 855472 h 5604001"/>
              <a:gd name="connsiteX3521" fmla="*/ 4734687 w 6293294"/>
              <a:gd name="connsiteY3521" fmla="*/ 834708 h 5604001"/>
              <a:gd name="connsiteX3522" fmla="*/ 4790123 w 6293294"/>
              <a:gd name="connsiteY3522" fmla="*/ 813943 h 5604001"/>
              <a:gd name="connsiteX3523" fmla="*/ 4817809 w 6293294"/>
              <a:gd name="connsiteY3523" fmla="*/ 862393 h 5604001"/>
              <a:gd name="connsiteX3524" fmla="*/ 5001387 w 6293294"/>
              <a:gd name="connsiteY3524" fmla="*/ 696151 h 5604001"/>
              <a:gd name="connsiteX3525" fmla="*/ 5022151 w 6293294"/>
              <a:gd name="connsiteY3525" fmla="*/ 730822 h 5604001"/>
              <a:gd name="connsiteX3526" fmla="*/ 5178044 w 6293294"/>
              <a:gd name="connsiteY3526" fmla="*/ 595757 h 5604001"/>
              <a:gd name="connsiteX3527" fmla="*/ 5191887 w 6293294"/>
              <a:gd name="connsiteY3527" fmla="*/ 599186 h 5604001"/>
              <a:gd name="connsiteX3528" fmla="*/ 5198809 w 6293294"/>
              <a:gd name="connsiteY3528" fmla="*/ 644208 h 5604001"/>
              <a:gd name="connsiteX3529" fmla="*/ 5299266 w 6293294"/>
              <a:gd name="connsiteY3529" fmla="*/ 561086 h 5604001"/>
              <a:gd name="connsiteX3530" fmla="*/ 5316537 w 6293294"/>
              <a:gd name="connsiteY3530" fmla="*/ 561086 h 5604001"/>
              <a:gd name="connsiteX3531" fmla="*/ 5340795 w 6293294"/>
              <a:gd name="connsiteY3531" fmla="*/ 599186 h 5604001"/>
              <a:gd name="connsiteX3532" fmla="*/ 5493195 w 6293294"/>
              <a:gd name="connsiteY3532" fmla="*/ 529908 h 5604001"/>
              <a:gd name="connsiteX3533" fmla="*/ 5524374 w 6293294"/>
              <a:gd name="connsiteY3533" fmla="*/ 561086 h 5604001"/>
              <a:gd name="connsiteX3534" fmla="*/ 5617909 w 6293294"/>
              <a:gd name="connsiteY3534" fmla="*/ 481457 h 5604001"/>
              <a:gd name="connsiteX3535" fmla="*/ 5638674 w 6293294"/>
              <a:gd name="connsiteY3535" fmla="*/ 529908 h 5604001"/>
              <a:gd name="connsiteX3536" fmla="*/ 5645595 w 6293294"/>
              <a:gd name="connsiteY3536" fmla="*/ 533400 h 5604001"/>
              <a:gd name="connsiteX3537" fmla="*/ 5763324 w 6293294"/>
              <a:gd name="connsiteY3537" fmla="*/ 460629 h 5604001"/>
              <a:gd name="connsiteX3538" fmla="*/ 5801424 w 6293294"/>
              <a:gd name="connsiteY3538" fmla="*/ 484886 h 5604001"/>
              <a:gd name="connsiteX3539" fmla="*/ 5912295 w 6293294"/>
              <a:gd name="connsiteY3539" fmla="*/ 443357 h 5604001"/>
              <a:gd name="connsiteX3540" fmla="*/ 5943474 w 6293294"/>
              <a:gd name="connsiteY3540" fmla="*/ 439864 h 5604001"/>
              <a:gd name="connsiteX3541" fmla="*/ 6054281 w 6293294"/>
              <a:gd name="connsiteY3541" fmla="*/ 415608 h 5604001"/>
              <a:gd name="connsiteX3542" fmla="*/ 6071616 w 6293294"/>
              <a:gd name="connsiteY3542" fmla="*/ 432943 h 5604001"/>
              <a:gd name="connsiteX3543" fmla="*/ 6234367 w 6293294"/>
              <a:gd name="connsiteY3543" fmla="*/ 394843 h 5604001"/>
              <a:gd name="connsiteX3544" fmla="*/ 6251702 w 6293294"/>
              <a:gd name="connsiteY3544" fmla="*/ 398336 h 5604001"/>
              <a:gd name="connsiteX3545" fmla="*/ 6255195 w 6293294"/>
              <a:gd name="connsiteY3545" fmla="*/ 405257 h 5604001"/>
              <a:gd name="connsiteX3546" fmla="*/ 6196267 w 6293294"/>
              <a:gd name="connsiteY3546" fmla="*/ 436436 h 5604001"/>
              <a:gd name="connsiteX3547" fmla="*/ 6262116 w 6293294"/>
              <a:gd name="connsiteY3547" fmla="*/ 464122 h 5604001"/>
              <a:gd name="connsiteX3548" fmla="*/ 6262116 w 6293294"/>
              <a:gd name="connsiteY3548" fmla="*/ 477964 h 5604001"/>
              <a:gd name="connsiteX3549" fmla="*/ 6196267 w 6293294"/>
              <a:gd name="connsiteY3549" fmla="*/ 509143 h 5604001"/>
              <a:gd name="connsiteX3550" fmla="*/ 6272467 w 6293294"/>
              <a:gd name="connsiteY3550" fmla="*/ 512572 h 5604001"/>
              <a:gd name="connsiteX3551" fmla="*/ 6282881 w 6293294"/>
              <a:gd name="connsiteY3551" fmla="*/ 522986 h 5604001"/>
              <a:gd name="connsiteX3552" fmla="*/ 6206681 w 6293294"/>
              <a:gd name="connsiteY3552" fmla="*/ 571500 h 5604001"/>
              <a:gd name="connsiteX3553" fmla="*/ 6161659 w 6293294"/>
              <a:gd name="connsiteY3553" fmla="*/ 602679 h 5604001"/>
              <a:gd name="connsiteX3554" fmla="*/ 6192837 w 6293294"/>
              <a:gd name="connsiteY3554" fmla="*/ 637286 h 5604001"/>
              <a:gd name="connsiteX3555" fmla="*/ 6161659 w 6293294"/>
              <a:gd name="connsiteY3555" fmla="*/ 675386 h 5604001"/>
              <a:gd name="connsiteX3556" fmla="*/ 6199759 w 6293294"/>
              <a:gd name="connsiteY3556" fmla="*/ 699643 h 5604001"/>
              <a:gd name="connsiteX3557" fmla="*/ 6192837 w 6293294"/>
              <a:gd name="connsiteY3557" fmla="*/ 709994 h 5604001"/>
              <a:gd name="connsiteX3558" fmla="*/ 6071616 w 6293294"/>
              <a:gd name="connsiteY3558" fmla="*/ 755079 h 5604001"/>
              <a:gd name="connsiteX3559" fmla="*/ 6057774 w 6293294"/>
              <a:gd name="connsiteY3559" fmla="*/ 786194 h 5604001"/>
              <a:gd name="connsiteX3560" fmla="*/ 5964237 w 6293294"/>
              <a:gd name="connsiteY3560" fmla="*/ 834708 h 5604001"/>
              <a:gd name="connsiteX3561" fmla="*/ 5908802 w 6293294"/>
              <a:gd name="connsiteY3561" fmla="*/ 820865 h 5604001"/>
              <a:gd name="connsiteX3562" fmla="*/ 5898451 w 6293294"/>
              <a:gd name="connsiteY3562" fmla="*/ 858965 h 5604001"/>
              <a:gd name="connsiteX3563" fmla="*/ 5860351 w 6293294"/>
              <a:gd name="connsiteY3563" fmla="*/ 872808 h 5604001"/>
              <a:gd name="connsiteX3564" fmla="*/ 5797995 w 6293294"/>
              <a:gd name="connsiteY3564" fmla="*/ 872808 h 5604001"/>
              <a:gd name="connsiteX3565" fmla="*/ 5766816 w 6293294"/>
              <a:gd name="connsiteY3565" fmla="*/ 883221 h 5604001"/>
              <a:gd name="connsiteX3566" fmla="*/ 5780659 w 6293294"/>
              <a:gd name="connsiteY3566" fmla="*/ 910908 h 5604001"/>
              <a:gd name="connsiteX3567" fmla="*/ 5666359 w 6293294"/>
              <a:gd name="connsiteY3567" fmla="*/ 935165 h 5604001"/>
              <a:gd name="connsiteX3568" fmla="*/ 5659437 w 6293294"/>
              <a:gd name="connsiteY3568" fmla="*/ 942086 h 5604001"/>
              <a:gd name="connsiteX3569" fmla="*/ 5687124 w 6293294"/>
              <a:gd name="connsiteY3569" fmla="*/ 962851 h 5604001"/>
              <a:gd name="connsiteX3570" fmla="*/ 5510530 w 6293294"/>
              <a:gd name="connsiteY3570" fmla="*/ 1039051 h 5604001"/>
              <a:gd name="connsiteX3571" fmla="*/ 5541709 w 6293294"/>
              <a:gd name="connsiteY3571" fmla="*/ 1063308 h 5604001"/>
              <a:gd name="connsiteX3572" fmla="*/ 5375466 w 6293294"/>
              <a:gd name="connsiteY3572" fmla="*/ 1142937 h 5604001"/>
              <a:gd name="connsiteX3573" fmla="*/ 5413502 w 6293294"/>
              <a:gd name="connsiteY3573" fmla="*/ 1188021 h 5604001"/>
              <a:gd name="connsiteX3574" fmla="*/ 5275009 w 6293294"/>
              <a:gd name="connsiteY3574" fmla="*/ 1239965 h 5604001"/>
              <a:gd name="connsiteX3575" fmla="*/ 5216081 w 6293294"/>
              <a:gd name="connsiteY3575" fmla="*/ 1239965 h 5604001"/>
              <a:gd name="connsiteX3576" fmla="*/ 5056759 w 6293294"/>
              <a:gd name="connsiteY3576" fmla="*/ 1298829 h 5604001"/>
              <a:gd name="connsiteX3577" fmla="*/ 5056759 w 6293294"/>
              <a:gd name="connsiteY3577" fmla="*/ 1319593 h 5604001"/>
              <a:gd name="connsiteX3578" fmla="*/ 4997895 w 6293294"/>
              <a:gd name="connsiteY3578" fmla="*/ 1343851 h 5604001"/>
              <a:gd name="connsiteX3579" fmla="*/ 4925187 w 6293294"/>
              <a:gd name="connsiteY3579" fmla="*/ 1357693 h 5604001"/>
              <a:gd name="connsiteX3580" fmla="*/ 4942523 w 6293294"/>
              <a:gd name="connsiteY3580" fmla="*/ 1368108 h 5604001"/>
              <a:gd name="connsiteX3581" fmla="*/ 5008309 w 6293294"/>
              <a:gd name="connsiteY3581" fmla="*/ 1409637 h 5604001"/>
              <a:gd name="connsiteX3582" fmla="*/ 5084509 w 6293294"/>
              <a:gd name="connsiteY3582" fmla="*/ 1475486 h 5604001"/>
              <a:gd name="connsiteX3583" fmla="*/ 5119116 w 6293294"/>
              <a:gd name="connsiteY3583" fmla="*/ 1485837 h 5604001"/>
              <a:gd name="connsiteX3584" fmla="*/ 5146866 w 6293294"/>
              <a:gd name="connsiteY3584" fmla="*/ 1513586 h 5604001"/>
              <a:gd name="connsiteX3585" fmla="*/ 5160709 w 6293294"/>
              <a:gd name="connsiteY3585" fmla="*/ 1520508 h 5604001"/>
              <a:gd name="connsiteX3586" fmla="*/ 5195316 w 6293294"/>
              <a:gd name="connsiteY3586" fmla="*/ 1510093 h 5604001"/>
              <a:gd name="connsiteX3587" fmla="*/ 5240337 w 6293294"/>
              <a:gd name="connsiteY3587" fmla="*/ 1558608 h 5604001"/>
              <a:gd name="connsiteX3588" fmla="*/ 5285359 w 6293294"/>
              <a:gd name="connsiteY3588" fmla="*/ 1586293 h 5604001"/>
              <a:gd name="connsiteX3589" fmla="*/ 5320030 w 6293294"/>
              <a:gd name="connsiteY3589" fmla="*/ 1648651 h 5604001"/>
              <a:gd name="connsiteX3590" fmla="*/ 5330381 w 6293294"/>
              <a:gd name="connsiteY3590" fmla="*/ 1652080 h 5604001"/>
              <a:gd name="connsiteX3591" fmla="*/ 5368481 w 6293294"/>
              <a:gd name="connsiteY3591" fmla="*/ 1627886 h 5604001"/>
              <a:gd name="connsiteX3592" fmla="*/ 5392737 w 6293294"/>
              <a:gd name="connsiteY3592" fmla="*/ 1627886 h 5604001"/>
              <a:gd name="connsiteX3593" fmla="*/ 5420487 w 6293294"/>
              <a:gd name="connsiteY3593" fmla="*/ 1600137 h 5604001"/>
              <a:gd name="connsiteX3594" fmla="*/ 5458587 w 6293294"/>
              <a:gd name="connsiteY3594" fmla="*/ 1589786 h 5604001"/>
              <a:gd name="connsiteX3595" fmla="*/ 5510530 w 6293294"/>
              <a:gd name="connsiteY3595" fmla="*/ 1645158 h 5604001"/>
              <a:gd name="connsiteX3596" fmla="*/ 5534787 w 6293294"/>
              <a:gd name="connsiteY3596" fmla="*/ 1669415 h 5604001"/>
              <a:gd name="connsiteX3597" fmla="*/ 5545137 w 6293294"/>
              <a:gd name="connsiteY3597" fmla="*/ 1714437 h 5604001"/>
              <a:gd name="connsiteX3598" fmla="*/ 5538216 w 6293294"/>
              <a:gd name="connsiteY3598" fmla="*/ 1745615 h 5604001"/>
              <a:gd name="connsiteX3599" fmla="*/ 5565902 w 6293294"/>
              <a:gd name="connsiteY3599" fmla="*/ 1811401 h 5604001"/>
              <a:gd name="connsiteX3600" fmla="*/ 5583237 w 6293294"/>
              <a:gd name="connsiteY3600" fmla="*/ 1880680 h 5604001"/>
              <a:gd name="connsiteX3601" fmla="*/ 5600574 w 6293294"/>
              <a:gd name="connsiteY3601" fmla="*/ 1828737 h 5604001"/>
              <a:gd name="connsiteX3602" fmla="*/ 5669851 w 6293294"/>
              <a:gd name="connsiteY3602" fmla="*/ 1728280 h 5604001"/>
              <a:gd name="connsiteX3603" fmla="*/ 5749481 w 6293294"/>
              <a:gd name="connsiteY3603" fmla="*/ 1711008 h 5604001"/>
              <a:gd name="connsiteX3604" fmla="*/ 5801424 w 6293294"/>
              <a:gd name="connsiteY3604" fmla="*/ 1659065 h 5604001"/>
              <a:gd name="connsiteX3605" fmla="*/ 5815330 w 6293294"/>
              <a:gd name="connsiteY3605" fmla="*/ 1655572 h 5604001"/>
              <a:gd name="connsiteX3606" fmla="*/ 5874195 w 6293294"/>
              <a:gd name="connsiteY3606" fmla="*/ 1686751 h 5604001"/>
              <a:gd name="connsiteX3607" fmla="*/ 5960745 w 6293294"/>
              <a:gd name="connsiteY3607" fmla="*/ 1749108 h 5604001"/>
              <a:gd name="connsiteX3608" fmla="*/ 5950395 w 6293294"/>
              <a:gd name="connsiteY3608" fmla="*/ 1780286 h 5604001"/>
              <a:gd name="connsiteX3609" fmla="*/ 5971159 w 6293294"/>
              <a:gd name="connsiteY3609" fmla="*/ 1797558 h 5604001"/>
              <a:gd name="connsiteX3610" fmla="*/ 6040437 w 6293294"/>
              <a:gd name="connsiteY3610" fmla="*/ 1759458 h 5604001"/>
              <a:gd name="connsiteX3611" fmla="*/ 6099302 w 6293294"/>
              <a:gd name="connsiteY3611" fmla="*/ 1821815 h 5604001"/>
              <a:gd name="connsiteX3612" fmla="*/ 6102795 w 6293294"/>
              <a:gd name="connsiteY3612" fmla="*/ 1880680 h 5604001"/>
              <a:gd name="connsiteX3613" fmla="*/ 6144324 w 6293294"/>
              <a:gd name="connsiteY3613" fmla="*/ 1932623 h 5604001"/>
              <a:gd name="connsiteX3614" fmla="*/ 6127051 w 6293294"/>
              <a:gd name="connsiteY3614" fmla="*/ 1991551 h 5604001"/>
              <a:gd name="connsiteX3615" fmla="*/ 6095874 w 6293294"/>
              <a:gd name="connsiteY3615" fmla="*/ 2026158 h 5604001"/>
              <a:gd name="connsiteX3616" fmla="*/ 6081967 w 6293294"/>
              <a:gd name="connsiteY3616" fmla="*/ 2088515 h 5604001"/>
              <a:gd name="connsiteX3617" fmla="*/ 6061202 w 6293294"/>
              <a:gd name="connsiteY3617" fmla="*/ 2143951 h 5604001"/>
              <a:gd name="connsiteX3618" fmla="*/ 6061202 w 6293294"/>
              <a:gd name="connsiteY3618" fmla="*/ 2154301 h 5604001"/>
              <a:gd name="connsiteX3619" fmla="*/ 6113145 w 6293294"/>
              <a:gd name="connsiteY3619" fmla="*/ 2157794 h 5604001"/>
              <a:gd name="connsiteX3620" fmla="*/ 6189345 w 6293294"/>
              <a:gd name="connsiteY3620" fmla="*/ 2223580 h 5604001"/>
              <a:gd name="connsiteX3621" fmla="*/ 6258624 w 6293294"/>
              <a:gd name="connsiteY3621" fmla="*/ 2275523 h 5604001"/>
              <a:gd name="connsiteX3622" fmla="*/ 6269037 w 6293294"/>
              <a:gd name="connsiteY3622" fmla="*/ 2324037 h 5604001"/>
              <a:gd name="connsiteX3623" fmla="*/ 6289802 w 6293294"/>
              <a:gd name="connsiteY3623" fmla="*/ 2358644 h 5604001"/>
              <a:gd name="connsiteX3624" fmla="*/ 6293295 w 6293294"/>
              <a:gd name="connsiteY3624" fmla="*/ 2375980 h 5604001"/>
              <a:gd name="connsiteX3625" fmla="*/ 6272467 w 6293294"/>
              <a:gd name="connsiteY3625" fmla="*/ 2431415 h 5604001"/>
              <a:gd name="connsiteX3626" fmla="*/ 6282881 w 6293294"/>
              <a:gd name="connsiteY3626" fmla="*/ 2472944 h 5604001"/>
              <a:gd name="connsiteX3627" fmla="*/ 6224016 w 6293294"/>
              <a:gd name="connsiteY3627" fmla="*/ 2531872 h 5604001"/>
              <a:gd name="connsiteX3628" fmla="*/ 6106224 w 6293294"/>
              <a:gd name="connsiteY3628" fmla="*/ 2594166 h 5604001"/>
              <a:gd name="connsiteX3629" fmla="*/ 6158167 w 6293294"/>
              <a:gd name="connsiteY3629" fmla="*/ 2687701 h 5604001"/>
              <a:gd name="connsiteX3630" fmla="*/ 6140895 w 6293294"/>
              <a:gd name="connsiteY3630" fmla="*/ 2722309 h 5604001"/>
              <a:gd name="connsiteX3631" fmla="*/ 6196267 w 6293294"/>
              <a:gd name="connsiteY3631" fmla="*/ 2840101 h 5604001"/>
              <a:gd name="connsiteX3632" fmla="*/ 6178995 w 6293294"/>
              <a:gd name="connsiteY3632" fmla="*/ 2892044 h 5604001"/>
              <a:gd name="connsiteX3633" fmla="*/ 6147816 w 6293294"/>
              <a:gd name="connsiteY3633" fmla="*/ 2919730 h 5604001"/>
              <a:gd name="connsiteX3634" fmla="*/ 6151245 w 6293294"/>
              <a:gd name="connsiteY3634" fmla="*/ 2937066 h 5604001"/>
              <a:gd name="connsiteX3635" fmla="*/ 6092381 w 6293294"/>
              <a:gd name="connsiteY3635" fmla="*/ 2999423 h 5604001"/>
              <a:gd name="connsiteX3636" fmla="*/ 6106224 w 6293294"/>
              <a:gd name="connsiteY3636" fmla="*/ 3061780 h 5604001"/>
              <a:gd name="connsiteX3637" fmla="*/ 6088951 w 6293294"/>
              <a:gd name="connsiteY3637" fmla="*/ 3103309 h 5604001"/>
              <a:gd name="connsiteX3638" fmla="*/ 6109716 w 6293294"/>
              <a:gd name="connsiteY3638" fmla="*/ 3158744 h 5604001"/>
              <a:gd name="connsiteX3639" fmla="*/ 6078537 w 6293294"/>
              <a:gd name="connsiteY3639" fmla="*/ 3217609 h 5604001"/>
              <a:gd name="connsiteX3640" fmla="*/ 6061202 w 6293294"/>
              <a:gd name="connsiteY3640" fmla="*/ 3224530 h 5604001"/>
              <a:gd name="connsiteX3641" fmla="*/ 6054281 w 6293294"/>
              <a:gd name="connsiteY3641" fmla="*/ 3231451 h 5604001"/>
              <a:gd name="connsiteX3642" fmla="*/ 5967730 w 6293294"/>
              <a:gd name="connsiteY3642" fmla="*/ 3297301 h 5604001"/>
              <a:gd name="connsiteX3643" fmla="*/ 5922645 w 6293294"/>
              <a:gd name="connsiteY3643" fmla="*/ 3276473 h 5604001"/>
              <a:gd name="connsiteX3644" fmla="*/ 5894959 w 6293294"/>
              <a:gd name="connsiteY3644" fmla="*/ 3283458 h 5604001"/>
              <a:gd name="connsiteX3645" fmla="*/ 5797995 w 6293294"/>
              <a:gd name="connsiteY3645" fmla="*/ 3241866 h 5604001"/>
              <a:gd name="connsiteX3646" fmla="*/ 5763324 w 6293294"/>
              <a:gd name="connsiteY3646" fmla="*/ 3207258 h 5604001"/>
              <a:gd name="connsiteX3647" fmla="*/ 5680202 w 6293294"/>
              <a:gd name="connsiteY3647" fmla="*/ 3189923 h 5604001"/>
              <a:gd name="connsiteX3648" fmla="*/ 5666359 w 6293294"/>
              <a:gd name="connsiteY3648" fmla="*/ 3189923 h 5604001"/>
              <a:gd name="connsiteX3649" fmla="*/ 5718302 w 6293294"/>
              <a:gd name="connsiteY3649" fmla="*/ 3352673 h 5604001"/>
              <a:gd name="connsiteX3650" fmla="*/ 5694109 w 6293294"/>
              <a:gd name="connsiteY3650" fmla="*/ 3428873 h 5604001"/>
              <a:gd name="connsiteX3651" fmla="*/ 5652516 w 6293294"/>
              <a:gd name="connsiteY3651" fmla="*/ 3442780 h 5604001"/>
              <a:gd name="connsiteX3652" fmla="*/ 5659437 w 6293294"/>
              <a:gd name="connsiteY3652" fmla="*/ 3494723 h 5604001"/>
              <a:gd name="connsiteX3653" fmla="*/ 5638674 w 6293294"/>
              <a:gd name="connsiteY3653" fmla="*/ 3574351 h 5604001"/>
              <a:gd name="connsiteX3654" fmla="*/ 5527802 w 6293294"/>
              <a:gd name="connsiteY3654" fmla="*/ 3636709 h 5604001"/>
              <a:gd name="connsiteX3655" fmla="*/ 5472430 w 6293294"/>
              <a:gd name="connsiteY3655" fmla="*/ 3619373 h 5604001"/>
              <a:gd name="connsiteX3656" fmla="*/ 5416995 w 6293294"/>
              <a:gd name="connsiteY3656" fmla="*/ 3681730 h 5604001"/>
              <a:gd name="connsiteX3657" fmla="*/ 5378895 w 6293294"/>
              <a:gd name="connsiteY3657" fmla="*/ 3688651 h 5604001"/>
              <a:gd name="connsiteX3658" fmla="*/ 5423916 w 6293294"/>
              <a:gd name="connsiteY3658" fmla="*/ 3771773 h 5604001"/>
              <a:gd name="connsiteX3659" fmla="*/ 5416995 w 6293294"/>
              <a:gd name="connsiteY3659" fmla="*/ 3799523 h 5604001"/>
              <a:gd name="connsiteX3660" fmla="*/ 5441251 w 6293294"/>
              <a:gd name="connsiteY3660" fmla="*/ 3827209 h 5604001"/>
              <a:gd name="connsiteX3661" fmla="*/ 5507037 w 6293294"/>
              <a:gd name="connsiteY3661" fmla="*/ 3962273 h 5604001"/>
              <a:gd name="connsiteX3662" fmla="*/ 5493195 w 6293294"/>
              <a:gd name="connsiteY3662" fmla="*/ 3976116 h 5604001"/>
              <a:gd name="connsiteX3663" fmla="*/ 5513959 w 6293294"/>
              <a:gd name="connsiteY3663" fmla="*/ 4028123 h 5604001"/>
              <a:gd name="connsiteX3664" fmla="*/ 5513959 w 6293294"/>
              <a:gd name="connsiteY3664" fmla="*/ 4111244 h 5604001"/>
              <a:gd name="connsiteX3665" fmla="*/ 5489702 w 6293294"/>
              <a:gd name="connsiteY3665" fmla="*/ 4118166 h 5604001"/>
              <a:gd name="connsiteX3666" fmla="*/ 5486274 w 6293294"/>
              <a:gd name="connsiteY3666" fmla="*/ 4128516 h 5604001"/>
              <a:gd name="connsiteX3667" fmla="*/ 5503609 w 6293294"/>
              <a:gd name="connsiteY3667" fmla="*/ 4204716 h 5604001"/>
              <a:gd name="connsiteX3668" fmla="*/ 5493195 w 6293294"/>
              <a:gd name="connsiteY3668" fmla="*/ 4235895 h 5604001"/>
              <a:gd name="connsiteX3669" fmla="*/ 5479351 w 6293294"/>
              <a:gd name="connsiteY3669" fmla="*/ 4253230 h 5604001"/>
              <a:gd name="connsiteX3670" fmla="*/ 5489702 w 6293294"/>
              <a:gd name="connsiteY3670" fmla="*/ 4308666 h 5604001"/>
              <a:gd name="connsiteX3671" fmla="*/ 5468937 w 6293294"/>
              <a:gd name="connsiteY3671" fmla="*/ 4329430 h 5604001"/>
              <a:gd name="connsiteX3672" fmla="*/ 5458587 w 6293294"/>
              <a:gd name="connsiteY3672" fmla="*/ 4322509 h 5604001"/>
              <a:gd name="connsiteX3673" fmla="*/ 5427409 w 6293294"/>
              <a:gd name="connsiteY3673" fmla="*/ 4273995 h 5604001"/>
              <a:gd name="connsiteX3674" fmla="*/ 5385816 w 6293294"/>
              <a:gd name="connsiteY3674" fmla="*/ 4301681 h 5604001"/>
              <a:gd name="connsiteX3675" fmla="*/ 5292281 w 6293294"/>
              <a:gd name="connsiteY3675" fmla="*/ 4177030 h 5604001"/>
              <a:gd name="connsiteX3676" fmla="*/ 5257674 w 6293294"/>
              <a:gd name="connsiteY3676" fmla="*/ 4194366 h 5604001"/>
              <a:gd name="connsiteX3677" fmla="*/ 5157216 w 6293294"/>
              <a:gd name="connsiteY3677" fmla="*/ 4090416 h 5604001"/>
              <a:gd name="connsiteX3678" fmla="*/ 5132959 w 6293294"/>
              <a:gd name="connsiteY3678" fmla="*/ 4097338 h 5604001"/>
              <a:gd name="connsiteX3679" fmla="*/ 5056759 w 6293294"/>
              <a:gd name="connsiteY3679" fmla="*/ 4003866 h 5604001"/>
              <a:gd name="connsiteX3680" fmla="*/ 5032566 w 6293294"/>
              <a:gd name="connsiteY3680" fmla="*/ 4017709 h 5604001"/>
              <a:gd name="connsiteX3681" fmla="*/ 5001387 w 6293294"/>
              <a:gd name="connsiteY3681" fmla="*/ 3861816 h 5604001"/>
              <a:gd name="connsiteX3682" fmla="*/ 4980623 w 6293294"/>
              <a:gd name="connsiteY3682" fmla="*/ 3841051 h 5604001"/>
              <a:gd name="connsiteX3683" fmla="*/ 4911344 w 6293294"/>
              <a:gd name="connsiteY3683" fmla="*/ 3688651 h 5604001"/>
              <a:gd name="connsiteX3684" fmla="*/ 4911344 w 6293294"/>
              <a:gd name="connsiteY3684" fmla="*/ 3615944 h 5604001"/>
              <a:gd name="connsiteX3685" fmla="*/ 4925187 w 6293294"/>
              <a:gd name="connsiteY3685" fmla="*/ 3518980 h 5604001"/>
              <a:gd name="connsiteX3686" fmla="*/ 4942523 w 6293294"/>
              <a:gd name="connsiteY3686" fmla="*/ 3401187 h 5604001"/>
              <a:gd name="connsiteX3687" fmla="*/ 4921695 w 6293294"/>
              <a:gd name="connsiteY3687" fmla="*/ 3421951 h 5604001"/>
              <a:gd name="connsiteX3688" fmla="*/ 4911344 w 6293294"/>
              <a:gd name="connsiteY3688" fmla="*/ 3477387 h 5604001"/>
              <a:gd name="connsiteX3689" fmla="*/ 4848987 w 6293294"/>
              <a:gd name="connsiteY3689" fmla="*/ 3539744 h 5604001"/>
              <a:gd name="connsiteX3690" fmla="*/ 4855909 w 6293294"/>
              <a:gd name="connsiteY3690" fmla="*/ 3570923 h 5604001"/>
              <a:gd name="connsiteX3691" fmla="*/ 4790123 w 6293294"/>
              <a:gd name="connsiteY3691" fmla="*/ 3633280 h 5604001"/>
              <a:gd name="connsiteX3692" fmla="*/ 4755451 w 6293294"/>
              <a:gd name="connsiteY3692" fmla="*/ 3636709 h 5604001"/>
              <a:gd name="connsiteX3693" fmla="*/ 4603051 w 6293294"/>
              <a:gd name="connsiteY3693" fmla="*/ 3712909 h 5604001"/>
              <a:gd name="connsiteX3694" fmla="*/ 4513009 w 6293294"/>
              <a:gd name="connsiteY3694" fmla="*/ 3681730 h 5604001"/>
              <a:gd name="connsiteX3695" fmla="*/ 4464495 w 6293294"/>
              <a:gd name="connsiteY3695" fmla="*/ 3598609 h 5604001"/>
              <a:gd name="connsiteX3696" fmla="*/ 4391787 w 6293294"/>
              <a:gd name="connsiteY3696" fmla="*/ 3595180 h 5604001"/>
              <a:gd name="connsiteX3697" fmla="*/ 4225544 w 6293294"/>
              <a:gd name="connsiteY3697" fmla="*/ 3647123 h 5604001"/>
              <a:gd name="connsiteX3698" fmla="*/ 4218623 w 6293294"/>
              <a:gd name="connsiteY3698" fmla="*/ 3654044 h 5604001"/>
              <a:gd name="connsiteX3699" fmla="*/ 4274058 w 6293294"/>
              <a:gd name="connsiteY3699" fmla="*/ 3775266 h 5604001"/>
              <a:gd name="connsiteX3700" fmla="*/ 4301744 w 6293294"/>
              <a:gd name="connsiteY3700" fmla="*/ 3823716 h 5604001"/>
              <a:gd name="connsiteX3701" fmla="*/ 4305174 w 6293294"/>
              <a:gd name="connsiteY3701" fmla="*/ 3841051 h 5604001"/>
              <a:gd name="connsiteX3702" fmla="*/ 4291330 w 6293294"/>
              <a:gd name="connsiteY3702" fmla="*/ 3889566 h 5604001"/>
              <a:gd name="connsiteX3703" fmla="*/ 4253230 w 6293294"/>
              <a:gd name="connsiteY3703" fmla="*/ 3934587 h 5604001"/>
              <a:gd name="connsiteX3704" fmla="*/ 4260151 w 6293294"/>
              <a:gd name="connsiteY3704" fmla="*/ 3972687 h 5604001"/>
              <a:gd name="connsiteX3705" fmla="*/ 4135501 w 6293294"/>
              <a:gd name="connsiteY3705" fmla="*/ 4132009 h 5604001"/>
              <a:gd name="connsiteX3706" fmla="*/ 3979609 w 6293294"/>
              <a:gd name="connsiteY3706" fmla="*/ 4280916 h 5604001"/>
              <a:gd name="connsiteX3707" fmla="*/ 3910330 w 6293294"/>
              <a:gd name="connsiteY3707" fmla="*/ 4249738 h 5604001"/>
              <a:gd name="connsiteX3708" fmla="*/ 3879215 w 6293294"/>
              <a:gd name="connsiteY3708" fmla="*/ 4291330 h 5604001"/>
              <a:gd name="connsiteX3709" fmla="*/ 3803015 w 6293294"/>
              <a:gd name="connsiteY3709" fmla="*/ 4339781 h 5604001"/>
              <a:gd name="connsiteX3710" fmla="*/ 3654044 w 6293294"/>
              <a:gd name="connsiteY3710" fmla="*/ 4273995 h 5604001"/>
              <a:gd name="connsiteX3711" fmla="*/ 3588258 w 6293294"/>
              <a:gd name="connsiteY3711" fmla="*/ 4273995 h 5604001"/>
              <a:gd name="connsiteX3712" fmla="*/ 3480880 w 6293294"/>
              <a:gd name="connsiteY3712" fmla="*/ 4239387 h 5604001"/>
              <a:gd name="connsiteX3713" fmla="*/ 3342322 w 6293294"/>
              <a:gd name="connsiteY3713" fmla="*/ 4152773 h 5604001"/>
              <a:gd name="connsiteX3714" fmla="*/ 2788158 w 6293294"/>
              <a:gd name="connsiteY3714" fmla="*/ 3342323 h 5604001"/>
              <a:gd name="connsiteX3715" fmla="*/ 2767394 w 6293294"/>
              <a:gd name="connsiteY3715" fmla="*/ 3273044 h 5604001"/>
              <a:gd name="connsiteX3716" fmla="*/ 2722372 w 6293294"/>
              <a:gd name="connsiteY3716" fmla="*/ 3079051 h 5604001"/>
              <a:gd name="connsiteX3717" fmla="*/ 2621915 w 6293294"/>
              <a:gd name="connsiteY3717" fmla="*/ 3092958 h 5604001"/>
              <a:gd name="connsiteX3718" fmla="*/ 2621915 w 6293294"/>
              <a:gd name="connsiteY3718" fmla="*/ 3127566 h 5604001"/>
              <a:gd name="connsiteX3719" fmla="*/ 2625408 w 6293294"/>
              <a:gd name="connsiteY3719" fmla="*/ 3165666 h 5604001"/>
              <a:gd name="connsiteX3720" fmla="*/ 2711958 w 6293294"/>
              <a:gd name="connsiteY3720" fmla="*/ 3449701 h 5604001"/>
              <a:gd name="connsiteX3721" fmla="*/ 2732786 w 6293294"/>
              <a:gd name="connsiteY3721" fmla="*/ 3484309 h 5604001"/>
              <a:gd name="connsiteX3722" fmla="*/ 2767394 w 6293294"/>
              <a:gd name="connsiteY3722" fmla="*/ 3577844 h 5604001"/>
              <a:gd name="connsiteX3723" fmla="*/ 2753551 w 6293294"/>
              <a:gd name="connsiteY3723" fmla="*/ 3660966 h 5604001"/>
              <a:gd name="connsiteX3724" fmla="*/ 2763901 w 6293294"/>
              <a:gd name="connsiteY3724" fmla="*/ 3699066 h 5604001"/>
              <a:gd name="connsiteX3725" fmla="*/ 2774315 w 6293294"/>
              <a:gd name="connsiteY3725" fmla="*/ 3757930 h 5604001"/>
              <a:gd name="connsiteX3726" fmla="*/ 2663508 w 6293294"/>
              <a:gd name="connsiteY3726" fmla="*/ 3924173 h 5604001"/>
              <a:gd name="connsiteX3727" fmla="*/ 2614994 w 6293294"/>
              <a:gd name="connsiteY3727" fmla="*/ 3958844 h 5604001"/>
              <a:gd name="connsiteX3728" fmla="*/ 2604580 w 6293294"/>
              <a:gd name="connsiteY3728" fmla="*/ 4066223 h 5604001"/>
              <a:gd name="connsiteX3729" fmla="*/ 2493772 w 6293294"/>
              <a:gd name="connsiteY3729" fmla="*/ 4152773 h 5604001"/>
              <a:gd name="connsiteX3730" fmla="*/ 2438337 w 6293294"/>
              <a:gd name="connsiteY3730" fmla="*/ 4138930 h 5604001"/>
              <a:gd name="connsiteX3731" fmla="*/ 2396808 w 6293294"/>
              <a:gd name="connsiteY3731" fmla="*/ 4190873 h 5604001"/>
              <a:gd name="connsiteX3732" fmla="*/ 2396808 w 6293294"/>
              <a:gd name="connsiteY3732" fmla="*/ 4228973 h 5604001"/>
              <a:gd name="connsiteX3733" fmla="*/ 2386394 w 6293294"/>
              <a:gd name="connsiteY3733" fmla="*/ 4294759 h 5604001"/>
              <a:gd name="connsiteX3734" fmla="*/ 2330958 w 6293294"/>
              <a:gd name="connsiteY3734" fmla="*/ 4256659 h 5604001"/>
              <a:gd name="connsiteX3735" fmla="*/ 2327529 w 6293294"/>
              <a:gd name="connsiteY3735" fmla="*/ 4263644 h 5604001"/>
              <a:gd name="connsiteX3736" fmla="*/ 2348294 w 6293294"/>
              <a:gd name="connsiteY3736" fmla="*/ 4381373 h 5604001"/>
              <a:gd name="connsiteX3737" fmla="*/ 2344864 w 6293294"/>
              <a:gd name="connsiteY3737" fmla="*/ 4415981 h 5604001"/>
              <a:gd name="connsiteX3738" fmla="*/ 2334451 w 6293294"/>
              <a:gd name="connsiteY3738" fmla="*/ 4419473 h 5604001"/>
              <a:gd name="connsiteX3739" fmla="*/ 2289429 w 6293294"/>
              <a:gd name="connsiteY3739" fmla="*/ 4391787 h 5604001"/>
              <a:gd name="connsiteX3740" fmla="*/ 2272094 w 6293294"/>
              <a:gd name="connsiteY3740" fmla="*/ 4405630 h 5604001"/>
              <a:gd name="connsiteX3741" fmla="*/ 2227072 w 6293294"/>
              <a:gd name="connsiteY3741" fmla="*/ 4582287 h 5604001"/>
              <a:gd name="connsiteX3742" fmla="*/ 2199386 w 6293294"/>
              <a:gd name="connsiteY3742" fmla="*/ 4564952 h 5604001"/>
              <a:gd name="connsiteX3743" fmla="*/ 2195894 w 6293294"/>
              <a:gd name="connsiteY3743" fmla="*/ 4571873 h 5604001"/>
              <a:gd name="connsiteX3744" fmla="*/ 2213229 w 6293294"/>
              <a:gd name="connsiteY3744" fmla="*/ 4675759 h 5604001"/>
              <a:gd name="connsiteX3745" fmla="*/ 2192464 w 6293294"/>
              <a:gd name="connsiteY3745" fmla="*/ 4710430 h 5604001"/>
              <a:gd name="connsiteX3746" fmla="*/ 2137029 w 6293294"/>
              <a:gd name="connsiteY3746" fmla="*/ 4672330 h 5604001"/>
              <a:gd name="connsiteX3747" fmla="*/ 2133537 w 6293294"/>
              <a:gd name="connsiteY3747" fmla="*/ 4679252 h 5604001"/>
              <a:gd name="connsiteX3748" fmla="*/ 2150872 w 6293294"/>
              <a:gd name="connsiteY3748" fmla="*/ 4762373 h 5604001"/>
              <a:gd name="connsiteX3749" fmla="*/ 2116264 w 6293294"/>
              <a:gd name="connsiteY3749" fmla="*/ 4831652 h 5604001"/>
              <a:gd name="connsiteX3750" fmla="*/ 2092008 w 6293294"/>
              <a:gd name="connsiteY3750" fmla="*/ 4821238 h 5604001"/>
              <a:gd name="connsiteX3751" fmla="*/ 2019237 w 6293294"/>
              <a:gd name="connsiteY3751" fmla="*/ 4977130 h 5604001"/>
              <a:gd name="connsiteX3752" fmla="*/ 1963864 w 6293294"/>
              <a:gd name="connsiteY3752" fmla="*/ 5081016 h 5604001"/>
              <a:gd name="connsiteX3753" fmla="*/ 1946529 w 6293294"/>
              <a:gd name="connsiteY3753" fmla="*/ 5070602 h 5604001"/>
              <a:gd name="connsiteX3754" fmla="*/ 1859915 w 6293294"/>
              <a:gd name="connsiteY3754" fmla="*/ 5223002 h 5604001"/>
              <a:gd name="connsiteX3755" fmla="*/ 1842643 w 6293294"/>
              <a:gd name="connsiteY3755" fmla="*/ 5202238 h 5604001"/>
              <a:gd name="connsiteX3756" fmla="*/ 1859915 w 6293294"/>
              <a:gd name="connsiteY3756" fmla="*/ 5153724 h 5604001"/>
              <a:gd name="connsiteX3757" fmla="*/ 1849564 w 6293294"/>
              <a:gd name="connsiteY3757" fmla="*/ 5146802 h 5604001"/>
              <a:gd name="connsiteX3758" fmla="*/ 1787208 w 6293294"/>
              <a:gd name="connsiteY3758" fmla="*/ 5164138 h 5604001"/>
              <a:gd name="connsiteX3759" fmla="*/ 1769872 w 6293294"/>
              <a:gd name="connsiteY3759" fmla="*/ 5136452 h 5604001"/>
              <a:gd name="connsiteX3760" fmla="*/ 1783715 w 6293294"/>
              <a:gd name="connsiteY3760" fmla="*/ 5081016 h 5604001"/>
              <a:gd name="connsiteX3761" fmla="*/ 1776794 w 6293294"/>
              <a:gd name="connsiteY3761" fmla="*/ 5074095 h 5604001"/>
              <a:gd name="connsiteX3762" fmla="*/ 1721421 w 6293294"/>
              <a:gd name="connsiteY3762" fmla="*/ 5122545 h 5604001"/>
              <a:gd name="connsiteX3763" fmla="*/ 1700594 w 6293294"/>
              <a:gd name="connsiteY3763" fmla="*/ 5081016 h 5604001"/>
              <a:gd name="connsiteX3764" fmla="*/ 1717929 w 6293294"/>
              <a:gd name="connsiteY3764" fmla="*/ 4977130 h 5604001"/>
              <a:gd name="connsiteX3765" fmla="*/ 1707578 w 6293294"/>
              <a:gd name="connsiteY3765" fmla="*/ 4956302 h 5604001"/>
              <a:gd name="connsiteX3766" fmla="*/ 1679829 w 6293294"/>
              <a:gd name="connsiteY3766" fmla="*/ 4952873 h 5604001"/>
              <a:gd name="connsiteX3767" fmla="*/ 1645221 w 6293294"/>
              <a:gd name="connsiteY3767" fmla="*/ 4928616 h 5604001"/>
              <a:gd name="connsiteX3768" fmla="*/ 1641729 w 6293294"/>
              <a:gd name="connsiteY3768" fmla="*/ 4890516 h 5604001"/>
              <a:gd name="connsiteX3769" fmla="*/ 1624394 w 6293294"/>
              <a:gd name="connsiteY3769" fmla="*/ 4880102 h 5604001"/>
              <a:gd name="connsiteX3770" fmla="*/ 1596708 w 6293294"/>
              <a:gd name="connsiteY3770" fmla="*/ 4887024 h 5604001"/>
              <a:gd name="connsiteX3771" fmla="*/ 1579372 w 6293294"/>
              <a:gd name="connsiteY3771" fmla="*/ 4866259 h 5604001"/>
              <a:gd name="connsiteX3772" fmla="*/ 1620964 w 6293294"/>
              <a:gd name="connsiteY3772" fmla="*/ 4755452 h 5604001"/>
              <a:gd name="connsiteX3773" fmla="*/ 1596708 w 6293294"/>
              <a:gd name="connsiteY3773" fmla="*/ 4703509 h 5604001"/>
              <a:gd name="connsiteX3774" fmla="*/ 1579372 w 6293294"/>
              <a:gd name="connsiteY3774" fmla="*/ 4641152 h 5604001"/>
              <a:gd name="connsiteX3775" fmla="*/ 1662494 w 6293294"/>
              <a:gd name="connsiteY3775" fmla="*/ 4558030 h 5604001"/>
              <a:gd name="connsiteX3776" fmla="*/ 1631378 w 6293294"/>
              <a:gd name="connsiteY3776" fmla="*/ 4509516 h 5604001"/>
              <a:gd name="connsiteX3777" fmla="*/ 1697164 w 6293294"/>
              <a:gd name="connsiteY3777" fmla="*/ 4409059 h 5604001"/>
              <a:gd name="connsiteX3778" fmla="*/ 1655572 w 6293294"/>
              <a:gd name="connsiteY3778" fmla="*/ 4364038 h 5604001"/>
              <a:gd name="connsiteX3779" fmla="*/ 1714500 w 6293294"/>
              <a:gd name="connsiteY3779" fmla="*/ 4273995 h 5604001"/>
              <a:gd name="connsiteX3780" fmla="*/ 1683321 w 6293294"/>
              <a:gd name="connsiteY3780" fmla="*/ 4270566 h 5604001"/>
              <a:gd name="connsiteX3781" fmla="*/ 1665986 w 6293294"/>
              <a:gd name="connsiteY3781" fmla="*/ 4242816 h 5604001"/>
              <a:gd name="connsiteX3782" fmla="*/ 1711008 w 6293294"/>
              <a:gd name="connsiteY3782" fmla="*/ 4066223 h 5604001"/>
              <a:gd name="connsiteX3783" fmla="*/ 1686751 w 6293294"/>
              <a:gd name="connsiteY3783" fmla="*/ 4073144 h 5604001"/>
              <a:gd name="connsiteX3784" fmla="*/ 1662494 w 6293294"/>
              <a:gd name="connsiteY3784" fmla="*/ 4041966 h 5604001"/>
              <a:gd name="connsiteX3785" fmla="*/ 1707578 w 6293294"/>
              <a:gd name="connsiteY3785" fmla="*/ 3879151 h 5604001"/>
              <a:gd name="connsiteX3786" fmla="*/ 1620964 w 6293294"/>
              <a:gd name="connsiteY3786" fmla="*/ 3820287 h 5604001"/>
              <a:gd name="connsiteX3787" fmla="*/ 1738694 w 6293294"/>
              <a:gd name="connsiteY3787" fmla="*/ 3629787 h 5604001"/>
              <a:gd name="connsiteX3788" fmla="*/ 1735264 w 6293294"/>
              <a:gd name="connsiteY3788" fmla="*/ 3640201 h 5604001"/>
              <a:gd name="connsiteX3789" fmla="*/ 1766443 w 6293294"/>
              <a:gd name="connsiteY3789" fmla="*/ 3674809 h 5604001"/>
              <a:gd name="connsiteX3790" fmla="*/ 1756029 w 6293294"/>
              <a:gd name="connsiteY3790" fmla="*/ 3681730 h 5604001"/>
              <a:gd name="connsiteX3791" fmla="*/ 1648651 w 6293294"/>
              <a:gd name="connsiteY3791" fmla="*/ 3827209 h 5604001"/>
              <a:gd name="connsiteX3792" fmla="*/ 1655572 w 6293294"/>
              <a:gd name="connsiteY3792" fmla="*/ 3837623 h 5604001"/>
              <a:gd name="connsiteX3793" fmla="*/ 1738694 w 6293294"/>
              <a:gd name="connsiteY3793" fmla="*/ 3879151 h 5604001"/>
              <a:gd name="connsiteX3794" fmla="*/ 1693672 w 6293294"/>
              <a:gd name="connsiteY3794" fmla="*/ 4035044 h 5604001"/>
              <a:gd name="connsiteX3795" fmla="*/ 1738694 w 6293294"/>
              <a:gd name="connsiteY3795" fmla="*/ 4017709 h 5604001"/>
              <a:gd name="connsiteX3796" fmla="*/ 1762951 w 6293294"/>
              <a:gd name="connsiteY3796" fmla="*/ 4038473 h 5604001"/>
              <a:gd name="connsiteX3797" fmla="*/ 1697164 w 6293294"/>
              <a:gd name="connsiteY3797" fmla="*/ 4232466 h 5604001"/>
              <a:gd name="connsiteX3798" fmla="*/ 1731772 w 6293294"/>
              <a:gd name="connsiteY3798" fmla="*/ 4242816 h 5604001"/>
              <a:gd name="connsiteX3799" fmla="*/ 1752600 w 6293294"/>
              <a:gd name="connsiteY3799" fmla="*/ 4273995 h 5604001"/>
              <a:gd name="connsiteX3800" fmla="*/ 1690243 w 6293294"/>
              <a:gd name="connsiteY3800" fmla="*/ 4367530 h 5604001"/>
              <a:gd name="connsiteX3801" fmla="*/ 1731772 w 6293294"/>
              <a:gd name="connsiteY3801" fmla="*/ 4412552 h 5604001"/>
              <a:gd name="connsiteX3802" fmla="*/ 1662494 w 6293294"/>
              <a:gd name="connsiteY3802" fmla="*/ 4516438 h 5604001"/>
              <a:gd name="connsiteX3803" fmla="*/ 1704086 w 6293294"/>
              <a:gd name="connsiteY3803" fmla="*/ 4575302 h 5604001"/>
              <a:gd name="connsiteX3804" fmla="*/ 1697164 w 6293294"/>
              <a:gd name="connsiteY3804" fmla="*/ 4585716 h 5604001"/>
              <a:gd name="connsiteX3805" fmla="*/ 1610551 w 6293294"/>
              <a:gd name="connsiteY3805" fmla="*/ 4651502 h 5604001"/>
              <a:gd name="connsiteX3806" fmla="*/ 1652143 w 6293294"/>
              <a:gd name="connsiteY3806" fmla="*/ 4758881 h 5604001"/>
              <a:gd name="connsiteX3807" fmla="*/ 1620964 w 6293294"/>
              <a:gd name="connsiteY3807" fmla="*/ 4848924 h 5604001"/>
              <a:gd name="connsiteX3808" fmla="*/ 1659064 w 6293294"/>
              <a:gd name="connsiteY3808" fmla="*/ 4883595 h 5604001"/>
              <a:gd name="connsiteX3809" fmla="*/ 1662494 w 6293294"/>
              <a:gd name="connsiteY3809" fmla="*/ 4921695 h 5604001"/>
              <a:gd name="connsiteX3810" fmla="*/ 1704086 w 6293294"/>
              <a:gd name="connsiteY3810" fmla="*/ 4932045 h 5604001"/>
              <a:gd name="connsiteX3811" fmla="*/ 1738694 w 6293294"/>
              <a:gd name="connsiteY3811" fmla="*/ 4987481 h 5604001"/>
              <a:gd name="connsiteX3812" fmla="*/ 1724851 w 6293294"/>
              <a:gd name="connsiteY3812" fmla="*/ 5070602 h 5604001"/>
              <a:gd name="connsiteX3813" fmla="*/ 1731772 w 6293294"/>
              <a:gd name="connsiteY3813" fmla="*/ 5077524 h 5604001"/>
              <a:gd name="connsiteX3814" fmla="*/ 1780286 w 6293294"/>
              <a:gd name="connsiteY3814" fmla="*/ 5035995 h 5604001"/>
              <a:gd name="connsiteX3815" fmla="*/ 1811464 w 6293294"/>
              <a:gd name="connsiteY3815" fmla="*/ 5070602 h 5604001"/>
              <a:gd name="connsiteX3816" fmla="*/ 1797621 w 6293294"/>
              <a:gd name="connsiteY3816" fmla="*/ 5122545 h 5604001"/>
              <a:gd name="connsiteX3817" fmla="*/ 1804543 w 6293294"/>
              <a:gd name="connsiteY3817" fmla="*/ 5129467 h 5604001"/>
              <a:gd name="connsiteX3818" fmla="*/ 1846072 w 6293294"/>
              <a:gd name="connsiteY3818" fmla="*/ 5119116 h 5604001"/>
              <a:gd name="connsiteX3819" fmla="*/ 1877251 w 6293294"/>
              <a:gd name="connsiteY3819" fmla="*/ 5132959 h 5604001"/>
              <a:gd name="connsiteX3820" fmla="*/ 1932686 w 6293294"/>
              <a:gd name="connsiteY3820" fmla="*/ 5035995 h 5604001"/>
              <a:gd name="connsiteX3821" fmla="*/ 1963864 w 6293294"/>
              <a:gd name="connsiteY3821" fmla="*/ 5035995 h 5604001"/>
              <a:gd name="connsiteX3822" fmla="*/ 2001964 w 6293294"/>
              <a:gd name="connsiteY3822" fmla="*/ 4952873 h 5604001"/>
              <a:gd name="connsiteX3823" fmla="*/ 2026221 w 6293294"/>
              <a:gd name="connsiteY3823" fmla="*/ 4925124 h 5604001"/>
              <a:gd name="connsiteX3824" fmla="*/ 2088515 w 6293294"/>
              <a:gd name="connsiteY3824" fmla="*/ 4803902 h 5604001"/>
              <a:gd name="connsiteX3825" fmla="*/ 2109343 w 6293294"/>
              <a:gd name="connsiteY3825" fmla="*/ 4810824 h 5604001"/>
              <a:gd name="connsiteX3826" fmla="*/ 2126615 w 6293294"/>
              <a:gd name="connsiteY3826" fmla="*/ 4762373 h 5604001"/>
              <a:gd name="connsiteX3827" fmla="*/ 2105851 w 6293294"/>
              <a:gd name="connsiteY3827" fmla="*/ 4665409 h 5604001"/>
              <a:gd name="connsiteX3828" fmla="*/ 2126615 w 6293294"/>
              <a:gd name="connsiteY3828" fmla="*/ 4637659 h 5604001"/>
              <a:gd name="connsiteX3829" fmla="*/ 2182051 w 6293294"/>
              <a:gd name="connsiteY3829" fmla="*/ 4679252 h 5604001"/>
              <a:gd name="connsiteX3830" fmla="*/ 2185543 w 6293294"/>
              <a:gd name="connsiteY3830" fmla="*/ 4661916 h 5604001"/>
              <a:gd name="connsiteX3831" fmla="*/ 2161286 w 6293294"/>
              <a:gd name="connsiteY3831" fmla="*/ 4544187 h 5604001"/>
              <a:gd name="connsiteX3832" fmla="*/ 2175129 w 6293294"/>
              <a:gd name="connsiteY3832" fmla="*/ 4526852 h 5604001"/>
              <a:gd name="connsiteX3833" fmla="*/ 2220151 w 6293294"/>
              <a:gd name="connsiteY3833" fmla="*/ 4554538 h 5604001"/>
              <a:gd name="connsiteX3834" fmla="*/ 2251329 w 6293294"/>
              <a:gd name="connsiteY3834" fmla="*/ 4422966 h 5604001"/>
              <a:gd name="connsiteX3835" fmla="*/ 2279015 w 6293294"/>
              <a:gd name="connsiteY3835" fmla="*/ 4374452 h 5604001"/>
              <a:gd name="connsiteX3836" fmla="*/ 2330958 w 6293294"/>
              <a:gd name="connsiteY3836" fmla="*/ 4398709 h 5604001"/>
              <a:gd name="connsiteX3837" fmla="*/ 2330958 w 6293294"/>
              <a:gd name="connsiteY3837" fmla="*/ 4360609 h 5604001"/>
              <a:gd name="connsiteX3838" fmla="*/ 2306764 w 6293294"/>
              <a:gd name="connsiteY3838" fmla="*/ 4253230 h 5604001"/>
              <a:gd name="connsiteX3839" fmla="*/ 2324037 w 6293294"/>
              <a:gd name="connsiteY3839" fmla="*/ 4232466 h 5604001"/>
              <a:gd name="connsiteX3840" fmla="*/ 2372551 w 6293294"/>
              <a:gd name="connsiteY3840" fmla="*/ 4263644 h 5604001"/>
              <a:gd name="connsiteX3841" fmla="*/ 2376043 w 6293294"/>
              <a:gd name="connsiteY3841" fmla="*/ 4235895 h 5604001"/>
              <a:gd name="connsiteX3842" fmla="*/ 2365629 w 6293294"/>
              <a:gd name="connsiteY3842" fmla="*/ 4204716 h 5604001"/>
              <a:gd name="connsiteX3843" fmla="*/ 2327529 w 6293294"/>
              <a:gd name="connsiteY3843" fmla="*/ 4211638 h 5604001"/>
              <a:gd name="connsiteX3844" fmla="*/ 2199386 w 6293294"/>
              <a:gd name="connsiteY3844" fmla="*/ 4180459 h 5604001"/>
              <a:gd name="connsiteX3845" fmla="*/ 2078164 w 6293294"/>
              <a:gd name="connsiteY3845" fmla="*/ 4225544 h 5604001"/>
              <a:gd name="connsiteX3846" fmla="*/ 2043494 w 6293294"/>
              <a:gd name="connsiteY3846" fmla="*/ 4215130 h 5604001"/>
              <a:gd name="connsiteX3847" fmla="*/ 2040064 w 6293294"/>
              <a:gd name="connsiteY3847" fmla="*/ 4222052 h 5604001"/>
              <a:gd name="connsiteX3848" fmla="*/ 2050415 w 6293294"/>
              <a:gd name="connsiteY3848" fmla="*/ 4270566 h 5604001"/>
              <a:gd name="connsiteX3849" fmla="*/ 2064321 w 6293294"/>
              <a:gd name="connsiteY3849" fmla="*/ 4381373 h 5604001"/>
              <a:gd name="connsiteX3850" fmla="*/ 2067751 w 6293294"/>
              <a:gd name="connsiteY3850" fmla="*/ 4509516 h 5604001"/>
              <a:gd name="connsiteX3851" fmla="*/ 2026221 w 6293294"/>
              <a:gd name="connsiteY3851" fmla="*/ 4211638 h 5604001"/>
              <a:gd name="connsiteX3852" fmla="*/ 2012315 w 6293294"/>
              <a:gd name="connsiteY3852" fmla="*/ 4190873 h 5604001"/>
              <a:gd name="connsiteX3853" fmla="*/ 1932686 w 6293294"/>
              <a:gd name="connsiteY3853" fmla="*/ 4506087 h 5604001"/>
              <a:gd name="connsiteX3854" fmla="*/ 1814894 w 6293294"/>
              <a:gd name="connsiteY3854" fmla="*/ 4790059 h 5604001"/>
              <a:gd name="connsiteX3855" fmla="*/ 1783715 w 6293294"/>
              <a:gd name="connsiteY3855" fmla="*/ 4810824 h 5604001"/>
              <a:gd name="connsiteX3856" fmla="*/ 1818386 w 6293294"/>
              <a:gd name="connsiteY3856" fmla="*/ 4765802 h 5604001"/>
              <a:gd name="connsiteX3857" fmla="*/ 1932686 w 6293294"/>
              <a:gd name="connsiteY3857" fmla="*/ 4415981 h 5604001"/>
              <a:gd name="connsiteX3858" fmla="*/ 1991551 w 6293294"/>
              <a:gd name="connsiteY3858" fmla="*/ 4152773 h 5604001"/>
              <a:gd name="connsiteX3859" fmla="*/ 2005394 w 6293294"/>
              <a:gd name="connsiteY3859" fmla="*/ 4059238 h 5604001"/>
              <a:gd name="connsiteX3860" fmla="*/ 1950021 w 6293294"/>
              <a:gd name="connsiteY3860" fmla="*/ 3962273 h 5604001"/>
              <a:gd name="connsiteX3861" fmla="*/ 1832229 w 6293294"/>
              <a:gd name="connsiteY3861" fmla="*/ 4076573 h 5604001"/>
              <a:gd name="connsiteX3862" fmla="*/ 1946529 w 6293294"/>
              <a:gd name="connsiteY3862" fmla="*/ 3889566 h 5604001"/>
              <a:gd name="connsiteX3863" fmla="*/ 1936115 w 6293294"/>
              <a:gd name="connsiteY3863" fmla="*/ 3820287 h 5604001"/>
              <a:gd name="connsiteX3864" fmla="*/ 1835721 w 6293294"/>
              <a:gd name="connsiteY3864" fmla="*/ 3692144 h 5604001"/>
              <a:gd name="connsiteX3865" fmla="*/ 1807972 w 6293294"/>
              <a:gd name="connsiteY3865" fmla="*/ 3501644 h 5604001"/>
              <a:gd name="connsiteX3866" fmla="*/ 1368108 w 6293294"/>
              <a:gd name="connsiteY3866" fmla="*/ 3969195 h 5604001"/>
              <a:gd name="connsiteX3867" fmla="*/ 1309243 w 6293294"/>
              <a:gd name="connsiteY3867" fmla="*/ 3972687 h 5604001"/>
              <a:gd name="connsiteX3868" fmla="*/ 1226121 w 6293294"/>
              <a:gd name="connsiteY3868" fmla="*/ 3996944 h 5604001"/>
              <a:gd name="connsiteX3869" fmla="*/ 1160335 w 6293294"/>
              <a:gd name="connsiteY3869" fmla="*/ 4000373 h 5604001"/>
              <a:gd name="connsiteX3870" fmla="*/ 1084135 w 6293294"/>
              <a:gd name="connsiteY3870" fmla="*/ 4066223 h 5604001"/>
              <a:gd name="connsiteX3871" fmla="*/ 952500 w 6293294"/>
              <a:gd name="connsiteY3871" fmla="*/ 4166616 h 5604001"/>
              <a:gd name="connsiteX3872" fmla="*/ 924814 w 6293294"/>
              <a:gd name="connsiteY3872" fmla="*/ 4111244 h 5604001"/>
              <a:gd name="connsiteX3873" fmla="*/ 917892 w 6293294"/>
              <a:gd name="connsiteY3873" fmla="*/ 4107751 h 5604001"/>
              <a:gd name="connsiteX3874" fmla="*/ 762000 w 6293294"/>
              <a:gd name="connsiteY3874" fmla="*/ 4145851 h 5604001"/>
              <a:gd name="connsiteX3875" fmla="*/ 689292 w 6293294"/>
              <a:gd name="connsiteY3875" fmla="*/ 4093909 h 5604001"/>
              <a:gd name="connsiteX3876" fmla="*/ 519557 w 6293294"/>
              <a:gd name="connsiteY3876" fmla="*/ 4118166 h 5604001"/>
              <a:gd name="connsiteX3877" fmla="*/ 419100 w 6293294"/>
              <a:gd name="connsiteY3877" fmla="*/ 4031551 h 5604001"/>
              <a:gd name="connsiteX3878" fmla="*/ 301371 w 6293294"/>
              <a:gd name="connsiteY3878" fmla="*/ 4066223 h 5604001"/>
              <a:gd name="connsiteX3879" fmla="*/ 183578 w 6293294"/>
              <a:gd name="connsiteY3879" fmla="*/ 4080066 h 5604001"/>
              <a:gd name="connsiteX3880" fmla="*/ 135128 w 6293294"/>
              <a:gd name="connsiteY3880" fmla="*/ 3986530 h 5604001"/>
              <a:gd name="connsiteX3881" fmla="*/ 110871 w 6293294"/>
              <a:gd name="connsiteY3881" fmla="*/ 3983038 h 5604001"/>
              <a:gd name="connsiteX3882" fmla="*/ 31178 w 6293294"/>
              <a:gd name="connsiteY3882" fmla="*/ 4010787 h 5604001"/>
              <a:gd name="connsiteX3883" fmla="*/ 0 w 6293294"/>
              <a:gd name="connsiteY3883" fmla="*/ 3979609 h 5604001"/>
              <a:gd name="connsiteX3884" fmla="*/ 93535 w 6293294"/>
              <a:gd name="connsiteY3884" fmla="*/ 3865309 h 5604001"/>
              <a:gd name="connsiteX3885" fmla="*/ 110871 w 6293294"/>
              <a:gd name="connsiteY3885" fmla="*/ 3816795 h 5604001"/>
              <a:gd name="connsiteX3886" fmla="*/ 166307 w 6293294"/>
              <a:gd name="connsiteY3886" fmla="*/ 3771773 h 5604001"/>
              <a:gd name="connsiteX3887" fmla="*/ 245935 w 6293294"/>
              <a:gd name="connsiteY3887" fmla="*/ 3719830 h 5604001"/>
              <a:gd name="connsiteX3888" fmla="*/ 225171 w 6293294"/>
              <a:gd name="connsiteY3888" fmla="*/ 3685223 h 5604001"/>
              <a:gd name="connsiteX3889" fmla="*/ 356743 w 6293294"/>
              <a:gd name="connsiteY3889" fmla="*/ 3557080 h 5604001"/>
              <a:gd name="connsiteX3890" fmla="*/ 422592 w 6293294"/>
              <a:gd name="connsiteY3890" fmla="*/ 3532823 h 5604001"/>
              <a:gd name="connsiteX3891" fmla="*/ 412178 w 6293294"/>
              <a:gd name="connsiteY3891" fmla="*/ 3511995 h 5604001"/>
              <a:gd name="connsiteX3892" fmla="*/ 477964 w 6293294"/>
              <a:gd name="connsiteY3892" fmla="*/ 3466973 h 5604001"/>
              <a:gd name="connsiteX3893" fmla="*/ 654621 w 6293294"/>
              <a:gd name="connsiteY3893" fmla="*/ 3411601 h 5604001"/>
              <a:gd name="connsiteX3894" fmla="*/ 727392 w 6293294"/>
              <a:gd name="connsiteY3894" fmla="*/ 3404680 h 5604001"/>
              <a:gd name="connsiteX3895" fmla="*/ 921321 w 6293294"/>
              <a:gd name="connsiteY3895" fmla="*/ 3318066 h 5604001"/>
              <a:gd name="connsiteX3896" fmla="*/ 862457 w 6293294"/>
              <a:gd name="connsiteY3896" fmla="*/ 3214180 h 5604001"/>
              <a:gd name="connsiteX3897" fmla="*/ 886714 w 6293294"/>
              <a:gd name="connsiteY3897" fmla="*/ 3124137 h 5604001"/>
              <a:gd name="connsiteX3898" fmla="*/ 879792 w 6293294"/>
              <a:gd name="connsiteY3898" fmla="*/ 3117151 h 5604001"/>
              <a:gd name="connsiteX3899" fmla="*/ 723900 w 6293294"/>
              <a:gd name="connsiteY3899" fmla="*/ 2957830 h 5604001"/>
              <a:gd name="connsiteX3900" fmla="*/ 723900 w 6293294"/>
              <a:gd name="connsiteY3900" fmla="*/ 2885123 h 5604001"/>
              <a:gd name="connsiteX3901" fmla="*/ 886714 w 6293294"/>
              <a:gd name="connsiteY3901" fmla="*/ 2666937 h 5604001"/>
              <a:gd name="connsiteX3902" fmla="*/ 883221 w 6293294"/>
              <a:gd name="connsiteY3902" fmla="*/ 2660015 h 5604001"/>
              <a:gd name="connsiteX3903" fmla="*/ 845121 w 6293294"/>
              <a:gd name="connsiteY3903" fmla="*/ 2604580 h 5604001"/>
              <a:gd name="connsiteX3904" fmla="*/ 1004443 w 6293294"/>
              <a:gd name="connsiteY3904" fmla="*/ 2414080 h 5604001"/>
              <a:gd name="connsiteX3905" fmla="*/ 1177608 w 6293294"/>
              <a:gd name="connsiteY3905" fmla="*/ 2348294 h 5604001"/>
              <a:gd name="connsiteX3906" fmla="*/ 1035621 w 6293294"/>
              <a:gd name="connsiteY3906" fmla="*/ 2251329 h 5604001"/>
              <a:gd name="connsiteX3907" fmla="*/ 928243 w 6293294"/>
              <a:gd name="connsiteY3907" fmla="*/ 2247837 h 5604001"/>
              <a:gd name="connsiteX3908" fmla="*/ 748157 w 6293294"/>
              <a:gd name="connsiteY3908" fmla="*/ 2133537 h 5604001"/>
              <a:gd name="connsiteX3909" fmla="*/ 613092 w 6293294"/>
              <a:gd name="connsiteY3909" fmla="*/ 1984629 h 5604001"/>
              <a:gd name="connsiteX3910" fmla="*/ 651192 w 6293294"/>
              <a:gd name="connsiteY3910" fmla="*/ 1915351 h 5604001"/>
              <a:gd name="connsiteX3911" fmla="*/ 626935 w 6293294"/>
              <a:gd name="connsiteY3911" fmla="*/ 1852993 h 5604001"/>
              <a:gd name="connsiteX3912" fmla="*/ 630364 w 6293294"/>
              <a:gd name="connsiteY3912" fmla="*/ 1818386 h 5604001"/>
              <a:gd name="connsiteX3913" fmla="*/ 682371 w 6293294"/>
              <a:gd name="connsiteY3913" fmla="*/ 1749108 h 5604001"/>
              <a:gd name="connsiteX3914" fmla="*/ 755078 w 6293294"/>
              <a:gd name="connsiteY3914" fmla="*/ 1717929 h 5604001"/>
              <a:gd name="connsiteX3915" fmla="*/ 762000 w 6293294"/>
              <a:gd name="connsiteY3915" fmla="*/ 1697101 h 5604001"/>
              <a:gd name="connsiteX3916" fmla="*/ 890143 w 6293294"/>
              <a:gd name="connsiteY3916" fmla="*/ 1579372 h 5604001"/>
              <a:gd name="connsiteX3917" fmla="*/ 862457 w 6293294"/>
              <a:gd name="connsiteY3917" fmla="*/ 1520508 h 5604001"/>
              <a:gd name="connsiteX3918" fmla="*/ 865886 w 6293294"/>
              <a:gd name="connsiteY3918" fmla="*/ 1482408 h 5604001"/>
              <a:gd name="connsiteX3919" fmla="*/ 917892 w 6293294"/>
              <a:gd name="connsiteY3919" fmla="*/ 1416558 h 5604001"/>
              <a:gd name="connsiteX3920" fmla="*/ 907478 w 6293294"/>
              <a:gd name="connsiteY3920" fmla="*/ 1364615 h 5604001"/>
              <a:gd name="connsiteX3921" fmla="*/ 1073721 w 6293294"/>
              <a:gd name="connsiteY3921" fmla="*/ 1188021 h 5604001"/>
              <a:gd name="connsiteX3922" fmla="*/ 1167257 w 6293294"/>
              <a:gd name="connsiteY3922" fmla="*/ 1188021 h 5604001"/>
              <a:gd name="connsiteX3923" fmla="*/ 1381951 w 6293294"/>
              <a:gd name="connsiteY3923" fmla="*/ 1063308 h 5604001"/>
              <a:gd name="connsiteX3924" fmla="*/ 1267651 w 6293294"/>
              <a:gd name="connsiteY3924" fmla="*/ 914400 h 5604001"/>
              <a:gd name="connsiteX3925" fmla="*/ 1295400 w 6293294"/>
              <a:gd name="connsiteY3925" fmla="*/ 845121 h 5604001"/>
              <a:gd name="connsiteX3926" fmla="*/ 1278064 w 6293294"/>
              <a:gd name="connsiteY3926" fmla="*/ 824294 h 5604001"/>
              <a:gd name="connsiteX3927" fmla="*/ 1267651 w 6293294"/>
              <a:gd name="connsiteY3927" fmla="*/ 782765 h 5604001"/>
              <a:gd name="connsiteX3928" fmla="*/ 1271143 w 6293294"/>
              <a:gd name="connsiteY3928" fmla="*/ 755079 h 5604001"/>
              <a:gd name="connsiteX3929" fmla="*/ 1361186 w 6293294"/>
              <a:gd name="connsiteY3929" fmla="*/ 658051 h 5604001"/>
              <a:gd name="connsiteX3930" fmla="*/ 1364678 w 6293294"/>
              <a:gd name="connsiteY3930" fmla="*/ 640779 h 5604001"/>
              <a:gd name="connsiteX3931" fmla="*/ 1444308 w 6293294"/>
              <a:gd name="connsiteY3931" fmla="*/ 540322 h 5604001"/>
              <a:gd name="connsiteX3932" fmla="*/ 1489329 w 6293294"/>
              <a:gd name="connsiteY3932" fmla="*/ 536829 h 5604001"/>
              <a:gd name="connsiteX3933" fmla="*/ 1524000 w 6293294"/>
              <a:gd name="connsiteY3933" fmla="*/ 502222 h 5604001"/>
              <a:gd name="connsiteX3934" fmla="*/ 1579372 w 6293294"/>
              <a:gd name="connsiteY3934" fmla="*/ 481457 h 5604001"/>
              <a:gd name="connsiteX3935" fmla="*/ 1728343 w 6293294"/>
              <a:gd name="connsiteY3935" fmla="*/ 509143 h 5604001"/>
              <a:gd name="connsiteX3936" fmla="*/ 1794129 w 6293294"/>
              <a:gd name="connsiteY3936" fmla="*/ 498729 h 5604001"/>
              <a:gd name="connsiteX3937" fmla="*/ 1967294 w 6293294"/>
              <a:gd name="connsiteY3937" fmla="*/ 581851 h 5604001"/>
              <a:gd name="connsiteX3938" fmla="*/ 2022729 w 6293294"/>
              <a:gd name="connsiteY3938" fmla="*/ 464122 h 5604001"/>
              <a:gd name="connsiteX3939" fmla="*/ 2088515 w 6293294"/>
              <a:gd name="connsiteY3939" fmla="*/ 374078 h 5604001"/>
              <a:gd name="connsiteX3940" fmla="*/ 2078164 w 6293294"/>
              <a:gd name="connsiteY3940" fmla="*/ 335978 h 5604001"/>
              <a:gd name="connsiteX3941" fmla="*/ 2206308 w 6293294"/>
              <a:gd name="connsiteY3941" fmla="*/ 166243 h 5604001"/>
              <a:gd name="connsiteX3942" fmla="*/ 2258251 w 6293294"/>
              <a:gd name="connsiteY3942" fmla="*/ 187008 h 5604001"/>
              <a:gd name="connsiteX3943" fmla="*/ 2434908 w 6293294"/>
              <a:gd name="connsiteY3943" fmla="*/ 96964 h 5604001"/>
              <a:gd name="connsiteX3944" fmla="*/ 2556129 w 6293294"/>
              <a:gd name="connsiteY3944" fmla="*/ 256286 h 5604001"/>
              <a:gd name="connsiteX3945" fmla="*/ 2566480 w 6293294"/>
              <a:gd name="connsiteY3945" fmla="*/ 256286 h 5604001"/>
              <a:gd name="connsiteX3946" fmla="*/ 2580386 w 6293294"/>
              <a:gd name="connsiteY3946" fmla="*/ 211264 h 5604001"/>
              <a:gd name="connsiteX3947" fmla="*/ 2680780 w 6293294"/>
              <a:gd name="connsiteY3947" fmla="*/ 169736 h 5604001"/>
              <a:gd name="connsiteX3948" fmla="*/ 2756980 w 6293294"/>
              <a:gd name="connsiteY3948" fmla="*/ 204343 h 5604001"/>
              <a:gd name="connsiteX3949" fmla="*/ 2777808 w 6293294"/>
              <a:gd name="connsiteY3949" fmla="*/ 232029 h 5604001"/>
              <a:gd name="connsiteX3950" fmla="*/ 2892108 w 6293294"/>
              <a:gd name="connsiteY3950" fmla="*/ 270129 h 5604001"/>
              <a:gd name="connsiteX3951" fmla="*/ 2905951 w 6293294"/>
              <a:gd name="connsiteY3951" fmla="*/ 329057 h 5604001"/>
              <a:gd name="connsiteX3952" fmla="*/ 2899029 w 6293294"/>
              <a:gd name="connsiteY3952" fmla="*/ 398336 h 5604001"/>
              <a:gd name="connsiteX3953" fmla="*/ 2992501 w 6293294"/>
              <a:gd name="connsiteY3953" fmla="*/ 616522 h 5604001"/>
              <a:gd name="connsiteX3954" fmla="*/ 2899029 w 6293294"/>
              <a:gd name="connsiteY3954" fmla="*/ 810451 h 5604001"/>
              <a:gd name="connsiteX3955" fmla="*/ 2902458 w 6293294"/>
              <a:gd name="connsiteY3955" fmla="*/ 831279 h 5604001"/>
              <a:gd name="connsiteX3956" fmla="*/ 3044444 w 6293294"/>
              <a:gd name="connsiteY3956" fmla="*/ 744665 h 5604001"/>
              <a:gd name="connsiteX3957" fmla="*/ 3120644 w 6293294"/>
              <a:gd name="connsiteY3957" fmla="*/ 720408 h 5604001"/>
              <a:gd name="connsiteX3958" fmla="*/ 3134551 w 6293294"/>
              <a:gd name="connsiteY3958" fmla="*/ 692722 h 5604001"/>
              <a:gd name="connsiteX3959" fmla="*/ 3234944 w 6293294"/>
              <a:gd name="connsiteY3959" fmla="*/ 623443 h 5604001"/>
              <a:gd name="connsiteX3960" fmla="*/ 3273044 w 6293294"/>
              <a:gd name="connsiteY3960" fmla="*/ 630365 h 5604001"/>
              <a:gd name="connsiteX3961" fmla="*/ 3314637 w 6293294"/>
              <a:gd name="connsiteY3961" fmla="*/ 602679 h 5604001"/>
              <a:gd name="connsiteX3962" fmla="*/ 3352737 w 6293294"/>
              <a:gd name="connsiteY3962" fmla="*/ 599186 h 5604001"/>
              <a:gd name="connsiteX3963" fmla="*/ 3446272 w 6293294"/>
              <a:gd name="connsiteY3963" fmla="*/ 699643 h 5604001"/>
              <a:gd name="connsiteX3964" fmla="*/ 3439287 w 6293294"/>
              <a:gd name="connsiteY3964" fmla="*/ 741172 h 5604001"/>
              <a:gd name="connsiteX3965" fmla="*/ 3470465 w 6293294"/>
              <a:gd name="connsiteY3965" fmla="*/ 779272 h 5604001"/>
              <a:gd name="connsiteX3966" fmla="*/ 3480880 w 6293294"/>
              <a:gd name="connsiteY3966" fmla="*/ 852043 h 5604001"/>
              <a:gd name="connsiteX3967" fmla="*/ 3512058 w 6293294"/>
              <a:gd name="connsiteY3967" fmla="*/ 869315 h 5604001"/>
              <a:gd name="connsiteX3968" fmla="*/ 3615944 w 6293294"/>
              <a:gd name="connsiteY3968" fmla="*/ 838200 h 5604001"/>
              <a:gd name="connsiteX3969" fmla="*/ 3705987 w 6293294"/>
              <a:gd name="connsiteY3969" fmla="*/ 858965 h 5604001"/>
              <a:gd name="connsiteX3970" fmla="*/ 3778758 w 6293294"/>
              <a:gd name="connsiteY3970" fmla="*/ 838200 h 5604001"/>
              <a:gd name="connsiteX3971" fmla="*/ 3830701 w 6293294"/>
              <a:gd name="connsiteY3971" fmla="*/ 848551 h 5604001"/>
              <a:gd name="connsiteX3972" fmla="*/ 3875723 w 6293294"/>
              <a:gd name="connsiteY3972" fmla="*/ 914400 h 5604001"/>
              <a:gd name="connsiteX3973" fmla="*/ 3958844 w 6293294"/>
              <a:gd name="connsiteY3973" fmla="*/ 917829 h 5604001"/>
              <a:gd name="connsiteX3974" fmla="*/ 4007358 w 6293294"/>
              <a:gd name="connsiteY3974" fmla="*/ 949008 h 5604001"/>
              <a:gd name="connsiteX3975" fmla="*/ 4038536 w 6293294"/>
              <a:gd name="connsiteY3975" fmla="*/ 931672 h 5604001"/>
              <a:gd name="connsiteX3976" fmla="*/ 4107751 w 6293294"/>
              <a:gd name="connsiteY3976" fmla="*/ 921321 h 5604001"/>
              <a:gd name="connsiteX3977" fmla="*/ 4163187 w 6293294"/>
              <a:gd name="connsiteY3977" fmla="*/ 935165 h 5604001"/>
              <a:gd name="connsiteX3978" fmla="*/ 4177030 w 6293294"/>
              <a:gd name="connsiteY3978" fmla="*/ 862393 h 5604001"/>
              <a:gd name="connsiteX3979" fmla="*/ 4183951 w 6293294"/>
              <a:gd name="connsiteY3979" fmla="*/ 858965 h 5604001"/>
              <a:gd name="connsiteX3980" fmla="*/ 4222051 w 6293294"/>
              <a:gd name="connsiteY3980" fmla="*/ 914400 h 5604001"/>
              <a:gd name="connsiteX3981" fmla="*/ 4222051 w 6293294"/>
              <a:gd name="connsiteY3981" fmla="*/ 838200 h 5604001"/>
              <a:gd name="connsiteX3982" fmla="*/ 4249801 w 6293294"/>
              <a:gd name="connsiteY3982" fmla="*/ 768922 h 5604001"/>
              <a:gd name="connsiteX3983" fmla="*/ 4280980 w 6293294"/>
              <a:gd name="connsiteY3983" fmla="*/ 803529 h 5604001"/>
              <a:gd name="connsiteX3984" fmla="*/ 4280980 w 6293294"/>
              <a:gd name="connsiteY3984" fmla="*/ 668465 h 5604001"/>
              <a:gd name="connsiteX3985" fmla="*/ 4308666 w 6293294"/>
              <a:gd name="connsiteY3985" fmla="*/ 613029 h 5604001"/>
              <a:gd name="connsiteX3986" fmla="*/ 4329430 w 6293294"/>
              <a:gd name="connsiteY3986" fmla="*/ 633857 h 5604001"/>
              <a:gd name="connsiteX3987" fmla="*/ 4353687 w 6293294"/>
              <a:gd name="connsiteY3987" fmla="*/ 481457 h 5604001"/>
              <a:gd name="connsiteX3988" fmla="*/ 4388295 w 6293294"/>
              <a:gd name="connsiteY3988" fmla="*/ 512572 h 5604001"/>
              <a:gd name="connsiteX3989" fmla="*/ 4402201 w 6293294"/>
              <a:gd name="connsiteY3989" fmla="*/ 415608 h 5604001"/>
              <a:gd name="connsiteX3990" fmla="*/ 4409123 w 6293294"/>
              <a:gd name="connsiteY3990" fmla="*/ 412178 h 5604001"/>
              <a:gd name="connsiteX3991" fmla="*/ 4433380 w 6293294"/>
              <a:gd name="connsiteY3991" fmla="*/ 439864 h 5604001"/>
              <a:gd name="connsiteX3992" fmla="*/ 4443730 w 6293294"/>
              <a:gd name="connsiteY3992" fmla="*/ 429450 h 5604001"/>
              <a:gd name="connsiteX3993" fmla="*/ 4495674 w 6293294"/>
              <a:gd name="connsiteY3993" fmla="*/ 329057 h 5604001"/>
              <a:gd name="connsiteX3994" fmla="*/ 4516501 w 6293294"/>
              <a:gd name="connsiteY3994" fmla="*/ 346329 h 5604001"/>
              <a:gd name="connsiteX3995" fmla="*/ 4540695 w 6293294"/>
              <a:gd name="connsiteY3995" fmla="*/ 256286 h 5604001"/>
              <a:gd name="connsiteX3996" fmla="*/ 4575366 w 6293294"/>
              <a:gd name="connsiteY3996" fmla="*/ 290957 h 5604001"/>
              <a:gd name="connsiteX3997" fmla="*/ 4606544 w 6293294"/>
              <a:gd name="connsiteY3997" fmla="*/ 197422 h 5604001"/>
              <a:gd name="connsiteX3998" fmla="*/ 4623816 w 6293294"/>
              <a:gd name="connsiteY3998" fmla="*/ 207836 h 5604001"/>
              <a:gd name="connsiteX3999" fmla="*/ 4672330 w 6293294"/>
              <a:gd name="connsiteY3999" fmla="*/ 138557 h 5604001"/>
              <a:gd name="connsiteX4000" fmla="*/ 4741609 w 6293294"/>
              <a:gd name="connsiteY4000" fmla="*/ 69278 h 5604001"/>
              <a:gd name="connsiteX4001" fmla="*/ 4752023 w 6293294"/>
              <a:gd name="connsiteY4001" fmla="*/ 79629 h 5604001"/>
              <a:gd name="connsiteX4002" fmla="*/ 4831651 w 6293294"/>
              <a:gd name="connsiteY4002" fmla="*/ 0 h 5604001"/>
              <a:gd name="connsiteX4003" fmla="*/ 4838574 w 6293294"/>
              <a:gd name="connsiteY4003" fmla="*/ 10414 h 560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</a:cxnLst>
            <a:rect l="l" t="t" r="r" b="b"/>
            <a:pathLst>
              <a:path w="6293294" h="5604001">
                <a:moveTo>
                  <a:pt x="4187444" y="5604002"/>
                </a:moveTo>
                <a:cubicBezTo>
                  <a:pt x="4183951" y="5604002"/>
                  <a:pt x="4183951" y="5600510"/>
                  <a:pt x="4180523" y="5597081"/>
                </a:cubicBezTo>
                <a:cubicBezTo>
                  <a:pt x="4180523" y="5597081"/>
                  <a:pt x="4183951" y="5593588"/>
                  <a:pt x="4187444" y="5593588"/>
                </a:cubicBezTo>
                <a:cubicBezTo>
                  <a:pt x="4190873" y="5593588"/>
                  <a:pt x="4190873" y="5600510"/>
                  <a:pt x="4187444" y="5604002"/>
                </a:cubicBezTo>
                <a:close/>
                <a:moveTo>
                  <a:pt x="3962336" y="5500116"/>
                </a:moveTo>
                <a:cubicBezTo>
                  <a:pt x="3962336" y="5496624"/>
                  <a:pt x="3962336" y="5493195"/>
                  <a:pt x="3965765" y="5489702"/>
                </a:cubicBezTo>
                <a:cubicBezTo>
                  <a:pt x="3969258" y="5493195"/>
                  <a:pt x="3969258" y="5496624"/>
                  <a:pt x="3962336" y="5500116"/>
                </a:cubicBezTo>
                <a:close/>
                <a:moveTo>
                  <a:pt x="1898015" y="4336352"/>
                </a:moveTo>
                <a:cubicBezTo>
                  <a:pt x="1887664" y="4367530"/>
                  <a:pt x="1825308" y="4419473"/>
                  <a:pt x="1801051" y="4454081"/>
                </a:cubicBezTo>
                <a:cubicBezTo>
                  <a:pt x="1794129" y="4464495"/>
                  <a:pt x="1783715" y="4471416"/>
                  <a:pt x="1783715" y="4467987"/>
                </a:cubicBezTo>
                <a:cubicBezTo>
                  <a:pt x="1783715" y="4443730"/>
                  <a:pt x="1852994" y="4370959"/>
                  <a:pt x="1863408" y="4357116"/>
                </a:cubicBezTo>
                <a:cubicBezTo>
                  <a:pt x="1877251" y="4339781"/>
                  <a:pt x="1887664" y="4319016"/>
                  <a:pt x="1894586" y="4298252"/>
                </a:cubicBezTo>
                <a:cubicBezTo>
                  <a:pt x="1908429" y="4263644"/>
                  <a:pt x="1922272" y="4225544"/>
                  <a:pt x="1939608" y="4190873"/>
                </a:cubicBezTo>
                <a:cubicBezTo>
                  <a:pt x="1929194" y="4239387"/>
                  <a:pt x="1915351" y="4287838"/>
                  <a:pt x="1898015" y="4336352"/>
                </a:cubicBezTo>
                <a:close/>
                <a:moveTo>
                  <a:pt x="5243830" y="3951923"/>
                </a:moveTo>
                <a:cubicBezTo>
                  <a:pt x="5243830" y="3976116"/>
                  <a:pt x="5212651" y="4066223"/>
                  <a:pt x="5202237" y="4076573"/>
                </a:cubicBezTo>
                <a:cubicBezTo>
                  <a:pt x="5219574" y="4031551"/>
                  <a:pt x="5236909" y="3986530"/>
                  <a:pt x="5240337" y="3941509"/>
                </a:cubicBezTo>
                <a:cubicBezTo>
                  <a:pt x="5243830" y="3944938"/>
                  <a:pt x="5243830" y="3944938"/>
                  <a:pt x="5243830" y="3951923"/>
                </a:cubicBezTo>
                <a:close/>
                <a:moveTo>
                  <a:pt x="5399659" y="4038473"/>
                </a:moveTo>
                <a:cubicBezTo>
                  <a:pt x="5347716" y="4007295"/>
                  <a:pt x="5323459" y="3948430"/>
                  <a:pt x="5299266" y="3903409"/>
                </a:cubicBezTo>
                <a:cubicBezTo>
                  <a:pt x="5330381" y="3948430"/>
                  <a:pt x="5365051" y="3996944"/>
                  <a:pt x="5399659" y="4038473"/>
                </a:cubicBezTo>
                <a:close/>
                <a:moveTo>
                  <a:pt x="654621" y="4017709"/>
                </a:moveTo>
                <a:cubicBezTo>
                  <a:pt x="665035" y="3934587"/>
                  <a:pt x="723900" y="3841051"/>
                  <a:pt x="772414" y="3802951"/>
                </a:cubicBezTo>
                <a:cubicBezTo>
                  <a:pt x="720471" y="3868801"/>
                  <a:pt x="682371" y="3944938"/>
                  <a:pt x="654621" y="4017709"/>
                </a:cubicBezTo>
                <a:close/>
                <a:moveTo>
                  <a:pt x="2168208" y="3861816"/>
                </a:moveTo>
                <a:cubicBezTo>
                  <a:pt x="2171637" y="3875723"/>
                  <a:pt x="2171637" y="3899916"/>
                  <a:pt x="2175129" y="3920744"/>
                </a:cubicBezTo>
                <a:cubicBezTo>
                  <a:pt x="2161286" y="3879151"/>
                  <a:pt x="2137029" y="3796030"/>
                  <a:pt x="2137029" y="3789109"/>
                </a:cubicBezTo>
                <a:lnTo>
                  <a:pt x="2137029" y="3771773"/>
                </a:lnTo>
                <a:cubicBezTo>
                  <a:pt x="2150872" y="3799523"/>
                  <a:pt x="2161286" y="3827209"/>
                  <a:pt x="2168208" y="3861816"/>
                </a:cubicBezTo>
                <a:close/>
                <a:moveTo>
                  <a:pt x="5171059" y="3844544"/>
                </a:moveTo>
                <a:cubicBezTo>
                  <a:pt x="5171059" y="3851466"/>
                  <a:pt x="5153787" y="3951923"/>
                  <a:pt x="5143374" y="3979609"/>
                </a:cubicBezTo>
                <a:cubicBezTo>
                  <a:pt x="5150295" y="3934587"/>
                  <a:pt x="5164137" y="3844544"/>
                  <a:pt x="5164137" y="3837623"/>
                </a:cubicBezTo>
                <a:cubicBezTo>
                  <a:pt x="5164137" y="3827209"/>
                  <a:pt x="5157216" y="3782187"/>
                  <a:pt x="5150295" y="3754501"/>
                </a:cubicBezTo>
                <a:cubicBezTo>
                  <a:pt x="5157216" y="3778695"/>
                  <a:pt x="5171059" y="3813366"/>
                  <a:pt x="5171059" y="3844544"/>
                </a:cubicBezTo>
                <a:close/>
                <a:moveTo>
                  <a:pt x="5351209" y="3903409"/>
                </a:moveTo>
                <a:cubicBezTo>
                  <a:pt x="5316537" y="3837623"/>
                  <a:pt x="5278437" y="3771773"/>
                  <a:pt x="5202237" y="3705987"/>
                </a:cubicBezTo>
                <a:cubicBezTo>
                  <a:pt x="5271516" y="3754501"/>
                  <a:pt x="5330381" y="3837623"/>
                  <a:pt x="5351209" y="3903409"/>
                </a:cubicBezTo>
                <a:close/>
                <a:moveTo>
                  <a:pt x="2130108" y="3931095"/>
                </a:moveTo>
                <a:cubicBezTo>
                  <a:pt x="2130108" y="3938016"/>
                  <a:pt x="2126615" y="3969195"/>
                  <a:pt x="2126615" y="3986530"/>
                </a:cubicBezTo>
                <a:cubicBezTo>
                  <a:pt x="2123186" y="3976116"/>
                  <a:pt x="2112772" y="3962273"/>
                  <a:pt x="2112772" y="3955351"/>
                </a:cubicBezTo>
                <a:cubicBezTo>
                  <a:pt x="2098929" y="3886073"/>
                  <a:pt x="2109343" y="3813366"/>
                  <a:pt x="2078164" y="3747516"/>
                </a:cubicBezTo>
                <a:cubicBezTo>
                  <a:pt x="2071243" y="3730244"/>
                  <a:pt x="2057337" y="3702495"/>
                  <a:pt x="2046986" y="3702495"/>
                </a:cubicBezTo>
                <a:cubicBezTo>
                  <a:pt x="2040064" y="3702495"/>
                  <a:pt x="2043494" y="3705987"/>
                  <a:pt x="2043494" y="3709416"/>
                </a:cubicBezTo>
                <a:lnTo>
                  <a:pt x="2043494" y="3688651"/>
                </a:lnTo>
                <a:cubicBezTo>
                  <a:pt x="2105851" y="3716401"/>
                  <a:pt x="2130108" y="3868801"/>
                  <a:pt x="2130108" y="3931095"/>
                </a:cubicBezTo>
                <a:close/>
                <a:moveTo>
                  <a:pt x="505714" y="3740595"/>
                </a:moveTo>
                <a:cubicBezTo>
                  <a:pt x="491871" y="3740595"/>
                  <a:pt x="460692" y="3730244"/>
                  <a:pt x="453771" y="3726751"/>
                </a:cubicBezTo>
                <a:cubicBezTo>
                  <a:pt x="547243" y="3726751"/>
                  <a:pt x="651192" y="3699066"/>
                  <a:pt x="751586" y="3685223"/>
                </a:cubicBezTo>
                <a:cubicBezTo>
                  <a:pt x="716978" y="3692144"/>
                  <a:pt x="564578" y="3740595"/>
                  <a:pt x="505714" y="3740595"/>
                </a:cubicBezTo>
                <a:close/>
                <a:moveTo>
                  <a:pt x="1111821" y="3685223"/>
                </a:moveTo>
                <a:cubicBezTo>
                  <a:pt x="1077214" y="3712909"/>
                  <a:pt x="1018286" y="3744087"/>
                  <a:pt x="987108" y="3785616"/>
                </a:cubicBezTo>
                <a:cubicBezTo>
                  <a:pt x="938657" y="3844544"/>
                  <a:pt x="869378" y="3924173"/>
                  <a:pt x="841692" y="3986530"/>
                </a:cubicBezTo>
                <a:cubicBezTo>
                  <a:pt x="872808" y="3875723"/>
                  <a:pt x="994029" y="3726751"/>
                  <a:pt x="1111821" y="3681730"/>
                </a:cubicBezTo>
                <a:cubicBezTo>
                  <a:pt x="1111821" y="3681730"/>
                  <a:pt x="1115314" y="3681730"/>
                  <a:pt x="1111821" y="3685223"/>
                </a:cubicBezTo>
                <a:close/>
                <a:moveTo>
                  <a:pt x="3415094" y="3615944"/>
                </a:moveTo>
                <a:cubicBezTo>
                  <a:pt x="3529394" y="3747516"/>
                  <a:pt x="3678301" y="3834130"/>
                  <a:pt x="3806444" y="3834130"/>
                </a:cubicBezTo>
                <a:cubicBezTo>
                  <a:pt x="3830701" y="3834130"/>
                  <a:pt x="3889565" y="3809873"/>
                  <a:pt x="3906901" y="3802951"/>
                </a:cubicBezTo>
                <a:cubicBezTo>
                  <a:pt x="3872230" y="3827209"/>
                  <a:pt x="3809937" y="3851466"/>
                  <a:pt x="3771837" y="3851466"/>
                </a:cubicBezTo>
                <a:cubicBezTo>
                  <a:pt x="3650615" y="3851466"/>
                  <a:pt x="3491294" y="3737166"/>
                  <a:pt x="3401187" y="3612451"/>
                </a:cubicBezTo>
                <a:cubicBezTo>
                  <a:pt x="3404680" y="3612451"/>
                  <a:pt x="3411601" y="3615944"/>
                  <a:pt x="3415094" y="3615944"/>
                </a:cubicBezTo>
                <a:close/>
                <a:moveTo>
                  <a:pt x="2123186" y="3699066"/>
                </a:moveTo>
                <a:cubicBezTo>
                  <a:pt x="2133537" y="3716401"/>
                  <a:pt x="2150872" y="3737166"/>
                  <a:pt x="2164715" y="3757930"/>
                </a:cubicBezTo>
                <a:cubicBezTo>
                  <a:pt x="2182051" y="3778695"/>
                  <a:pt x="2192464" y="3809873"/>
                  <a:pt x="2220151" y="3827209"/>
                </a:cubicBezTo>
                <a:cubicBezTo>
                  <a:pt x="2282508" y="3872230"/>
                  <a:pt x="2358708" y="3903409"/>
                  <a:pt x="2424494" y="3903409"/>
                </a:cubicBezTo>
                <a:cubicBezTo>
                  <a:pt x="2535364" y="3903409"/>
                  <a:pt x="2576894" y="3778695"/>
                  <a:pt x="2590737" y="3778695"/>
                </a:cubicBezTo>
                <a:cubicBezTo>
                  <a:pt x="2597658" y="3778695"/>
                  <a:pt x="2621915" y="3789109"/>
                  <a:pt x="2632329" y="3789109"/>
                </a:cubicBezTo>
                <a:cubicBezTo>
                  <a:pt x="2670429" y="3789109"/>
                  <a:pt x="2718880" y="3730244"/>
                  <a:pt x="2739708" y="3688651"/>
                </a:cubicBezTo>
                <a:cubicBezTo>
                  <a:pt x="2746629" y="3709416"/>
                  <a:pt x="2750058" y="3744087"/>
                  <a:pt x="2750058" y="3751009"/>
                </a:cubicBezTo>
                <a:cubicBezTo>
                  <a:pt x="2750058" y="3820287"/>
                  <a:pt x="2715451" y="3830701"/>
                  <a:pt x="2642680" y="3903409"/>
                </a:cubicBezTo>
                <a:cubicBezTo>
                  <a:pt x="2625408" y="3920744"/>
                  <a:pt x="2590737" y="3927666"/>
                  <a:pt x="2587308" y="3955351"/>
                </a:cubicBezTo>
                <a:cubicBezTo>
                  <a:pt x="2580386" y="3976116"/>
                  <a:pt x="2587308" y="4021138"/>
                  <a:pt x="2587308" y="4028123"/>
                </a:cubicBezTo>
                <a:cubicBezTo>
                  <a:pt x="2587308" y="4052316"/>
                  <a:pt x="2504186" y="4125087"/>
                  <a:pt x="2493772" y="4125087"/>
                </a:cubicBezTo>
                <a:cubicBezTo>
                  <a:pt x="2486851" y="4125087"/>
                  <a:pt x="2441829" y="4111244"/>
                  <a:pt x="2434908" y="4111244"/>
                </a:cubicBezTo>
                <a:cubicBezTo>
                  <a:pt x="2396808" y="4111244"/>
                  <a:pt x="2400237" y="4180459"/>
                  <a:pt x="2324037" y="4180459"/>
                </a:cubicBezTo>
                <a:cubicBezTo>
                  <a:pt x="2292858" y="4180459"/>
                  <a:pt x="2247837" y="4152773"/>
                  <a:pt x="2202815" y="4152773"/>
                </a:cubicBezTo>
                <a:cubicBezTo>
                  <a:pt x="2150872" y="4152773"/>
                  <a:pt x="2092008" y="4197795"/>
                  <a:pt x="2078164" y="4197795"/>
                </a:cubicBezTo>
                <a:cubicBezTo>
                  <a:pt x="2067751" y="4197795"/>
                  <a:pt x="2022729" y="4170109"/>
                  <a:pt x="2022729" y="4152773"/>
                </a:cubicBezTo>
                <a:cubicBezTo>
                  <a:pt x="2022729" y="4142359"/>
                  <a:pt x="2036572" y="4100830"/>
                  <a:pt x="2036572" y="4093909"/>
                </a:cubicBezTo>
                <a:cubicBezTo>
                  <a:pt x="2036572" y="4083495"/>
                  <a:pt x="2033143" y="4090416"/>
                  <a:pt x="2029651" y="4086987"/>
                </a:cubicBezTo>
                <a:cubicBezTo>
                  <a:pt x="2029651" y="4080066"/>
                  <a:pt x="2033143" y="4069651"/>
                  <a:pt x="2033143" y="4059238"/>
                </a:cubicBezTo>
                <a:cubicBezTo>
                  <a:pt x="2033143" y="4017709"/>
                  <a:pt x="1984629" y="3983038"/>
                  <a:pt x="1970786" y="3944938"/>
                </a:cubicBezTo>
                <a:cubicBezTo>
                  <a:pt x="1960372" y="3910330"/>
                  <a:pt x="1956943" y="3851466"/>
                  <a:pt x="1956943" y="3841051"/>
                </a:cubicBezTo>
                <a:cubicBezTo>
                  <a:pt x="1956943" y="3841051"/>
                  <a:pt x="1977708" y="3813366"/>
                  <a:pt x="1977708" y="3796030"/>
                </a:cubicBezTo>
                <a:cubicBezTo>
                  <a:pt x="1977708" y="3757930"/>
                  <a:pt x="1950021" y="3726751"/>
                  <a:pt x="1950021" y="3702495"/>
                </a:cubicBezTo>
                <a:cubicBezTo>
                  <a:pt x="1950021" y="3681730"/>
                  <a:pt x="1981137" y="3654044"/>
                  <a:pt x="1974215" y="3633280"/>
                </a:cubicBezTo>
                <a:lnTo>
                  <a:pt x="1974215" y="3581273"/>
                </a:lnTo>
                <a:cubicBezTo>
                  <a:pt x="2001964" y="3636709"/>
                  <a:pt x="2067751" y="3692144"/>
                  <a:pt x="2123186" y="3699066"/>
                </a:cubicBezTo>
                <a:close/>
                <a:moveTo>
                  <a:pt x="1496251" y="3553587"/>
                </a:moveTo>
                <a:cubicBezTo>
                  <a:pt x="1513586" y="3577844"/>
                  <a:pt x="1513586" y="3584766"/>
                  <a:pt x="1513586" y="3612451"/>
                </a:cubicBezTo>
                <a:cubicBezTo>
                  <a:pt x="1513586" y="3643630"/>
                  <a:pt x="1506664" y="3657473"/>
                  <a:pt x="1475486" y="3695573"/>
                </a:cubicBezTo>
                <a:cubicBezTo>
                  <a:pt x="1499743" y="3660966"/>
                  <a:pt x="1503172" y="3636709"/>
                  <a:pt x="1503172" y="3609023"/>
                </a:cubicBezTo>
                <a:cubicBezTo>
                  <a:pt x="1503172" y="3588195"/>
                  <a:pt x="1503172" y="3574351"/>
                  <a:pt x="1485900" y="3553587"/>
                </a:cubicBezTo>
                <a:lnTo>
                  <a:pt x="1496251" y="3553587"/>
                </a:lnTo>
                <a:close/>
                <a:moveTo>
                  <a:pt x="5053330" y="3550095"/>
                </a:moveTo>
                <a:cubicBezTo>
                  <a:pt x="5035995" y="3546666"/>
                  <a:pt x="4997895" y="3588195"/>
                  <a:pt x="5001387" y="3609023"/>
                </a:cubicBezTo>
                <a:cubicBezTo>
                  <a:pt x="4994466" y="3581273"/>
                  <a:pt x="5032566" y="3550095"/>
                  <a:pt x="5042916" y="3550095"/>
                </a:cubicBezTo>
                <a:lnTo>
                  <a:pt x="5053330" y="3550095"/>
                </a:lnTo>
                <a:close/>
                <a:moveTo>
                  <a:pt x="1115314" y="3560509"/>
                </a:moveTo>
                <a:lnTo>
                  <a:pt x="949008" y="3560509"/>
                </a:lnTo>
                <a:cubicBezTo>
                  <a:pt x="852043" y="3570923"/>
                  <a:pt x="737743" y="3591687"/>
                  <a:pt x="644271" y="3636709"/>
                </a:cubicBezTo>
                <a:cubicBezTo>
                  <a:pt x="744664" y="3574351"/>
                  <a:pt x="897064" y="3550095"/>
                  <a:pt x="1004443" y="3550095"/>
                </a:cubicBezTo>
                <a:cubicBezTo>
                  <a:pt x="1039114" y="3550095"/>
                  <a:pt x="1084135" y="3546666"/>
                  <a:pt x="1115314" y="3560509"/>
                </a:cubicBezTo>
                <a:close/>
                <a:moveTo>
                  <a:pt x="3879215" y="3709416"/>
                </a:moveTo>
                <a:cubicBezTo>
                  <a:pt x="3934587" y="3712909"/>
                  <a:pt x="3948430" y="3712909"/>
                  <a:pt x="3958844" y="3712909"/>
                </a:cubicBezTo>
                <a:cubicBezTo>
                  <a:pt x="3965765" y="3712909"/>
                  <a:pt x="4014280" y="3709416"/>
                  <a:pt x="4041965" y="3702495"/>
                </a:cubicBezTo>
                <a:cubicBezTo>
                  <a:pt x="4066223" y="3699066"/>
                  <a:pt x="4093909" y="3695573"/>
                  <a:pt x="4121658" y="3685223"/>
                </a:cubicBezTo>
                <a:cubicBezTo>
                  <a:pt x="4145851" y="3678301"/>
                  <a:pt x="4187444" y="3660966"/>
                  <a:pt x="4197858" y="3660966"/>
                </a:cubicBezTo>
                <a:cubicBezTo>
                  <a:pt x="4215130" y="3660966"/>
                  <a:pt x="4239387" y="3730244"/>
                  <a:pt x="4242880" y="3751009"/>
                </a:cubicBezTo>
                <a:cubicBezTo>
                  <a:pt x="4246309" y="3754501"/>
                  <a:pt x="4242880" y="3768344"/>
                  <a:pt x="4246309" y="3778695"/>
                </a:cubicBezTo>
                <a:cubicBezTo>
                  <a:pt x="4253230" y="3799523"/>
                  <a:pt x="4277487" y="3830701"/>
                  <a:pt x="4277487" y="3841051"/>
                </a:cubicBezTo>
                <a:cubicBezTo>
                  <a:pt x="4277487" y="3882644"/>
                  <a:pt x="4222051" y="3906838"/>
                  <a:pt x="4222051" y="3927666"/>
                </a:cubicBezTo>
                <a:cubicBezTo>
                  <a:pt x="4222051" y="3934587"/>
                  <a:pt x="4228974" y="3962273"/>
                  <a:pt x="4228974" y="3969195"/>
                </a:cubicBezTo>
                <a:cubicBezTo>
                  <a:pt x="4228974" y="3993451"/>
                  <a:pt x="4211701" y="4066223"/>
                  <a:pt x="4183951" y="4080066"/>
                </a:cubicBezTo>
                <a:cubicBezTo>
                  <a:pt x="4170109" y="4086987"/>
                  <a:pt x="4163187" y="4093909"/>
                  <a:pt x="4152836" y="4097338"/>
                </a:cubicBezTo>
                <a:cubicBezTo>
                  <a:pt x="4145851" y="4100830"/>
                  <a:pt x="4132009" y="4097338"/>
                  <a:pt x="4128580" y="4100830"/>
                </a:cubicBezTo>
                <a:cubicBezTo>
                  <a:pt x="4100830" y="4107751"/>
                  <a:pt x="4107751" y="4132009"/>
                  <a:pt x="4100830" y="4149344"/>
                </a:cubicBezTo>
                <a:cubicBezTo>
                  <a:pt x="4090480" y="4173538"/>
                  <a:pt x="4052380" y="4232466"/>
                  <a:pt x="4021201" y="4242816"/>
                </a:cubicBezTo>
                <a:cubicBezTo>
                  <a:pt x="4007358" y="4249738"/>
                  <a:pt x="3983101" y="4253230"/>
                  <a:pt x="3976180" y="4253230"/>
                </a:cubicBezTo>
                <a:cubicBezTo>
                  <a:pt x="3924236" y="4253230"/>
                  <a:pt x="3917315" y="4215130"/>
                  <a:pt x="3899980" y="4215130"/>
                </a:cubicBezTo>
                <a:cubicBezTo>
                  <a:pt x="3882644" y="4215130"/>
                  <a:pt x="3854958" y="4305173"/>
                  <a:pt x="3799522" y="4305173"/>
                </a:cubicBezTo>
                <a:cubicBezTo>
                  <a:pt x="3761422" y="4305173"/>
                  <a:pt x="3740658" y="4294759"/>
                  <a:pt x="3699065" y="4270566"/>
                </a:cubicBezTo>
                <a:cubicBezTo>
                  <a:pt x="3719894" y="4267073"/>
                  <a:pt x="3740658" y="4260152"/>
                  <a:pt x="3761422" y="4253230"/>
                </a:cubicBezTo>
                <a:cubicBezTo>
                  <a:pt x="3761422" y="4253230"/>
                  <a:pt x="3761422" y="4249738"/>
                  <a:pt x="3754501" y="4249738"/>
                </a:cubicBezTo>
                <a:cubicBezTo>
                  <a:pt x="3744087" y="4249738"/>
                  <a:pt x="3699065" y="4260152"/>
                  <a:pt x="3692144" y="4260152"/>
                </a:cubicBezTo>
                <a:cubicBezTo>
                  <a:pt x="3660965" y="4260152"/>
                  <a:pt x="3615944" y="4163187"/>
                  <a:pt x="3615944" y="4159695"/>
                </a:cubicBezTo>
                <a:cubicBezTo>
                  <a:pt x="3602101" y="4111244"/>
                  <a:pt x="3595180" y="4055809"/>
                  <a:pt x="3577844" y="4010787"/>
                </a:cubicBezTo>
                <a:cubicBezTo>
                  <a:pt x="3567494" y="3979609"/>
                  <a:pt x="3508565" y="3924173"/>
                  <a:pt x="3480880" y="3910330"/>
                </a:cubicBezTo>
                <a:cubicBezTo>
                  <a:pt x="3442780" y="3889566"/>
                  <a:pt x="3428937" y="3882644"/>
                  <a:pt x="3397758" y="3882644"/>
                </a:cubicBezTo>
                <a:cubicBezTo>
                  <a:pt x="3390837" y="3882644"/>
                  <a:pt x="3342322" y="3889566"/>
                  <a:pt x="3331972" y="3889566"/>
                </a:cubicBezTo>
                <a:cubicBezTo>
                  <a:pt x="3307715" y="3889566"/>
                  <a:pt x="3300794" y="3892995"/>
                  <a:pt x="3293872" y="3858387"/>
                </a:cubicBezTo>
                <a:cubicBezTo>
                  <a:pt x="3276537" y="3757930"/>
                  <a:pt x="3158744" y="3716401"/>
                  <a:pt x="3092958" y="3692144"/>
                </a:cubicBezTo>
                <a:cubicBezTo>
                  <a:pt x="3054858" y="3681730"/>
                  <a:pt x="3009837" y="3643630"/>
                  <a:pt x="3002915" y="3605530"/>
                </a:cubicBezTo>
                <a:cubicBezTo>
                  <a:pt x="2999422" y="3581273"/>
                  <a:pt x="2978658" y="3539744"/>
                  <a:pt x="2971737" y="3518980"/>
                </a:cubicBezTo>
                <a:cubicBezTo>
                  <a:pt x="2989072" y="3539744"/>
                  <a:pt x="3065272" y="3574351"/>
                  <a:pt x="3092958" y="3574351"/>
                </a:cubicBezTo>
                <a:cubicBezTo>
                  <a:pt x="3103372" y="3574351"/>
                  <a:pt x="3131058" y="3567430"/>
                  <a:pt x="3141472" y="3567430"/>
                </a:cubicBezTo>
                <a:cubicBezTo>
                  <a:pt x="3144901" y="3567430"/>
                  <a:pt x="3162237" y="3584766"/>
                  <a:pt x="3162237" y="3595180"/>
                </a:cubicBezTo>
                <a:cubicBezTo>
                  <a:pt x="3162237" y="3602101"/>
                  <a:pt x="3137980" y="3615944"/>
                  <a:pt x="3137980" y="3622866"/>
                </a:cubicBezTo>
                <a:cubicBezTo>
                  <a:pt x="3137980" y="3695573"/>
                  <a:pt x="3252280" y="3747516"/>
                  <a:pt x="3290380" y="3747516"/>
                </a:cubicBezTo>
                <a:cubicBezTo>
                  <a:pt x="3300794" y="3747516"/>
                  <a:pt x="3345815" y="3716401"/>
                  <a:pt x="3352737" y="3716401"/>
                </a:cubicBezTo>
                <a:cubicBezTo>
                  <a:pt x="3363151" y="3716401"/>
                  <a:pt x="3411601" y="3768344"/>
                  <a:pt x="3442780" y="3789109"/>
                </a:cubicBezTo>
                <a:cubicBezTo>
                  <a:pt x="3477387" y="3816795"/>
                  <a:pt x="3529394" y="3841051"/>
                  <a:pt x="3574415" y="3854895"/>
                </a:cubicBezTo>
                <a:lnTo>
                  <a:pt x="3588258" y="3851466"/>
                </a:lnTo>
                <a:cubicBezTo>
                  <a:pt x="3512058" y="3820287"/>
                  <a:pt x="3435858" y="3778695"/>
                  <a:pt x="3359658" y="3709416"/>
                </a:cubicBezTo>
                <a:cubicBezTo>
                  <a:pt x="3387344" y="3678301"/>
                  <a:pt x="3390837" y="3629787"/>
                  <a:pt x="3394265" y="3602101"/>
                </a:cubicBezTo>
                <a:cubicBezTo>
                  <a:pt x="3439287" y="3633280"/>
                  <a:pt x="3508565" y="3543173"/>
                  <a:pt x="3512058" y="3501644"/>
                </a:cubicBezTo>
                <a:cubicBezTo>
                  <a:pt x="3622865" y="3622866"/>
                  <a:pt x="3754501" y="3692144"/>
                  <a:pt x="3879215" y="3709416"/>
                </a:cubicBezTo>
                <a:close/>
                <a:moveTo>
                  <a:pt x="5437759" y="3543173"/>
                </a:moveTo>
                <a:cubicBezTo>
                  <a:pt x="5410074" y="3550095"/>
                  <a:pt x="5365051" y="3491230"/>
                  <a:pt x="5365051" y="3473895"/>
                </a:cubicBezTo>
                <a:lnTo>
                  <a:pt x="5365051" y="3439287"/>
                </a:lnTo>
                <a:cubicBezTo>
                  <a:pt x="5358130" y="3466973"/>
                  <a:pt x="5392737" y="3532823"/>
                  <a:pt x="5437759" y="3543173"/>
                </a:cubicBezTo>
                <a:close/>
                <a:moveTo>
                  <a:pt x="4429887" y="3460051"/>
                </a:moveTo>
                <a:cubicBezTo>
                  <a:pt x="4443730" y="3491230"/>
                  <a:pt x="4474909" y="3494723"/>
                  <a:pt x="4499166" y="3508566"/>
                </a:cubicBezTo>
                <a:cubicBezTo>
                  <a:pt x="4523423" y="3522409"/>
                  <a:pt x="4519930" y="3557080"/>
                  <a:pt x="4533774" y="3577844"/>
                </a:cubicBezTo>
                <a:cubicBezTo>
                  <a:pt x="4547680" y="3598609"/>
                  <a:pt x="4558030" y="3598609"/>
                  <a:pt x="4582287" y="3598609"/>
                </a:cubicBezTo>
                <a:cubicBezTo>
                  <a:pt x="4620387" y="3598609"/>
                  <a:pt x="4599623" y="3577844"/>
                  <a:pt x="4648074" y="3543173"/>
                </a:cubicBezTo>
                <a:cubicBezTo>
                  <a:pt x="4661916" y="3532823"/>
                  <a:pt x="4682744" y="3539744"/>
                  <a:pt x="4700016" y="3529330"/>
                </a:cubicBezTo>
                <a:cubicBezTo>
                  <a:pt x="4720844" y="3518980"/>
                  <a:pt x="4741609" y="3487801"/>
                  <a:pt x="4765866" y="3480880"/>
                </a:cubicBezTo>
                <a:cubicBezTo>
                  <a:pt x="4803966" y="3463544"/>
                  <a:pt x="4855909" y="3487801"/>
                  <a:pt x="4894009" y="3446209"/>
                </a:cubicBezTo>
                <a:cubicBezTo>
                  <a:pt x="4894009" y="3449701"/>
                  <a:pt x="4890516" y="3456623"/>
                  <a:pt x="4887087" y="3463544"/>
                </a:cubicBezTo>
                <a:cubicBezTo>
                  <a:pt x="4880166" y="3473895"/>
                  <a:pt x="4869751" y="3487801"/>
                  <a:pt x="4855909" y="3494723"/>
                </a:cubicBezTo>
                <a:cubicBezTo>
                  <a:pt x="4845495" y="3501644"/>
                  <a:pt x="4814316" y="3508566"/>
                  <a:pt x="4814316" y="3532823"/>
                </a:cubicBezTo>
                <a:cubicBezTo>
                  <a:pt x="4814316" y="3539744"/>
                  <a:pt x="4828223" y="3560509"/>
                  <a:pt x="4828223" y="3570923"/>
                </a:cubicBezTo>
                <a:cubicBezTo>
                  <a:pt x="4828223" y="3598609"/>
                  <a:pt x="4776216" y="3609023"/>
                  <a:pt x="4765866" y="3609023"/>
                </a:cubicBezTo>
                <a:cubicBezTo>
                  <a:pt x="4762374" y="3602101"/>
                  <a:pt x="4758944" y="3591687"/>
                  <a:pt x="4752023" y="3591687"/>
                </a:cubicBezTo>
                <a:cubicBezTo>
                  <a:pt x="4731195" y="3591687"/>
                  <a:pt x="4731195" y="3612451"/>
                  <a:pt x="4727766" y="3626295"/>
                </a:cubicBezTo>
                <a:cubicBezTo>
                  <a:pt x="4707001" y="3678301"/>
                  <a:pt x="4644644" y="3685223"/>
                  <a:pt x="4606544" y="3685223"/>
                </a:cubicBezTo>
                <a:cubicBezTo>
                  <a:pt x="4599623" y="3685223"/>
                  <a:pt x="4578795" y="3685223"/>
                  <a:pt x="4568444" y="3678301"/>
                </a:cubicBezTo>
                <a:cubicBezTo>
                  <a:pt x="4554601" y="3674809"/>
                  <a:pt x="4540695" y="3671316"/>
                  <a:pt x="4537266" y="3664395"/>
                </a:cubicBezTo>
                <a:cubicBezTo>
                  <a:pt x="4526851" y="3647123"/>
                  <a:pt x="4530344" y="3626295"/>
                  <a:pt x="4519930" y="3612451"/>
                </a:cubicBezTo>
                <a:cubicBezTo>
                  <a:pt x="4513009" y="3595180"/>
                  <a:pt x="4467987" y="3567430"/>
                  <a:pt x="4457574" y="3567430"/>
                </a:cubicBezTo>
                <a:cubicBezTo>
                  <a:pt x="4447223" y="3567430"/>
                  <a:pt x="4422966" y="3574351"/>
                  <a:pt x="4412551" y="3574351"/>
                </a:cubicBezTo>
                <a:cubicBezTo>
                  <a:pt x="4405630" y="3574351"/>
                  <a:pt x="4391787" y="3557080"/>
                  <a:pt x="4384866" y="3550095"/>
                </a:cubicBezTo>
                <a:cubicBezTo>
                  <a:pt x="4346766" y="3525901"/>
                  <a:pt x="4315587" y="3539744"/>
                  <a:pt x="4280980" y="3536251"/>
                </a:cubicBezTo>
                <a:cubicBezTo>
                  <a:pt x="4298251" y="3532823"/>
                  <a:pt x="4315587" y="3522409"/>
                  <a:pt x="4332923" y="3515487"/>
                </a:cubicBezTo>
                <a:cubicBezTo>
                  <a:pt x="4339844" y="3511995"/>
                  <a:pt x="4353687" y="3487801"/>
                  <a:pt x="4353687" y="3484309"/>
                </a:cubicBezTo>
                <a:cubicBezTo>
                  <a:pt x="4374451" y="3477387"/>
                  <a:pt x="4422966" y="3449701"/>
                  <a:pt x="4419474" y="3421951"/>
                </a:cubicBezTo>
                <a:cubicBezTo>
                  <a:pt x="4419474" y="3411601"/>
                  <a:pt x="4419474" y="3408109"/>
                  <a:pt x="4426395" y="3404680"/>
                </a:cubicBezTo>
                <a:cubicBezTo>
                  <a:pt x="4426395" y="3421951"/>
                  <a:pt x="4422966" y="3442780"/>
                  <a:pt x="4429887" y="3460051"/>
                </a:cubicBezTo>
                <a:close/>
                <a:moveTo>
                  <a:pt x="3924236" y="3615944"/>
                </a:moveTo>
                <a:cubicBezTo>
                  <a:pt x="3983101" y="3615944"/>
                  <a:pt x="3993451" y="3619373"/>
                  <a:pt x="4000436" y="3619373"/>
                </a:cubicBezTo>
                <a:cubicBezTo>
                  <a:pt x="4010787" y="3619373"/>
                  <a:pt x="4066223" y="3612451"/>
                  <a:pt x="4097401" y="3605530"/>
                </a:cubicBezTo>
                <a:cubicBezTo>
                  <a:pt x="4125087" y="3602101"/>
                  <a:pt x="4156265" y="3591687"/>
                  <a:pt x="4183951" y="3581273"/>
                </a:cubicBezTo>
                <a:cubicBezTo>
                  <a:pt x="4208209" y="3574351"/>
                  <a:pt x="4253230" y="3550095"/>
                  <a:pt x="4263644" y="3550095"/>
                </a:cubicBezTo>
                <a:cubicBezTo>
                  <a:pt x="4270566" y="3550095"/>
                  <a:pt x="4315587" y="3550095"/>
                  <a:pt x="4343274" y="3557080"/>
                </a:cubicBezTo>
                <a:cubicBezTo>
                  <a:pt x="4350258" y="3557080"/>
                  <a:pt x="4367530" y="3567430"/>
                  <a:pt x="4377944" y="3577844"/>
                </a:cubicBezTo>
                <a:cubicBezTo>
                  <a:pt x="4152836" y="3622866"/>
                  <a:pt x="4118165" y="3674809"/>
                  <a:pt x="3938080" y="3674809"/>
                </a:cubicBezTo>
                <a:cubicBezTo>
                  <a:pt x="3861880" y="3674809"/>
                  <a:pt x="3792601" y="3660966"/>
                  <a:pt x="3719894" y="3622866"/>
                </a:cubicBezTo>
                <a:cubicBezTo>
                  <a:pt x="3660965" y="3591687"/>
                  <a:pt x="3581337" y="3557080"/>
                  <a:pt x="3529394" y="3498151"/>
                </a:cubicBezTo>
                <a:cubicBezTo>
                  <a:pt x="3508565" y="3477387"/>
                  <a:pt x="3508565" y="3446209"/>
                  <a:pt x="3494722" y="3421951"/>
                </a:cubicBezTo>
                <a:cubicBezTo>
                  <a:pt x="3515487" y="3425444"/>
                  <a:pt x="3536315" y="3415030"/>
                  <a:pt x="3557080" y="3404680"/>
                </a:cubicBezTo>
                <a:cubicBezTo>
                  <a:pt x="3640201" y="3536251"/>
                  <a:pt x="3806444" y="3609023"/>
                  <a:pt x="3924236" y="3615944"/>
                </a:cubicBezTo>
                <a:close/>
                <a:moveTo>
                  <a:pt x="1911921" y="3460051"/>
                </a:moveTo>
                <a:cubicBezTo>
                  <a:pt x="1929194" y="3525901"/>
                  <a:pt x="1956943" y="3525901"/>
                  <a:pt x="1956943" y="3577844"/>
                </a:cubicBezTo>
                <a:cubicBezTo>
                  <a:pt x="1956943" y="3588195"/>
                  <a:pt x="1956943" y="3626295"/>
                  <a:pt x="1946529" y="3650551"/>
                </a:cubicBezTo>
                <a:cubicBezTo>
                  <a:pt x="1936115" y="3674809"/>
                  <a:pt x="1922272" y="3685223"/>
                  <a:pt x="1922272" y="3705987"/>
                </a:cubicBezTo>
                <a:cubicBezTo>
                  <a:pt x="1922272" y="3716401"/>
                  <a:pt x="1939608" y="3754501"/>
                  <a:pt x="1946529" y="3785616"/>
                </a:cubicBezTo>
                <a:cubicBezTo>
                  <a:pt x="1929194" y="3757930"/>
                  <a:pt x="1877251" y="3723323"/>
                  <a:pt x="1863408" y="3692144"/>
                </a:cubicBezTo>
                <a:cubicBezTo>
                  <a:pt x="1846072" y="3654044"/>
                  <a:pt x="1832229" y="3577844"/>
                  <a:pt x="1832229" y="3529330"/>
                </a:cubicBezTo>
                <a:lnTo>
                  <a:pt x="1832229" y="3470466"/>
                </a:lnTo>
                <a:lnTo>
                  <a:pt x="1898015" y="3383851"/>
                </a:lnTo>
                <a:cubicBezTo>
                  <a:pt x="1901508" y="3408109"/>
                  <a:pt x="1905000" y="3435858"/>
                  <a:pt x="1911921" y="3460051"/>
                </a:cubicBezTo>
                <a:close/>
                <a:moveTo>
                  <a:pt x="4772787" y="3383851"/>
                </a:moveTo>
                <a:cubicBezTo>
                  <a:pt x="4769295" y="3387344"/>
                  <a:pt x="4765866" y="3383851"/>
                  <a:pt x="4755451" y="3383851"/>
                </a:cubicBezTo>
                <a:cubicBezTo>
                  <a:pt x="4717351" y="3383851"/>
                  <a:pt x="4644644" y="3456623"/>
                  <a:pt x="4620387" y="3466973"/>
                </a:cubicBezTo>
                <a:cubicBezTo>
                  <a:pt x="4654995" y="3425444"/>
                  <a:pt x="4700016" y="3390773"/>
                  <a:pt x="4741609" y="3380423"/>
                </a:cubicBezTo>
                <a:lnTo>
                  <a:pt x="4772787" y="3383851"/>
                </a:lnTo>
                <a:close/>
                <a:moveTo>
                  <a:pt x="4700016" y="3380423"/>
                </a:moveTo>
                <a:lnTo>
                  <a:pt x="4627309" y="3421951"/>
                </a:lnTo>
                <a:cubicBezTo>
                  <a:pt x="4648074" y="3404680"/>
                  <a:pt x="4668901" y="3390773"/>
                  <a:pt x="4689666" y="3380423"/>
                </a:cubicBezTo>
                <a:lnTo>
                  <a:pt x="4700016" y="3380423"/>
                </a:lnTo>
                <a:close/>
                <a:moveTo>
                  <a:pt x="2919794" y="3480880"/>
                </a:moveTo>
                <a:cubicBezTo>
                  <a:pt x="2944051" y="3505073"/>
                  <a:pt x="2961322" y="3543173"/>
                  <a:pt x="2968308" y="3577844"/>
                </a:cubicBezTo>
                <a:cubicBezTo>
                  <a:pt x="2978658" y="3615944"/>
                  <a:pt x="2978658" y="3657473"/>
                  <a:pt x="3030601" y="3695573"/>
                </a:cubicBezTo>
                <a:cubicBezTo>
                  <a:pt x="3044444" y="3705987"/>
                  <a:pt x="3065272" y="3716401"/>
                  <a:pt x="3086037" y="3723323"/>
                </a:cubicBezTo>
                <a:cubicBezTo>
                  <a:pt x="3127629" y="3740595"/>
                  <a:pt x="3176080" y="3757930"/>
                  <a:pt x="3221101" y="3792601"/>
                </a:cubicBezTo>
                <a:cubicBezTo>
                  <a:pt x="3255772" y="3820287"/>
                  <a:pt x="3255772" y="3861816"/>
                  <a:pt x="3273044" y="3896487"/>
                </a:cubicBezTo>
                <a:cubicBezTo>
                  <a:pt x="3286951" y="3920744"/>
                  <a:pt x="3311144" y="3920744"/>
                  <a:pt x="3331972" y="3920744"/>
                </a:cubicBezTo>
                <a:cubicBezTo>
                  <a:pt x="3338894" y="3920744"/>
                  <a:pt x="3390837" y="3913823"/>
                  <a:pt x="3401187" y="3913823"/>
                </a:cubicBezTo>
                <a:cubicBezTo>
                  <a:pt x="3439287" y="3913823"/>
                  <a:pt x="3532822" y="3972687"/>
                  <a:pt x="3550158" y="4024630"/>
                </a:cubicBezTo>
                <a:cubicBezTo>
                  <a:pt x="3574415" y="4097338"/>
                  <a:pt x="3570922" y="4177030"/>
                  <a:pt x="3629787" y="4253230"/>
                </a:cubicBezTo>
                <a:lnTo>
                  <a:pt x="3615944" y="4253230"/>
                </a:lnTo>
                <a:cubicBezTo>
                  <a:pt x="3460115" y="4218559"/>
                  <a:pt x="3273044" y="4066223"/>
                  <a:pt x="3137980" y="3896487"/>
                </a:cubicBezTo>
                <a:cubicBezTo>
                  <a:pt x="2992501" y="3709416"/>
                  <a:pt x="2874772" y="3529330"/>
                  <a:pt x="2819337" y="3345751"/>
                </a:cubicBezTo>
                <a:cubicBezTo>
                  <a:pt x="2843594" y="3390773"/>
                  <a:pt x="2878201" y="3432366"/>
                  <a:pt x="2919794" y="3480880"/>
                </a:cubicBezTo>
                <a:close/>
                <a:moveTo>
                  <a:pt x="5091430" y="3342323"/>
                </a:moveTo>
                <a:cubicBezTo>
                  <a:pt x="5101844" y="3418523"/>
                  <a:pt x="5164137" y="3397758"/>
                  <a:pt x="5164137" y="3466973"/>
                </a:cubicBezTo>
                <a:cubicBezTo>
                  <a:pt x="5164137" y="3473895"/>
                  <a:pt x="5153787" y="3484309"/>
                  <a:pt x="5153787" y="3494723"/>
                </a:cubicBezTo>
                <a:cubicBezTo>
                  <a:pt x="5153787" y="3501644"/>
                  <a:pt x="5209159" y="3539744"/>
                  <a:pt x="5209159" y="3550095"/>
                </a:cubicBezTo>
                <a:lnTo>
                  <a:pt x="5209159" y="3577844"/>
                </a:lnTo>
                <a:lnTo>
                  <a:pt x="5191887" y="3577844"/>
                </a:lnTo>
                <a:cubicBezTo>
                  <a:pt x="5122609" y="3557080"/>
                  <a:pt x="5108766" y="3477387"/>
                  <a:pt x="5101844" y="3435858"/>
                </a:cubicBezTo>
                <a:cubicBezTo>
                  <a:pt x="5098351" y="3401187"/>
                  <a:pt x="5087937" y="3366580"/>
                  <a:pt x="5067174" y="3331909"/>
                </a:cubicBezTo>
                <a:cubicBezTo>
                  <a:pt x="5074095" y="3335401"/>
                  <a:pt x="5084509" y="3338830"/>
                  <a:pt x="5091430" y="3342323"/>
                </a:cubicBezTo>
                <a:close/>
                <a:moveTo>
                  <a:pt x="5645595" y="3331909"/>
                </a:moveTo>
                <a:cubicBezTo>
                  <a:pt x="5607495" y="3318066"/>
                  <a:pt x="5562474" y="3324987"/>
                  <a:pt x="5524374" y="3290380"/>
                </a:cubicBezTo>
                <a:cubicBezTo>
                  <a:pt x="5558981" y="3314573"/>
                  <a:pt x="5604002" y="3311144"/>
                  <a:pt x="5645595" y="3331909"/>
                </a:cubicBezTo>
                <a:close/>
                <a:moveTo>
                  <a:pt x="5042916" y="3314573"/>
                </a:moveTo>
                <a:cubicBezTo>
                  <a:pt x="5042916" y="3321558"/>
                  <a:pt x="5029074" y="3370009"/>
                  <a:pt x="5029074" y="3380423"/>
                </a:cubicBezTo>
                <a:cubicBezTo>
                  <a:pt x="5029074" y="3491230"/>
                  <a:pt x="5091430" y="3570923"/>
                  <a:pt x="5091430" y="3591687"/>
                </a:cubicBezTo>
                <a:cubicBezTo>
                  <a:pt x="5091430" y="3598609"/>
                  <a:pt x="5070666" y="3626295"/>
                  <a:pt x="5067174" y="3647123"/>
                </a:cubicBezTo>
                <a:cubicBezTo>
                  <a:pt x="5060251" y="3667887"/>
                  <a:pt x="5060251" y="3699066"/>
                  <a:pt x="5053330" y="3726751"/>
                </a:cubicBezTo>
                <a:cubicBezTo>
                  <a:pt x="5053330" y="3726751"/>
                  <a:pt x="5053330" y="3730244"/>
                  <a:pt x="5056759" y="3733673"/>
                </a:cubicBezTo>
                <a:cubicBezTo>
                  <a:pt x="5081016" y="3695573"/>
                  <a:pt x="5081016" y="3643630"/>
                  <a:pt x="5094859" y="3605530"/>
                </a:cubicBezTo>
                <a:cubicBezTo>
                  <a:pt x="5136451" y="3709416"/>
                  <a:pt x="5229987" y="3837623"/>
                  <a:pt x="5261166" y="3917251"/>
                </a:cubicBezTo>
                <a:cubicBezTo>
                  <a:pt x="5299266" y="4003866"/>
                  <a:pt x="5313109" y="4097338"/>
                  <a:pt x="5333874" y="4187444"/>
                </a:cubicBezTo>
                <a:cubicBezTo>
                  <a:pt x="5337366" y="4180459"/>
                  <a:pt x="5340795" y="4173538"/>
                  <a:pt x="5340795" y="4163187"/>
                </a:cubicBezTo>
                <a:cubicBezTo>
                  <a:pt x="5340795" y="4156266"/>
                  <a:pt x="5320030" y="4066223"/>
                  <a:pt x="5306187" y="4024630"/>
                </a:cubicBezTo>
                <a:cubicBezTo>
                  <a:pt x="5285359" y="3948430"/>
                  <a:pt x="5250751" y="3872230"/>
                  <a:pt x="5219574" y="3813366"/>
                </a:cubicBezTo>
                <a:cubicBezTo>
                  <a:pt x="5150295" y="3681730"/>
                  <a:pt x="5053330" y="3532823"/>
                  <a:pt x="5042916" y="3394266"/>
                </a:cubicBezTo>
                <a:cubicBezTo>
                  <a:pt x="5035995" y="3335401"/>
                  <a:pt x="5046409" y="3324987"/>
                  <a:pt x="5049837" y="3318066"/>
                </a:cubicBezTo>
                <a:cubicBezTo>
                  <a:pt x="5053330" y="3321558"/>
                  <a:pt x="5056759" y="3324987"/>
                  <a:pt x="5056759" y="3328480"/>
                </a:cubicBezTo>
                <a:cubicBezTo>
                  <a:pt x="5070666" y="3373501"/>
                  <a:pt x="5077587" y="3421951"/>
                  <a:pt x="5084509" y="3470466"/>
                </a:cubicBezTo>
                <a:cubicBezTo>
                  <a:pt x="5087937" y="3487801"/>
                  <a:pt x="5091430" y="3508566"/>
                  <a:pt x="5101844" y="3529330"/>
                </a:cubicBezTo>
                <a:cubicBezTo>
                  <a:pt x="5112195" y="3553587"/>
                  <a:pt x="5160709" y="3591687"/>
                  <a:pt x="5184966" y="3595180"/>
                </a:cubicBezTo>
                <a:cubicBezTo>
                  <a:pt x="5188395" y="3595180"/>
                  <a:pt x="5202237" y="3598609"/>
                  <a:pt x="5205730" y="3602101"/>
                </a:cubicBezTo>
                <a:cubicBezTo>
                  <a:pt x="5229987" y="3609023"/>
                  <a:pt x="5212651" y="3591687"/>
                  <a:pt x="5233416" y="3591687"/>
                </a:cubicBezTo>
                <a:cubicBezTo>
                  <a:pt x="5247259" y="3591687"/>
                  <a:pt x="5261166" y="3636709"/>
                  <a:pt x="5354637" y="3678301"/>
                </a:cubicBezTo>
                <a:cubicBezTo>
                  <a:pt x="5361559" y="3681730"/>
                  <a:pt x="5368481" y="3695573"/>
                  <a:pt x="5371974" y="3702495"/>
                </a:cubicBezTo>
                <a:cubicBezTo>
                  <a:pt x="5389309" y="3730244"/>
                  <a:pt x="5406581" y="3744087"/>
                  <a:pt x="5406581" y="3768344"/>
                </a:cubicBezTo>
                <a:cubicBezTo>
                  <a:pt x="5406581" y="3778695"/>
                  <a:pt x="5392737" y="3796030"/>
                  <a:pt x="5392737" y="3802951"/>
                </a:cubicBezTo>
                <a:cubicBezTo>
                  <a:pt x="5392737" y="3813366"/>
                  <a:pt x="5427409" y="3841051"/>
                  <a:pt x="5441251" y="3861816"/>
                </a:cubicBezTo>
                <a:cubicBezTo>
                  <a:pt x="5458587" y="3889566"/>
                  <a:pt x="5472430" y="3920744"/>
                  <a:pt x="5486274" y="3948430"/>
                </a:cubicBezTo>
                <a:cubicBezTo>
                  <a:pt x="5468937" y="3948430"/>
                  <a:pt x="5462016" y="3944938"/>
                  <a:pt x="5462016" y="3955351"/>
                </a:cubicBezTo>
                <a:cubicBezTo>
                  <a:pt x="5462016" y="3965766"/>
                  <a:pt x="5496687" y="4017709"/>
                  <a:pt x="5496687" y="4028123"/>
                </a:cubicBezTo>
                <a:lnTo>
                  <a:pt x="5496687" y="4100830"/>
                </a:lnTo>
                <a:cubicBezTo>
                  <a:pt x="5465509" y="4097338"/>
                  <a:pt x="5468937" y="4114673"/>
                  <a:pt x="5468937" y="4125087"/>
                </a:cubicBezTo>
                <a:cubicBezTo>
                  <a:pt x="5468937" y="4135438"/>
                  <a:pt x="5486274" y="4197795"/>
                  <a:pt x="5486274" y="4204716"/>
                </a:cubicBezTo>
                <a:cubicBezTo>
                  <a:pt x="5486274" y="4222052"/>
                  <a:pt x="5462016" y="4235895"/>
                  <a:pt x="5462016" y="4246309"/>
                </a:cubicBezTo>
                <a:cubicBezTo>
                  <a:pt x="5462016" y="4256659"/>
                  <a:pt x="5468937" y="4280916"/>
                  <a:pt x="5472430" y="4312095"/>
                </a:cubicBezTo>
                <a:cubicBezTo>
                  <a:pt x="5468937" y="4301681"/>
                  <a:pt x="5465509" y="4287838"/>
                  <a:pt x="5458587" y="4280916"/>
                </a:cubicBezTo>
                <a:cubicBezTo>
                  <a:pt x="5451602" y="4263644"/>
                  <a:pt x="5430837" y="4242816"/>
                  <a:pt x="5420487" y="4242816"/>
                </a:cubicBezTo>
                <a:cubicBezTo>
                  <a:pt x="5413502" y="4242816"/>
                  <a:pt x="5403151" y="4270566"/>
                  <a:pt x="5385816" y="4284409"/>
                </a:cubicBezTo>
                <a:cubicBezTo>
                  <a:pt x="5371974" y="4270566"/>
                  <a:pt x="5354637" y="4253230"/>
                  <a:pt x="5344287" y="4239387"/>
                </a:cubicBezTo>
                <a:cubicBezTo>
                  <a:pt x="5337366" y="4228973"/>
                  <a:pt x="5306187" y="4156266"/>
                  <a:pt x="5292281" y="4156266"/>
                </a:cubicBezTo>
                <a:cubicBezTo>
                  <a:pt x="5281930" y="4156266"/>
                  <a:pt x="5268087" y="4180459"/>
                  <a:pt x="5257674" y="4180459"/>
                </a:cubicBezTo>
                <a:cubicBezTo>
                  <a:pt x="5226495" y="4180459"/>
                  <a:pt x="5174551" y="4073144"/>
                  <a:pt x="5153787" y="4073144"/>
                </a:cubicBezTo>
                <a:cubicBezTo>
                  <a:pt x="5146866" y="4073144"/>
                  <a:pt x="5139944" y="4080066"/>
                  <a:pt x="5132959" y="4080066"/>
                </a:cubicBezTo>
                <a:cubicBezTo>
                  <a:pt x="5108766" y="4080066"/>
                  <a:pt x="5067174" y="3986530"/>
                  <a:pt x="5056759" y="3986530"/>
                </a:cubicBezTo>
                <a:cubicBezTo>
                  <a:pt x="5049837" y="3986530"/>
                  <a:pt x="5039487" y="4000373"/>
                  <a:pt x="5032566" y="4003866"/>
                </a:cubicBezTo>
                <a:cubicBezTo>
                  <a:pt x="5029074" y="3955351"/>
                  <a:pt x="5029074" y="3899916"/>
                  <a:pt x="5018659" y="3854895"/>
                </a:cubicBezTo>
                <a:cubicBezTo>
                  <a:pt x="5018659" y="3844544"/>
                  <a:pt x="5001387" y="3837623"/>
                  <a:pt x="4997895" y="3834130"/>
                </a:cubicBezTo>
                <a:cubicBezTo>
                  <a:pt x="4966716" y="3775266"/>
                  <a:pt x="4928616" y="3733673"/>
                  <a:pt x="4928616" y="3681730"/>
                </a:cubicBezTo>
                <a:lnTo>
                  <a:pt x="4928616" y="3612451"/>
                </a:lnTo>
                <a:cubicBezTo>
                  <a:pt x="4935537" y="3584766"/>
                  <a:pt x="4935537" y="3557080"/>
                  <a:pt x="4939030" y="3529330"/>
                </a:cubicBezTo>
                <a:cubicBezTo>
                  <a:pt x="4942523" y="3487801"/>
                  <a:pt x="4949444" y="3446209"/>
                  <a:pt x="4956366" y="3404680"/>
                </a:cubicBezTo>
                <a:cubicBezTo>
                  <a:pt x="4963287" y="3363087"/>
                  <a:pt x="5011737" y="3321558"/>
                  <a:pt x="5022151" y="3279966"/>
                </a:cubicBezTo>
                <a:cubicBezTo>
                  <a:pt x="5029074" y="3286887"/>
                  <a:pt x="5042916" y="3304223"/>
                  <a:pt x="5042916" y="3314573"/>
                </a:cubicBezTo>
                <a:close/>
                <a:moveTo>
                  <a:pt x="4959795" y="3363087"/>
                </a:moveTo>
                <a:cubicBezTo>
                  <a:pt x="4959795" y="3349244"/>
                  <a:pt x="4959795" y="3335401"/>
                  <a:pt x="4956366" y="3321558"/>
                </a:cubicBezTo>
                <a:cubicBezTo>
                  <a:pt x="4952874" y="3338830"/>
                  <a:pt x="4949444" y="3359658"/>
                  <a:pt x="4942523" y="3380423"/>
                </a:cubicBezTo>
                <a:cubicBezTo>
                  <a:pt x="4942523" y="3380423"/>
                  <a:pt x="4862830" y="3456623"/>
                  <a:pt x="4835144" y="3456623"/>
                </a:cubicBezTo>
                <a:lnTo>
                  <a:pt x="4779709" y="3456623"/>
                </a:lnTo>
                <a:cubicBezTo>
                  <a:pt x="4790123" y="3446209"/>
                  <a:pt x="4807395" y="3449701"/>
                  <a:pt x="4817809" y="3432366"/>
                </a:cubicBezTo>
                <a:cubicBezTo>
                  <a:pt x="4821237" y="3425444"/>
                  <a:pt x="4824730" y="3411601"/>
                  <a:pt x="4828223" y="3404680"/>
                </a:cubicBezTo>
                <a:cubicBezTo>
                  <a:pt x="4835144" y="3387344"/>
                  <a:pt x="4845495" y="3370009"/>
                  <a:pt x="4862830" y="3363087"/>
                </a:cubicBezTo>
                <a:cubicBezTo>
                  <a:pt x="4876674" y="3352673"/>
                  <a:pt x="4897437" y="3352673"/>
                  <a:pt x="4914774" y="3342323"/>
                </a:cubicBezTo>
                <a:cubicBezTo>
                  <a:pt x="4945951" y="3324987"/>
                  <a:pt x="4980623" y="3300730"/>
                  <a:pt x="5015230" y="3273044"/>
                </a:cubicBezTo>
                <a:cubicBezTo>
                  <a:pt x="5001387" y="3300730"/>
                  <a:pt x="4980623" y="3331909"/>
                  <a:pt x="4959795" y="3363087"/>
                </a:cubicBezTo>
                <a:close/>
                <a:moveTo>
                  <a:pt x="1818386" y="3397758"/>
                </a:moveTo>
                <a:cubicBezTo>
                  <a:pt x="1811464" y="3418523"/>
                  <a:pt x="1818386" y="3453130"/>
                  <a:pt x="1804543" y="3477387"/>
                </a:cubicBezTo>
                <a:cubicBezTo>
                  <a:pt x="1752600" y="3557080"/>
                  <a:pt x="1683321" y="3622866"/>
                  <a:pt x="1624394" y="3705987"/>
                </a:cubicBezTo>
                <a:cubicBezTo>
                  <a:pt x="1565529" y="3785616"/>
                  <a:pt x="1461643" y="3906838"/>
                  <a:pt x="1371600" y="3934587"/>
                </a:cubicBezTo>
                <a:cubicBezTo>
                  <a:pt x="1347343" y="3941509"/>
                  <a:pt x="1319657" y="3938016"/>
                  <a:pt x="1298829" y="3941509"/>
                </a:cubicBezTo>
                <a:cubicBezTo>
                  <a:pt x="1274635" y="3944938"/>
                  <a:pt x="1246886" y="3958844"/>
                  <a:pt x="1219200" y="3965766"/>
                </a:cubicBezTo>
                <a:cubicBezTo>
                  <a:pt x="1205357" y="3969195"/>
                  <a:pt x="1188021" y="3965766"/>
                  <a:pt x="1170686" y="3965766"/>
                </a:cubicBezTo>
                <a:cubicBezTo>
                  <a:pt x="1160335" y="3965766"/>
                  <a:pt x="1143000" y="3969195"/>
                  <a:pt x="1132586" y="3983038"/>
                </a:cubicBezTo>
                <a:cubicBezTo>
                  <a:pt x="1070229" y="4035044"/>
                  <a:pt x="1011364" y="4090416"/>
                  <a:pt x="952500" y="4138930"/>
                </a:cubicBezTo>
                <a:cubicBezTo>
                  <a:pt x="942086" y="4118166"/>
                  <a:pt x="955992" y="4083495"/>
                  <a:pt x="924814" y="4083495"/>
                </a:cubicBezTo>
                <a:cubicBezTo>
                  <a:pt x="914400" y="4083495"/>
                  <a:pt x="886714" y="4093909"/>
                  <a:pt x="869378" y="4097338"/>
                </a:cubicBezTo>
                <a:cubicBezTo>
                  <a:pt x="827786" y="4107751"/>
                  <a:pt x="779335" y="4121595"/>
                  <a:pt x="737743" y="4118166"/>
                </a:cubicBezTo>
                <a:cubicBezTo>
                  <a:pt x="716978" y="4097338"/>
                  <a:pt x="723900" y="4062730"/>
                  <a:pt x="689292" y="4062730"/>
                </a:cubicBezTo>
                <a:cubicBezTo>
                  <a:pt x="678878" y="4062730"/>
                  <a:pt x="529971" y="4090416"/>
                  <a:pt x="519557" y="4090416"/>
                </a:cubicBezTo>
                <a:cubicBezTo>
                  <a:pt x="377571" y="4090416"/>
                  <a:pt x="498792" y="4003866"/>
                  <a:pt x="415671" y="4003866"/>
                </a:cubicBezTo>
                <a:cubicBezTo>
                  <a:pt x="408749" y="4003866"/>
                  <a:pt x="322135" y="4038473"/>
                  <a:pt x="273621" y="4045395"/>
                </a:cubicBezTo>
                <a:cubicBezTo>
                  <a:pt x="214757" y="4052316"/>
                  <a:pt x="197421" y="4048887"/>
                  <a:pt x="190500" y="4048887"/>
                </a:cubicBezTo>
                <a:cubicBezTo>
                  <a:pt x="162814" y="4048887"/>
                  <a:pt x="162814" y="4038473"/>
                  <a:pt x="162814" y="4017709"/>
                </a:cubicBezTo>
                <a:cubicBezTo>
                  <a:pt x="162814" y="3993451"/>
                  <a:pt x="183578" y="3976116"/>
                  <a:pt x="183578" y="3965766"/>
                </a:cubicBezTo>
                <a:cubicBezTo>
                  <a:pt x="183578" y="3948430"/>
                  <a:pt x="162814" y="3948430"/>
                  <a:pt x="155892" y="3948430"/>
                </a:cubicBezTo>
                <a:cubicBezTo>
                  <a:pt x="145478" y="3948430"/>
                  <a:pt x="103949" y="3944938"/>
                  <a:pt x="83121" y="3951923"/>
                </a:cubicBezTo>
                <a:cubicBezTo>
                  <a:pt x="62357" y="3955351"/>
                  <a:pt x="48514" y="3969195"/>
                  <a:pt x="31178" y="3979609"/>
                </a:cubicBezTo>
                <a:lnTo>
                  <a:pt x="31178" y="3969195"/>
                </a:lnTo>
                <a:cubicBezTo>
                  <a:pt x="62357" y="3944938"/>
                  <a:pt x="97028" y="3927666"/>
                  <a:pt x="121221" y="3899916"/>
                </a:cubicBezTo>
                <a:cubicBezTo>
                  <a:pt x="128207" y="3889566"/>
                  <a:pt x="121221" y="3875723"/>
                  <a:pt x="121221" y="3861816"/>
                </a:cubicBezTo>
                <a:cubicBezTo>
                  <a:pt x="131635" y="3799523"/>
                  <a:pt x="277114" y="3771773"/>
                  <a:pt x="277114" y="3716401"/>
                </a:cubicBezTo>
                <a:cubicBezTo>
                  <a:pt x="277114" y="3702495"/>
                  <a:pt x="273621" y="3695573"/>
                  <a:pt x="259778" y="3685223"/>
                </a:cubicBezTo>
                <a:cubicBezTo>
                  <a:pt x="284035" y="3657473"/>
                  <a:pt x="304800" y="3626295"/>
                  <a:pt x="335978" y="3602101"/>
                </a:cubicBezTo>
                <a:cubicBezTo>
                  <a:pt x="353314" y="3588195"/>
                  <a:pt x="377571" y="3577844"/>
                  <a:pt x="398335" y="3570923"/>
                </a:cubicBezTo>
                <a:cubicBezTo>
                  <a:pt x="419100" y="3560509"/>
                  <a:pt x="450278" y="3560509"/>
                  <a:pt x="477964" y="3550095"/>
                </a:cubicBezTo>
                <a:cubicBezTo>
                  <a:pt x="481457" y="3550095"/>
                  <a:pt x="488378" y="3546666"/>
                  <a:pt x="488378" y="3536251"/>
                </a:cubicBezTo>
                <a:cubicBezTo>
                  <a:pt x="488378" y="3525901"/>
                  <a:pt x="460692" y="3511995"/>
                  <a:pt x="457200" y="3511995"/>
                </a:cubicBezTo>
                <a:cubicBezTo>
                  <a:pt x="516064" y="3480880"/>
                  <a:pt x="626935" y="3442780"/>
                  <a:pt x="696214" y="3442780"/>
                </a:cubicBezTo>
                <a:cubicBezTo>
                  <a:pt x="703135" y="3442780"/>
                  <a:pt x="713486" y="3439287"/>
                  <a:pt x="723900" y="3442780"/>
                </a:cubicBezTo>
                <a:cubicBezTo>
                  <a:pt x="730821" y="3446209"/>
                  <a:pt x="734314" y="3453130"/>
                  <a:pt x="741235" y="3453130"/>
                </a:cubicBezTo>
                <a:cubicBezTo>
                  <a:pt x="758571" y="3453130"/>
                  <a:pt x="762000" y="3425444"/>
                  <a:pt x="762000" y="3418523"/>
                </a:cubicBezTo>
                <a:cubicBezTo>
                  <a:pt x="755078" y="3397758"/>
                  <a:pt x="793178" y="3366580"/>
                  <a:pt x="810514" y="3363087"/>
                </a:cubicBezTo>
                <a:cubicBezTo>
                  <a:pt x="852043" y="3349244"/>
                  <a:pt x="935164" y="3338830"/>
                  <a:pt x="942086" y="3338830"/>
                </a:cubicBezTo>
                <a:cubicBezTo>
                  <a:pt x="973264" y="3338830"/>
                  <a:pt x="1042543" y="3380423"/>
                  <a:pt x="1125664" y="3380423"/>
                </a:cubicBezTo>
                <a:cubicBezTo>
                  <a:pt x="1136078" y="3380423"/>
                  <a:pt x="1198435" y="3370009"/>
                  <a:pt x="1205357" y="3370009"/>
                </a:cubicBezTo>
                <a:cubicBezTo>
                  <a:pt x="1229551" y="3370009"/>
                  <a:pt x="1219200" y="3411601"/>
                  <a:pt x="1222629" y="3421951"/>
                </a:cubicBezTo>
                <a:cubicBezTo>
                  <a:pt x="1226121" y="3421951"/>
                  <a:pt x="1222629" y="3425444"/>
                  <a:pt x="1229551" y="3425444"/>
                </a:cubicBezTo>
                <a:cubicBezTo>
                  <a:pt x="1239964" y="3425444"/>
                  <a:pt x="1229551" y="3418523"/>
                  <a:pt x="1236535" y="3418523"/>
                </a:cubicBezTo>
                <a:cubicBezTo>
                  <a:pt x="1246886" y="3418523"/>
                  <a:pt x="1260729" y="3442780"/>
                  <a:pt x="1274635" y="3446209"/>
                </a:cubicBezTo>
                <a:cubicBezTo>
                  <a:pt x="1357757" y="3473895"/>
                  <a:pt x="1333500" y="3470466"/>
                  <a:pt x="1388872" y="3470466"/>
                </a:cubicBezTo>
                <a:cubicBezTo>
                  <a:pt x="1475486" y="3470466"/>
                  <a:pt x="1534351" y="3415030"/>
                  <a:pt x="1593278" y="3373501"/>
                </a:cubicBezTo>
                <a:cubicBezTo>
                  <a:pt x="1641729" y="3335401"/>
                  <a:pt x="1700594" y="3307651"/>
                  <a:pt x="1752600" y="3269551"/>
                </a:cubicBezTo>
                <a:lnTo>
                  <a:pt x="1787208" y="3269551"/>
                </a:lnTo>
                <a:cubicBezTo>
                  <a:pt x="1693672" y="3404680"/>
                  <a:pt x="1558608" y="3463544"/>
                  <a:pt x="1447800" y="3505073"/>
                </a:cubicBezTo>
                <a:cubicBezTo>
                  <a:pt x="1305751" y="3557080"/>
                  <a:pt x="1167257" y="3612451"/>
                  <a:pt x="1032129" y="3650551"/>
                </a:cubicBezTo>
                <a:cubicBezTo>
                  <a:pt x="1007935" y="3657473"/>
                  <a:pt x="962914" y="3674809"/>
                  <a:pt x="955992" y="3674809"/>
                </a:cubicBezTo>
                <a:cubicBezTo>
                  <a:pt x="945578" y="3674809"/>
                  <a:pt x="959421" y="3667887"/>
                  <a:pt x="949008" y="3667887"/>
                </a:cubicBezTo>
                <a:cubicBezTo>
                  <a:pt x="942086" y="3667887"/>
                  <a:pt x="910908" y="3685223"/>
                  <a:pt x="890143" y="3692144"/>
                </a:cubicBezTo>
                <a:cubicBezTo>
                  <a:pt x="852043" y="3705987"/>
                  <a:pt x="807021" y="3716401"/>
                  <a:pt x="768921" y="3730244"/>
                </a:cubicBezTo>
                <a:cubicBezTo>
                  <a:pt x="727392" y="3744087"/>
                  <a:pt x="692721" y="3768344"/>
                  <a:pt x="654621" y="3789109"/>
                </a:cubicBezTo>
                <a:cubicBezTo>
                  <a:pt x="557657" y="3837623"/>
                  <a:pt x="457200" y="3892995"/>
                  <a:pt x="363728" y="3972687"/>
                </a:cubicBezTo>
                <a:cubicBezTo>
                  <a:pt x="353314" y="3979609"/>
                  <a:pt x="353314" y="3993451"/>
                  <a:pt x="349821" y="4007295"/>
                </a:cubicBezTo>
                <a:cubicBezTo>
                  <a:pt x="356743" y="3996944"/>
                  <a:pt x="363728" y="3979609"/>
                  <a:pt x="381000" y="3969195"/>
                </a:cubicBezTo>
                <a:cubicBezTo>
                  <a:pt x="471043" y="3910330"/>
                  <a:pt x="561150" y="3854895"/>
                  <a:pt x="654621" y="3806444"/>
                </a:cubicBezTo>
                <a:cubicBezTo>
                  <a:pt x="696214" y="3785616"/>
                  <a:pt x="734314" y="3754501"/>
                  <a:pt x="779335" y="3740595"/>
                </a:cubicBezTo>
                <a:cubicBezTo>
                  <a:pt x="827786" y="3719830"/>
                  <a:pt x="883221" y="3716401"/>
                  <a:pt x="935164" y="3702495"/>
                </a:cubicBezTo>
                <a:cubicBezTo>
                  <a:pt x="969835" y="3695573"/>
                  <a:pt x="1014857" y="3685223"/>
                  <a:pt x="1056386" y="3671316"/>
                </a:cubicBezTo>
                <a:cubicBezTo>
                  <a:pt x="1153414" y="3643630"/>
                  <a:pt x="1271143" y="3598609"/>
                  <a:pt x="1371600" y="3564001"/>
                </a:cubicBezTo>
                <a:cubicBezTo>
                  <a:pt x="1361186" y="3584766"/>
                  <a:pt x="1350835" y="3609023"/>
                  <a:pt x="1336929" y="3629787"/>
                </a:cubicBezTo>
                <a:cubicBezTo>
                  <a:pt x="1309243" y="3674809"/>
                  <a:pt x="1264221" y="3726751"/>
                  <a:pt x="1257300" y="3785616"/>
                </a:cubicBezTo>
                <a:cubicBezTo>
                  <a:pt x="1291908" y="3730244"/>
                  <a:pt x="1333500" y="3674809"/>
                  <a:pt x="1364678" y="3619373"/>
                </a:cubicBezTo>
                <a:cubicBezTo>
                  <a:pt x="1375029" y="3598609"/>
                  <a:pt x="1385443" y="3577844"/>
                  <a:pt x="1388872" y="3557080"/>
                </a:cubicBezTo>
                <a:cubicBezTo>
                  <a:pt x="1510157" y="3508566"/>
                  <a:pt x="1669478" y="3453130"/>
                  <a:pt x="1773364" y="3307651"/>
                </a:cubicBezTo>
                <a:cubicBezTo>
                  <a:pt x="1780286" y="3297301"/>
                  <a:pt x="1787208" y="3283458"/>
                  <a:pt x="1794129" y="3269551"/>
                </a:cubicBezTo>
                <a:cubicBezTo>
                  <a:pt x="1814894" y="3266123"/>
                  <a:pt x="1839151" y="3259201"/>
                  <a:pt x="1863408" y="3248787"/>
                </a:cubicBezTo>
                <a:cubicBezTo>
                  <a:pt x="1846072" y="3293809"/>
                  <a:pt x="1828800" y="3352673"/>
                  <a:pt x="1818386" y="3397758"/>
                </a:cubicBezTo>
                <a:close/>
                <a:moveTo>
                  <a:pt x="1894586" y="3370009"/>
                </a:moveTo>
                <a:cubicBezTo>
                  <a:pt x="1894586" y="3380423"/>
                  <a:pt x="1856486" y="3418523"/>
                  <a:pt x="1835721" y="3442780"/>
                </a:cubicBezTo>
                <a:cubicBezTo>
                  <a:pt x="1842643" y="3380423"/>
                  <a:pt x="1852994" y="3300730"/>
                  <a:pt x="1884172" y="3241866"/>
                </a:cubicBezTo>
                <a:cubicBezTo>
                  <a:pt x="1863408" y="3279966"/>
                  <a:pt x="1894586" y="3328480"/>
                  <a:pt x="1894586" y="3370009"/>
                </a:cubicBezTo>
                <a:close/>
                <a:moveTo>
                  <a:pt x="1749108" y="3266123"/>
                </a:moveTo>
                <a:cubicBezTo>
                  <a:pt x="1603629" y="3279966"/>
                  <a:pt x="1503172" y="3435858"/>
                  <a:pt x="1392364" y="3435858"/>
                </a:cubicBezTo>
                <a:cubicBezTo>
                  <a:pt x="1357757" y="3435858"/>
                  <a:pt x="1278064" y="3425444"/>
                  <a:pt x="1260729" y="3387344"/>
                </a:cubicBezTo>
                <a:cubicBezTo>
                  <a:pt x="1281557" y="3356166"/>
                  <a:pt x="1309243" y="3352673"/>
                  <a:pt x="1330008" y="3352673"/>
                </a:cubicBezTo>
                <a:cubicBezTo>
                  <a:pt x="1340421" y="3352673"/>
                  <a:pt x="1388872" y="3359658"/>
                  <a:pt x="1399286" y="3359658"/>
                </a:cubicBezTo>
                <a:cubicBezTo>
                  <a:pt x="1406208" y="3359658"/>
                  <a:pt x="1416621" y="3359658"/>
                  <a:pt x="1426972" y="3356166"/>
                </a:cubicBezTo>
                <a:cubicBezTo>
                  <a:pt x="1433957" y="3349244"/>
                  <a:pt x="1433957" y="3331909"/>
                  <a:pt x="1440878" y="3321558"/>
                </a:cubicBezTo>
                <a:cubicBezTo>
                  <a:pt x="1444308" y="3311144"/>
                  <a:pt x="1451229" y="3304223"/>
                  <a:pt x="1461643" y="3300730"/>
                </a:cubicBezTo>
                <a:cubicBezTo>
                  <a:pt x="1482408" y="3286887"/>
                  <a:pt x="1527429" y="3273044"/>
                  <a:pt x="1534351" y="3273044"/>
                </a:cubicBezTo>
                <a:cubicBezTo>
                  <a:pt x="1544764" y="3273044"/>
                  <a:pt x="1589786" y="3283458"/>
                  <a:pt x="1600200" y="3283458"/>
                </a:cubicBezTo>
                <a:cubicBezTo>
                  <a:pt x="1627886" y="3283458"/>
                  <a:pt x="1676400" y="3262630"/>
                  <a:pt x="1693672" y="3241866"/>
                </a:cubicBezTo>
                <a:cubicBezTo>
                  <a:pt x="1711008" y="3252280"/>
                  <a:pt x="1731772" y="3262630"/>
                  <a:pt x="1749108" y="3266123"/>
                </a:cubicBezTo>
                <a:close/>
                <a:moveTo>
                  <a:pt x="3820287" y="3300730"/>
                </a:moveTo>
                <a:cubicBezTo>
                  <a:pt x="3761422" y="3300730"/>
                  <a:pt x="3681794" y="3304223"/>
                  <a:pt x="3640201" y="3262630"/>
                </a:cubicBezTo>
                <a:cubicBezTo>
                  <a:pt x="3688715" y="3293809"/>
                  <a:pt x="3747580" y="3290380"/>
                  <a:pt x="3803015" y="3290380"/>
                </a:cubicBezTo>
                <a:cubicBezTo>
                  <a:pt x="3875723" y="3290380"/>
                  <a:pt x="3958844" y="3283458"/>
                  <a:pt x="4038536" y="3231451"/>
                </a:cubicBezTo>
                <a:cubicBezTo>
                  <a:pt x="3955415" y="3293809"/>
                  <a:pt x="3896487" y="3300730"/>
                  <a:pt x="3820287" y="3300730"/>
                </a:cubicBezTo>
                <a:close/>
                <a:moveTo>
                  <a:pt x="5015230" y="3248787"/>
                </a:moveTo>
                <a:cubicBezTo>
                  <a:pt x="5015230" y="3259201"/>
                  <a:pt x="4984051" y="3276473"/>
                  <a:pt x="4973637" y="3286887"/>
                </a:cubicBezTo>
                <a:cubicBezTo>
                  <a:pt x="4932109" y="3318066"/>
                  <a:pt x="4845495" y="3356166"/>
                  <a:pt x="4797044" y="3356166"/>
                </a:cubicBezTo>
                <a:cubicBezTo>
                  <a:pt x="4786630" y="3356166"/>
                  <a:pt x="4758944" y="3342323"/>
                  <a:pt x="4752023" y="3352673"/>
                </a:cubicBezTo>
                <a:lnTo>
                  <a:pt x="4752023" y="3314573"/>
                </a:lnTo>
                <a:cubicBezTo>
                  <a:pt x="4776216" y="3266123"/>
                  <a:pt x="4876674" y="3293809"/>
                  <a:pt x="4876674" y="3262630"/>
                </a:cubicBezTo>
                <a:cubicBezTo>
                  <a:pt x="4876674" y="3252280"/>
                  <a:pt x="4866323" y="3245358"/>
                  <a:pt x="4866323" y="3234944"/>
                </a:cubicBezTo>
                <a:cubicBezTo>
                  <a:pt x="4866323" y="3217609"/>
                  <a:pt x="4883595" y="3221101"/>
                  <a:pt x="4887087" y="3221101"/>
                </a:cubicBezTo>
                <a:cubicBezTo>
                  <a:pt x="4894009" y="3221101"/>
                  <a:pt x="4918266" y="3231451"/>
                  <a:pt x="4928616" y="3231451"/>
                </a:cubicBezTo>
                <a:cubicBezTo>
                  <a:pt x="4935537" y="3231451"/>
                  <a:pt x="4973637" y="3217609"/>
                  <a:pt x="4997895" y="3203766"/>
                </a:cubicBezTo>
                <a:cubicBezTo>
                  <a:pt x="5004816" y="3217609"/>
                  <a:pt x="5015230" y="3241866"/>
                  <a:pt x="5015230" y="3248787"/>
                </a:cubicBezTo>
                <a:close/>
                <a:moveTo>
                  <a:pt x="2033143" y="3300730"/>
                </a:moveTo>
                <a:cubicBezTo>
                  <a:pt x="2053908" y="3328480"/>
                  <a:pt x="2116264" y="3331909"/>
                  <a:pt x="2116264" y="3373501"/>
                </a:cubicBezTo>
                <a:cubicBezTo>
                  <a:pt x="2116264" y="3418523"/>
                  <a:pt x="2060829" y="3394266"/>
                  <a:pt x="2060829" y="3435858"/>
                </a:cubicBezTo>
                <a:cubicBezTo>
                  <a:pt x="2060829" y="3484309"/>
                  <a:pt x="2161286" y="3553587"/>
                  <a:pt x="2161286" y="3605530"/>
                </a:cubicBezTo>
                <a:cubicBezTo>
                  <a:pt x="2161286" y="3650551"/>
                  <a:pt x="2119694" y="3643630"/>
                  <a:pt x="2112772" y="3678301"/>
                </a:cubicBezTo>
                <a:cubicBezTo>
                  <a:pt x="2026221" y="3640201"/>
                  <a:pt x="1970786" y="3539744"/>
                  <a:pt x="1946529" y="3473895"/>
                </a:cubicBezTo>
                <a:cubicBezTo>
                  <a:pt x="1925764" y="3425444"/>
                  <a:pt x="1898015" y="3300730"/>
                  <a:pt x="1898015" y="3241866"/>
                </a:cubicBezTo>
                <a:cubicBezTo>
                  <a:pt x="1898015" y="3217609"/>
                  <a:pt x="1974215" y="3186430"/>
                  <a:pt x="1984629" y="3186430"/>
                </a:cubicBezTo>
                <a:cubicBezTo>
                  <a:pt x="1995043" y="3224530"/>
                  <a:pt x="2001964" y="3262630"/>
                  <a:pt x="2033143" y="3300730"/>
                </a:cubicBezTo>
                <a:close/>
                <a:moveTo>
                  <a:pt x="5593651" y="3176080"/>
                </a:moveTo>
                <a:cubicBezTo>
                  <a:pt x="5607495" y="3179509"/>
                  <a:pt x="5631751" y="3179509"/>
                  <a:pt x="5652516" y="3189923"/>
                </a:cubicBezTo>
                <a:cubicBezTo>
                  <a:pt x="5662930" y="3196844"/>
                  <a:pt x="5669851" y="3221101"/>
                  <a:pt x="5676774" y="3238437"/>
                </a:cubicBezTo>
                <a:cubicBezTo>
                  <a:pt x="5687124" y="3269551"/>
                  <a:pt x="5701030" y="3311144"/>
                  <a:pt x="5701030" y="3349244"/>
                </a:cubicBezTo>
                <a:cubicBezTo>
                  <a:pt x="5701030" y="3363087"/>
                  <a:pt x="5694109" y="3421951"/>
                  <a:pt x="5673281" y="3421951"/>
                </a:cubicBezTo>
                <a:cubicBezTo>
                  <a:pt x="5666359" y="3421951"/>
                  <a:pt x="5662930" y="3415030"/>
                  <a:pt x="5652516" y="3415030"/>
                </a:cubicBezTo>
                <a:cubicBezTo>
                  <a:pt x="5635181" y="3415030"/>
                  <a:pt x="5642102" y="3442780"/>
                  <a:pt x="5642102" y="3442780"/>
                </a:cubicBezTo>
                <a:lnTo>
                  <a:pt x="5642102" y="3511995"/>
                </a:lnTo>
                <a:cubicBezTo>
                  <a:pt x="5624830" y="3605530"/>
                  <a:pt x="5579809" y="3619373"/>
                  <a:pt x="5527802" y="3619373"/>
                </a:cubicBezTo>
                <a:cubicBezTo>
                  <a:pt x="5507037" y="3619373"/>
                  <a:pt x="5489702" y="3602101"/>
                  <a:pt x="5465509" y="3595180"/>
                </a:cubicBezTo>
                <a:cubicBezTo>
                  <a:pt x="5455095" y="3605530"/>
                  <a:pt x="5434330" y="3671316"/>
                  <a:pt x="5399659" y="3671316"/>
                </a:cubicBezTo>
                <a:cubicBezTo>
                  <a:pt x="5378895" y="3671316"/>
                  <a:pt x="5337366" y="3643630"/>
                  <a:pt x="5333874" y="3640201"/>
                </a:cubicBezTo>
                <a:cubicBezTo>
                  <a:pt x="5330381" y="3640201"/>
                  <a:pt x="5323459" y="3640201"/>
                  <a:pt x="5320030" y="3636709"/>
                </a:cubicBezTo>
                <a:cubicBezTo>
                  <a:pt x="5299266" y="3633280"/>
                  <a:pt x="5261166" y="3581273"/>
                  <a:pt x="5250751" y="3570923"/>
                </a:cubicBezTo>
                <a:cubicBezTo>
                  <a:pt x="5243830" y="3564001"/>
                  <a:pt x="5233416" y="3567430"/>
                  <a:pt x="5226495" y="3570923"/>
                </a:cubicBezTo>
                <a:cubicBezTo>
                  <a:pt x="5240337" y="3522409"/>
                  <a:pt x="5157216" y="3508566"/>
                  <a:pt x="5178044" y="3473895"/>
                </a:cubicBezTo>
                <a:cubicBezTo>
                  <a:pt x="5181474" y="3460051"/>
                  <a:pt x="5167630" y="3442780"/>
                  <a:pt x="5164137" y="3425444"/>
                </a:cubicBezTo>
                <a:cubicBezTo>
                  <a:pt x="5178044" y="3425444"/>
                  <a:pt x="5191887" y="3421951"/>
                  <a:pt x="5205730" y="3415030"/>
                </a:cubicBezTo>
                <a:cubicBezTo>
                  <a:pt x="5219574" y="3439287"/>
                  <a:pt x="5243830" y="3449701"/>
                  <a:pt x="5264595" y="3449701"/>
                </a:cubicBezTo>
                <a:cubicBezTo>
                  <a:pt x="5275009" y="3449701"/>
                  <a:pt x="5281930" y="3446209"/>
                  <a:pt x="5288851" y="3442780"/>
                </a:cubicBezTo>
                <a:cubicBezTo>
                  <a:pt x="5285359" y="3460051"/>
                  <a:pt x="5281930" y="3487801"/>
                  <a:pt x="5281930" y="3498151"/>
                </a:cubicBezTo>
                <a:cubicBezTo>
                  <a:pt x="5281930" y="3522409"/>
                  <a:pt x="5275009" y="3543173"/>
                  <a:pt x="5313109" y="3574351"/>
                </a:cubicBezTo>
                <a:cubicBezTo>
                  <a:pt x="5313109" y="3574351"/>
                  <a:pt x="5316537" y="3574351"/>
                  <a:pt x="5320030" y="3570923"/>
                </a:cubicBezTo>
                <a:cubicBezTo>
                  <a:pt x="5302695" y="3557080"/>
                  <a:pt x="5292281" y="3511995"/>
                  <a:pt x="5292281" y="3498151"/>
                </a:cubicBezTo>
                <a:cubicBezTo>
                  <a:pt x="5292281" y="3404680"/>
                  <a:pt x="5306187" y="3466973"/>
                  <a:pt x="5351209" y="3366580"/>
                </a:cubicBezTo>
                <a:cubicBezTo>
                  <a:pt x="5361559" y="3370009"/>
                  <a:pt x="5378895" y="3373501"/>
                  <a:pt x="5389309" y="3373501"/>
                </a:cubicBezTo>
                <a:cubicBezTo>
                  <a:pt x="5410074" y="3373501"/>
                  <a:pt x="5455095" y="3359658"/>
                  <a:pt x="5472430" y="3324987"/>
                </a:cubicBezTo>
                <a:cubicBezTo>
                  <a:pt x="5503609" y="3370009"/>
                  <a:pt x="5555551" y="3404680"/>
                  <a:pt x="5600574" y="3408109"/>
                </a:cubicBezTo>
                <a:cubicBezTo>
                  <a:pt x="5576316" y="3383851"/>
                  <a:pt x="5513959" y="3366580"/>
                  <a:pt x="5486274" y="3321558"/>
                </a:cubicBezTo>
                <a:cubicBezTo>
                  <a:pt x="5475859" y="3304223"/>
                  <a:pt x="5479351" y="3283458"/>
                  <a:pt x="5472430" y="3262630"/>
                </a:cubicBezTo>
                <a:cubicBezTo>
                  <a:pt x="5503609" y="3252280"/>
                  <a:pt x="5510530" y="3224530"/>
                  <a:pt x="5510530" y="3203766"/>
                </a:cubicBezTo>
                <a:cubicBezTo>
                  <a:pt x="5510530" y="3196844"/>
                  <a:pt x="5503609" y="3165666"/>
                  <a:pt x="5500116" y="3137980"/>
                </a:cubicBezTo>
                <a:cubicBezTo>
                  <a:pt x="5531295" y="3158744"/>
                  <a:pt x="5562474" y="3169158"/>
                  <a:pt x="5593651" y="3176080"/>
                </a:cubicBezTo>
                <a:close/>
                <a:moveTo>
                  <a:pt x="4422966" y="3165666"/>
                </a:moveTo>
                <a:cubicBezTo>
                  <a:pt x="4405630" y="3151823"/>
                  <a:pt x="4395280" y="3158744"/>
                  <a:pt x="4395280" y="3141409"/>
                </a:cubicBezTo>
                <a:cubicBezTo>
                  <a:pt x="4395280" y="3124137"/>
                  <a:pt x="4402201" y="3127566"/>
                  <a:pt x="4433380" y="3124137"/>
                </a:cubicBezTo>
                <a:cubicBezTo>
                  <a:pt x="4429887" y="3134487"/>
                  <a:pt x="4426395" y="3151823"/>
                  <a:pt x="4422966" y="3165666"/>
                </a:cubicBezTo>
                <a:close/>
                <a:moveTo>
                  <a:pt x="4481830" y="3148330"/>
                </a:moveTo>
                <a:cubicBezTo>
                  <a:pt x="4481830" y="3169158"/>
                  <a:pt x="4516501" y="3200337"/>
                  <a:pt x="4516501" y="3200337"/>
                </a:cubicBezTo>
                <a:cubicBezTo>
                  <a:pt x="4516501" y="3210687"/>
                  <a:pt x="4506087" y="3245358"/>
                  <a:pt x="4506087" y="3252280"/>
                </a:cubicBezTo>
                <a:cubicBezTo>
                  <a:pt x="4506087" y="3324987"/>
                  <a:pt x="4613466" y="3366580"/>
                  <a:pt x="4648074" y="3366580"/>
                </a:cubicBezTo>
                <a:cubicBezTo>
                  <a:pt x="4658487" y="3366580"/>
                  <a:pt x="4720844" y="3356166"/>
                  <a:pt x="4731195" y="3356166"/>
                </a:cubicBezTo>
                <a:cubicBezTo>
                  <a:pt x="4748530" y="3356166"/>
                  <a:pt x="4772787" y="3373501"/>
                  <a:pt x="4800474" y="3373501"/>
                </a:cubicBezTo>
                <a:cubicBezTo>
                  <a:pt x="4810887" y="3373501"/>
                  <a:pt x="4828223" y="3370009"/>
                  <a:pt x="4842066" y="3366580"/>
                </a:cubicBezTo>
                <a:cubicBezTo>
                  <a:pt x="4835144" y="3376930"/>
                  <a:pt x="4821237" y="3383851"/>
                  <a:pt x="4814316" y="3397758"/>
                </a:cubicBezTo>
                <a:cubicBezTo>
                  <a:pt x="4807395" y="3404680"/>
                  <a:pt x="4807395" y="3421951"/>
                  <a:pt x="4800474" y="3425444"/>
                </a:cubicBezTo>
                <a:cubicBezTo>
                  <a:pt x="4772787" y="3442780"/>
                  <a:pt x="4748530" y="3442780"/>
                  <a:pt x="4748530" y="3477387"/>
                </a:cubicBezTo>
                <a:cubicBezTo>
                  <a:pt x="4748530" y="3484309"/>
                  <a:pt x="4717351" y="3501644"/>
                  <a:pt x="4703509" y="3508566"/>
                </a:cubicBezTo>
                <a:cubicBezTo>
                  <a:pt x="4686174" y="3518980"/>
                  <a:pt x="4661916" y="3515487"/>
                  <a:pt x="4648074" y="3522409"/>
                </a:cubicBezTo>
                <a:cubicBezTo>
                  <a:pt x="4609974" y="3536251"/>
                  <a:pt x="4609974" y="3577844"/>
                  <a:pt x="4578795" y="3577844"/>
                </a:cubicBezTo>
                <a:cubicBezTo>
                  <a:pt x="4568444" y="3577844"/>
                  <a:pt x="4554601" y="3577844"/>
                  <a:pt x="4551109" y="3564001"/>
                </a:cubicBezTo>
                <a:cubicBezTo>
                  <a:pt x="4547680" y="3546666"/>
                  <a:pt x="4537266" y="3515487"/>
                  <a:pt x="4513009" y="3494723"/>
                </a:cubicBezTo>
                <a:cubicBezTo>
                  <a:pt x="4481830" y="3470466"/>
                  <a:pt x="4447223" y="3466973"/>
                  <a:pt x="4447223" y="3432366"/>
                </a:cubicBezTo>
                <a:cubicBezTo>
                  <a:pt x="4447223" y="3421951"/>
                  <a:pt x="4443730" y="3421951"/>
                  <a:pt x="4457574" y="3418523"/>
                </a:cubicBezTo>
                <a:cubicBezTo>
                  <a:pt x="4450651" y="3411601"/>
                  <a:pt x="4450651" y="3397758"/>
                  <a:pt x="4443730" y="3394266"/>
                </a:cubicBezTo>
                <a:cubicBezTo>
                  <a:pt x="4436809" y="3383851"/>
                  <a:pt x="4416044" y="3380423"/>
                  <a:pt x="4412551" y="3370009"/>
                </a:cubicBezTo>
                <a:cubicBezTo>
                  <a:pt x="4405630" y="3352673"/>
                  <a:pt x="4409123" y="3321558"/>
                  <a:pt x="4409123" y="3311144"/>
                </a:cubicBezTo>
                <a:cubicBezTo>
                  <a:pt x="4409123" y="3300730"/>
                  <a:pt x="4450651" y="3273044"/>
                  <a:pt x="4450651" y="3255709"/>
                </a:cubicBezTo>
                <a:cubicBezTo>
                  <a:pt x="4450651" y="3245358"/>
                  <a:pt x="4443730" y="3234944"/>
                  <a:pt x="4443730" y="3228023"/>
                </a:cubicBezTo>
                <a:lnTo>
                  <a:pt x="4443730" y="3151823"/>
                </a:lnTo>
                <a:cubicBezTo>
                  <a:pt x="4447223" y="3137980"/>
                  <a:pt x="4474909" y="3103309"/>
                  <a:pt x="4488751" y="3103309"/>
                </a:cubicBezTo>
                <a:cubicBezTo>
                  <a:pt x="4485323" y="3120644"/>
                  <a:pt x="4481830" y="3137980"/>
                  <a:pt x="4481830" y="3148330"/>
                </a:cubicBezTo>
                <a:close/>
                <a:moveTo>
                  <a:pt x="2490280" y="3370009"/>
                </a:moveTo>
                <a:cubicBezTo>
                  <a:pt x="2490280" y="3380423"/>
                  <a:pt x="2497264" y="3390773"/>
                  <a:pt x="2497264" y="3401187"/>
                </a:cubicBezTo>
                <a:cubicBezTo>
                  <a:pt x="2469515" y="3276473"/>
                  <a:pt x="2358708" y="3179509"/>
                  <a:pt x="2324037" y="3096387"/>
                </a:cubicBezTo>
                <a:cubicBezTo>
                  <a:pt x="2386394" y="3179509"/>
                  <a:pt x="2490280" y="3283458"/>
                  <a:pt x="2490280" y="3370009"/>
                </a:cubicBezTo>
                <a:close/>
                <a:moveTo>
                  <a:pt x="2995994" y="3266123"/>
                </a:moveTo>
                <a:cubicBezTo>
                  <a:pt x="3096451" y="3293809"/>
                  <a:pt x="3127629" y="3352673"/>
                  <a:pt x="3127629" y="3421951"/>
                </a:cubicBezTo>
                <a:cubicBezTo>
                  <a:pt x="3127629" y="3466973"/>
                  <a:pt x="3113722" y="3456623"/>
                  <a:pt x="3113722" y="3484309"/>
                </a:cubicBezTo>
                <a:cubicBezTo>
                  <a:pt x="3113722" y="3491230"/>
                  <a:pt x="3134551" y="3532823"/>
                  <a:pt x="3144901" y="3557080"/>
                </a:cubicBezTo>
                <a:lnTo>
                  <a:pt x="3110294" y="3557080"/>
                </a:lnTo>
                <a:cubicBezTo>
                  <a:pt x="3020251" y="3543173"/>
                  <a:pt x="2909380" y="3449701"/>
                  <a:pt x="2843594" y="3356166"/>
                </a:cubicBezTo>
                <a:cubicBezTo>
                  <a:pt x="2826258" y="3328480"/>
                  <a:pt x="2805494" y="3297301"/>
                  <a:pt x="2791651" y="3269551"/>
                </a:cubicBezTo>
                <a:cubicBezTo>
                  <a:pt x="2784729" y="3255709"/>
                  <a:pt x="2739708" y="3120644"/>
                  <a:pt x="2739708" y="3089466"/>
                </a:cubicBezTo>
                <a:lnTo>
                  <a:pt x="2739708" y="3079051"/>
                </a:lnTo>
                <a:cubicBezTo>
                  <a:pt x="2746629" y="3075623"/>
                  <a:pt x="2753551" y="3075623"/>
                  <a:pt x="2760472" y="3072130"/>
                </a:cubicBezTo>
                <a:cubicBezTo>
                  <a:pt x="2802001" y="3155251"/>
                  <a:pt x="2916301" y="3245358"/>
                  <a:pt x="2995994" y="3266123"/>
                </a:cubicBezTo>
                <a:close/>
                <a:moveTo>
                  <a:pt x="2310194" y="3196844"/>
                </a:moveTo>
                <a:cubicBezTo>
                  <a:pt x="2337943" y="3245358"/>
                  <a:pt x="2351786" y="3311144"/>
                  <a:pt x="2362137" y="3370009"/>
                </a:cubicBezTo>
                <a:cubicBezTo>
                  <a:pt x="2365629" y="3380423"/>
                  <a:pt x="2369058" y="3401187"/>
                  <a:pt x="2369058" y="3418523"/>
                </a:cubicBezTo>
                <a:cubicBezTo>
                  <a:pt x="2372551" y="3439287"/>
                  <a:pt x="2376043" y="3463544"/>
                  <a:pt x="2376043" y="3484309"/>
                </a:cubicBezTo>
                <a:cubicBezTo>
                  <a:pt x="2379472" y="3518980"/>
                  <a:pt x="2379472" y="3557080"/>
                  <a:pt x="2379472" y="3581273"/>
                </a:cubicBezTo>
                <a:lnTo>
                  <a:pt x="2379472" y="3570923"/>
                </a:lnTo>
                <a:lnTo>
                  <a:pt x="2379472" y="3681730"/>
                </a:lnTo>
                <a:cubicBezTo>
                  <a:pt x="2351786" y="3501644"/>
                  <a:pt x="2369058" y="3304223"/>
                  <a:pt x="2258251" y="3127566"/>
                </a:cubicBezTo>
                <a:cubicBezTo>
                  <a:pt x="2244408" y="3106801"/>
                  <a:pt x="2233994" y="3086037"/>
                  <a:pt x="2223643" y="3065209"/>
                </a:cubicBezTo>
                <a:cubicBezTo>
                  <a:pt x="2258251" y="3092958"/>
                  <a:pt x="2289429" y="3155251"/>
                  <a:pt x="2310194" y="3196844"/>
                </a:cubicBezTo>
                <a:close/>
                <a:moveTo>
                  <a:pt x="4952874" y="3058287"/>
                </a:moveTo>
                <a:cubicBezTo>
                  <a:pt x="4852416" y="3061780"/>
                  <a:pt x="4752023" y="3148330"/>
                  <a:pt x="4651566" y="3234944"/>
                </a:cubicBezTo>
                <a:cubicBezTo>
                  <a:pt x="4741609" y="3131058"/>
                  <a:pt x="4842066" y="3065209"/>
                  <a:pt x="4939030" y="3054858"/>
                </a:cubicBezTo>
                <a:lnTo>
                  <a:pt x="4952874" y="3058287"/>
                </a:lnTo>
                <a:close/>
                <a:moveTo>
                  <a:pt x="5229987" y="3238437"/>
                </a:moveTo>
                <a:cubicBezTo>
                  <a:pt x="5195316" y="3217609"/>
                  <a:pt x="5178044" y="3137980"/>
                  <a:pt x="5178044" y="3106801"/>
                </a:cubicBezTo>
                <a:cubicBezTo>
                  <a:pt x="5178044" y="3096387"/>
                  <a:pt x="5181474" y="3068701"/>
                  <a:pt x="5181474" y="3047937"/>
                </a:cubicBezTo>
                <a:cubicBezTo>
                  <a:pt x="5184966" y="3103309"/>
                  <a:pt x="5178044" y="3179509"/>
                  <a:pt x="5229987" y="3238437"/>
                </a:cubicBezTo>
                <a:close/>
                <a:moveTo>
                  <a:pt x="4710430" y="3079051"/>
                </a:moveTo>
                <a:cubicBezTo>
                  <a:pt x="4765866" y="3027109"/>
                  <a:pt x="4831651" y="3041015"/>
                  <a:pt x="4894009" y="3030601"/>
                </a:cubicBezTo>
                <a:cubicBezTo>
                  <a:pt x="4845495" y="3041015"/>
                  <a:pt x="4765866" y="3044444"/>
                  <a:pt x="4710430" y="3079051"/>
                </a:cubicBezTo>
                <a:close/>
                <a:moveTo>
                  <a:pt x="1094486" y="3096387"/>
                </a:moveTo>
                <a:cubicBezTo>
                  <a:pt x="1066800" y="3096387"/>
                  <a:pt x="1049464" y="3092958"/>
                  <a:pt x="1014857" y="3065209"/>
                </a:cubicBezTo>
                <a:cubicBezTo>
                  <a:pt x="1066800" y="3079051"/>
                  <a:pt x="1059878" y="3086037"/>
                  <a:pt x="1091057" y="3086037"/>
                </a:cubicBezTo>
                <a:cubicBezTo>
                  <a:pt x="1139508" y="3086037"/>
                  <a:pt x="1208786" y="3065209"/>
                  <a:pt x="1260729" y="3013266"/>
                </a:cubicBezTo>
                <a:cubicBezTo>
                  <a:pt x="1205357" y="3079051"/>
                  <a:pt x="1146429" y="3096387"/>
                  <a:pt x="1094486" y="3096387"/>
                </a:cubicBezTo>
                <a:close/>
                <a:moveTo>
                  <a:pt x="5780659" y="3037523"/>
                </a:moveTo>
                <a:cubicBezTo>
                  <a:pt x="5759895" y="3013266"/>
                  <a:pt x="5721795" y="2995930"/>
                  <a:pt x="5704459" y="2992501"/>
                </a:cubicBezTo>
                <a:cubicBezTo>
                  <a:pt x="5728716" y="2999423"/>
                  <a:pt x="5763324" y="3009837"/>
                  <a:pt x="5780659" y="3037523"/>
                </a:cubicBezTo>
                <a:close/>
                <a:moveTo>
                  <a:pt x="5423916" y="3037523"/>
                </a:moveTo>
                <a:cubicBezTo>
                  <a:pt x="5434330" y="3037523"/>
                  <a:pt x="5437759" y="3023680"/>
                  <a:pt x="5448174" y="3020187"/>
                </a:cubicBezTo>
                <a:cubicBezTo>
                  <a:pt x="5455095" y="3013266"/>
                  <a:pt x="5475859" y="3009837"/>
                  <a:pt x="5486274" y="3009837"/>
                </a:cubicBezTo>
                <a:cubicBezTo>
                  <a:pt x="5517451" y="3009837"/>
                  <a:pt x="5541709" y="3041015"/>
                  <a:pt x="5565902" y="3058287"/>
                </a:cubicBezTo>
                <a:cubicBezTo>
                  <a:pt x="5572887" y="3044444"/>
                  <a:pt x="5600574" y="3034030"/>
                  <a:pt x="5607495" y="3034030"/>
                </a:cubicBezTo>
                <a:cubicBezTo>
                  <a:pt x="5669851" y="3034030"/>
                  <a:pt x="5690616" y="3082544"/>
                  <a:pt x="5711381" y="3082544"/>
                </a:cubicBezTo>
                <a:cubicBezTo>
                  <a:pt x="5721795" y="3082544"/>
                  <a:pt x="5735637" y="3075623"/>
                  <a:pt x="5746051" y="3075623"/>
                </a:cubicBezTo>
                <a:cubicBezTo>
                  <a:pt x="5784151" y="3075623"/>
                  <a:pt x="5794502" y="3103309"/>
                  <a:pt x="5794502" y="3127566"/>
                </a:cubicBezTo>
                <a:cubicBezTo>
                  <a:pt x="5794502" y="3151823"/>
                  <a:pt x="5791074" y="3169158"/>
                  <a:pt x="5773737" y="3193351"/>
                </a:cubicBezTo>
                <a:cubicBezTo>
                  <a:pt x="5759895" y="3172587"/>
                  <a:pt x="5746051" y="3144901"/>
                  <a:pt x="5735637" y="3120644"/>
                </a:cubicBezTo>
                <a:cubicBezTo>
                  <a:pt x="5732209" y="3124137"/>
                  <a:pt x="5732209" y="3120644"/>
                  <a:pt x="5732209" y="3127566"/>
                </a:cubicBezTo>
                <a:cubicBezTo>
                  <a:pt x="5732209" y="3137980"/>
                  <a:pt x="5742559" y="3176080"/>
                  <a:pt x="5752974" y="3196844"/>
                </a:cubicBezTo>
                <a:cubicBezTo>
                  <a:pt x="5621337" y="3165666"/>
                  <a:pt x="5472430" y="3144901"/>
                  <a:pt x="5358130" y="2992501"/>
                </a:cubicBezTo>
                <a:cubicBezTo>
                  <a:pt x="5382387" y="2999423"/>
                  <a:pt x="5423916" y="3037523"/>
                  <a:pt x="5423916" y="3037523"/>
                </a:cubicBezTo>
                <a:close/>
                <a:moveTo>
                  <a:pt x="4073144" y="3047937"/>
                </a:moveTo>
                <a:cubicBezTo>
                  <a:pt x="3990023" y="3120644"/>
                  <a:pt x="3879215" y="3176080"/>
                  <a:pt x="3792601" y="3176080"/>
                </a:cubicBezTo>
                <a:cubicBezTo>
                  <a:pt x="3723322" y="3176080"/>
                  <a:pt x="3577844" y="3158744"/>
                  <a:pt x="3560572" y="3089466"/>
                </a:cubicBezTo>
                <a:cubicBezTo>
                  <a:pt x="3584765" y="3092958"/>
                  <a:pt x="3622865" y="3106801"/>
                  <a:pt x="3633280" y="3106801"/>
                </a:cubicBezTo>
                <a:cubicBezTo>
                  <a:pt x="3640201" y="3106801"/>
                  <a:pt x="3678301" y="3082544"/>
                  <a:pt x="3688715" y="3082544"/>
                </a:cubicBezTo>
                <a:cubicBezTo>
                  <a:pt x="3695637" y="3082544"/>
                  <a:pt x="3730244" y="3089466"/>
                  <a:pt x="3751008" y="3099880"/>
                </a:cubicBezTo>
                <a:cubicBezTo>
                  <a:pt x="3764915" y="3110230"/>
                  <a:pt x="3775265" y="3127566"/>
                  <a:pt x="3789108" y="3137980"/>
                </a:cubicBezTo>
                <a:cubicBezTo>
                  <a:pt x="3796030" y="3131058"/>
                  <a:pt x="3803015" y="3110230"/>
                  <a:pt x="3803015" y="3106801"/>
                </a:cubicBezTo>
                <a:cubicBezTo>
                  <a:pt x="3809937" y="3061780"/>
                  <a:pt x="3903409" y="3072130"/>
                  <a:pt x="3903409" y="3044444"/>
                </a:cubicBezTo>
                <a:cubicBezTo>
                  <a:pt x="3903409" y="3034030"/>
                  <a:pt x="3899980" y="3034030"/>
                  <a:pt x="3896487" y="3027109"/>
                </a:cubicBezTo>
                <a:lnTo>
                  <a:pt x="3899980" y="2982087"/>
                </a:lnTo>
                <a:cubicBezTo>
                  <a:pt x="3951923" y="3034030"/>
                  <a:pt x="4014280" y="3037523"/>
                  <a:pt x="4073144" y="3047937"/>
                </a:cubicBezTo>
                <a:close/>
                <a:moveTo>
                  <a:pt x="5361559" y="3234944"/>
                </a:moveTo>
                <a:cubicBezTo>
                  <a:pt x="5302695" y="3210687"/>
                  <a:pt x="5209159" y="3096387"/>
                  <a:pt x="5209159" y="3037523"/>
                </a:cubicBezTo>
                <a:lnTo>
                  <a:pt x="5209159" y="2964815"/>
                </a:lnTo>
                <a:cubicBezTo>
                  <a:pt x="5212651" y="3051366"/>
                  <a:pt x="5257674" y="3165666"/>
                  <a:pt x="5361559" y="3234944"/>
                </a:cubicBezTo>
                <a:close/>
                <a:moveTo>
                  <a:pt x="2507615" y="3092958"/>
                </a:moveTo>
                <a:cubicBezTo>
                  <a:pt x="2545715" y="3092958"/>
                  <a:pt x="2566480" y="3079051"/>
                  <a:pt x="2611501" y="3051366"/>
                </a:cubicBezTo>
                <a:cubicBezTo>
                  <a:pt x="2608072" y="3058287"/>
                  <a:pt x="2604580" y="3068701"/>
                  <a:pt x="2601151" y="3075623"/>
                </a:cubicBezTo>
                <a:cubicBezTo>
                  <a:pt x="2594229" y="3079051"/>
                  <a:pt x="2583815" y="3079051"/>
                  <a:pt x="2573464" y="3082544"/>
                </a:cubicBezTo>
                <a:cubicBezTo>
                  <a:pt x="2580386" y="3086037"/>
                  <a:pt x="2590737" y="3089466"/>
                  <a:pt x="2601151" y="3092958"/>
                </a:cubicBezTo>
                <a:cubicBezTo>
                  <a:pt x="2597658" y="3103309"/>
                  <a:pt x="2597658" y="3113723"/>
                  <a:pt x="2597658" y="3120644"/>
                </a:cubicBezTo>
                <a:cubicBezTo>
                  <a:pt x="2597658" y="3193351"/>
                  <a:pt x="2621915" y="3328480"/>
                  <a:pt x="2656586" y="3390773"/>
                </a:cubicBezTo>
                <a:cubicBezTo>
                  <a:pt x="2673858" y="3415030"/>
                  <a:pt x="2677351" y="3446209"/>
                  <a:pt x="2691194" y="3473895"/>
                </a:cubicBezTo>
                <a:cubicBezTo>
                  <a:pt x="2705037" y="3498151"/>
                  <a:pt x="2722372" y="3522409"/>
                  <a:pt x="2732786" y="3550095"/>
                </a:cubicBezTo>
                <a:cubicBezTo>
                  <a:pt x="2736215" y="3553587"/>
                  <a:pt x="2736215" y="3567430"/>
                  <a:pt x="2736215" y="3577844"/>
                </a:cubicBezTo>
                <a:cubicBezTo>
                  <a:pt x="2736215" y="3584766"/>
                  <a:pt x="2732786" y="3609023"/>
                  <a:pt x="2732786" y="3622866"/>
                </a:cubicBezTo>
                <a:cubicBezTo>
                  <a:pt x="2729294" y="3622866"/>
                  <a:pt x="2725801" y="3619373"/>
                  <a:pt x="2722372" y="3619373"/>
                </a:cubicBezTo>
                <a:cubicBezTo>
                  <a:pt x="2718880" y="3629787"/>
                  <a:pt x="2722372" y="3643630"/>
                  <a:pt x="2718880" y="3654044"/>
                </a:cubicBezTo>
                <a:cubicBezTo>
                  <a:pt x="2705037" y="3692144"/>
                  <a:pt x="2663508" y="3754501"/>
                  <a:pt x="2628837" y="3754501"/>
                </a:cubicBezTo>
                <a:cubicBezTo>
                  <a:pt x="2618486" y="3754501"/>
                  <a:pt x="2594229" y="3740595"/>
                  <a:pt x="2583815" y="3740595"/>
                </a:cubicBezTo>
                <a:cubicBezTo>
                  <a:pt x="2542286" y="3740595"/>
                  <a:pt x="2535364" y="3865309"/>
                  <a:pt x="2417572" y="3865309"/>
                </a:cubicBezTo>
                <a:cubicBezTo>
                  <a:pt x="2358708" y="3865309"/>
                  <a:pt x="2292858" y="3844544"/>
                  <a:pt x="2240915" y="3802951"/>
                </a:cubicBezTo>
                <a:cubicBezTo>
                  <a:pt x="2206308" y="3778695"/>
                  <a:pt x="2185543" y="3737166"/>
                  <a:pt x="2154364" y="3702495"/>
                </a:cubicBezTo>
                <a:cubicBezTo>
                  <a:pt x="2161286" y="3699066"/>
                  <a:pt x="2171637" y="3699066"/>
                  <a:pt x="2178558" y="3695573"/>
                </a:cubicBezTo>
                <a:cubicBezTo>
                  <a:pt x="2171637" y="3692144"/>
                  <a:pt x="2161286" y="3692144"/>
                  <a:pt x="2147443" y="3692144"/>
                </a:cubicBezTo>
                <a:cubicBezTo>
                  <a:pt x="2147443" y="3688651"/>
                  <a:pt x="2143951" y="3685223"/>
                  <a:pt x="2140521" y="3681730"/>
                </a:cubicBezTo>
                <a:cubicBezTo>
                  <a:pt x="2175129" y="3664395"/>
                  <a:pt x="2188972" y="3629787"/>
                  <a:pt x="2188972" y="3605530"/>
                </a:cubicBezTo>
                <a:cubicBezTo>
                  <a:pt x="2188972" y="3546666"/>
                  <a:pt x="2137029" y="3511995"/>
                  <a:pt x="2088515" y="3446209"/>
                </a:cubicBezTo>
                <a:lnTo>
                  <a:pt x="2088515" y="3435858"/>
                </a:lnTo>
                <a:cubicBezTo>
                  <a:pt x="2123186" y="3418523"/>
                  <a:pt x="2143951" y="3411601"/>
                  <a:pt x="2143951" y="3376930"/>
                </a:cubicBezTo>
                <a:cubicBezTo>
                  <a:pt x="2143951" y="3335401"/>
                  <a:pt x="2105851" y="3321558"/>
                  <a:pt x="2064321" y="3297301"/>
                </a:cubicBezTo>
                <a:cubicBezTo>
                  <a:pt x="2040064" y="3286887"/>
                  <a:pt x="1995043" y="3183001"/>
                  <a:pt x="1995043" y="3176080"/>
                </a:cubicBezTo>
                <a:cubicBezTo>
                  <a:pt x="1995043" y="3165666"/>
                  <a:pt x="2064321" y="3106801"/>
                  <a:pt x="2095437" y="3068701"/>
                </a:cubicBezTo>
                <a:cubicBezTo>
                  <a:pt x="2123186" y="3037523"/>
                  <a:pt x="2182051" y="2975166"/>
                  <a:pt x="2192464" y="2975166"/>
                </a:cubicBezTo>
                <a:cubicBezTo>
                  <a:pt x="2199386" y="2975166"/>
                  <a:pt x="2209737" y="2982087"/>
                  <a:pt x="2216658" y="2982087"/>
                </a:cubicBezTo>
                <a:cubicBezTo>
                  <a:pt x="2227072" y="2985580"/>
                  <a:pt x="2254758" y="2989009"/>
                  <a:pt x="2265172" y="2989009"/>
                </a:cubicBezTo>
                <a:cubicBezTo>
                  <a:pt x="2310194" y="2989009"/>
                  <a:pt x="2310194" y="2985580"/>
                  <a:pt x="2372551" y="2964815"/>
                </a:cubicBezTo>
                <a:cubicBezTo>
                  <a:pt x="2379472" y="3037523"/>
                  <a:pt x="2441829" y="3092958"/>
                  <a:pt x="2507615" y="3092958"/>
                </a:cubicBezTo>
                <a:close/>
                <a:moveTo>
                  <a:pt x="5929630" y="3058287"/>
                </a:moveTo>
                <a:cubicBezTo>
                  <a:pt x="5863781" y="2985580"/>
                  <a:pt x="5770309" y="2923223"/>
                  <a:pt x="5701030" y="2919730"/>
                </a:cubicBezTo>
                <a:cubicBezTo>
                  <a:pt x="5707951" y="2919730"/>
                  <a:pt x="5714874" y="2916301"/>
                  <a:pt x="5725224" y="2916301"/>
                </a:cubicBezTo>
                <a:cubicBezTo>
                  <a:pt x="5777230" y="2916301"/>
                  <a:pt x="5894959" y="3009837"/>
                  <a:pt x="5929630" y="3058287"/>
                </a:cubicBezTo>
                <a:close/>
                <a:moveTo>
                  <a:pt x="4183951" y="2971737"/>
                </a:moveTo>
                <a:cubicBezTo>
                  <a:pt x="4190873" y="2971737"/>
                  <a:pt x="4239387" y="2947480"/>
                  <a:pt x="4249801" y="2947480"/>
                </a:cubicBezTo>
                <a:cubicBezTo>
                  <a:pt x="4256723" y="2947480"/>
                  <a:pt x="4371023" y="2989009"/>
                  <a:pt x="4381374" y="2989009"/>
                </a:cubicBezTo>
                <a:cubicBezTo>
                  <a:pt x="4395280" y="2989009"/>
                  <a:pt x="4429887" y="2968244"/>
                  <a:pt x="4443730" y="2961323"/>
                </a:cubicBezTo>
                <a:cubicBezTo>
                  <a:pt x="4450651" y="2954401"/>
                  <a:pt x="4467987" y="2950909"/>
                  <a:pt x="4481830" y="2947480"/>
                </a:cubicBezTo>
                <a:cubicBezTo>
                  <a:pt x="4516501" y="2937066"/>
                  <a:pt x="4558030" y="2947480"/>
                  <a:pt x="4596130" y="2930144"/>
                </a:cubicBezTo>
                <a:cubicBezTo>
                  <a:pt x="4447223" y="2995930"/>
                  <a:pt x="4298251" y="3027109"/>
                  <a:pt x="4149344" y="3027109"/>
                </a:cubicBezTo>
                <a:cubicBezTo>
                  <a:pt x="4073144" y="3027109"/>
                  <a:pt x="3979609" y="3020187"/>
                  <a:pt x="3906901" y="2971737"/>
                </a:cubicBezTo>
                <a:cubicBezTo>
                  <a:pt x="3913823" y="2968244"/>
                  <a:pt x="3927665" y="2961323"/>
                  <a:pt x="3938080" y="2957830"/>
                </a:cubicBezTo>
                <a:cubicBezTo>
                  <a:pt x="3969258" y="2943987"/>
                  <a:pt x="4000436" y="2926715"/>
                  <a:pt x="4031551" y="2905887"/>
                </a:cubicBezTo>
                <a:lnTo>
                  <a:pt x="4059301" y="2905887"/>
                </a:lnTo>
                <a:cubicBezTo>
                  <a:pt x="4145851" y="2905887"/>
                  <a:pt x="4156265" y="2971737"/>
                  <a:pt x="4183951" y="2971737"/>
                </a:cubicBezTo>
                <a:close/>
                <a:moveTo>
                  <a:pt x="4880166" y="2975166"/>
                </a:moveTo>
                <a:cubicBezTo>
                  <a:pt x="4894009" y="2975166"/>
                  <a:pt x="4914774" y="2971737"/>
                  <a:pt x="4932109" y="2957830"/>
                </a:cubicBezTo>
                <a:cubicBezTo>
                  <a:pt x="4994466" y="3068701"/>
                  <a:pt x="5004816" y="2992501"/>
                  <a:pt x="5004816" y="3079051"/>
                </a:cubicBezTo>
                <a:cubicBezTo>
                  <a:pt x="5004816" y="3086037"/>
                  <a:pt x="5001387" y="3103309"/>
                  <a:pt x="5001387" y="3193351"/>
                </a:cubicBezTo>
                <a:cubicBezTo>
                  <a:pt x="4980623" y="3200337"/>
                  <a:pt x="4942523" y="3214180"/>
                  <a:pt x="4932109" y="3214180"/>
                </a:cubicBezTo>
                <a:cubicBezTo>
                  <a:pt x="4925187" y="3214180"/>
                  <a:pt x="4894009" y="3203766"/>
                  <a:pt x="4883595" y="3203766"/>
                </a:cubicBezTo>
                <a:cubicBezTo>
                  <a:pt x="4862830" y="3203766"/>
                  <a:pt x="4848987" y="3217609"/>
                  <a:pt x="4848987" y="3234944"/>
                </a:cubicBezTo>
                <a:cubicBezTo>
                  <a:pt x="4848987" y="3245358"/>
                  <a:pt x="4855909" y="3255709"/>
                  <a:pt x="4855909" y="3262630"/>
                </a:cubicBezTo>
                <a:cubicBezTo>
                  <a:pt x="4817809" y="3269551"/>
                  <a:pt x="4710430" y="3259201"/>
                  <a:pt x="4734687" y="3338830"/>
                </a:cubicBezTo>
                <a:cubicBezTo>
                  <a:pt x="4731195" y="3338830"/>
                  <a:pt x="4724274" y="3335401"/>
                  <a:pt x="4720844" y="3331909"/>
                </a:cubicBezTo>
                <a:cubicBezTo>
                  <a:pt x="4717351" y="3335401"/>
                  <a:pt x="4720844" y="3338830"/>
                  <a:pt x="4720844" y="3342323"/>
                </a:cubicBezTo>
                <a:cubicBezTo>
                  <a:pt x="4700016" y="3342323"/>
                  <a:pt x="4661916" y="3349244"/>
                  <a:pt x="4651566" y="3349244"/>
                </a:cubicBezTo>
                <a:cubicBezTo>
                  <a:pt x="4606544" y="3349244"/>
                  <a:pt x="4530344" y="3300730"/>
                  <a:pt x="4530344" y="3252280"/>
                </a:cubicBezTo>
                <a:cubicBezTo>
                  <a:pt x="4530344" y="3241866"/>
                  <a:pt x="4537266" y="3210687"/>
                  <a:pt x="4537266" y="3200337"/>
                </a:cubicBezTo>
                <a:cubicBezTo>
                  <a:pt x="4537266" y="3158744"/>
                  <a:pt x="4502595" y="3189923"/>
                  <a:pt x="4502595" y="3148330"/>
                </a:cubicBezTo>
                <a:cubicBezTo>
                  <a:pt x="4502595" y="3141409"/>
                  <a:pt x="4506087" y="3134487"/>
                  <a:pt x="4506087" y="3127566"/>
                </a:cubicBezTo>
                <a:cubicBezTo>
                  <a:pt x="4509580" y="3117151"/>
                  <a:pt x="4506087" y="3103309"/>
                  <a:pt x="4513009" y="3096387"/>
                </a:cubicBezTo>
                <a:cubicBezTo>
                  <a:pt x="4513009" y="3089466"/>
                  <a:pt x="4519930" y="3089466"/>
                  <a:pt x="4523423" y="3082544"/>
                </a:cubicBezTo>
                <a:cubicBezTo>
                  <a:pt x="4526851" y="3079051"/>
                  <a:pt x="4526851" y="3072130"/>
                  <a:pt x="4526851" y="3068701"/>
                </a:cubicBezTo>
                <a:cubicBezTo>
                  <a:pt x="4533774" y="3061780"/>
                  <a:pt x="4537266" y="3051366"/>
                  <a:pt x="4547680" y="3047937"/>
                </a:cubicBezTo>
                <a:cubicBezTo>
                  <a:pt x="4561523" y="3037523"/>
                  <a:pt x="4582287" y="3037523"/>
                  <a:pt x="4599623" y="3030601"/>
                </a:cubicBezTo>
                <a:cubicBezTo>
                  <a:pt x="4630801" y="3020187"/>
                  <a:pt x="4661916" y="3006344"/>
                  <a:pt x="4693095" y="2992501"/>
                </a:cubicBezTo>
                <a:cubicBezTo>
                  <a:pt x="4717351" y="2978658"/>
                  <a:pt x="4762374" y="2940558"/>
                  <a:pt x="4790123" y="2916301"/>
                </a:cubicBezTo>
                <a:cubicBezTo>
                  <a:pt x="4790123" y="2916301"/>
                  <a:pt x="4793551" y="2916301"/>
                  <a:pt x="4797044" y="2919730"/>
                </a:cubicBezTo>
                <a:cubicBezTo>
                  <a:pt x="4797044" y="2912809"/>
                  <a:pt x="4800474" y="2902458"/>
                  <a:pt x="4800474" y="2895537"/>
                </a:cubicBezTo>
                <a:cubicBezTo>
                  <a:pt x="4810887" y="2950909"/>
                  <a:pt x="4838574" y="2975166"/>
                  <a:pt x="4880166" y="2975166"/>
                </a:cubicBezTo>
                <a:close/>
                <a:moveTo>
                  <a:pt x="5728716" y="2867787"/>
                </a:moveTo>
                <a:cubicBezTo>
                  <a:pt x="5756402" y="2874709"/>
                  <a:pt x="5784151" y="2881630"/>
                  <a:pt x="5811837" y="2895537"/>
                </a:cubicBezTo>
                <a:cubicBezTo>
                  <a:pt x="5780659" y="2885123"/>
                  <a:pt x="5746051" y="2878201"/>
                  <a:pt x="5711381" y="2867787"/>
                </a:cubicBezTo>
                <a:lnTo>
                  <a:pt x="5728716" y="2867787"/>
                </a:lnTo>
                <a:close/>
                <a:moveTo>
                  <a:pt x="4776216" y="2905887"/>
                </a:moveTo>
                <a:cubicBezTo>
                  <a:pt x="4710430" y="2982087"/>
                  <a:pt x="4616895" y="2999423"/>
                  <a:pt x="4547680" y="3023680"/>
                </a:cubicBezTo>
                <a:cubicBezTo>
                  <a:pt x="4526851" y="3030601"/>
                  <a:pt x="4506087" y="3068701"/>
                  <a:pt x="4495674" y="3079051"/>
                </a:cubicBezTo>
                <a:cubicBezTo>
                  <a:pt x="4481830" y="3089466"/>
                  <a:pt x="4464495" y="3099880"/>
                  <a:pt x="4450651" y="3106801"/>
                </a:cubicBezTo>
                <a:cubicBezTo>
                  <a:pt x="4433380" y="3113723"/>
                  <a:pt x="4416044" y="3113723"/>
                  <a:pt x="4398709" y="3120644"/>
                </a:cubicBezTo>
                <a:cubicBezTo>
                  <a:pt x="4402201" y="3110230"/>
                  <a:pt x="4405630" y="3096387"/>
                  <a:pt x="4405630" y="3086037"/>
                </a:cubicBezTo>
                <a:cubicBezTo>
                  <a:pt x="4405630" y="3079051"/>
                  <a:pt x="4398709" y="3047937"/>
                  <a:pt x="4391787" y="3030601"/>
                </a:cubicBezTo>
                <a:lnTo>
                  <a:pt x="4374451" y="3030601"/>
                </a:lnTo>
                <a:cubicBezTo>
                  <a:pt x="4371023" y="3034030"/>
                  <a:pt x="4371023" y="3030601"/>
                  <a:pt x="4371023" y="3037523"/>
                </a:cubicBezTo>
                <a:cubicBezTo>
                  <a:pt x="4371023" y="3047937"/>
                  <a:pt x="4377944" y="3072130"/>
                  <a:pt x="4377944" y="3079051"/>
                </a:cubicBezTo>
                <a:cubicBezTo>
                  <a:pt x="4377944" y="3089466"/>
                  <a:pt x="4364101" y="3137980"/>
                  <a:pt x="4364101" y="3148330"/>
                </a:cubicBezTo>
                <a:cubicBezTo>
                  <a:pt x="4364101" y="3179509"/>
                  <a:pt x="4398709" y="3179509"/>
                  <a:pt x="4422966" y="3200337"/>
                </a:cubicBezTo>
                <a:cubicBezTo>
                  <a:pt x="4426395" y="3217609"/>
                  <a:pt x="4429887" y="3241866"/>
                  <a:pt x="4429887" y="3252280"/>
                </a:cubicBezTo>
                <a:cubicBezTo>
                  <a:pt x="4429887" y="3273044"/>
                  <a:pt x="4398709" y="3276473"/>
                  <a:pt x="4391787" y="3300730"/>
                </a:cubicBezTo>
                <a:cubicBezTo>
                  <a:pt x="4384866" y="3314573"/>
                  <a:pt x="4391787" y="3338830"/>
                  <a:pt x="4391787" y="3359658"/>
                </a:cubicBezTo>
                <a:cubicBezTo>
                  <a:pt x="4388295" y="3352673"/>
                  <a:pt x="4384866" y="3342323"/>
                  <a:pt x="4381374" y="3331909"/>
                </a:cubicBezTo>
                <a:cubicBezTo>
                  <a:pt x="4374451" y="3338830"/>
                  <a:pt x="4364101" y="3349244"/>
                  <a:pt x="4364101" y="3356166"/>
                </a:cubicBezTo>
                <a:cubicBezTo>
                  <a:pt x="4364101" y="3366580"/>
                  <a:pt x="4388295" y="3394266"/>
                  <a:pt x="4388295" y="3411601"/>
                </a:cubicBezTo>
                <a:cubicBezTo>
                  <a:pt x="4388295" y="3446209"/>
                  <a:pt x="4360609" y="3439287"/>
                  <a:pt x="4339844" y="3456623"/>
                </a:cubicBezTo>
                <a:cubicBezTo>
                  <a:pt x="4329430" y="3463544"/>
                  <a:pt x="4329430" y="3480880"/>
                  <a:pt x="4322509" y="3487801"/>
                </a:cubicBezTo>
                <a:cubicBezTo>
                  <a:pt x="4294823" y="3511995"/>
                  <a:pt x="4246309" y="3508566"/>
                  <a:pt x="4218623" y="3505073"/>
                </a:cubicBezTo>
                <a:cubicBezTo>
                  <a:pt x="4215130" y="3508566"/>
                  <a:pt x="4215130" y="3505073"/>
                  <a:pt x="4215130" y="3515487"/>
                </a:cubicBezTo>
                <a:cubicBezTo>
                  <a:pt x="4215130" y="3522409"/>
                  <a:pt x="4222051" y="3529330"/>
                  <a:pt x="4228974" y="3532823"/>
                </a:cubicBezTo>
                <a:cubicBezTo>
                  <a:pt x="4152836" y="3557080"/>
                  <a:pt x="4062730" y="3581273"/>
                  <a:pt x="3983101" y="3581273"/>
                </a:cubicBezTo>
                <a:cubicBezTo>
                  <a:pt x="3865309" y="3581273"/>
                  <a:pt x="3754501" y="3550095"/>
                  <a:pt x="3633280" y="3463544"/>
                </a:cubicBezTo>
                <a:cubicBezTo>
                  <a:pt x="3622865" y="3456623"/>
                  <a:pt x="3570922" y="3404680"/>
                  <a:pt x="3570922" y="3394266"/>
                </a:cubicBezTo>
                <a:cubicBezTo>
                  <a:pt x="3570922" y="3387344"/>
                  <a:pt x="3595180" y="3345751"/>
                  <a:pt x="3602101" y="3321558"/>
                </a:cubicBezTo>
                <a:cubicBezTo>
                  <a:pt x="3685222" y="3387344"/>
                  <a:pt x="3841115" y="3446209"/>
                  <a:pt x="3934587" y="3446209"/>
                </a:cubicBezTo>
                <a:cubicBezTo>
                  <a:pt x="3990023" y="3446209"/>
                  <a:pt x="4066223" y="3408109"/>
                  <a:pt x="4111244" y="3356166"/>
                </a:cubicBezTo>
                <a:cubicBezTo>
                  <a:pt x="4055809" y="3397758"/>
                  <a:pt x="4000436" y="3418523"/>
                  <a:pt x="3945001" y="3418523"/>
                </a:cubicBezTo>
                <a:cubicBezTo>
                  <a:pt x="3851465" y="3418523"/>
                  <a:pt x="3685222" y="3366580"/>
                  <a:pt x="3605594" y="3304223"/>
                </a:cubicBezTo>
                <a:cubicBezTo>
                  <a:pt x="3605594" y="3290380"/>
                  <a:pt x="3605594" y="3273044"/>
                  <a:pt x="3602101" y="3255709"/>
                </a:cubicBezTo>
                <a:cubicBezTo>
                  <a:pt x="3602101" y="3248787"/>
                  <a:pt x="3591687" y="3241866"/>
                  <a:pt x="3591687" y="3234944"/>
                </a:cubicBezTo>
                <a:cubicBezTo>
                  <a:pt x="3591687" y="3224530"/>
                  <a:pt x="3602101" y="3200337"/>
                  <a:pt x="3602101" y="3183001"/>
                </a:cubicBezTo>
                <a:lnTo>
                  <a:pt x="3602101" y="3165666"/>
                </a:lnTo>
                <a:cubicBezTo>
                  <a:pt x="3664458" y="3186430"/>
                  <a:pt x="3737165" y="3210687"/>
                  <a:pt x="3806444" y="3210687"/>
                </a:cubicBezTo>
                <a:cubicBezTo>
                  <a:pt x="3920744" y="3210687"/>
                  <a:pt x="4062730" y="3110230"/>
                  <a:pt x="4125087" y="3051366"/>
                </a:cubicBezTo>
                <a:lnTo>
                  <a:pt x="4201287" y="3051366"/>
                </a:lnTo>
                <a:cubicBezTo>
                  <a:pt x="4377944" y="3030601"/>
                  <a:pt x="4561523" y="2999423"/>
                  <a:pt x="4741609" y="2864358"/>
                </a:cubicBezTo>
                <a:cubicBezTo>
                  <a:pt x="4752023" y="2874709"/>
                  <a:pt x="4762374" y="2892044"/>
                  <a:pt x="4776216" y="2905887"/>
                </a:cubicBezTo>
                <a:close/>
                <a:moveTo>
                  <a:pt x="4222051" y="2857437"/>
                </a:moveTo>
                <a:cubicBezTo>
                  <a:pt x="4183951" y="2860866"/>
                  <a:pt x="4138930" y="2850515"/>
                  <a:pt x="4100830" y="2833180"/>
                </a:cubicBezTo>
                <a:cubicBezTo>
                  <a:pt x="4135501" y="2843594"/>
                  <a:pt x="4180523" y="2857437"/>
                  <a:pt x="4222051" y="2857437"/>
                </a:cubicBezTo>
                <a:close/>
                <a:moveTo>
                  <a:pt x="4679251" y="2850515"/>
                </a:moveTo>
                <a:cubicBezTo>
                  <a:pt x="4686174" y="2850515"/>
                  <a:pt x="4717351" y="2847023"/>
                  <a:pt x="4734687" y="2843594"/>
                </a:cubicBezTo>
                <a:cubicBezTo>
                  <a:pt x="4734687" y="2843594"/>
                  <a:pt x="4734687" y="2847023"/>
                  <a:pt x="4738116" y="2850515"/>
                </a:cubicBezTo>
                <a:cubicBezTo>
                  <a:pt x="4665409" y="2905887"/>
                  <a:pt x="4585716" y="2926715"/>
                  <a:pt x="4513009" y="2926715"/>
                </a:cubicBezTo>
                <a:cubicBezTo>
                  <a:pt x="4474909" y="2926715"/>
                  <a:pt x="4422966" y="2916301"/>
                  <a:pt x="4384866" y="2885123"/>
                </a:cubicBezTo>
                <a:cubicBezTo>
                  <a:pt x="4391787" y="2878201"/>
                  <a:pt x="4405630" y="2874709"/>
                  <a:pt x="4419474" y="2867787"/>
                </a:cubicBezTo>
                <a:cubicBezTo>
                  <a:pt x="4429887" y="2860866"/>
                  <a:pt x="4429887" y="2847023"/>
                  <a:pt x="4436809" y="2840101"/>
                </a:cubicBezTo>
                <a:cubicBezTo>
                  <a:pt x="4464495" y="2808923"/>
                  <a:pt x="4478401" y="2808923"/>
                  <a:pt x="4495674" y="2808923"/>
                </a:cubicBezTo>
                <a:cubicBezTo>
                  <a:pt x="4544187" y="2808923"/>
                  <a:pt x="4582287" y="2850515"/>
                  <a:pt x="4679251" y="2850515"/>
                </a:cubicBezTo>
                <a:close/>
                <a:moveTo>
                  <a:pt x="5416995" y="2864358"/>
                </a:moveTo>
                <a:cubicBezTo>
                  <a:pt x="5413502" y="2867787"/>
                  <a:pt x="5416995" y="2867787"/>
                  <a:pt x="5406581" y="2867787"/>
                </a:cubicBezTo>
                <a:cubicBezTo>
                  <a:pt x="5382387" y="2867787"/>
                  <a:pt x="5333874" y="2808923"/>
                  <a:pt x="5330381" y="2795080"/>
                </a:cubicBezTo>
                <a:cubicBezTo>
                  <a:pt x="5347716" y="2815844"/>
                  <a:pt x="5385816" y="2860866"/>
                  <a:pt x="5416995" y="2864358"/>
                </a:cubicBezTo>
                <a:close/>
                <a:moveTo>
                  <a:pt x="1936115" y="2788158"/>
                </a:moveTo>
                <a:cubicBezTo>
                  <a:pt x="1880743" y="2874709"/>
                  <a:pt x="1749108" y="2950909"/>
                  <a:pt x="1676400" y="2950909"/>
                </a:cubicBezTo>
                <a:cubicBezTo>
                  <a:pt x="1665986" y="2950909"/>
                  <a:pt x="1648651" y="2950909"/>
                  <a:pt x="1652143" y="2933637"/>
                </a:cubicBezTo>
                <a:cubicBezTo>
                  <a:pt x="1652143" y="2937066"/>
                  <a:pt x="1655572" y="2947480"/>
                  <a:pt x="1665986" y="2947480"/>
                </a:cubicBezTo>
                <a:cubicBezTo>
                  <a:pt x="1745678" y="2947480"/>
                  <a:pt x="1905000" y="2833180"/>
                  <a:pt x="1970786" y="2746566"/>
                </a:cubicBezTo>
                <a:cubicBezTo>
                  <a:pt x="1960372" y="2760409"/>
                  <a:pt x="1946529" y="2770823"/>
                  <a:pt x="1936115" y="2788158"/>
                </a:cubicBezTo>
                <a:close/>
                <a:moveTo>
                  <a:pt x="5008309" y="2836609"/>
                </a:moveTo>
                <a:cubicBezTo>
                  <a:pt x="4977130" y="2833180"/>
                  <a:pt x="4907851" y="2774315"/>
                  <a:pt x="4907851" y="2739644"/>
                </a:cubicBezTo>
                <a:cubicBezTo>
                  <a:pt x="4918266" y="2763901"/>
                  <a:pt x="4973637" y="2822766"/>
                  <a:pt x="5008309" y="2836609"/>
                </a:cubicBezTo>
                <a:close/>
                <a:moveTo>
                  <a:pt x="3193415" y="2777744"/>
                </a:moveTo>
                <a:cubicBezTo>
                  <a:pt x="3203765" y="2777744"/>
                  <a:pt x="3245358" y="2774315"/>
                  <a:pt x="3269615" y="2770823"/>
                </a:cubicBezTo>
                <a:cubicBezTo>
                  <a:pt x="3279965" y="2770823"/>
                  <a:pt x="3304222" y="2763901"/>
                  <a:pt x="3311144" y="2763901"/>
                </a:cubicBezTo>
                <a:cubicBezTo>
                  <a:pt x="3321558" y="2763901"/>
                  <a:pt x="3366580" y="2791587"/>
                  <a:pt x="3397758" y="2798509"/>
                </a:cubicBezTo>
                <a:cubicBezTo>
                  <a:pt x="3480880" y="2826258"/>
                  <a:pt x="3518980" y="2826258"/>
                  <a:pt x="3591687" y="2826258"/>
                </a:cubicBezTo>
                <a:cubicBezTo>
                  <a:pt x="3602101" y="2826258"/>
                  <a:pt x="3688715" y="2822766"/>
                  <a:pt x="3733737" y="2815844"/>
                </a:cubicBezTo>
                <a:cubicBezTo>
                  <a:pt x="3737165" y="2833180"/>
                  <a:pt x="3775265" y="2864358"/>
                  <a:pt x="3792601" y="2857437"/>
                </a:cubicBezTo>
                <a:cubicBezTo>
                  <a:pt x="3785680" y="2871280"/>
                  <a:pt x="3782187" y="2888615"/>
                  <a:pt x="3782187" y="2898966"/>
                </a:cubicBezTo>
                <a:cubicBezTo>
                  <a:pt x="3782187" y="2905887"/>
                  <a:pt x="3789108" y="2923223"/>
                  <a:pt x="3796030" y="2937066"/>
                </a:cubicBezTo>
                <a:lnTo>
                  <a:pt x="3730244" y="2937066"/>
                </a:lnTo>
                <a:cubicBezTo>
                  <a:pt x="3636708" y="2926715"/>
                  <a:pt x="3539744" y="2919730"/>
                  <a:pt x="3439287" y="2874709"/>
                </a:cubicBezTo>
                <a:cubicBezTo>
                  <a:pt x="3487801" y="2926715"/>
                  <a:pt x="3650615" y="2947480"/>
                  <a:pt x="3726815" y="2947480"/>
                </a:cubicBezTo>
                <a:cubicBezTo>
                  <a:pt x="3733737" y="2947480"/>
                  <a:pt x="3792601" y="2940558"/>
                  <a:pt x="3799522" y="2940558"/>
                </a:cubicBezTo>
                <a:cubicBezTo>
                  <a:pt x="3806444" y="2940558"/>
                  <a:pt x="3841115" y="2968244"/>
                  <a:pt x="3872230" y="2968244"/>
                </a:cubicBezTo>
                <a:cubicBezTo>
                  <a:pt x="3865309" y="2989009"/>
                  <a:pt x="3865309" y="3013266"/>
                  <a:pt x="3865309" y="3034030"/>
                </a:cubicBezTo>
                <a:cubicBezTo>
                  <a:pt x="3841115" y="3041015"/>
                  <a:pt x="3799522" y="3051366"/>
                  <a:pt x="3778758" y="3086037"/>
                </a:cubicBezTo>
                <a:cubicBezTo>
                  <a:pt x="3771837" y="3082544"/>
                  <a:pt x="3705987" y="3054858"/>
                  <a:pt x="3688715" y="3054858"/>
                </a:cubicBezTo>
                <a:cubicBezTo>
                  <a:pt x="3678301" y="3054858"/>
                  <a:pt x="3633280" y="3079051"/>
                  <a:pt x="3633280" y="3079051"/>
                </a:cubicBezTo>
                <a:cubicBezTo>
                  <a:pt x="3626358" y="3079051"/>
                  <a:pt x="3609022" y="3068701"/>
                  <a:pt x="3595180" y="3065209"/>
                </a:cubicBezTo>
                <a:cubicBezTo>
                  <a:pt x="3574415" y="3058287"/>
                  <a:pt x="3553587" y="3061780"/>
                  <a:pt x="3532822" y="3058287"/>
                </a:cubicBezTo>
                <a:cubicBezTo>
                  <a:pt x="3529394" y="3054858"/>
                  <a:pt x="3512058" y="3047937"/>
                  <a:pt x="3508565" y="3037523"/>
                </a:cubicBezTo>
                <a:cubicBezTo>
                  <a:pt x="3501644" y="3023680"/>
                  <a:pt x="3505137" y="3006344"/>
                  <a:pt x="3498215" y="2989009"/>
                </a:cubicBezTo>
                <a:cubicBezTo>
                  <a:pt x="3477387" y="2940558"/>
                  <a:pt x="3418522" y="2916301"/>
                  <a:pt x="3387344" y="2888615"/>
                </a:cubicBezTo>
                <a:cubicBezTo>
                  <a:pt x="3338894" y="2850515"/>
                  <a:pt x="3279965" y="2763901"/>
                  <a:pt x="3224594" y="2784666"/>
                </a:cubicBezTo>
                <a:cubicBezTo>
                  <a:pt x="3224594" y="2784666"/>
                  <a:pt x="3217672" y="2777744"/>
                  <a:pt x="3217672" y="2784666"/>
                </a:cubicBezTo>
                <a:cubicBezTo>
                  <a:pt x="3217672" y="2812415"/>
                  <a:pt x="3252280" y="2812415"/>
                  <a:pt x="3262694" y="2815844"/>
                </a:cubicBezTo>
                <a:cubicBezTo>
                  <a:pt x="3290380" y="2826258"/>
                  <a:pt x="3335401" y="2885123"/>
                  <a:pt x="3363151" y="2905887"/>
                </a:cubicBezTo>
                <a:cubicBezTo>
                  <a:pt x="3397758" y="2933637"/>
                  <a:pt x="3467037" y="2957830"/>
                  <a:pt x="3477387" y="3013266"/>
                </a:cubicBezTo>
                <a:cubicBezTo>
                  <a:pt x="3480880" y="3020187"/>
                  <a:pt x="3473958" y="3037523"/>
                  <a:pt x="3480880" y="3047937"/>
                </a:cubicBezTo>
                <a:cubicBezTo>
                  <a:pt x="3501644" y="3082544"/>
                  <a:pt x="3494722" y="3054858"/>
                  <a:pt x="3505137" y="3089466"/>
                </a:cubicBezTo>
                <a:cubicBezTo>
                  <a:pt x="3536315" y="3113723"/>
                  <a:pt x="3574415" y="3144901"/>
                  <a:pt x="3574415" y="3186430"/>
                </a:cubicBezTo>
                <a:cubicBezTo>
                  <a:pt x="3574415" y="3193351"/>
                  <a:pt x="3560572" y="3231451"/>
                  <a:pt x="3560572" y="3238437"/>
                </a:cubicBezTo>
                <a:cubicBezTo>
                  <a:pt x="3560572" y="3248787"/>
                  <a:pt x="3567494" y="3252280"/>
                  <a:pt x="3570922" y="3262630"/>
                </a:cubicBezTo>
                <a:cubicBezTo>
                  <a:pt x="3574415" y="3266123"/>
                  <a:pt x="3574415" y="3276473"/>
                  <a:pt x="3574415" y="3283458"/>
                </a:cubicBezTo>
                <a:cubicBezTo>
                  <a:pt x="3574415" y="3335401"/>
                  <a:pt x="3550158" y="3394266"/>
                  <a:pt x="3491294" y="3394266"/>
                </a:cubicBezTo>
                <a:cubicBezTo>
                  <a:pt x="3480880" y="3394266"/>
                  <a:pt x="3442780" y="3383851"/>
                  <a:pt x="3435858" y="3383851"/>
                </a:cubicBezTo>
                <a:cubicBezTo>
                  <a:pt x="3425444" y="3383851"/>
                  <a:pt x="3418522" y="3390773"/>
                  <a:pt x="3418522" y="3401187"/>
                </a:cubicBezTo>
                <a:cubicBezTo>
                  <a:pt x="3418522" y="3428873"/>
                  <a:pt x="3484372" y="3418523"/>
                  <a:pt x="3484372" y="3477387"/>
                </a:cubicBezTo>
                <a:cubicBezTo>
                  <a:pt x="3484372" y="3508566"/>
                  <a:pt x="3453194" y="3577844"/>
                  <a:pt x="3411601" y="3577844"/>
                </a:cubicBezTo>
                <a:cubicBezTo>
                  <a:pt x="3401187" y="3577844"/>
                  <a:pt x="3380422" y="3570923"/>
                  <a:pt x="3373501" y="3570923"/>
                </a:cubicBezTo>
                <a:cubicBezTo>
                  <a:pt x="3359658" y="3570923"/>
                  <a:pt x="3356165" y="3574351"/>
                  <a:pt x="3356165" y="3584766"/>
                </a:cubicBezTo>
                <a:cubicBezTo>
                  <a:pt x="3356165" y="3595180"/>
                  <a:pt x="3363151" y="3605530"/>
                  <a:pt x="3363151" y="3615944"/>
                </a:cubicBezTo>
                <a:cubicBezTo>
                  <a:pt x="3363151" y="3647123"/>
                  <a:pt x="3342322" y="3716401"/>
                  <a:pt x="3286951" y="3716401"/>
                </a:cubicBezTo>
                <a:cubicBezTo>
                  <a:pt x="3241865" y="3716401"/>
                  <a:pt x="3189922" y="3695573"/>
                  <a:pt x="3158744" y="3640201"/>
                </a:cubicBezTo>
                <a:cubicBezTo>
                  <a:pt x="3186494" y="3633280"/>
                  <a:pt x="3196844" y="3609023"/>
                  <a:pt x="3196844" y="3595180"/>
                </a:cubicBezTo>
                <a:cubicBezTo>
                  <a:pt x="3196844" y="3584766"/>
                  <a:pt x="3148394" y="3494723"/>
                  <a:pt x="3148394" y="3484309"/>
                </a:cubicBezTo>
                <a:cubicBezTo>
                  <a:pt x="3148394" y="3477387"/>
                  <a:pt x="3158744" y="3463544"/>
                  <a:pt x="3162237" y="3453130"/>
                </a:cubicBezTo>
                <a:lnTo>
                  <a:pt x="3162237" y="3387344"/>
                </a:lnTo>
                <a:cubicBezTo>
                  <a:pt x="3162237" y="3321558"/>
                  <a:pt x="3068701" y="3245358"/>
                  <a:pt x="3006344" y="3234944"/>
                </a:cubicBezTo>
                <a:cubicBezTo>
                  <a:pt x="2992501" y="3234944"/>
                  <a:pt x="2985580" y="3224530"/>
                  <a:pt x="2975229" y="3221101"/>
                </a:cubicBezTo>
                <a:cubicBezTo>
                  <a:pt x="2912872" y="3196844"/>
                  <a:pt x="2833180" y="3141409"/>
                  <a:pt x="2774315" y="3072130"/>
                </a:cubicBezTo>
                <a:cubicBezTo>
                  <a:pt x="2798572" y="3058287"/>
                  <a:pt x="2826258" y="3047937"/>
                  <a:pt x="2854008" y="3027109"/>
                </a:cubicBezTo>
                <a:cubicBezTo>
                  <a:pt x="2888615" y="2999423"/>
                  <a:pt x="2902458" y="2961323"/>
                  <a:pt x="2923222" y="2940558"/>
                </a:cubicBezTo>
                <a:cubicBezTo>
                  <a:pt x="2923222" y="3006344"/>
                  <a:pt x="2968308" y="3065209"/>
                  <a:pt x="3013329" y="3137980"/>
                </a:cubicBezTo>
                <a:cubicBezTo>
                  <a:pt x="3047937" y="3186430"/>
                  <a:pt x="3099880" y="3228023"/>
                  <a:pt x="3151822" y="3241866"/>
                </a:cubicBezTo>
                <a:cubicBezTo>
                  <a:pt x="3086037" y="3203766"/>
                  <a:pt x="2933637" y="3013266"/>
                  <a:pt x="2933637" y="2923223"/>
                </a:cubicBezTo>
                <a:cubicBezTo>
                  <a:pt x="2933637" y="2912809"/>
                  <a:pt x="2950972" y="2874709"/>
                  <a:pt x="2961322" y="2850515"/>
                </a:cubicBezTo>
                <a:cubicBezTo>
                  <a:pt x="3016758" y="2933637"/>
                  <a:pt x="3068701" y="3079051"/>
                  <a:pt x="3186494" y="3099880"/>
                </a:cubicBezTo>
                <a:lnTo>
                  <a:pt x="3200337" y="3096387"/>
                </a:lnTo>
                <a:cubicBezTo>
                  <a:pt x="3148394" y="3089466"/>
                  <a:pt x="3065272" y="2999423"/>
                  <a:pt x="3034094" y="2947480"/>
                </a:cubicBezTo>
                <a:cubicBezTo>
                  <a:pt x="3013329" y="2905887"/>
                  <a:pt x="2964815" y="2843594"/>
                  <a:pt x="2964815" y="2833180"/>
                </a:cubicBezTo>
                <a:cubicBezTo>
                  <a:pt x="2964815" y="2826258"/>
                  <a:pt x="2971737" y="2808923"/>
                  <a:pt x="2971737" y="2795080"/>
                </a:cubicBezTo>
                <a:cubicBezTo>
                  <a:pt x="2975229" y="2784666"/>
                  <a:pt x="2971737" y="2770823"/>
                  <a:pt x="2971737" y="2756980"/>
                </a:cubicBezTo>
                <a:cubicBezTo>
                  <a:pt x="3065272" y="2819337"/>
                  <a:pt x="3148394" y="2916301"/>
                  <a:pt x="3193415" y="3006344"/>
                </a:cubicBezTo>
                <a:cubicBezTo>
                  <a:pt x="3193415" y="3006344"/>
                  <a:pt x="3196844" y="3009837"/>
                  <a:pt x="3203765" y="3009837"/>
                </a:cubicBezTo>
                <a:cubicBezTo>
                  <a:pt x="3189922" y="2982087"/>
                  <a:pt x="3165729" y="2950909"/>
                  <a:pt x="3158744" y="2923223"/>
                </a:cubicBezTo>
                <a:cubicBezTo>
                  <a:pt x="3141472" y="2857437"/>
                  <a:pt x="3034094" y="2770823"/>
                  <a:pt x="2975229" y="2739644"/>
                </a:cubicBezTo>
                <a:cubicBezTo>
                  <a:pt x="2971737" y="2739644"/>
                  <a:pt x="2968308" y="2732723"/>
                  <a:pt x="2968308" y="2729294"/>
                </a:cubicBezTo>
                <a:cubicBezTo>
                  <a:pt x="3103372" y="2767394"/>
                  <a:pt x="3089529" y="2777744"/>
                  <a:pt x="3193415" y="2777744"/>
                </a:cubicBezTo>
                <a:close/>
                <a:moveTo>
                  <a:pt x="2556129" y="2743137"/>
                </a:moveTo>
                <a:cubicBezTo>
                  <a:pt x="2587308" y="2743137"/>
                  <a:pt x="2639251" y="2743137"/>
                  <a:pt x="2673858" y="2729294"/>
                </a:cubicBezTo>
                <a:cubicBezTo>
                  <a:pt x="2628837" y="2756980"/>
                  <a:pt x="2594229" y="2753487"/>
                  <a:pt x="2552637" y="2753487"/>
                </a:cubicBezTo>
                <a:cubicBezTo>
                  <a:pt x="2511108" y="2753487"/>
                  <a:pt x="2462594" y="2756980"/>
                  <a:pt x="2424494" y="2725801"/>
                </a:cubicBezTo>
                <a:cubicBezTo>
                  <a:pt x="2473008" y="2743137"/>
                  <a:pt x="2504186" y="2743137"/>
                  <a:pt x="2556129" y="2743137"/>
                </a:cubicBezTo>
                <a:close/>
                <a:moveTo>
                  <a:pt x="2957894" y="2767394"/>
                </a:moveTo>
                <a:cubicBezTo>
                  <a:pt x="2957894" y="2795080"/>
                  <a:pt x="2912872" y="2895537"/>
                  <a:pt x="2905951" y="2916301"/>
                </a:cubicBezTo>
                <a:cubicBezTo>
                  <a:pt x="2892108" y="2943987"/>
                  <a:pt x="2850515" y="3006344"/>
                  <a:pt x="2808922" y="3020187"/>
                </a:cubicBezTo>
                <a:cubicBezTo>
                  <a:pt x="2802001" y="3023680"/>
                  <a:pt x="2666937" y="3072130"/>
                  <a:pt x="2639251" y="3072130"/>
                </a:cubicBezTo>
                <a:lnTo>
                  <a:pt x="2625408" y="3072130"/>
                </a:lnTo>
                <a:cubicBezTo>
                  <a:pt x="2621915" y="3065209"/>
                  <a:pt x="2621915" y="3061780"/>
                  <a:pt x="2621915" y="3051366"/>
                </a:cubicBezTo>
                <a:cubicBezTo>
                  <a:pt x="2621915" y="3044444"/>
                  <a:pt x="2646172" y="3006344"/>
                  <a:pt x="2649601" y="2985580"/>
                </a:cubicBezTo>
                <a:cubicBezTo>
                  <a:pt x="2666937" y="2982087"/>
                  <a:pt x="2826258" y="2961323"/>
                  <a:pt x="2826258" y="2885123"/>
                </a:cubicBezTo>
                <a:cubicBezTo>
                  <a:pt x="2826258" y="2874709"/>
                  <a:pt x="2819337" y="2864358"/>
                  <a:pt x="2819337" y="2857437"/>
                </a:cubicBezTo>
                <a:cubicBezTo>
                  <a:pt x="2819337" y="2847023"/>
                  <a:pt x="2854008" y="2826258"/>
                  <a:pt x="2871280" y="2808923"/>
                </a:cubicBezTo>
                <a:cubicBezTo>
                  <a:pt x="2899029" y="2777744"/>
                  <a:pt x="2909380" y="2746566"/>
                  <a:pt x="2905951" y="2715387"/>
                </a:cubicBezTo>
                <a:cubicBezTo>
                  <a:pt x="2950972" y="2711958"/>
                  <a:pt x="2957894" y="2729294"/>
                  <a:pt x="2957894" y="2767394"/>
                </a:cubicBezTo>
                <a:close/>
                <a:moveTo>
                  <a:pt x="4883595" y="2736215"/>
                </a:moveTo>
                <a:cubicBezTo>
                  <a:pt x="4880166" y="2836609"/>
                  <a:pt x="5004816" y="2919730"/>
                  <a:pt x="5067174" y="2926715"/>
                </a:cubicBezTo>
                <a:cubicBezTo>
                  <a:pt x="4977130" y="2919730"/>
                  <a:pt x="4880166" y="2840101"/>
                  <a:pt x="4880166" y="2753487"/>
                </a:cubicBezTo>
                <a:cubicBezTo>
                  <a:pt x="4880166" y="2746566"/>
                  <a:pt x="4883595" y="2722309"/>
                  <a:pt x="4883595" y="2708466"/>
                </a:cubicBezTo>
                <a:lnTo>
                  <a:pt x="4883595" y="2736215"/>
                </a:lnTo>
                <a:close/>
                <a:moveTo>
                  <a:pt x="6047359" y="2767394"/>
                </a:moveTo>
                <a:cubicBezTo>
                  <a:pt x="5981574" y="2746566"/>
                  <a:pt x="5915724" y="2694623"/>
                  <a:pt x="5849937" y="2705037"/>
                </a:cubicBezTo>
                <a:cubicBezTo>
                  <a:pt x="5860351" y="2701544"/>
                  <a:pt x="5874195" y="2694623"/>
                  <a:pt x="5884545" y="2694623"/>
                </a:cubicBezTo>
                <a:cubicBezTo>
                  <a:pt x="5933059" y="2694623"/>
                  <a:pt x="6005767" y="2746566"/>
                  <a:pt x="6047359" y="2767394"/>
                </a:cubicBezTo>
                <a:close/>
                <a:moveTo>
                  <a:pt x="2493772" y="2853944"/>
                </a:moveTo>
                <a:cubicBezTo>
                  <a:pt x="2421064" y="2853944"/>
                  <a:pt x="2306764" y="2815844"/>
                  <a:pt x="2244408" y="2763901"/>
                </a:cubicBezTo>
                <a:cubicBezTo>
                  <a:pt x="2324037" y="2808923"/>
                  <a:pt x="2403729" y="2836609"/>
                  <a:pt x="2483358" y="2836609"/>
                </a:cubicBezTo>
                <a:cubicBezTo>
                  <a:pt x="2573464" y="2836609"/>
                  <a:pt x="2660015" y="2812415"/>
                  <a:pt x="2756980" y="2694623"/>
                </a:cubicBezTo>
                <a:cubicBezTo>
                  <a:pt x="2684272" y="2819337"/>
                  <a:pt x="2583815" y="2853944"/>
                  <a:pt x="2493772" y="2853944"/>
                </a:cubicBezTo>
                <a:close/>
                <a:moveTo>
                  <a:pt x="4253230" y="2802001"/>
                </a:moveTo>
                <a:cubicBezTo>
                  <a:pt x="4235958" y="2802001"/>
                  <a:pt x="4208209" y="2805494"/>
                  <a:pt x="4197858" y="2805494"/>
                </a:cubicBezTo>
                <a:cubicBezTo>
                  <a:pt x="4121658" y="2805494"/>
                  <a:pt x="4003865" y="2791587"/>
                  <a:pt x="3979609" y="2687701"/>
                </a:cubicBezTo>
                <a:cubicBezTo>
                  <a:pt x="4038536" y="2798509"/>
                  <a:pt x="4159758" y="2798509"/>
                  <a:pt x="4253230" y="2802001"/>
                </a:cubicBezTo>
                <a:close/>
                <a:moveTo>
                  <a:pt x="5101844" y="2753487"/>
                </a:moveTo>
                <a:cubicBezTo>
                  <a:pt x="5094859" y="2753487"/>
                  <a:pt x="5084509" y="2750058"/>
                  <a:pt x="5074095" y="2743137"/>
                </a:cubicBezTo>
                <a:cubicBezTo>
                  <a:pt x="5126037" y="2750058"/>
                  <a:pt x="5178044" y="2729294"/>
                  <a:pt x="5229987" y="2673858"/>
                </a:cubicBezTo>
                <a:cubicBezTo>
                  <a:pt x="5205730" y="2711958"/>
                  <a:pt x="5136451" y="2753487"/>
                  <a:pt x="5101844" y="2753487"/>
                </a:cubicBezTo>
                <a:close/>
                <a:moveTo>
                  <a:pt x="5998845" y="2687701"/>
                </a:moveTo>
                <a:cubicBezTo>
                  <a:pt x="5978081" y="2680780"/>
                  <a:pt x="5943474" y="2673858"/>
                  <a:pt x="5936551" y="2673858"/>
                </a:cubicBezTo>
                <a:cubicBezTo>
                  <a:pt x="5926137" y="2673858"/>
                  <a:pt x="5870702" y="2687701"/>
                  <a:pt x="5836095" y="2691194"/>
                </a:cubicBezTo>
                <a:cubicBezTo>
                  <a:pt x="5894959" y="2673858"/>
                  <a:pt x="5891530" y="2670366"/>
                  <a:pt x="5929630" y="2670366"/>
                </a:cubicBezTo>
                <a:cubicBezTo>
                  <a:pt x="5953824" y="2670366"/>
                  <a:pt x="5971159" y="2666937"/>
                  <a:pt x="5998845" y="2687701"/>
                </a:cubicBezTo>
                <a:close/>
                <a:moveTo>
                  <a:pt x="5507037" y="2666937"/>
                </a:moveTo>
                <a:cubicBezTo>
                  <a:pt x="5541709" y="2673858"/>
                  <a:pt x="5572887" y="2680780"/>
                  <a:pt x="5604002" y="2680780"/>
                </a:cubicBezTo>
                <a:cubicBezTo>
                  <a:pt x="5614416" y="2705037"/>
                  <a:pt x="5652516" y="2756980"/>
                  <a:pt x="5690616" y="2770823"/>
                </a:cubicBezTo>
                <a:cubicBezTo>
                  <a:pt x="5711381" y="2781237"/>
                  <a:pt x="5742559" y="2774315"/>
                  <a:pt x="5763324" y="2774315"/>
                </a:cubicBezTo>
                <a:cubicBezTo>
                  <a:pt x="5787581" y="2774315"/>
                  <a:pt x="5801424" y="2815844"/>
                  <a:pt x="5815330" y="2833180"/>
                </a:cubicBezTo>
                <a:cubicBezTo>
                  <a:pt x="5856859" y="2881630"/>
                  <a:pt x="5905374" y="2905887"/>
                  <a:pt x="5950395" y="2916301"/>
                </a:cubicBezTo>
                <a:cubicBezTo>
                  <a:pt x="5971159" y="2919730"/>
                  <a:pt x="5995416" y="2923223"/>
                  <a:pt x="6016181" y="2919730"/>
                </a:cubicBezTo>
                <a:cubicBezTo>
                  <a:pt x="6033516" y="2940558"/>
                  <a:pt x="6043867" y="2964815"/>
                  <a:pt x="6061202" y="2985580"/>
                </a:cubicBezTo>
                <a:cubicBezTo>
                  <a:pt x="6061202" y="2989009"/>
                  <a:pt x="6071616" y="2989009"/>
                  <a:pt x="6075045" y="2995930"/>
                </a:cubicBezTo>
                <a:cubicBezTo>
                  <a:pt x="6081967" y="2999423"/>
                  <a:pt x="6085459" y="3009837"/>
                  <a:pt x="6085459" y="3016758"/>
                </a:cubicBezTo>
                <a:cubicBezTo>
                  <a:pt x="6092381" y="3030601"/>
                  <a:pt x="6095874" y="3058287"/>
                  <a:pt x="6095874" y="3065209"/>
                </a:cubicBezTo>
                <a:cubicBezTo>
                  <a:pt x="6095874" y="3075623"/>
                  <a:pt x="6075045" y="3092958"/>
                  <a:pt x="6075045" y="3103309"/>
                </a:cubicBezTo>
                <a:cubicBezTo>
                  <a:pt x="6075045" y="3110230"/>
                  <a:pt x="6095874" y="3137980"/>
                  <a:pt x="6095874" y="3158744"/>
                </a:cubicBezTo>
                <a:cubicBezTo>
                  <a:pt x="6095874" y="3231451"/>
                  <a:pt x="6033516" y="3203766"/>
                  <a:pt x="6033516" y="3221101"/>
                </a:cubicBezTo>
                <a:cubicBezTo>
                  <a:pt x="6033516" y="3228023"/>
                  <a:pt x="6040437" y="3228023"/>
                  <a:pt x="6040437" y="3238437"/>
                </a:cubicBezTo>
                <a:cubicBezTo>
                  <a:pt x="6040437" y="3269551"/>
                  <a:pt x="5981574" y="3283458"/>
                  <a:pt x="5964237" y="3283458"/>
                </a:cubicBezTo>
                <a:cubicBezTo>
                  <a:pt x="5957316" y="3283458"/>
                  <a:pt x="5929630" y="3269551"/>
                  <a:pt x="5908802" y="3255709"/>
                </a:cubicBezTo>
                <a:cubicBezTo>
                  <a:pt x="5912295" y="3259201"/>
                  <a:pt x="5915724" y="3266123"/>
                  <a:pt x="5919216" y="3269551"/>
                </a:cubicBezTo>
                <a:cubicBezTo>
                  <a:pt x="5912295" y="3273044"/>
                  <a:pt x="5905374" y="3273044"/>
                  <a:pt x="5898451" y="3273044"/>
                </a:cubicBezTo>
                <a:cubicBezTo>
                  <a:pt x="5849937" y="3273044"/>
                  <a:pt x="5822251" y="3245358"/>
                  <a:pt x="5777230" y="3203766"/>
                </a:cubicBezTo>
                <a:cubicBezTo>
                  <a:pt x="5794502" y="3196844"/>
                  <a:pt x="5811837" y="3137980"/>
                  <a:pt x="5811837" y="3120644"/>
                </a:cubicBezTo>
                <a:cubicBezTo>
                  <a:pt x="5811837" y="3082544"/>
                  <a:pt x="5766816" y="3058287"/>
                  <a:pt x="5746051" y="3058287"/>
                </a:cubicBezTo>
                <a:cubicBezTo>
                  <a:pt x="5735637" y="3058287"/>
                  <a:pt x="5721795" y="3068701"/>
                  <a:pt x="5711381" y="3068701"/>
                </a:cubicBezTo>
                <a:cubicBezTo>
                  <a:pt x="5704459" y="3068701"/>
                  <a:pt x="5694109" y="3047937"/>
                  <a:pt x="5687124" y="3044444"/>
                </a:cubicBezTo>
                <a:cubicBezTo>
                  <a:pt x="5635181" y="3016758"/>
                  <a:pt x="5645595" y="3020187"/>
                  <a:pt x="5610924" y="3020187"/>
                </a:cubicBezTo>
                <a:cubicBezTo>
                  <a:pt x="5593651" y="3020187"/>
                  <a:pt x="5586730" y="3016758"/>
                  <a:pt x="5562474" y="3037523"/>
                </a:cubicBezTo>
                <a:cubicBezTo>
                  <a:pt x="5541709" y="3009837"/>
                  <a:pt x="5507037" y="2992501"/>
                  <a:pt x="5482781" y="2992501"/>
                </a:cubicBezTo>
                <a:cubicBezTo>
                  <a:pt x="5472430" y="2992501"/>
                  <a:pt x="5430837" y="3002915"/>
                  <a:pt x="5423916" y="3020187"/>
                </a:cubicBezTo>
                <a:cubicBezTo>
                  <a:pt x="5410074" y="3002915"/>
                  <a:pt x="5378895" y="2978658"/>
                  <a:pt x="5368481" y="2978658"/>
                </a:cubicBezTo>
                <a:cubicBezTo>
                  <a:pt x="5361559" y="2975166"/>
                  <a:pt x="5351209" y="2978658"/>
                  <a:pt x="5340795" y="2971737"/>
                </a:cubicBezTo>
                <a:cubicBezTo>
                  <a:pt x="5337366" y="2975166"/>
                  <a:pt x="5340795" y="2982087"/>
                  <a:pt x="5337366" y="2982087"/>
                </a:cubicBezTo>
                <a:cubicBezTo>
                  <a:pt x="5333874" y="2985580"/>
                  <a:pt x="5330381" y="2992501"/>
                  <a:pt x="5330381" y="3006344"/>
                </a:cubicBezTo>
                <a:cubicBezTo>
                  <a:pt x="5333874" y="3002915"/>
                  <a:pt x="5340795" y="2999423"/>
                  <a:pt x="5347716" y="2995930"/>
                </a:cubicBezTo>
                <a:cubicBezTo>
                  <a:pt x="5358130" y="3027109"/>
                  <a:pt x="5385816" y="3068701"/>
                  <a:pt x="5427409" y="3092958"/>
                </a:cubicBezTo>
                <a:cubicBezTo>
                  <a:pt x="5441251" y="3103309"/>
                  <a:pt x="5472430" y="3110230"/>
                  <a:pt x="5482781" y="3131058"/>
                </a:cubicBezTo>
                <a:cubicBezTo>
                  <a:pt x="5496687" y="3148330"/>
                  <a:pt x="5500116" y="3196844"/>
                  <a:pt x="5500116" y="3203766"/>
                </a:cubicBezTo>
                <a:cubicBezTo>
                  <a:pt x="5500116" y="3238437"/>
                  <a:pt x="5465509" y="3241866"/>
                  <a:pt x="5451602" y="3255709"/>
                </a:cubicBezTo>
                <a:cubicBezTo>
                  <a:pt x="5458587" y="3269551"/>
                  <a:pt x="5465509" y="3286887"/>
                  <a:pt x="5465509" y="3297301"/>
                </a:cubicBezTo>
                <a:cubicBezTo>
                  <a:pt x="5465509" y="3335401"/>
                  <a:pt x="5406581" y="3356166"/>
                  <a:pt x="5389309" y="3356166"/>
                </a:cubicBezTo>
                <a:cubicBezTo>
                  <a:pt x="5382387" y="3356166"/>
                  <a:pt x="5361559" y="3349244"/>
                  <a:pt x="5351209" y="3349244"/>
                </a:cubicBezTo>
                <a:cubicBezTo>
                  <a:pt x="5320030" y="3349244"/>
                  <a:pt x="5330381" y="3428873"/>
                  <a:pt x="5264595" y="3428873"/>
                </a:cubicBezTo>
                <a:cubicBezTo>
                  <a:pt x="5236909" y="3428873"/>
                  <a:pt x="5212651" y="3397758"/>
                  <a:pt x="5205730" y="3397758"/>
                </a:cubicBezTo>
                <a:cubicBezTo>
                  <a:pt x="5195316" y="3397758"/>
                  <a:pt x="5184966" y="3408109"/>
                  <a:pt x="5174551" y="3408109"/>
                </a:cubicBezTo>
                <a:cubicBezTo>
                  <a:pt x="5150295" y="3408109"/>
                  <a:pt x="5115687" y="3373501"/>
                  <a:pt x="5112195" y="3352673"/>
                </a:cubicBezTo>
                <a:cubicBezTo>
                  <a:pt x="5112195" y="3345751"/>
                  <a:pt x="5115687" y="3338830"/>
                  <a:pt x="5108766" y="3331909"/>
                </a:cubicBezTo>
                <a:cubicBezTo>
                  <a:pt x="5108766" y="3331909"/>
                  <a:pt x="5108766" y="3328480"/>
                  <a:pt x="5105274" y="3324987"/>
                </a:cubicBezTo>
                <a:cubicBezTo>
                  <a:pt x="5094859" y="3324987"/>
                  <a:pt x="5081016" y="3321558"/>
                  <a:pt x="5074095" y="3314573"/>
                </a:cubicBezTo>
                <a:cubicBezTo>
                  <a:pt x="5029074" y="3283458"/>
                  <a:pt x="5018659" y="3228023"/>
                  <a:pt x="5018659" y="3189923"/>
                </a:cubicBezTo>
                <a:cubicBezTo>
                  <a:pt x="5011737" y="3099880"/>
                  <a:pt x="5022151" y="3096387"/>
                  <a:pt x="5022151" y="3086037"/>
                </a:cubicBezTo>
                <a:cubicBezTo>
                  <a:pt x="5022151" y="3079051"/>
                  <a:pt x="5018659" y="3054858"/>
                  <a:pt x="5011737" y="3037523"/>
                </a:cubicBezTo>
                <a:cubicBezTo>
                  <a:pt x="5022151" y="3041015"/>
                  <a:pt x="5035995" y="3034030"/>
                  <a:pt x="5046409" y="3041015"/>
                </a:cubicBezTo>
                <a:cubicBezTo>
                  <a:pt x="5067174" y="3054858"/>
                  <a:pt x="5081016" y="3082544"/>
                  <a:pt x="5087937" y="3106801"/>
                </a:cubicBezTo>
                <a:cubicBezTo>
                  <a:pt x="5091430" y="3113723"/>
                  <a:pt x="5094859" y="3127566"/>
                  <a:pt x="5094859" y="3137980"/>
                </a:cubicBezTo>
                <a:cubicBezTo>
                  <a:pt x="5094859" y="3144901"/>
                  <a:pt x="5081016" y="3176080"/>
                  <a:pt x="5081016" y="3176080"/>
                </a:cubicBezTo>
                <a:cubicBezTo>
                  <a:pt x="5081016" y="3186430"/>
                  <a:pt x="5105274" y="3203766"/>
                  <a:pt x="5105274" y="3228023"/>
                </a:cubicBezTo>
                <a:cubicBezTo>
                  <a:pt x="5105274" y="3241866"/>
                  <a:pt x="5094859" y="3290380"/>
                  <a:pt x="5081016" y="3297301"/>
                </a:cubicBezTo>
                <a:cubicBezTo>
                  <a:pt x="5084509" y="3300730"/>
                  <a:pt x="5081016" y="3300730"/>
                  <a:pt x="5087937" y="3300730"/>
                </a:cubicBezTo>
                <a:cubicBezTo>
                  <a:pt x="5112195" y="3300730"/>
                  <a:pt x="5122609" y="3231451"/>
                  <a:pt x="5122609" y="3228023"/>
                </a:cubicBezTo>
                <a:cubicBezTo>
                  <a:pt x="5122609" y="3203766"/>
                  <a:pt x="5101844" y="3186430"/>
                  <a:pt x="5101844" y="3176080"/>
                </a:cubicBezTo>
                <a:cubicBezTo>
                  <a:pt x="5101844" y="3169158"/>
                  <a:pt x="5115687" y="3151823"/>
                  <a:pt x="5115687" y="3141409"/>
                </a:cubicBezTo>
                <a:cubicBezTo>
                  <a:pt x="5115687" y="3113723"/>
                  <a:pt x="5087937" y="3061780"/>
                  <a:pt x="5060251" y="3041015"/>
                </a:cubicBezTo>
                <a:cubicBezTo>
                  <a:pt x="5087937" y="3037523"/>
                  <a:pt x="5101844" y="3006344"/>
                  <a:pt x="5101844" y="2985580"/>
                </a:cubicBezTo>
                <a:cubicBezTo>
                  <a:pt x="5112195" y="2989009"/>
                  <a:pt x="5122609" y="2992501"/>
                  <a:pt x="5132959" y="2992501"/>
                </a:cubicBezTo>
                <a:cubicBezTo>
                  <a:pt x="5178044" y="2992501"/>
                  <a:pt x="5212651" y="2968244"/>
                  <a:pt x="5223066" y="2898966"/>
                </a:cubicBezTo>
                <a:cubicBezTo>
                  <a:pt x="5261166" y="2937066"/>
                  <a:pt x="5257674" y="2937066"/>
                  <a:pt x="5292281" y="2937066"/>
                </a:cubicBezTo>
                <a:cubicBezTo>
                  <a:pt x="5309616" y="2937066"/>
                  <a:pt x="5337366" y="2923223"/>
                  <a:pt x="5347716" y="2923223"/>
                </a:cubicBezTo>
                <a:cubicBezTo>
                  <a:pt x="5361559" y="2923223"/>
                  <a:pt x="5403151" y="2968244"/>
                  <a:pt x="5434330" y="2968244"/>
                </a:cubicBezTo>
                <a:cubicBezTo>
                  <a:pt x="5441251" y="2968244"/>
                  <a:pt x="5489702" y="2943987"/>
                  <a:pt x="5496687" y="2943987"/>
                </a:cubicBezTo>
                <a:cubicBezTo>
                  <a:pt x="5507037" y="2943987"/>
                  <a:pt x="5531295" y="2961323"/>
                  <a:pt x="5552059" y="2964815"/>
                </a:cubicBezTo>
                <a:cubicBezTo>
                  <a:pt x="5565902" y="2971737"/>
                  <a:pt x="5600574" y="2975166"/>
                  <a:pt x="5610924" y="2975166"/>
                </a:cubicBezTo>
                <a:cubicBezTo>
                  <a:pt x="5652516" y="2975166"/>
                  <a:pt x="5669851" y="2923223"/>
                  <a:pt x="5669851" y="2902458"/>
                </a:cubicBezTo>
                <a:cubicBezTo>
                  <a:pt x="5669851" y="2826258"/>
                  <a:pt x="5565902" y="2729294"/>
                  <a:pt x="5500116" y="2666937"/>
                </a:cubicBezTo>
                <a:lnTo>
                  <a:pt x="5507037" y="2666937"/>
                </a:lnTo>
                <a:close/>
                <a:moveTo>
                  <a:pt x="5077587" y="2708466"/>
                </a:moveTo>
                <a:cubicBezTo>
                  <a:pt x="5067174" y="2708466"/>
                  <a:pt x="5070666" y="2705037"/>
                  <a:pt x="5067174" y="2705037"/>
                </a:cubicBezTo>
                <a:cubicBezTo>
                  <a:pt x="5087937" y="2698115"/>
                  <a:pt x="5126037" y="2660015"/>
                  <a:pt x="5150295" y="2639187"/>
                </a:cubicBezTo>
                <a:cubicBezTo>
                  <a:pt x="5139944" y="2656523"/>
                  <a:pt x="5101844" y="2708466"/>
                  <a:pt x="5077587" y="2708466"/>
                </a:cubicBezTo>
                <a:close/>
                <a:moveTo>
                  <a:pt x="5420487" y="2763901"/>
                </a:moveTo>
                <a:cubicBezTo>
                  <a:pt x="5434330" y="2777744"/>
                  <a:pt x="5468937" y="2784666"/>
                  <a:pt x="5486274" y="2788158"/>
                </a:cubicBezTo>
                <a:cubicBezTo>
                  <a:pt x="5503609" y="2791587"/>
                  <a:pt x="5513959" y="2826258"/>
                  <a:pt x="5524374" y="2840101"/>
                </a:cubicBezTo>
                <a:cubicBezTo>
                  <a:pt x="5534787" y="2857437"/>
                  <a:pt x="5555551" y="2878201"/>
                  <a:pt x="5579809" y="2892044"/>
                </a:cubicBezTo>
                <a:cubicBezTo>
                  <a:pt x="5590159" y="2902458"/>
                  <a:pt x="5617909" y="2912809"/>
                  <a:pt x="5624830" y="2912809"/>
                </a:cubicBezTo>
                <a:cubicBezTo>
                  <a:pt x="5635181" y="2912809"/>
                  <a:pt x="5649024" y="2909380"/>
                  <a:pt x="5659437" y="2905887"/>
                </a:cubicBezTo>
                <a:lnTo>
                  <a:pt x="5659437" y="2916301"/>
                </a:lnTo>
                <a:cubicBezTo>
                  <a:pt x="5642102" y="2940558"/>
                  <a:pt x="5635181" y="2961323"/>
                  <a:pt x="5610924" y="2961323"/>
                </a:cubicBezTo>
                <a:cubicBezTo>
                  <a:pt x="5579809" y="2961323"/>
                  <a:pt x="5510530" y="2930144"/>
                  <a:pt x="5496687" y="2930144"/>
                </a:cubicBezTo>
                <a:cubicBezTo>
                  <a:pt x="5489702" y="2930144"/>
                  <a:pt x="5441251" y="2954401"/>
                  <a:pt x="5430837" y="2954401"/>
                </a:cubicBezTo>
                <a:cubicBezTo>
                  <a:pt x="5420487" y="2954401"/>
                  <a:pt x="5361559" y="2909380"/>
                  <a:pt x="5347716" y="2909380"/>
                </a:cubicBezTo>
                <a:cubicBezTo>
                  <a:pt x="5340795" y="2909380"/>
                  <a:pt x="5302695" y="2923223"/>
                  <a:pt x="5292281" y="2923223"/>
                </a:cubicBezTo>
                <a:cubicBezTo>
                  <a:pt x="5243830" y="2923223"/>
                  <a:pt x="5229987" y="2867787"/>
                  <a:pt x="5171059" y="2840101"/>
                </a:cubicBezTo>
                <a:cubicBezTo>
                  <a:pt x="5160709" y="2836609"/>
                  <a:pt x="5146866" y="2822766"/>
                  <a:pt x="5139944" y="2808923"/>
                </a:cubicBezTo>
                <a:cubicBezTo>
                  <a:pt x="5160709" y="2812415"/>
                  <a:pt x="5184966" y="2815844"/>
                  <a:pt x="5191887" y="2815844"/>
                </a:cubicBezTo>
                <a:cubicBezTo>
                  <a:pt x="5212651" y="2815844"/>
                  <a:pt x="5254181" y="2802001"/>
                  <a:pt x="5268087" y="2795080"/>
                </a:cubicBezTo>
                <a:cubicBezTo>
                  <a:pt x="5306187" y="2867787"/>
                  <a:pt x="5389309" y="2898966"/>
                  <a:pt x="5451602" y="2916301"/>
                </a:cubicBezTo>
                <a:lnTo>
                  <a:pt x="5482781" y="2912809"/>
                </a:lnTo>
                <a:cubicBezTo>
                  <a:pt x="5413502" y="2892044"/>
                  <a:pt x="5337366" y="2871280"/>
                  <a:pt x="5281930" y="2791587"/>
                </a:cubicBezTo>
                <a:cubicBezTo>
                  <a:pt x="5309616" y="2770823"/>
                  <a:pt x="5337366" y="2746566"/>
                  <a:pt x="5337366" y="2718880"/>
                </a:cubicBezTo>
                <a:cubicBezTo>
                  <a:pt x="5337366" y="2708466"/>
                  <a:pt x="5323459" y="2673858"/>
                  <a:pt x="5316537" y="2649601"/>
                </a:cubicBezTo>
                <a:cubicBezTo>
                  <a:pt x="5323459" y="2646172"/>
                  <a:pt x="5333874" y="2642680"/>
                  <a:pt x="5344287" y="2635758"/>
                </a:cubicBezTo>
                <a:cubicBezTo>
                  <a:pt x="5351209" y="2677287"/>
                  <a:pt x="5368481" y="2725801"/>
                  <a:pt x="5420487" y="2763901"/>
                </a:cubicBezTo>
                <a:close/>
                <a:moveTo>
                  <a:pt x="5053330" y="2649601"/>
                </a:moveTo>
                <a:cubicBezTo>
                  <a:pt x="5039487" y="2663444"/>
                  <a:pt x="5032566" y="2687701"/>
                  <a:pt x="5025644" y="2708466"/>
                </a:cubicBezTo>
                <a:cubicBezTo>
                  <a:pt x="5015230" y="2687701"/>
                  <a:pt x="5042916" y="2635758"/>
                  <a:pt x="5070666" y="2632266"/>
                </a:cubicBezTo>
                <a:cubicBezTo>
                  <a:pt x="5070666" y="2635758"/>
                  <a:pt x="5056759" y="2639187"/>
                  <a:pt x="5053330" y="2649601"/>
                </a:cubicBezTo>
                <a:close/>
                <a:moveTo>
                  <a:pt x="4817809" y="2639187"/>
                </a:moveTo>
                <a:cubicBezTo>
                  <a:pt x="4786630" y="2663444"/>
                  <a:pt x="4790123" y="2698115"/>
                  <a:pt x="4793551" y="2729294"/>
                </a:cubicBezTo>
                <a:cubicBezTo>
                  <a:pt x="4772787" y="2746566"/>
                  <a:pt x="4772787" y="2746566"/>
                  <a:pt x="4772787" y="2767394"/>
                </a:cubicBezTo>
                <a:cubicBezTo>
                  <a:pt x="4772787" y="2805494"/>
                  <a:pt x="4810887" y="2847023"/>
                  <a:pt x="4810887" y="2850515"/>
                </a:cubicBezTo>
                <a:cubicBezTo>
                  <a:pt x="4810887" y="2860866"/>
                  <a:pt x="4800474" y="2878201"/>
                  <a:pt x="4800474" y="2892044"/>
                </a:cubicBezTo>
                <a:cubicBezTo>
                  <a:pt x="4797044" y="2892044"/>
                  <a:pt x="4797044" y="2895537"/>
                  <a:pt x="4786630" y="2895537"/>
                </a:cubicBezTo>
                <a:cubicBezTo>
                  <a:pt x="4762374" y="2895537"/>
                  <a:pt x="4727766" y="2770823"/>
                  <a:pt x="4727766" y="2767394"/>
                </a:cubicBezTo>
                <a:cubicBezTo>
                  <a:pt x="4727766" y="2760409"/>
                  <a:pt x="4752023" y="2625344"/>
                  <a:pt x="4797044" y="2625344"/>
                </a:cubicBezTo>
                <a:cubicBezTo>
                  <a:pt x="4803966" y="2625344"/>
                  <a:pt x="4810887" y="2635758"/>
                  <a:pt x="4817809" y="2639187"/>
                </a:cubicBezTo>
                <a:close/>
                <a:moveTo>
                  <a:pt x="1648651" y="2802001"/>
                </a:moveTo>
                <a:cubicBezTo>
                  <a:pt x="1610551" y="2802001"/>
                  <a:pt x="1510157" y="2798509"/>
                  <a:pt x="1496251" y="2774315"/>
                </a:cubicBezTo>
                <a:cubicBezTo>
                  <a:pt x="1527429" y="2788158"/>
                  <a:pt x="1569021" y="2788158"/>
                  <a:pt x="1603629" y="2788158"/>
                </a:cubicBezTo>
                <a:cubicBezTo>
                  <a:pt x="1742186" y="2788158"/>
                  <a:pt x="1891094" y="2750058"/>
                  <a:pt x="2026221" y="2625344"/>
                </a:cubicBezTo>
                <a:cubicBezTo>
                  <a:pt x="1929194" y="2770823"/>
                  <a:pt x="1762951" y="2802001"/>
                  <a:pt x="1648651" y="2802001"/>
                </a:cubicBezTo>
                <a:close/>
                <a:moveTo>
                  <a:pt x="5416995" y="2625344"/>
                </a:moveTo>
                <a:cubicBezTo>
                  <a:pt x="5510530" y="2680780"/>
                  <a:pt x="5624830" y="2805494"/>
                  <a:pt x="5656009" y="2895537"/>
                </a:cubicBezTo>
                <a:cubicBezTo>
                  <a:pt x="5649024" y="2898966"/>
                  <a:pt x="5642102" y="2898966"/>
                  <a:pt x="5631751" y="2898966"/>
                </a:cubicBezTo>
                <a:cubicBezTo>
                  <a:pt x="5600574" y="2898966"/>
                  <a:pt x="5572887" y="2878201"/>
                  <a:pt x="5548630" y="2847023"/>
                </a:cubicBezTo>
                <a:cubicBezTo>
                  <a:pt x="5531295" y="2822766"/>
                  <a:pt x="5534787" y="2795080"/>
                  <a:pt x="5503609" y="2777744"/>
                </a:cubicBezTo>
                <a:cubicBezTo>
                  <a:pt x="5486274" y="2767394"/>
                  <a:pt x="5465509" y="2767394"/>
                  <a:pt x="5444681" y="2760409"/>
                </a:cubicBezTo>
                <a:cubicBezTo>
                  <a:pt x="5410074" y="2753487"/>
                  <a:pt x="5354637" y="2660015"/>
                  <a:pt x="5354637" y="2632266"/>
                </a:cubicBezTo>
                <a:cubicBezTo>
                  <a:pt x="5354637" y="2621915"/>
                  <a:pt x="5375466" y="2608072"/>
                  <a:pt x="5385816" y="2608072"/>
                </a:cubicBezTo>
                <a:cubicBezTo>
                  <a:pt x="5392737" y="2608072"/>
                  <a:pt x="5406581" y="2621915"/>
                  <a:pt x="5416995" y="2625344"/>
                </a:cubicBezTo>
                <a:close/>
                <a:moveTo>
                  <a:pt x="6068124" y="2566480"/>
                </a:moveTo>
                <a:cubicBezTo>
                  <a:pt x="6071616" y="2562987"/>
                  <a:pt x="6075045" y="2562987"/>
                  <a:pt x="6078537" y="2566480"/>
                </a:cubicBezTo>
                <a:lnTo>
                  <a:pt x="6068124" y="2566480"/>
                </a:lnTo>
                <a:close/>
                <a:moveTo>
                  <a:pt x="6023102" y="2594166"/>
                </a:moveTo>
                <a:cubicBezTo>
                  <a:pt x="6040437" y="2594166"/>
                  <a:pt x="6054281" y="2569972"/>
                  <a:pt x="6064695" y="2569972"/>
                </a:cubicBezTo>
                <a:cubicBezTo>
                  <a:pt x="6092381" y="2569972"/>
                  <a:pt x="6140895" y="2677287"/>
                  <a:pt x="6140895" y="2684209"/>
                </a:cubicBezTo>
                <a:cubicBezTo>
                  <a:pt x="6140895" y="2701544"/>
                  <a:pt x="6116637" y="2715387"/>
                  <a:pt x="6116637" y="2725801"/>
                </a:cubicBezTo>
                <a:cubicBezTo>
                  <a:pt x="6116637" y="2732723"/>
                  <a:pt x="6147816" y="2756980"/>
                  <a:pt x="6161659" y="2777744"/>
                </a:cubicBezTo>
                <a:cubicBezTo>
                  <a:pt x="6175502" y="2791587"/>
                  <a:pt x="6175502" y="2812415"/>
                  <a:pt x="6175502" y="2829687"/>
                </a:cubicBezTo>
                <a:cubicBezTo>
                  <a:pt x="6175502" y="2850515"/>
                  <a:pt x="6178995" y="2895537"/>
                  <a:pt x="6123559" y="2898966"/>
                </a:cubicBezTo>
                <a:cubicBezTo>
                  <a:pt x="6123559" y="2902458"/>
                  <a:pt x="6120067" y="2902458"/>
                  <a:pt x="6120067" y="2909380"/>
                </a:cubicBezTo>
                <a:cubicBezTo>
                  <a:pt x="6120067" y="2919730"/>
                  <a:pt x="6133974" y="2930144"/>
                  <a:pt x="6133974" y="2937066"/>
                </a:cubicBezTo>
                <a:cubicBezTo>
                  <a:pt x="6133974" y="2957830"/>
                  <a:pt x="6109716" y="2975166"/>
                  <a:pt x="6095874" y="2975166"/>
                </a:cubicBezTo>
                <a:cubicBezTo>
                  <a:pt x="6085459" y="2975166"/>
                  <a:pt x="6078537" y="2971737"/>
                  <a:pt x="6071616" y="2968244"/>
                </a:cubicBezTo>
                <a:cubicBezTo>
                  <a:pt x="6057774" y="2943987"/>
                  <a:pt x="6033516" y="2912809"/>
                  <a:pt x="6012751" y="2881630"/>
                </a:cubicBezTo>
                <a:cubicBezTo>
                  <a:pt x="5933059" y="2750058"/>
                  <a:pt x="5818759" y="2746566"/>
                  <a:pt x="5725224" y="2677287"/>
                </a:cubicBezTo>
                <a:lnTo>
                  <a:pt x="5707951" y="2680780"/>
                </a:lnTo>
                <a:cubicBezTo>
                  <a:pt x="5808345" y="2760409"/>
                  <a:pt x="5929630" y="2763901"/>
                  <a:pt x="6009259" y="2912809"/>
                </a:cubicBezTo>
                <a:lnTo>
                  <a:pt x="5988495" y="2912809"/>
                </a:lnTo>
                <a:cubicBezTo>
                  <a:pt x="5933059" y="2902458"/>
                  <a:pt x="5881116" y="2885123"/>
                  <a:pt x="5832602" y="2829687"/>
                </a:cubicBezTo>
                <a:cubicBezTo>
                  <a:pt x="5818759" y="2812415"/>
                  <a:pt x="5794502" y="2760409"/>
                  <a:pt x="5770309" y="2760409"/>
                </a:cubicBezTo>
                <a:cubicBezTo>
                  <a:pt x="5749481" y="2756980"/>
                  <a:pt x="5725224" y="2763901"/>
                  <a:pt x="5707951" y="2760409"/>
                </a:cubicBezTo>
                <a:cubicBezTo>
                  <a:pt x="5683695" y="2756980"/>
                  <a:pt x="5628259" y="2701544"/>
                  <a:pt x="5621337" y="2680780"/>
                </a:cubicBezTo>
                <a:lnTo>
                  <a:pt x="5683695" y="2680780"/>
                </a:lnTo>
                <a:cubicBezTo>
                  <a:pt x="5784151" y="2670366"/>
                  <a:pt x="5877624" y="2639187"/>
                  <a:pt x="5978081" y="2562987"/>
                </a:cubicBezTo>
                <a:cubicBezTo>
                  <a:pt x="5991924" y="2569972"/>
                  <a:pt x="6002337" y="2594166"/>
                  <a:pt x="6023102" y="2594166"/>
                </a:cubicBezTo>
                <a:close/>
                <a:moveTo>
                  <a:pt x="5004816" y="2573401"/>
                </a:moveTo>
                <a:cubicBezTo>
                  <a:pt x="5018659" y="2573401"/>
                  <a:pt x="5015230" y="2552637"/>
                  <a:pt x="5032566" y="2552637"/>
                </a:cubicBezTo>
                <a:cubicBezTo>
                  <a:pt x="5056759" y="2552637"/>
                  <a:pt x="5105274" y="2597658"/>
                  <a:pt x="5112195" y="2597658"/>
                </a:cubicBezTo>
                <a:cubicBezTo>
                  <a:pt x="5119116" y="2597658"/>
                  <a:pt x="5143374" y="2573401"/>
                  <a:pt x="5153787" y="2573401"/>
                </a:cubicBezTo>
                <a:cubicBezTo>
                  <a:pt x="5164137" y="2573401"/>
                  <a:pt x="5198809" y="2583815"/>
                  <a:pt x="5202237" y="2594166"/>
                </a:cubicBezTo>
                <a:cubicBezTo>
                  <a:pt x="5212651" y="2608072"/>
                  <a:pt x="5219574" y="2628837"/>
                  <a:pt x="5236909" y="2632266"/>
                </a:cubicBezTo>
                <a:cubicBezTo>
                  <a:pt x="5247259" y="2635758"/>
                  <a:pt x="5264595" y="2632266"/>
                  <a:pt x="5278437" y="2635758"/>
                </a:cubicBezTo>
                <a:cubicBezTo>
                  <a:pt x="5292281" y="2639187"/>
                  <a:pt x="5323459" y="2694623"/>
                  <a:pt x="5323459" y="2708466"/>
                </a:cubicBezTo>
                <a:cubicBezTo>
                  <a:pt x="5323459" y="2763901"/>
                  <a:pt x="5219574" y="2795080"/>
                  <a:pt x="5191887" y="2795080"/>
                </a:cubicBezTo>
                <a:cubicBezTo>
                  <a:pt x="5181474" y="2795080"/>
                  <a:pt x="5094859" y="2777744"/>
                  <a:pt x="5049837" y="2760409"/>
                </a:cubicBezTo>
                <a:cubicBezTo>
                  <a:pt x="5018659" y="2750058"/>
                  <a:pt x="4990974" y="2739644"/>
                  <a:pt x="4966716" y="2718880"/>
                </a:cubicBezTo>
                <a:cubicBezTo>
                  <a:pt x="4945951" y="2705037"/>
                  <a:pt x="4852416" y="2608072"/>
                  <a:pt x="4852416" y="2576894"/>
                </a:cubicBezTo>
                <a:cubicBezTo>
                  <a:pt x="4852416" y="2566480"/>
                  <a:pt x="4866323" y="2556066"/>
                  <a:pt x="4873244" y="2556066"/>
                </a:cubicBezTo>
                <a:cubicBezTo>
                  <a:pt x="4883595" y="2556066"/>
                  <a:pt x="4900930" y="2559558"/>
                  <a:pt x="4900930" y="2569972"/>
                </a:cubicBezTo>
                <a:cubicBezTo>
                  <a:pt x="4900930" y="2576894"/>
                  <a:pt x="4894009" y="2594166"/>
                  <a:pt x="4894009" y="2601087"/>
                </a:cubicBezTo>
                <a:cubicBezTo>
                  <a:pt x="4894009" y="2666937"/>
                  <a:pt x="4925187" y="2691194"/>
                  <a:pt x="5011737" y="2739644"/>
                </a:cubicBezTo>
                <a:cubicBezTo>
                  <a:pt x="4977130" y="2701544"/>
                  <a:pt x="4904423" y="2663444"/>
                  <a:pt x="4904423" y="2611501"/>
                </a:cubicBezTo>
                <a:lnTo>
                  <a:pt x="4904423" y="2573401"/>
                </a:lnTo>
                <a:cubicBezTo>
                  <a:pt x="4935537" y="2573401"/>
                  <a:pt x="4925187" y="2549144"/>
                  <a:pt x="4952874" y="2549144"/>
                </a:cubicBezTo>
                <a:cubicBezTo>
                  <a:pt x="4963287" y="2549144"/>
                  <a:pt x="4997895" y="2573401"/>
                  <a:pt x="5004816" y="2573401"/>
                </a:cubicBezTo>
                <a:close/>
                <a:moveTo>
                  <a:pt x="1239964" y="2649601"/>
                </a:moveTo>
                <a:cubicBezTo>
                  <a:pt x="1167257" y="2656523"/>
                  <a:pt x="1094486" y="2590737"/>
                  <a:pt x="1021778" y="2542223"/>
                </a:cubicBezTo>
                <a:cubicBezTo>
                  <a:pt x="1094486" y="2576894"/>
                  <a:pt x="1167257" y="2639187"/>
                  <a:pt x="1239964" y="2649601"/>
                </a:cubicBezTo>
                <a:close/>
                <a:moveTo>
                  <a:pt x="4135501" y="2698115"/>
                </a:moveTo>
                <a:cubicBezTo>
                  <a:pt x="4149344" y="2698115"/>
                  <a:pt x="4170109" y="2711958"/>
                  <a:pt x="4180523" y="2711958"/>
                </a:cubicBezTo>
                <a:lnTo>
                  <a:pt x="4253230" y="2711958"/>
                </a:lnTo>
                <a:cubicBezTo>
                  <a:pt x="4246309" y="2725801"/>
                  <a:pt x="4239387" y="2750058"/>
                  <a:pt x="4239387" y="2756980"/>
                </a:cubicBezTo>
                <a:cubicBezTo>
                  <a:pt x="4239387" y="2781237"/>
                  <a:pt x="4239387" y="2774315"/>
                  <a:pt x="4260151" y="2802001"/>
                </a:cubicBezTo>
                <a:cubicBezTo>
                  <a:pt x="4253230" y="2805494"/>
                  <a:pt x="4228974" y="2847023"/>
                  <a:pt x="4228974" y="2860866"/>
                </a:cubicBezTo>
                <a:cubicBezTo>
                  <a:pt x="4228974" y="2909380"/>
                  <a:pt x="4291330" y="2926715"/>
                  <a:pt x="4315587" y="2926715"/>
                </a:cubicBezTo>
                <a:cubicBezTo>
                  <a:pt x="4329430" y="2926715"/>
                  <a:pt x="4339844" y="2923223"/>
                  <a:pt x="4357180" y="2909380"/>
                </a:cubicBezTo>
                <a:cubicBezTo>
                  <a:pt x="4360609" y="2905887"/>
                  <a:pt x="4357180" y="2905887"/>
                  <a:pt x="4357180" y="2895537"/>
                </a:cubicBezTo>
                <a:lnTo>
                  <a:pt x="4360609" y="2888615"/>
                </a:lnTo>
                <a:cubicBezTo>
                  <a:pt x="4364101" y="2888615"/>
                  <a:pt x="4364101" y="2885123"/>
                  <a:pt x="4374451" y="2885123"/>
                </a:cubicBezTo>
                <a:cubicBezTo>
                  <a:pt x="4374451" y="2885123"/>
                  <a:pt x="4395280" y="2937066"/>
                  <a:pt x="4464495" y="2937066"/>
                </a:cubicBezTo>
                <a:cubicBezTo>
                  <a:pt x="4454144" y="2940558"/>
                  <a:pt x="4440301" y="2940558"/>
                  <a:pt x="4433380" y="2947480"/>
                </a:cubicBezTo>
                <a:cubicBezTo>
                  <a:pt x="4419474" y="2954401"/>
                  <a:pt x="4398709" y="2968244"/>
                  <a:pt x="4384866" y="2968244"/>
                </a:cubicBezTo>
                <a:cubicBezTo>
                  <a:pt x="4374451" y="2968244"/>
                  <a:pt x="4256723" y="2926715"/>
                  <a:pt x="4249801" y="2926715"/>
                </a:cubicBezTo>
                <a:cubicBezTo>
                  <a:pt x="4239387" y="2926715"/>
                  <a:pt x="4190873" y="2950909"/>
                  <a:pt x="4183951" y="2950909"/>
                </a:cubicBezTo>
                <a:cubicBezTo>
                  <a:pt x="4173601" y="2950909"/>
                  <a:pt x="4156265" y="2916301"/>
                  <a:pt x="4138930" y="2902458"/>
                </a:cubicBezTo>
                <a:cubicBezTo>
                  <a:pt x="4118165" y="2888615"/>
                  <a:pt x="4083558" y="2885123"/>
                  <a:pt x="4059301" y="2885123"/>
                </a:cubicBezTo>
                <a:cubicBezTo>
                  <a:pt x="4003865" y="2885123"/>
                  <a:pt x="3955415" y="2943987"/>
                  <a:pt x="3910330" y="2943987"/>
                </a:cubicBezTo>
                <a:cubicBezTo>
                  <a:pt x="3903409" y="2943987"/>
                  <a:pt x="3899980" y="2937066"/>
                  <a:pt x="3889565" y="2937066"/>
                </a:cubicBezTo>
                <a:cubicBezTo>
                  <a:pt x="3882644" y="2937066"/>
                  <a:pt x="3882644" y="2943987"/>
                  <a:pt x="3882644" y="2947480"/>
                </a:cubicBezTo>
                <a:cubicBezTo>
                  <a:pt x="3875723" y="2943987"/>
                  <a:pt x="3868801" y="2933637"/>
                  <a:pt x="3854958" y="2926715"/>
                </a:cubicBezTo>
                <a:cubicBezTo>
                  <a:pt x="3858387" y="2930144"/>
                  <a:pt x="3861880" y="2937066"/>
                  <a:pt x="3865309" y="2943987"/>
                </a:cubicBezTo>
                <a:cubicBezTo>
                  <a:pt x="3813365" y="2923223"/>
                  <a:pt x="3806444" y="2923223"/>
                  <a:pt x="3806444" y="2888615"/>
                </a:cubicBezTo>
                <a:cubicBezTo>
                  <a:pt x="3806444" y="2881630"/>
                  <a:pt x="3809937" y="2864358"/>
                  <a:pt x="3813365" y="2843594"/>
                </a:cubicBezTo>
                <a:cubicBezTo>
                  <a:pt x="3803015" y="2840101"/>
                  <a:pt x="3789108" y="2840101"/>
                  <a:pt x="3782187" y="2836609"/>
                </a:cubicBezTo>
                <a:cubicBezTo>
                  <a:pt x="3754501" y="2833180"/>
                  <a:pt x="3754501" y="2812415"/>
                  <a:pt x="3754501" y="2802001"/>
                </a:cubicBezTo>
                <a:cubicBezTo>
                  <a:pt x="3754501" y="2795080"/>
                  <a:pt x="3747580" y="2781237"/>
                  <a:pt x="3747580" y="2774315"/>
                </a:cubicBezTo>
                <a:cubicBezTo>
                  <a:pt x="3747580" y="2753487"/>
                  <a:pt x="3768344" y="2715387"/>
                  <a:pt x="3768344" y="2711958"/>
                </a:cubicBezTo>
                <a:cubicBezTo>
                  <a:pt x="3768344" y="2701544"/>
                  <a:pt x="3751008" y="2691194"/>
                  <a:pt x="3751008" y="2666937"/>
                </a:cubicBezTo>
                <a:lnTo>
                  <a:pt x="3751008" y="2653094"/>
                </a:lnTo>
                <a:cubicBezTo>
                  <a:pt x="3751008" y="2628837"/>
                  <a:pt x="3792601" y="2601087"/>
                  <a:pt x="3799522" y="2583815"/>
                </a:cubicBezTo>
                <a:lnTo>
                  <a:pt x="3799522" y="2559558"/>
                </a:lnTo>
                <a:cubicBezTo>
                  <a:pt x="3799522" y="2556066"/>
                  <a:pt x="3803015" y="2552637"/>
                  <a:pt x="3803015" y="2549144"/>
                </a:cubicBezTo>
                <a:cubicBezTo>
                  <a:pt x="3830701" y="2538794"/>
                  <a:pt x="3875723" y="2493772"/>
                  <a:pt x="3913823" y="2500694"/>
                </a:cubicBezTo>
                <a:cubicBezTo>
                  <a:pt x="3941509" y="2583815"/>
                  <a:pt x="4048887" y="2691194"/>
                  <a:pt x="4135501" y="2698115"/>
                </a:cubicBezTo>
                <a:close/>
                <a:moveTo>
                  <a:pt x="5953824" y="2521458"/>
                </a:moveTo>
                <a:cubicBezTo>
                  <a:pt x="5960745" y="2531872"/>
                  <a:pt x="5971159" y="2545715"/>
                  <a:pt x="5974651" y="2556066"/>
                </a:cubicBezTo>
                <a:cubicBezTo>
                  <a:pt x="5874195" y="2628837"/>
                  <a:pt x="5732209" y="2660015"/>
                  <a:pt x="5628259" y="2660015"/>
                </a:cubicBezTo>
                <a:cubicBezTo>
                  <a:pt x="5617909" y="2660015"/>
                  <a:pt x="5562474" y="2656523"/>
                  <a:pt x="5531295" y="2649601"/>
                </a:cubicBezTo>
                <a:cubicBezTo>
                  <a:pt x="5541709" y="2646172"/>
                  <a:pt x="5552059" y="2642680"/>
                  <a:pt x="5558981" y="2642680"/>
                </a:cubicBezTo>
                <a:cubicBezTo>
                  <a:pt x="5569395" y="2642680"/>
                  <a:pt x="5604002" y="2653094"/>
                  <a:pt x="5610924" y="2653094"/>
                </a:cubicBezTo>
                <a:cubicBezTo>
                  <a:pt x="5652516" y="2653094"/>
                  <a:pt x="5635181" y="2576894"/>
                  <a:pt x="5666359" y="2576894"/>
                </a:cubicBezTo>
                <a:cubicBezTo>
                  <a:pt x="5676774" y="2576894"/>
                  <a:pt x="5701030" y="2587244"/>
                  <a:pt x="5711381" y="2587244"/>
                </a:cubicBezTo>
                <a:cubicBezTo>
                  <a:pt x="5759895" y="2587244"/>
                  <a:pt x="5752974" y="2507615"/>
                  <a:pt x="5797995" y="2507615"/>
                </a:cubicBezTo>
                <a:cubicBezTo>
                  <a:pt x="5804916" y="2507615"/>
                  <a:pt x="5836095" y="2517966"/>
                  <a:pt x="5846445" y="2517966"/>
                </a:cubicBezTo>
                <a:cubicBezTo>
                  <a:pt x="5856859" y="2517966"/>
                  <a:pt x="5891530" y="2493772"/>
                  <a:pt x="5898451" y="2493772"/>
                </a:cubicBezTo>
                <a:cubicBezTo>
                  <a:pt x="5915724" y="2493772"/>
                  <a:pt x="5905374" y="2514537"/>
                  <a:pt x="5953824" y="2521458"/>
                </a:cubicBezTo>
                <a:close/>
                <a:moveTo>
                  <a:pt x="3782187" y="2542223"/>
                </a:moveTo>
                <a:lnTo>
                  <a:pt x="3782187" y="2549144"/>
                </a:lnTo>
                <a:cubicBezTo>
                  <a:pt x="3778758" y="2562987"/>
                  <a:pt x="3778758" y="2573401"/>
                  <a:pt x="3775265" y="2583815"/>
                </a:cubicBezTo>
                <a:cubicBezTo>
                  <a:pt x="3747580" y="2604580"/>
                  <a:pt x="3719894" y="2646172"/>
                  <a:pt x="3730244" y="2680780"/>
                </a:cubicBezTo>
                <a:cubicBezTo>
                  <a:pt x="3712908" y="2684209"/>
                  <a:pt x="3681794" y="2684209"/>
                  <a:pt x="3671380" y="2684209"/>
                </a:cubicBezTo>
                <a:cubicBezTo>
                  <a:pt x="3664458" y="2684209"/>
                  <a:pt x="3633280" y="2680780"/>
                  <a:pt x="3612515" y="2677287"/>
                </a:cubicBezTo>
                <a:cubicBezTo>
                  <a:pt x="3602101" y="2677287"/>
                  <a:pt x="3588258" y="2673858"/>
                  <a:pt x="3570922" y="2670366"/>
                </a:cubicBezTo>
                <a:cubicBezTo>
                  <a:pt x="3574415" y="2673858"/>
                  <a:pt x="3619437" y="2698115"/>
                  <a:pt x="3640201" y="2698115"/>
                </a:cubicBezTo>
                <a:lnTo>
                  <a:pt x="3716401" y="2698115"/>
                </a:lnTo>
                <a:cubicBezTo>
                  <a:pt x="3723322" y="2694623"/>
                  <a:pt x="3730244" y="2694623"/>
                  <a:pt x="3730244" y="2694623"/>
                </a:cubicBezTo>
                <a:cubicBezTo>
                  <a:pt x="3737165" y="2701544"/>
                  <a:pt x="3744087" y="2705037"/>
                  <a:pt x="3744087" y="2711958"/>
                </a:cubicBezTo>
                <a:cubicBezTo>
                  <a:pt x="3744087" y="2729294"/>
                  <a:pt x="3716401" y="2750058"/>
                  <a:pt x="3726815" y="2791587"/>
                </a:cubicBezTo>
                <a:cubicBezTo>
                  <a:pt x="3674808" y="2798509"/>
                  <a:pt x="3574415" y="2805494"/>
                  <a:pt x="3567494" y="2805494"/>
                </a:cubicBezTo>
                <a:cubicBezTo>
                  <a:pt x="3487801" y="2805494"/>
                  <a:pt x="3408172" y="2795080"/>
                  <a:pt x="3328480" y="2756980"/>
                </a:cubicBezTo>
                <a:cubicBezTo>
                  <a:pt x="3442780" y="2722309"/>
                  <a:pt x="3612515" y="2625344"/>
                  <a:pt x="3692144" y="2476437"/>
                </a:cubicBezTo>
                <a:cubicBezTo>
                  <a:pt x="3705987" y="2511044"/>
                  <a:pt x="3754501" y="2531872"/>
                  <a:pt x="3782187" y="2542223"/>
                </a:cubicBezTo>
                <a:close/>
                <a:moveTo>
                  <a:pt x="6144324" y="2452180"/>
                </a:moveTo>
                <a:cubicBezTo>
                  <a:pt x="6040437" y="2445258"/>
                  <a:pt x="5929630" y="2455672"/>
                  <a:pt x="5825681" y="2469515"/>
                </a:cubicBezTo>
                <a:lnTo>
                  <a:pt x="5832602" y="2469515"/>
                </a:lnTo>
                <a:lnTo>
                  <a:pt x="5808345" y="2469515"/>
                </a:lnTo>
                <a:cubicBezTo>
                  <a:pt x="5832602" y="2466023"/>
                  <a:pt x="5860351" y="2455672"/>
                  <a:pt x="5884545" y="2452180"/>
                </a:cubicBezTo>
                <a:cubicBezTo>
                  <a:pt x="5908802" y="2448751"/>
                  <a:pt x="5943474" y="2445258"/>
                  <a:pt x="5974651" y="2445258"/>
                </a:cubicBezTo>
                <a:cubicBezTo>
                  <a:pt x="6057774" y="2441766"/>
                  <a:pt x="6064695" y="2441766"/>
                  <a:pt x="6071616" y="2441766"/>
                </a:cubicBezTo>
                <a:cubicBezTo>
                  <a:pt x="6081967" y="2441766"/>
                  <a:pt x="6120067" y="2448751"/>
                  <a:pt x="6144324" y="2452180"/>
                </a:cubicBezTo>
                <a:close/>
                <a:moveTo>
                  <a:pt x="5195316" y="2441766"/>
                </a:moveTo>
                <a:cubicBezTo>
                  <a:pt x="5191887" y="2441766"/>
                  <a:pt x="5184966" y="2441766"/>
                  <a:pt x="5184966" y="2438337"/>
                </a:cubicBezTo>
                <a:cubicBezTo>
                  <a:pt x="5188395" y="2438337"/>
                  <a:pt x="5191887" y="2441766"/>
                  <a:pt x="5195316" y="2441766"/>
                </a:cubicBezTo>
                <a:close/>
                <a:moveTo>
                  <a:pt x="3183001" y="2756980"/>
                </a:moveTo>
                <a:cubicBezTo>
                  <a:pt x="3106801" y="2756980"/>
                  <a:pt x="3030601" y="2732723"/>
                  <a:pt x="2954401" y="2715387"/>
                </a:cubicBezTo>
                <a:cubicBezTo>
                  <a:pt x="2982151" y="2705037"/>
                  <a:pt x="3027172" y="2673858"/>
                  <a:pt x="3037522" y="2673858"/>
                </a:cubicBezTo>
                <a:cubicBezTo>
                  <a:pt x="3068701" y="2673858"/>
                  <a:pt x="3110294" y="2725801"/>
                  <a:pt x="3148394" y="2725801"/>
                </a:cubicBezTo>
                <a:cubicBezTo>
                  <a:pt x="3228022" y="2725801"/>
                  <a:pt x="3325051" y="2594166"/>
                  <a:pt x="3331972" y="2528380"/>
                </a:cubicBezTo>
                <a:cubicBezTo>
                  <a:pt x="3352737" y="2538794"/>
                  <a:pt x="3387344" y="2549144"/>
                  <a:pt x="3394265" y="2549144"/>
                </a:cubicBezTo>
                <a:cubicBezTo>
                  <a:pt x="3512058" y="2549144"/>
                  <a:pt x="3515487" y="2441766"/>
                  <a:pt x="3564001" y="2441766"/>
                </a:cubicBezTo>
                <a:lnTo>
                  <a:pt x="3667887" y="2441766"/>
                </a:lnTo>
                <a:cubicBezTo>
                  <a:pt x="3678301" y="2438337"/>
                  <a:pt x="3688715" y="2438337"/>
                  <a:pt x="3695637" y="2434844"/>
                </a:cubicBezTo>
                <a:cubicBezTo>
                  <a:pt x="3602101" y="2632266"/>
                  <a:pt x="3342322" y="2756980"/>
                  <a:pt x="3183001" y="2756980"/>
                </a:cubicBezTo>
                <a:close/>
                <a:moveTo>
                  <a:pt x="3906901" y="2483358"/>
                </a:moveTo>
                <a:cubicBezTo>
                  <a:pt x="3886136" y="2483358"/>
                  <a:pt x="3851465" y="2500694"/>
                  <a:pt x="3830701" y="2511044"/>
                </a:cubicBezTo>
                <a:cubicBezTo>
                  <a:pt x="3827209" y="2514537"/>
                  <a:pt x="3820287" y="2511044"/>
                  <a:pt x="3813365" y="2514537"/>
                </a:cubicBezTo>
                <a:cubicBezTo>
                  <a:pt x="3803015" y="2514537"/>
                  <a:pt x="3799522" y="2524887"/>
                  <a:pt x="3792601" y="2524887"/>
                </a:cubicBezTo>
                <a:cubicBezTo>
                  <a:pt x="3785680" y="2524887"/>
                  <a:pt x="3699065" y="2483358"/>
                  <a:pt x="3699065" y="2462594"/>
                </a:cubicBezTo>
                <a:cubicBezTo>
                  <a:pt x="3699065" y="2455672"/>
                  <a:pt x="3712908" y="2438337"/>
                  <a:pt x="3716401" y="2427923"/>
                </a:cubicBezTo>
                <a:cubicBezTo>
                  <a:pt x="3740658" y="2434844"/>
                  <a:pt x="3785680" y="2441766"/>
                  <a:pt x="3796030" y="2441766"/>
                </a:cubicBezTo>
                <a:cubicBezTo>
                  <a:pt x="3813365" y="2441766"/>
                  <a:pt x="3854958" y="2427923"/>
                  <a:pt x="3868801" y="2417572"/>
                </a:cubicBezTo>
                <a:cubicBezTo>
                  <a:pt x="3879215" y="2434844"/>
                  <a:pt x="3893058" y="2459101"/>
                  <a:pt x="3906901" y="2483358"/>
                </a:cubicBezTo>
                <a:close/>
                <a:moveTo>
                  <a:pt x="5191887" y="2421001"/>
                </a:moveTo>
                <a:cubicBezTo>
                  <a:pt x="5188395" y="2417572"/>
                  <a:pt x="5178044" y="2417572"/>
                  <a:pt x="5178044" y="2414080"/>
                </a:cubicBezTo>
                <a:cubicBezTo>
                  <a:pt x="5181474" y="2414080"/>
                  <a:pt x="5188395" y="2417572"/>
                  <a:pt x="5191887" y="2421001"/>
                </a:cubicBezTo>
                <a:close/>
                <a:moveTo>
                  <a:pt x="4987544" y="2427923"/>
                </a:moveTo>
                <a:cubicBezTo>
                  <a:pt x="4987544" y="2427923"/>
                  <a:pt x="4987544" y="2424494"/>
                  <a:pt x="4984051" y="2421001"/>
                </a:cubicBezTo>
                <a:cubicBezTo>
                  <a:pt x="4987544" y="2421001"/>
                  <a:pt x="4990974" y="2417572"/>
                  <a:pt x="4994466" y="2414080"/>
                </a:cubicBezTo>
                <a:cubicBezTo>
                  <a:pt x="4994466" y="2417572"/>
                  <a:pt x="4990974" y="2424494"/>
                  <a:pt x="4987544" y="2427923"/>
                </a:cubicBezTo>
                <a:close/>
                <a:moveTo>
                  <a:pt x="4301744" y="2562987"/>
                </a:moveTo>
                <a:cubicBezTo>
                  <a:pt x="4267074" y="2566480"/>
                  <a:pt x="4156265" y="2462594"/>
                  <a:pt x="4156265" y="2414080"/>
                </a:cubicBezTo>
                <a:lnTo>
                  <a:pt x="4156265" y="2403666"/>
                </a:lnTo>
                <a:cubicBezTo>
                  <a:pt x="4173601" y="2469515"/>
                  <a:pt x="4253230" y="2549144"/>
                  <a:pt x="4301744" y="2562987"/>
                </a:cubicBezTo>
                <a:close/>
                <a:moveTo>
                  <a:pt x="3951923" y="2479866"/>
                </a:moveTo>
                <a:cubicBezTo>
                  <a:pt x="4003865" y="2601087"/>
                  <a:pt x="4145851" y="2663444"/>
                  <a:pt x="4232466" y="2663444"/>
                </a:cubicBezTo>
                <a:cubicBezTo>
                  <a:pt x="4242880" y="2663444"/>
                  <a:pt x="4260151" y="2660015"/>
                  <a:pt x="4277487" y="2656523"/>
                </a:cubicBezTo>
                <a:cubicBezTo>
                  <a:pt x="4280980" y="2666937"/>
                  <a:pt x="4284409" y="2677287"/>
                  <a:pt x="4294823" y="2687701"/>
                </a:cubicBezTo>
                <a:cubicBezTo>
                  <a:pt x="4277487" y="2691194"/>
                  <a:pt x="4253230" y="2701544"/>
                  <a:pt x="4242880" y="2701544"/>
                </a:cubicBezTo>
                <a:cubicBezTo>
                  <a:pt x="4183951" y="2701544"/>
                  <a:pt x="4132009" y="2684209"/>
                  <a:pt x="4083558" y="2660015"/>
                </a:cubicBezTo>
                <a:cubicBezTo>
                  <a:pt x="3965765" y="2608072"/>
                  <a:pt x="3938080" y="2479866"/>
                  <a:pt x="3875723" y="2393315"/>
                </a:cubicBezTo>
                <a:cubicBezTo>
                  <a:pt x="3913823" y="2396744"/>
                  <a:pt x="3938080" y="2445258"/>
                  <a:pt x="3951923" y="2479866"/>
                </a:cubicBezTo>
                <a:close/>
                <a:moveTo>
                  <a:pt x="2614994" y="2438337"/>
                </a:moveTo>
                <a:cubicBezTo>
                  <a:pt x="2614994" y="2466023"/>
                  <a:pt x="2594229" y="2528380"/>
                  <a:pt x="2563051" y="2549144"/>
                </a:cubicBezTo>
                <a:cubicBezTo>
                  <a:pt x="2580386" y="2504123"/>
                  <a:pt x="2601151" y="2469515"/>
                  <a:pt x="2601151" y="2427923"/>
                </a:cubicBezTo>
                <a:cubicBezTo>
                  <a:pt x="2601151" y="2421001"/>
                  <a:pt x="2597658" y="2403666"/>
                  <a:pt x="2594229" y="2389823"/>
                </a:cubicBezTo>
                <a:cubicBezTo>
                  <a:pt x="2611501" y="2396744"/>
                  <a:pt x="2614994" y="2438337"/>
                  <a:pt x="2614994" y="2438337"/>
                </a:cubicBezTo>
                <a:close/>
                <a:moveTo>
                  <a:pt x="5250751" y="2386394"/>
                </a:moveTo>
                <a:cubicBezTo>
                  <a:pt x="5250751" y="2393315"/>
                  <a:pt x="5247259" y="2403666"/>
                  <a:pt x="5240337" y="2403666"/>
                </a:cubicBezTo>
                <a:cubicBezTo>
                  <a:pt x="5229987" y="2403666"/>
                  <a:pt x="5229987" y="2400237"/>
                  <a:pt x="5223066" y="2400237"/>
                </a:cubicBezTo>
                <a:lnTo>
                  <a:pt x="5236909" y="2386394"/>
                </a:lnTo>
                <a:lnTo>
                  <a:pt x="5250751" y="2386394"/>
                </a:lnTo>
                <a:close/>
                <a:moveTo>
                  <a:pt x="4537266" y="2486787"/>
                </a:moveTo>
                <a:cubicBezTo>
                  <a:pt x="4485323" y="2476437"/>
                  <a:pt x="4416044" y="2427923"/>
                  <a:pt x="4367530" y="2369058"/>
                </a:cubicBezTo>
                <a:cubicBezTo>
                  <a:pt x="4416044" y="2421001"/>
                  <a:pt x="4485323" y="2472944"/>
                  <a:pt x="4537266" y="2486787"/>
                </a:cubicBezTo>
                <a:close/>
                <a:moveTo>
                  <a:pt x="5347716" y="2365566"/>
                </a:moveTo>
                <a:cubicBezTo>
                  <a:pt x="5351209" y="2369058"/>
                  <a:pt x="5351209" y="2365566"/>
                  <a:pt x="5351209" y="2372551"/>
                </a:cubicBezTo>
                <a:cubicBezTo>
                  <a:pt x="5351209" y="2389823"/>
                  <a:pt x="5299266" y="2410651"/>
                  <a:pt x="5299266" y="2414080"/>
                </a:cubicBezTo>
                <a:cubicBezTo>
                  <a:pt x="5299266" y="2414080"/>
                  <a:pt x="5295774" y="2410651"/>
                  <a:pt x="5302695" y="2407158"/>
                </a:cubicBezTo>
                <a:cubicBezTo>
                  <a:pt x="5302695" y="2407158"/>
                  <a:pt x="5302695" y="2403666"/>
                  <a:pt x="5306187" y="2400237"/>
                </a:cubicBezTo>
                <a:lnTo>
                  <a:pt x="5299266" y="2393315"/>
                </a:lnTo>
                <a:cubicBezTo>
                  <a:pt x="5306187" y="2369058"/>
                  <a:pt x="5316537" y="2375980"/>
                  <a:pt x="5333874" y="2365566"/>
                </a:cubicBezTo>
                <a:lnTo>
                  <a:pt x="5347716" y="2365566"/>
                </a:lnTo>
                <a:close/>
                <a:moveTo>
                  <a:pt x="3861880" y="2396744"/>
                </a:moveTo>
                <a:cubicBezTo>
                  <a:pt x="3854958" y="2400237"/>
                  <a:pt x="3841115" y="2407158"/>
                  <a:pt x="3837623" y="2407158"/>
                </a:cubicBezTo>
                <a:cubicBezTo>
                  <a:pt x="3823780" y="2410651"/>
                  <a:pt x="3799522" y="2414080"/>
                  <a:pt x="3792601" y="2414080"/>
                </a:cubicBezTo>
                <a:cubicBezTo>
                  <a:pt x="3782187" y="2414080"/>
                  <a:pt x="3757994" y="2410651"/>
                  <a:pt x="3740658" y="2410651"/>
                </a:cubicBezTo>
                <a:cubicBezTo>
                  <a:pt x="3744087" y="2400237"/>
                  <a:pt x="3754501" y="2386394"/>
                  <a:pt x="3757994" y="2375980"/>
                </a:cubicBezTo>
                <a:cubicBezTo>
                  <a:pt x="3761422" y="2375980"/>
                  <a:pt x="3764915" y="2382901"/>
                  <a:pt x="3775265" y="2382901"/>
                </a:cubicBezTo>
                <a:cubicBezTo>
                  <a:pt x="3782187" y="2382901"/>
                  <a:pt x="3806444" y="2365566"/>
                  <a:pt x="3813365" y="2365566"/>
                </a:cubicBezTo>
                <a:cubicBezTo>
                  <a:pt x="3830701" y="2365566"/>
                  <a:pt x="3841115" y="2379472"/>
                  <a:pt x="3861880" y="2396744"/>
                </a:cubicBezTo>
                <a:close/>
                <a:moveTo>
                  <a:pt x="1347343" y="2455672"/>
                </a:moveTo>
                <a:cubicBezTo>
                  <a:pt x="1378521" y="2469515"/>
                  <a:pt x="1416621" y="2483358"/>
                  <a:pt x="1451229" y="2490280"/>
                </a:cubicBezTo>
                <a:cubicBezTo>
                  <a:pt x="1385443" y="2535301"/>
                  <a:pt x="1316164" y="2556066"/>
                  <a:pt x="1316164" y="2632266"/>
                </a:cubicBezTo>
                <a:cubicBezTo>
                  <a:pt x="1316164" y="2639187"/>
                  <a:pt x="1319657" y="2660015"/>
                  <a:pt x="1326578" y="2673858"/>
                </a:cubicBezTo>
                <a:cubicBezTo>
                  <a:pt x="1233043" y="2743137"/>
                  <a:pt x="1243457" y="2736215"/>
                  <a:pt x="1181100" y="2736215"/>
                </a:cubicBezTo>
                <a:cubicBezTo>
                  <a:pt x="1132586" y="2736215"/>
                  <a:pt x="1018286" y="2715387"/>
                  <a:pt x="997521" y="2694623"/>
                </a:cubicBezTo>
                <a:cubicBezTo>
                  <a:pt x="997521" y="2694623"/>
                  <a:pt x="994029" y="2694623"/>
                  <a:pt x="987108" y="2698115"/>
                </a:cubicBezTo>
                <a:cubicBezTo>
                  <a:pt x="994029" y="2732723"/>
                  <a:pt x="1136078" y="2760409"/>
                  <a:pt x="1184529" y="2760409"/>
                </a:cubicBezTo>
                <a:cubicBezTo>
                  <a:pt x="1194943" y="2760409"/>
                  <a:pt x="1229551" y="2756980"/>
                  <a:pt x="1250378" y="2753487"/>
                </a:cubicBezTo>
                <a:cubicBezTo>
                  <a:pt x="1246886" y="2767394"/>
                  <a:pt x="1243457" y="2784666"/>
                  <a:pt x="1243457" y="2795080"/>
                </a:cubicBezTo>
                <a:cubicBezTo>
                  <a:pt x="1243457" y="2916301"/>
                  <a:pt x="1347343" y="2940558"/>
                  <a:pt x="1347343" y="2957830"/>
                </a:cubicBezTo>
                <a:cubicBezTo>
                  <a:pt x="1347343" y="2968244"/>
                  <a:pt x="1333500" y="2982087"/>
                  <a:pt x="1330008" y="2995930"/>
                </a:cubicBezTo>
                <a:cubicBezTo>
                  <a:pt x="1319657" y="3016758"/>
                  <a:pt x="1316164" y="3065209"/>
                  <a:pt x="1316164" y="3075623"/>
                </a:cubicBezTo>
                <a:cubicBezTo>
                  <a:pt x="1316164" y="3082544"/>
                  <a:pt x="1323086" y="3099880"/>
                  <a:pt x="1323086" y="3110230"/>
                </a:cubicBezTo>
                <a:cubicBezTo>
                  <a:pt x="1323086" y="3117151"/>
                  <a:pt x="1305751" y="3131058"/>
                  <a:pt x="1295400" y="3148330"/>
                </a:cubicBezTo>
                <a:cubicBezTo>
                  <a:pt x="1267651" y="3183001"/>
                  <a:pt x="1222629" y="3228023"/>
                  <a:pt x="1188021" y="3238437"/>
                </a:cubicBezTo>
                <a:cubicBezTo>
                  <a:pt x="1177608" y="3241866"/>
                  <a:pt x="1149921" y="3252280"/>
                  <a:pt x="1143000" y="3245358"/>
                </a:cubicBezTo>
                <a:cubicBezTo>
                  <a:pt x="1139508" y="3248787"/>
                  <a:pt x="1136078" y="3255709"/>
                  <a:pt x="1136078" y="3259201"/>
                </a:cubicBezTo>
                <a:cubicBezTo>
                  <a:pt x="1139508" y="3262630"/>
                  <a:pt x="1143000" y="3266123"/>
                  <a:pt x="1149921" y="3266123"/>
                </a:cubicBezTo>
                <a:cubicBezTo>
                  <a:pt x="1215708" y="3266123"/>
                  <a:pt x="1288478" y="3193351"/>
                  <a:pt x="1330008" y="3124137"/>
                </a:cubicBezTo>
                <a:cubicBezTo>
                  <a:pt x="1336929" y="3162237"/>
                  <a:pt x="1399286" y="3203766"/>
                  <a:pt x="1437386" y="3203766"/>
                </a:cubicBezTo>
                <a:cubicBezTo>
                  <a:pt x="1444308" y="3203766"/>
                  <a:pt x="1458151" y="3200337"/>
                  <a:pt x="1468564" y="3196844"/>
                </a:cubicBezTo>
                <a:cubicBezTo>
                  <a:pt x="1468564" y="3210687"/>
                  <a:pt x="1485900" y="3245358"/>
                  <a:pt x="1517078" y="3262630"/>
                </a:cubicBezTo>
                <a:cubicBezTo>
                  <a:pt x="1492821" y="3262630"/>
                  <a:pt x="1461643" y="3273044"/>
                  <a:pt x="1437386" y="3293809"/>
                </a:cubicBezTo>
                <a:cubicBezTo>
                  <a:pt x="1426972" y="3300730"/>
                  <a:pt x="1420051" y="3318066"/>
                  <a:pt x="1413129" y="3331909"/>
                </a:cubicBezTo>
                <a:cubicBezTo>
                  <a:pt x="1409700" y="3335401"/>
                  <a:pt x="1399286" y="3335401"/>
                  <a:pt x="1392364" y="3335401"/>
                </a:cubicBezTo>
                <a:cubicBezTo>
                  <a:pt x="1381951" y="3335401"/>
                  <a:pt x="1340421" y="3328480"/>
                  <a:pt x="1330008" y="3328480"/>
                </a:cubicBezTo>
                <a:cubicBezTo>
                  <a:pt x="1305751" y="3328480"/>
                  <a:pt x="1274635" y="3335401"/>
                  <a:pt x="1250378" y="3366580"/>
                </a:cubicBezTo>
                <a:cubicBezTo>
                  <a:pt x="1233043" y="3331909"/>
                  <a:pt x="1222629" y="3335401"/>
                  <a:pt x="1205357" y="3335401"/>
                </a:cubicBezTo>
                <a:cubicBezTo>
                  <a:pt x="1198435" y="3335401"/>
                  <a:pt x="1129157" y="3342323"/>
                  <a:pt x="1122235" y="3342323"/>
                </a:cubicBezTo>
                <a:cubicBezTo>
                  <a:pt x="1094486" y="3342323"/>
                  <a:pt x="1063308" y="3342323"/>
                  <a:pt x="1039114" y="3328480"/>
                </a:cubicBezTo>
                <a:cubicBezTo>
                  <a:pt x="1035621" y="3328480"/>
                  <a:pt x="1035621" y="3318066"/>
                  <a:pt x="1028700" y="3318066"/>
                </a:cubicBezTo>
                <a:cubicBezTo>
                  <a:pt x="952500" y="3304223"/>
                  <a:pt x="890143" y="3283458"/>
                  <a:pt x="890143" y="3214180"/>
                </a:cubicBezTo>
                <a:cubicBezTo>
                  <a:pt x="890143" y="3155251"/>
                  <a:pt x="924814" y="3124137"/>
                  <a:pt x="924814" y="3110230"/>
                </a:cubicBezTo>
                <a:cubicBezTo>
                  <a:pt x="924814" y="3099880"/>
                  <a:pt x="921321" y="3096387"/>
                  <a:pt x="914400" y="3092958"/>
                </a:cubicBezTo>
                <a:cubicBezTo>
                  <a:pt x="903986" y="3086037"/>
                  <a:pt x="886714" y="3089466"/>
                  <a:pt x="879792" y="3086037"/>
                </a:cubicBezTo>
                <a:cubicBezTo>
                  <a:pt x="858964" y="3082544"/>
                  <a:pt x="841692" y="3075623"/>
                  <a:pt x="827786" y="3061780"/>
                </a:cubicBezTo>
                <a:cubicBezTo>
                  <a:pt x="803592" y="3041015"/>
                  <a:pt x="751586" y="2982087"/>
                  <a:pt x="751586" y="2950909"/>
                </a:cubicBezTo>
                <a:lnTo>
                  <a:pt x="751586" y="2888615"/>
                </a:lnTo>
                <a:cubicBezTo>
                  <a:pt x="751586" y="2847023"/>
                  <a:pt x="793178" y="2802001"/>
                  <a:pt x="813943" y="2763901"/>
                </a:cubicBezTo>
                <a:cubicBezTo>
                  <a:pt x="817435" y="2756980"/>
                  <a:pt x="917892" y="2680780"/>
                  <a:pt x="917892" y="2656523"/>
                </a:cubicBezTo>
                <a:cubicBezTo>
                  <a:pt x="917892" y="2628837"/>
                  <a:pt x="872808" y="2639187"/>
                  <a:pt x="872808" y="2604580"/>
                </a:cubicBezTo>
                <a:cubicBezTo>
                  <a:pt x="872808" y="2566480"/>
                  <a:pt x="897064" y="2545715"/>
                  <a:pt x="928243" y="2504123"/>
                </a:cubicBezTo>
                <a:cubicBezTo>
                  <a:pt x="959421" y="2459101"/>
                  <a:pt x="1129157" y="2365566"/>
                  <a:pt x="1184529" y="2365566"/>
                </a:cubicBezTo>
                <a:cubicBezTo>
                  <a:pt x="1194943" y="2365566"/>
                  <a:pt x="1291908" y="2431415"/>
                  <a:pt x="1347343" y="2455672"/>
                </a:cubicBezTo>
                <a:close/>
                <a:moveTo>
                  <a:pt x="4949444" y="2382901"/>
                </a:moveTo>
                <a:cubicBezTo>
                  <a:pt x="4949444" y="2382901"/>
                  <a:pt x="4945951" y="2379472"/>
                  <a:pt x="4942523" y="2379472"/>
                </a:cubicBezTo>
                <a:cubicBezTo>
                  <a:pt x="4949444" y="2372551"/>
                  <a:pt x="4952874" y="2362137"/>
                  <a:pt x="4959795" y="2358644"/>
                </a:cubicBezTo>
                <a:cubicBezTo>
                  <a:pt x="4956366" y="2365566"/>
                  <a:pt x="4952874" y="2375980"/>
                  <a:pt x="4949444" y="2382901"/>
                </a:cubicBezTo>
                <a:close/>
                <a:moveTo>
                  <a:pt x="5905374" y="2427923"/>
                </a:moveTo>
                <a:cubicBezTo>
                  <a:pt x="5894959" y="2427923"/>
                  <a:pt x="5891530" y="2424494"/>
                  <a:pt x="5884545" y="2424494"/>
                </a:cubicBezTo>
                <a:cubicBezTo>
                  <a:pt x="5957316" y="2410651"/>
                  <a:pt x="6040437" y="2386394"/>
                  <a:pt x="6120067" y="2341372"/>
                </a:cubicBezTo>
                <a:cubicBezTo>
                  <a:pt x="6085459" y="2365566"/>
                  <a:pt x="5960745" y="2427923"/>
                  <a:pt x="5905374" y="2427923"/>
                </a:cubicBezTo>
                <a:close/>
                <a:moveTo>
                  <a:pt x="5098351" y="2306701"/>
                </a:moveTo>
                <a:cubicBezTo>
                  <a:pt x="5098351" y="2306701"/>
                  <a:pt x="5101844" y="2303272"/>
                  <a:pt x="5101844" y="2313623"/>
                </a:cubicBezTo>
                <a:cubicBezTo>
                  <a:pt x="5101844" y="2320544"/>
                  <a:pt x="5094859" y="2330958"/>
                  <a:pt x="5091430" y="2344801"/>
                </a:cubicBezTo>
                <a:cubicBezTo>
                  <a:pt x="5098351" y="2341372"/>
                  <a:pt x="5101844" y="2337880"/>
                  <a:pt x="5108766" y="2337880"/>
                </a:cubicBezTo>
                <a:cubicBezTo>
                  <a:pt x="5108766" y="2341372"/>
                  <a:pt x="5112195" y="2341372"/>
                  <a:pt x="5112195" y="2348294"/>
                </a:cubicBezTo>
                <a:cubicBezTo>
                  <a:pt x="5112195" y="2369058"/>
                  <a:pt x="5077587" y="2372551"/>
                  <a:pt x="5077587" y="2372551"/>
                </a:cubicBezTo>
                <a:cubicBezTo>
                  <a:pt x="5070666" y="2372551"/>
                  <a:pt x="5067174" y="2369058"/>
                  <a:pt x="5063744" y="2369058"/>
                </a:cubicBezTo>
                <a:cubicBezTo>
                  <a:pt x="5063744" y="2369058"/>
                  <a:pt x="5063744" y="2365566"/>
                  <a:pt x="5060251" y="2362137"/>
                </a:cubicBezTo>
                <a:cubicBezTo>
                  <a:pt x="5067174" y="2351723"/>
                  <a:pt x="5094859" y="2362137"/>
                  <a:pt x="5105274" y="2348294"/>
                </a:cubicBezTo>
                <a:cubicBezTo>
                  <a:pt x="5101844" y="2344801"/>
                  <a:pt x="5101844" y="2344801"/>
                  <a:pt x="5094859" y="2344801"/>
                </a:cubicBezTo>
                <a:cubicBezTo>
                  <a:pt x="5084509" y="2344801"/>
                  <a:pt x="5081016" y="2351723"/>
                  <a:pt x="5074095" y="2351723"/>
                </a:cubicBezTo>
                <a:cubicBezTo>
                  <a:pt x="5077587" y="2344801"/>
                  <a:pt x="5084509" y="2334451"/>
                  <a:pt x="5087937" y="2327466"/>
                </a:cubicBezTo>
                <a:cubicBezTo>
                  <a:pt x="5087937" y="2327466"/>
                  <a:pt x="5087937" y="2324037"/>
                  <a:pt x="5084509" y="2320544"/>
                </a:cubicBezTo>
                <a:lnTo>
                  <a:pt x="5060251" y="2344801"/>
                </a:lnTo>
                <a:cubicBezTo>
                  <a:pt x="5063744" y="2334451"/>
                  <a:pt x="5074095" y="2320544"/>
                  <a:pt x="5087937" y="2306701"/>
                </a:cubicBezTo>
                <a:lnTo>
                  <a:pt x="5098351" y="2306701"/>
                </a:lnTo>
                <a:close/>
                <a:moveTo>
                  <a:pt x="2493772" y="2369058"/>
                </a:moveTo>
                <a:cubicBezTo>
                  <a:pt x="2493772" y="2407158"/>
                  <a:pt x="2497264" y="2452180"/>
                  <a:pt x="2524951" y="2490280"/>
                </a:cubicBezTo>
                <a:cubicBezTo>
                  <a:pt x="2486851" y="2493772"/>
                  <a:pt x="2479929" y="2421001"/>
                  <a:pt x="2479929" y="2393315"/>
                </a:cubicBezTo>
                <a:cubicBezTo>
                  <a:pt x="2479929" y="2369058"/>
                  <a:pt x="2486851" y="2330958"/>
                  <a:pt x="2497264" y="2303272"/>
                </a:cubicBezTo>
                <a:cubicBezTo>
                  <a:pt x="2497264" y="2324037"/>
                  <a:pt x="2493772" y="2358644"/>
                  <a:pt x="2493772" y="2369058"/>
                </a:cubicBezTo>
                <a:close/>
                <a:moveTo>
                  <a:pt x="5441251" y="2441766"/>
                </a:moveTo>
                <a:cubicBezTo>
                  <a:pt x="5441251" y="2476437"/>
                  <a:pt x="5430837" y="2535301"/>
                  <a:pt x="5396230" y="2562987"/>
                </a:cubicBezTo>
                <a:cubicBezTo>
                  <a:pt x="5399659" y="2569972"/>
                  <a:pt x="5392737" y="2576894"/>
                  <a:pt x="5385816" y="2583815"/>
                </a:cubicBezTo>
                <a:cubicBezTo>
                  <a:pt x="5375466" y="2576894"/>
                  <a:pt x="5361559" y="2566480"/>
                  <a:pt x="5344287" y="2556066"/>
                </a:cubicBezTo>
                <a:cubicBezTo>
                  <a:pt x="5354637" y="2566480"/>
                  <a:pt x="5365051" y="2580323"/>
                  <a:pt x="5375466" y="2590737"/>
                </a:cubicBezTo>
                <a:cubicBezTo>
                  <a:pt x="5351209" y="2614994"/>
                  <a:pt x="5333874" y="2635758"/>
                  <a:pt x="5309616" y="2635758"/>
                </a:cubicBezTo>
                <a:cubicBezTo>
                  <a:pt x="5302695" y="2635758"/>
                  <a:pt x="5292281" y="2621915"/>
                  <a:pt x="5281930" y="2618423"/>
                </a:cubicBezTo>
                <a:cubicBezTo>
                  <a:pt x="5268087" y="2614994"/>
                  <a:pt x="5254181" y="2614994"/>
                  <a:pt x="5240337" y="2614994"/>
                </a:cubicBezTo>
                <a:cubicBezTo>
                  <a:pt x="5209159" y="2573401"/>
                  <a:pt x="5184966" y="2559558"/>
                  <a:pt x="5153787" y="2559558"/>
                </a:cubicBezTo>
                <a:cubicBezTo>
                  <a:pt x="5132959" y="2559558"/>
                  <a:pt x="5136451" y="2559558"/>
                  <a:pt x="5112195" y="2580323"/>
                </a:cubicBezTo>
                <a:cubicBezTo>
                  <a:pt x="5084509" y="2566480"/>
                  <a:pt x="5056759" y="2535301"/>
                  <a:pt x="5032566" y="2535301"/>
                </a:cubicBezTo>
                <a:cubicBezTo>
                  <a:pt x="5025644" y="2535301"/>
                  <a:pt x="5001387" y="2545715"/>
                  <a:pt x="5001387" y="2556066"/>
                </a:cubicBezTo>
                <a:cubicBezTo>
                  <a:pt x="4984051" y="2538794"/>
                  <a:pt x="4963287" y="2535301"/>
                  <a:pt x="4949444" y="2535301"/>
                </a:cubicBezTo>
                <a:cubicBezTo>
                  <a:pt x="4932109" y="2535301"/>
                  <a:pt x="4932109" y="2535301"/>
                  <a:pt x="4911344" y="2556066"/>
                </a:cubicBezTo>
                <a:cubicBezTo>
                  <a:pt x="4900930" y="2549144"/>
                  <a:pt x="4880166" y="2538794"/>
                  <a:pt x="4873244" y="2538794"/>
                </a:cubicBezTo>
                <a:cubicBezTo>
                  <a:pt x="4862830" y="2538794"/>
                  <a:pt x="4855909" y="2545715"/>
                  <a:pt x="4848987" y="2549144"/>
                </a:cubicBezTo>
                <a:cubicBezTo>
                  <a:pt x="4838574" y="2535301"/>
                  <a:pt x="4828223" y="2514537"/>
                  <a:pt x="4828223" y="2507615"/>
                </a:cubicBezTo>
                <a:cubicBezTo>
                  <a:pt x="4828223" y="2497201"/>
                  <a:pt x="4848987" y="2490280"/>
                  <a:pt x="4852416" y="2476437"/>
                </a:cubicBezTo>
                <a:cubicBezTo>
                  <a:pt x="4855909" y="2472944"/>
                  <a:pt x="4855909" y="2469515"/>
                  <a:pt x="4855909" y="2466023"/>
                </a:cubicBezTo>
                <a:lnTo>
                  <a:pt x="4855909" y="2455672"/>
                </a:lnTo>
                <a:cubicBezTo>
                  <a:pt x="4845495" y="2417572"/>
                  <a:pt x="4894009" y="2389823"/>
                  <a:pt x="4921695" y="2389823"/>
                </a:cubicBezTo>
                <a:cubicBezTo>
                  <a:pt x="4945951" y="2389823"/>
                  <a:pt x="4970209" y="2400237"/>
                  <a:pt x="4980623" y="2438337"/>
                </a:cubicBezTo>
                <a:cubicBezTo>
                  <a:pt x="4984051" y="2445258"/>
                  <a:pt x="4984051" y="2472944"/>
                  <a:pt x="4997895" y="2483358"/>
                </a:cubicBezTo>
                <a:cubicBezTo>
                  <a:pt x="4997895" y="2472944"/>
                  <a:pt x="4987544" y="2403666"/>
                  <a:pt x="5039487" y="2403666"/>
                </a:cubicBezTo>
                <a:cubicBezTo>
                  <a:pt x="5046409" y="2403666"/>
                  <a:pt x="5077587" y="2448751"/>
                  <a:pt x="5087937" y="2448751"/>
                </a:cubicBezTo>
                <a:cubicBezTo>
                  <a:pt x="5094859" y="2448751"/>
                  <a:pt x="5108766" y="2431415"/>
                  <a:pt x="5126037" y="2431415"/>
                </a:cubicBezTo>
                <a:cubicBezTo>
                  <a:pt x="5150295" y="2431415"/>
                  <a:pt x="5184966" y="2462594"/>
                  <a:pt x="5191887" y="2462594"/>
                </a:cubicBezTo>
                <a:cubicBezTo>
                  <a:pt x="5198809" y="2462594"/>
                  <a:pt x="5223066" y="2434844"/>
                  <a:pt x="5250751" y="2434844"/>
                </a:cubicBezTo>
                <a:cubicBezTo>
                  <a:pt x="5257674" y="2434844"/>
                  <a:pt x="5264595" y="2434844"/>
                  <a:pt x="5271516" y="2438337"/>
                </a:cubicBezTo>
                <a:cubicBezTo>
                  <a:pt x="5278437" y="2441766"/>
                  <a:pt x="5288851" y="2448751"/>
                  <a:pt x="5295774" y="2462594"/>
                </a:cubicBezTo>
                <a:cubicBezTo>
                  <a:pt x="5306187" y="2476437"/>
                  <a:pt x="5323459" y="2511044"/>
                  <a:pt x="5323459" y="2521458"/>
                </a:cubicBezTo>
                <a:cubicBezTo>
                  <a:pt x="5323459" y="2549144"/>
                  <a:pt x="5240337" y="2531872"/>
                  <a:pt x="5240337" y="2576894"/>
                </a:cubicBezTo>
                <a:lnTo>
                  <a:pt x="5240337" y="2601087"/>
                </a:lnTo>
                <a:cubicBezTo>
                  <a:pt x="5243830" y="2601087"/>
                  <a:pt x="5243830" y="2604580"/>
                  <a:pt x="5247259" y="2608072"/>
                </a:cubicBezTo>
                <a:cubicBezTo>
                  <a:pt x="5250751" y="2601087"/>
                  <a:pt x="5254181" y="2590737"/>
                  <a:pt x="5254181" y="2580323"/>
                </a:cubicBezTo>
                <a:cubicBezTo>
                  <a:pt x="5261166" y="2549144"/>
                  <a:pt x="5340795" y="2556066"/>
                  <a:pt x="5340795" y="2517966"/>
                </a:cubicBezTo>
                <a:cubicBezTo>
                  <a:pt x="5340795" y="2511044"/>
                  <a:pt x="5323459" y="2476437"/>
                  <a:pt x="5323459" y="2469515"/>
                </a:cubicBezTo>
                <a:cubicBezTo>
                  <a:pt x="5323459" y="2452180"/>
                  <a:pt x="5382387" y="2407158"/>
                  <a:pt x="5382387" y="2358644"/>
                </a:cubicBezTo>
                <a:cubicBezTo>
                  <a:pt x="5382387" y="2351723"/>
                  <a:pt x="5375466" y="2327466"/>
                  <a:pt x="5375466" y="2317115"/>
                </a:cubicBezTo>
                <a:cubicBezTo>
                  <a:pt x="5375466" y="2282444"/>
                  <a:pt x="5378895" y="2306701"/>
                  <a:pt x="5413502" y="2285937"/>
                </a:cubicBezTo>
                <a:cubicBezTo>
                  <a:pt x="5413502" y="2337880"/>
                  <a:pt x="5441251" y="2389823"/>
                  <a:pt x="5441251" y="2441766"/>
                </a:cubicBezTo>
                <a:close/>
                <a:moveTo>
                  <a:pt x="4561523" y="2348294"/>
                </a:moveTo>
                <a:cubicBezTo>
                  <a:pt x="4530344" y="2344801"/>
                  <a:pt x="4478401" y="2282444"/>
                  <a:pt x="4474909" y="2258251"/>
                </a:cubicBezTo>
                <a:cubicBezTo>
                  <a:pt x="4485323" y="2282444"/>
                  <a:pt x="4526851" y="2330958"/>
                  <a:pt x="4561523" y="2348294"/>
                </a:cubicBezTo>
                <a:close/>
                <a:moveTo>
                  <a:pt x="5649024" y="2261680"/>
                </a:moveTo>
                <a:cubicBezTo>
                  <a:pt x="5642102" y="2265172"/>
                  <a:pt x="5631751" y="2261680"/>
                  <a:pt x="5621337" y="2261680"/>
                </a:cubicBezTo>
                <a:cubicBezTo>
                  <a:pt x="5593651" y="2261680"/>
                  <a:pt x="5558981" y="2265172"/>
                  <a:pt x="5531295" y="2275523"/>
                </a:cubicBezTo>
                <a:cubicBezTo>
                  <a:pt x="5510530" y="2282444"/>
                  <a:pt x="5486274" y="2303272"/>
                  <a:pt x="5475859" y="2303272"/>
                </a:cubicBezTo>
                <a:lnTo>
                  <a:pt x="5462016" y="2303272"/>
                </a:lnTo>
                <a:cubicBezTo>
                  <a:pt x="5517451" y="2261680"/>
                  <a:pt x="5545137" y="2254758"/>
                  <a:pt x="5597081" y="2254758"/>
                </a:cubicBezTo>
                <a:cubicBezTo>
                  <a:pt x="5604002" y="2254758"/>
                  <a:pt x="5631751" y="2258251"/>
                  <a:pt x="5649024" y="2261680"/>
                </a:cubicBezTo>
                <a:close/>
                <a:moveTo>
                  <a:pt x="5250751" y="2258251"/>
                </a:moveTo>
                <a:cubicBezTo>
                  <a:pt x="5250751" y="2265172"/>
                  <a:pt x="5247259" y="2272094"/>
                  <a:pt x="5243830" y="2279015"/>
                </a:cubicBezTo>
                <a:cubicBezTo>
                  <a:pt x="5243830" y="2272094"/>
                  <a:pt x="5243830" y="2261680"/>
                  <a:pt x="5240337" y="2254758"/>
                </a:cubicBezTo>
                <a:cubicBezTo>
                  <a:pt x="5240337" y="2254758"/>
                  <a:pt x="5243830" y="2251329"/>
                  <a:pt x="5247259" y="2251329"/>
                </a:cubicBezTo>
                <a:cubicBezTo>
                  <a:pt x="5247259" y="2251329"/>
                  <a:pt x="5250751" y="2247837"/>
                  <a:pt x="5250751" y="2258251"/>
                </a:cubicBezTo>
                <a:close/>
                <a:moveTo>
                  <a:pt x="5167630" y="2258251"/>
                </a:moveTo>
                <a:cubicBezTo>
                  <a:pt x="5167630" y="2268601"/>
                  <a:pt x="5164137" y="2268601"/>
                  <a:pt x="5160709" y="2272094"/>
                </a:cubicBezTo>
                <a:cubicBezTo>
                  <a:pt x="5171059" y="2275523"/>
                  <a:pt x="5198809" y="2296351"/>
                  <a:pt x="5198809" y="2306701"/>
                </a:cubicBezTo>
                <a:cubicBezTo>
                  <a:pt x="5198809" y="2313623"/>
                  <a:pt x="5195316" y="2324037"/>
                  <a:pt x="5191887" y="2330958"/>
                </a:cubicBezTo>
                <a:cubicBezTo>
                  <a:pt x="5188395" y="2330958"/>
                  <a:pt x="5184966" y="2334451"/>
                  <a:pt x="5181474" y="2330958"/>
                </a:cubicBezTo>
                <a:cubicBezTo>
                  <a:pt x="5184966" y="2327466"/>
                  <a:pt x="5188395" y="2320544"/>
                  <a:pt x="5191887" y="2317115"/>
                </a:cubicBezTo>
                <a:lnTo>
                  <a:pt x="5188395" y="2303272"/>
                </a:lnTo>
                <a:cubicBezTo>
                  <a:pt x="5178044" y="2310194"/>
                  <a:pt x="5174551" y="2324037"/>
                  <a:pt x="5174551" y="2341372"/>
                </a:cubicBezTo>
                <a:cubicBezTo>
                  <a:pt x="5171059" y="2344801"/>
                  <a:pt x="5167630" y="2348294"/>
                  <a:pt x="5160709" y="2348294"/>
                </a:cubicBezTo>
                <a:cubicBezTo>
                  <a:pt x="5160709" y="2344801"/>
                  <a:pt x="5157216" y="2344801"/>
                  <a:pt x="5157216" y="2337880"/>
                </a:cubicBezTo>
                <a:cubicBezTo>
                  <a:pt x="5157216" y="2327466"/>
                  <a:pt x="5164137" y="2313623"/>
                  <a:pt x="5171059" y="2303272"/>
                </a:cubicBezTo>
                <a:cubicBezTo>
                  <a:pt x="5164137" y="2299780"/>
                  <a:pt x="5157216" y="2299780"/>
                  <a:pt x="5150295" y="2299780"/>
                </a:cubicBezTo>
                <a:lnTo>
                  <a:pt x="5143374" y="2292858"/>
                </a:lnTo>
                <a:cubicBezTo>
                  <a:pt x="5146866" y="2289366"/>
                  <a:pt x="5153787" y="2285937"/>
                  <a:pt x="5157216" y="2282444"/>
                </a:cubicBezTo>
                <a:cubicBezTo>
                  <a:pt x="5153787" y="2279015"/>
                  <a:pt x="5153787" y="2282444"/>
                  <a:pt x="5146866" y="2282444"/>
                </a:cubicBezTo>
                <a:cubicBezTo>
                  <a:pt x="5136451" y="2282444"/>
                  <a:pt x="5146866" y="2279015"/>
                  <a:pt x="5143374" y="2275523"/>
                </a:cubicBezTo>
                <a:cubicBezTo>
                  <a:pt x="5136451" y="2282444"/>
                  <a:pt x="5132959" y="2289366"/>
                  <a:pt x="5126037" y="2296351"/>
                </a:cubicBezTo>
                <a:cubicBezTo>
                  <a:pt x="5126037" y="2282444"/>
                  <a:pt x="5146866" y="2251329"/>
                  <a:pt x="5164137" y="2251329"/>
                </a:cubicBezTo>
                <a:cubicBezTo>
                  <a:pt x="5167630" y="2254758"/>
                  <a:pt x="5167630" y="2251329"/>
                  <a:pt x="5167630" y="2258251"/>
                </a:cubicBezTo>
                <a:close/>
                <a:moveTo>
                  <a:pt x="2085086" y="2275523"/>
                </a:moveTo>
                <a:cubicBezTo>
                  <a:pt x="2057337" y="2279015"/>
                  <a:pt x="2001964" y="2292858"/>
                  <a:pt x="1995043" y="2292858"/>
                </a:cubicBezTo>
                <a:cubicBezTo>
                  <a:pt x="1967294" y="2292858"/>
                  <a:pt x="1891094" y="2282444"/>
                  <a:pt x="1887664" y="2254758"/>
                </a:cubicBezTo>
                <a:cubicBezTo>
                  <a:pt x="1891094" y="2254758"/>
                  <a:pt x="1901508" y="2265172"/>
                  <a:pt x="1970786" y="2279015"/>
                </a:cubicBezTo>
                <a:cubicBezTo>
                  <a:pt x="2064321" y="2279015"/>
                  <a:pt x="2074672" y="2275523"/>
                  <a:pt x="2085086" y="2275523"/>
                </a:cubicBezTo>
                <a:close/>
                <a:moveTo>
                  <a:pt x="5257674" y="2258251"/>
                </a:moveTo>
                <a:cubicBezTo>
                  <a:pt x="5257674" y="2272094"/>
                  <a:pt x="5254181" y="2279015"/>
                  <a:pt x="5236909" y="2292858"/>
                </a:cubicBezTo>
                <a:lnTo>
                  <a:pt x="5226495" y="2292858"/>
                </a:lnTo>
                <a:cubicBezTo>
                  <a:pt x="5223066" y="2289366"/>
                  <a:pt x="5223066" y="2285937"/>
                  <a:pt x="5223066" y="2275523"/>
                </a:cubicBezTo>
                <a:cubicBezTo>
                  <a:pt x="5223066" y="2265172"/>
                  <a:pt x="5229987" y="2240915"/>
                  <a:pt x="5243830" y="2240915"/>
                </a:cubicBezTo>
                <a:cubicBezTo>
                  <a:pt x="5261166" y="2240915"/>
                  <a:pt x="5257674" y="2258251"/>
                  <a:pt x="5257674" y="2258251"/>
                </a:cubicBezTo>
                <a:close/>
                <a:moveTo>
                  <a:pt x="2355215" y="2285937"/>
                </a:moveTo>
                <a:cubicBezTo>
                  <a:pt x="2355215" y="2358644"/>
                  <a:pt x="2372551" y="2466023"/>
                  <a:pt x="2462594" y="2528380"/>
                </a:cubicBezTo>
                <a:cubicBezTo>
                  <a:pt x="2376043" y="2507615"/>
                  <a:pt x="2348294" y="2379472"/>
                  <a:pt x="2348294" y="2317115"/>
                </a:cubicBezTo>
                <a:cubicBezTo>
                  <a:pt x="2348294" y="2306701"/>
                  <a:pt x="2355215" y="2261680"/>
                  <a:pt x="2358708" y="2233994"/>
                </a:cubicBezTo>
                <a:cubicBezTo>
                  <a:pt x="2355215" y="2251329"/>
                  <a:pt x="2355215" y="2275523"/>
                  <a:pt x="2355215" y="2285937"/>
                </a:cubicBezTo>
                <a:close/>
                <a:moveTo>
                  <a:pt x="5849937" y="2240915"/>
                </a:moveTo>
                <a:cubicBezTo>
                  <a:pt x="5822251" y="2254758"/>
                  <a:pt x="5773737" y="2268601"/>
                  <a:pt x="5763324" y="2268601"/>
                </a:cubicBezTo>
                <a:cubicBezTo>
                  <a:pt x="5756402" y="2268601"/>
                  <a:pt x="5749481" y="2265172"/>
                  <a:pt x="5742559" y="2261680"/>
                </a:cubicBezTo>
                <a:cubicBezTo>
                  <a:pt x="5777230" y="2251329"/>
                  <a:pt x="5832602" y="2254758"/>
                  <a:pt x="5870702" y="2220151"/>
                </a:cubicBezTo>
                <a:cubicBezTo>
                  <a:pt x="5867274" y="2227072"/>
                  <a:pt x="5860351" y="2233994"/>
                  <a:pt x="5849937" y="2240915"/>
                </a:cubicBezTo>
                <a:close/>
                <a:moveTo>
                  <a:pt x="4668901" y="2279015"/>
                </a:moveTo>
                <a:cubicBezTo>
                  <a:pt x="4668901" y="2285937"/>
                  <a:pt x="4661916" y="2303272"/>
                  <a:pt x="4661916" y="2313623"/>
                </a:cubicBezTo>
                <a:cubicBezTo>
                  <a:pt x="4661916" y="2341372"/>
                  <a:pt x="4675823" y="2379472"/>
                  <a:pt x="4720844" y="2389823"/>
                </a:cubicBezTo>
                <a:cubicBezTo>
                  <a:pt x="4689666" y="2431415"/>
                  <a:pt x="4696587" y="2441766"/>
                  <a:pt x="4696587" y="2476437"/>
                </a:cubicBezTo>
                <a:cubicBezTo>
                  <a:pt x="4696587" y="2511044"/>
                  <a:pt x="4693095" y="2531872"/>
                  <a:pt x="4731195" y="2552637"/>
                </a:cubicBezTo>
                <a:cubicBezTo>
                  <a:pt x="4741609" y="2559558"/>
                  <a:pt x="4762374" y="2562987"/>
                  <a:pt x="4779709" y="2566480"/>
                </a:cubicBezTo>
                <a:cubicBezTo>
                  <a:pt x="4786630" y="2583815"/>
                  <a:pt x="4790123" y="2601087"/>
                  <a:pt x="4797044" y="2618423"/>
                </a:cubicBezTo>
                <a:cubicBezTo>
                  <a:pt x="4783201" y="2611501"/>
                  <a:pt x="4769295" y="2597658"/>
                  <a:pt x="4755451" y="2590737"/>
                </a:cubicBezTo>
                <a:cubicBezTo>
                  <a:pt x="4731195" y="2576894"/>
                  <a:pt x="4686174" y="2549144"/>
                  <a:pt x="4668901" y="2521458"/>
                </a:cubicBezTo>
                <a:cubicBezTo>
                  <a:pt x="4644644" y="2486787"/>
                  <a:pt x="4599623" y="2386394"/>
                  <a:pt x="4599623" y="2337880"/>
                </a:cubicBezTo>
                <a:lnTo>
                  <a:pt x="4599623" y="2258251"/>
                </a:lnTo>
                <a:cubicBezTo>
                  <a:pt x="4603051" y="2244344"/>
                  <a:pt x="4606544" y="2227072"/>
                  <a:pt x="4613466" y="2209737"/>
                </a:cubicBezTo>
                <a:cubicBezTo>
                  <a:pt x="4623816" y="2223580"/>
                  <a:pt x="4668901" y="2254758"/>
                  <a:pt x="4668901" y="2279015"/>
                </a:cubicBezTo>
                <a:close/>
                <a:moveTo>
                  <a:pt x="5240337" y="2202815"/>
                </a:moveTo>
                <a:cubicBezTo>
                  <a:pt x="5240337" y="2220151"/>
                  <a:pt x="5223066" y="2233994"/>
                  <a:pt x="5205730" y="2247837"/>
                </a:cubicBezTo>
                <a:cubicBezTo>
                  <a:pt x="5212651" y="2230501"/>
                  <a:pt x="5229987" y="2220151"/>
                  <a:pt x="5226495" y="2202815"/>
                </a:cubicBezTo>
                <a:cubicBezTo>
                  <a:pt x="5216081" y="2209737"/>
                  <a:pt x="5209159" y="2223580"/>
                  <a:pt x="5198809" y="2233994"/>
                </a:cubicBezTo>
                <a:cubicBezTo>
                  <a:pt x="5195316" y="2230501"/>
                  <a:pt x="5195316" y="2230501"/>
                  <a:pt x="5195316" y="2223580"/>
                </a:cubicBezTo>
                <a:cubicBezTo>
                  <a:pt x="5195316" y="2209737"/>
                  <a:pt x="5212651" y="2192401"/>
                  <a:pt x="5226495" y="2192401"/>
                </a:cubicBezTo>
                <a:cubicBezTo>
                  <a:pt x="5233416" y="2192401"/>
                  <a:pt x="5240337" y="2195894"/>
                  <a:pt x="5240337" y="2202815"/>
                </a:cubicBezTo>
                <a:close/>
                <a:moveTo>
                  <a:pt x="5482781" y="2254758"/>
                </a:moveTo>
                <a:lnTo>
                  <a:pt x="5465509" y="2254758"/>
                </a:lnTo>
                <a:cubicBezTo>
                  <a:pt x="5507037" y="2237423"/>
                  <a:pt x="5548630" y="2220151"/>
                  <a:pt x="5590159" y="2188972"/>
                </a:cubicBezTo>
                <a:cubicBezTo>
                  <a:pt x="5569395" y="2227072"/>
                  <a:pt x="5503609" y="2254758"/>
                  <a:pt x="5482781" y="2254758"/>
                </a:cubicBezTo>
                <a:close/>
                <a:moveTo>
                  <a:pt x="4163187" y="2178558"/>
                </a:moveTo>
                <a:cubicBezTo>
                  <a:pt x="4183951" y="2227072"/>
                  <a:pt x="4180523" y="2292858"/>
                  <a:pt x="4194366" y="2351723"/>
                </a:cubicBezTo>
                <a:cubicBezTo>
                  <a:pt x="4201287" y="2386394"/>
                  <a:pt x="4211701" y="2417572"/>
                  <a:pt x="4235958" y="2455672"/>
                </a:cubicBezTo>
                <a:cubicBezTo>
                  <a:pt x="4263644" y="2500694"/>
                  <a:pt x="4319080" y="2521458"/>
                  <a:pt x="4353687" y="2538794"/>
                </a:cubicBezTo>
                <a:cubicBezTo>
                  <a:pt x="4332923" y="2556066"/>
                  <a:pt x="4312158" y="2594166"/>
                  <a:pt x="4294823" y="2594166"/>
                </a:cubicBezTo>
                <a:cubicBezTo>
                  <a:pt x="4246309" y="2594166"/>
                  <a:pt x="4177030" y="2545715"/>
                  <a:pt x="4138930" y="2521458"/>
                </a:cubicBezTo>
                <a:cubicBezTo>
                  <a:pt x="4090480" y="2493772"/>
                  <a:pt x="4080065" y="2452180"/>
                  <a:pt x="4073144" y="2421001"/>
                </a:cubicBezTo>
                <a:cubicBezTo>
                  <a:pt x="4069651" y="2424494"/>
                  <a:pt x="4069651" y="2421001"/>
                  <a:pt x="4069651" y="2431415"/>
                </a:cubicBezTo>
                <a:cubicBezTo>
                  <a:pt x="4069651" y="2538794"/>
                  <a:pt x="4218623" y="2587244"/>
                  <a:pt x="4291330" y="2604580"/>
                </a:cubicBezTo>
                <a:cubicBezTo>
                  <a:pt x="4267074" y="2639187"/>
                  <a:pt x="4277487" y="2649601"/>
                  <a:pt x="4242880" y="2649601"/>
                </a:cubicBezTo>
                <a:cubicBezTo>
                  <a:pt x="4211701" y="2649601"/>
                  <a:pt x="4180523" y="2632266"/>
                  <a:pt x="4149344" y="2625344"/>
                </a:cubicBezTo>
                <a:cubicBezTo>
                  <a:pt x="4080065" y="2611501"/>
                  <a:pt x="3976180" y="2504123"/>
                  <a:pt x="3955415" y="2438337"/>
                </a:cubicBezTo>
                <a:cubicBezTo>
                  <a:pt x="3958844" y="2438337"/>
                  <a:pt x="3965765" y="2434844"/>
                  <a:pt x="3969258" y="2431415"/>
                </a:cubicBezTo>
                <a:cubicBezTo>
                  <a:pt x="3962336" y="2417572"/>
                  <a:pt x="3934587" y="2400237"/>
                  <a:pt x="3934587" y="2379472"/>
                </a:cubicBezTo>
                <a:cubicBezTo>
                  <a:pt x="3934587" y="2372551"/>
                  <a:pt x="3941509" y="2369058"/>
                  <a:pt x="3941509" y="2358644"/>
                </a:cubicBezTo>
                <a:cubicBezTo>
                  <a:pt x="3941509" y="2351723"/>
                  <a:pt x="3931158" y="2341372"/>
                  <a:pt x="3931158" y="2330958"/>
                </a:cubicBezTo>
                <a:cubicBezTo>
                  <a:pt x="3931158" y="2299780"/>
                  <a:pt x="3976180" y="2327466"/>
                  <a:pt x="3976180" y="2292858"/>
                </a:cubicBezTo>
                <a:cubicBezTo>
                  <a:pt x="3976180" y="2285937"/>
                  <a:pt x="3969258" y="2258251"/>
                  <a:pt x="3969258" y="2251329"/>
                </a:cubicBezTo>
                <a:cubicBezTo>
                  <a:pt x="3969258" y="2230501"/>
                  <a:pt x="3986530" y="2220151"/>
                  <a:pt x="4000436" y="2220151"/>
                </a:cubicBezTo>
                <a:cubicBezTo>
                  <a:pt x="4007358" y="2220151"/>
                  <a:pt x="4031551" y="2230501"/>
                  <a:pt x="4038536" y="2230501"/>
                </a:cubicBezTo>
                <a:cubicBezTo>
                  <a:pt x="4052380" y="2230501"/>
                  <a:pt x="4080065" y="2171637"/>
                  <a:pt x="4121658" y="2171637"/>
                </a:cubicBezTo>
                <a:cubicBezTo>
                  <a:pt x="4132009" y="2171637"/>
                  <a:pt x="4152836" y="2175129"/>
                  <a:pt x="4163187" y="2178558"/>
                </a:cubicBezTo>
                <a:close/>
                <a:moveTo>
                  <a:pt x="6144324" y="2188972"/>
                </a:moveTo>
                <a:cubicBezTo>
                  <a:pt x="6154737" y="2199323"/>
                  <a:pt x="6161659" y="2223580"/>
                  <a:pt x="6178995" y="2233994"/>
                </a:cubicBezTo>
                <a:cubicBezTo>
                  <a:pt x="6262116" y="2285937"/>
                  <a:pt x="6255195" y="2279015"/>
                  <a:pt x="6255195" y="2327466"/>
                </a:cubicBezTo>
                <a:cubicBezTo>
                  <a:pt x="6255195" y="2348294"/>
                  <a:pt x="6279388" y="2351723"/>
                  <a:pt x="6279388" y="2379472"/>
                </a:cubicBezTo>
                <a:cubicBezTo>
                  <a:pt x="6279388" y="2400237"/>
                  <a:pt x="6255195" y="2421001"/>
                  <a:pt x="6255195" y="2427923"/>
                </a:cubicBezTo>
                <a:cubicBezTo>
                  <a:pt x="6255195" y="2434844"/>
                  <a:pt x="6269037" y="2466023"/>
                  <a:pt x="6269037" y="2476437"/>
                </a:cubicBezTo>
                <a:cubicBezTo>
                  <a:pt x="6269037" y="2493772"/>
                  <a:pt x="6241288" y="2517966"/>
                  <a:pt x="6230937" y="2517966"/>
                </a:cubicBezTo>
                <a:cubicBezTo>
                  <a:pt x="6224016" y="2517966"/>
                  <a:pt x="6220524" y="2511044"/>
                  <a:pt x="6210174" y="2511044"/>
                </a:cubicBezTo>
                <a:cubicBezTo>
                  <a:pt x="6217095" y="2569972"/>
                  <a:pt x="6172074" y="2580323"/>
                  <a:pt x="6140895" y="2580323"/>
                </a:cubicBezTo>
                <a:cubicBezTo>
                  <a:pt x="6116637" y="2580323"/>
                  <a:pt x="6085459" y="2542223"/>
                  <a:pt x="6075045" y="2542223"/>
                </a:cubicBezTo>
                <a:cubicBezTo>
                  <a:pt x="6064695" y="2542223"/>
                  <a:pt x="6030024" y="2576894"/>
                  <a:pt x="6023102" y="2576894"/>
                </a:cubicBezTo>
                <a:cubicBezTo>
                  <a:pt x="5998845" y="2576894"/>
                  <a:pt x="5974651" y="2507615"/>
                  <a:pt x="5964237" y="2504123"/>
                </a:cubicBezTo>
                <a:cubicBezTo>
                  <a:pt x="5953824" y="2500694"/>
                  <a:pt x="5939981" y="2504123"/>
                  <a:pt x="5933059" y="2497201"/>
                </a:cubicBezTo>
                <a:cubicBezTo>
                  <a:pt x="5919216" y="2490280"/>
                  <a:pt x="5905374" y="2476437"/>
                  <a:pt x="5898451" y="2476437"/>
                </a:cubicBezTo>
                <a:cubicBezTo>
                  <a:pt x="5877624" y="2476437"/>
                  <a:pt x="5863781" y="2497201"/>
                  <a:pt x="5843016" y="2497201"/>
                </a:cubicBezTo>
                <a:cubicBezTo>
                  <a:pt x="5836095" y="2497201"/>
                  <a:pt x="5808345" y="2490280"/>
                  <a:pt x="5797995" y="2490280"/>
                </a:cubicBezTo>
                <a:cubicBezTo>
                  <a:pt x="5735637" y="2490280"/>
                  <a:pt x="5746051" y="2566480"/>
                  <a:pt x="5707951" y="2566480"/>
                </a:cubicBezTo>
                <a:cubicBezTo>
                  <a:pt x="5701030" y="2566480"/>
                  <a:pt x="5673281" y="2556066"/>
                  <a:pt x="5666359" y="2556066"/>
                </a:cubicBezTo>
                <a:cubicBezTo>
                  <a:pt x="5628259" y="2556066"/>
                  <a:pt x="5621337" y="2618423"/>
                  <a:pt x="5614416" y="2635758"/>
                </a:cubicBezTo>
                <a:cubicBezTo>
                  <a:pt x="5597081" y="2632266"/>
                  <a:pt x="5565902" y="2621915"/>
                  <a:pt x="5558981" y="2621915"/>
                </a:cubicBezTo>
                <a:cubicBezTo>
                  <a:pt x="5548630" y="2621915"/>
                  <a:pt x="5510530" y="2646172"/>
                  <a:pt x="5503609" y="2646172"/>
                </a:cubicBezTo>
                <a:cubicBezTo>
                  <a:pt x="5493195" y="2646172"/>
                  <a:pt x="5434330" y="2614994"/>
                  <a:pt x="5399659" y="2594166"/>
                </a:cubicBezTo>
                <a:cubicBezTo>
                  <a:pt x="5406581" y="2587244"/>
                  <a:pt x="5416995" y="2569972"/>
                  <a:pt x="5423916" y="2569972"/>
                </a:cubicBezTo>
                <a:cubicBezTo>
                  <a:pt x="5434330" y="2569972"/>
                  <a:pt x="5458587" y="2576894"/>
                  <a:pt x="5465509" y="2576894"/>
                </a:cubicBezTo>
                <a:cubicBezTo>
                  <a:pt x="5475859" y="2576894"/>
                  <a:pt x="5513959" y="2573401"/>
                  <a:pt x="5534787" y="2566480"/>
                </a:cubicBezTo>
                <a:cubicBezTo>
                  <a:pt x="5628259" y="2545715"/>
                  <a:pt x="5732209" y="2500694"/>
                  <a:pt x="5818759" y="2393315"/>
                </a:cubicBezTo>
                <a:cubicBezTo>
                  <a:pt x="5915724" y="2400237"/>
                  <a:pt x="6033516" y="2344801"/>
                  <a:pt x="6133974" y="2258251"/>
                </a:cubicBezTo>
                <a:cubicBezTo>
                  <a:pt x="6133974" y="2258251"/>
                  <a:pt x="6133974" y="2254758"/>
                  <a:pt x="6127051" y="2254758"/>
                </a:cubicBezTo>
                <a:cubicBezTo>
                  <a:pt x="6116637" y="2254758"/>
                  <a:pt x="6054281" y="2299780"/>
                  <a:pt x="6019674" y="2317115"/>
                </a:cubicBezTo>
                <a:cubicBezTo>
                  <a:pt x="5995416" y="2330958"/>
                  <a:pt x="5860351" y="2386394"/>
                  <a:pt x="5839524" y="2386394"/>
                </a:cubicBezTo>
                <a:lnTo>
                  <a:pt x="5825681" y="2386394"/>
                </a:lnTo>
                <a:cubicBezTo>
                  <a:pt x="5846445" y="2358644"/>
                  <a:pt x="5863781" y="2327466"/>
                  <a:pt x="5877624" y="2299780"/>
                </a:cubicBezTo>
                <a:cubicBezTo>
                  <a:pt x="5891530" y="2299780"/>
                  <a:pt x="5908802" y="2296351"/>
                  <a:pt x="5922645" y="2289366"/>
                </a:cubicBezTo>
                <a:cubicBezTo>
                  <a:pt x="5933059" y="2282444"/>
                  <a:pt x="5943474" y="2268601"/>
                  <a:pt x="5950395" y="2254758"/>
                </a:cubicBezTo>
                <a:cubicBezTo>
                  <a:pt x="5981574" y="2254758"/>
                  <a:pt x="6036945" y="2202815"/>
                  <a:pt x="6057774" y="2164715"/>
                </a:cubicBezTo>
                <a:cubicBezTo>
                  <a:pt x="6078537" y="2161223"/>
                  <a:pt x="6120067" y="2164715"/>
                  <a:pt x="6144324" y="2188972"/>
                </a:cubicBezTo>
                <a:close/>
                <a:moveTo>
                  <a:pt x="5746051" y="2199323"/>
                </a:moveTo>
                <a:cubicBezTo>
                  <a:pt x="5770309" y="2185480"/>
                  <a:pt x="5804916" y="2168144"/>
                  <a:pt x="5836095" y="2143951"/>
                </a:cubicBezTo>
                <a:cubicBezTo>
                  <a:pt x="5818759" y="2171637"/>
                  <a:pt x="5770309" y="2195894"/>
                  <a:pt x="5746051" y="2199323"/>
                </a:cubicBezTo>
                <a:close/>
                <a:moveTo>
                  <a:pt x="2410651" y="2195894"/>
                </a:moveTo>
                <a:cubicBezTo>
                  <a:pt x="2417572" y="2195894"/>
                  <a:pt x="2476437" y="2182051"/>
                  <a:pt x="2483358" y="2182051"/>
                </a:cubicBezTo>
                <a:cubicBezTo>
                  <a:pt x="2521458" y="2182051"/>
                  <a:pt x="2563051" y="2195894"/>
                  <a:pt x="2583815" y="2237423"/>
                </a:cubicBezTo>
                <a:cubicBezTo>
                  <a:pt x="2594229" y="2251329"/>
                  <a:pt x="2590737" y="2275523"/>
                  <a:pt x="2590737" y="2296351"/>
                </a:cubicBezTo>
                <a:cubicBezTo>
                  <a:pt x="2594229" y="2299780"/>
                  <a:pt x="2601151" y="2303272"/>
                  <a:pt x="2604580" y="2303272"/>
                </a:cubicBezTo>
                <a:cubicBezTo>
                  <a:pt x="2611501" y="2306701"/>
                  <a:pt x="2760472" y="2299780"/>
                  <a:pt x="2760472" y="2365566"/>
                </a:cubicBezTo>
                <a:cubicBezTo>
                  <a:pt x="2760472" y="2375980"/>
                  <a:pt x="2753551" y="2382901"/>
                  <a:pt x="2753551" y="2393315"/>
                </a:cubicBezTo>
                <a:cubicBezTo>
                  <a:pt x="2753551" y="2400237"/>
                  <a:pt x="2756980" y="2403666"/>
                  <a:pt x="2760472" y="2403666"/>
                </a:cubicBezTo>
                <a:cubicBezTo>
                  <a:pt x="2781237" y="2410651"/>
                  <a:pt x="2802001" y="2410651"/>
                  <a:pt x="2822829" y="2417572"/>
                </a:cubicBezTo>
                <a:cubicBezTo>
                  <a:pt x="2847022" y="2427923"/>
                  <a:pt x="2867851" y="2452180"/>
                  <a:pt x="2867851" y="2479866"/>
                </a:cubicBezTo>
                <a:cubicBezTo>
                  <a:pt x="2867851" y="2486787"/>
                  <a:pt x="2860929" y="2497201"/>
                  <a:pt x="2860929" y="2507615"/>
                </a:cubicBezTo>
                <a:cubicBezTo>
                  <a:pt x="2860929" y="2517966"/>
                  <a:pt x="2871280" y="2528380"/>
                  <a:pt x="2885122" y="2524887"/>
                </a:cubicBezTo>
                <a:cubicBezTo>
                  <a:pt x="2833180" y="2590737"/>
                  <a:pt x="2763901" y="2614994"/>
                  <a:pt x="2705037" y="2614994"/>
                </a:cubicBezTo>
                <a:lnTo>
                  <a:pt x="2549208" y="2597658"/>
                </a:lnTo>
                <a:cubicBezTo>
                  <a:pt x="2549208" y="2601087"/>
                  <a:pt x="2545715" y="2601087"/>
                  <a:pt x="2542286" y="2604580"/>
                </a:cubicBezTo>
                <a:cubicBezTo>
                  <a:pt x="2583815" y="2608072"/>
                  <a:pt x="2663508" y="2635758"/>
                  <a:pt x="2711958" y="2635758"/>
                </a:cubicBezTo>
                <a:cubicBezTo>
                  <a:pt x="2805494" y="2635758"/>
                  <a:pt x="2833180" y="2594166"/>
                  <a:pt x="2888615" y="2528380"/>
                </a:cubicBezTo>
                <a:cubicBezTo>
                  <a:pt x="2892108" y="2524887"/>
                  <a:pt x="2892108" y="2524887"/>
                  <a:pt x="2899029" y="2524887"/>
                </a:cubicBezTo>
                <a:cubicBezTo>
                  <a:pt x="2912872" y="2524887"/>
                  <a:pt x="2940558" y="2542223"/>
                  <a:pt x="2950972" y="2552637"/>
                </a:cubicBezTo>
                <a:lnTo>
                  <a:pt x="2950972" y="2566480"/>
                </a:lnTo>
                <a:cubicBezTo>
                  <a:pt x="2947480" y="2566480"/>
                  <a:pt x="2940558" y="2562987"/>
                  <a:pt x="2937129" y="2566480"/>
                </a:cubicBezTo>
                <a:cubicBezTo>
                  <a:pt x="2940558" y="2569972"/>
                  <a:pt x="2950972" y="2569972"/>
                  <a:pt x="2950972" y="2580323"/>
                </a:cubicBezTo>
                <a:cubicBezTo>
                  <a:pt x="2950972" y="2587244"/>
                  <a:pt x="2944051" y="2594166"/>
                  <a:pt x="2940558" y="2597658"/>
                </a:cubicBezTo>
                <a:cubicBezTo>
                  <a:pt x="2899029" y="2611501"/>
                  <a:pt x="2854008" y="2621915"/>
                  <a:pt x="2812415" y="2628837"/>
                </a:cubicBezTo>
                <a:cubicBezTo>
                  <a:pt x="2777808" y="2635758"/>
                  <a:pt x="2711958" y="2639187"/>
                  <a:pt x="2705037" y="2639187"/>
                </a:cubicBezTo>
                <a:cubicBezTo>
                  <a:pt x="2653094" y="2639187"/>
                  <a:pt x="2625408" y="2635758"/>
                  <a:pt x="2569972" y="2621915"/>
                </a:cubicBezTo>
                <a:cubicBezTo>
                  <a:pt x="2511108" y="2608072"/>
                  <a:pt x="2185543" y="2469515"/>
                  <a:pt x="2185543" y="2317115"/>
                </a:cubicBezTo>
                <a:cubicBezTo>
                  <a:pt x="2185543" y="2306701"/>
                  <a:pt x="2178558" y="2310194"/>
                  <a:pt x="2175129" y="2306701"/>
                </a:cubicBezTo>
                <a:cubicBezTo>
                  <a:pt x="2171637" y="2285937"/>
                  <a:pt x="2164715" y="2254758"/>
                  <a:pt x="2164715" y="2244344"/>
                </a:cubicBezTo>
                <a:cubicBezTo>
                  <a:pt x="2164715" y="2216658"/>
                  <a:pt x="2171637" y="2192401"/>
                  <a:pt x="2195894" y="2171637"/>
                </a:cubicBezTo>
                <a:cubicBezTo>
                  <a:pt x="2202815" y="2161223"/>
                  <a:pt x="2216658" y="2164715"/>
                  <a:pt x="2227072" y="2157794"/>
                </a:cubicBezTo>
                <a:cubicBezTo>
                  <a:pt x="2254758" y="2143951"/>
                  <a:pt x="2282508" y="2137029"/>
                  <a:pt x="2306764" y="2137029"/>
                </a:cubicBezTo>
                <a:cubicBezTo>
                  <a:pt x="2379472" y="2137029"/>
                  <a:pt x="2369058" y="2195894"/>
                  <a:pt x="2410651" y="2195894"/>
                </a:cubicBezTo>
                <a:close/>
                <a:moveTo>
                  <a:pt x="5351209" y="2182051"/>
                </a:moveTo>
                <a:cubicBezTo>
                  <a:pt x="5340795" y="2182051"/>
                  <a:pt x="5337366" y="2175129"/>
                  <a:pt x="5330381" y="2171637"/>
                </a:cubicBezTo>
                <a:cubicBezTo>
                  <a:pt x="5361559" y="2175129"/>
                  <a:pt x="5403151" y="2157794"/>
                  <a:pt x="5441251" y="2116201"/>
                </a:cubicBezTo>
                <a:cubicBezTo>
                  <a:pt x="5434330" y="2140458"/>
                  <a:pt x="5368481" y="2182051"/>
                  <a:pt x="5351209" y="2182051"/>
                </a:cubicBezTo>
                <a:close/>
                <a:moveTo>
                  <a:pt x="4263644" y="2199323"/>
                </a:moveTo>
                <a:cubicBezTo>
                  <a:pt x="4270566" y="2206244"/>
                  <a:pt x="4267074" y="2220151"/>
                  <a:pt x="4270566" y="2230501"/>
                </a:cubicBezTo>
                <a:cubicBezTo>
                  <a:pt x="4274058" y="2240915"/>
                  <a:pt x="4291330" y="2251329"/>
                  <a:pt x="4305174" y="2258251"/>
                </a:cubicBezTo>
                <a:cubicBezTo>
                  <a:pt x="4312158" y="2261680"/>
                  <a:pt x="4322509" y="2285937"/>
                  <a:pt x="4322509" y="2292858"/>
                </a:cubicBezTo>
                <a:cubicBezTo>
                  <a:pt x="4322509" y="2317115"/>
                  <a:pt x="4301744" y="2362137"/>
                  <a:pt x="4277487" y="2375980"/>
                </a:cubicBezTo>
                <a:cubicBezTo>
                  <a:pt x="4287901" y="2393315"/>
                  <a:pt x="4301744" y="2417572"/>
                  <a:pt x="4301744" y="2427923"/>
                </a:cubicBezTo>
                <a:cubicBezTo>
                  <a:pt x="4301744" y="2434844"/>
                  <a:pt x="4294823" y="2438337"/>
                  <a:pt x="4287901" y="2445258"/>
                </a:cubicBezTo>
                <a:cubicBezTo>
                  <a:pt x="4301744" y="2459101"/>
                  <a:pt x="4301744" y="2452180"/>
                  <a:pt x="4312158" y="2452180"/>
                </a:cubicBezTo>
                <a:cubicBezTo>
                  <a:pt x="4315587" y="2452180"/>
                  <a:pt x="4350258" y="2466023"/>
                  <a:pt x="4353687" y="2476437"/>
                </a:cubicBezTo>
                <a:cubicBezTo>
                  <a:pt x="4357180" y="2479866"/>
                  <a:pt x="4357180" y="2490280"/>
                  <a:pt x="4360609" y="2497201"/>
                </a:cubicBezTo>
                <a:cubicBezTo>
                  <a:pt x="4367530" y="2507615"/>
                  <a:pt x="4384866" y="2514537"/>
                  <a:pt x="4398709" y="2524887"/>
                </a:cubicBezTo>
                <a:cubicBezTo>
                  <a:pt x="4391787" y="2528380"/>
                  <a:pt x="4384866" y="2531872"/>
                  <a:pt x="4377944" y="2531872"/>
                </a:cubicBezTo>
                <a:cubicBezTo>
                  <a:pt x="4357180" y="2531872"/>
                  <a:pt x="4270566" y="2466023"/>
                  <a:pt x="4256723" y="2448751"/>
                </a:cubicBezTo>
                <a:cubicBezTo>
                  <a:pt x="4183951" y="2337880"/>
                  <a:pt x="4235958" y="2227072"/>
                  <a:pt x="4159758" y="2116201"/>
                </a:cubicBezTo>
                <a:cubicBezTo>
                  <a:pt x="4183951" y="2147380"/>
                  <a:pt x="4232466" y="2147380"/>
                  <a:pt x="4263644" y="2199323"/>
                </a:cubicBezTo>
                <a:close/>
                <a:moveTo>
                  <a:pt x="5628259" y="2130044"/>
                </a:moveTo>
                <a:cubicBezTo>
                  <a:pt x="5635181" y="2137029"/>
                  <a:pt x="5652516" y="2133537"/>
                  <a:pt x="5666359" y="2140458"/>
                </a:cubicBezTo>
                <a:cubicBezTo>
                  <a:pt x="5676774" y="2143951"/>
                  <a:pt x="5694109" y="2178558"/>
                  <a:pt x="5694109" y="2192401"/>
                </a:cubicBezTo>
                <a:cubicBezTo>
                  <a:pt x="5694109" y="2199323"/>
                  <a:pt x="5683695" y="2230501"/>
                  <a:pt x="5683695" y="2237423"/>
                </a:cubicBezTo>
                <a:cubicBezTo>
                  <a:pt x="5683695" y="2247837"/>
                  <a:pt x="5697537" y="2268601"/>
                  <a:pt x="5697537" y="2275523"/>
                </a:cubicBezTo>
                <a:cubicBezTo>
                  <a:pt x="5697537" y="2310194"/>
                  <a:pt x="5635181" y="2324037"/>
                  <a:pt x="5628259" y="2324037"/>
                </a:cubicBezTo>
                <a:cubicBezTo>
                  <a:pt x="5621337" y="2324037"/>
                  <a:pt x="5583237" y="2299780"/>
                  <a:pt x="5569395" y="2299780"/>
                </a:cubicBezTo>
                <a:cubicBezTo>
                  <a:pt x="5541709" y="2299780"/>
                  <a:pt x="5507037" y="2337880"/>
                  <a:pt x="5507037" y="2337880"/>
                </a:cubicBezTo>
                <a:cubicBezTo>
                  <a:pt x="5496687" y="2337880"/>
                  <a:pt x="5475859" y="2324037"/>
                  <a:pt x="5468937" y="2324037"/>
                </a:cubicBezTo>
                <a:cubicBezTo>
                  <a:pt x="5458587" y="2324037"/>
                  <a:pt x="5448174" y="2330958"/>
                  <a:pt x="5437759" y="2341372"/>
                </a:cubicBezTo>
                <a:cubicBezTo>
                  <a:pt x="5434330" y="2327466"/>
                  <a:pt x="5423916" y="2303272"/>
                  <a:pt x="5423916" y="2292858"/>
                </a:cubicBezTo>
                <a:cubicBezTo>
                  <a:pt x="5423916" y="2279015"/>
                  <a:pt x="5430837" y="2275523"/>
                  <a:pt x="5448174" y="2258251"/>
                </a:cubicBezTo>
                <a:cubicBezTo>
                  <a:pt x="5462016" y="2244344"/>
                  <a:pt x="5472430" y="2227072"/>
                  <a:pt x="5479351" y="2209737"/>
                </a:cubicBezTo>
                <a:cubicBezTo>
                  <a:pt x="5479351" y="2199323"/>
                  <a:pt x="5475859" y="2188972"/>
                  <a:pt x="5475859" y="2178558"/>
                </a:cubicBezTo>
                <a:cubicBezTo>
                  <a:pt x="5475859" y="2171637"/>
                  <a:pt x="5493195" y="2150872"/>
                  <a:pt x="5496687" y="2130044"/>
                </a:cubicBezTo>
                <a:cubicBezTo>
                  <a:pt x="5510530" y="2102358"/>
                  <a:pt x="5541709" y="2091944"/>
                  <a:pt x="5558981" y="2091944"/>
                </a:cubicBezTo>
                <a:cubicBezTo>
                  <a:pt x="5583237" y="2091944"/>
                  <a:pt x="5597081" y="2105851"/>
                  <a:pt x="5628259" y="2130044"/>
                </a:cubicBezTo>
                <a:close/>
                <a:moveTo>
                  <a:pt x="1229551" y="2116201"/>
                </a:moveTo>
                <a:cubicBezTo>
                  <a:pt x="1236535" y="2126615"/>
                  <a:pt x="1236535" y="2150872"/>
                  <a:pt x="1257300" y="2161223"/>
                </a:cubicBezTo>
                <a:cubicBezTo>
                  <a:pt x="1271143" y="2171637"/>
                  <a:pt x="1295400" y="2161223"/>
                  <a:pt x="1312735" y="2164715"/>
                </a:cubicBezTo>
                <a:cubicBezTo>
                  <a:pt x="1340421" y="2168144"/>
                  <a:pt x="1371600" y="2178558"/>
                  <a:pt x="1399286" y="2192401"/>
                </a:cubicBezTo>
                <a:cubicBezTo>
                  <a:pt x="1420051" y="2206244"/>
                  <a:pt x="1444308" y="2223580"/>
                  <a:pt x="1454721" y="2247837"/>
                </a:cubicBezTo>
                <a:cubicBezTo>
                  <a:pt x="1465072" y="2265172"/>
                  <a:pt x="1447800" y="2296351"/>
                  <a:pt x="1468564" y="2306701"/>
                </a:cubicBezTo>
                <a:cubicBezTo>
                  <a:pt x="1492821" y="2320544"/>
                  <a:pt x="1534351" y="2306701"/>
                  <a:pt x="1565529" y="2313623"/>
                </a:cubicBezTo>
                <a:cubicBezTo>
                  <a:pt x="1582864" y="2317115"/>
                  <a:pt x="1614043" y="2327466"/>
                  <a:pt x="1631378" y="2355215"/>
                </a:cubicBezTo>
                <a:cubicBezTo>
                  <a:pt x="1652143" y="2379472"/>
                  <a:pt x="1662494" y="2424494"/>
                  <a:pt x="1659064" y="2452180"/>
                </a:cubicBezTo>
                <a:cubicBezTo>
                  <a:pt x="1662494" y="2455672"/>
                  <a:pt x="1669478" y="2459101"/>
                  <a:pt x="1672908" y="2459101"/>
                </a:cubicBezTo>
                <a:cubicBezTo>
                  <a:pt x="1717929" y="2462594"/>
                  <a:pt x="1762951" y="2452180"/>
                  <a:pt x="1804543" y="2490280"/>
                </a:cubicBezTo>
                <a:cubicBezTo>
                  <a:pt x="1762951" y="2493772"/>
                  <a:pt x="1679829" y="2500694"/>
                  <a:pt x="1672908" y="2500694"/>
                </a:cubicBezTo>
                <a:cubicBezTo>
                  <a:pt x="1569021" y="2500694"/>
                  <a:pt x="1454721" y="2472944"/>
                  <a:pt x="1354264" y="2427923"/>
                </a:cubicBezTo>
                <a:cubicBezTo>
                  <a:pt x="1250378" y="2382901"/>
                  <a:pt x="1156843" y="2310194"/>
                  <a:pt x="1056386" y="2251329"/>
                </a:cubicBezTo>
                <a:cubicBezTo>
                  <a:pt x="1094486" y="2237423"/>
                  <a:pt x="1160335" y="2202815"/>
                  <a:pt x="1170686" y="2178558"/>
                </a:cubicBezTo>
                <a:cubicBezTo>
                  <a:pt x="1129157" y="2202815"/>
                  <a:pt x="1080643" y="2213229"/>
                  <a:pt x="1039114" y="2227072"/>
                </a:cubicBezTo>
                <a:lnTo>
                  <a:pt x="1039114" y="2199323"/>
                </a:lnTo>
                <a:cubicBezTo>
                  <a:pt x="1066800" y="2130044"/>
                  <a:pt x="1097978" y="2078101"/>
                  <a:pt x="1160335" y="2078101"/>
                </a:cubicBezTo>
                <a:cubicBezTo>
                  <a:pt x="1177608" y="2078101"/>
                  <a:pt x="1219200" y="2088515"/>
                  <a:pt x="1229551" y="2116201"/>
                </a:cubicBezTo>
                <a:close/>
                <a:moveTo>
                  <a:pt x="4762374" y="2112772"/>
                </a:moveTo>
                <a:cubicBezTo>
                  <a:pt x="4776216" y="2123123"/>
                  <a:pt x="4800474" y="2116201"/>
                  <a:pt x="4821237" y="2126615"/>
                </a:cubicBezTo>
                <a:cubicBezTo>
                  <a:pt x="4845495" y="2137029"/>
                  <a:pt x="4855909" y="2195894"/>
                  <a:pt x="4855909" y="2209737"/>
                </a:cubicBezTo>
                <a:cubicBezTo>
                  <a:pt x="4855909" y="2220151"/>
                  <a:pt x="4845495" y="2313623"/>
                  <a:pt x="4845495" y="2320544"/>
                </a:cubicBezTo>
                <a:cubicBezTo>
                  <a:pt x="4845495" y="2334451"/>
                  <a:pt x="4842066" y="2355215"/>
                  <a:pt x="4859337" y="2372551"/>
                </a:cubicBezTo>
                <a:cubicBezTo>
                  <a:pt x="4859337" y="2372551"/>
                  <a:pt x="4862830" y="2372551"/>
                  <a:pt x="4866323" y="2369058"/>
                </a:cubicBezTo>
                <a:cubicBezTo>
                  <a:pt x="4862830" y="2365566"/>
                  <a:pt x="4862830" y="2358644"/>
                  <a:pt x="4859337" y="2341372"/>
                </a:cubicBezTo>
                <a:cubicBezTo>
                  <a:pt x="4873244" y="2348294"/>
                  <a:pt x="4894009" y="2358644"/>
                  <a:pt x="4900930" y="2358644"/>
                </a:cubicBezTo>
                <a:cubicBezTo>
                  <a:pt x="4911344" y="2358644"/>
                  <a:pt x="4932109" y="2351723"/>
                  <a:pt x="4945951" y="2341372"/>
                </a:cubicBezTo>
                <a:cubicBezTo>
                  <a:pt x="4956366" y="2334451"/>
                  <a:pt x="4963287" y="2324037"/>
                  <a:pt x="4970209" y="2313623"/>
                </a:cubicBezTo>
                <a:cubicBezTo>
                  <a:pt x="4987544" y="2306701"/>
                  <a:pt x="5029074" y="2317115"/>
                  <a:pt x="5042916" y="2282444"/>
                </a:cubicBezTo>
                <a:cubicBezTo>
                  <a:pt x="5056759" y="2289366"/>
                  <a:pt x="5077587" y="2303272"/>
                  <a:pt x="5087937" y="2303272"/>
                </a:cubicBezTo>
                <a:cubicBezTo>
                  <a:pt x="5153787" y="2303272"/>
                  <a:pt x="5098351" y="2223580"/>
                  <a:pt x="5136451" y="2223580"/>
                </a:cubicBezTo>
                <a:cubicBezTo>
                  <a:pt x="5146866" y="2223580"/>
                  <a:pt x="5160709" y="2237423"/>
                  <a:pt x="5167630" y="2237423"/>
                </a:cubicBezTo>
                <a:cubicBezTo>
                  <a:pt x="5181474" y="2237423"/>
                  <a:pt x="5191887" y="2164715"/>
                  <a:pt x="5212651" y="2164715"/>
                </a:cubicBezTo>
                <a:cubicBezTo>
                  <a:pt x="5219574" y="2164715"/>
                  <a:pt x="5216081" y="2171637"/>
                  <a:pt x="5226495" y="2171637"/>
                </a:cubicBezTo>
                <a:cubicBezTo>
                  <a:pt x="5247259" y="2171637"/>
                  <a:pt x="5223066" y="2126615"/>
                  <a:pt x="5247259" y="2126615"/>
                </a:cubicBezTo>
                <a:cubicBezTo>
                  <a:pt x="5264595" y="2126615"/>
                  <a:pt x="5275009" y="2168144"/>
                  <a:pt x="5278437" y="2171637"/>
                </a:cubicBezTo>
                <a:cubicBezTo>
                  <a:pt x="5285359" y="2178558"/>
                  <a:pt x="5302695" y="2178558"/>
                  <a:pt x="5309616" y="2192401"/>
                </a:cubicBezTo>
                <a:cubicBezTo>
                  <a:pt x="5316537" y="2199323"/>
                  <a:pt x="5320030" y="2220151"/>
                  <a:pt x="5320030" y="2230501"/>
                </a:cubicBezTo>
                <a:cubicBezTo>
                  <a:pt x="5320030" y="2237423"/>
                  <a:pt x="5323459" y="2265172"/>
                  <a:pt x="5299266" y="2275523"/>
                </a:cubicBezTo>
                <a:cubicBezTo>
                  <a:pt x="5295774" y="2272094"/>
                  <a:pt x="5292281" y="2265172"/>
                  <a:pt x="5285359" y="2265172"/>
                </a:cubicBezTo>
                <a:cubicBezTo>
                  <a:pt x="5268087" y="2265172"/>
                  <a:pt x="5247259" y="2292858"/>
                  <a:pt x="5236909" y="2306701"/>
                </a:cubicBezTo>
                <a:cubicBezTo>
                  <a:pt x="5240337" y="2313623"/>
                  <a:pt x="5247259" y="2320544"/>
                  <a:pt x="5257674" y="2320544"/>
                </a:cubicBezTo>
                <a:cubicBezTo>
                  <a:pt x="5264595" y="2320544"/>
                  <a:pt x="5302695" y="2282444"/>
                  <a:pt x="5309616" y="2282444"/>
                </a:cubicBezTo>
                <a:cubicBezTo>
                  <a:pt x="5316537" y="2282444"/>
                  <a:pt x="5347716" y="2303272"/>
                  <a:pt x="5368481" y="2296351"/>
                </a:cubicBezTo>
                <a:cubicBezTo>
                  <a:pt x="5365051" y="2303272"/>
                  <a:pt x="5361559" y="2310194"/>
                  <a:pt x="5361559" y="2317115"/>
                </a:cubicBezTo>
                <a:cubicBezTo>
                  <a:pt x="5361559" y="2327466"/>
                  <a:pt x="5368481" y="2348294"/>
                  <a:pt x="5368481" y="2355215"/>
                </a:cubicBezTo>
                <a:cubicBezTo>
                  <a:pt x="5368481" y="2365566"/>
                  <a:pt x="5354637" y="2396744"/>
                  <a:pt x="5340795" y="2414080"/>
                </a:cubicBezTo>
                <a:cubicBezTo>
                  <a:pt x="5340795" y="2410651"/>
                  <a:pt x="5337366" y="2407158"/>
                  <a:pt x="5333874" y="2403666"/>
                </a:cubicBezTo>
                <a:cubicBezTo>
                  <a:pt x="5323459" y="2414080"/>
                  <a:pt x="5302695" y="2434844"/>
                  <a:pt x="5309616" y="2448751"/>
                </a:cubicBezTo>
                <a:cubicBezTo>
                  <a:pt x="5292281" y="2445258"/>
                  <a:pt x="5268087" y="2410651"/>
                  <a:pt x="5250751" y="2417572"/>
                </a:cubicBezTo>
                <a:cubicBezTo>
                  <a:pt x="5257674" y="2410651"/>
                  <a:pt x="5264595" y="2400237"/>
                  <a:pt x="5264595" y="2393315"/>
                </a:cubicBezTo>
                <a:cubicBezTo>
                  <a:pt x="5264595" y="2379472"/>
                  <a:pt x="5250751" y="2372551"/>
                  <a:pt x="5250751" y="2369058"/>
                </a:cubicBezTo>
                <a:cubicBezTo>
                  <a:pt x="5250751" y="2362137"/>
                  <a:pt x="5254181" y="2365566"/>
                  <a:pt x="5254181" y="2362137"/>
                </a:cubicBezTo>
                <a:cubicBezTo>
                  <a:pt x="5250751" y="2351723"/>
                  <a:pt x="5254181" y="2341372"/>
                  <a:pt x="5268087" y="2334451"/>
                </a:cubicBezTo>
                <a:lnTo>
                  <a:pt x="5281930" y="2334451"/>
                </a:lnTo>
                <a:cubicBezTo>
                  <a:pt x="5285359" y="2337880"/>
                  <a:pt x="5288851" y="2341372"/>
                  <a:pt x="5288851" y="2344801"/>
                </a:cubicBezTo>
                <a:cubicBezTo>
                  <a:pt x="5281930" y="2348294"/>
                  <a:pt x="5275009" y="2344801"/>
                  <a:pt x="5268087" y="2344801"/>
                </a:cubicBezTo>
                <a:cubicBezTo>
                  <a:pt x="5264595" y="2348294"/>
                  <a:pt x="5261166" y="2344801"/>
                  <a:pt x="5261166" y="2355215"/>
                </a:cubicBezTo>
                <a:cubicBezTo>
                  <a:pt x="5261166" y="2362137"/>
                  <a:pt x="5268087" y="2369058"/>
                  <a:pt x="5278437" y="2369058"/>
                </a:cubicBezTo>
                <a:cubicBezTo>
                  <a:pt x="5285359" y="2369058"/>
                  <a:pt x="5299266" y="2358644"/>
                  <a:pt x="5306187" y="2348294"/>
                </a:cubicBezTo>
                <a:cubicBezTo>
                  <a:pt x="5323459" y="2348294"/>
                  <a:pt x="5340795" y="2334451"/>
                  <a:pt x="5340795" y="2320544"/>
                </a:cubicBezTo>
                <a:cubicBezTo>
                  <a:pt x="5340795" y="2310194"/>
                  <a:pt x="5337366" y="2306701"/>
                  <a:pt x="5330381" y="2299780"/>
                </a:cubicBezTo>
                <a:lnTo>
                  <a:pt x="5309616" y="2299780"/>
                </a:lnTo>
                <a:cubicBezTo>
                  <a:pt x="5309616" y="2303272"/>
                  <a:pt x="5306187" y="2306701"/>
                  <a:pt x="5302695" y="2310194"/>
                </a:cubicBezTo>
                <a:cubicBezTo>
                  <a:pt x="5313109" y="2310194"/>
                  <a:pt x="5285359" y="2313623"/>
                  <a:pt x="5323459" y="2313623"/>
                </a:cubicBezTo>
                <a:cubicBezTo>
                  <a:pt x="5323459" y="2317115"/>
                  <a:pt x="5326951" y="2313623"/>
                  <a:pt x="5326951" y="2324037"/>
                </a:cubicBezTo>
                <a:cubicBezTo>
                  <a:pt x="5326951" y="2330958"/>
                  <a:pt x="5320030" y="2337880"/>
                  <a:pt x="5313109" y="2337880"/>
                </a:cubicBezTo>
                <a:cubicBezTo>
                  <a:pt x="5302695" y="2337880"/>
                  <a:pt x="5285359" y="2320544"/>
                  <a:pt x="5278437" y="2320544"/>
                </a:cubicBezTo>
                <a:cubicBezTo>
                  <a:pt x="5268087" y="2320544"/>
                  <a:pt x="5236909" y="2341372"/>
                  <a:pt x="5226495" y="2341372"/>
                </a:cubicBezTo>
                <a:cubicBezTo>
                  <a:pt x="5219574" y="2341372"/>
                  <a:pt x="5216081" y="2330958"/>
                  <a:pt x="5209159" y="2330958"/>
                </a:cubicBezTo>
                <a:cubicBezTo>
                  <a:pt x="5198809" y="2330958"/>
                  <a:pt x="5188395" y="2334451"/>
                  <a:pt x="5188395" y="2341372"/>
                </a:cubicBezTo>
                <a:cubicBezTo>
                  <a:pt x="5188395" y="2351723"/>
                  <a:pt x="5195316" y="2341372"/>
                  <a:pt x="5195316" y="2348294"/>
                </a:cubicBezTo>
                <a:cubicBezTo>
                  <a:pt x="5195316" y="2358644"/>
                  <a:pt x="5188395" y="2358644"/>
                  <a:pt x="5188395" y="2362137"/>
                </a:cubicBezTo>
                <a:cubicBezTo>
                  <a:pt x="5188395" y="2362137"/>
                  <a:pt x="5184966" y="2365566"/>
                  <a:pt x="5195316" y="2365566"/>
                </a:cubicBezTo>
                <a:cubicBezTo>
                  <a:pt x="5202237" y="2365566"/>
                  <a:pt x="5205730" y="2358644"/>
                  <a:pt x="5209159" y="2358644"/>
                </a:cubicBezTo>
                <a:cubicBezTo>
                  <a:pt x="5202237" y="2365566"/>
                  <a:pt x="5195316" y="2375980"/>
                  <a:pt x="5191887" y="2382901"/>
                </a:cubicBezTo>
                <a:lnTo>
                  <a:pt x="5191887" y="2393315"/>
                </a:lnTo>
                <a:cubicBezTo>
                  <a:pt x="5195316" y="2396744"/>
                  <a:pt x="5191887" y="2396744"/>
                  <a:pt x="5198809" y="2396744"/>
                </a:cubicBezTo>
                <a:cubicBezTo>
                  <a:pt x="5205730" y="2396744"/>
                  <a:pt x="5223066" y="2358644"/>
                  <a:pt x="5240337" y="2355215"/>
                </a:cubicBezTo>
                <a:cubicBezTo>
                  <a:pt x="5233416" y="2369058"/>
                  <a:pt x="5216081" y="2386394"/>
                  <a:pt x="5209159" y="2396744"/>
                </a:cubicBezTo>
                <a:cubicBezTo>
                  <a:pt x="5216081" y="2403666"/>
                  <a:pt x="5223066" y="2414080"/>
                  <a:pt x="5233416" y="2421001"/>
                </a:cubicBezTo>
                <a:cubicBezTo>
                  <a:pt x="5226495" y="2421001"/>
                  <a:pt x="5216081" y="2424494"/>
                  <a:pt x="5209159" y="2431415"/>
                </a:cubicBezTo>
                <a:cubicBezTo>
                  <a:pt x="5195316" y="2386394"/>
                  <a:pt x="5181474" y="2400237"/>
                  <a:pt x="5164137" y="2407158"/>
                </a:cubicBezTo>
                <a:cubicBezTo>
                  <a:pt x="5167630" y="2400237"/>
                  <a:pt x="5181474" y="2389823"/>
                  <a:pt x="5178044" y="2375980"/>
                </a:cubicBezTo>
                <a:lnTo>
                  <a:pt x="5171059" y="2382901"/>
                </a:lnTo>
                <a:cubicBezTo>
                  <a:pt x="5171059" y="2375980"/>
                  <a:pt x="5174551" y="2372551"/>
                  <a:pt x="5171059" y="2369058"/>
                </a:cubicBezTo>
                <a:lnTo>
                  <a:pt x="5157216" y="2382901"/>
                </a:lnTo>
                <a:cubicBezTo>
                  <a:pt x="5153787" y="2375980"/>
                  <a:pt x="5160709" y="2351723"/>
                  <a:pt x="5139944" y="2351723"/>
                </a:cubicBezTo>
                <a:cubicBezTo>
                  <a:pt x="5129530" y="2351723"/>
                  <a:pt x="5105274" y="2375980"/>
                  <a:pt x="5105274" y="2386394"/>
                </a:cubicBezTo>
                <a:lnTo>
                  <a:pt x="5105274" y="2403666"/>
                </a:lnTo>
                <a:lnTo>
                  <a:pt x="5112195" y="2410651"/>
                </a:lnTo>
                <a:cubicBezTo>
                  <a:pt x="5129530" y="2389823"/>
                  <a:pt x="5112195" y="2389823"/>
                  <a:pt x="5136451" y="2365566"/>
                </a:cubicBezTo>
                <a:lnTo>
                  <a:pt x="5146866" y="2365566"/>
                </a:lnTo>
                <a:cubicBezTo>
                  <a:pt x="5146866" y="2369058"/>
                  <a:pt x="5150295" y="2372551"/>
                  <a:pt x="5150295" y="2382901"/>
                </a:cubicBezTo>
                <a:cubicBezTo>
                  <a:pt x="5150295" y="2389823"/>
                  <a:pt x="5143374" y="2396744"/>
                  <a:pt x="5136451" y="2400237"/>
                </a:cubicBezTo>
                <a:cubicBezTo>
                  <a:pt x="5139944" y="2424494"/>
                  <a:pt x="5153787" y="2400237"/>
                  <a:pt x="5174551" y="2414080"/>
                </a:cubicBezTo>
                <a:cubicBezTo>
                  <a:pt x="5174551" y="2417572"/>
                  <a:pt x="5174551" y="2424494"/>
                  <a:pt x="5178044" y="2431415"/>
                </a:cubicBezTo>
                <a:cubicBezTo>
                  <a:pt x="5153787" y="2414080"/>
                  <a:pt x="5150295" y="2417572"/>
                  <a:pt x="5129530" y="2417572"/>
                </a:cubicBezTo>
                <a:cubicBezTo>
                  <a:pt x="5119116" y="2417572"/>
                  <a:pt x="5098351" y="2421001"/>
                  <a:pt x="5087937" y="2431415"/>
                </a:cubicBezTo>
                <a:cubicBezTo>
                  <a:pt x="5067174" y="2421001"/>
                  <a:pt x="5056759" y="2389823"/>
                  <a:pt x="5035995" y="2389823"/>
                </a:cubicBezTo>
                <a:cubicBezTo>
                  <a:pt x="5029074" y="2389823"/>
                  <a:pt x="5018659" y="2396744"/>
                  <a:pt x="5008309" y="2400237"/>
                </a:cubicBezTo>
                <a:cubicBezTo>
                  <a:pt x="5011737" y="2396744"/>
                  <a:pt x="5018659" y="2393315"/>
                  <a:pt x="5018659" y="2386394"/>
                </a:cubicBezTo>
                <a:cubicBezTo>
                  <a:pt x="5018659" y="2382901"/>
                  <a:pt x="4997895" y="2358644"/>
                  <a:pt x="4994466" y="2344801"/>
                </a:cubicBezTo>
                <a:cubicBezTo>
                  <a:pt x="4997895" y="2344801"/>
                  <a:pt x="5001387" y="2341372"/>
                  <a:pt x="5004816" y="2337880"/>
                </a:cubicBezTo>
                <a:cubicBezTo>
                  <a:pt x="5004816" y="2341372"/>
                  <a:pt x="5001387" y="2348294"/>
                  <a:pt x="5004816" y="2351723"/>
                </a:cubicBezTo>
                <a:cubicBezTo>
                  <a:pt x="5008309" y="2351723"/>
                  <a:pt x="5008309" y="2337880"/>
                  <a:pt x="5018659" y="2337880"/>
                </a:cubicBezTo>
                <a:cubicBezTo>
                  <a:pt x="5025644" y="2337880"/>
                  <a:pt x="5011737" y="2344801"/>
                  <a:pt x="5022151" y="2344801"/>
                </a:cubicBezTo>
                <a:cubicBezTo>
                  <a:pt x="5029074" y="2344801"/>
                  <a:pt x="5032566" y="2337880"/>
                  <a:pt x="5035995" y="2337880"/>
                </a:cubicBezTo>
                <a:cubicBezTo>
                  <a:pt x="5025644" y="2348294"/>
                  <a:pt x="5015230" y="2348294"/>
                  <a:pt x="5004816" y="2355215"/>
                </a:cubicBezTo>
                <a:cubicBezTo>
                  <a:pt x="5008309" y="2358644"/>
                  <a:pt x="5011737" y="2365566"/>
                  <a:pt x="5018659" y="2365566"/>
                </a:cubicBezTo>
                <a:cubicBezTo>
                  <a:pt x="5029074" y="2365566"/>
                  <a:pt x="5049837" y="2344801"/>
                  <a:pt x="5049837" y="2337880"/>
                </a:cubicBezTo>
                <a:cubicBezTo>
                  <a:pt x="5049837" y="2317115"/>
                  <a:pt x="5022151" y="2334451"/>
                  <a:pt x="5025644" y="2310194"/>
                </a:cubicBezTo>
                <a:cubicBezTo>
                  <a:pt x="5015230" y="2310194"/>
                  <a:pt x="4977130" y="2341372"/>
                  <a:pt x="4977130" y="2355215"/>
                </a:cubicBezTo>
                <a:lnTo>
                  <a:pt x="4980623" y="2358644"/>
                </a:lnTo>
                <a:cubicBezTo>
                  <a:pt x="4987544" y="2362137"/>
                  <a:pt x="4990974" y="2365566"/>
                  <a:pt x="4990974" y="2375980"/>
                </a:cubicBezTo>
                <a:cubicBezTo>
                  <a:pt x="4990974" y="2382901"/>
                  <a:pt x="4980623" y="2389823"/>
                  <a:pt x="4973637" y="2393315"/>
                </a:cubicBezTo>
                <a:cubicBezTo>
                  <a:pt x="4980623" y="2396744"/>
                  <a:pt x="4987544" y="2396744"/>
                  <a:pt x="4994466" y="2396744"/>
                </a:cubicBezTo>
                <a:cubicBezTo>
                  <a:pt x="4990974" y="2400237"/>
                  <a:pt x="4994466" y="2403666"/>
                  <a:pt x="4984051" y="2403666"/>
                </a:cubicBezTo>
                <a:cubicBezTo>
                  <a:pt x="4977130" y="2403666"/>
                  <a:pt x="4966716" y="2393315"/>
                  <a:pt x="4956366" y="2386394"/>
                </a:cubicBezTo>
                <a:cubicBezTo>
                  <a:pt x="4963287" y="2382901"/>
                  <a:pt x="4977130" y="2358644"/>
                  <a:pt x="4977130" y="2351723"/>
                </a:cubicBezTo>
                <a:cubicBezTo>
                  <a:pt x="4977130" y="2341372"/>
                  <a:pt x="4973637" y="2337880"/>
                  <a:pt x="4963287" y="2337880"/>
                </a:cubicBezTo>
                <a:cubicBezTo>
                  <a:pt x="4956366" y="2337880"/>
                  <a:pt x="4914774" y="2355215"/>
                  <a:pt x="4932109" y="2375980"/>
                </a:cubicBezTo>
                <a:cubicBezTo>
                  <a:pt x="4925187" y="2375980"/>
                  <a:pt x="4911344" y="2369058"/>
                  <a:pt x="4907851" y="2372551"/>
                </a:cubicBezTo>
                <a:cubicBezTo>
                  <a:pt x="4835144" y="2400237"/>
                  <a:pt x="4838574" y="2421001"/>
                  <a:pt x="4838574" y="2462594"/>
                </a:cubicBezTo>
                <a:cubicBezTo>
                  <a:pt x="4838574" y="2490280"/>
                  <a:pt x="4810887" y="2472944"/>
                  <a:pt x="4810887" y="2504123"/>
                </a:cubicBezTo>
                <a:cubicBezTo>
                  <a:pt x="4810887" y="2531872"/>
                  <a:pt x="4835144" y="2542223"/>
                  <a:pt x="4835144" y="2559558"/>
                </a:cubicBezTo>
                <a:cubicBezTo>
                  <a:pt x="4835144" y="2597658"/>
                  <a:pt x="4914774" y="2701544"/>
                  <a:pt x="4942523" y="2722309"/>
                </a:cubicBezTo>
                <a:cubicBezTo>
                  <a:pt x="4970209" y="2746566"/>
                  <a:pt x="5011737" y="2767394"/>
                  <a:pt x="5039487" y="2777744"/>
                </a:cubicBezTo>
                <a:cubicBezTo>
                  <a:pt x="5060251" y="2788158"/>
                  <a:pt x="5091430" y="2788158"/>
                  <a:pt x="5119116" y="2802001"/>
                </a:cubicBezTo>
                <a:cubicBezTo>
                  <a:pt x="5129530" y="2805494"/>
                  <a:pt x="5139944" y="2843594"/>
                  <a:pt x="5164137" y="2853944"/>
                </a:cubicBezTo>
                <a:cubicBezTo>
                  <a:pt x="5171059" y="2857437"/>
                  <a:pt x="5212651" y="2874709"/>
                  <a:pt x="5212651" y="2895537"/>
                </a:cubicBezTo>
                <a:cubicBezTo>
                  <a:pt x="5212651" y="2902458"/>
                  <a:pt x="5205730" y="2923223"/>
                  <a:pt x="5198809" y="2937066"/>
                </a:cubicBezTo>
                <a:cubicBezTo>
                  <a:pt x="5184966" y="2964815"/>
                  <a:pt x="5153787" y="2975166"/>
                  <a:pt x="5132959" y="2975166"/>
                </a:cubicBezTo>
                <a:cubicBezTo>
                  <a:pt x="5122609" y="2975166"/>
                  <a:pt x="5105274" y="2968244"/>
                  <a:pt x="5098351" y="2968244"/>
                </a:cubicBezTo>
                <a:cubicBezTo>
                  <a:pt x="5063744" y="2968244"/>
                  <a:pt x="5108766" y="3023680"/>
                  <a:pt x="5042916" y="3023680"/>
                </a:cubicBezTo>
                <a:cubicBezTo>
                  <a:pt x="4963287" y="3023680"/>
                  <a:pt x="4949444" y="2940558"/>
                  <a:pt x="4935537" y="2940558"/>
                </a:cubicBezTo>
                <a:cubicBezTo>
                  <a:pt x="4925187" y="2940558"/>
                  <a:pt x="4894009" y="2957830"/>
                  <a:pt x="4883595" y="2957830"/>
                </a:cubicBezTo>
                <a:cubicBezTo>
                  <a:pt x="4835144" y="2957830"/>
                  <a:pt x="4821237" y="2916301"/>
                  <a:pt x="4821237" y="2885123"/>
                </a:cubicBezTo>
                <a:cubicBezTo>
                  <a:pt x="4821237" y="2878201"/>
                  <a:pt x="4831651" y="2864358"/>
                  <a:pt x="4831651" y="2853944"/>
                </a:cubicBezTo>
                <a:cubicBezTo>
                  <a:pt x="4831651" y="2836609"/>
                  <a:pt x="4790123" y="2802001"/>
                  <a:pt x="4790123" y="2767394"/>
                </a:cubicBezTo>
                <a:cubicBezTo>
                  <a:pt x="4790123" y="2739644"/>
                  <a:pt x="4814316" y="2746566"/>
                  <a:pt x="4814316" y="2732723"/>
                </a:cubicBezTo>
                <a:cubicBezTo>
                  <a:pt x="4814316" y="2722309"/>
                  <a:pt x="4807395" y="2711958"/>
                  <a:pt x="4807395" y="2705037"/>
                </a:cubicBezTo>
                <a:cubicBezTo>
                  <a:pt x="4807395" y="2694623"/>
                  <a:pt x="4810887" y="2687701"/>
                  <a:pt x="4810887" y="2677287"/>
                </a:cubicBezTo>
                <a:cubicBezTo>
                  <a:pt x="4807395" y="2663444"/>
                  <a:pt x="4835144" y="2649601"/>
                  <a:pt x="4848987" y="2639187"/>
                </a:cubicBezTo>
                <a:cubicBezTo>
                  <a:pt x="4842066" y="2628837"/>
                  <a:pt x="4824730" y="2625344"/>
                  <a:pt x="4814316" y="2614994"/>
                </a:cubicBezTo>
                <a:cubicBezTo>
                  <a:pt x="4803966" y="2601087"/>
                  <a:pt x="4800474" y="2580323"/>
                  <a:pt x="4797044" y="2569972"/>
                </a:cubicBezTo>
                <a:cubicBezTo>
                  <a:pt x="4793551" y="2559558"/>
                  <a:pt x="4786630" y="2552637"/>
                  <a:pt x="4779709" y="2549144"/>
                </a:cubicBezTo>
                <a:cubicBezTo>
                  <a:pt x="4765866" y="2542223"/>
                  <a:pt x="4745101" y="2545715"/>
                  <a:pt x="4734687" y="2535301"/>
                </a:cubicBezTo>
                <a:cubicBezTo>
                  <a:pt x="4707001" y="2517966"/>
                  <a:pt x="4713923" y="2497201"/>
                  <a:pt x="4713923" y="2472944"/>
                </a:cubicBezTo>
                <a:cubicBezTo>
                  <a:pt x="4713923" y="2417572"/>
                  <a:pt x="4738116" y="2403666"/>
                  <a:pt x="4738116" y="2389823"/>
                </a:cubicBezTo>
                <a:cubicBezTo>
                  <a:pt x="4738116" y="2362137"/>
                  <a:pt x="4675823" y="2372551"/>
                  <a:pt x="4675823" y="2317115"/>
                </a:cubicBezTo>
                <a:cubicBezTo>
                  <a:pt x="4675823" y="2306701"/>
                  <a:pt x="4682744" y="2285937"/>
                  <a:pt x="4682744" y="2279015"/>
                </a:cubicBezTo>
                <a:cubicBezTo>
                  <a:pt x="4682744" y="2240915"/>
                  <a:pt x="4620387" y="2209737"/>
                  <a:pt x="4620387" y="2185480"/>
                </a:cubicBezTo>
                <a:cubicBezTo>
                  <a:pt x="4620387" y="2140458"/>
                  <a:pt x="4672330" y="2147380"/>
                  <a:pt x="4668901" y="2112772"/>
                </a:cubicBezTo>
                <a:cubicBezTo>
                  <a:pt x="4665409" y="2088515"/>
                  <a:pt x="4693095" y="2071180"/>
                  <a:pt x="4713923" y="2071180"/>
                </a:cubicBezTo>
                <a:cubicBezTo>
                  <a:pt x="4720844" y="2071180"/>
                  <a:pt x="4741609" y="2102358"/>
                  <a:pt x="4762374" y="2112772"/>
                </a:cubicBezTo>
                <a:close/>
                <a:moveTo>
                  <a:pt x="3030601" y="2071180"/>
                </a:moveTo>
                <a:cubicBezTo>
                  <a:pt x="3030601" y="2081593"/>
                  <a:pt x="3027172" y="2088515"/>
                  <a:pt x="3023680" y="2095437"/>
                </a:cubicBezTo>
                <a:cubicBezTo>
                  <a:pt x="3020251" y="2088515"/>
                  <a:pt x="3020251" y="2081593"/>
                  <a:pt x="3020251" y="2074672"/>
                </a:cubicBezTo>
                <a:cubicBezTo>
                  <a:pt x="3020251" y="2074672"/>
                  <a:pt x="3020251" y="2071180"/>
                  <a:pt x="3013329" y="2071180"/>
                </a:cubicBezTo>
                <a:cubicBezTo>
                  <a:pt x="3002915" y="2071180"/>
                  <a:pt x="3002915" y="2074672"/>
                  <a:pt x="3002915" y="2081593"/>
                </a:cubicBezTo>
                <a:cubicBezTo>
                  <a:pt x="3002915" y="2091944"/>
                  <a:pt x="3016758" y="2116201"/>
                  <a:pt x="3023680" y="2130044"/>
                </a:cubicBezTo>
                <a:lnTo>
                  <a:pt x="3006344" y="2130044"/>
                </a:lnTo>
                <a:cubicBezTo>
                  <a:pt x="2992501" y="2126615"/>
                  <a:pt x="2985580" y="2095437"/>
                  <a:pt x="2985580" y="2088515"/>
                </a:cubicBezTo>
                <a:cubicBezTo>
                  <a:pt x="2985580" y="2071180"/>
                  <a:pt x="2989072" y="2057337"/>
                  <a:pt x="3009837" y="2057337"/>
                </a:cubicBezTo>
                <a:cubicBezTo>
                  <a:pt x="3027172" y="2057337"/>
                  <a:pt x="3030601" y="2060829"/>
                  <a:pt x="3030601" y="2071180"/>
                </a:cubicBezTo>
                <a:close/>
                <a:moveTo>
                  <a:pt x="5808345" y="2043493"/>
                </a:moveTo>
                <a:cubicBezTo>
                  <a:pt x="5752974" y="2043493"/>
                  <a:pt x="5690616" y="2071180"/>
                  <a:pt x="5635181" y="2102358"/>
                </a:cubicBezTo>
                <a:cubicBezTo>
                  <a:pt x="5690616" y="2057337"/>
                  <a:pt x="5742559" y="2040001"/>
                  <a:pt x="5794502" y="2040001"/>
                </a:cubicBezTo>
                <a:cubicBezTo>
                  <a:pt x="5804916" y="2040001"/>
                  <a:pt x="5804916" y="2043493"/>
                  <a:pt x="5808345" y="2043493"/>
                </a:cubicBezTo>
                <a:close/>
                <a:moveTo>
                  <a:pt x="4163187" y="2164715"/>
                </a:moveTo>
                <a:cubicBezTo>
                  <a:pt x="4149344" y="2161223"/>
                  <a:pt x="4125087" y="2154301"/>
                  <a:pt x="4118165" y="2154301"/>
                </a:cubicBezTo>
                <a:cubicBezTo>
                  <a:pt x="4104323" y="2154301"/>
                  <a:pt x="4059301" y="2178558"/>
                  <a:pt x="4052380" y="2195894"/>
                </a:cubicBezTo>
                <a:cubicBezTo>
                  <a:pt x="4024630" y="2154301"/>
                  <a:pt x="3972687" y="2102358"/>
                  <a:pt x="3941509" y="2105851"/>
                </a:cubicBezTo>
                <a:cubicBezTo>
                  <a:pt x="3941509" y="2105851"/>
                  <a:pt x="3938080" y="2105851"/>
                  <a:pt x="3934587" y="2109280"/>
                </a:cubicBezTo>
                <a:cubicBezTo>
                  <a:pt x="3965765" y="2112772"/>
                  <a:pt x="4021201" y="2164715"/>
                  <a:pt x="4045458" y="2206244"/>
                </a:cubicBezTo>
                <a:cubicBezTo>
                  <a:pt x="4045458" y="2206244"/>
                  <a:pt x="4041965" y="2209737"/>
                  <a:pt x="4041965" y="2213229"/>
                </a:cubicBezTo>
                <a:cubicBezTo>
                  <a:pt x="3983101" y="2199323"/>
                  <a:pt x="3934587" y="2130044"/>
                  <a:pt x="3872230" y="2137029"/>
                </a:cubicBezTo>
                <a:cubicBezTo>
                  <a:pt x="3913823" y="2157794"/>
                  <a:pt x="3955415" y="2175129"/>
                  <a:pt x="3996944" y="2202815"/>
                </a:cubicBezTo>
                <a:cubicBezTo>
                  <a:pt x="3972687" y="2195894"/>
                  <a:pt x="3941509" y="2237423"/>
                  <a:pt x="3951923" y="2258251"/>
                </a:cubicBezTo>
                <a:cubicBezTo>
                  <a:pt x="3917315" y="2227072"/>
                  <a:pt x="3882644" y="2209737"/>
                  <a:pt x="3848036" y="2202815"/>
                </a:cubicBezTo>
                <a:lnTo>
                  <a:pt x="3830701" y="2206244"/>
                </a:lnTo>
                <a:cubicBezTo>
                  <a:pt x="3872230" y="2223580"/>
                  <a:pt x="3927665" y="2237423"/>
                  <a:pt x="3955415" y="2285937"/>
                </a:cubicBezTo>
                <a:lnTo>
                  <a:pt x="3955415" y="2296351"/>
                </a:lnTo>
                <a:cubicBezTo>
                  <a:pt x="3951923" y="2296351"/>
                  <a:pt x="3945001" y="2299780"/>
                  <a:pt x="3938080" y="2299780"/>
                </a:cubicBezTo>
                <a:cubicBezTo>
                  <a:pt x="3931158" y="2299780"/>
                  <a:pt x="3872230" y="2275523"/>
                  <a:pt x="3858387" y="2275523"/>
                </a:cubicBezTo>
                <a:cubicBezTo>
                  <a:pt x="3879215" y="2289366"/>
                  <a:pt x="3903409" y="2299780"/>
                  <a:pt x="3927665" y="2306701"/>
                </a:cubicBezTo>
                <a:cubicBezTo>
                  <a:pt x="3913823" y="2317115"/>
                  <a:pt x="3913823" y="2324037"/>
                  <a:pt x="3913823" y="2334451"/>
                </a:cubicBezTo>
                <a:cubicBezTo>
                  <a:pt x="3913823" y="2341372"/>
                  <a:pt x="3917315" y="2379472"/>
                  <a:pt x="3924236" y="2407158"/>
                </a:cubicBezTo>
                <a:cubicBezTo>
                  <a:pt x="3903409" y="2379472"/>
                  <a:pt x="3879215" y="2375980"/>
                  <a:pt x="3861880" y="2372551"/>
                </a:cubicBezTo>
                <a:cubicBezTo>
                  <a:pt x="3848036" y="2355215"/>
                  <a:pt x="3827209" y="2344801"/>
                  <a:pt x="3813365" y="2344801"/>
                </a:cubicBezTo>
                <a:cubicBezTo>
                  <a:pt x="3806444" y="2344801"/>
                  <a:pt x="3778758" y="2362137"/>
                  <a:pt x="3771837" y="2362137"/>
                </a:cubicBezTo>
                <a:cubicBezTo>
                  <a:pt x="3737165" y="2362137"/>
                  <a:pt x="3709480" y="2299780"/>
                  <a:pt x="3709480" y="2289366"/>
                </a:cubicBezTo>
                <a:cubicBezTo>
                  <a:pt x="3709480" y="2282444"/>
                  <a:pt x="3716401" y="2265172"/>
                  <a:pt x="3723322" y="2254758"/>
                </a:cubicBezTo>
                <a:cubicBezTo>
                  <a:pt x="3716401" y="2247837"/>
                  <a:pt x="3712908" y="2240915"/>
                  <a:pt x="3705987" y="2244344"/>
                </a:cubicBezTo>
                <a:cubicBezTo>
                  <a:pt x="3699065" y="2237423"/>
                  <a:pt x="3692144" y="2227072"/>
                  <a:pt x="3692144" y="2216658"/>
                </a:cubicBezTo>
                <a:cubicBezTo>
                  <a:pt x="3692144" y="2192401"/>
                  <a:pt x="3719894" y="2213229"/>
                  <a:pt x="3719894" y="2185480"/>
                </a:cubicBezTo>
                <a:cubicBezTo>
                  <a:pt x="3719894" y="2178558"/>
                  <a:pt x="3712908" y="2161223"/>
                  <a:pt x="3712908" y="2150872"/>
                </a:cubicBezTo>
                <a:cubicBezTo>
                  <a:pt x="3712908" y="2143951"/>
                  <a:pt x="3716401" y="2140458"/>
                  <a:pt x="3719894" y="2133537"/>
                </a:cubicBezTo>
                <a:lnTo>
                  <a:pt x="3730244" y="2133537"/>
                </a:lnTo>
                <a:cubicBezTo>
                  <a:pt x="3751008" y="2123123"/>
                  <a:pt x="3751008" y="2126615"/>
                  <a:pt x="3768344" y="2119694"/>
                </a:cubicBezTo>
                <a:cubicBezTo>
                  <a:pt x="3789108" y="2112772"/>
                  <a:pt x="3789108" y="2081593"/>
                  <a:pt x="3799522" y="2067751"/>
                </a:cubicBezTo>
                <a:cubicBezTo>
                  <a:pt x="3803015" y="2057337"/>
                  <a:pt x="3841115" y="2046923"/>
                  <a:pt x="3841115" y="2046923"/>
                </a:cubicBezTo>
                <a:cubicBezTo>
                  <a:pt x="3858387" y="2046923"/>
                  <a:pt x="3882644" y="2078101"/>
                  <a:pt x="3903409" y="2078101"/>
                </a:cubicBezTo>
                <a:cubicBezTo>
                  <a:pt x="3934587" y="2078101"/>
                  <a:pt x="4003865" y="2012315"/>
                  <a:pt x="4031551" y="2012315"/>
                </a:cubicBezTo>
                <a:cubicBezTo>
                  <a:pt x="4121658" y="2012315"/>
                  <a:pt x="4121658" y="2078101"/>
                  <a:pt x="4163187" y="2164715"/>
                </a:cubicBezTo>
                <a:close/>
                <a:moveTo>
                  <a:pt x="4014280" y="2012315"/>
                </a:moveTo>
                <a:lnTo>
                  <a:pt x="3910330" y="2060829"/>
                </a:lnTo>
                <a:cubicBezTo>
                  <a:pt x="3917315" y="2029651"/>
                  <a:pt x="3969258" y="2001901"/>
                  <a:pt x="3986530" y="2012315"/>
                </a:cubicBezTo>
                <a:lnTo>
                  <a:pt x="4014280" y="2012315"/>
                </a:lnTo>
                <a:close/>
                <a:moveTo>
                  <a:pt x="1392364" y="2064258"/>
                </a:moveTo>
                <a:cubicBezTo>
                  <a:pt x="1340421" y="2040001"/>
                  <a:pt x="1271143" y="2015808"/>
                  <a:pt x="1222629" y="2019237"/>
                </a:cubicBezTo>
                <a:cubicBezTo>
                  <a:pt x="1229551" y="2012315"/>
                  <a:pt x="1236535" y="2012315"/>
                  <a:pt x="1246886" y="2012315"/>
                </a:cubicBezTo>
                <a:cubicBezTo>
                  <a:pt x="1288478" y="2012315"/>
                  <a:pt x="1354264" y="2043493"/>
                  <a:pt x="1392364" y="2064258"/>
                </a:cubicBezTo>
                <a:close/>
                <a:moveTo>
                  <a:pt x="1541272" y="2015808"/>
                </a:moveTo>
                <a:cubicBezTo>
                  <a:pt x="1565529" y="2085023"/>
                  <a:pt x="1672908" y="2095437"/>
                  <a:pt x="1721421" y="2095437"/>
                </a:cubicBezTo>
                <a:cubicBezTo>
                  <a:pt x="1780286" y="2095437"/>
                  <a:pt x="1825308" y="2067751"/>
                  <a:pt x="1870329" y="2067751"/>
                </a:cubicBezTo>
                <a:cubicBezTo>
                  <a:pt x="1877251" y="2067751"/>
                  <a:pt x="1880743" y="2064258"/>
                  <a:pt x="1887664" y="2067751"/>
                </a:cubicBezTo>
                <a:cubicBezTo>
                  <a:pt x="1915351" y="2085023"/>
                  <a:pt x="1939608" y="2105851"/>
                  <a:pt x="1970786" y="2116201"/>
                </a:cubicBezTo>
                <a:cubicBezTo>
                  <a:pt x="1998472" y="2126615"/>
                  <a:pt x="2060829" y="2133537"/>
                  <a:pt x="2067751" y="2133537"/>
                </a:cubicBezTo>
                <a:cubicBezTo>
                  <a:pt x="2112772" y="2133537"/>
                  <a:pt x="2233994" y="2091944"/>
                  <a:pt x="2261743" y="2057337"/>
                </a:cubicBezTo>
                <a:cubicBezTo>
                  <a:pt x="2265172" y="2078101"/>
                  <a:pt x="2272094" y="2098929"/>
                  <a:pt x="2279015" y="2119694"/>
                </a:cubicBezTo>
                <a:cubicBezTo>
                  <a:pt x="2206308" y="2147380"/>
                  <a:pt x="2133537" y="2178558"/>
                  <a:pt x="2133537" y="2254758"/>
                </a:cubicBezTo>
                <a:cubicBezTo>
                  <a:pt x="2133537" y="2261680"/>
                  <a:pt x="2140521" y="2299780"/>
                  <a:pt x="2147443" y="2334451"/>
                </a:cubicBezTo>
                <a:cubicBezTo>
                  <a:pt x="2137029" y="2330958"/>
                  <a:pt x="2123186" y="2330958"/>
                  <a:pt x="2123186" y="2330958"/>
                </a:cubicBezTo>
                <a:cubicBezTo>
                  <a:pt x="2098929" y="2334451"/>
                  <a:pt x="2057337" y="2337880"/>
                  <a:pt x="2050415" y="2337880"/>
                </a:cubicBezTo>
                <a:cubicBezTo>
                  <a:pt x="1943100" y="2337880"/>
                  <a:pt x="1859915" y="2303272"/>
                  <a:pt x="1749108" y="2227072"/>
                </a:cubicBezTo>
                <a:lnTo>
                  <a:pt x="1745678" y="2230501"/>
                </a:lnTo>
                <a:cubicBezTo>
                  <a:pt x="1749108" y="2240915"/>
                  <a:pt x="1759521" y="2254758"/>
                  <a:pt x="1776794" y="2265172"/>
                </a:cubicBezTo>
                <a:cubicBezTo>
                  <a:pt x="1859915" y="2320544"/>
                  <a:pt x="1963864" y="2365566"/>
                  <a:pt x="2046986" y="2365566"/>
                </a:cubicBezTo>
                <a:cubicBezTo>
                  <a:pt x="2081594" y="2365566"/>
                  <a:pt x="2126615" y="2351723"/>
                  <a:pt x="2154364" y="2344801"/>
                </a:cubicBezTo>
                <a:cubicBezTo>
                  <a:pt x="2157794" y="2400237"/>
                  <a:pt x="2233994" y="2497201"/>
                  <a:pt x="2306764" y="2528380"/>
                </a:cubicBezTo>
                <a:cubicBezTo>
                  <a:pt x="2292858" y="2535301"/>
                  <a:pt x="2268664" y="2538794"/>
                  <a:pt x="2261743" y="2538794"/>
                </a:cubicBezTo>
                <a:cubicBezTo>
                  <a:pt x="2251329" y="2538794"/>
                  <a:pt x="2157794" y="2511044"/>
                  <a:pt x="2147443" y="2511044"/>
                </a:cubicBezTo>
                <a:lnTo>
                  <a:pt x="2026221" y="2511044"/>
                </a:lnTo>
                <a:cubicBezTo>
                  <a:pt x="1936115" y="2500694"/>
                  <a:pt x="1946529" y="2389823"/>
                  <a:pt x="1887664" y="2375980"/>
                </a:cubicBezTo>
                <a:cubicBezTo>
                  <a:pt x="1849564" y="2365566"/>
                  <a:pt x="1794129" y="2369058"/>
                  <a:pt x="1759521" y="2344801"/>
                </a:cubicBezTo>
                <a:cubicBezTo>
                  <a:pt x="1717929" y="2317115"/>
                  <a:pt x="1731772" y="2258251"/>
                  <a:pt x="1697164" y="2230501"/>
                </a:cubicBezTo>
                <a:cubicBezTo>
                  <a:pt x="1669478" y="2209737"/>
                  <a:pt x="1638300" y="2202815"/>
                  <a:pt x="1614043" y="2192401"/>
                </a:cubicBezTo>
                <a:cubicBezTo>
                  <a:pt x="1600200" y="2188972"/>
                  <a:pt x="1582864" y="2168144"/>
                  <a:pt x="1565529" y="2157794"/>
                </a:cubicBezTo>
                <a:cubicBezTo>
                  <a:pt x="1524000" y="2137029"/>
                  <a:pt x="1506664" y="2105851"/>
                  <a:pt x="1506664" y="2078101"/>
                </a:cubicBezTo>
                <a:cubicBezTo>
                  <a:pt x="1506664" y="2060829"/>
                  <a:pt x="1517078" y="2008823"/>
                  <a:pt x="1534351" y="2005393"/>
                </a:cubicBezTo>
                <a:cubicBezTo>
                  <a:pt x="1537843" y="2005393"/>
                  <a:pt x="1541272" y="2012315"/>
                  <a:pt x="1541272" y="2015808"/>
                </a:cubicBezTo>
                <a:close/>
                <a:moveTo>
                  <a:pt x="5320030" y="2015808"/>
                </a:moveTo>
                <a:cubicBezTo>
                  <a:pt x="5326951" y="2015808"/>
                  <a:pt x="5354637" y="2001901"/>
                  <a:pt x="5361559" y="2001901"/>
                </a:cubicBezTo>
                <a:cubicBezTo>
                  <a:pt x="5385816" y="2001901"/>
                  <a:pt x="5416995" y="2036572"/>
                  <a:pt x="5416995" y="2067751"/>
                </a:cubicBezTo>
                <a:cubicBezTo>
                  <a:pt x="5458587" y="2060829"/>
                  <a:pt x="5486274" y="2071180"/>
                  <a:pt x="5486274" y="2112772"/>
                </a:cubicBezTo>
                <a:cubicBezTo>
                  <a:pt x="5486274" y="2119694"/>
                  <a:pt x="5482781" y="2137029"/>
                  <a:pt x="5475859" y="2147380"/>
                </a:cubicBezTo>
                <a:cubicBezTo>
                  <a:pt x="5472430" y="2154301"/>
                  <a:pt x="5462016" y="2157794"/>
                  <a:pt x="5458587" y="2168144"/>
                </a:cubicBezTo>
                <a:cubicBezTo>
                  <a:pt x="5455095" y="2175129"/>
                  <a:pt x="5462016" y="2192401"/>
                  <a:pt x="5462016" y="2202815"/>
                </a:cubicBezTo>
                <a:cubicBezTo>
                  <a:pt x="5462016" y="2254758"/>
                  <a:pt x="5375466" y="2279015"/>
                  <a:pt x="5358130" y="2279015"/>
                </a:cubicBezTo>
                <a:cubicBezTo>
                  <a:pt x="5351209" y="2279015"/>
                  <a:pt x="5333874" y="2275523"/>
                  <a:pt x="5323459" y="2272094"/>
                </a:cubicBezTo>
                <a:cubicBezTo>
                  <a:pt x="5330381" y="2258251"/>
                  <a:pt x="5333874" y="2237423"/>
                  <a:pt x="5333874" y="2230501"/>
                </a:cubicBezTo>
                <a:cubicBezTo>
                  <a:pt x="5333874" y="2206244"/>
                  <a:pt x="5326951" y="2178558"/>
                  <a:pt x="5292281" y="2161223"/>
                </a:cubicBezTo>
                <a:cubicBezTo>
                  <a:pt x="5295774" y="2164715"/>
                  <a:pt x="5295774" y="2164715"/>
                  <a:pt x="5302695" y="2164715"/>
                </a:cubicBezTo>
                <a:cubicBezTo>
                  <a:pt x="5351209" y="2164715"/>
                  <a:pt x="5361559" y="2081593"/>
                  <a:pt x="5361559" y="2067751"/>
                </a:cubicBezTo>
                <a:cubicBezTo>
                  <a:pt x="5340795" y="2085023"/>
                  <a:pt x="5333874" y="2140458"/>
                  <a:pt x="5292281" y="2154301"/>
                </a:cubicBezTo>
                <a:cubicBezTo>
                  <a:pt x="5275009" y="2130044"/>
                  <a:pt x="5264595" y="2112772"/>
                  <a:pt x="5247259" y="2112772"/>
                </a:cubicBezTo>
                <a:cubicBezTo>
                  <a:pt x="5223066" y="2112772"/>
                  <a:pt x="5219574" y="2137029"/>
                  <a:pt x="5223066" y="2154301"/>
                </a:cubicBezTo>
                <a:cubicBezTo>
                  <a:pt x="5212651" y="2150872"/>
                  <a:pt x="5195316" y="2140458"/>
                  <a:pt x="5184966" y="2150872"/>
                </a:cubicBezTo>
                <a:cubicBezTo>
                  <a:pt x="5184966" y="2143951"/>
                  <a:pt x="5188395" y="2133537"/>
                  <a:pt x="5188395" y="2123123"/>
                </a:cubicBezTo>
                <a:cubicBezTo>
                  <a:pt x="5188395" y="2119694"/>
                  <a:pt x="5195316" y="2116201"/>
                  <a:pt x="5198809" y="2112772"/>
                </a:cubicBezTo>
                <a:cubicBezTo>
                  <a:pt x="5223066" y="2112772"/>
                  <a:pt x="5229987" y="2071180"/>
                  <a:pt x="5240337" y="2064258"/>
                </a:cubicBezTo>
                <a:cubicBezTo>
                  <a:pt x="5243830" y="2057337"/>
                  <a:pt x="5257674" y="2057337"/>
                  <a:pt x="5261166" y="2050415"/>
                </a:cubicBezTo>
                <a:cubicBezTo>
                  <a:pt x="5271516" y="2036572"/>
                  <a:pt x="5275009" y="2019237"/>
                  <a:pt x="5278437" y="2001901"/>
                </a:cubicBezTo>
                <a:lnTo>
                  <a:pt x="5288851" y="2001901"/>
                </a:lnTo>
                <a:cubicBezTo>
                  <a:pt x="5295774" y="2001901"/>
                  <a:pt x="5309616" y="2015808"/>
                  <a:pt x="5320030" y="2015808"/>
                </a:cubicBezTo>
                <a:close/>
                <a:moveTo>
                  <a:pt x="4371023" y="2046923"/>
                </a:moveTo>
                <a:cubicBezTo>
                  <a:pt x="4377944" y="2053908"/>
                  <a:pt x="4395280" y="2053908"/>
                  <a:pt x="4405630" y="2064258"/>
                </a:cubicBezTo>
                <a:cubicBezTo>
                  <a:pt x="4426395" y="2088515"/>
                  <a:pt x="4440301" y="2119694"/>
                  <a:pt x="4457574" y="2147380"/>
                </a:cubicBezTo>
                <a:cubicBezTo>
                  <a:pt x="4492244" y="2195894"/>
                  <a:pt x="4547680" y="2233994"/>
                  <a:pt x="4596130" y="2227072"/>
                </a:cubicBezTo>
                <a:cubicBezTo>
                  <a:pt x="4582287" y="2247837"/>
                  <a:pt x="4585716" y="2279015"/>
                  <a:pt x="4585716" y="2306701"/>
                </a:cubicBezTo>
                <a:cubicBezTo>
                  <a:pt x="4585716" y="2369058"/>
                  <a:pt x="4592701" y="2414080"/>
                  <a:pt x="4630801" y="2483358"/>
                </a:cubicBezTo>
                <a:cubicBezTo>
                  <a:pt x="4606544" y="2472944"/>
                  <a:pt x="4575366" y="2462594"/>
                  <a:pt x="4551109" y="2438337"/>
                </a:cubicBezTo>
                <a:cubicBezTo>
                  <a:pt x="4530344" y="2421001"/>
                  <a:pt x="4502595" y="2396744"/>
                  <a:pt x="4481830" y="2372551"/>
                </a:cubicBezTo>
                <a:cubicBezTo>
                  <a:pt x="4450651" y="2334451"/>
                  <a:pt x="4426395" y="2292858"/>
                  <a:pt x="4405630" y="2254758"/>
                </a:cubicBezTo>
                <a:lnTo>
                  <a:pt x="4402201" y="2254758"/>
                </a:lnTo>
                <a:cubicBezTo>
                  <a:pt x="4416044" y="2317115"/>
                  <a:pt x="4474909" y="2396744"/>
                  <a:pt x="4551109" y="2452180"/>
                </a:cubicBezTo>
                <a:cubicBezTo>
                  <a:pt x="4571874" y="2469515"/>
                  <a:pt x="4603051" y="2479866"/>
                  <a:pt x="4630801" y="2490280"/>
                </a:cubicBezTo>
                <a:cubicBezTo>
                  <a:pt x="4637723" y="2493772"/>
                  <a:pt x="4641151" y="2504123"/>
                  <a:pt x="4648074" y="2517966"/>
                </a:cubicBezTo>
                <a:cubicBezTo>
                  <a:pt x="4679251" y="2566480"/>
                  <a:pt x="4748530" y="2590737"/>
                  <a:pt x="4779709" y="2621915"/>
                </a:cubicBezTo>
                <a:cubicBezTo>
                  <a:pt x="4741609" y="2604580"/>
                  <a:pt x="4720844" y="2608072"/>
                  <a:pt x="4693095" y="2608072"/>
                </a:cubicBezTo>
                <a:cubicBezTo>
                  <a:pt x="4654995" y="2608072"/>
                  <a:pt x="4627309" y="2618423"/>
                  <a:pt x="4585716" y="2635758"/>
                </a:cubicBezTo>
                <a:cubicBezTo>
                  <a:pt x="4589209" y="2639187"/>
                  <a:pt x="4585716" y="2639187"/>
                  <a:pt x="4592701" y="2639187"/>
                </a:cubicBezTo>
                <a:cubicBezTo>
                  <a:pt x="4603051" y="2639187"/>
                  <a:pt x="4686174" y="2621915"/>
                  <a:pt x="4693095" y="2621915"/>
                </a:cubicBezTo>
                <a:cubicBezTo>
                  <a:pt x="4703509" y="2621915"/>
                  <a:pt x="4748530" y="2625344"/>
                  <a:pt x="4772787" y="2628837"/>
                </a:cubicBezTo>
                <a:cubicBezTo>
                  <a:pt x="4765866" y="2635758"/>
                  <a:pt x="4758944" y="2653094"/>
                  <a:pt x="4745101" y="2660015"/>
                </a:cubicBezTo>
                <a:cubicBezTo>
                  <a:pt x="4703509" y="2677287"/>
                  <a:pt x="4630801" y="2687701"/>
                  <a:pt x="4620387" y="2687701"/>
                </a:cubicBezTo>
                <a:cubicBezTo>
                  <a:pt x="4613466" y="2687701"/>
                  <a:pt x="4575366" y="2684209"/>
                  <a:pt x="4551109" y="2680780"/>
                </a:cubicBezTo>
                <a:cubicBezTo>
                  <a:pt x="4578795" y="2698115"/>
                  <a:pt x="4592701" y="2698115"/>
                  <a:pt x="4616895" y="2698115"/>
                </a:cubicBezTo>
                <a:cubicBezTo>
                  <a:pt x="4661916" y="2698115"/>
                  <a:pt x="4689666" y="2684209"/>
                  <a:pt x="4741609" y="2673858"/>
                </a:cubicBezTo>
                <a:cubicBezTo>
                  <a:pt x="4734687" y="2684209"/>
                  <a:pt x="4731195" y="2701544"/>
                  <a:pt x="4720844" y="2708466"/>
                </a:cubicBezTo>
                <a:cubicBezTo>
                  <a:pt x="4665409" y="2756980"/>
                  <a:pt x="4568444" y="2753487"/>
                  <a:pt x="4509580" y="2756980"/>
                </a:cubicBezTo>
                <a:cubicBezTo>
                  <a:pt x="4526851" y="2763901"/>
                  <a:pt x="4558030" y="2770823"/>
                  <a:pt x="4568444" y="2770823"/>
                </a:cubicBezTo>
                <a:cubicBezTo>
                  <a:pt x="4613466" y="2770823"/>
                  <a:pt x="4686174" y="2750058"/>
                  <a:pt x="4720844" y="2725801"/>
                </a:cubicBezTo>
                <a:cubicBezTo>
                  <a:pt x="4717351" y="2739644"/>
                  <a:pt x="4710430" y="2760409"/>
                  <a:pt x="4710430" y="2770823"/>
                </a:cubicBezTo>
                <a:cubicBezTo>
                  <a:pt x="4710430" y="2777744"/>
                  <a:pt x="4717351" y="2812415"/>
                  <a:pt x="4727766" y="2836609"/>
                </a:cubicBezTo>
                <a:lnTo>
                  <a:pt x="4668901" y="2836609"/>
                </a:lnTo>
                <a:cubicBezTo>
                  <a:pt x="4654995" y="2833180"/>
                  <a:pt x="4634230" y="2829687"/>
                  <a:pt x="4623816" y="2826258"/>
                </a:cubicBezTo>
                <a:cubicBezTo>
                  <a:pt x="4568444" y="2812415"/>
                  <a:pt x="4544187" y="2788158"/>
                  <a:pt x="4499166" y="2788158"/>
                </a:cubicBezTo>
                <a:cubicBezTo>
                  <a:pt x="4457574" y="2788158"/>
                  <a:pt x="4440301" y="2802001"/>
                  <a:pt x="4405630" y="2850515"/>
                </a:cubicBezTo>
                <a:cubicBezTo>
                  <a:pt x="4384866" y="2857437"/>
                  <a:pt x="4360609" y="2860866"/>
                  <a:pt x="4339844" y="2881630"/>
                </a:cubicBezTo>
                <a:cubicBezTo>
                  <a:pt x="4339844" y="2885123"/>
                  <a:pt x="4336351" y="2885123"/>
                  <a:pt x="4336351" y="2892044"/>
                </a:cubicBezTo>
                <a:cubicBezTo>
                  <a:pt x="4336351" y="2902458"/>
                  <a:pt x="4339844" y="2905887"/>
                  <a:pt x="4343274" y="2909380"/>
                </a:cubicBezTo>
                <a:cubicBezTo>
                  <a:pt x="4336351" y="2912809"/>
                  <a:pt x="4329430" y="2912809"/>
                  <a:pt x="4319080" y="2912809"/>
                </a:cubicBezTo>
                <a:cubicBezTo>
                  <a:pt x="4287901" y="2912809"/>
                  <a:pt x="4249801" y="2892044"/>
                  <a:pt x="4249801" y="2860866"/>
                </a:cubicBezTo>
                <a:cubicBezTo>
                  <a:pt x="4249801" y="2847023"/>
                  <a:pt x="4260151" y="2815844"/>
                  <a:pt x="4287901" y="2805494"/>
                </a:cubicBezTo>
                <a:cubicBezTo>
                  <a:pt x="4274058" y="2777744"/>
                  <a:pt x="4256723" y="2784666"/>
                  <a:pt x="4256723" y="2760409"/>
                </a:cubicBezTo>
                <a:cubicBezTo>
                  <a:pt x="4256723" y="2739644"/>
                  <a:pt x="4270566" y="2705037"/>
                  <a:pt x="4298251" y="2705037"/>
                </a:cubicBezTo>
                <a:cubicBezTo>
                  <a:pt x="4305174" y="2705037"/>
                  <a:pt x="4315587" y="2708466"/>
                  <a:pt x="4332923" y="2711958"/>
                </a:cubicBezTo>
                <a:cubicBezTo>
                  <a:pt x="4336351" y="2708466"/>
                  <a:pt x="4336351" y="2711958"/>
                  <a:pt x="4336351" y="2701544"/>
                </a:cubicBezTo>
                <a:cubicBezTo>
                  <a:pt x="4336351" y="2691194"/>
                  <a:pt x="4294823" y="2680780"/>
                  <a:pt x="4294823" y="2646172"/>
                </a:cubicBezTo>
                <a:lnTo>
                  <a:pt x="4294823" y="2635758"/>
                </a:lnTo>
                <a:cubicBezTo>
                  <a:pt x="4301744" y="2621915"/>
                  <a:pt x="4312158" y="2604580"/>
                  <a:pt x="4326001" y="2590737"/>
                </a:cubicBezTo>
                <a:cubicBezTo>
                  <a:pt x="4329430" y="2590737"/>
                  <a:pt x="4336351" y="2590737"/>
                  <a:pt x="4339844" y="2587244"/>
                </a:cubicBezTo>
                <a:cubicBezTo>
                  <a:pt x="4346766" y="2580323"/>
                  <a:pt x="4350258" y="2562987"/>
                  <a:pt x="4360609" y="2556066"/>
                </a:cubicBezTo>
                <a:cubicBezTo>
                  <a:pt x="4374451" y="2542223"/>
                  <a:pt x="4409123" y="2549144"/>
                  <a:pt x="4422966" y="2545715"/>
                </a:cubicBezTo>
                <a:cubicBezTo>
                  <a:pt x="4471480" y="2535301"/>
                  <a:pt x="4464495" y="2521458"/>
                  <a:pt x="4495674" y="2521458"/>
                </a:cubicBezTo>
                <a:cubicBezTo>
                  <a:pt x="4506087" y="2521458"/>
                  <a:pt x="4533774" y="2531872"/>
                  <a:pt x="4544187" y="2531872"/>
                </a:cubicBezTo>
                <a:lnTo>
                  <a:pt x="4616895" y="2531872"/>
                </a:lnTo>
                <a:cubicBezTo>
                  <a:pt x="4630801" y="2535301"/>
                  <a:pt x="4641151" y="2542223"/>
                  <a:pt x="4658487" y="2545715"/>
                </a:cubicBezTo>
                <a:cubicBezTo>
                  <a:pt x="4658487" y="2545715"/>
                  <a:pt x="4661916" y="2545715"/>
                  <a:pt x="4661916" y="2538794"/>
                </a:cubicBezTo>
                <a:cubicBezTo>
                  <a:pt x="4661916" y="2528380"/>
                  <a:pt x="4634230" y="2514537"/>
                  <a:pt x="4623816" y="2514537"/>
                </a:cubicBezTo>
                <a:lnTo>
                  <a:pt x="4551109" y="2514537"/>
                </a:lnTo>
                <a:cubicBezTo>
                  <a:pt x="4533774" y="2511044"/>
                  <a:pt x="4506087" y="2504123"/>
                  <a:pt x="4495674" y="2504123"/>
                </a:cubicBezTo>
                <a:cubicBezTo>
                  <a:pt x="4467987" y="2504123"/>
                  <a:pt x="4447223" y="2524887"/>
                  <a:pt x="4433380" y="2524887"/>
                </a:cubicBezTo>
                <a:cubicBezTo>
                  <a:pt x="4426395" y="2524887"/>
                  <a:pt x="4391787" y="2500694"/>
                  <a:pt x="4377944" y="2490280"/>
                </a:cubicBezTo>
                <a:cubicBezTo>
                  <a:pt x="4371023" y="2483358"/>
                  <a:pt x="4374451" y="2469515"/>
                  <a:pt x="4367530" y="2466023"/>
                </a:cubicBezTo>
                <a:cubicBezTo>
                  <a:pt x="4353687" y="2448751"/>
                  <a:pt x="4336351" y="2441766"/>
                  <a:pt x="4319080" y="2431415"/>
                </a:cubicBezTo>
                <a:cubicBezTo>
                  <a:pt x="4319080" y="2417572"/>
                  <a:pt x="4305174" y="2389823"/>
                  <a:pt x="4305174" y="2379472"/>
                </a:cubicBezTo>
                <a:cubicBezTo>
                  <a:pt x="4305174" y="2372551"/>
                  <a:pt x="4319080" y="2362137"/>
                  <a:pt x="4322509" y="2355215"/>
                </a:cubicBezTo>
                <a:cubicBezTo>
                  <a:pt x="4329430" y="2341372"/>
                  <a:pt x="4336351" y="2324037"/>
                  <a:pt x="4336351" y="2310194"/>
                </a:cubicBezTo>
                <a:cubicBezTo>
                  <a:pt x="4339844" y="2306701"/>
                  <a:pt x="4339844" y="2303272"/>
                  <a:pt x="4339844" y="2296351"/>
                </a:cubicBezTo>
                <a:cubicBezTo>
                  <a:pt x="4339844" y="2265172"/>
                  <a:pt x="4326001" y="2254758"/>
                  <a:pt x="4287901" y="2227072"/>
                </a:cubicBezTo>
                <a:cubicBezTo>
                  <a:pt x="4298251" y="2192401"/>
                  <a:pt x="4228974" y="2140458"/>
                  <a:pt x="4197858" y="2126615"/>
                </a:cubicBezTo>
                <a:cubicBezTo>
                  <a:pt x="4180523" y="2123123"/>
                  <a:pt x="4145851" y="2081593"/>
                  <a:pt x="4145851" y="2064258"/>
                </a:cubicBezTo>
                <a:cubicBezTo>
                  <a:pt x="4145851" y="2057337"/>
                  <a:pt x="4149344" y="2053908"/>
                  <a:pt x="4152836" y="2050415"/>
                </a:cubicBezTo>
                <a:cubicBezTo>
                  <a:pt x="4204780" y="2050415"/>
                  <a:pt x="4173601" y="2012315"/>
                  <a:pt x="4218623" y="2012315"/>
                </a:cubicBezTo>
                <a:cubicBezTo>
                  <a:pt x="4225544" y="2012315"/>
                  <a:pt x="4249801" y="2019237"/>
                  <a:pt x="4256723" y="2019237"/>
                </a:cubicBezTo>
                <a:cubicBezTo>
                  <a:pt x="4294823" y="2019237"/>
                  <a:pt x="4260151" y="1988058"/>
                  <a:pt x="4298251" y="1988058"/>
                </a:cubicBezTo>
                <a:cubicBezTo>
                  <a:pt x="4308666" y="1988058"/>
                  <a:pt x="4346766" y="2029651"/>
                  <a:pt x="4371023" y="2046923"/>
                </a:cubicBezTo>
                <a:close/>
                <a:moveTo>
                  <a:pt x="2725801" y="1981137"/>
                </a:moveTo>
                <a:cubicBezTo>
                  <a:pt x="2729294" y="1984629"/>
                  <a:pt x="2736215" y="1988058"/>
                  <a:pt x="2739708" y="1991551"/>
                </a:cubicBezTo>
                <a:cubicBezTo>
                  <a:pt x="2729294" y="1991551"/>
                  <a:pt x="2718880" y="1988058"/>
                  <a:pt x="2711958" y="1981137"/>
                </a:cubicBezTo>
                <a:lnTo>
                  <a:pt x="2725801" y="1981137"/>
                </a:lnTo>
                <a:close/>
                <a:moveTo>
                  <a:pt x="5818759" y="2008823"/>
                </a:moveTo>
                <a:cubicBezTo>
                  <a:pt x="5825681" y="2008823"/>
                  <a:pt x="5839524" y="2001901"/>
                  <a:pt x="5846445" y="2001901"/>
                </a:cubicBezTo>
                <a:cubicBezTo>
                  <a:pt x="5884545" y="2001901"/>
                  <a:pt x="5881116" y="2064258"/>
                  <a:pt x="5881116" y="2071180"/>
                </a:cubicBezTo>
                <a:cubicBezTo>
                  <a:pt x="5891530" y="2081593"/>
                  <a:pt x="5905374" y="2102358"/>
                  <a:pt x="5905374" y="2119694"/>
                </a:cubicBezTo>
                <a:cubicBezTo>
                  <a:pt x="5905374" y="2130044"/>
                  <a:pt x="5894959" y="2161223"/>
                  <a:pt x="5874195" y="2175129"/>
                </a:cubicBezTo>
                <a:cubicBezTo>
                  <a:pt x="5877624" y="2178558"/>
                  <a:pt x="5877624" y="2182051"/>
                  <a:pt x="5884545" y="2182051"/>
                </a:cubicBezTo>
                <a:cubicBezTo>
                  <a:pt x="5894959" y="2182051"/>
                  <a:pt x="5888037" y="2175129"/>
                  <a:pt x="5894959" y="2175129"/>
                </a:cubicBezTo>
                <a:cubicBezTo>
                  <a:pt x="5922645" y="2175129"/>
                  <a:pt x="5936551" y="2223580"/>
                  <a:pt x="5936551" y="2223580"/>
                </a:cubicBezTo>
                <a:cubicBezTo>
                  <a:pt x="5936551" y="2230501"/>
                  <a:pt x="5922645" y="2272094"/>
                  <a:pt x="5905374" y="2275523"/>
                </a:cubicBezTo>
                <a:cubicBezTo>
                  <a:pt x="5888037" y="2279015"/>
                  <a:pt x="5867274" y="2279015"/>
                  <a:pt x="5849937" y="2279015"/>
                </a:cubicBezTo>
                <a:cubicBezTo>
                  <a:pt x="5818759" y="2279015"/>
                  <a:pt x="5784151" y="2334451"/>
                  <a:pt x="5756402" y="2348294"/>
                </a:cubicBezTo>
                <a:cubicBezTo>
                  <a:pt x="5732209" y="2362137"/>
                  <a:pt x="5704459" y="2358644"/>
                  <a:pt x="5683695" y="2369058"/>
                </a:cubicBezTo>
                <a:cubicBezTo>
                  <a:pt x="5649024" y="2386394"/>
                  <a:pt x="5614416" y="2407158"/>
                  <a:pt x="5583237" y="2441766"/>
                </a:cubicBezTo>
                <a:cubicBezTo>
                  <a:pt x="5569395" y="2459101"/>
                  <a:pt x="5545137" y="2466023"/>
                  <a:pt x="5527802" y="2479866"/>
                </a:cubicBezTo>
                <a:cubicBezTo>
                  <a:pt x="5531295" y="2483358"/>
                  <a:pt x="5527802" y="2483358"/>
                  <a:pt x="5538216" y="2483358"/>
                </a:cubicBezTo>
                <a:cubicBezTo>
                  <a:pt x="5565902" y="2483358"/>
                  <a:pt x="5610924" y="2427923"/>
                  <a:pt x="5642102" y="2407158"/>
                </a:cubicBezTo>
                <a:cubicBezTo>
                  <a:pt x="5662930" y="2389823"/>
                  <a:pt x="5711381" y="2379472"/>
                  <a:pt x="5739130" y="2372551"/>
                </a:cubicBezTo>
                <a:cubicBezTo>
                  <a:pt x="5756402" y="2369058"/>
                  <a:pt x="5777230" y="2358644"/>
                  <a:pt x="5794502" y="2344801"/>
                </a:cubicBezTo>
                <a:cubicBezTo>
                  <a:pt x="5808345" y="2334451"/>
                  <a:pt x="5825681" y="2299780"/>
                  <a:pt x="5849937" y="2299780"/>
                </a:cubicBezTo>
                <a:lnTo>
                  <a:pt x="5867274" y="2299780"/>
                </a:lnTo>
                <a:cubicBezTo>
                  <a:pt x="5787581" y="2459101"/>
                  <a:pt x="5579809" y="2562987"/>
                  <a:pt x="5444681" y="2562987"/>
                </a:cubicBezTo>
                <a:lnTo>
                  <a:pt x="5427409" y="2562987"/>
                </a:lnTo>
                <a:cubicBezTo>
                  <a:pt x="5444681" y="2538794"/>
                  <a:pt x="5451602" y="2514537"/>
                  <a:pt x="5458587" y="2490280"/>
                </a:cubicBezTo>
                <a:lnTo>
                  <a:pt x="5458587" y="2414080"/>
                </a:lnTo>
                <a:cubicBezTo>
                  <a:pt x="5455095" y="2400237"/>
                  <a:pt x="5444681" y="2369058"/>
                  <a:pt x="5444681" y="2358644"/>
                </a:cubicBezTo>
                <a:cubicBezTo>
                  <a:pt x="5444681" y="2351723"/>
                  <a:pt x="5458587" y="2341372"/>
                  <a:pt x="5468937" y="2341372"/>
                </a:cubicBezTo>
                <a:cubicBezTo>
                  <a:pt x="5475859" y="2341372"/>
                  <a:pt x="5500116" y="2358644"/>
                  <a:pt x="5507037" y="2358644"/>
                </a:cubicBezTo>
                <a:cubicBezTo>
                  <a:pt x="5531295" y="2358644"/>
                  <a:pt x="5534787" y="2317115"/>
                  <a:pt x="5572887" y="2317115"/>
                </a:cubicBezTo>
                <a:cubicBezTo>
                  <a:pt x="5586730" y="2317115"/>
                  <a:pt x="5624830" y="2330958"/>
                  <a:pt x="5624830" y="2341372"/>
                </a:cubicBezTo>
                <a:cubicBezTo>
                  <a:pt x="5624830" y="2382901"/>
                  <a:pt x="5531295" y="2410651"/>
                  <a:pt x="5513959" y="2410651"/>
                </a:cubicBezTo>
                <a:cubicBezTo>
                  <a:pt x="5507037" y="2410651"/>
                  <a:pt x="5486274" y="2407158"/>
                  <a:pt x="5468937" y="2403666"/>
                </a:cubicBezTo>
                <a:cubicBezTo>
                  <a:pt x="5482781" y="2431415"/>
                  <a:pt x="5503609" y="2427923"/>
                  <a:pt x="5517451" y="2427923"/>
                </a:cubicBezTo>
                <a:cubicBezTo>
                  <a:pt x="5548630" y="2427923"/>
                  <a:pt x="5590159" y="2407158"/>
                  <a:pt x="5617909" y="2386394"/>
                </a:cubicBezTo>
                <a:cubicBezTo>
                  <a:pt x="5631751" y="2375980"/>
                  <a:pt x="5638674" y="2344801"/>
                  <a:pt x="5642102" y="2334451"/>
                </a:cubicBezTo>
                <a:cubicBezTo>
                  <a:pt x="5662930" y="2337880"/>
                  <a:pt x="5714874" y="2313623"/>
                  <a:pt x="5714874" y="2279015"/>
                </a:cubicBezTo>
                <a:cubicBezTo>
                  <a:pt x="5714874" y="2268601"/>
                  <a:pt x="5701030" y="2244344"/>
                  <a:pt x="5701030" y="2237423"/>
                </a:cubicBezTo>
                <a:cubicBezTo>
                  <a:pt x="5701030" y="2227072"/>
                  <a:pt x="5707951" y="2202815"/>
                  <a:pt x="5707951" y="2192401"/>
                </a:cubicBezTo>
                <a:cubicBezTo>
                  <a:pt x="5707951" y="2147380"/>
                  <a:pt x="5676774" y="2116201"/>
                  <a:pt x="5635181" y="2112772"/>
                </a:cubicBezTo>
                <a:cubicBezTo>
                  <a:pt x="5607495" y="2085023"/>
                  <a:pt x="5572887" y="2064258"/>
                  <a:pt x="5545137" y="2078101"/>
                </a:cubicBezTo>
                <a:cubicBezTo>
                  <a:pt x="5548630" y="2074672"/>
                  <a:pt x="5552059" y="2067751"/>
                  <a:pt x="5552059" y="2064258"/>
                </a:cubicBezTo>
                <a:cubicBezTo>
                  <a:pt x="5558981" y="2015808"/>
                  <a:pt x="5614416" y="2008823"/>
                  <a:pt x="5649024" y="2005393"/>
                </a:cubicBezTo>
                <a:cubicBezTo>
                  <a:pt x="5659437" y="2005393"/>
                  <a:pt x="5666359" y="1994980"/>
                  <a:pt x="5680202" y="1988058"/>
                </a:cubicBezTo>
                <a:cubicBezTo>
                  <a:pt x="5690616" y="1981137"/>
                  <a:pt x="5714874" y="1977708"/>
                  <a:pt x="5721795" y="1977708"/>
                </a:cubicBezTo>
                <a:cubicBezTo>
                  <a:pt x="5732209" y="1977708"/>
                  <a:pt x="5808345" y="2008823"/>
                  <a:pt x="5818759" y="2008823"/>
                </a:cubicBezTo>
                <a:close/>
                <a:moveTo>
                  <a:pt x="5053330" y="2168144"/>
                </a:moveTo>
                <a:cubicBezTo>
                  <a:pt x="5081016" y="2102358"/>
                  <a:pt x="5143374" y="1998472"/>
                  <a:pt x="5223066" y="1977708"/>
                </a:cubicBezTo>
                <a:cubicBezTo>
                  <a:pt x="5139944" y="2012315"/>
                  <a:pt x="5098351" y="2102358"/>
                  <a:pt x="5053330" y="2168144"/>
                </a:cubicBezTo>
                <a:close/>
                <a:moveTo>
                  <a:pt x="5046409" y="2109280"/>
                </a:moveTo>
                <a:cubicBezTo>
                  <a:pt x="5063744" y="2067751"/>
                  <a:pt x="5084509" y="2019237"/>
                  <a:pt x="5129530" y="1977708"/>
                </a:cubicBezTo>
                <a:cubicBezTo>
                  <a:pt x="5101844" y="2019237"/>
                  <a:pt x="5077587" y="2064258"/>
                  <a:pt x="5046409" y="2109280"/>
                </a:cubicBezTo>
                <a:close/>
                <a:moveTo>
                  <a:pt x="2985580" y="1994980"/>
                </a:moveTo>
                <a:cubicBezTo>
                  <a:pt x="2985580" y="2015808"/>
                  <a:pt x="2975229" y="2036572"/>
                  <a:pt x="2968308" y="2057337"/>
                </a:cubicBezTo>
                <a:lnTo>
                  <a:pt x="2968308" y="1981137"/>
                </a:lnTo>
                <a:cubicBezTo>
                  <a:pt x="2950972" y="1998472"/>
                  <a:pt x="2954401" y="2040001"/>
                  <a:pt x="2937129" y="2046923"/>
                </a:cubicBezTo>
                <a:cubicBezTo>
                  <a:pt x="2940558" y="2053908"/>
                  <a:pt x="2947480" y="2060829"/>
                  <a:pt x="2950972" y="2067751"/>
                </a:cubicBezTo>
                <a:cubicBezTo>
                  <a:pt x="2950972" y="2071180"/>
                  <a:pt x="2947480" y="2078101"/>
                  <a:pt x="2937129" y="2078101"/>
                </a:cubicBezTo>
                <a:cubicBezTo>
                  <a:pt x="2902458" y="2078101"/>
                  <a:pt x="2892108" y="2015808"/>
                  <a:pt x="2892108" y="2012315"/>
                </a:cubicBezTo>
                <a:cubicBezTo>
                  <a:pt x="2892108" y="1994980"/>
                  <a:pt x="2895537" y="1988058"/>
                  <a:pt x="2912872" y="1988058"/>
                </a:cubicBezTo>
                <a:cubicBezTo>
                  <a:pt x="2919794" y="1988058"/>
                  <a:pt x="2923222" y="1988058"/>
                  <a:pt x="2930208" y="1994980"/>
                </a:cubicBezTo>
                <a:lnTo>
                  <a:pt x="2930208" y="2022729"/>
                </a:lnTo>
                <a:cubicBezTo>
                  <a:pt x="2923222" y="2015808"/>
                  <a:pt x="2923222" y="2008823"/>
                  <a:pt x="2916301" y="2001901"/>
                </a:cubicBezTo>
                <a:cubicBezTo>
                  <a:pt x="2912872" y="2005393"/>
                  <a:pt x="2912872" y="2001901"/>
                  <a:pt x="2912872" y="2012315"/>
                </a:cubicBezTo>
                <a:cubicBezTo>
                  <a:pt x="2912872" y="2019237"/>
                  <a:pt x="2926715" y="2036572"/>
                  <a:pt x="2937129" y="2046923"/>
                </a:cubicBezTo>
                <a:cubicBezTo>
                  <a:pt x="2940558" y="2040001"/>
                  <a:pt x="2937129" y="2036572"/>
                  <a:pt x="2937129" y="2026158"/>
                </a:cubicBezTo>
                <a:cubicBezTo>
                  <a:pt x="2937129" y="2019237"/>
                  <a:pt x="2947480" y="1960372"/>
                  <a:pt x="2968308" y="1960372"/>
                </a:cubicBezTo>
                <a:cubicBezTo>
                  <a:pt x="2982151" y="1960372"/>
                  <a:pt x="2985580" y="1984629"/>
                  <a:pt x="2985580" y="1994980"/>
                </a:cubicBezTo>
                <a:close/>
                <a:moveTo>
                  <a:pt x="2760472" y="2005393"/>
                </a:moveTo>
                <a:cubicBezTo>
                  <a:pt x="2753551" y="2001901"/>
                  <a:pt x="2753551" y="1994980"/>
                  <a:pt x="2743137" y="1994980"/>
                </a:cubicBezTo>
                <a:cubicBezTo>
                  <a:pt x="2736215" y="1994980"/>
                  <a:pt x="2718880" y="2008823"/>
                  <a:pt x="2708529" y="2008823"/>
                </a:cubicBezTo>
                <a:cubicBezTo>
                  <a:pt x="2691194" y="2008823"/>
                  <a:pt x="2684272" y="1994980"/>
                  <a:pt x="2684272" y="1988058"/>
                </a:cubicBezTo>
                <a:cubicBezTo>
                  <a:pt x="2684272" y="1967293"/>
                  <a:pt x="2694686" y="1960372"/>
                  <a:pt x="2711958" y="1960372"/>
                </a:cubicBezTo>
                <a:cubicBezTo>
                  <a:pt x="2732786" y="1960372"/>
                  <a:pt x="2753551" y="1977708"/>
                  <a:pt x="2760472" y="2005393"/>
                </a:cubicBezTo>
                <a:close/>
                <a:moveTo>
                  <a:pt x="5908802" y="2015808"/>
                </a:moveTo>
                <a:cubicBezTo>
                  <a:pt x="5953824" y="1967293"/>
                  <a:pt x="5998845" y="1963801"/>
                  <a:pt x="6043867" y="1956880"/>
                </a:cubicBezTo>
                <a:cubicBezTo>
                  <a:pt x="6012751" y="1967293"/>
                  <a:pt x="5953824" y="1981137"/>
                  <a:pt x="5908802" y="2015808"/>
                </a:cubicBezTo>
                <a:close/>
                <a:moveTo>
                  <a:pt x="2871280" y="1998472"/>
                </a:moveTo>
                <a:cubicBezTo>
                  <a:pt x="2871280" y="2005393"/>
                  <a:pt x="2860929" y="2067751"/>
                  <a:pt x="2836672" y="2067751"/>
                </a:cubicBezTo>
                <a:cubicBezTo>
                  <a:pt x="2826258" y="2067751"/>
                  <a:pt x="2829751" y="2064258"/>
                  <a:pt x="2826258" y="2064258"/>
                </a:cubicBezTo>
                <a:cubicBezTo>
                  <a:pt x="2826258" y="2060829"/>
                  <a:pt x="2822829" y="2064258"/>
                  <a:pt x="2822829" y="2053908"/>
                </a:cubicBezTo>
                <a:cubicBezTo>
                  <a:pt x="2822829" y="2046923"/>
                  <a:pt x="2854008" y="2026158"/>
                  <a:pt x="2854008" y="1991551"/>
                </a:cubicBezTo>
                <a:cubicBezTo>
                  <a:pt x="2854008" y="1984629"/>
                  <a:pt x="2854008" y="1967293"/>
                  <a:pt x="2840101" y="1967293"/>
                </a:cubicBezTo>
                <a:cubicBezTo>
                  <a:pt x="2833180" y="1967293"/>
                  <a:pt x="2815908" y="1984629"/>
                  <a:pt x="2808922" y="1994980"/>
                </a:cubicBezTo>
                <a:cubicBezTo>
                  <a:pt x="2798572" y="1967293"/>
                  <a:pt x="2833180" y="1956880"/>
                  <a:pt x="2843594" y="1956880"/>
                </a:cubicBezTo>
                <a:cubicBezTo>
                  <a:pt x="2864358" y="1956880"/>
                  <a:pt x="2871280" y="1988058"/>
                  <a:pt x="2871280" y="1998472"/>
                </a:cubicBezTo>
                <a:close/>
                <a:moveTo>
                  <a:pt x="2788158" y="1988058"/>
                </a:moveTo>
                <a:cubicBezTo>
                  <a:pt x="2791651" y="1977708"/>
                  <a:pt x="2795080" y="1963801"/>
                  <a:pt x="2798572" y="1949958"/>
                </a:cubicBezTo>
                <a:lnTo>
                  <a:pt x="2798572" y="1988058"/>
                </a:lnTo>
                <a:cubicBezTo>
                  <a:pt x="2798572" y="1998472"/>
                  <a:pt x="2795080" y="2019237"/>
                  <a:pt x="2805494" y="2026158"/>
                </a:cubicBezTo>
                <a:cubicBezTo>
                  <a:pt x="2802001" y="2029651"/>
                  <a:pt x="2802001" y="2033080"/>
                  <a:pt x="2795080" y="2033080"/>
                </a:cubicBezTo>
                <a:cubicBezTo>
                  <a:pt x="2767394" y="2033080"/>
                  <a:pt x="2770886" y="1991551"/>
                  <a:pt x="2770886" y="1988058"/>
                </a:cubicBezTo>
                <a:cubicBezTo>
                  <a:pt x="2770886" y="1981137"/>
                  <a:pt x="2774315" y="1956880"/>
                  <a:pt x="2781237" y="1943037"/>
                </a:cubicBezTo>
                <a:cubicBezTo>
                  <a:pt x="2781237" y="1956880"/>
                  <a:pt x="2784729" y="1974215"/>
                  <a:pt x="2788158" y="1988058"/>
                </a:cubicBezTo>
                <a:close/>
                <a:moveTo>
                  <a:pt x="4360609" y="1929193"/>
                </a:moveTo>
                <a:cubicBezTo>
                  <a:pt x="4391787" y="1929193"/>
                  <a:pt x="4440301" y="1974215"/>
                  <a:pt x="4447223" y="2005393"/>
                </a:cubicBezTo>
                <a:cubicBezTo>
                  <a:pt x="4454144" y="2029651"/>
                  <a:pt x="4467987" y="2060829"/>
                  <a:pt x="4499166" y="2088515"/>
                </a:cubicBezTo>
                <a:cubicBezTo>
                  <a:pt x="4509580" y="2098929"/>
                  <a:pt x="4530344" y="2105851"/>
                  <a:pt x="4540695" y="2119694"/>
                </a:cubicBezTo>
                <a:cubicBezTo>
                  <a:pt x="4551109" y="2130044"/>
                  <a:pt x="4551109" y="2147380"/>
                  <a:pt x="4561523" y="2161223"/>
                </a:cubicBezTo>
                <a:cubicBezTo>
                  <a:pt x="4571874" y="2175129"/>
                  <a:pt x="4592701" y="2188972"/>
                  <a:pt x="4606544" y="2195894"/>
                </a:cubicBezTo>
                <a:cubicBezTo>
                  <a:pt x="4592701" y="2220151"/>
                  <a:pt x="4599623" y="2216658"/>
                  <a:pt x="4585716" y="2216658"/>
                </a:cubicBezTo>
                <a:cubicBezTo>
                  <a:pt x="4457574" y="2216658"/>
                  <a:pt x="4388295" y="1967293"/>
                  <a:pt x="4353687" y="1929193"/>
                </a:cubicBezTo>
                <a:lnTo>
                  <a:pt x="4360609" y="1929193"/>
                </a:lnTo>
                <a:close/>
                <a:moveTo>
                  <a:pt x="2240915" y="1970723"/>
                </a:moveTo>
                <a:cubicBezTo>
                  <a:pt x="2240915" y="1974215"/>
                  <a:pt x="2258251" y="2022729"/>
                  <a:pt x="2258251" y="2033080"/>
                </a:cubicBezTo>
                <a:lnTo>
                  <a:pt x="2258251" y="2046923"/>
                </a:lnTo>
                <a:cubicBezTo>
                  <a:pt x="2185543" y="2067751"/>
                  <a:pt x="2133537" y="2105851"/>
                  <a:pt x="2064321" y="2105851"/>
                </a:cubicBezTo>
                <a:cubicBezTo>
                  <a:pt x="1929194" y="2105851"/>
                  <a:pt x="1922272" y="2040001"/>
                  <a:pt x="1870329" y="2040001"/>
                </a:cubicBezTo>
                <a:cubicBezTo>
                  <a:pt x="1832229" y="2040001"/>
                  <a:pt x="1766443" y="2071180"/>
                  <a:pt x="1714500" y="2071180"/>
                </a:cubicBezTo>
                <a:cubicBezTo>
                  <a:pt x="1669478" y="2071180"/>
                  <a:pt x="1579372" y="2064258"/>
                  <a:pt x="1551686" y="2001901"/>
                </a:cubicBezTo>
                <a:cubicBezTo>
                  <a:pt x="1572451" y="1988058"/>
                  <a:pt x="1593278" y="1974215"/>
                  <a:pt x="1620964" y="1967293"/>
                </a:cubicBezTo>
                <a:cubicBezTo>
                  <a:pt x="1669478" y="1953451"/>
                  <a:pt x="1762951" y="1932623"/>
                  <a:pt x="1821815" y="1932623"/>
                </a:cubicBezTo>
                <a:lnTo>
                  <a:pt x="1998472" y="1932623"/>
                </a:lnTo>
                <a:cubicBezTo>
                  <a:pt x="2060829" y="1932623"/>
                  <a:pt x="2202815" y="1963801"/>
                  <a:pt x="2240915" y="1970723"/>
                </a:cubicBezTo>
                <a:close/>
                <a:moveTo>
                  <a:pt x="4817809" y="2081593"/>
                </a:moveTo>
                <a:cubicBezTo>
                  <a:pt x="4824730" y="2022729"/>
                  <a:pt x="4835144" y="1960372"/>
                  <a:pt x="4897437" y="1908429"/>
                </a:cubicBezTo>
                <a:cubicBezTo>
                  <a:pt x="4842066" y="1960372"/>
                  <a:pt x="4831651" y="2022729"/>
                  <a:pt x="4817809" y="2081593"/>
                </a:cubicBezTo>
                <a:close/>
                <a:moveTo>
                  <a:pt x="4786630" y="2026158"/>
                </a:moveTo>
                <a:cubicBezTo>
                  <a:pt x="4793551" y="1984629"/>
                  <a:pt x="4814316" y="1925701"/>
                  <a:pt x="4835144" y="1887601"/>
                </a:cubicBezTo>
                <a:cubicBezTo>
                  <a:pt x="4821237" y="1932623"/>
                  <a:pt x="4803966" y="1981137"/>
                  <a:pt x="4786630" y="2026158"/>
                </a:cubicBezTo>
                <a:close/>
                <a:moveTo>
                  <a:pt x="4544187" y="1898015"/>
                </a:moveTo>
                <a:lnTo>
                  <a:pt x="4544187" y="1887601"/>
                </a:lnTo>
                <a:lnTo>
                  <a:pt x="4544187" y="1898015"/>
                </a:lnTo>
                <a:close/>
                <a:moveTo>
                  <a:pt x="5829174" y="1949958"/>
                </a:moveTo>
                <a:cubicBezTo>
                  <a:pt x="5867274" y="1911858"/>
                  <a:pt x="5915724" y="1884172"/>
                  <a:pt x="5960745" y="1880680"/>
                </a:cubicBezTo>
                <a:cubicBezTo>
                  <a:pt x="5922645" y="1898015"/>
                  <a:pt x="5874195" y="1925701"/>
                  <a:pt x="5829174" y="1949958"/>
                </a:cubicBezTo>
                <a:close/>
                <a:moveTo>
                  <a:pt x="5330381" y="1981137"/>
                </a:moveTo>
                <a:cubicBezTo>
                  <a:pt x="5340795" y="1949958"/>
                  <a:pt x="5358130" y="1898015"/>
                  <a:pt x="5399659" y="1880680"/>
                </a:cubicBezTo>
                <a:cubicBezTo>
                  <a:pt x="5358130" y="1911858"/>
                  <a:pt x="5354637" y="1949958"/>
                  <a:pt x="5330381" y="1981137"/>
                </a:cubicBezTo>
                <a:close/>
                <a:moveTo>
                  <a:pt x="5413502" y="1870329"/>
                </a:moveTo>
                <a:lnTo>
                  <a:pt x="5434330" y="1859915"/>
                </a:lnTo>
                <a:lnTo>
                  <a:pt x="5413502" y="1870329"/>
                </a:lnTo>
                <a:close/>
                <a:moveTo>
                  <a:pt x="5347716" y="1898015"/>
                </a:moveTo>
                <a:cubicBezTo>
                  <a:pt x="5330381" y="1915351"/>
                  <a:pt x="5323459" y="1943037"/>
                  <a:pt x="5306187" y="1963801"/>
                </a:cubicBezTo>
                <a:cubicBezTo>
                  <a:pt x="5316537" y="1925701"/>
                  <a:pt x="5340795" y="1880680"/>
                  <a:pt x="5385816" y="1856486"/>
                </a:cubicBezTo>
                <a:cubicBezTo>
                  <a:pt x="5375466" y="1870329"/>
                  <a:pt x="5358130" y="1880680"/>
                  <a:pt x="5347716" y="1898015"/>
                </a:cubicBezTo>
                <a:close/>
                <a:moveTo>
                  <a:pt x="1482408" y="1994980"/>
                </a:moveTo>
                <a:cubicBezTo>
                  <a:pt x="1468564" y="1977708"/>
                  <a:pt x="1447800" y="1953451"/>
                  <a:pt x="1426972" y="1939608"/>
                </a:cubicBezTo>
                <a:cubicBezTo>
                  <a:pt x="1399286" y="1922272"/>
                  <a:pt x="1368108" y="1911858"/>
                  <a:pt x="1343851" y="1901508"/>
                </a:cubicBezTo>
                <a:cubicBezTo>
                  <a:pt x="1229551" y="1859915"/>
                  <a:pt x="1122235" y="1856486"/>
                  <a:pt x="1014857" y="1859915"/>
                </a:cubicBezTo>
                <a:lnTo>
                  <a:pt x="1011364" y="1859915"/>
                </a:lnTo>
                <a:cubicBezTo>
                  <a:pt x="1035621" y="1852993"/>
                  <a:pt x="1073721" y="1852993"/>
                  <a:pt x="1080643" y="1852993"/>
                </a:cubicBezTo>
                <a:cubicBezTo>
                  <a:pt x="1194943" y="1852993"/>
                  <a:pt x="1444308" y="1877251"/>
                  <a:pt x="1482408" y="1994980"/>
                </a:cubicBezTo>
                <a:close/>
                <a:moveTo>
                  <a:pt x="2916301" y="1859915"/>
                </a:moveTo>
                <a:cubicBezTo>
                  <a:pt x="2912872" y="1856486"/>
                  <a:pt x="2912872" y="1849501"/>
                  <a:pt x="2916301" y="1849501"/>
                </a:cubicBezTo>
                <a:lnTo>
                  <a:pt x="2916301" y="1859915"/>
                </a:lnTo>
                <a:close/>
                <a:moveTo>
                  <a:pt x="5209159" y="1894523"/>
                </a:moveTo>
                <a:cubicBezTo>
                  <a:pt x="5216081" y="1901508"/>
                  <a:pt x="5226495" y="1898015"/>
                  <a:pt x="5236909" y="1898015"/>
                </a:cubicBezTo>
                <a:lnTo>
                  <a:pt x="5236909" y="1904937"/>
                </a:lnTo>
                <a:cubicBezTo>
                  <a:pt x="5236909" y="1911858"/>
                  <a:pt x="5247259" y="1908429"/>
                  <a:pt x="5247259" y="1911858"/>
                </a:cubicBezTo>
                <a:cubicBezTo>
                  <a:pt x="5250751" y="1918780"/>
                  <a:pt x="5254181" y="1922272"/>
                  <a:pt x="5254181" y="1929193"/>
                </a:cubicBezTo>
                <a:cubicBezTo>
                  <a:pt x="5254181" y="1939608"/>
                  <a:pt x="5243830" y="1949958"/>
                  <a:pt x="5243830" y="1956880"/>
                </a:cubicBezTo>
                <a:cubicBezTo>
                  <a:pt x="5243830" y="1967293"/>
                  <a:pt x="5261166" y="2001901"/>
                  <a:pt x="5261166" y="2008823"/>
                </a:cubicBezTo>
                <a:cubicBezTo>
                  <a:pt x="5261166" y="2019237"/>
                  <a:pt x="5257674" y="2029651"/>
                  <a:pt x="5247259" y="2036572"/>
                </a:cubicBezTo>
                <a:cubicBezTo>
                  <a:pt x="5243830" y="2043493"/>
                  <a:pt x="5229987" y="2043493"/>
                  <a:pt x="5223066" y="2057337"/>
                </a:cubicBezTo>
                <a:cubicBezTo>
                  <a:pt x="5219574" y="2060829"/>
                  <a:pt x="5219574" y="2074672"/>
                  <a:pt x="5212651" y="2085023"/>
                </a:cubicBezTo>
                <a:cubicBezTo>
                  <a:pt x="5202237" y="2095437"/>
                  <a:pt x="5184966" y="2095437"/>
                  <a:pt x="5174551" y="2109280"/>
                </a:cubicBezTo>
                <a:cubicBezTo>
                  <a:pt x="5167630" y="2112772"/>
                  <a:pt x="5174551" y="2119694"/>
                  <a:pt x="5174551" y="2130044"/>
                </a:cubicBezTo>
                <a:cubicBezTo>
                  <a:pt x="5174551" y="2137029"/>
                  <a:pt x="5167630" y="2147380"/>
                  <a:pt x="5153787" y="2150872"/>
                </a:cubicBezTo>
                <a:cubicBezTo>
                  <a:pt x="5087937" y="2164715"/>
                  <a:pt x="5004816" y="2202815"/>
                  <a:pt x="4970209" y="2247837"/>
                </a:cubicBezTo>
                <a:cubicBezTo>
                  <a:pt x="5004816" y="2230501"/>
                  <a:pt x="5122609" y="2164715"/>
                  <a:pt x="5178044" y="2164715"/>
                </a:cubicBezTo>
                <a:lnTo>
                  <a:pt x="5191887" y="2164715"/>
                </a:lnTo>
                <a:cubicBezTo>
                  <a:pt x="5181474" y="2185480"/>
                  <a:pt x="5174551" y="2223580"/>
                  <a:pt x="5164137" y="2223580"/>
                </a:cubicBezTo>
                <a:cubicBezTo>
                  <a:pt x="5157216" y="2223580"/>
                  <a:pt x="5146866" y="2209737"/>
                  <a:pt x="5136451" y="2209737"/>
                </a:cubicBezTo>
                <a:cubicBezTo>
                  <a:pt x="5081016" y="2209737"/>
                  <a:pt x="5136451" y="2285937"/>
                  <a:pt x="5091430" y="2285937"/>
                </a:cubicBezTo>
                <a:cubicBezTo>
                  <a:pt x="5081016" y="2285937"/>
                  <a:pt x="5053330" y="2261680"/>
                  <a:pt x="5042916" y="2261680"/>
                </a:cubicBezTo>
                <a:cubicBezTo>
                  <a:pt x="5035995" y="2261680"/>
                  <a:pt x="5022151" y="2279015"/>
                  <a:pt x="5015230" y="2285937"/>
                </a:cubicBezTo>
                <a:cubicBezTo>
                  <a:pt x="5001387" y="2292858"/>
                  <a:pt x="4980623" y="2289366"/>
                  <a:pt x="4966716" y="2296351"/>
                </a:cubicBezTo>
                <a:cubicBezTo>
                  <a:pt x="4952874" y="2303272"/>
                  <a:pt x="4945951" y="2320544"/>
                  <a:pt x="4935537" y="2330958"/>
                </a:cubicBezTo>
                <a:cubicBezTo>
                  <a:pt x="4925187" y="2334451"/>
                  <a:pt x="4911344" y="2341372"/>
                  <a:pt x="4904423" y="2341372"/>
                </a:cubicBezTo>
                <a:cubicBezTo>
                  <a:pt x="4897437" y="2341372"/>
                  <a:pt x="4859337" y="2327466"/>
                  <a:pt x="4859337" y="2317115"/>
                </a:cubicBezTo>
                <a:cubicBezTo>
                  <a:pt x="4859337" y="2306701"/>
                  <a:pt x="4869751" y="2272094"/>
                  <a:pt x="4869751" y="2251329"/>
                </a:cubicBezTo>
                <a:cubicBezTo>
                  <a:pt x="4897437" y="2143951"/>
                  <a:pt x="4897437" y="2040001"/>
                  <a:pt x="4984051" y="1939608"/>
                </a:cubicBezTo>
                <a:cubicBezTo>
                  <a:pt x="4987544" y="1936115"/>
                  <a:pt x="4994466" y="1929193"/>
                  <a:pt x="4994466" y="1925701"/>
                </a:cubicBezTo>
                <a:cubicBezTo>
                  <a:pt x="4997895" y="1939608"/>
                  <a:pt x="5008309" y="1956880"/>
                  <a:pt x="5008309" y="1967293"/>
                </a:cubicBezTo>
                <a:cubicBezTo>
                  <a:pt x="5008309" y="1974215"/>
                  <a:pt x="4987544" y="2015808"/>
                  <a:pt x="4987544" y="2022729"/>
                </a:cubicBezTo>
                <a:cubicBezTo>
                  <a:pt x="4987544" y="2046923"/>
                  <a:pt x="5008309" y="2046923"/>
                  <a:pt x="5008309" y="2088515"/>
                </a:cubicBezTo>
                <a:cubicBezTo>
                  <a:pt x="5008309" y="2143951"/>
                  <a:pt x="4959795" y="2185480"/>
                  <a:pt x="4928616" y="2251329"/>
                </a:cubicBezTo>
                <a:cubicBezTo>
                  <a:pt x="4994466" y="2202815"/>
                  <a:pt x="5025644" y="2140458"/>
                  <a:pt x="5025644" y="2088515"/>
                </a:cubicBezTo>
                <a:cubicBezTo>
                  <a:pt x="5025644" y="2057337"/>
                  <a:pt x="5008309" y="2026158"/>
                  <a:pt x="5008309" y="2022729"/>
                </a:cubicBezTo>
                <a:cubicBezTo>
                  <a:pt x="5008309" y="2015808"/>
                  <a:pt x="5022151" y="1977708"/>
                  <a:pt x="5022151" y="1970723"/>
                </a:cubicBezTo>
                <a:cubicBezTo>
                  <a:pt x="5022151" y="1960372"/>
                  <a:pt x="5001387" y="1918780"/>
                  <a:pt x="5001387" y="1908429"/>
                </a:cubicBezTo>
                <a:cubicBezTo>
                  <a:pt x="5001387" y="1904937"/>
                  <a:pt x="5011737" y="1870329"/>
                  <a:pt x="5015230" y="1870329"/>
                </a:cubicBezTo>
                <a:cubicBezTo>
                  <a:pt x="5018659" y="1870329"/>
                  <a:pt x="5025644" y="1873758"/>
                  <a:pt x="5029074" y="1870329"/>
                </a:cubicBezTo>
                <a:cubicBezTo>
                  <a:pt x="5042916" y="1856486"/>
                  <a:pt x="5056759" y="1842580"/>
                  <a:pt x="5070666" y="1839151"/>
                </a:cubicBezTo>
                <a:cubicBezTo>
                  <a:pt x="5081016" y="1832229"/>
                  <a:pt x="5101844" y="1835658"/>
                  <a:pt x="5115687" y="1835658"/>
                </a:cubicBezTo>
                <a:cubicBezTo>
                  <a:pt x="5122609" y="1835658"/>
                  <a:pt x="5126037" y="1828737"/>
                  <a:pt x="5136451" y="1828737"/>
                </a:cubicBezTo>
                <a:cubicBezTo>
                  <a:pt x="5167630" y="1828737"/>
                  <a:pt x="5195316" y="1877251"/>
                  <a:pt x="5209159" y="1894523"/>
                </a:cubicBezTo>
                <a:close/>
                <a:moveTo>
                  <a:pt x="2885122" y="1842580"/>
                </a:moveTo>
                <a:cubicBezTo>
                  <a:pt x="2895537" y="1832229"/>
                  <a:pt x="2888615" y="1825308"/>
                  <a:pt x="2902458" y="1825308"/>
                </a:cubicBezTo>
                <a:cubicBezTo>
                  <a:pt x="2944051" y="1825308"/>
                  <a:pt x="2919794" y="1859915"/>
                  <a:pt x="2937129" y="1884172"/>
                </a:cubicBezTo>
                <a:cubicBezTo>
                  <a:pt x="2933637" y="1887601"/>
                  <a:pt x="2933637" y="1887601"/>
                  <a:pt x="2923222" y="1887601"/>
                </a:cubicBezTo>
                <a:cubicBezTo>
                  <a:pt x="2909380" y="1887601"/>
                  <a:pt x="2905951" y="1880680"/>
                  <a:pt x="2888615" y="1859915"/>
                </a:cubicBezTo>
                <a:cubicBezTo>
                  <a:pt x="2885122" y="1863408"/>
                  <a:pt x="2871280" y="1929193"/>
                  <a:pt x="2847022" y="1929193"/>
                </a:cubicBezTo>
                <a:cubicBezTo>
                  <a:pt x="2836672" y="1929193"/>
                  <a:pt x="2833180" y="1922272"/>
                  <a:pt x="2833180" y="1915351"/>
                </a:cubicBezTo>
                <a:cubicBezTo>
                  <a:pt x="2833180" y="1904937"/>
                  <a:pt x="2854008" y="1887601"/>
                  <a:pt x="2864358" y="1870329"/>
                </a:cubicBezTo>
                <a:lnTo>
                  <a:pt x="2860929" y="1839151"/>
                </a:lnTo>
                <a:cubicBezTo>
                  <a:pt x="2850515" y="1849501"/>
                  <a:pt x="2836672" y="1866837"/>
                  <a:pt x="2836672" y="1877251"/>
                </a:cubicBezTo>
                <a:cubicBezTo>
                  <a:pt x="2836672" y="1884172"/>
                  <a:pt x="2840101" y="1884172"/>
                  <a:pt x="2843594" y="1884172"/>
                </a:cubicBezTo>
                <a:cubicBezTo>
                  <a:pt x="2843594" y="1884172"/>
                  <a:pt x="2840101" y="1884172"/>
                  <a:pt x="2836672" y="1887601"/>
                </a:cubicBezTo>
                <a:cubicBezTo>
                  <a:pt x="2833180" y="1887601"/>
                  <a:pt x="2826258" y="1884172"/>
                  <a:pt x="2826258" y="1873758"/>
                </a:cubicBezTo>
                <a:cubicBezTo>
                  <a:pt x="2826258" y="1856486"/>
                  <a:pt x="2843594" y="1821815"/>
                  <a:pt x="2864358" y="1821815"/>
                </a:cubicBezTo>
                <a:cubicBezTo>
                  <a:pt x="2871280" y="1821815"/>
                  <a:pt x="2878201" y="1832229"/>
                  <a:pt x="2885122" y="1842580"/>
                </a:cubicBezTo>
                <a:close/>
                <a:moveTo>
                  <a:pt x="2971737" y="1856486"/>
                </a:moveTo>
                <a:cubicBezTo>
                  <a:pt x="2971737" y="1866837"/>
                  <a:pt x="2954401" y="1908429"/>
                  <a:pt x="2947480" y="1918780"/>
                </a:cubicBezTo>
                <a:cubicBezTo>
                  <a:pt x="2947480" y="1908429"/>
                  <a:pt x="2950972" y="1894523"/>
                  <a:pt x="2954401" y="1880680"/>
                </a:cubicBezTo>
                <a:lnTo>
                  <a:pt x="2950972" y="1832229"/>
                </a:lnTo>
                <a:cubicBezTo>
                  <a:pt x="2947480" y="1842580"/>
                  <a:pt x="2944051" y="1856486"/>
                  <a:pt x="2940558" y="1866837"/>
                </a:cubicBezTo>
                <a:cubicBezTo>
                  <a:pt x="2937129" y="1859915"/>
                  <a:pt x="2937129" y="1849501"/>
                  <a:pt x="2937129" y="1839151"/>
                </a:cubicBezTo>
                <a:cubicBezTo>
                  <a:pt x="2937129" y="1832229"/>
                  <a:pt x="2933637" y="1807972"/>
                  <a:pt x="2950972" y="1807972"/>
                </a:cubicBezTo>
                <a:cubicBezTo>
                  <a:pt x="2964815" y="1807972"/>
                  <a:pt x="2971737" y="1846072"/>
                  <a:pt x="2971737" y="1856486"/>
                </a:cubicBezTo>
                <a:close/>
                <a:moveTo>
                  <a:pt x="5867274" y="1807972"/>
                </a:moveTo>
                <a:cubicBezTo>
                  <a:pt x="5787581" y="1804480"/>
                  <a:pt x="5690616" y="1911858"/>
                  <a:pt x="5614416" y="1977708"/>
                </a:cubicBezTo>
                <a:cubicBezTo>
                  <a:pt x="5656009" y="1901508"/>
                  <a:pt x="5784151" y="1804480"/>
                  <a:pt x="5849937" y="1804480"/>
                </a:cubicBezTo>
                <a:cubicBezTo>
                  <a:pt x="5860351" y="1804480"/>
                  <a:pt x="5863781" y="1807972"/>
                  <a:pt x="5867274" y="1807972"/>
                </a:cubicBezTo>
                <a:close/>
                <a:moveTo>
                  <a:pt x="1530921" y="1901508"/>
                </a:moveTo>
                <a:lnTo>
                  <a:pt x="1350835" y="1801051"/>
                </a:lnTo>
                <a:cubicBezTo>
                  <a:pt x="1402778" y="1804480"/>
                  <a:pt x="1475486" y="1859915"/>
                  <a:pt x="1530921" y="1901508"/>
                </a:cubicBezTo>
                <a:close/>
                <a:moveTo>
                  <a:pt x="5462016" y="1870329"/>
                </a:moveTo>
                <a:cubicBezTo>
                  <a:pt x="5458587" y="1877251"/>
                  <a:pt x="5444681" y="1880680"/>
                  <a:pt x="5441251" y="1894523"/>
                </a:cubicBezTo>
                <a:cubicBezTo>
                  <a:pt x="5437759" y="1898015"/>
                  <a:pt x="5437759" y="1908429"/>
                  <a:pt x="5437759" y="1915351"/>
                </a:cubicBezTo>
                <a:cubicBezTo>
                  <a:pt x="5437759" y="1925701"/>
                  <a:pt x="5448174" y="1953451"/>
                  <a:pt x="5458587" y="1970723"/>
                </a:cubicBezTo>
                <a:cubicBezTo>
                  <a:pt x="5444681" y="1974215"/>
                  <a:pt x="5413502" y="2001901"/>
                  <a:pt x="5420487" y="2019237"/>
                </a:cubicBezTo>
                <a:cubicBezTo>
                  <a:pt x="5403151" y="2005393"/>
                  <a:pt x="5378895" y="1984629"/>
                  <a:pt x="5361559" y="1984629"/>
                </a:cubicBezTo>
                <a:cubicBezTo>
                  <a:pt x="5351209" y="1984629"/>
                  <a:pt x="5326951" y="1998472"/>
                  <a:pt x="5320030" y="1998472"/>
                </a:cubicBezTo>
                <a:cubicBezTo>
                  <a:pt x="5302695" y="1998472"/>
                  <a:pt x="5306187" y="1981137"/>
                  <a:pt x="5271516" y="1988058"/>
                </a:cubicBezTo>
                <a:cubicBezTo>
                  <a:pt x="5271516" y="1981137"/>
                  <a:pt x="5261166" y="1967293"/>
                  <a:pt x="5261166" y="1960372"/>
                </a:cubicBezTo>
                <a:cubicBezTo>
                  <a:pt x="5261166" y="1949958"/>
                  <a:pt x="5268087" y="1943037"/>
                  <a:pt x="5268087" y="1932623"/>
                </a:cubicBezTo>
                <a:cubicBezTo>
                  <a:pt x="5268087" y="1915351"/>
                  <a:pt x="5250751" y="1901508"/>
                  <a:pt x="5250751" y="1894523"/>
                </a:cubicBezTo>
                <a:cubicBezTo>
                  <a:pt x="5250751" y="1859915"/>
                  <a:pt x="5358130" y="1814893"/>
                  <a:pt x="5365051" y="1811401"/>
                </a:cubicBezTo>
                <a:cubicBezTo>
                  <a:pt x="5375466" y="1807972"/>
                  <a:pt x="5389309" y="1801051"/>
                  <a:pt x="5399659" y="1801051"/>
                </a:cubicBezTo>
                <a:cubicBezTo>
                  <a:pt x="5420487" y="1794129"/>
                  <a:pt x="5451602" y="1790637"/>
                  <a:pt x="5479351" y="1780286"/>
                </a:cubicBezTo>
                <a:cubicBezTo>
                  <a:pt x="5458587" y="1804480"/>
                  <a:pt x="5465509" y="1839151"/>
                  <a:pt x="5462016" y="1870329"/>
                </a:cubicBezTo>
                <a:close/>
                <a:moveTo>
                  <a:pt x="3816858" y="1769872"/>
                </a:moveTo>
                <a:cubicBezTo>
                  <a:pt x="3816858" y="1787208"/>
                  <a:pt x="3744087" y="1953451"/>
                  <a:pt x="3688715" y="2008823"/>
                </a:cubicBezTo>
                <a:lnTo>
                  <a:pt x="3813365" y="1762951"/>
                </a:lnTo>
                <a:cubicBezTo>
                  <a:pt x="3813365" y="1762951"/>
                  <a:pt x="3816858" y="1759458"/>
                  <a:pt x="3816858" y="1769872"/>
                </a:cubicBezTo>
                <a:close/>
                <a:moveTo>
                  <a:pt x="5569395" y="1901508"/>
                </a:moveTo>
                <a:cubicBezTo>
                  <a:pt x="5569395" y="1953451"/>
                  <a:pt x="5524374" y="2029651"/>
                  <a:pt x="5489702" y="2078101"/>
                </a:cubicBezTo>
                <a:cubicBezTo>
                  <a:pt x="5472430" y="2050415"/>
                  <a:pt x="5448174" y="2046923"/>
                  <a:pt x="5430837" y="2050415"/>
                </a:cubicBezTo>
                <a:lnTo>
                  <a:pt x="5430837" y="2029651"/>
                </a:lnTo>
                <a:cubicBezTo>
                  <a:pt x="5430837" y="2015808"/>
                  <a:pt x="5444681" y="1970723"/>
                  <a:pt x="5475859" y="1981137"/>
                </a:cubicBezTo>
                <a:cubicBezTo>
                  <a:pt x="5475859" y="1981137"/>
                  <a:pt x="5479351" y="1984629"/>
                  <a:pt x="5479351" y="1977708"/>
                </a:cubicBezTo>
                <a:cubicBezTo>
                  <a:pt x="5479351" y="1967293"/>
                  <a:pt x="5465509" y="1960372"/>
                  <a:pt x="5462016" y="1953451"/>
                </a:cubicBezTo>
                <a:cubicBezTo>
                  <a:pt x="5455095" y="1943037"/>
                  <a:pt x="5455095" y="1922272"/>
                  <a:pt x="5455095" y="1915351"/>
                </a:cubicBezTo>
                <a:cubicBezTo>
                  <a:pt x="5455095" y="1877251"/>
                  <a:pt x="5468937" y="1904937"/>
                  <a:pt x="5482781" y="1863408"/>
                </a:cubicBezTo>
                <a:cubicBezTo>
                  <a:pt x="5482781" y="1852993"/>
                  <a:pt x="5479351" y="1839151"/>
                  <a:pt x="5479351" y="1828737"/>
                </a:cubicBezTo>
                <a:cubicBezTo>
                  <a:pt x="5479351" y="1807972"/>
                  <a:pt x="5503609" y="1749108"/>
                  <a:pt x="5531295" y="1759458"/>
                </a:cubicBezTo>
                <a:cubicBezTo>
                  <a:pt x="5558981" y="1797558"/>
                  <a:pt x="5569395" y="1859915"/>
                  <a:pt x="5569395" y="1901508"/>
                </a:cubicBezTo>
                <a:close/>
                <a:moveTo>
                  <a:pt x="2625408" y="1783715"/>
                </a:moveTo>
                <a:cubicBezTo>
                  <a:pt x="2618486" y="1787208"/>
                  <a:pt x="2621915" y="1821815"/>
                  <a:pt x="2597658" y="1821815"/>
                </a:cubicBezTo>
                <a:cubicBezTo>
                  <a:pt x="2597658" y="1825308"/>
                  <a:pt x="2601151" y="1839151"/>
                  <a:pt x="2611501" y="1832229"/>
                </a:cubicBezTo>
                <a:cubicBezTo>
                  <a:pt x="2611501" y="1835658"/>
                  <a:pt x="2604580" y="1842580"/>
                  <a:pt x="2601151" y="1846072"/>
                </a:cubicBezTo>
                <a:cubicBezTo>
                  <a:pt x="2580386" y="1839151"/>
                  <a:pt x="2569972" y="1773301"/>
                  <a:pt x="2569972" y="1756029"/>
                </a:cubicBezTo>
                <a:cubicBezTo>
                  <a:pt x="2569972" y="1745615"/>
                  <a:pt x="2566480" y="1721358"/>
                  <a:pt x="2583815" y="1721358"/>
                </a:cubicBezTo>
                <a:cubicBezTo>
                  <a:pt x="2614994" y="1721358"/>
                  <a:pt x="2597658" y="1773301"/>
                  <a:pt x="2625408" y="1783715"/>
                </a:cubicBezTo>
                <a:close/>
                <a:moveTo>
                  <a:pt x="3716401" y="1752537"/>
                </a:moveTo>
                <a:cubicBezTo>
                  <a:pt x="3716401" y="1839151"/>
                  <a:pt x="3636708" y="2012315"/>
                  <a:pt x="3591687" y="2033080"/>
                </a:cubicBezTo>
                <a:cubicBezTo>
                  <a:pt x="3657537" y="1925701"/>
                  <a:pt x="3712908" y="1818386"/>
                  <a:pt x="3712908" y="1714437"/>
                </a:cubicBezTo>
                <a:cubicBezTo>
                  <a:pt x="3712908" y="1724851"/>
                  <a:pt x="3716401" y="1742186"/>
                  <a:pt x="3716401" y="1752537"/>
                </a:cubicBezTo>
                <a:close/>
                <a:moveTo>
                  <a:pt x="2770886" y="1728280"/>
                </a:moveTo>
                <a:lnTo>
                  <a:pt x="2770886" y="1707515"/>
                </a:lnTo>
                <a:lnTo>
                  <a:pt x="2770886" y="1728280"/>
                </a:lnTo>
                <a:close/>
                <a:moveTo>
                  <a:pt x="2860929" y="1704086"/>
                </a:moveTo>
                <a:lnTo>
                  <a:pt x="2860929" y="1717929"/>
                </a:lnTo>
                <a:cubicBezTo>
                  <a:pt x="2850515" y="1721358"/>
                  <a:pt x="2836672" y="1735201"/>
                  <a:pt x="2826258" y="1745615"/>
                </a:cubicBezTo>
                <a:cubicBezTo>
                  <a:pt x="2826258" y="1731772"/>
                  <a:pt x="2829751" y="1717929"/>
                  <a:pt x="2850515" y="1704086"/>
                </a:cubicBezTo>
                <a:lnTo>
                  <a:pt x="2860929" y="1704086"/>
                </a:lnTo>
                <a:close/>
                <a:moveTo>
                  <a:pt x="5441251" y="1749108"/>
                </a:moveTo>
                <a:cubicBezTo>
                  <a:pt x="5448174" y="1749108"/>
                  <a:pt x="5475859" y="1742186"/>
                  <a:pt x="5482781" y="1742186"/>
                </a:cubicBezTo>
                <a:cubicBezTo>
                  <a:pt x="5493195" y="1742186"/>
                  <a:pt x="5503609" y="1745615"/>
                  <a:pt x="5510530" y="1745615"/>
                </a:cubicBezTo>
                <a:cubicBezTo>
                  <a:pt x="5496687" y="1756029"/>
                  <a:pt x="5479351" y="1766380"/>
                  <a:pt x="5462016" y="1769872"/>
                </a:cubicBezTo>
                <a:cubicBezTo>
                  <a:pt x="5392737" y="1787208"/>
                  <a:pt x="5292281" y="1794129"/>
                  <a:pt x="5240337" y="1887601"/>
                </a:cubicBezTo>
                <a:cubicBezTo>
                  <a:pt x="5236909" y="1887601"/>
                  <a:pt x="5229987" y="1884172"/>
                  <a:pt x="5226495" y="1884172"/>
                </a:cubicBezTo>
                <a:cubicBezTo>
                  <a:pt x="5229987" y="1866837"/>
                  <a:pt x="5229987" y="1842580"/>
                  <a:pt x="5240337" y="1828737"/>
                </a:cubicBezTo>
                <a:cubicBezTo>
                  <a:pt x="5243830" y="1821815"/>
                  <a:pt x="5257674" y="1818386"/>
                  <a:pt x="5264595" y="1811401"/>
                </a:cubicBezTo>
                <a:cubicBezTo>
                  <a:pt x="5271516" y="1797558"/>
                  <a:pt x="5271516" y="1776793"/>
                  <a:pt x="5281930" y="1762951"/>
                </a:cubicBezTo>
                <a:cubicBezTo>
                  <a:pt x="5292281" y="1749108"/>
                  <a:pt x="5313109" y="1742186"/>
                  <a:pt x="5326951" y="1735201"/>
                </a:cubicBezTo>
                <a:cubicBezTo>
                  <a:pt x="5333874" y="1731772"/>
                  <a:pt x="5361559" y="1693672"/>
                  <a:pt x="5382387" y="1693672"/>
                </a:cubicBezTo>
                <a:cubicBezTo>
                  <a:pt x="5430837" y="1693672"/>
                  <a:pt x="5392737" y="1749108"/>
                  <a:pt x="5441251" y="1749108"/>
                </a:cubicBezTo>
                <a:close/>
                <a:moveTo>
                  <a:pt x="5025644" y="1752537"/>
                </a:moveTo>
                <a:cubicBezTo>
                  <a:pt x="5025644" y="1759458"/>
                  <a:pt x="5018659" y="1783715"/>
                  <a:pt x="5008309" y="1801051"/>
                </a:cubicBezTo>
                <a:cubicBezTo>
                  <a:pt x="5004816" y="1807972"/>
                  <a:pt x="4987544" y="1814893"/>
                  <a:pt x="4987544" y="1828737"/>
                </a:cubicBezTo>
                <a:cubicBezTo>
                  <a:pt x="4984051" y="1852993"/>
                  <a:pt x="4987544" y="1880680"/>
                  <a:pt x="4984051" y="1904937"/>
                </a:cubicBezTo>
                <a:cubicBezTo>
                  <a:pt x="4984051" y="1915351"/>
                  <a:pt x="4977130" y="1932623"/>
                  <a:pt x="4959795" y="1943037"/>
                </a:cubicBezTo>
                <a:cubicBezTo>
                  <a:pt x="4956366" y="1922272"/>
                  <a:pt x="4952874" y="1884172"/>
                  <a:pt x="4952874" y="1877251"/>
                </a:cubicBezTo>
                <a:cubicBezTo>
                  <a:pt x="4952874" y="1825308"/>
                  <a:pt x="4987544" y="1728280"/>
                  <a:pt x="5008309" y="1693672"/>
                </a:cubicBezTo>
                <a:cubicBezTo>
                  <a:pt x="5011737" y="1711008"/>
                  <a:pt x="5025644" y="1742186"/>
                  <a:pt x="5025644" y="1752537"/>
                </a:cubicBezTo>
                <a:close/>
                <a:moveTo>
                  <a:pt x="2878201" y="1714437"/>
                </a:moveTo>
                <a:cubicBezTo>
                  <a:pt x="2878201" y="1731772"/>
                  <a:pt x="2857437" y="1783715"/>
                  <a:pt x="2829751" y="1783715"/>
                </a:cubicBezTo>
                <a:cubicBezTo>
                  <a:pt x="2812415" y="1783715"/>
                  <a:pt x="2812415" y="1749108"/>
                  <a:pt x="2812415" y="1745615"/>
                </a:cubicBezTo>
                <a:cubicBezTo>
                  <a:pt x="2812415" y="1721358"/>
                  <a:pt x="2829751" y="1686751"/>
                  <a:pt x="2857437" y="1686751"/>
                </a:cubicBezTo>
                <a:cubicBezTo>
                  <a:pt x="2874772" y="1686751"/>
                  <a:pt x="2878201" y="1704086"/>
                  <a:pt x="2878201" y="1714437"/>
                </a:cubicBezTo>
                <a:close/>
                <a:moveTo>
                  <a:pt x="5150295" y="1776793"/>
                </a:moveTo>
                <a:cubicBezTo>
                  <a:pt x="5146866" y="1742186"/>
                  <a:pt x="5146866" y="1704086"/>
                  <a:pt x="5178044" y="1676337"/>
                </a:cubicBezTo>
                <a:cubicBezTo>
                  <a:pt x="5153787" y="1704086"/>
                  <a:pt x="5157216" y="1738693"/>
                  <a:pt x="5150295" y="1776793"/>
                </a:cubicBezTo>
                <a:close/>
                <a:moveTo>
                  <a:pt x="5874195" y="1697101"/>
                </a:moveTo>
                <a:cubicBezTo>
                  <a:pt x="5888037" y="1704086"/>
                  <a:pt x="5908802" y="1697101"/>
                  <a:pt x="5926137" y="1704086"/>
                </a:cubicBezTo>
                <a:cubicBezTo>
                  <a:pt x="5946902" y="1714437"/>
                  <a:pt x="5953824" y="1731772"/>
                  <a:pt x="5953824" y="1745615"/>
                </a:cubicBezTo>
                <a:cubicBezTo>
                  <a:pt x="5953824" y="1752537"/>
                  <a:pt x="5946902" y="1759458"/>
                  <a:pt x="5933059" y="1773301"/>
                </a:cubicBezTo>
                <a:cubicBezTo>
                  <a:pt x="5950395" y="1780286"/>
                  <a:pt x="5950395" y="1807972"/>
                  <a:pt x="5974651" y="1807972"/>
                </a:cubicBezTo>
                <a:cubicBezTo>
                  <a:pt x="5981574" y="1807972"/>
                  <a:pt x="6030024" y="1773301"/>
                  <a:pt x="6040437" y="1773301"/>
                </a:cubicBezTo>
                <a:cubicBezTo>
                  <a:pt x="6050851" y="1773301"/>
                  <a:pt x="6085459" y="1818386"/>
                  <a:pt x="6088951" y="1832229"/>
                </a:cubicBezTo>
                <a:cubicBezTo>
                  <a:pt x="6092381" y="1835658"/>
                  <a:pt x="6092381" y="1846072"/>
                  <a:pt x="6092381" y="1856486"/>
                </a:cubicBezTo>
                <a:cubicBezTo>
                  <a:pt x="6092381" y="1863408"/>
                  <a:pt x="6092381" y="1880680"/>
                  <a:pt x="6085459" y="1884172"/>
                </a:cubicBezTo>
                <a:lnTo>
                  <a:pt x="6095874" y="1894523"/>
                </a:lnTo>
                <a:cubicBezTo>
                  <a:pt x="6099302" y="1891093"/>
                  <a:pt x="6095874" y="1887601"/>
                  <a:pt x="6106224" y="1887601"/>
                </a:cubicBezTo>
                <a:cubicBezTo>
                  <a:pt x="6130481" y="1887601"/>
                  <a:pt x="6133974" y="1929193"/>
                  <a:pt x="6133974" y="1929193"/>
                </a:cubicBezTo>
                <a:cubicBezTo>
                  <a:pt x="6133974" y="1946529"/>
                  <a:pt x="6109716" y="1994980"/>
                  <a:pt x="6099302" y="2001901"/>
                </a:cubicBezTo>
                <a:cubicBezTo>
                  <a:pt x="6078537" y="2012315"/>
                  <a:pt x="6054281" y="2012315"/>
                  <a:pt x="6036945" y="2026158"/>
                </a:cubicBezTo>
                <a:cubicBezTo>
                  <a:pt x="5991924" y="2060829"/>
                  <a:pt x="5953824" y="2126615"/>
                  <a:pt x="5908802" y="2161223"/>
                </a:cubicBezTo>
                <a:cubicBezTo>
                  <a:pt x="5912295" y="2164715"/>
                  <a:pt x="5908802" y="2164715"/>
                  <a:pt x="5919216" y="2164715"/>
                </a:cubicBezTo>
                <a:cubicBezTo>
                  <a:pt x="5953824" y="2164715"/>
                  <a:pt x="6012751" y="2071180"/>
                  <a:pt x="6030024" y="2057337"/>
                </a:cubicBezTo>
                <a:cubicBezTo>
                  <a:pt x="6040437" y="2046923"/>
                  <a:pt x="6061202" y="2036572"/>
                  <a:pt x="6075045" y="2029651"/>
                </a:cubicBezTo>
                <a:lnTo>
                  <a:pt x="6085459" y="2029651"/>
                </a:lnTo>
                <a:lnTo>
                  <a:pt x="6085459" y="2036572"/>
                </a:lnTo>
                <a:cubicBezTo>
                  <a:pt x="6064695" y="2102358"/>
                  <a:pt x="6040437" y="2202815"/>
                  <a:pt x="5950395" y="2247837"/>
                </a:cubicBezTo>
                <a:cubicBezTo>
                  <a:pt x="5967730" y="2213229"/>
                  <a:pt x="5926137" y="2178558"/>
                  <a:pt x="5901881" y="2164715"/>
                </a:cubicBezTo>
                <a:cubicBezTo>
                  <a:pt x="5908802" y="2157794"/>
                  <a:pt x="5922645" y="2123123"/>
                  <a:pt x="5922645" y="2112772"/>
                </a:cubicBezTo>
                <a:cubicBezTo>
                  <a:pt x="5922645" y="2095437"/>
                  <a:pt x="5908802" y="2074672"/>
                  <a:pt x="5898451" y="2064258"/>
                </a:cubicBezTo>
                <a:cubicBezTo>
                  <a:pt x="5908802" y="2040001"/>
                  <a:pt x="5891530" y="1991551"/>
                  <a:pt x="5860351" y="1984629"/>
                </a:cubicBezTo>
                <a:cubicBezTo>
                  <a:pt x="5843016" y="1981137"/>
                  <a:pt x="5818759" y="1988058"/>
                  <a:pt x="5804916" y="1984629"/>
                </a:cubicBezTo>
                <a:cubicBezTo>
                  <a:pt x="5777230" y="1977708"/>
                  <a:pt x="5732209" y="1960372"/>
                  <a:pt x="5725224" y="1960372"/>
                </a:cubicBezTo>
                <a:cubicBezTo>
                  <a:pt x="5697537" y="1960372"/>
                  <a:pt x="5662930" y="1984629"/>
                  <a:pt x="5649024" y="1988058"/>
                </a:cubicBezTo>
                <a:cubicBezTo>
                  <a:pt x="5621337" y="1994980"/>
                  <a:pt x="5576316" y="1991551"/>
                  <a:pt x="5548630" y="2033080"/>
                </a:cubicBezTo>
                <a:cubicBezTo>
                  <a:pt x="5538216" y="2043493"/>
                  <a:pt x="5538216" y="2064258"/>
                  <a:pt x="5531295" y="2081593"/>
                </a:cubicBezTo>
                <a:cubicBezTo>
                  <a:pt x="5524374" y="2088515"/>
                  <a:pt x="5510530" y="2095437"/>
                  <a:pt x="5496687" y="2109280"/>
                </a:cubicBezTo>
                <a:cubicBezTo>
                  <a:pt x="5496687" y="2102358"/>
                  <a:pt x="5493195" y="2095437"/>
                  <a:pt x="5493195" y="2088515"/>
                </a:cubicBezTo>
                <a:cubicBezTo>
                  <a:pt x="5493195" y="2078101"/>
                  <a:pt x="5524374" y="2050415"/>
                  <a:pt x="5534787" y="2036572"/>
                </a:cubicBezTo>
                <a:cubicBezTo>
                  <a:pt x="5565902" y="1991551"/>
                  <a:pt x="5586730" y="1939608"/>
                  <a:pt x="5586730" y="1894523"/>
                </a:cubicBezTo>
                <a:cubicBezTo>
                  <a:pt x="5586730" y="1880680"/>
                  <a:pt x="5607495" y="1884172"/>
                  <a:pt x="5607495" y="1842580"/>
                </a:cubicBezTo>
                <a:cubicBezTo>
                  <a:pt x="5604002" y="1807972"/>
                  <a:pt x="5631751" y="1752537"/>
                  <a:pt x="5676774" y="1738693"/>
                </a:cubicBezTo>
                <a:cubicBezTo>
                  <a:pt x="5697537" y="1731772"/>
                  <a:pt x="5728716" y="1735201"/>
                  <a:pt x="5756402" y="1721358"/>
                </a:cubicBezTo>
                <a:cubicBezTo>
                  <a:pt x="5770309" y="1714437"/>
                  <a:pt x="5791074" y="1665986"/>
                  <a:pt x="5818759" y="1665986"/>
                </a:cubicBezTo>
                <a:cubicBezTo>
                  <a:pt x="5825681" y="1665986"/>
                  <a:pt x="5853430" y="1690180"/>
                  <a:pt x="5874195" y="1697101"/>
                </a:cubicBezTo>
                <a:close/>
                <a:moveTo>
                  <a:pt x="2968308" y="1693672"/>
                </a:moveTo>
                <a:cubicBezTo>
                  <a:pt x="2968308" y="1711008"/>
                  <a:pt x="2964815" y="1721358"/>
                  <a:pt x="2947480" y="1742186"/>
                </a:cubicBezTo>
                <a:lnTo>
                  <a:pt x="2930208" y="1742186"/>
                </a:lnTo>
                <a:lnTo>
                  <a:pt x="2930208" y="1728280"/>
                </a:lnTo>
                <a:cubicBezTo>
                  <a:pt x="2940558" y="1717929"/>
                  <a:pt x="2947480" y="1700593"/>
                  <a:pt x="2947480" y="1690180"/>
                </a:cubicBezTo>
                <a:cubicBezTo>
                  <a:pt x="2947480" y="1683258"/>
                  <a:pt x="2944051" y="1676337"/>
                  <a:pt x="2940558" y="1669415"/>
                </a:cubicBezTo>
                <a:cubicBezTo>
                  <a:pt x="2909380" y="1679829"/>
                  <a:pt x="2919794" y="1724851"/>
                  <a:pt x="2912872" y="1752537"/>
                </a:cubicBezTo>
                <a:cubicBezTo>
                  <a:pt x="2909380" y="1738693"/>
                  <a:pt x="2905951" y="1717929"/>
                  <a:pt x="2905951" y="1711008"/>
                </a:cubicBezTo>
                <a:cubicBezTo>
                  <a:pt x="2905951" y="1700593"/>
                  <a:pt x="2905951" y="1648651"/>
                  <a:pt x="2937129" y="1648651"/>
                </a:cubicBezTo>
                <a:cubicBezTo>
                  <a:pt x="2964815" y="1648651"/>
                  <a:pt x="2968308" y="1686751"/>
                  <a:pt x="2968308" y="1693672"/>
                </a:cubicBezTo>
                <a:close/>
                <a:moveTo>
                  <a:pt x="5081016" y="1783715"/>
                </a:moveTo>
                <a:cubicBezTo>
                  <a:pt x="5081016" y="1776793"/>
                  <a:pt x="5077587" y="1766380"/>
                  <a:pt x="5077587" y="1756029"/>
                </a:cubicBezTo>
                <a:cubicBezTo>
                  <a:pt x="5077587" y="1724851"/>
                  <a:pt x="5101844" y="1655572"/>
                  <a:pt x="5115687" y="1645158"/>
                </a:cubicBezTo>
                <a:cubicBezTo>
                  <a:pt x="5087937" y="1683258"/>
                  <a:pt x="5087937" y="1742186"/>
                  <a:pt x="5081016" y="1783715"/>
                </a:cubicBezTo>
                <a:close/>
                <a:moveTo>
                  <a:pt x="5496687" y="1631315"/>
                </a:moveTo>
                <a:cubicBezTo>
                  <a:pt x="5500116" y="1634808"/>
                  <a:pt x="5496687" y="1645158"/>
                  <a:pt x="5496687" y="1652080"/>
                </a:cubicBezTo>
                <a:cubicBezTo>
                  <a:pt x="5507037" y="1659065"/>
                  <a:pt x="5517451" y="1659065"/>
                  <a:pt x="5527802" y="1669415"/>
                </a:cubicBezTo>
                <a:cubicBezTo>
                  <a:pt x="5534787" y="1679829"/>
                  <a:pt x="5538216" y="1700593"/>
                  <a:pt x="5538216" y="1707515"/>
                </a:cubicBezTo>
                <a:cubicBezTo>
                  <a:pt x="5538216" y="1717929"/>
                  <a:pt x="5531295" y="1728280"/>
                  <a:pt x="5527802" y="1735201"/>
                </a:cubicBezTo>
                <a:cubicBezTo>
                  <a:pt x="5513959" y="1728280"/>
                  <a:pt x="5489702" y="1724851"/>
                  <a:pt x="5482781" y="1724851"/>
                </a:cubicBezTo>
                <a:cubicBezTo>
                  <a:pt x="5472430" y="1724851"/>
                  <a:pt x="5458587" y="1728280"/>
                  <a:pt x="5434330" y="1731772"/>
                </a:cubicBezTo>
                <a:cubicBezTo>
                  <a:pt x="5427409" y="1690180"/>
                  <a:pt x="5406581" y="1679829"/>
                  <a:pt x="5382387" y="1679829"/>
                </a:cubicBezTo>
                <a:cubicBezTo>
                  <a:pt x="5358130" y="1679829"/>
                  <a:pt x="5340795" y="1700593"/>
                  <a:pt x="5320030" y="1717929"/>
                </a:cubicBezTo>
                <a:cubicBezTo>
                  <a:pt x="5302695" y="1728280"/>
                  <a:pt x="5278437" y="1728280"/>
                  <a:pt x="5268087" y="1752537"/>
                </a:cubicBezTo>
                <a:cubicBezTo>
                  <a:pt x="5261166" y="1762951"/>
                  <a:pt x="5257674" y="1783715"/>
                  <a:pt x="5254181" y="1801051"/>
                </a:cubicBezTo>
                <a:cubicBezTo>
                  <a:pt x="5226495" y="1807972"/>
                  <a:pt x="5212651" y="1849501"/>
                  <a:pt x="5216081" y="1870329"/>
                </a:cubicBezTo>
                <a:cubicBezTo>
                  <a:pt x="5205730" y="1856486"/>
                  <a:pt x="5178044" y="1828737"/>
                  <a:pt x="5178044" y="1818386"/>
                </a:cubicBezTo>
                <a:cubicBezTo>
                  <a:pt x="5178044" y="1811401"/>
                  <a:pt x="5195316" y="1756029"/>
                  <a:pt x="5209159" y="1728280"/>
                </a:cubicBezTo>
                <a:cubicBezTo>
                  <a:pt x="5216081" y="1711008"/>
                  <a:pt x="5240337" y="1693672"/>
                  <a:pt x="5247259" y="1676337"/>
                </a:cubicBezTo>
                <a:cubicBezTo>
                  <a:pt x="5184966" y="1707515"/>
                  <a:pt x="5174551" y="1773301"/>
                  <a:pt x="5167630" y="1818386"/>
                </a:cubicBezTo>
                <a:cubicBezTo>
                  <a:pt x="5157216" y="1814893"/>
                  <a:pt x="5143374" y="1811401"/>
                  <a:pt x="5136451" y="1811401"/>
                </a:cubicBezTo>
                <a:cubicBezTo>
                  <a:pt x="5126037" y="1811401"/>
                  <a:pt x="5084509" y="1814893"/>
                  <a:pt x="5063744" y="1821815"/>
                </a:cubicBezTo>
                <a:cubicBezTo>
                  <a:pt x="5049837" y="1825308"/>
                  <a:pt x="5035995" y="1839151"/>
                  <a:pt x="5022151" y="1849501"/>
                </a:cubicBezTo>
                <a:cubicBezTo>
                  <a:pt x="5022151" y="1852993"/>
                  <a:pt x="5008309" y="1846072"/>
                  <a:pt x="5008309" y="1856486"/>
                </a:cubicBezTo>
                <a:lnTo>
                  <a:pt x="5008309" y="1832229"/>
                </a:lnTo>
                <a:cubicBezTo>
                  <a:pt x="5025644" y="1818386"/>
                  <a:pt x="5046409" y="1773301"/>
                  <a:pt x="5046409" y="1752537"/>
                </a:cubicBezTo>
                <a:cubicBezTo>
                  <a:pt x="5046409" y="1742186"/>
                  <a:pt x="5015230" y="1686751"/>
                  <a:pt x="5015230" y="1676337"/>
                </a:cubicBezTo>
                <a:cubicBezTo>
                  <a:pt x="5015230" y="1662493"/>
                  <a:pt x="5032566" y="1641729"/>
                  <a:pt x="5049837" y="1638237"/>
                </a:cubicBezTo>
                <a:cubicBezTo>
                  <a:pt x="5049837" y="1634808"/>
                  <a:pt x="5060251" y="1638237"/>
                  <a:pt x="5067174" y="1634808"/>
                </a:cubicBezTo>
                <a:cubicBezTo>
                  <a:pt x="5084509" y="1624393"/>
                  <a:pt x="5115687" y="1607058"/>
                  <a:pt x="5132959" y="1607058"/>
                </a:cubicBezTo>
                <a:cubicBezTo>
                  <a:pt x="5139944" y="1607058"/>
                  <a:pt x="5171059" y="1627886"/>
                  <a:pt x="5178044" y="1627886"/>
                </a:cubicBezTo>
                <a:cubicBezTo>
                  <a:pt x="5188395" y="1627886"/>
                  <a:pt x="5202237" y="1617472"/>
                  <a:pt x="5212651" y="1617472"/>
                </a:cubicBezTo>
                <a:cubicBezTo>
                  <a:pt x="5240337" y="1617472"/>
                  <a:pt x="5281930" y="1631315"/>
                  <a:pt x="5285359" y="1683258"/>
                </a:cubicBezTo>
                <a:cubicBezTo>
                  <a:pt x="5288851" y="1683258"/>
                  <a:pt x="5285359" y="1686751"/>
                  <a:pt x="5295774" y="1686751"/>
                </a:cubicBezTo>
                <a:cubicBezTo>
                  <a:pt x="5302695" y="1686751"/>
                  <a:pt x="5306187" y="1665986"/>
                  <a:pt x="5320030" y="1662493"/>
                </a:cubicBezTo>
                <a:cubicBezTo>
                  <a:pt x="5323459" y="1659065"/>
                  <a:pt x="5337366" y="1665986"/>
                  <a:pt x="5347716" y="1662493"/>
                </a:cubicBezTo>
                <a:cubicBezTo>
                  <a:pt x="5351209" y="1655572"/>
                  <a:pt x="5358130" y="1641729"/>
                  <a:pt x="5371974" y="1638237"/>
                </a:cubicBezTo>
                <a:cubicBezTo>
                  <a:pt x="5375466" y="1634808"/>
                  <a:pt x="5389309" y="1641729"/>
                  <a:pt x="5396230" y="1638237"/>
                </a:cubicBezTo>
                <a:cubicBezTo>
                  <a:pt x="5416995" y="1624393"/>
                  <a:pt x="5437759" y="1603629"/>
                  <a:pt x="5462016" y="1603629"/>
                </a:cubicBezTo>
                <a:cubicBezTo>
                  <a:pt x="5479351" y="1603629"/>
                  <a:pt x="5489702" y="1603629"/>
                  <a:pt x="5496687" y="1631315"/>
                </a:cubicBezTo>
                <a:close/>
                <a:moveTo>
                  <a:pt x="1378521" y="1721358"/>
                </a:moveTo>
                <a:cubicBezTo>
                  <a:pt x="1437386" y="1721358"/>
                  <a:pt x="1496251" y="1700593"/>
                  <a:pt x="1537843" y="1700593"/>
                </a:cubicBezTo>
                <a:cubicBezTo>
                  <a:pt x="1548257" y="1700593"/>
                  <a:pt x="1551686" y="1700593"/>
                  <a:pt x="1558608" y="1704086"/>
                </a:cubicBezTo>
                <a:cubicBezTo>
                  <a:pt x="1579372" y="1724851"/>
                  <a:pt x="1600200" y="1756029"/>
                  <a:pt x="1627886" y="1776793"/>
                </a:cubicBezTo>
                <a:cubicBezTo>
                  <a:pt x="1638300" y="1790637"/>
                  <a:pt x="1655572" y="1797558"/>
                  <a:pt x="1669478" y="1801051"/>
                </a:cubicBezTo>
                <a:cubicBezTo>
                  <a:pt x="1690243" y="1811401"/>
                  <a:pt x="1731772" y="1811401"/>
                  <a:pt x="1752600" y="1811401"/>
                </a:cubicBezTo>
                <a:cubicBezTo>
                  <a:pt x="1762951" y="1811401"/>
                  <a:pt x="1794129" y="1811401"/>
                  <a:pt x="1811464" y="1807972"/>
                </a:cubicBezTo>
                <a:cubicBezTo>
                  <a:pt x="1832229" y="1804480"/>
                  <a:pt x="1866900" y="1794129"/>
                  <a:pt x="1873821" y="1794129"/>
                </a:cubicBezTo>
                <a:cubicBezTo>
                  <a:pt x="1884172" y="1794129"/>
                  <a:pt x="1981137" y="1873758"/>
                  <a:pt x="2033143" y="1908429"/>
                </a:cubicBezTo>
                <a:cubicBezTo>
                  <a:pt x="1991551" y="1904937"/>
                  <a:pt x="1908429" y="1901508"/>
                  <a:pt x="1901508" y="1901508"/>
                </a:cubicBezTo>
                <a:cubicBezTo>
                  <a:pt x="1787208" y="1901508"/>
                  <a:pt x="1641729" y="1915351"/>
                  <a:pt x="1541272" y="1974215"/>
                </a:cubicBezTo>
                <a:cubicBezTo>
                  <a:pt x="1537843" y="1977708"/>
                  <a:pt x="1534351" y="1984629"/>
                  <a:pt x="1530921" y="1988058"/>
                </a:cubicBezTo>
                <a:cubicBezTo>
                  <a:pt x="1503172" y="2005393"/>
                  <a:pt x="1485900" y="2057337"/>
                  <a:pt x="1485900" y="2088515"/>
                </a:cubicBezTo>
                <a:cubicBezTo>
                  <a:pt x="1485900" y="2150872"/>
                  <a:pt x="1537843" y="2175129"/>
                  <a:pt x="1610551" y="2216658"/>
                </a:cubicBezTo>
                <a:cubicBezTo>
                  <a:pt x="1627886" y="2227072"/>
                  <a:pt x="1655572" y="2230501"/>
                  <a:pt x="1679829" y="2244344"/>
                </a:cubicBezTo>
                <a:cubicBezTo>
                  <a:pt x="1700594" y="2258251"/>
                  <a:pt x="1697164" y="2279015"/>
                  <a:pt x="1704086" y="2296351"/>
                </a:cubicBezTo>
                <a:cubicBezTo>
                  <a:pt x="1711008" y="2313623"/>
                  <a:pt x="1717929" y="2330958"/>
                  <a:pt x="1728343" y="2348294"/>
                </a:cubicBezTo>
                <a:cubicBezTo>
                  <a:pt x="1769872" y="2403666"/>
                  <a:pt x="1835721" y="2379472"/>
                  <a:pt x="1891094" y="2403666"/>
                </a:cubicBezTo>
                <a:cubicBezTo>
                  <a:pt x="1915351" y="2414080"/>
                  <a:pt x="1911921" y="2438337"/>
                  <a:pt x="1918843" y="2455672"/>
                </a:cubicBezTo>
                <a:cubicBezTo>
                  <a:pt x="1953451" y="2535301"/>
                  <a:pt x="2036572" y="2538794"/>
                  <a:pt x="2088515" y="2538794"/>
                </a:cubicBezTo>
                <a:cubicBezTo>
                  <a:pt x="2046986" y="2583815"/>
                  <a:pt x="2033143" y="2614994"/>
                  <a:pt x="2033143" y="2656523"/>
                </a:cubicBezTo>
                <a:cubicBezTo>
                  <a:pt x="2033143" y="2701544"/>
                  <a:pt x="2067751" y="2774315"/>
                  <a:pt x="2130108" y="2795080"/>
                </a:cubicBezTo>
                <a:cubicBezTo>
                  <a:pt x="2126615" y="2802001"/>
                  <a:pt x="2112772" y="2808923"/>
                  <a:pt x="2105851" y="2822766"/>
                </a:cubicBezTo>
                <a:cubicBezTo>
                  <a:pt x="2095437" y="2833180"/>
                  <a:pt x="2092008" y="2853944"/>
                  <a:pt x="2092008" y="2864358"/>
                </a:cubicBezTo>
                <a:cubicBezTo>
                  <a:pt x="2092008" y="2881630"/>
                  <a:pt x="2095437" y="2898966"/>
                  <a:pt x="2116264" y="2916301"/>
                </a:cubicBezTo>
                <a:cubicBezTo>
                  <a:pt x="2043494" y="2916301"/>
                  <a:pt x="1918843" y="2919730"/>
                  <a:pt x="1891094" y="3034030"/>
                </a:cubicBezTo>
                <a:cubicBezTo>
                  <a:pt x="1873821" y="3034030"/>
                  <a:pt x="1849564" y="3034030"/>
                  <a:pt x="1832229" y="3044444"/>
                </a:cubicBezTo>
                <a:cubicBezTo>
                  <a:pt x="1794129" y="3058287"/>
                  <a:pt x="1745678" y="3141409"/>
                  <a:pt x="1745678" y="3172587"/>
                </a:cubicBezTo>
                <a:cubicBezTo>
                  <a:pt x="1745678" y="3179509"/>
                  <a:pt x="1742186" y="3193351"/>
                  <a:pt x="1762951" y="3203766"/>
                </a:cubicBezTo>
                <a:cubicBezTo>
                  <a:pt x="1766443" y="3200337"/>
                  <a:pt x="1762951" y="3196844"/>
                  <a:pt x="1762951" y="3189923"/>
                </a:cubicBezTo>
                <a:cubicBezTo>
                  <a:pt x="1762951" y="3165666"/>
                  <a:pt x="1818386" y="3082544"/>
                  <a:pt x="1828800" y="3075623"/>
                </a:cubicBezTo>
                <a:cubicBezTo>
                  <a:pt x="1839151" y="3065209"/>
                  <a:pt x="1856486" y="3061780"/>
                  <a:pt x="1870329" y="3061780"/>
                </a:cubicBezTo>
                <a:cubicBezTo>
                  <a:pt x="1880743" y="3061780"/>
                  <a:pt x="1894586" y="3065209"/>
                  <a:pt x="1905000" y="3061780"/>
                </a:cubicBezTo>
                <a:cubicBezTo>
                  <a:pt x="1918843" y="3058287"/>
                  <a:pt x="1922272" y="3030601"/>
                  <a:pt x="1922272" y="3023680"/>
                </a:cubicBezTo>
                <a:cubicBezTo>
                  <a:pt x="1936115" y="2961323"/>
                  <a:pt x="2060829" y="2930144"/>
                  <a:pt x="2109343" y="2930144"/>
                </a:cubicBezTo>
                <a:cubicBezTo>
                  <a:pt x="2147443" y="2930144"/>
                  <a:pt x="2137029" y="2954401"/>
                  <a:pt x="2185543" y="2971737"/>
                </a:cubicBezTo>
                <a:cubicBezTo>
                  <a:pt x="2161286" y="2968244"/>
                  <a:pt x="2133537" y="2989009"/>
                  <a:pt x="2112772" y="3009837"/>
                </a:cubicBezTo>
                <a:cubicBezTo>
                  <a:pt x="2064321" y="3058287"/>
                  <a:pt x="2015808" y="3113723"/>
                  <a:pt x="1963864" y="3158744"/>
                </a:cubicBezTo>
                <a:cubicBezTo>
                  <a:pt x="1946529" y="3172587"/>
                  <a:pt x="1922272" y="3179509"/>
                  <a:pt x="1908429" y="3189923"/>
                </a:cubicBezTo>
                <a:cubicBezTo>
                  <a:pt x="1859915" y="3217609"/>
                  <a:pt x="1814894" y="3238437"/>
                  <a:pt x="1773364" y="3238437"/>
                </a:cubicBezTo>
                <a:cubicBezTo>
                  <a:pt x="1766443" y="3238437"/>
                  <a:pt x="1752600" y="3238437"/>
                  <a:pt x="1745678" y="3234944"/>
                </a:cubicBezTo>
                <a:cubicBezTo>
                  <a:pt x="1724851" y="3231451"/>
                  <a:pt x="1700594" y="3210687"/>
                  <a:pt x="1693672" y="3210687"/>
                </a:cubicBezTo>
                <a:cubicBezTo>
                  <a:pt x="1683321" y="3210687"/>
                  <a:pt x="1679829" y="3217609"/>
                  <a:pt x="1662494" y="3228023"/>
                </a:cubicBezTo>
                <a:cubicBezTo>
                  <a:pt x="1627886" y="3252280"/>
                  <a:pt x="1617472" y="3248787"/>
                  <a:pt x="1589786" y="3248787"/>
                </a:cubicBezTo>
                <a:cubicBezTo>
                  <a:pt x="1558608" y="3248787"/>
                  <a:pt x="1530921" y="3248787"/>
                  <a:pt x="1506664" y="3217609"/>
                </a:cubicBezTo>
                <a:cubicBezTo>
                  <a:pt x="1496251" y="3203766"/>
                  <a:pt x="1492821" y="3183001"/>
                  <a:pt x="1482408" y="3172587"/>
                </a:cubicBezTo>
                <a:cubicBezTo>
                  <a:pt x="1468564" y="3162237"/>
                  <a:pt x="1454721" y="3169158"/>
                  <a:pt x="1440878" y="3169158"/>
                </a:cubicBezTo>
                <a:cubicBezTo>
                  <a:pt x="1409700" y="3172587"/>
                  <a:pt x="1347343" y="3127566"/>
                  <a:pt x="1347343" y="3086037"/>
                </a:cubicBezTo>
                <a:cubicBezTo>
                  <a:pt x="1347343" y="3079051"/>
                  <a:pt x="1354264" y="3079051"/>
                  <a:pt x="1354264" y="3072130"/>
                </a:cubicBezTo>
                <a:cubicBezTo>
                  <a:pt x="1354264" y="3061780"/>
                  <a:pt x="1347343" y="3061780"/>
                  <a:pt x="1347343" y="3054858"/>
                </a:cubicBezTo>
                <a:cubicBezTo>
                  <a:pt x="1350835" y="3047937"/>
                  <a:pt x="1350835" y="3037523"/>
                  <a:pt x="1350835" y="3030601"/>
                </a:cubicBezTo>
                <a:cubicBezTo>
                  <a:pt x="1357757" y="3006344"/>
                  <a:pt x="1378521" y="2961323"/>
                  <a:pt x="1378521" y="2954401"/>
                </a:cubicBezTo>
                <a:cubicBezTo>
                  <a:pt x="1378521" y="2926715"/>
                  <a:pt x="1316164" y="2898966"/>
                  <a:pt x="1312735" y="2895537"/>
                </a:cubicBezTo>
                <a:cubicBezTo>
                  <a:pt x="1288478" y="2878201"/>
                  <a:pt x="1271143" y="2812415"/>
                  <a:pt x="1271143" y="2791587"/>
                </a:cubicBezTo>
                <a:cubicBezTo>
                  <a:pt x="1271143" y="2784666"/>
                  <a:pt x="1274635" y="2767394"/>
                  <a:pt x="1274635" y="2756980"/>
                </a:cubicBezTo>
                <a:cubicBezTo>
                  <a:pt x="1281557" y="2743137"/>
                  <a:pt x="1302321" y="2715387"/>
                  <a:pt x="1323086" y="2705037"/>
                </a:cubicBezTo>
                <a:cubicBezTo>
                  <a:pt x="1326578" y="2701544"/>
                  <a:pt x="1340421" y="2701544"/>
                  <a:pt x="1347343" y="2698115"/>
                </a:cubicBezTo>
                <a:cubicBezTo>
                  <a:pt x="1354264" y="2698115"/>
                  <a:pt x="1357757" y="2694623"/>
                  <a:pt x="1357757" y="2684209"/>
                </a:cubicBezTo>
                <a:cubicBezTo>
                  <a:pt x="1357757" y="2677287"/>
                  <a:pt x="1340421" y="2639187"/>
                  <a:pt x="1340421" y="2628837"/>
                </a:cubicBezTo>
                <a:cubicBezTo>
                  <a:pt x="1340421" y="2621915"/>
                  <a:pt x="1343851" y="2594166"/>
                  <a:pt x="1354264" y="2583815"/>
                </a:cubicBezTo>
                <a:cubicBezTo>
                  <a:pt x="1371600" y="2559558"/>
                  <a:pt x="1465072" y="2497201"/>
                  <a:pt x="1472057" y="2497201"/>
                </a:cubicBezTo>
                <a:cubicBezTo>
                  <a:pt x="1506664" y="2497201"/>
                  <a:pt x="1551686" y="2531872"/>
                  <a:pt x="1659064" y="2531872"/>
                </a:cubicBezTo>
                <a:cubicBezTo>
                  <a:pt x="1704086" y="2531872"/>
                  <a:pt x="1756029" y="2521458"/>
                  <a:pt x="1804543" y="2500694"/>
                </a:cubicBezTo>
                <a:cubicBezTo>
                  <a:pt x="1811464" y="2511044"/>
                  <a:pt x="1818386" y="2528380"/>
                  <a:pt x="1825308" y="2542223"/>
                </a:cubicBezTo>
                <a:cubicBezTo>
                  <a:pt x="1839151" y="2517966"/>
                  <a:pt x="1818386" y="2483358"/>
                  <a:pt x="1856486" y="2483358"/>
                </a:cubicBezTo>
                <a:cubicBezTo>
                  <a:pt x="1846072" y="2479866"/>
                  <a:pt x="1835721" y="2483358"/>
                  <a:pt x="1825308" y="2479866"/>
                </a:cubicBezTo>
                <a:cubicBezTo>
                  <a:pt x="1821815" y="2476437"/>
                  <a:pt x="1811464" y="2462594"/>
                  <a:pt x="1804543" y="2459101"/>
                </a:cubicBezTo>
                <a:cubicBezTo>
                  <a:pt x="1787208" y="2448751"/>
                  <a:pt x="1756029" y="2438337"/>
                  <a:pt x="1745678" y="2438337"/>
                </a:cubicBezTo>
                <a:lnTo>
                  <a:pt x="1683321" y="2438337"/>
                </a:lnTo>
                <a:cubicBezTo>
                  <a:pt x="1693672" y="2365566"/>
                  <a:pt x="1617472" y="2289366"/>
                  <a:pt x="1558608" y="2289366"/>
                </a:cubicBezTo>
                <a:lnTo>
                  <a:pt x="1489329" y="2289366"/>
                </a:lnTo>
                <a:cubicBezTo>
                  <a:pt x="1489329" y="2272094"/>
                  <a:pt x="1485900" y="2247837"/>
                  <a:pt x="1472057" y="2230501"/>
                </a:cubicBezTo>
                <a:cubicBezTo>
                  <a:pt x="1430464" y="2168144"/>
                  <a:pt x="1368108" y="2154301"/>
                  <a:pt x="1326578" y="2143951"/>
                </a:cubicBezTo>
                <a:cubicBezTo>
                  <a:pt x="1309243" y="2140458"/>
                  <a:pt x="1284986" y="2147380"/>
                  <a:pt x="1267651" y="2137029"/>
                </a:cubicBezTo>
                <a:cubicBezTo>
                  <a:pt x="1253808" y="2130044"/>
                  <a:pt x="1253808" y="2105851"/>
                  <a:pt x="1243457" y="2095437"/>
                </a:cubicBezTo>
                <a:cubicBezTo>
                  <a:pt x="1226121" y="2071180"/>
                  <a:pt x="1201864" y="2060829"/>
                  <a:pt x="1184529" y="2057337"/>
                </a:cubicBezTo>
                <a:cubicBezTo>
                  <a:pt x="1177608" y="2053908"/>
                  <a:pt x="1167257" y="2057337"/>
                  <a:pt x="1160335" y="2057337"/>
                </a:cubicBezTo>
                <a:cubicBezTo>
                  <a:pt x="1077214" y="2057337"/>
                  <a:pt x="1018286" y="2150872"/>
                  <a:pt x="1025208" y="2230501"/>
                </a:cubicBezTo>
                <a:lnTo>
                  <a:pt x="931735" y="2230501"/>
                </a:lnTo>
                <a:cubicBezTo>
                  <a:pt x="879792" y="2216658"/>
                  <a:pt x="810514" y="2202815"/>
                  <a:pt x="762000" y="2140458"/>
                </a:cubicBezTo>
                <a:cubicBezTo>
                  <a:pt x="768921" y="2126615"/>
                  <a:pt x="786257" y="2133537"/>
                  <a:pt x="800100" y="2126615"/>
                </a:cubicBezTo>
                <a:cubicBezTo>
                  <a:pt x="782764" y="2112772"/>
                  <a:pt x="758571" y="2133537"/>
                  <a:pt x="741235" y="2109280"/>
                </a:cubicBezTo>
                <a:cubicBezTo>
                  <a:pt x="741235" y="2109280"/>
                  <a:pt x="730821" y="2109280"/>
                  <a:pt x="727392" y="2112772"/>
                </a:cubicBezTo>
                <a:cubicBezTo>
                  <a:pt x="730821" y="2116201"/>
                  <a:pt x="734314" y="2116201"/>
                  <a:pt x="737743" y="2116201"/>
                </a:cubicBezTo>
                <a:cubicBezTo>
                  <a:pt x="685800" y="2126615"/>
                  <a:pt x="637286" y="2015808"/>
                  <a:pt x="637286" y="1984629"/>
                </a:cubicBezTo>
                <a:cubicBezTo>
                  <a:pt x="637286" y="1939608"/>
                  <a:pt x="685800" y="1939608"/>
                  <a:pt x="685800" y="1918780"/>
                </a:cubicBezTo>
                <a:cubicBezTo>
                  <a:pt x="685800" y="1911858"/>
                  <a:pt x="665035" y="1898015"/>
                  <a:pt x="658114" y="1887601"/>
                </a:cubicBezTo>
                <a:cubicBezTo>
                  <a:pt x="651192" y="1877251"/>
                  <a:pt x="647700" y="1859915"/>
                  <a:pt x="647700" y="1849501"/>
                </a:cubicBezTo>
                <a:cubicBezTo>
                  <a:pt x="647700" y="1821815"/>
                  <a:pt x="661543" y="1783715"/>
                  <a:pt x="696214" y="1762951"/>
                </a:cubicBezTo>
                <a:cubicBezTo>
                  <a:pt x="716978" y="1749108"/>
                  <a:pt x="748157" y="1742186"/>
                  <a:pt x="775843" y="1735201"/>
                </a:cubicBezTo>
                <a:cubicBezTo>
                  <a:pt x="782764" y="1717929"/>
                  <a:pt x="779335" y="1711008"/>
                  <a:pt x="782764" y="1686751"/>
                </a:cubicBezTo>
                <a:cubicBezTo>
                  <a:pt x="807021" y="1645158"/>
                  <a:pt x="876300" y="1596708"/>
                  <a:pt x="914400" y="1596708"/>
                </a:cubicBezTo>
                <a:cubicBezTo>
                  <a:pt x="921321" y="1596708"/>
                  <a:pt x="935164" y="1610551"/>
                  <a:pt x="945578" y="1610551"/>
                </a:cubicBezTo>
                <a:cubicBezTo>
                  <a:pt x="952500" y="1610551"/>
                  <a:pt x="980186" y="1596708"/>
                  <a:pt x="997521" y="1593215"/>
                </a:cubicBezTo>
                <a:cubicBezTo>
                  <a:pt x="1021778" y="1582865"/>
                  <a:pt x="1052957" y="1582865"/>
                  <a:pt x="1080643" y="1579372"/>
                </a:cubicBezTo>
                <a:cubicBezTo>
                  <a:pt x="1167257" y="1697101"/>
                  <a:pt x="1271143" y="1721358"/>
                  <a:pt x="1378521" y="1721358"/>
                </a:cubicBezTo>
                <a:close/>
                <a:moveTo>
                  <a:pt x="4883595" y="1721358"/>
                </a:moveTo>
                <a:cubicBezTo>
                  <a:pt x="4880166" y="1676337"/>
                  <a:pt x="4894009" y="1613980"/>
                  <a:pt x="4932109" y="1575880"/>
                </a:cubicBezTo>
                <a:cubicBezTo>
                  <a:pt x="4904423" y="1624393"/>
                  <a:pt x="4887087" y="1672908"/>
                  <a:pt x="4883595" y="1721358"/>
                </a:cubicBezTo>
                <a:close/>
                <a:moveTo>
                  <a:pt x="4506087" y="1589786"/>
                </a:moveTo>
                <a:cubicBezTo>
                  <a:pt x="4506087" y="1589786"/>
                  <a:pt x="4506087" y="1593215"/>
                  <a:pt x="4502595" y="1596708"/>
                </a:cubicBezTo>
                <a:cubicBezTo>
                  <a:pt x="4492244" y="1593215"/>
                  <a:pt x="4478401" y="1589786"/>
                  <a:pt x="4467987" y="1589786"/>
                </a:cubicBezTo>
                <a:cubicBezTo>
                  <a:pt x="4422966" y="1589786"/>
                  <a:pt x="4412551" y="1620965"/>
                  <a:pt x="4412551" y="1655572"/>
                </a:cubicBezTo>
                <a:cubicBezTo>
                  <a:pt x="4412551" y="1662493"/>
                  <a:pt x="4416044" y="1672908"/>
                  <a:pt x="4419474" y="1679829"/>
                </a:cubicBezTo>
                <a:cubicBezTo>
                  <a:pt x="4384866" y="1672908"/>
                  <a:pt x="4377944" y="1697101"/>
                  <a:pt x="4377944" y="1711008"/>
                </a:cubicBezTo>
                <a:cubicBezTo>
                  <a:pt x="4377944" y="1721358"/>
                  <a:pt x="4384866" y="1738693"/>
                  <a:pt x="4388295" y="1749108"/>
                </a:cubicBezTo>
                <a:cubicBezTo>
                  <a:pt x="4377944" y="1745615"/>
                  <a:pt x="4364101" y="1742186"/>
                  <a:pt x="4353687" y="1742186"/>
                </a:cubicBezTo>
                <a:cubicBezTo>
                  <a:pt x="4301744" y="1742186"/>
                  <a:pt x="4315587" y="1821815"/>
                  <a:pt x="4308666" y="1835658"/>
                </a:cubicBezTo>
                <a:cubicBezTo>
                  <a:pt x="4305174" y="1842580"/>
                  <a:pt x="4298251" y="1849501"/>
                  <a:pt x="4298251" y="1859915"/>
                </a:cubicBezTo>
                <a:cubicBezTo>
                  <a:pt x="4298251" y="1891093"/>
                  <a:pt x="4326001" y="1901508"/>
                  <a:pt x="4350258" y="1946529"/>
                </a:cubicBezTo>
                <a:cubicBezTo>
                  <a:pt x="4371023" y="1977708"/>
                  <a:pt x="4384866" y="2015808"/>
                  <a:pt x="4402201" y="2050415"/>
                </a:cubicBezTo>
                <a:cubicBezTo>
                  <a:pt x="4357180" y="2033080"/>
                  <a:pt x="4332923" y="1970723"/>
                  <a:pt x="4298251" y="1970723"/>
                </a:cubicBezTo>
                <a:cubicBezTo>
                  <a:pt x="4284409" y="1970723"/>
                  <a:pt x="4267074" y="1967293"/>
                  <a:pt x="4260151" y="1998472"/>
                </a:cubicBezTo>
                <a:cubicBezTo>
                  <a:pt x="4242880" y="1994980"/>
                  <a:pt x="4225544" y="1991551"/>
                  <a:pt x="4218623" y="1991551"/>
                </a:cubicBezTo>
                <a:cubicBezTo>
                  <a:pt x="4194366" y="1991551"/>
                  <a:pt x="4177030" y="1998472"/>
                  <a:pt x="4163187" y="2026158"/>
                </a:cubicBezTo>
                <a:cubicBezTo>
                  <a:pt x="4152836" y="2026158"/>
                  <a:pt x="4121658" y="2040001"/>
                  <a:pt x="4128580" y="2060829"/>
                </a:cubicBezTo>
                <a:cubicBezTo>
                  <a:pt x="4121658" y="2046923"/>
                  <a:pt x="4107751" y="2022729"/>
                  <a:pt x="4093909" y="2012315"/>
                </a:cubicBezTo>
                <a:cubicBezTo>
                  <a:pt x="4073144" y="1994980"/>
                  <a:pt x="4010787" y="1991551"/>
                  <a:pt x="3979609" y="1991551"/>
                </a:cubicBezTo>
                <a:cubicBezTo>
                  <a:pt x="3945001" y="1991551"/>
                  <a:pt x="3924236" y="2005393"/>
                  <a:pt x="3889565" y="2050415"/>
                </a:cubicBezTo>
                <a:cubicBezTo>
                  <a:pt x="3875723" y="2036572"/>
                  <a:pt x="3854958" y="2026158"/>
                  <a:pt x="3841115" y="2026158"/>
                </a:cubicBezTo>
                <a:cubicBezTo>
                  <a:pt x="3796030" y="2026158"/>
                  <a:pt x="3778758" y="2057337"/>
                  <a:pt x="3757994" y="2098929"/>
                </a:cubicBezTo>
                <a:cubicBezTo>
                  <a:pt x="3730244" y="2105851"/>
                  <a:pt x="3671380" y="2109280"/>
                  <a:pt x="3664458" y="2109280"/>
                </a:cubicBezTo>
                <a:cubicBezTo>
                  <a:pt x="3591687" y="2109280"/>
                  <a:pt x="3591687" y="2043493"/>
                  <a:pt x="3515487" y="2043493"/>
                </a:cubicBezTo>
                <a:cubicBezTo>
                  <a:pt x="3467037" y="2043493"/>
                  <a:pt x="3428937" y="2060829"/>
                  <a:pt x="3376994" y="2112772"/>
                </a:cubicBezTo>
                <a:cubicBezTo>
                  <a:pt x="3463544" y="2008823"/>
                  <a:pt x="3525901" y="1904937"/>
                  <a:pt x="3560572" y="1801051"/>
                </a:cubicBezTo>
                <a:cubicBezTo>
                  <a:pt x="3570922" y="1769872"/>
                  <a:pt x="3577844" y="1735201"/>
                  <a:pt x="3584765" y="1704086"/>
                </a:cubicBezTo>
                <a:cubicBezTo>
                  <a:pt x="3602101" y="1697101"/>
                  <a:pt x="3622865" y="1683258"/>
                  <a:pt x="3640201" y="1672908"/>
                </a:cubicBezTo>
                <a:cubicBezTo>
                  <a:pt x="3660965" y="1659065"/>
                  <a:pt x="3685222" y="1638237"/>
                  <a:pt x="3712908" y="1617472"/>
                </a:cubicBezTo>
                <a:cubicBezTo>
                  <a:pt x="3716401" y="1613980"/>
                  <a:pt x="3726815" y="1613980"/>
                  <a:pt x="3733737" y="1613980"/>
                </a:cubicBezTo>
                <a:cubicBezTo>
                  <a:pt x="3764915" y="1613980"/>
                  <a:pt x="3747580" y="1652080"/>
                  <a:pt x="3775265" y="1652080"/>
                </a:cubicBezTo>
                <a:cubicBezTo>
                  <a:pt x="3792601" y="1652080"/>
                  <a:pt x="3813365" y="1627886"/>
                  <a:pt x="3861880" y="1627886"/>
                </a:cubicBezTo>
                <a:cubicBezTo>
                  <a:pt x="3872230" y="1627886"/>
                  <a:pt x="3893058" y="1627886"/>
                  <a:pt x="3906901" y="1634808"/>
                </a:cubicBezTo>
                <a:cubicBezTo>
                  <a:pt x="3917315" y="1641729"/>
                  <a:pt x="3924236" y="1659065"/>
                  <a:pt x="3938080" y="1662493"/>
                </a:cubicBezTo>
                <a:cubicBezTo>
                  <a:pt x="3955415" y="1669415"/>
                  <a:pt x="3983101" y="1652080"/>
                  <a:pt x="3996944" y="1676337"/>
                </a:cubicBezTo>
                <a:cubicBezTo>
                  <a:pt x="4024630" y="1721358"/>
                  <a:pt x="4041965" y="1742186"/>
                  <a:pt x="4041965" y="1783715"/>
                </a:cubicBezTo>
                <a:cubicBezTo>
                  <a:pt x="4041965" y="1828737"/>
                  <a:pt x="4021201" y="1828737"/>
                  <a:pt x="3990023" y="1891093"/>
                </a:cubicBezTo>
                <a:cubicBezTo>
                  <a:pt x="3990023" y="1891093"/>
                  <a:pt x="3990023" y="1887601"/>
                  <a:pt x="3986530" y="1884172"/>
                </a:cubicBezTo>
                <a:cubicBezTo>
                  <a:pt x="3979609" y="1891093"/>
                  <a:pt x="3965765" y="1904937"/>
                  <a:pt x="3955415" y="1911858"/>
                </a:cubicBezTo>
                <a:cubicBezTo>
                  <a:pt x="3913823" y="1936115"/>
                  <a:pt x="3868801" y="1939608"/>
                  <a:pt x="3830701" y="1960372"/>
                </a:cubicBezTo>
                <a:cubicBezTo>
                  <a:pt x="3764915" y="1988058"/>
                  <a:pt x="3667887" y="2036572"/>
                  <a:pt x="3660965" y="2098929"/>
                </a:cubicBezTo>
                <a:cubicBezTo>
                  <a:pt x="3754501" y="2005393"/>
                  <a:pt x="3858387" y="1977708"/>
                  <a:pt x="3955415" y="1932623"/>
                </a:cubicBezTo>
                <a:cubicBezTo>
                  <a:pt x="3965765" y="1929193"/>
                  <a:pt x="3976180" y="1918780"/>
                  <a:pt x="3983101" y="1908429"/>
                </a:cubicBezTo>
                <a:cubicBezTo>
                  <a:pt x="4066223" y="1911858"/>
                  <a:pt x="4187444" y="1849501"/>
                  <a:pt x="4253230" y="1745615"/>
                </a:cubicBezTo>
                <a:cubicBezTo>
                  <a:pt x="4274058" y="1711008"/>
                  <a:pt x="4284409" y="1669415"/>
                  <a:pt x="4301744" y="1634808"/>
                </a:cubicBezTo>
                <a:cubicBezTo>
                  <a:pt x="4312158" y="1607058"/>
                  <a:pt x="4329430" y="1582865"/>
                  <a:pt x="4339844" y="1558608"/>
                </a:cubicBezTo>
                <a:cubicBezTo>
                  <a:pt x="4395280" y="1562037"/>
                  <a:pt x="4450651" y="1558608"/>
                  <a:pt x="4506087" y="1589786"/>
                </a:cubicBezTo>
                <a:close/>
                <a:moveTo>
                  <a:pt x="3016758" y="1558608"/>
                </a:moveTo>
                <a:cubicBezTo>
                  <a:pt x="3016758" y="1565529"/>
                  <a:pt x="2975229" y="1613980"/>
                  <a:pt x="2975229" y="1620965"/>
                </a:cubicBezTo>
                <a:cubicBezTo>
                  <a:pt x="2975229" y="1641729"/>
                  <a:pt x="3009837" y="1624393"/>
                  <a:pt x="3009837" y="1662493"/>
                </a:cubicBezTo>
                <a:cubicBezTo>
                  <a:pt x="3009837" y="1683258"/>
                  <a:pt x="2968308" y="1749108"/>
                  <a:pt x="2968308" y="1769872"/>
                </a:cubicBezTo>
                <a:cubicBezTo>
                  <a:pt x="2968308" y="1807972"/>
                  <a:pt x="3034094" y="1776793"/>
                  <a:pt x="3034094" y="1821815"/>
                </a:cubicBezTo>
                <a:cubicBezTo>
                  <a:pt x="3034094" y="1870329"/>
                  <a:pt x="2968308" y="1859915"/>
                  <a:pt x="2968308" y="1925701"/>
                </a:cubicBezTo>
                <a:cubicBezTo>
                  <a:pt x="2968308" y="1974215"/>
                  <a:pt x="3030601" y="1988058"/>
                  <a:pt x="3068701" y="1991551"/>
                </a:cubicBezTo>
                <a:cubicBezTo>
                  <a:pt x="3068701" y="2012315"/>
                  <a:pt x="3061780" y="2033080"/>
                  <a:pt x="3068701" y="2053908"/>
                </a:cubicBezTo>
                <a:cubicBezTo>
                  <a:pt x="3079115" y="2081593"/>
                  <a:pt x="3120644" y="2109280"/>
                  <a:pt x="3120644" y="2137029"/>
                </a:cubicBezTo>
                <a:cubicBezTo>
                  <a:pt x="3120644" y="2143951"/>
                  <a:pt x="3113722" y="2171637"/>
                  <a:pt x="3113722" y="2182051"/>
                </a:cubicBezTo>
                <a:cubicBezTo>
                  <a:pt x="3113722" y="2233994"/>
                  <a:pt x="3172651" y="2289366"/>
                  <a:pt x="3228022" y="2296351"/>
                </a:cubicBezTo>
                <a:cubicBezTo>
                  <a:pt x="3210751" y="2310194"/>
                  <a:pt x="3189922" y="2310194"/>
                  <a:pt x="3183001" y="2334451"/>
                </a:cubicBezTo>
                <a:lnTo>
                  <a:pt x="3200337" y="2334451"/>
                </a:lnTo>
                <a:cubicBezTo>
                  <a:pt x="3224594" y="2324037"/>
                  <a:pt x="3252280" y="2303272"/>
                  <a:pt x="3269615" y="2282444"/>
                </a:cubicBezTo>
                <a:cubicBezTo>
                  <a:pt x="3328480" y="2202815"/>
                  <a:pt x="3422015" y="2074672"/>
                  <a:pt x="3515487" y="2074672"/>
                </a:cubicBezTo>
                <a:cubicBezTo>
                  <a:pt x="3560572" y="2074672"/>
                  <a:pt x="3553587" y="2105851"/>
                  <a:pt x="3626358" y="2133537"/>
                </a:cubicBezTo>
                <a:cubicBezTo>
                  <a:pt x="3643694" y="2140458"/>
                  <a:pt x="3671380" y="2137029"/>
                  <a:pt x="3695637" y="2133537"/>
                </a:cubicBezTo>
                <a:cubicBezTo>
                  <a:pt x="3695637" y="2150872"/>
                  <a:pt x="3695637" y="2168144"/>
                  <a:pt x="3699065" y="2185480"/>
                </a:cubicBezTo>
                <a:cubicBezTo>
                  <a:pt x="3681794" y="2185480"/>
                  <a:pt x="3671380" y="2209737"/>
                  <a:pt x="3671380" y="2216658"/>
                </a:cubicBezTo>
                <a:cubicBezTo>
                  <a:pt x="3671380" y="2230501"/>
                  <a:pt x="3681794" y="2254758"/>
                  <a:pt x="3692144" y="2265172"/>
                </a:cubicBezTo>
                <a:cubicBezTo>
                  <a:pt x="3685222" y="2327466"/>
                  <a:pt x="3733737" y="2348294"/>
                  <a:pt x="3733737" y="2362137"/>
                </a:cubicBezTo>
                <a:cubicBezTo>
                  <a:pt x="3733737" y="2403666"/>
                  <a:pt x="3667887" y="2417572"/>
                  <a:pt x="3650615" y="2417572"/>
                </a:cubicBezTo>
                <a:lnTo>
                  <a:pt x="3564001" y="2417572"/>
                </a:lnTo>
                <a:cubicBezTo>
                  <a:pt x="3553587" y="2421001"/>
                  <a:pt x="3539744" y="2421001"/>
                  <a:pt x="3532822" y="2427923"/>
                </a:cubicBezTo>
                <a:cubicBezTo>
                  <a:pt x="3512058" y="2441766"/>
                  <a:pt x="3501644" y="2466023"/>
                  <a:pt x="3487801" y="2483358"/>
                </a:cubicBezTo>
                <a:cubicBezTo>
                  <a:pt x="3463544" y="2511044"/>
                  <a:pt x="3425444" y="2521458"/>
                  <a:pt x="3397758" y="2521458"/>
                </a:cubicBezTo>
                <a:cubicBezTo>
                  <a:pt x="3370072" y="2521458"/>
                  <a:pt x="3352737" y="2504123"/>
                  <a:pt x="3331972" y="2504123"/>
                </a:cubicBezTo>
                <a:cubicBezTo>
                  <a:pt x="3325051" y="2504123"/>
                  <a:pt x="3318065" y="2504123"/>
                  <a:pt x="3314637" y="2511044"/>
                </a:cubicBezTo>
                <a:cubicBezTo>
                  <a:pt x="3300794" y="2535301"/>
                  <a:pt x="3293872" y="2566480"/>
                  <a:pt x="3279965" y="2594166"/>
                </a:cubicBezTo>
                <a:cubicBezTo>
                  <a:pt x="3248851" y="2653094"/>
                  <a:pt x="3186494" y="2694623"/>
                  <a:pt x="3144901" y="2694623"/>
                </a:cubicBezTo>
                <a:cubicBezTo>
                  <a:pt x="3103372" y="2694623"/>
                  <a:pt x="3072194" y="2649601"/>
                  <a:pt x="3037522" y="2649601"/>
                </a:cubicBezTo>
                <a:cubicBezTo>
                  <a:pt x="3013329" y="2649601"/>
                  <a:pt x="2971737" y="2691194"/>
                  <a:pt x="2930208" y="2691194"/>
                </a:cubicBezTo>
                <a:cubicBezTo>
                  <a:pt x="2912872" y="2691194"/>
                  <a:pt x="2902458" y="2687701"/>
                  <a:pt x="2885122" y="2673858"/>
                </a:cubicBezTo>
                <a:lnTo>
                  <a:pt x="2871280" y="2673858"/>
                </a:lnTo>
                <a:cubicBezTo>
                  <a:pt x="2867851" y="2677287"/>
                  <a:pt x="2867851" y="2673858"/>
                  <a:pt x="2867851" y="2684209"/>
                </a:cubicBezTo>
                <a:cubicBezTo>
                  <a:pt x="2867851" y="2691194"/>
                  <a:pt x="2874772" y="2698115"/>
                  <a:pt x="2878201" y="2705037"/>
                </a:cubicBezTo>
                <a:cubicBezTo>
                  <a:pt x="2878201" y="2711958"/>
                  <a:pt x="2881694" y="2715387"/>
                  <a:pt x="2881694" y="2722309"/>
                </a:cubicBezTo>
                <a:cubicBezTo>
                  <a:pt x="2881694" y="2798509"/>
                  <a:pt x="2788158" y="2836609"/>
                  <a:pt x="2788158" y="2850515"/>
                </a:cubicBezTo>
                <a:cubicBezTo>
                  <a:pt x="2788158" y="2860866"/>
                  <a:pt x="2798572" y="2871280"/>
                  <a:pt x="2798572" y="2881630"/>
                </a:cubicBezTo>
                <a:cubicBezTo>
                  <a:pt x="2798572" y="2940558"/>
                  <a:pt x="2635758" y="2961323"/>
                  <a:pt x="2628837" y="2961323"/>
                </a:cubicBezTo>
                <a:cubicBezTo>
                  <a:pt x="2604580" y="2968244"/>
                  <a:pt x="2621915" y="2989009"/>
                  <a:pt x="2608072" y="3009837"/>
                </a:cubicBezTo>
                <a:cubicBezTo>
                  <a:pt x="2583815" y="3044444"/>
                  <a:pt x="2531872" y="3061780"/>
                  <a:pt x="2504186" y="3061780"/>
                </a:cubicBezTo>
                <a:cubicBezTo>
                  <a:pt x="2466086" y="3061780"/>
                  <a:pt x="2417572" y="3037523"/>
                  <a:pt x="2396808" y="2982087"/>
                </a:cubicBezTo>
                <a:cubicBezTo>
                  <a:pt x="2389886" y="2968244"/>
                  <a:pt x="2396808" y="2947480"/>
                  <a:pt x="2382964" y="2940558"/>
                </a:cubicBezTo>
                <a:cubicBezTo>
                  <a:pt x="2379472" y="2940558"/>
                  <a:pt x="2379472" y="2937066"/>
                  <a:pt x="2369058" y="2937066"/>
                </a:cubicBezTo>
                <a:cubicBezTo>
                  <a:pt x="2351786" y="2937066"/>
                  <a:pt x="2317115" y="2961323"/>
                  <a:pt x="2265172" y="2961323"/>
                </a:cubicBezTo>
                <a:cubicBezTo>
                  <a:pt x="2216658" y="2961323"/>
                  <a:pt x="2175129" y="2950909"/>
                  <a:pt x="2126615" y="2892044"/>
                </a:cubicBezTo>
                <a:cubicBezTo>
                  <a:pt x="2119694" y="2885123"/>
                  <a:pt x="2119694" y="2871280"/>
                  <a:pt x="2119694" y="2864358"/>
                </a:cubicBezTo>
                <a:cubicBezTo>
                  <a:pt x="2119694" y="2833180"/>
                  <a:pt x="2161286" y="2808923"/>
                  <a:pt x="2161286" y="2791587"/>
                </a:cubicBezTo>
                <a:cubicBezTo>
                  <a:pt x="2161286" y="2774315"/>
                  <a:pt x="2116264" y="2756980"/>
                  <a:pt x="2112772" y="2753487"/>
                </a:cubicBezTo>
                <a:cubicBezTo>
                  <a:pt x="2071243" y="2715387"/>
                  <a:pt x="2057337" y="2684209"/>
                  <a:pt x="2057337" y="2649601"/>
                </a:cubicBezTo>
                <a:lnTo>
                  <a:pt x="2057337" y="2632266"/>
                </a:lnTo>
                <a:cubicBezTo>
                  <a:pt x="2060829" y="2614994"/>
                  <a:pt x="2078164" y="2580323"/>
                  <a:pt x="2085086" y="2566480"/>
                </a:cubicBezTo>
                <a:cubicBezTo>
                  <a:pt x="2088515" y="2559558"/>
                  <a:pt x="2092008" y="2545715"/>
                  <a:pt x="2105851" y="2538794"/>
                </a:cubicBezTo>
                <a:cubicBezTo>
                  <a:pt x="2109343" y="2535301"/>
                  <a:pt x="2119694" y="2535301"/>
                  <a:pt x="2126615" y="2535301"/>
                </a:cubicBezTo>
                <a:cubicBezTo>
                  <a:pt x="2137029" y="2535301"/>
                  <a:pt x="2244408" y="2562987"/>
                  <a:pt x="2254758" y="2562987"/>
                </a:cubicBezTo>
                <a:cubicBezTo>
                  <a:pt x="2261743" y="2562987"/>
                  <a:pt x="2313686" y="2542223"/>
                  <a:pt x="2324037" y="2542223"/>
                </a:cubicBezTo>
                <a:cubicBezTo>
                  <a:pt x="2330958" y="2542223"/>
                  <a:pt x="2351786" y="2559558"/>
                  <a:pt x="2369058" y="2566480"/>
                </a:cubicBezTo>
                <a:cubicBezTo>
                  <a:pt x="2521458" y="2646172"/>
                  <a:pt x="2566480" y="2666937"/>
                  <a:pt x="2691194" y="2666937"/>
                </a:cubicBezTo>
                <a:cubicBezTo>
                  <a:pt x="2788158" y="2666937"/>
                  <a:pt x="2895537" y="2646172"/>
                  <a:pt x="2985580" y="2590737"/>
                </a:cubicBezTo>
                <a:lnTo>
                  <a:pt x="2985580" y="2587244"/>
                </a:lnTo>
                <a:cubicBezTo>
                  <a:pt x="2982151" y="2590737"/>
                  <a:pt x="2975229" y="2590737"/>
                  <a:pt x="2971737" y="2587244"/>
                </a:cubicBezTo>
                <a:cubicBezTo>
                  <a:pt x="2985580" y="2590737"/>
                  <a:pt x="3092958" y="2583815"/>
                  <a:pt x="3092958" y="2531872"/>
                </a:cubicBezTo>
                <a:cubicBezTo>
                  <a:pt x="3092958" y="2521458"/>
                  <a:pt x="3086037" y="2504123"/>
                  <a:pt x="3086037" y="2497201"/>
                </a:cubicBezTo>
                <a:cubicBezTo>
                  <a:pt x="3086037" y="2483358"/>
                  <a:pt x="3106801" y="2466023"/>
                  <a:pt x="3113722" y="2459101"/>
                </a:cubicBezTo>
                <a:cubicBezTo>
                  <a:pt x="3131058" y="2441766"/>
                  <a:pt x="3141472" y="2421001"/>
                  <a:pt x="3148394" y="2400237"/>
                </a:cubicBezTo>
                <a:lnTo>
                  <a:pt x="3148394" y="2334451"/>
                </a:lnTo>
                <a:cubicBezTo>
                  <a:pt x="3141472" y="2310194"/>
                  <a:pt x="3120644" y="2261680"/>
                  <a:pt x="3086037" y="2247837"/>
                </a:cubicBezTo>
                <a:cubicBezTo>
                  <a:pt x="3113722" y="2244344"/>
                  <a:pt x="3110294" y="2223580"/>
                  <a:pt x="3110294" y="2209737"/>
                </a:cubicBezTo>
                <a:cubicBezTo>
                  <a:pt x="3110294" y="2195894"/>
                  <a:pt x="3103372" y="2157794"/>
                  <a:pt x="3082544" y="2157794"/>
                </a:cubicBezTo>
                <a:cubicBezTo>
                  <a:pt x="3054858" y="2157794"/>
                  <a:pt x="3047937" y="2206244"/>
                  <a:pt x="3044444" y="2223580"/>
                </a:cubicBezTo>
                <a:lnTo>
                  <a:pt x="3051429" y="2230501"/>
                </a:lnTo>
                <a:cubicBezTo>
                  <a:pt x="3065272" y="2227072"/>
                  <a:pt x="3072194" y="2195894"/>
                  <a:pt x="3079115" y="2188972"/>
                </a:cubicBezTo>
                <a:cubicBezTo>
                  <a:pt x="3082544" y="2192401"/>
                  <a:pt x="3082544" y="2195894"/>
                  <a:pt x="3082544" y="2202815"/>
                </a:cubicBezTo>
                <a:cubicBezTo>
                  <a:pt x="3082544" y="2213229"/>
                  <a:pt x="3075622" y="2223580"/>
                  <a:pt x="3075622" y="2233994"/>
                </a:cubicBezTo>
                <a:cubicBezTo>
                  <a:pt x="3075622" y="2240915"/>
                  <a:pt x="3079115" y="2240915"/>
                  <a:pt x="3082544" y="2244344"/>
                </a:cubicBezTo>
                <a:cubicBezTo>
                  <a:pt x="3058351" y="2233994"/>
                  <a:pt x="3016758" y="2233994"/>
                  <a:pt x="3016758" y="2227072"/>
                </a:cubicBezTo>
                <a:cubicBezTo>
                  <a:pt x="3016758" y="2220151"/>
                  <a:pt x="2992501" y="2223580"/>
                  <a:pt x="2985580" y="2213229"/>
                </a:cubicBezTo>
                <a:lnTo>
                  <a:pt x="2985580" y="2192401"/>
                </a:lnTo>
                <a:cubicBezTo>
                  <a:pt x="2992501" y="2199323"/>
                  <a:pt x="3016758" y="2220151"/>
                  <a:pt x="3016758" y="2213229"/>
                </a:cubicBezTo>
                <a:cubicBezTo>
                  <a:pt x="3016758" y="2206244"/>
                  <a:pt x="3009837" y="2202815"/>
                  <a:pt x="3009837" y="2192401"/>
                </a:cubicBezTo>
                <a:cubicBezTo>
                  <a:pt x="3009837" y="2171637"/>
                  <a:pt x="3027172" y="2164715"/>
                  <a:pt x="3041015" y="2164715"/>
                </a:cubicBezTo>
                <a:cubicBezTo>
                  <a:pt x="3047937" y="2164715"/>
                  <a:pt x="3047937" y="2168144"/>
                  <a:pt x="3051429" y="2171637"/>
                </a:cubicBezTo>
                <a:cubicBezTo>
                  <a:pt x="3068701" y="2157794"/>
                  <a:pt x="3072194" y="2130044"/>
                  <a:pt x="3072194" y="2112772"/>
                </a:cubicBezTo>
                <a:cubicBezTo>
                  <a:pt x="3072194" y="2102358"/>
                  <a:pt x="3068701" y="2060829"/>
                  <a:pt x="3054858" y="2053908"/>
                </a:cubicBezTo>
                <a:cubicBezTo>
                  <a:pt x="3023680" y="2064258"/>
                  <a:pt x="3034094" y="2095437"/>
                  <a:pt x="3027172" y="2119694"/>
                </a:cubicBezTo>
                <a:lnTo>
                  <a:pt x="3034094" y="2126615"/>
                </a:lnTo>
                <a:cubicBezTo>
                  <a:pt x="3037522" y="2119694"/>
                  <a:pt x="3041015" y="2109280"/>
                  <a:pt x="3047937" y="2102358"/>
                </a:cubicBezTo>
                <a:lnTo>
                  <a:pt x="3047937" y="2147380"/>
                </a:lnTo>
                <a:cubicBezTo>
                  <a:pt x="3044444" y="2143951"/>
                  <a:pt x="3037522" y="2140458"/>
                  <a:pt x="3030601" y="2140458"/>
                </a:cubicBezTo>
                <a:cubicBezTo>
                  <a:pt x="3009837" y="2140458"/>
                  <a:pt x="2992501" y="2150872"/>
                  <a:pt x="2992501" y="2185480"/>
                </a:cubicBezTo>
                <a:cubicBezTo>
                  <a:pt x="2992501" y="2175129"/>
                  <a:pt x="2992501" y="2157794"/>
                  <a:pt x="2982151" y="2147380"/>
                </a:cubicBezTo>
                <a:cubicBezTo>
                  <a:pt x="2978658" y="2147380"/>
                  <a:pt x="2968308" y="2150872"/>
                  <a:pt x="2968308" y="2161223"/>
                </a:cubicBezTo>
                <a:cubicBezTo>
                  <a:pt x="2964815" y="2178558"/>
                  <a:pt x="2964815" y="2209737"/>
                  <a:pt x="2964815" y="2216658"/>
                </a:cubicBezTo>
                <a:cubicBezTo>
                  <a:pt x="2964815" y="2227072"/>
                  <a:pt x="2971737" y="2233994"/>
                  <a:pt x="2971737" y="2240915"/>
                </a:cubicBezTo>
                <a:cubicBezTo>
                  <a:pt x="2968308" y="2240915"/>
                  <a:pt x="2961322" y="2244344"/>
                  <a:pt x="2954401" y="2247837"/>
                </a:cubicBezTo>
                <a:cubicBezTo>
                  <a:pt x="2961322" y="2233994"/>
                  <a:pt x="2964815" y="2209737"/>
                  <a:pt x="2964815" y="2202815"/>
                </a:cubicBezTo>
                <a:cubicBezTo>
                  <a:pt x="2964815" y="2154301"/>
                  <a:pt x="2944051" y="2119694"/>
                  <a:pt x="2895537" y="2119694"/>
                </a:cubicBezTo>
                <a:cubicBezTo>
                  <a:pt x="2885122" y="2119694"/>
                  <a:pt x="2857437" y="2123123"/>
                  <a:pt x="2829751" y="2130044"/>
                </a:cubicBezTo>
                <a:cubicBezTo>
                  <a:pt x="2829751" y="2116201"/>
                  <a:pt x="2826258" y="2095437"/>
                  <a:pt x="2819337" y="2085023"/>
                </a:cubicBezTo>
                <a:cubicBezTo>
                  <a:pt x="2791651" y="2029651"/>
                  <a:pt x="2725801" y="2008823"/>
                  <a:pt x="2687701" y="2012315"/>
                </a:cubicBezTo>
                <a:cubicBezTo>
                  <a:pt x="2677351" y="1981137"/>
                  <a:pt x="2677351" y="1956880"/>
                  <a:pt x="2663508" y="1929193"/>
                </a:cubicBezTo>
                <a:cubicBezTo>
                  <a:pt x="2670429" y="1932623"/>
                  <a:pt x="2673858" y="1939608"/>
                  <a:pt x="2684272" y="1939608"/>
                </a:cubicBezTo>
                <a:cubicBezTo>
                  <a:pt x="2691194" y="1939608"/>
                  <a:pt x="2698115" y="1929193"/>
                  <a:pt x="2698115" y="1922272"/>
                </a:cubicBezTo>
                <a:cubicBezTo>
                  <a:pt x="2698115" y="1911858"/>
                  <a:pt x="2670429" y="1898015"/>
                  <a:pt x="2670429" y="1887601"/>
                </a:cubicBezTo>
                <a:cubicBezTo>
                  <a:pt x="2670429" y="1880680"/>
                  <a:pt x="2677351" y="1873758"/>
                  <a:pt x="2680780" y="1866837"/>
                </a:cubicBezTo>
                <a:cubicBezTo>
                  <a:pt x="2711958" y="1873758"/>
                  <a:pt x="2694686" y="1911858"/>
                  <a:pt x="2711958" y="1936115"/>
                </a:cubicBezTo>
                <a:lnTo>
                  <a:pt x="2722372" y="1936115"/>
                </a:lnTo>
                <a:cubicBezTo>
                  <a:pt x="2725801" y="1918780"/>
                  <a:pt x="2722372" y="1898015"/>
                  <a:pt x="2722372" y="1880680"/>
                </a:cubicBezTo>
                <a:cubicBezTo>
                  <a:pt x="2718880" y="1866837"/>
                  <a:pt x="2722372" y="1852993"/>
                  <a:pt x="2739708" y="1839151"/>
                </a:cubicBezTo>
                <a:cubicBezTo>
                  <a:pt x="2743137" y="1849501"/>
                  <a:pt x="2743137" y="1863408"/>
                  <a:pt x="2743137" y="1873758"/>
                </a:cubicBezTo>
                <a:cubicBezTo>
                  <a:pt x="2743137" y="1880680"/>
                  <a:pt x="2743137" y="1891093"/>
                  <a:pt x="2739708" y="1901508"/>
                </a:cubicBezTo>
                <a:cubicBezTo>
                  <a:pt x="2739708" y="1911858"/>
                  <a:pt x="2729294" y="1925701"/>
                  <a:pt x="2729294" y="1932623"/>
                </a:cubicBezTo>
                <a:cubicBezTo>
                  <a:pt x="2729294" y="1943037"/>
                  <a:pt x="2732786" y="1946529"/>
                  <a:pt x="2743137" y="1946529"/>
                </a:cubicBezTo>
                <a:cubicBezTo>
                  <a:pt x="2763901" y="1946529"/>
                  <a:pt x="2770886" y="1880680"/>
                  <a:pt x="2770886" y="1873758"/>
                </a:cubicBezTo>
                <a:cubicBezTo>
                  <a:pt x="2770886" y="1884172"/>
                  <a:pt x="2774315" y="1898015"/>
                  <a:pt x="2781237" y="1911858"/>
                </a:cubicBezTo>
                <a:lnTo>
                  <a:pt x="2795080" y="1911858"/>
                </a:lnTo>
                <a:lnTo>
                  <a:pt x="2795080" y="1887601"/>
                </a:lnTo>
                <a:cubicBezTo>
                  <a:pt x="2798572" y="1887601"/>
                  <a:pt x="2805494" y="1891093"/>
                  <a:pt x="2815908" y="1891093"/>
                </a:cubicBezTo>
                <a:cubicBezTo>
                  <a:pt x="2815908" y="1887601"/>
                  <a:pt x="2819337" y="1884172"/>
                  <a:pt x="2819337" y="1877251"/>
                </a:cubicBezTo>
                <a:cubicBezTo>
                  <a:pt x="2819337" y="1863408"/>
                  <a:pt x="2791651" y="1839151"/>
                  <a:pt x="2784729" y="1839151"/>
                </a:cubicBezTo>
                <a:cubicBezTo>
                  <a:pt x="2777808" y="1839151"/>
                  <a:pt x="2770886" y="1846072"/>
                  <a:pt x="2767394" y="1852993"/>
                </a:cubicBezTo>
                <a:cubicBezTo>
                  <a:pt x="2767394" y="1846072"/>
                  <a:pt x="2753551" y="1828737"/>
                  <a:pt x="2750058" y="1818386"/>
                </a:cubicBezTo>
                <a:cubicBezTo>
                  <a:pt x="2743137" y="1801051"/>
                  <a:pt x="2746629" y="1780286"/>
                  <a:pt x="2739708" y="1766380"/>
                </a:cubicBezTo>
                <a:cubicBezTo>
                  <a:pt x="2729294" y="1735201"/>
                  <a:pt x="2691194" y="1738693"/>
                  <a:pt x="2677351" y="1735201"/>
                </a:cubicBezTo>
                <a:lnTo>
                  <a:pt x="2680780" y="1735201"/>
                </a:lnTo>
                <a:cubicBezTo>
                  <a:pt x="2677351" y="1731772"/>
                  <a:pt x="2670429" y="1735201"/>
                  <a:pt x="2663508" y="1735201"/>
                </a:cubicBezTo>
                <a:lnTo>
                  <a:pt x="2663508" y="1700593"/>
                </a:lnTo>
                <a:cubicBezTo>
                  <a:pt x="2666937" y="1693672"/>
                  <a:pt x="2670429" y="1690180"/>
                  <a:pt x="2680780" y="1690180"/>
                </a:cubicBezTo>
                <a:cubicBezTo>
                  <a:pt x="2687701" y="1690180"/>
                  <a:pt x="2694686" y="1700593"/>
                  <a:pt x="2705037" y="1711008"/>
                </a:cubicBezTo>
                <a:cubicBezTo>
                  <a:pt x="2711958" y="1707515"/>
                  <a:pt x="2715451" y="1704086"/>
                  <a:pt x="2715451" y="1693672"/>
                </a:cubicBezTo>
                <a:cubicBezTo>
                  <a:pt x="2715451" y="1672908"/>
                  <a:pt x="2687701" y="1665986"/>
                  <a:pt x="2680780" y="1665986"/>
                </a:cubicBezTo>
                <a:cubicBezTo>
                  <a:pt x="2656586" y="1665986"/>
                  <a:pt x="2642680" y="1686751"/>
                  <a:pt x="2642680" y="1704086"/>
                </a:cubicBezTo>
                <a:cubicBezTo>
                  <a:pt x="2642680" y="1714437"/>
                  <a:pt x="2646172" y="1745615"/>
                  <a:pt x="2666937" y="1745615"/>
                </a:cubicBezTo>
                <a:cubicBezTo>
                  <a:pt x="2663508" y="1756029"/>
                  <a:pt x="2660015" y="1766380"/>
                  <a:pt x="2660015" y="1776793"/>
                </a:cubicBezTo>
                <a:cubicBezTo>
                  <a:pt x="2660015" y="1797558"/>
                  <a:pt x="2666937" y="1821815"/>
                  <a:pt x="2691194" y="1821815"/>
                </a:cubicBezTo>
                <a:cubicBezTo>
                  <a:pt x="2708529" y="1821815"/>
                  <a:pt x="2711958" y="1807972"/>
                  <a:pt x="2711958" y="1804480"/>
                </a:cubicBezTo>
                <a:cubicBezTo>
                  <a:pt x="2711958" y="1790637"/>
                  <a:pt x="2698115" y="1790637"/>
                  <a:pt x="2687701" y="1783715"/>
                </a:cubicBezTo>
                <a:lnTo>
                  <a:pt x="2687701" y="1762951"/>
                </a:lnTo>
                <a:lnTo>
                  <a:pt x="2698115" y="1762951"/>
                </a:lnTo>
                <a:cubicBezTo>
                  <a:pt x="2722372" y="1762951"/>
                  <a:pt x="2725801" y="1797558"/>
                  <a:pt x="2739708" y="1814893"/>
                </a:cubicBezTo>
                <a:cubicBezTo>
                  <a:pt x="2718880" y="1811401"/>
                  <a:pt x="2701608" y="1842580"/>
                  <a:pt x="2701608" y="1856486"/>
                </a:cubicBezTo>
                <a:cubicBezTo>
                  <a:pt x="2694686" y="1849501"/>
                  <a:pt x="2687701" y="1846072"/>
                  <a:pt x="2680780" y="1846072"/>
                </a:cubicBezTo>
                <a:cubicBezTo>
                  <a:pt x="2653094" y="1846072"/>
                  <a:pt x="2642680" y="1891093"/>
                  <a:pt x="2646172" y="1908429"/>
                </a:cubicBezTo>
                <a:cubicBezTo>
                  <a:pt x="2573464" y="1863408"/>
                  <a:pt x="2597658" y="1884172"/>
                  <a:pt x="2542286" y="1884172"/>
                </a:cubicBezTo>
                <a:lnTo>
                  <a:pt x="2528380" y="1884172"/>
                </a:lnTo>
                <a:cubicBezTo>
                  <a:pt x="2559558" y="1856486"/>
                  <a:pt x="2531872" y="1821815"/>
                  <a:pt x="2566480" y="1794129"/>
                </a:cubicBezTo>
                <a:cubicBezTo>
                  <a:pt x="2563051" y="1790637"/>
                  <a:pt x="2559558" y="1787208"/>
                  <a:pt x="2552637" y="1787208"/>
                </a:cubicBezTo>
                <a:cubicBezTo>
                  <a:pt x="2542286" y="1787208"/>
                  <a:pt x="2542286" y="1790637"/>
                  <a:pt x="2538794" y="1797558"/>
                </a:cubicBezTo>
                <a:cubicBezTo>
                  <a:pt x="2538794" y="1762951"/>
                  <a:pt x="2542286" y="1724851"/>
                  <a:pt x="2566480" y="1693672"/>
                </a:cubicBezTo>
                <a:cubicBezTo>
                  <a:pt x="2583815" y="1669415"/>
                  <a:pt x="2642680" y="1641729"/>
                  <a:pt x="2649601" y="1610551"/>
                </a:cubicBezTo>
                <a:cubicBezTo>
                  <a:pt x="2656586" y="1645158"/>
                  <a:pt x="2750058" y="1648651"/>
                  <a:pt x="2750058" y="1679829"/>
                </a:cubicBezTo>
                <a:cubicBezTo>
                  <a:pt x="2750058" y="1690180"/>
                  <a:pt x="2743137" y="1697101"/>
                  <a:pt x="2743137" y="1707515"/>
                </a:cubicBezTo>
                <a:cubicBezTo>
                  <a:pt x="2743137" y="1724851"/>
                  <a:pt x="2750058" y="1790637"/>
                  <a:pt x="2781237" y="1790637"/>
                </a:cubicBezTo>
                <a:cubicBezTo>
                  <a:pt x="2805494" y="1790637"/>
                  <a:pt x="2805494" y="1742186"/>
                  <a:pt x="2805494" y="1742186"/>
                </a:cubicBezTo>
                <a:cubicBezTo>
                  <a:pt x="2805494" y="1728280"/>
                  <a:pt x="2795080" y="1679829"/>
                  <a:pt x="2788158" y="1676337"/>
                </a:cubicBezTo>
                <a:cubicBezTo>
                  <a:pt x="2781237" y="1672908"/>
                  <a:pt x="2770886" y="1672908"/>
                  <a:pt x="2760472" y="1672908"/>
                </a:cubicBezTo>
                <a:cubicBezTo>
                  <a:pt x="2760472" y="1669415"/>
                  <a:pt x="2763901" y="1669415"/>
                  <a:pt x="2767394" y="1665986"/>
                </a:cubicBezTo>
                <a:cubicBezTo>
                  <a:pt x="2756980" y="1655572"/>
                  <a:pt x="2756980" y="1652080"/>
                  <a:pt x="2756980" y="1648651"/>
                </a:cubicBezTo>
                <a:cubicBezTo>
                  <a:pt x="2756980" y="1593215"/>
                  <a:pt x="2833180" y="1551686"/>
                  <a:pt x="2860929" y="1551686"/>
                </a:cubicBezTo>
                <a:cubicBezTo>
                  <a:pt x="2881694" y="1551686"/>
                  <a:pt x="2895537" y="1568958"/>
                  <a:pt x="2902458" y="1568958"/>
                </a:cubicBezTo>
                <a:cubicBezTo>
                  <a:pt x="2912872" y="1568958"/>
                  <a:pt x="2926715" y="1551686"/>
                  <a:pt x="2940558" y="1548193"/>
                </a:cubicBezTo>
                <a:cubicBezTo>
                  <a:pt x="2950972" y="1541272"/>
                  <a:pt x="2971737" y="1541272"/>
                  <a:pt x="2982151" y="1541272"/>
                </a:cubicBezTo>
                <a:cubicBezTo>
                  <a:pt x="2989072" y="1541272"/>
                  <a:pt x="3016758" y="1541272"/>
                  <a:pt x="3016758" y="1558608"/>
                </a:cubicBezTo>
                <a:close/>
                <a:moveTo>
                  <a:pt x="2635758" y="1600137"/>
                </a:moveTo>
                <a:cubicBezTo>
                  <a:pt x="2635758" y="1631315"/>
                  <a:pt x="2566480" y="1662493"/>
                  <a:pt x="2563051" y="1665986"/>
                </a:cubicBezTo>
                <a:cubicBezTo>
                  <a:pt x="2538794" y="1679829"/>
                  <a:pt x="2504186" y="1752537"/>
                  <a:pt x="2504186" y="1780286"/>
                </a:cubicBezTo>
                <a:lnTo>
                  <a:pt x="2504186" y="1859915"/>
                </a:lnTo>
                <a:cubicBezTo>
                  <a:pt x="2490280" y="1908429"/>
                  <a:pt x="2400237" y="1894523"/>
                  <a:pt x="2400237" y="1956880"/>
                </a:cubicBezTo>
                <a:cubicBezTo>
                  <a:pt x="2400237" y="2026158"/>
                  <a:pt x="2445258" y="2026158"/>
                  <a:pt x="2445258" y="2074672"/>
                </a:cubicBezTo>
                <a:cubicBezTo>
                  <a:pt x="2445258" y="2098929"/>
                  <a:pt x="2438337" y="2116201"/>
                  <a:pt x="2410651" y="2143951"/>
                </a:cubicBezTo>
                <a:cubicBezTo>
                  <a:pt x="2452180" y="2147380"/>
                  <a:pt x="2469515" y="2098929"/>
                  <a:pt x="2469515" y="2074672"/>
                </a:cubicBezTo>
                <a:cubicBezTo>
                  <a:pt x="2469515" y="2026158"/>
                  <a:pt x="2424494" y="2015808"/>
                  <a:pt x="2424494" y="1963801"/>
                </a:cubicBezTo>
                <a:cubicBezTo>
                  <a:pt x="2424494" y="1953451"/>
                  <a:pt x="2421064" y="1949958"/>
                  <a:pt x="2427986" y="1946529"/>
                </a:cubicBezTo>
                <a:cubicBezTo>
                  <a:pt x="2452180" y="1929193"/>
                  <a:pt x="2483358" y="1915351"/>
                  <a:pt x="2514537" y="1904937"/>
                </a:cubicBezTo>
                <a:cubicBezTo>
                  <a:pt x="2524951" y="1901508"/>
                  <a:pt x="2545715" y="1901508"/>
                  <a:pt x="2552637" y="1901508"/>
                </a:cubicBezTo>
                <a:cubicBezTo>
                  <a:pt x="2580386" y="1901508"/>
                  <a:pt x="2608072" y="1908429"/>
                  <a:pt x="2625408" y="1925701"/>
                </a:cubicBezTo>
                <a:cubicBezTo>
                  <a:pt x="2666937" y="1960372"/>
                  <a:pt x="2621915" y="2012315"/>
                  <a:pt x="2680780" y="2040001"/>
                </a:cubicBezTo>
                <a:cubicBezTo>
                  <a:pt x="2694686" y="2046923"/>
                  <a:pt x="2718880" y="2043493"/>
                  <a:pt x="2739708" y="2046923"/>
                </a:cubicBezTo>
                <a:cubicBezTo>
                  <a:pt x="2756980" y="2050415"/>
                  <a:pt x="2788158" y="2074672"/>
                  <a:pt x="2798572" y="2098929"/>
                </a:cubicBezTo>
                <a:cubicBezTo>
                  <a:pt x="2808922" y="2116201"/>
                  <a:pt x="2795080" y="2154301"/>
                  <a:pt x="2829751" y="2154301"/>
                </a:cubicBezTo>
                <a:cubicBezTo>
                  <a:pt x="2840101" y="2154301"/>
                  <a:pt x="2881694" y="2143951"/>
                  <a:pt x="2888615" y="2143951"/>
                </a:cubicBezTo>
                <a:cubicBezTo>
                  <a:pt x="2930208" y="2143951"/>
                  <a:pt x="2940558" y="2168144"/>
                  <a:pt x="2940558" y="2199323"/>
                </a:cubicBezTo>
                <a:cubicBezTo>
                  <a:pt x="2940558" y="2233994"/>
                  <a:pt x="2895537" y="2279015"/>
                  <a:pt x="2878201" y="2296351"/>
                </a:cubicBezTo>
                <a:cubicBezTo>
                  <a:pt x="2881694" y="2299780"/>
                  <a:pt x="2878201" y="2299780"/>
                  <a:pt x="2885122" y="2299780"/>
                </a:cubicBezTo>
                <a:cubicBezTo>
                  <a:pt x="2926715" y="2299780"/>
                  <a:pt x="2933637" y="2247837"/>
                  <a:pt x="3013329" y="2247837"/>
                </a:cubicBezTo>
                <a:cubicBezTo>
                  <a:pt x="3092958" y="2247837"/>
                  <a:pt x="3120644" y="2317115"/>
                  <a:pt x="3120644" y="2365566"/>
                </a:cubicBezTo>
                <a:cubicBezTo>
                  <a:pt x="3120644" y="2452180"/>
                  <a:pt x="3054858" y="2441766"/>
                  <a:pt x="3054858" y="2493772"/>
                </a:cubicBezTo>
                <a:cubicBezTo>
                  <a:pt x="3054858" y="2504123"/>
                  <a:pt x="3065272" y="2521458"/>
                  <a:pt x="3065272" y="2528380"/>
                </a:cubicBezTo>
                <a:cubicBezTo>
                  <a:pt x="3065272" y="2549144"/>
                  <a:pt x="2985580" y="2566480"/>
                  <a:pt x="2978658" y="2569972"/>
                </a:cubicBezTo>
                <a:cubicBezTo>
                  <a:pt x="2982151" y="2524887"/>
                  <a:pt x="2916301" y="2493772"/>
                  <a:pt x="2888615" y="2500694"/>
                </a:cubicBezTo>
                <a:cubicBezTo>
                  <a:pt x="2919794" y="2455672"/>
                  <a:pt x="2822829" y="2369058"/>
                  <a:pt x="2781237" y="2389823"/>
                </a:cubicBezTo>
                <a:cubicBezTo>
                  <a:pt x="2781237" y="2382901"/>
                  <a:pt x="2784729" y="2375980"/>
                  <a:pt x="2784729" y="2365566"/>
                </a:cubicBezTo>
                <a:cubicBezTo>
                  <a:pt x="2784729" y="2282444"/>
                  <a:pt x="2625408" y="2282444"/>
                  <a:pt x="2614994" y="2279015"/>
                </a:cubicBezTo>
                <a:cubicBezTo>
                  <a:pt x="2632329" y="2202815"/>
                  <a:pt x="2535364" y="2157794"/>
                  <a:pt x="2483358" y="2157794"/>
                </a:cubicBezTo>
                <a:cubicBezTo>
                  <a:pt x="2473008" y="2157794"/>
                  <a:pt x="2424494" y="2168144"/>
                  <a:pt x="2417572" y="2168144"/>
                </a:cubicBezTo>
                <a:cubicBezTo>
                  <a:pt x="2407158" y="2168144"/>
                  <a:pt x="2386394" y="2140458"/>
                  <a:pt x="2369058" y="2126615"/>
                </a:cubicBezTo>
                <a:cubicBezTo>
                  <a:pt x="2348294" y="2109280"/>
                  <a:pt x="2324037" y="2116201"/>
                  <a:pt x="2306764" y="2109280"/>
                </a:cubicBezTo>
                <a:cubicBezTo>
                  <a:pt x="2296351" y="2109280"/>
                  <a:pt x="2272094" y="2064258"/>
                  <a:pt x="2272094" y="2050415"/>
                </a:cubicBezTo>
                <a:lnTo>
                  <a:pt x="2272094" y="1960372"/>
                </a:lnTo>
                <a:cubicBezTo>
                  <a:pt x="2299843" y="1974215"/>
                  <a:pt x="2337943" y="1960372"/>
                  <a:pt x="2372551" y="1960372"/>
                </a:cubicBezTo>
                <a:cubicBezTo>
                  <a:pt x="2341372" y="1956880"/>
                  <a:pt x="2306764" y="1953451"/>
                  <a:pt x="2272094" y="1949958"/>
                </a:cubicBezTo>
                <a:cubicBezTo>
                  <a:pt x="2272094" y="1915351"/>
                  <a:pt x="2275586" y="1908429"/>
                  <a:pt x="2275586" y="1901508"/>
                </a:cubicBezTo>
                <a:cubicBezTo>
                  <a:pt x="2282508" y="1904937"/>
                  <a:pt x="2289429" y="1911858"/>
                  <a:pt x="2299843" y="1911858"/>
                </a:cubicBezTo>
                <a:cubicBezTo>
                  <a:pt x="2292858" y="1904937"/>
                  <a:pt x="2275586" y="1901508"/>
                  <a:pt x="2275586" y="1891093"/>
                </a:cubicBezTo>
                <a:cubicBezTo>
                  <a:pt x="2275586" y="1884172"/>
                  <a:pt x="2282508" y="1859915"/>
                  <a:pt x="2285937" y="1842580"/>
                </a:cubicBezTo>
                <a:cubicBezTo>
                  <a:pt x="2317115" y="1721358"/>
                  <a:pt x="2486851" y="1617472"/>
                  <a:pt x="2583815" y="1565529"/>
                </a:cubicBezTo>
                <a:cubicBezTo>
                  <a:pt x="2594229" y="1558608"/>
                  <a:pt x="2604580" y="1548193"/>
                  <a:pt x="2608072" y="1537780"/>
                </a:cubicBezTo>
                <a:cubicBezTo>
                  <a:pt x="2614994" y="1558608"/>
                  <a:pt x="2635758" y="1593215"/>
                  <a:pt x="2635758" y="1600137"/>
                </a:cubicBezTo>
                <a:close/>
                <a:moveTo>
                  <a:pt x="4900930" y="1787208"/>
                </a:moveTo>
                <a:cubicBezTo>
                  <a:pt x="4914774" y="1690180"/>
                  <a:pt x="4945951" y="1579372"/>
                  <a:pt x="5015230" y="1534351"/>
                </a:cubicBezTo>
                <a:cubicBezTo>
                  <a:pt x="4935537" y="1610551"/>
                  <a:pt x="4928616" y="1707515"/>
                  <a:pt x="4900930" y="1787208"/>
                </a:cubicBezTo>
                <a:close/>
                <a:moveTo>
                  <a:pt x="4630801" y="1537780"/>
                </a:moveTo>
                <a:cubicBezTo>
                  <a:pt x="4641151" y="1541272"/>
                  <a:pt x="4703509" y="1575880"/>
                  <a:pt x="4703509" y="1596708"/>
                </a:cubicBezTo>
                <a:cubicBezTo>
                  <a:pt x="4703509" y="1610551"/>
                  <a:pt x="4658487" y="1693672"/>
                  <a:pt x="4658487" y="1752537"/>
                </a:cubicBezTo>
                <a:cubicBezTo>
                  <a:pt x="4658487" y="1773301"/>
                  <a:pt x="4668901" y="1814893"/>
                  <a:pt x="4679251" y="1839151"/>
                </a:cubicBezTo>
                <a:cubicBezTo>
                  <a:pt x="4682744" y="1849501"/>
                  <a:pt x="4696587" y="1859915"/>
                  <a:pt x="4703509" y="1873758"/>
                </a:cubicBezTo>
                <a:cubicBezTo>
                  <a:pt x="4707001" y="1880680"/>
                  <a:pt x="4707001" y="1898015"/>
                  <a:pt x="4710430" y="1908429"/>
                </a:cubicBezTo>
                <a:cubicBezTo>
                  <a:pt x="4720844" y="1929193"/>
                  <a:pt x="4734687" y="1956880"/>
                  <a:pt x="4741609" y="1984629"/>
                </a:cubicBezTo>
                <a:cubicBezTo>
                  <a:pt x="4748530" y="2008823"/>
                  <a:pt x="4755451" y="2053908"/>
                  <a:pt x="4765866" y="2081593"/>
                </a:cubicBezTo>
                <a:cubicBezTo>
                  <a:pt x="4769295" y="2071180"/>
                  <a:pt x="4772787" y="2057337"/>
                  <a:pt x="4772787" y="2050415"/>
                </a:cubicBezTo>
                <a:cubicBezTo>
                  <a:pt x="4772787" y="1994980"/>
                  <a:pt x="4717351" y="1904937"/>
                  <a:pt x="4717351" y="1870329"/>
                </a:cubicBezTo>
                <a:cubicBezTo>
                  <a:pt x="4717351" y="1863408"/>
                  <a:pt x="4720844" y="1846072"/>
                  <a:pt x="4720844" y="1835658"/>
                </a:cubicBezTo>
                <a:cubicBezTo>
                  <a:pt x="4724274" y="1828737"/>
                  <a:pt x="4724274" y="1814893"/>
                  <a:pt x="4727766" y="1811401"/>
                </a:cubicBezTo>
                <a:cubicBezTo>
                  <a:pt x="4734687" y="1797558"/>
                  <a:pt x="4790123" y="1776793"/>
                  <a:pt x="4797044" y="1776793"/>
                </a:cubicBezTo>
                <a:cubicBezTo>
                  <a:pt x="4803966" y="1776793"/>
                  <a:pt x="4810887" y="1787208"/>
                  <a:pt x="4824730" y="1794129"/>
                </a:cubicBezTo>
                <a:cubicBezTo>
                  <a:pt x="4831651" y="1797558"/>
                  <a:pt x="4848987" y="1797558"/>
                  <a:pt x="4862830" y="1804480"/>
                </a:cubicBezTo>
                <a:cubicBezTo>
                  <a:pt x="4880166" y="1814893"/>
                  <a:pt x="4887087" y="1846072"/>
                  <a:pt x="4897437" y="1856486"/>
                </a:cubicBezTo>
                <a:cubicBezTo>
                  <a:pt x="4904423" y="1859915"/>
                  <a:pt x="4914774" y="1856486"/>
                  <a:pt x="4925187" y="1856486"/>
                </a:cubicBezTo>
                <a:cubicBezTo>
                  <a:pt x="4928616" y="1859915"/>
                  <a:pt x="4932109" y="1863408"/>
                  <a:pt x="4935537" y="1873758"/>
                </a:cubicBezTo>
                <a:cubicBezTo>
                  <a:pt x="4935537" y="1891093"/>
                  <a:pt x="4935537" y="1911858"/>
                  <a:pt x="4942523" y="1932623"/>
                </a:cubicBezTo>
                <a:cubicBezTo>
                  <a:pt x="4942523" y="1939608"/>
                  <a:pt x="4952874" y="1946529"/>
                  <a:pt x="4952874" y="1953451"/>
                </a:cubicBezTo>
                <a:cubicBezTo>
                  <a:pt x="4952874" y="1963801"/>
                  <a:pt x="4928616" y="1984629"/>
                  <a:pt x="4921695" y="2001901"/>
                </a:cubicBezTo>
                <a:cubicBezTo>
                  <a:pt x="4887087" y="2064258"/>
                  <a:pt x="4873244" y="2133537"/>
                  <a:pt x="4873244" y="2199323"/>
                </a:cubicBezTo>
                <a:cubicBezTo>
                  <a:pt x="4869751" y="2171637"/>
                  <a:pt x="4869751" y="2133537"/>
                  <a:pt x="4831651" y="2109280"/>
                </a:cubicBezTo>
                <a:cubicBezTo>
                  <a:pt x="4810887" y="2095437"/>
                  <a:pt x="4786630" y="2105851"/>
                  <a:pt x="4769295" y="2095437"/>
                </a:cubicBezTo>
                <a:cubicBezTo>
                  <a:pt x="4745101" y="2085023"/>
                  <a:pt x="4731195" y="2057337"/>
                  <a:pt x="4713923" y="2040001"/>
                </a:cubicBezTo>
                <a:cubicBezTo>
                  <a:pt x="4679251" y="1991551"/>
                  <a:pt x="4672330" y="1949958"/>
                  <a:pt x="4654995" y="1904937"/>
                </a:cubicBezTo>
                <a:cubicBezTo>
                  <a:pt x="4654995" y="1904937"/>
                  <a:pt x="4651566" y="1901508"/>
                  <a:pt x="4651566" y="1911858"/>
                </a:cubicBezTo>
                <a:cubicBezTo>
                  <a:pt x="4651566" y="1953451"/>
                  <a:pt x="4689666" y="2019237"/>
                  <a:pt x="4713923" y="2057337"/>
                </a:cubicBezTo>
                <a:cubicBezTo>
                  <a:pt x="4703509" y="2057337"/>
                  <a:pt x="4686174" y="2067751"/>
                  <a:pt x="4679251" y="2067751"/>
                </a:cubicBezTo>
                <a:cubicBezTo>
                  <a:pt x="4658487" y="2067751"/>
                  <a:pt x="4634230" y="1994980"/>
                  <a:pt x="4627309" y="1977708"/>
                </a:cubicBezTo>
                <a:cubicBezTo>
                  <a:pt x="4603051" y="1904937"/>
                  <a:pt x="4596130" y="1825308"/>
                  <a:pt x="4592701" y="1752537"/>
                </a:cubicBezTo>
                <a:cubicBezTo>
                  <a:pt x="4589209" y="1776793"/>
                  <a:pt x="4585716" y="1814893"/>
                  <a:pt x="4585716" y="1825308"/>
                </a:cubicBezTo>
                <a:cubicBezTo>
                  <a:pt x="4585716" y="1901508"/>
                  <a:pt x="4603051" y="1998472"/>
                  <a:pt x="4665409" y="2074672"/>
                </a:cubicBezTo>
                <a:lnTo>
                  <a:pt x="4665409" y="2085023"/>
                </a:lnTo>
                <a:cubicBezTo>
                  <a:pt x="4564951" y="2057337"/>
                  <a:pt x="4568444" y="1960372"/>
                  <a:pt x="4547680" y="1901508"/>
                </a:cubicBezTo>
                <a:cubicBezTo>
                  <a:pt x="4544187" y="1904937"/>
                  <a:pt x="4544187" y="1908429"/>
                  <a:pt x="4544187" y="1915351"/>
                </a:cubicBezTo>
                <a:cubicBezTo>
                  <a:pt x="4544187" y="1956880"/>
                  <a:pt x="4564951" y="2012315"/>
                  <a:pt x="4582287" y="2043493"/>
                </a:cubicBezTo>
                <a:cubicBezTo>
                  <a:pt x="4592701" y="2060829"/>
                  <a:pt x="4658487" y="2091944"/>
                  <a:pt x="4658487" y="2095437"/>
                </a:cubicBezTo>
                <a:cubicBezTo>
                  <a:pt x="4658487" y="2147380"/>
                  <a:pt x="4620387" y="2109280"/>
                  <a:pt x="4606544" y="2175129"/>
                </a:cubicBezTo>
                <a:cubicBezTo>
                  <a:pt x="4575366" y="2161223"/>
                  <a:pt x="4568444" y="2130044"/>
                  <a:pt x="4554601" y="2112772"/>
                </a:cubicBezTo>
                <a:cubicBezTo>
                  <a:pt x="4537266" y="2085023"/>
                  <a:pt x="4478401" y="2064258"/>
                  <a:pt x="4471480" y="2026158"/>
                </a:cubicBezTo>
                <a:cubicBezTo>
                  <a:pt x="4464495" y="1994980"/>
                  <a:pt x="4447223" y="1960372"/>
                  <a:pt x="4412551" y="1932623"/>
                </a:cubicBezTo>
                <a:cubicBezTo>
                  <a:pt x="4395280" y="1918780"/>
                  <a:pt x="4371023" y="1915351"/>
                  <a:pt x="4357180" y="1908429"/>
                </a:cubicBezTo>
                <a:cubicBezTo>
                  <a:pt x="4332923" y="1898015"/>
                  <a:pt x="4315587" y="1873758"/>
                  <a:pt x="4315587" y="1859915"/>
                </a:cubicBezTo>
                <a:cubicBezTo>
                  <a:pt x="4315587" y="1852993"/>
                  <a:pt x="4336351" y="1842580"/>
                  <a:pt x="4336351" y="1835658"/>
                </a:cubicBezTo>
                <a:cubicBezTo>
                  <a:pt x="4336351" y="1825308"/>
                  <a:pt x="4329430" y="1811401"/>
                  <a:pt x="4329430" y="1804480"/>
                </a:cubicBezTo>
                <a:cubicBezTo>
                  <a:pt x="4329430" y="1780286"/>
                  <a:pt x="4332923" y="1759458"/>
                  <a:pt x="4364101" y="1759458"/>
                </a:cubicBezTo>
                <a:cubicBezTo>
                  <a:pt x="4374451" y="1759458"/>
                  <a:pt x="4398709" y="1769872"/>
                  <a:pt x="4419474" y="1780286"/>
                </a:cubicBezTo>
                <a:cubicBezTo>
                  <a:pt x="4419474" y="1780286"/>
                  <a:pt x="4422966" y="1780286"/>
                  <a:pt x="4422966" y="1773301"/>
                </a:cubicBezTo>
                <a:cubicBezTo>
                  <a:pt x="4422966" y="1766380"/>
                  <a:pt x="4391787" y="1728280"/>
                  <a:pt x="4391787" y="1711008"/>
                </a:cubicBezTo>
                <a:cubicBezTo>
                  <a:pt x="4391787" y="1686751"/>
                  <a:pt x="4422966" y="1693672"/>
                  <a:pt x="4429887" y="1686751"/>
                </a:cubicBezTo>
                <a:cubicBezTo>
                  <a:pt x="4433380" y="1676337"/>
                  <a:pt x="4429887" y="1662493"/>
                  <a:pt x="4429887" y="1648651"/>
                </a:cubicBezTo>
                <a:cubicBezTo>
                  <a:pt x="4433380" y="1627886"/>
                  <a:pt x="4447223" y="1607058"/>
                  <a:pt x="4464495" y="1607058"/>
                </a:cubicBezTo>
                <a:cubicBezTo>
                  <a:pt x="4471480" y="1607058"/>
                  <a:pt x="4492244" y="1613980"/>
                  <a:pt x="4502595" y="1613980"/>
                </a:cubicBezTo>
                <a:cubicBezTo>
                  <a:pt x="4523423" y="1613980"/>
                  <a:pt x="4530344" y="1579372"/>
                  <a:pt x="4530344" y="1572451"/>
                </a:cubicBezTo>
                <a:cubicBezTo>
                  <a:pt x="4530344" y="1565529"/>
                  <a:pt x="4558030" y="1537780"/>
                  <a:pt x="4568444" y="1534351"/>
                </a:cubicBezTo>
                <a:lnTo>
                  <a:pt x="4592701" y="1534351"/>
                </a:lnTo>
                <a:cubicBezTo>
                  <a:pt x="4599623" y="1534351"/>
                  <a:pt x="4616895" y="1530858"/>
                  <a:pt x="4630801" y="1537780"/>
                </a:cubicBezTo>
                <a:close/>
                <a:moveTo>
                  <a:pt x="4810887" y="1565529"/>
                </a:moveTo>
                <a:cubicBezTo>
                  <a:pt x="4821237" y="1558608"/>
                  <a:pt x="4838574" y="1548193"/>
                  <a:pt x="4848987" y="1548193"/>
                </a:cubicBezTo>
                <a:cubicBezTo>
                  <a:pt x="4866323" y="1548193"/>
                  <a:pt x="4869751" y="1565529"/>
                  <a:pt x="4869751" y="1572451"/>
                </a:cubicBezTo>
                <a:cubicBezTo>
                  <a:pt x="4869751" y="1579372"/>
                  <a:pt x="4855909" y="1596708"/>
                  <a:pt x="4855909" y="1607058"/>
                </a:cubicBezTo>
                <a:cubicBezTo>
                  <a:pt x="4855909" y="1613980"/>
                  <a:pt x="4862830" y="1624393"/>
                  <a:pt x="4862830" y="1634808"/>
                </a:cubicBezTo>
                <a:cubicBezTo>
                  <a:pt x="4862830" y="1662493"/>
                  <a:pt x="4824730" y="1728280"/>
                  <a:pt x="4800474" y="1749108"/>
                </a:cubicBezTo>
                <a:cubicBezTo>
                  <a:pt x="4783201" y="1762951"/>
                  <a:pt x="4758944" y="1766380"/>
                  <a:pt x="4745101" y="1773301"/>
                </a:cubicBezTo>
                <a:cubicBezTo>
                  <a:pt x="4696587" y="1794129"/>
                  <a:pt x="4707001" y="1832229"/>
                  <a:pt x="4707001" y="1863408"/>
                </a:cubicBezTo>
                <a:cubicBezTo>
                  <a:pt x="4693095" y="1842580"/>
                  <a:pt x="4672330" y="1780286"/>
                  <a:pt x="4672330" y="1752537"/>
                </a:cubicBezTo>
                <a:cubicBezTo>
                  <a:pt x="4672330" y="1683258"/>
                  <a:pt x="4717351" y="1620965"/>
                  <a:pt x="4734687" y="1565529"/>
                </a:cubicBezTo>
                <a:cubicBezTo>
                  <a:pt x="4724274" y="1534351"/>
                  <a:pt x="4758944" y="1523937"/>
                  <a:pt x="4769295" y="1523937"/>
                </a:cubicBezTo>
                <a:cubicBezTo>
                  <a:pt x="4786630" y="1523937"/>
                  <a:pt x="4803966" y="1544765"/>
                  <a:pt x="4810887" y="1565529"/>
                </a:cubicBezTo>
                <a:close/>
                <a:moveTo>
                  <a:pt x="3342322" y="1530858"/>
                </a:moveTo>
                <a:cubicBezTo>
                  <a:pt x="3342322" y="1593215"/>
                  <a:pt x="3297301" y="1731772"/>
                  <a:pt x="3279965" y="1776793"/>
                </a:cubicBezTo>
                <a:cubicBezTo>
                  <a:pt x="3283458" y="1762951"/>
                  <a:pt x="3283458" y="1745615"/>
                  <a:pt x="3283458" y="1731772"/>
                </a:cubicBezTo>
                <a:cubicBezTo>
                  <a:pt x="3300794" y="1659065"/>
                  <a:pt x="3321558" y="1582865"/>
                  <a:pt x="3338894" y="1513586"/>
                </a:cubicBezTo>
                <a:cubicBezTo>
                  <a:pt x="3342322" y="1520508"/>
                  <a:pt x="3342322" y="1523937"/>
                  <a:pt x="3342322" y="1530858"/>
                </a:cubicBezTo>
                <a:close/>
                <a:moveTo>
                  <a:pt x="5098351" y="1492758"/>
                </a:moveTo>
                <a:cubicBezTo>
                  <a:pt x="5126037" y="1496251"/>
                  <a:pt x="5132959" y="1534351"/>
                  <a:pt x="5160709" y="1534351"/>
                </a:cubicBezTo>
                <a:cubicBezTo>
                  <a:pt x="5167630" y="1534351"/>
                  <a:pt x="5184966" y="1523937"/>
                  <a:pt x="5191887" y="1523937"/>
                </a:cubicBezTo>
                <a:cubicBezTo>
                  <a:pt x="5219574" y="1523937"/>
                  <a:pt x="5226495" y="1565529"/>
                  <a:pt x="5236909" y="1572451"/>
                </a:cubicBezTo>
                <a:cubicBezTo>
                  <a:pt x="5243830" y="1579372"/>
                  <a:pt x="5261166" y="1582865"/>
                  <a:pt x="5275009" y="1593215"/>
                </a:cubicBezTo>
                <a:cubicBezTo>
                  <a:pt x="5292281" y="1607058"/>
                  <a:pt x="5302695" y="1631315"/>
                  <a:pt x="5313109" y="1648651"/>
                </a:cubicBezTo>
                <a:cubicBezTo>
                  <a:pt x="5309616" y="1652080"/>
                  <a:pt x="5302695" y="1655572"/>
                  <a:pt x="5299266" y="1659065"/>
                </a:cubicBezTo>
                <a:cubicBezTo>
                  <a:pt x="5278437" y="1617472"/>
                  <a:pt x="5236909" y="1596708"/>
                  <a:pt x="5212651" y="1596708"/>
                </a:cubicBezTo>
                <a:cubicBezTo>
                  <a:pt x="5205730" y="1596708"/>
                  <a:pt x="5188395" y="1607058"/>
                  <a:pt x="5178044" y="1607058"/>
                </a:cubicBezTo>
                <a:cubicBezTo>
                  <a:pt x="5171059" y="1607058"/>
                  <a:pt x="5150295" y="1589786"/>
                  <a:pt x="5129530" y="1589786"/>
                </a:cubicBezTo>
                <a:cubicBezTo>
                  <a:pt x="5122609" y="1589786"/>
                  <a:pt x="5112195" y="1593215"/>
                  <a:pt x="5101844" y="1596708"/>
                </a:cubicBezTo>
                <a:cubicBezTo>
                  <a:pt x="5112195" y="1551686"/>
                  <a:pt x="5084509" y="1544765"/>
                  <a:pt x="5084509" y="1523937"/>
                </a:cubicBezTo>
                <a:cubicBezTo>
                  <a:pt x="5084509" y="1517015"/>
                  <a:pt x="5091430" y="1503172"/>
                  <a:pt x="5091430" y="1492758"/>
                </a:cubicBezTo>
                <a:lnTo>
                  <a:pt x="5098351" y="1492758"/>
                </a:lnTo>
                <a:close/>
                <a:moveTo>
                  <a:pt x="4734687" y="1402715"/>
                </a:moveTo>
                <a:cubicBezTo>
                  <a:pt x="4738116" y="1406208"/>
                  <a:pt x="4738116" y="1409637"/>
                  <a:pt x="4738116" y="1413129"/>
                </a:cubicBezTo>
                <a:cubicBezTo>
                  <a:pt x="4731195" y="1406208"/>
                  <a:pt x="4724274" y="1402715"/>
                  <a:pt x="4717351" y="1402715"/>
                </a:cubicBezTo>
                <a:cubicBezTo>
                  <a:pt x="4696587" y="1402715"/>
                  <a:pt x="4689666" y="1426972"/>
                  <a:pt x="4689666" y="1433893"/>
                </a:cubicBezTo>
                <a:cubicBezTo>
                  <a:pt x="4689666" y="1485837"/>
                  <a:pt x="4724274" y="1499680"/>
                  <a:pt x="4724274" y="1513586"/>
                </a:cubicBezTo>
                <a:cubicBezTo>
                  <a:pt x="4724274" y="1523937"/>
                  <a:pt x="4717351" y="1562037"/>
                  <a:pt x="4710430" y="1582865"/>
                </a:cubicBezTo>
                <a:cubicBezTo>
                  <a:pt x="4675823" y="1530858"/>
                  <a:pt x="4623816" y="1513586"/>
                  <a:pt x="4582287" y="1513586"/>
                </a:cubicBezTo>
                <a:cubicBezTo>
                  <a:pt x="4554601" y="1513586"/>
                  <a:pt x="4530344" y="1530858"/>
                  <a:pt x="4513009" y="1565529"/>
                </a:cubicBezTo>
                <a:cubicBezTo>
                  <a:pt x="4457574" y="1541272"/>
                  <a:pt x="4402201" y="1534351"/>
                  <a:pt x="4346766" y="1544765"/>
                </a:cubicBezTo>
                <a:cubicBezTo>
                  <a:pt x="4353687" y="1513586"/>
                  <a:pt x="4405630" y="1430465"/>
                  <a:pt x="4426395" y="1430465"/>
                </a:cubicBezTo>
                <a:cubicBezTo>
                  <a:pt x="4433380" y="1430465"/>
                  <a:pt x="4443730" y="1437386"/>
                  <a:pt x="4450651" y="1437386"/>
                </a:cubicBezTo>
                <a:cubicBezTo>
                  <a:pt x="4461066" y="1437386"/>
                  <a:pt x="4485323" y="1426972"/>
                  <a:pt x="4502595" y="1416558"/>
                </a:cubicBezTo>
                <a:cubicBezTo>
                  <a:pt x="4516501" y="1444308"/>
                  <a:pt x="4551109" y="1447737"/>
                  <a:pt x="4578795" y="1447737"/>
                </a:cubicBezTo>
                <a:cubicBezTo>
                  <a:pt x="4606544" y="1447737"/>
                  <a:pt x="4672330" y="1440815"/>
                  <a:pt x="4682744" y="1395793"/>
                </a:cubicBezTo>
                <a:cubicBezTo>
                  <a:pt x="4703509" y="1399286"/>
                  <a:pt x="4720844" y="1402715"/>
                  <a:pt x="4734687" y="1402715"/>
                </a:cubicBezTo>
                <a:close/>
                <a:moveTo>
                  <a:pt x="3259201" y="1568958"/>
                </a:moveTo>
                <a:cubicBezTo>
                  <a:pt x="3259201" y="1655572"/>
                  <a:pt x="3224594" y="1762951"/>
                  <a:pt x="3196844" y="1852993"/>
                </a:cubicBezTo>
                <a:cubicBezTo>
                  <a:pt x="3203765" y="1735201"/>
                  <a:pt x="3245358" y="1662493"/>
                  <a:pt x="3245358" y="1555115"/>
                </a:cubicBezTo>
                <a:cubicBezTo>
                  <a:pt x="3245358" y="1506665"/>
                  <a:pt x="3231515" y="1444308"/>
                  <a:pt x="3221101" y="1395793"/>
                </a:cubicBezTo>
                <a:cubicBezTo>
                  <a:pt x="3238437" y="1416558"/>
                  <a:pt x="3259201" y="1523937"/>
                  <a:pt x="3259201" y="1568958"/>
                </a:cubicBezTo>
                <a:close/>
                <a:moveTo>
                  <a:pt x="4821237" y="1378458"/>
                </a:moveTo>
                <a:lnTo>
                  <a:pt x="4765866" y="1378458"/>
                </a:lnTo>
                <a:cubicBezTo>
                  <a:pt x="4772787" y="1375029"/>
                  <a:pt x="4779709" y="1371537"/>
                  <a:pt x="4790123" y="1371537"/>
                </a:cubicBezTo>
                <a:cubicBezTo>
                  <a:pt x="4797044" y="1371537"/>
                  <a:pt x="4810887" y="1375029"/>
                  <a:pt x="4821237" y="1378458"/>
                </a:cubicBezTo>
                <a:close/>
                <a:moveTo>
                  <a:pt x="4939030" y="1381951"/>
                </a:moveTo>
                <a:cubicBezTo>
                  <a:pt x="4945951" y="1385443"/>
                  <a:pt x="4959795" y="1381951"/>
                  <a:pt x="4970209" y="1388872"/>
                </a:cubicBezTo>
                <a:cubicBezTo>
                  <a:pt x="4980623" y="1395793"/>
                  <a:pt x="4990974" y="1416558"/>
                  <a:pt x="5004816" y="1423543"/>
                </a:cubicBezTo>
                <a:cubicBezTo>
                  <a:pt x="5011737" y="1430465"/>
                  <a:pt x="5029074" y="1420051"/>
                  <a:pt x="5042916" y="1430465"/>
                </a:cubicBezTo>
                <a:cubicBezTo>
                  <a:pt x="5070666" y="1451229"/>
                  <a:pt x="5077587" y="1471993"/>
                  <a:pt x="5077587" y="1496251"/>
                </a:cubicBezTo>
                <a:cubicBezTo>
                  <a:pt x="5077587" y="1503172"/>
                  <a:pt x="5063744" y="1517015"/>
                  <a:pt x="5063744" y="1523937"/>
                </a:cubicBezTo>
                <a:cubicBezTo>
                  <a:pt x="5063744" y="1537780"/>
                  <a:pt x="5094859" y="1562037"/>
                  <a:pt x="5094859" y="1582865"/>
                </a:cubicBezTo>
                <a:cubicBezTo>
                  <a:pt x="5094859" y="1603629"/>
                  <a:pt x="5084509" y="1610551"/>
                  <a:pt x="5060251" y="1617472"/>
                </a:cubicBezTo>
                <a:cubicBezTo>
                  <a:pt x="5042916" y="1624393"/>
                  <a:pt x="5018659" y="1627886"/>
                  <a:pt x="5008309" y="1652080"/>
                </a:cubicBezTo>
                <a:cubicBezTo>
                  <a:pt x="4966716" y="1721358"/>
                  <a:pt x="4942523" y="1783715"/>
                  <a:pt x="4935537" y="1856486"/>
                </a:cubicBezTo>
                <a:cubicBezTo>
                  <a:pt x="4928616" y="1842580"/>
                  <a:pt x="4914774" y="1835658"/>
                  <a:pt x="4907851" y="1846072"/>
                </a:cubicBezTo>
                <a:cubicBezTo>
                  <a:pt x="4897437" y="1828737"/>
                  <a:pt x="4890516" y="1801051"/>
                  <a:pt x="4866323" y="1787208"/>
                </a:cubicBezTo>
                <a:cubicBezTo>
                  <a:pt x="4855909" y="1780286"/>
                  <a:pt x="4845495" y="1780286"/>
                  <a:pt x="4835144" y="1780286"/>
                </a:cubicBezTo>
                <a:cubicBezTo>
                  <a:pt x="4824730" y="1776793"/>
                  <a:pt x="4821237" y="1769872"/>
                  <a:pt x="4814316" y="1766380"/>
                </a:cubicBezTo>
                <a:cubicBezTo>
                  <a:pt x="4852416" y="1728280"/>
                  <a:pt x="4869751" y="1672908"/>
                  <a:pt x="4880166" y="1638237"/>
                </a:cubicBezTo>
                <a:cubicBezTo>
                  <a:pt x="4880166" y="1617472"/>
                  <a:pt x="4876674" y="1610551"/>
                  <a:pt x="4883595" y="1586293"/>
                </a:cubicBezTo>
                <a:cubicBezTo>
                  <a:pt x="4887087" y="1582865"/>
                  <a:pt x="4887087" y="1582865"/>
                  <a:pt x="4887087" y="1572451"/>
                </a:cubicBezTo>
                <a:cubicBezTo>
                  <a:pt x="4887087" y="1548193"/>
                  <a:pt x="4869751" y="1534351"/>
                  <a:pt x="4852416" y="1534351"/>
                </a:cubicBezTo>
                <a:cubicBezTo>
                  <a:pt x="4842066" y="1534351"/>
                  <a:pt x="4828223" y="1541272"/>
                  <a:pt x="4817809" y="1544765"/>
                </a:cubicBezTo>
                <a:cubicBezTo>
                  <a:pt x="4803966" y="1517015"/>
                  <a:pt x="4783201" y="1506665"/>
                  <a:pt x="4769295" y="1506665"/>
                </a:cubicBezTo>
                <a:cubicBezTo>
                  <a:pt x="4758944" y="1506665"/>
                  <a:pt x="4748530" y="1513586"/>
                  <a:pt x="4738116" y="1520508"/>
                </a:cubicBezTo>
                <a:lnTo>
                  <a:pt x="4738116" y="1503172"/>
                </a:lnTo>
                <a:cubicBezTo>
                  <a:pt x="4738116" y="1492758"/>
                  <a:pt x="4720844" y="1489329"/>
                  <a:pt x="4717351" y="1482408"/>
                </a:cubicBezTo>
                <a:cubicBezTo>
                  <a:pt x="4710430" y="1468565"/>
                  <a:pt x="4707001" y="1444308"/>
                  <a:pt x="4707001" y="1437386"/>
                </a:cubicBezTo>
                <a:cubicBezTo>
                  <a:pt x="4707001" y="1426972"/>
                  <a:pt x="4710430" y="1426972"/>
                  <a:pt x="4710430" y="1423543"/>
                </a:cubicBezTo>
                <a:cubicBezTo>
                  <a:pt x="4710430" y="1423543"/>
                  <a:pt x="4707001" y="1420051"/>
                  <a:pt x="4717351" y="1420051"/>
                </a:cubicBezTo>
                <a:cubicBezTo>
                  <a:pt x="4724274" y="1420051"/>
                  <a:pt x="4741609" y="1437386"/>
                  <a:pt x="4752023" y="1444308"/>
                </a:cubicBezTo>
                <a:cubicBezTo>
                  <a:pt x="4755451" y="1437386"/>
                  <a:pt x="4765866" y="1433893"/>
                  <a:pt x="4758944" y="1409637"/>
                </a:cubicBezTo>
                <a:lnTo>
                  <a:pt x="4845495" y="1409637"/>
                </a:lnTo>
                <a:cubicBezTo>
                  <a:pt x="4848987" y="1406208"/>
                  <a:pt x="4862830" y="1395793"/>
                  <a:pt x="4862830" y="1388872"/>
                </a:cubicBezTo>
                <a:cubicBezTo>
                  <a:pt x="4859337" y="1364615"/>
                  <a:pt x="4887087" y="1361186"/>
                  <a:pt x="4894009" y="1361186"/>
                </a:cubicBezTo>
                <a:cubicBezTo>
                  <a:pt x="4907851" y="1361186"/>
                  <a:pt x="4928616" y="1378458"/>
                  <a:pt x="4939030" y="1381951"/>
                </a:cubicBezTo>
                <a:close/>
                <a:moveTo>
                  <a:pt x="4845495" y="1361186"/>
                </a:moveTo>
                <a:cubicBezTo>
                  <a:pt x="4848987" y="1361186"/>
                  <a:pt x="4855909" y="1357693"/>
                  <a:pt x="4859337" y="1357693"/>
                </a:cubicBezTo>
                <a:cubicBezTo>
                  <a:pt x="4855909" y="1361186"/>
                  <a:pt x="4852416" y="1364615"/>
                  <a:pt x="4845495" y="1361186"/>
                </a:cubicBezTo>
                <a:close/>
                <a:moveTo>
                  <a:pt x="1551686" y="1527429"/>
                </a:moveTo>
                <a:cubicBezTo>
                  <a:pt x="1454721" y="1413129"/>
                  <a:pt x="1330008" y="1406208"/>
                  <a:pt x="1229551" y="1357693"/>
                </a:cubicBezTo>
                <a:cubicBezTo>
                  <a:pt x="1226121" y="1357693"/>
                  <a:pt x="1226121" y="1350772"/>
                  <a:pt x="1229551" y="1350772"/>
                </a:cubicBezTo>
                <a:cubicBezTo>
                  <a:pt x="1340421" y="1392365"/>
                  <a:pt x="1527429" y="1406208"/>
                  <a:pt x="1551686" y="1527429"/>
                </a:cubicBezTo>
                <a:close/>
                <a:moveTo>
                  <a:pt x="4239387" y="1371537"/>
                </a:moveTo>
                <a:cubicBezTo>
                  <a:pt x="4240530" y="1372743"/>
                  <a:pt x="4240912" y="1373124"/>
                  <a:pt x="4240912" y="1373505"/>
                </a:cubicBezTo>
                <a:cubicBezTo>
                  <a:pt x="4240912" y="1374267"/>
                  <a:pt x="4239387" y="1375029"/>
                  <a:pt x="4239387" y="1381951"/>
                </a:cubicBezTo>
                <a:lnTo>
                  <a:pt x="4239387" y="1392365"/>
                </a:lnTo>
                <a:cubicBezTo>
                  <a:pt x="4239387" y="1392365"/>
                  <a:pt x="4235958" y="1395793"/>
                  <a:pt x="4246309" y="1395793"/>
                </a:cubicBezTo>
                <a:cubicBezTo>
                  <a:pt x="4253230" y="1395793"/>
                  <a:pt x="4249801" y="1385443"/>
                  <a:pt x="4260151" y="1381951"/>
                </a:cubicBezTo>
                <a:cubicBezTo>
                  <a:pt x="4267074" y="1375029"/>
                  <a:pt x="4287901" y="1378458"/>
                  <a:pt x="4294823" y="1378458"/>
                </a:cubicBezTo>
                <a:cubicBezTo>
                  <a:pt x="4353687" y="1378458"/>
                  <a:pt x="4360609" y="1402715"/>
                  <a:pt x="4360609" y="1440815"/>
                </a:cubicBezTo>
                <a:cubicBezTo>
                  <a:pt x="4360609" y="1489329"/>
                  <a:pt x="4326001" y="1510093"/>
                  <a:pt x="4312158" y="1548193"/>
                </a:cubicBezTo>
                <a:cubicBezTo>
                  <a:pt x="4301744" y="1575880"/>
                  <a:pt x="4280980" y="1600137"/>
                  <a:pt x="4274058" y="1631315"/>
                </a:cubicBezTo>
                <a:cubicBezTo>
                  <a:pt x="4256723" y="1683258"/>
                  <a:pt x="4239387" y="1742186"/>
                  <a:pt x="4190873" y="1790637"/>
                </a:cubicBezTo>
                <a:cubicBezTo>
                  <a:pt x="4135501" y="1842580"/>
                  <a:pt x="4066223" y="1884172"/>
                  <a:pt x="3996944" y="1894523"/>
                </a:cubicBezTo>
                <a:cubicBezTo>
                  <a:pt x="4048887" y="1856486"/>
                  <a:pt x="4073144" y="1814893"/>
                  <a:pt x="4073144" y="1780286"/>
                </a:cubicBezTo>
                <a:cubicBezTo>
                  <a:pt x="4073144" y="1714437"/>
                  <a:pt x="4024630" y="1697101"/>
                  <a:pt x="4024630" y="1620965"/>
                </a:cubicBezTo>
                <a:cubicBezTo>
                  <a:pt x="4024630" y="1613980"/>
                  <a:pt x="4028123" y="1589786"/>
                  <a:pt x="4028123" y="1575880"/>
                </a:cubicBezTo>
                <a:cubicBezTo>
                  <a:pt x="4031551" y="1523937"/>
                  <a:pt x="4055809" y="1454658"/>
                  <a:pt x="4100830" y="1406208"/>
                </a:cubicBezTo>
                <a:cubicBezTo>
                  <a:pt x="4104323" y="1399286"/>
                  <a:pt x="4118165" y="1395793"/>
                  <a:pt x="4128580" y="1392365"/>
                </a:cubicBezTo>
                <a:cubicBezTo>
                  <a:pt x="4138930" y="1388872"/>
                  <a:pt x="4138930" y="1364615"/>
                  <a:pt x="4142423" y="1361186"/>
                </a:cubicBezTo>
                <a:cubicBezTo>
                  <a:pt x="4156265" y="1319593"/>
                  <a:pt x="4163187" y="1319593"/>
                  <a:pt x="4190873" y="1319593"/>
                </a:cubicBezTo>
                <a:cubicBezTo>
                  <a:pt x="4215130" y="1319593"/>
                  <a:pt x="4218623" y="1326515"/>
                  <a:pt x="4239387" y="1371537"/>
                </a:cubicBezTo>
                <a:close/>
                <a:moveTo>
                  <a:pt x="1423543" y="1323086"/>
                </a:moveTo>
                <a:cubicBezTo>
                  <a:pt x="1506664" y="1357693"/>
                  <a:pt x="1551686" y="1461643"/>
                  <a:pt x="1589786" y="1530858"/>
                </a:cubicBezTo>
                <a:cubicBezTo>
                  <a:pt x="1524000" y="1461643"/>
                  <a:pt x="1482408" y="1340358"/>
                  <a:pt x="1385443" y="1316165"/>
                </a:cubicBezTo>
                <a:cubicBezTo>
                  <a:pt x="1388872" y="1316165"/>
                  <a:pt x="1385443" y="1312672"/>
                  <a:pt x="1392364" y="1312672"/>
                </a:cubicBezTo>
                <a:cubicBezTo>
                  <a:pt x="1402778" y="1312672"/>
                  <a:pt x="1413129" y="1319593"/>
                  <a:pt x="1423543" y="1323086"/>
                </a:cubicBezTo>
                <a:close/>
                <a:moveTo>
                  <a:pt x="3816858" y="1371537"/>
                </a:moveTo>
                <a:cubicBezTo>
                  <a:pt x="3782187" y="1465072"/>
                  <a:pt x="3733737" y="1572451"/>
                  <a:pt x="3636708" y="1645158"/>
                </a:cubicBezTo>
                <a:cubicBezTo>
                  <a:pt x="3619437" y="1655572"/>
                  <a:pt x="3605594" y="1672908"/>
                  <a:pt x="3588258" y="1683258"/>
                </a:cubicBezTo>
                <a:lnTo>
                  <a:pt x="3588258" y="1645158"/>
                </a:lnTo>
                <a:cubicBezTo>
                  <a:pt x="3588258" y="1610551"/>
                  <a:pt x="3619437" y="1572451"/>
                  <a:pt x="3650615" y="1541272"/>
                </a:cubicBezTo>
                <a:cubicBezTo>
                  <a:pt x="3660965" y="1527429"/>
                  <a:pt x="3681794" y="1517015"/>
                  <a:pt x="3695637" y="1499680"/>
                </a:cubicBezTo>
                <a:cubicBezTo>
                  <a:pt x="3702558" y="1489329"/>
                  <a:pt x="3702558" y="1475486"/>
                  <a:pt x="3702558" y="1461643"/>
                </a:cubicBezTo>
                <a:cubicBezTo>
                  <a:pt x="3695637" y="1402715"/>
                  <a:pt x="3761422" y="1330008"/>
                  <a:pt x="3823780" y="1319593"/>
                </a:cubicBezTo>
                <a:cubicBezTo>
                  <a:pt x="3827209" y="1319593"/>
                  <a:pt x="3841115" y="1312672"/>
                  <a:pt x="3848036" y="1309243"/>
                </a:cubicBezTo>
                <a:cubicBezTo>
                  <a:pt x="3837623" y="1330008"/>
                  <a:pt x="3823780" y="1347343"/>
                  <a:pt x="3816858" y="1371537"/>
                </a:cubicBezTo>
                <a:close/>
                <a:moveTo>
                  <a:pt x="2854008" y="1503172"/>
                </a:moveTo>
                <a:cubicBezTo>
                  <a:pt x="2840101" y="1503172"/>
                  <a:pt x="2815908" y="1503172"/>
                  <a:pt x="2805494" y="1482408"/>
                </a:cubicBezTo>
                <a:cubicBezTo>
                  <a:pt x="2788158" y="1451229"/>
                  <a:pt x="2774315" y="1395793"/>
                  <a:pt x="2774315" y="1388872"/>
                </a:cubicBezTo>
                <a:lnTo>
                  <a:pt x="2774315" y="1326515"/>
                </a:lnTo>
                <a:cubicBezTo>
                  <a:pt x="2777808" y="1316165"/>
                  <a:pt x="2777808" y="1302258"/>
                  <a:pt x="2784729" y="1295337"/>
                </a:cubicBezTo>
                <a:cubicBezTo>
                  <a:pt x="2770886" y="1368108"/>
                  <a:pt x="2798572" y="1468565"/>
                  <a:pt x="2854008" y="1503172"/>
                </a:cubicBezTo>
                <a:close/>
                <a:moveTo>
                  <a:pt x="3290380" y="1291908"/>
                </a:moveTo>
                <a:cubicBezTo>
                  <a:pt x="3293872" y="1288415"/>
                  <a:pt x="3297301" y="1284986"/>
                  <a:pt x="3297301" y="1281493"/>
                </a:cubicBezTo>
                <a:cubicBezTo>
                  <a:pt x="3300794" y="1278065"/>
                  <a:pt x="3331972" y="1288415"/>
                  <a:pt x="3318065" y="1305751"/>
                </a:cubicBezTo>
                <a:cubicBezTo>
                  <a:pt x="3328480" y="1309243"/>
                  <a:pt x="3342322" y="1316165"/>
                  <a:pt x="3349244" y="1316165"/>
                </a:cubicBezTo>
                <a:cubicBezTo>
                  <a:pt x="3359658" y="1316165"/>
                  <a:pt x="3370072" y="1302258"/>
                  <a:pt x="3376994" y="1302258"/>
                </a:cubicBezTo>
                <a:cubicBezTo>
                  <a:pt x="3397758" y="1295337"/>
                  <a:pt x="3435858" y="1295337"/>
                  <a:pt x="3442780" y="1295337"/>
                </a:cubicBezTo>
                <a:cubicBezTo>
                  <a:pt x="3480880" y="1295337"/>
                  <a:pt x="3473958" y="1288415"/>
                  <a:pt x="3518980" y="1323086"/>
                </a:cubicBezTo>
                <a:cubicBezTo>
                  <a:pt x="3525901" y="1330008"/>
                  <a:pt x="3522472" y="1343851"/>
                  <a:pt x="3529394" y="1354265"/>
                </a:cubicBezTo>
                <a:cubicBezTo>
                  <a:pt x="3609022" y="1433893"/>
                  <a:pt x="3591687" y="1423543"/>
                  <a:pt x="3591687" y="1492758"/>
                </a:cubicBezTo>
                <a:cubicBezTo>
                  <a:pt x="3591687" y="1517015"/>
                  <a:pt x="3612515" y="1499680"/>
                  <a:pt x="3612515" y="1534351"/>
                </a:cubicBezTo>
                <a:cubicBezTo>
                  <a:pt x="3612515" y="1541272"/>
                  <a:pt x="3612515" y="1544765"/>
                  <a:pt x="3609022" y="1551686"/>
                </a:cubicBezTo>
                <a:cubicBezTo>
                  <a:pt x="3598608" y="1565529"/>
                  <a:pt x="3591687" y="1582865"/>
                  <a:pt x="3581337" y="1589786"/>
                </a:cubicBezTo>
                <a:cubicBezTo>
                  <a:pt x="3553587" y="1607058"/>
                  <a:pt x="3515487" y="1610551"/>
                  <a:pt x="3487801" y="1631315"/>
                </a:cubicBezTo>
                <a:cubicBezTo>
                  <a:pt x="3467037" y="1641729"/>
                  <a:pt x="3453194" y="1679829"/>
                  <a:pt x="3446272" y="1697101"/>
                </a:cubicBezTo>
                <a:cubicBezTo>
                  <a:pt x="3442780" y="1704086"/>
                  <a:pt x="3439287" y="1721358"/>
                  <a:pt x="3432365" y="1724851"/>
                </a:cubicBezTo>
                <a:cubicBezTo>
                  <a:pt x="3411601" y="1735201"/>
                  <a:pt x="3383915" y="1735201"/>
                  <a:pt x="3366580" y="1749108"/>
                </a:cubicBezTo>
                <a:cubicBezTo>
                  <a:pt x="3273044" y="1807972"/>
                  <a:pt x="3238437" y="1949958"/>
                  <a:pt x="3238437" y="2029651"/>
                </a:cubicBezTo>
                <a:cubicBezTo>
                  <a:pt x="3238437" y="2064258"/>
                  <a:pt x="3234944" y="2064258"/>
                  <a:pt x="3259201" y="2112772"/>
                </a:cubicBezTo>
                <a:cubicBezTo>
                  <a:pt x="3259201" y="2078101"/>
                  <a:pt x="3262694" y="2043493"/>
                  <a:pt x="3266122" y="2008823"/>
                </a:cubicBezTo>
                <a:cubicBezTo>
                  <a:pt x="3273044" y="1946529"/>
                  <a:pt x="3286951" y="1880680"/>
                  <a:pt x="3325051" y="1821815"/>
                </a:cubicBezTo>
                <a:cubicBezTo>
                  <a:pt x="3363151" y="1759458"/>
                  <a:pt x="3428937" y="1773301"/>
                  <a:pt x="3460115" y="1735201"/>
                </a:cubicBezTo>
                <a:cubicBezTo>
                  <a:pt x="3484372" y="1707515"/>
                  <a:pt x="3470465" y="1665986"/>
                  <a:pt x="3512058" y="1641729"/>
                </a:cubicBezTo>
                <a:cubicBezTo>
                  <a:pt x="3525901" y="1631315"/>
                  <a:pt x="3550158" y="1624393"/>
                  <a:pt x="3570922" y="1613980"/>
                </a:cubicBezTo>
                <a:cubicBezTo>
                  <a:pt x="3564001" y="1645158"/>
                  <a:pt x="3560572" y="1704086"/>
                  <a:pt x="3560572" y="1711008"/>
                </a:cubicBezTo>
                <a:cubicBezTo>
                  <a:pt x="3560572" y="1721358"/>
                  <a:pt x="3546665" y="1749108"/>
                  <a:pt x="3543237" y="1766380"/>
                </a:cubicBezTo>
                <a:cubicBezTo>
                  <a:pt x="3515487" y="1859915"/>
                  <a:pt x="3446272" y="1967293"/>
                  <a:pt x="3383915" y="2074672"/>
                </a:cubicBezTo>
                <a:cubicBezTo>
                  <a:pt x="3373501" y="2088515"/>
                  <a:pt x="3370072" y="2109280"/>
                  <a:pt x="3359658" y="2126615"/>
                </a:cubicBezTo>
                <a:cubicBezTo>
                  <a:pt x="3345815" y="2147380"/>
                  <a:pt x="3321558" y="2168144"/>
                  <a:pt x="3300794" y="2195894"/>
                </a:cubicBezTo>
                <a:cubicBezTo>
                  <a:pt x="3283458" y="2216658"/>
                  <a:pt x="3269615" y="2247837"/>
                  <a:pt x="3248851" y="2272094"/>
                </a:cubicBezTo>
                <a:cubicBezTo>
                  <a:pt x="3193415" y="2265172"/>
                  <a:pt x="3141472" y="2233994"/>
                  <a:pt x="3141472" y="2178558"/>
                </a:cubicBezTo>
                <a:cubicBezTo>
                  <a:pt x="3141472" y="2171637"/>
                  <a:pt x="3148394" y="2140458"/>
                  <a:pt x="3148394" y="2130044"/>
                </a:cubicBezTo>
                <a:cubicBezTo>
                  <a:pt x="3148394" y="2085023"/>
                  <a:pt x="3092958" y="2074672"/>
                  <a:pt x="3096451" y="2022729"/>
                </a:cubicBezTo>
                <a:cubicBezTo>
                  <a:pt x="3113722" y="1922272"/>
                  <a:pt x="2989072" y="1984629"/>
                  <a:pt x="2989072" y="1915351"/>
                </a:cubicBezTo>
                <a:cubicBezTo>
                  <a:pt x="2989072" y="1873758"/>
                  <a:pt x="3051429" y="1884172"/>
                  <a:pt x="3051429" y="1825308"/>
                </a:cubicBezTo>
                <a:cubicBezTo>
                  <a:pt x="3051429" y="1787208"/>
                  <a:pt x="3023680" y="1783715"/>
                  <a:pt x="2985580" y="1773301"/>
                </a:cubicBezTo>
                <a:cubicBezTo>
                  <a:pt x="2992501" y="1735201"/>
                  <a:pt x="3027172" y="1697101"/>
                  <a:pt x="3030601" y="1659065"/>
                </a:cubicBezTo>
                <a:cubicBezTo>
                  <a:pt x="3127629" y="1790637"/>
                  <a:pt x="3148394" y="1925701"/>
                  <a:pt x="3210751" y="2060829"/>
                </a:cubicBezTo>
                <a:cubicBezTo>
                  <a:pt x="3214180" y="2057337"/>
                  <a:pt x="3214180" y="2057337"/>
                  <a:pt x="3214180" y="2050415"/>
                </a:cubicBezTo>
                <a:cubicBezTo>
                  <a:pt x="3214180" y="2040001"/>
                  <a:pt x="3210751" y="1998472"/>
                  <a:pt x="3203765" y="1977708"/>
                </a:cubicBezTo>
                <a:cubicBezTo>
                  <a:pt x="3189922" y="1922272"/>
                  <a:pt x="3172651" y="1859915"/>
                  <a:pt x="3148394" y="1804480"/>
                </a:cubicBezTo>
                <a:cubicBezTo>
                  <a:pt x="3131058" y="1759458"/>
                  <a:pt x="3079115" y="1686751"/>
                  <a:pt x="3079115" y="1679829"/>
                </a:cubicBezTo>
                <a:cubicBezTo>
                  <a:pt x="3079115" y="1641729"/>
                  <a:pt x="3120644" y="1641729"/>
                  <a:pt x="3120644" y="1613980"/>
                </a:cubicBezTo>
                <a:cubicBezTo>
                  <a:pt x="3120644" y="1603629"/>
                  <a:pt x="3099880" y="1558608"/>
                  <a:pt x="3099880" y="1548193"/>
                </a:cubicBezTo>
                <a:cubicBezTo>
                  <a:pt x="3099880" y="1506665"/>
                  <a:pt x="3124137" y="1510093"/>
                  <a:pt x="3124137" y="1482408"/>
                </a:cubicBezTo>
                <a:cubicBezTo>
                  <a:pt x="3124137" y="1471993"/>
                  <a:pt x="3113722" y="1447737"/>
                  <a:pt x="3113722" y="1440815"/>
                </a:cubicBezTo>
                <a:cubicBezTo>
                  <a:pt x="3113722" y="1402715"/>
                  <a:pt x="3141472" y="1371537"/>
                  <a:pt x="3189922" y="1357693"/>
                </a:cubicBezTo>
                <a:cubicBezTo>
                  <a:pt x="3196844" y="1354265"/>
                  <a:pt x="3210751" y="1354265"/>
                  <a:pt x="3221101" y="1347343"/>
                </a:cubicBezTo>
                <a:cubicBezTo>
                  <a:pt x="3224594" y="1343851"/>
                  <a:pt x="3228022" y="1333437"/>
                  <a:pt x="3228022" y="1323086"/>
                </a:cubicBezTo>
                <a:cubicBezTo>
                  <a:pt x="3245358" y="1291908"/>
                  <a:pt x="3259201" y="1281493"/>
                  <a:pt x="3279965" y="1281493"/>
                </a:cubicBezTo>
                <a:cubicBezTo>
                  <a:pt x="3283458" y="1281493"/>
                  <a:pt x="3283458" y="1278065"/>
                  <a:pt x="3290380" y="1291908"/>
                </a:cubicBezTo>
                <a:close/>
                <a:moveTo>
                  <a:pt x="4083558" y="1281493"/>
                </a:moveTo>
                <a:cubicBezTo>
                  <a:pt x="4059301" y="1361186"/>
                  <a:pt x="4028123" y="1447737"/>
                  <a:pt x="3938080" y="1530858"/>
                </a:cubicBezTo>
                <a:cubicBezTo>
                  <a:pt x="4007358" y="1437386"/>
                  <a:pt x="4055809" y="1340358"/>
                  <a:pt x="4083558" y="1253808"/>
                </a:cubicBezTo>
                <a:lnTo>
                  <a:pt x="4083558" y="1281493"/>
                </a:lnTo>
                <a:close/>
                <a:moveTo>
                  <a:pt x="2486851" y="1368108"/>
                </a:moveTo>
                <a:cubicBezTo>
                  <a:pt x="2507615" y="1406208"/>
                  <a:pt x="2521458" y="1461643"/>
                  <a:pt x="2528380" y="1510093"/>
                </a:cubicBezTo>
                <a:cubicBezTo>
                  <a:pt x="2479929" y="1461643"/>
                  <a:pt x="2486851" y="1416558"/>
                  <a:pt x="2462594" y="1371537"/>
                </a:cubicBezTo>
                <a:cubicBezTo>
                  <a:pt x="2441829" y="1319593"/>
                  <a:pt x="2379472" y="1264158"/>
                  <a:pt x="2344864" y="1222629"/>
                </a:cubicBezTo>
                <a:cubicBezTo>
                  <a:pt x="2389886" y="1239965"/>
                  <a:pt x="2462594" y="1316165"/>
                  <a:pt x="2486851" y="1368108"/>
                </a:cubicBezTo>
                <a:close/>
                <a:moveTo>
                  <a:pt x="2850515" y="1243393"/>
                </a:moveTo>
                <a:cubicBezTo>
                  <a:pt x="2854008" y="1246886"/>
                  <a:pt x="2860929" y="1267651"/>
                  <a:pt x="2871280" y="1267651"/>
                </a:cubicBezTo>
                <a:cubicBezTo>
                  <a:pt x="2878201" y="1267651"/>
                  <a:pt x="2885122" y="1250315"/>
                  <a:pt x="2899029" y="1243393"/>
                </a:cubicBezTo>
                <a:cubicBezTo>
                  <a:pt x="2912872" y="1233043"/>
                  <a:pt x="2940558" y="1229551"/>
                  <a:pt x="2950972" y="1229551"/>
                </a:cubicBezTo>
                <a:cubicBezTo>
                  <a:pt x="2968308" y="1229551"/>
                  <a:pt x="3006344" y="1236472"/>
                  <a:pt x="3023680" y="1260729"/>
                </a:cubicBezTo>
                <a:cubicBezTo>
                  <a:pt x="3041015" y="1278065"/>
                  <a:pt x="3041015" y="1309243"/>
                  <a:pt x="3061780" y="1323086"/>
                </a:cubicBezTo>
                <a:cubicBezTo>
                  <a:pt x="3068701" y="1333437"/>
                  <a:pt x="3124137" y="1323086"/>
                  <a:pt x="3124137" y="1361186"/>
                </a:cubicBezTo>
                <a:cubicBezTo>
                  <a:pt x="3124137" y="1371537"/>
                  <a:pt x="3086037" y="1402715"/>
                  <a:pt x="3086037" y="1440815"/>
                </a:cubicBezTo>
                <a:cubicBezTo>
                  <a:pt x="3086037" y="1451229"/>
                  <a:pt x="3096451" y="1471993"/>
                  <a:pt x="3096451" y="1482408"/>
                </a:cubicBezTo>
                <a:cubicBezTo>
                  <a:pt x="3096451" y="1499680"/>
                  <a:pt x="3072194" y="1510093"/>
                  <a:pt x="3072194" y="1551686"/>
                </a:cubicBezTo>
                <a:cubicBezTo>
                  <a:pt x="3072194" y="1568958"/>
                  <a:pt x="3092958" y="1593215"/>
                  <a:pt x="3092958" y="1610551"/>
                </a:cubicBezTo>
                <a:cubicBezTo>
                  <a:pt x="3092958" y="1610551"/>
                  <a:pt x="3061780" y="1652080"/>
                  <a:pt x="3061780" y="1662493"/>
                </a:cubicBezTo>
                <a:cubicBezTo>
                  <a:pt x="3044444" y="1648651"/>
                  <a:pt x="3020251" y="1613980"/>
                  <a:pt x="3002915" y="1617472"/>
                </a:cubicBezTo>
                <a:cubicBezTo>
                  <a:pt x="3013329" y="1600137"/>
                  <a:pt x="3037522" y="1575880"/>
                  <a:pt x="3037522" y="1558608"/>
                </a:cubicBezTo>
                <a:cubicBezTo>
                  <a:pt x="3037522" y="1520508"/>
                  <a:pt x="2999422" y="1520508"/>
                  <a:pt x="2982151" y="1520508"/>
                </a:cubicBezTo>
                <a:cubicBezTo>
                  <a:pt x="2971737" y="1520508"/>
                  <a:pt x="2944051" y="1527429"/>
                  <a:pt x="2923222" y="1534351"/>
                </a:cubicBezTo>
                <a:cubicBezTo>
                  <a:pt x="2912872" y="1520508"/>
                  <a:pt x="2905951" y="1489329"/>
                  <a:pt x="2905951" y="1478915"/>
                </a:cubicBezTo>
                <a:cubicBezTo>
                  <a:pt x="2905951" y="1430465"/>
                  <a:pt x="2930208" y="1395793"/>
                  <a:pt x="2940558" y="1336929"/>
                </a:cubicBezTo>
                <a:cubicBezTo>
                  <a:pt x="2902458" y="1375029"/>
                  <a:pt x="2878201" y="1437386"/>
                  <a:pt x="2878201" y="1482408"/>
                </a:cubicBezTo>
                <a:cubicBezTo>
                  <a:pt x="2878201" y="1503172"/>
                  <a:pt x="2881694" y="1534351"/>
                  <a:pt x="2916301" y="1537780"/>
                </a:cubicBezTo>
                <a:cubicBezTo>
                  <a:pt x="2912872" y="1541272"/>
                  <a:pt x="2912872" y="1544765"/>
                  <a:pt x="2905951" y="1544765"/>
                </a:cubicBezTo>
                <a:cubicBezTo>
                  <a:pt x="2895537" y="1544765"/>
                  <a:pt x="2871280" y="1527429"/>
                  <a:pt x="2864358" y="1527429"/>
                </a:cubicBezTo>
                <a:cubicBezTo>
                  <a:pt x="2815908" y="1527429"/>
                  <a:pt x="2746629" y="1586293"/>
                  <a:pt x="2736215" y="1641729"/>
                </a:cubicBezTo>
                <a:cubicBezTo>
                  <a:pt x="2677351" y="1620965"/>
                  <a:pt x="2628837" y="1534351"/>
                  <a:pt x="2628837" y="1489329"/>
                </a:cubicBezTo>
                <a:lnTo>
                  <a:pt x="2628837" y="1426972"/>
                </a:lnTo>
                <a:cubicBezTo>
                  <a:pt x="2632329" y="1413129"/>
                  <a:pt x="2632329" y="1395793"/>
                  <a:pt x="2642680" y="1385443"/>
                </a:cubicBezTo>
                <a:cubicBezTo>
                  <a:pt x="2656586" y="1364615"/>
                  <a:pt x="2691194" y="1357693"/>
                  <a:pt x="2694686" y="1333437"/>
                </a:cubicBezTo>
                <a:cubicBezTo>
                  <a:pt x="2698115" y="1323086"/>
                  <a:pt x="2694686" y="1312672"/>
                  <a:pt x="2694686" y="1302258"/>
                </a:cubicBezTo>
                <a:cubicBezTo>
                  <a:pt x="2694686" y="1267651"/>
                  <a:pt x="2746629" y="1208786"/>
                  <a:pt x="2788158" y="1208786"/>
                </a:cubicBezTo>
                <a:cubicBezTo>
                  <a:pt x="2808922" y="1208786"/>
                  <a:pt x="2829751" y="1208786"/>
                  <a:pt x="2850515" y="1243393"/>
                </a:cubicBezTo>
                <a:close/>
                <a:moveTo>
                  <a:pt x="2511108" y="1212215"/>
                </a:moveTo>
                <a:cubicBezTo>
                  <a:pt x="2518029" y="1298829"/>
                  <a:pt x="2549208" y="1385443"/>
                  <a:pt x="2587308" y="1444308"/>
                </a:cubicBezTo>
                <a:cubicBezTo>
                  <a:pt x="2573464" y="1433893"/>
                  <a:pt x="2552637" y="1420051"/>
                  <a:pt x="2542286" y="1402715"/>
                </a:cubicBezTo>
                <a:cubicBezTo>
                  <a:pt x="2535364" y="1388872"/>
                  <a:pt x="2500694" y="1288415"/>
                  <a:pt x="2500694" y="1271143"/>
                </a:cubicBezTo>
                <a:lnTo>
                  <a:pt x="2500694" y="1205293"/>
                </a:lnTo>
                <a:cubicBezTo>
                  <a:pt x="2500694" y="1205293"/>
                  <a:pt x="2504186" y="1205293"/>
                  <a:pt x="2507615" y="1201865"/>
                </a:cubicBezTo>
                <a:cubicBezTo>
                  <a:pt x="2511108" y="1205293"/>
                  <a:pt x="2511108" y="1208786"/>
                  <a:pt x="2511108" y="1212215"/>
                </a:cubicBezTo>
                <a:close/>
                <a:moveTo>
                  <a:pt x="1669478" y="1184529"/>
                </a:moveTo>
                <a:cubicBezTo>
                  <a:pt x="1686751" y="1198372"/>
                  <a:pt x="1721421" y="1191451"/>
                  <a:pt x="1749108" y="1194943"/>
                </a:cubicBezTo>
                <a:cubicBezTo>
                  <a:pt x="1756029" y="1212215"/>
                  <a:pt x="1759521" y="1236472"/>
                  <a:pt x="1762951" y="1257237"/>
                </a:cubicBezTo>
                <a:cubicBezTo>
                  <a:pt x="1769872" y="1295337"/>
                  <a:pt x="1832229" y="1312672"/>
                  <a:pt x="1859915" y="1343851"/>
                </a:cubicBezTo>
                <a:cubicBezTo>
                  <a:pt x="1870329" y="1354265"/>
                  <a:pt x="1873821" y="1378458"/>
                  <a:pt x="1873821" y="1385443"/>
                </a:cubicBezTo>
                <a:cubicBezTo>
                  <a:pt x="1873821" y="1395793"/>
                  <a:pt x="1849564" y="1489329"/>
                  <a:pt x="1849564" y="1499680"/>
                </a:cubicBezTo>
                <a:cubicBezTo>
                  <a:pt x="1849564" y="1575880"/>
                  <a:pt x="1943100" y="1562037"/>
                  <a:pt x="1943100" y="1603629"/>
                </a:cubicBezTo>
                <a:cubicBezTo>
                  <a:pt x="1943100" y="1645158"/>
                  <a:pt x="1894586" y="1683258"/>
                  <a:pt x="1894586" y="1717929"/>
                </a:cubicBezTo>
                <a:cubicBezTo>
                  <a:pt x="1894586" y="1759458"/>
                  <a:pt x="1970786" y="1780286"/>
                  <a:pt x="1988121" y="1801051"/>
                </a:cubicBezTo>
                <a:cubicBezTo>
                  <a:pt x="2001964" y="1814893"/>
                  <a:pt x="2008886" y="1835658"/>
                  <a:pt x="2015808" y="1852993"/>
                </a:cubicBezTo>
                <a:cubicBezTo>
                  <a:pt x="1811464" y="1714437"/>
                  <a:pt x="1662494" y="1496251"/>
                  <a:pt x="1614043" y="1319593"/>
                </a:cubicBezTo>
                <a:cubicBezTo>
                  <a:pt x="1603629" y="1281493"/>
                  <a:pt x="1579372" y="1205293"/>
                  <a:pt x="1579372" y="1198372"/>
                </a:cubicBezTo>
                <a:lnTo>
                  <a:pt x="1579372" y="1177608"/>
                </a:lnTo>
                <a:cubicBezTo>
                  <a:pt x="1596708" y="1177608"/>
                  <a:pt x="1627886" y="1163765"/>
                  <a:pt x="1638300" y="1163765"/>
                </a:cubicBezTo>
                <a:cubicBezTo>
                  <a:pt x="1645221" y="1163765"/>
                  <a:pt x="1655572" y="1177608"/>
                  <a:pt x="1669478" y="1184529"/>
                </a:cubicBezTo>
                <a:close/>
                <a:moveTo>
                  <a:pt x="5015230" y="1156843"/>
                </a:moveTo>
                <a:cubicBezTo>
                  <a:pt x="5011737" y="1156843"/>
                  <a:pt x="5008309" y="1153351"/>
                  <a:pt x="5001387" y="1153351"/>
                </a:cubicBezTo>
                <a:cubicBezTo>
                  <a:pt x="4990974" y="1153351"/>
                  <a:pt x="4914774" y="1163765"/>
                  <a:pt x="4876674" y="1177608"/>
                </a:cubicBezTo>
                <a:cubicBezTo>
                  <a:pt x="4852416" y="1184529"/>
                  <a:pt x="4831651" y="1198372"/>
                  <a:pt x="4807395" y="1215708"/>
                </a:cubicBezTo>
                <a:cubicBezTo>
                  <a:pt x="4800474" y="1222629"/>
                  <a:pt x="4786630" y="1219137"/>
                  <a:pt x="4786630" y="1226121"/>
                </a:cubicBezTo>
                <a:cubicBezTo>
                  <a:pt x="4786630" y="1160272"/>
                  <a:pt x="4973637" y="1149921"/>
                  <a:pt x="4994466" y="1149921"/>
                </a:cubicBezTo>
                <a:cubicBezTo>
                  <a:pt x="5004816" y="1149921"/>
                  <a:pt x="5011737" y="1153351"/>
                  <a:pt x="5015230" y="1156843"/>
                </a:cubicBezTo>
                <a:close/>
                <a:moveTo>
                  <a:pt x="3768344" y="1136015"/>
                </a:moveTo>
                <a:cubicBezTo>
                  <a:pt x="3747580" y="1201865"/>
                  <a:pt x="3702558" y="1284986"/>
                  <a:pt x="3629787" y="1347343"/>
                </a:cubicBezTo>
                <a:cubicBezTo>
                  <a:pt x="3678301" y="1274572"/>
                  <a:pt x="3754501" y="1184529"/>
                  <a:pt x="3768344" y="1118743"/>
                </a:cubicBezTo>
                <a:lnTo>
                  <a:pt x="3768344" y="1136015"/>
                </a:lnTo>
                <a:close/>
                <a:moveTo>
                  <a:pt x="4031551" y="1108329"/>
                </a:moveTo>
                <a:cubicBezTo>
                  <a:pt x="4035044" y="1125665"/>
                  <a:pt x="4038536" y="1153351"/>
                  <a:pt x="4038536" y="1160272"/>
                </a:cubicBezTo>
                <a:cubicBezTo>
                  <a:pt x="4038536" y="1271143"/>
                  <a:pt x="3889565" y="1537780"/>
                  <a:pt x="3854958" y="1562037"/>
                </a:cubicBezTo>
                <a:cubicBezTo>
                  <a:pt x="3927665" y="1433893"/>
                  <a:pt x="3996944" y="1305751"/>
                  <a:pt x="4031551" y="1177608"/>
                </a:cubicBezTo>
                <a:lnTo>
                  <a:pt x="4035044" y="1094486"/>
                </a:lnTo>
                <a:cubicBezTo>
                  <a:pt x="4031551" y="1097915"/>
                  <a:pt x="4031551" y="1104837"/>
                  <a:pt x="4031551" y="1108329"/>
                </a:cubicBezTo>
                <a:close/>
                <a:moveTo>
                  <a:pt x="3657537" y="1087565"/>
                </a:moveTo>
                <a:cubicBezTo>
                  <a:pt x="3657537" y="1129093"/>
                  <a:pt x="3605594" y="1208786"/>
                  <a:pt x="3557080" y="1246886"/>
                </a:cubicBezTo>
                <a:cubicBezTo>
                  <a:pt x="3584765" y="1198372"/>
                  <a:pt x="3654044" y="1129093"/>
                  <a:pt x="3654044" y="1073721"/>
                </a:cubicBezTo>
                <a:cubicBezTo>
                  <a:pt x="3654044" y="1077151"/>
                  <a:pt x="3657537" y="1077151"/>
                  <a:pt x="3657537" y="1087565"/>
                </a:cubicBezTo>
                <a:close/>
                <a:moveTo>
                  <a:pt x="1451229" y="1066737"/>
                </a:moveTo>
                <a:cubicBezTo>
                  <a:pt x="1461643" y="1104837"/>
                  <a:pt x="1433957" y="1170686"/>
                  <a:pt x="1503172" y="1184529"/>
                </a:cubicBezTo>
                <a:cubicBezTo>
                  <a:pt x="1555178" y="1184529"/>
                  <a:pt x="1565529" y="1184529"/>
                  <a:pt x="1565529" y="1181037"/>
                </a:cubicBezTo>
                <a:cubicBezTo>
                  <a:pt x="1586294" y="1371537"/>
                  <a:pt x="1659064" y="1582865"/>
                  <a:pt x="1863408" y="1776793"/>
                </a:cubicBezTo>
                <a:cubicBezTo>
                  <a:pt x="1828800" y="1780286"/>
                  <a:pt x="1787208" y="1787208"/>
                  <a:pt x="1752600" y="1787208"/>
                </a:cubicBezTo>
                <a:cubicBezTo>
                  <a:pt x="1745678" y="1787208"/>
                  <a:pt x="1700594" y="1790637"/>
                  <a:pt x="1679829" y="1780286"/>
                </a:cubicBezTo>
                <a:cubicBezTo>
                  <a:pt x="1586294" y="1742186"/>
                  <a:pt x="1603629" y="1679829"/>
                  <a:pt x="1530921" y="1679829"/>
                </a:cubicBezTo>
                <a:cubicBezTo>
                  <a:pt x="1520508" y="1679829"/>
                  <a:pt x="1385443" y="1697101"/>
                  <a:pt x="1378521" y="1697101"/>
                </a:cubicBezTo>
                <a:cubicBezTo>
                  <a:pt x="1281557" y="1697101"/>
                  <a:pt x="1191451" y="1672908"/>
                  <a:pt x="1094486" y="1579372"/>
                </a:cubicBezTo>
                <a:cubicBezTo>
                  <a:pt x="1149921" y="1565529"/>
                  <a:pt x="1215708" y="1555115"/>
                  <a:pt x="1274635" y="1555115"/>
                </a:cubicBezTo>
                <a:cubicBezTo>
                  <a:pt x="1354264" y="1555115"/>
                  <a:pt x="1440878" y="1582865"/>
                  <a:pt x="1520508" y="1607058"/>
                </a:cubicBezTo>
                <a:cubicBezTo>
                  <a:pt x="1593278" y="1631315"/>
                  <a:pt x="1672908" y="1645158"/>
                  <a:pt x="1752600" y="1662493"/>
                </a:cubicBezTo>
                <a:cubicBezTo>
                  <a:pt x="1752600" y="1659065"/>
                  <a:pt x="1745678" y="1648651"/>
                  <a:pt x="1738694" y="1645158"/>
                </a:cubicBezTo>
                <a:cubicBezTo>
                  <a:pt x="1669478" y="1620965"/>
                  <a:pt x="1596708" y="1607058"/>
                  <a:pt x="1530921" y="1582865"/>
                </a:cubicBezTo>
                <a:cubicBezTo>
                  <a:pt x="1437386" y="1548193"/>
                  <a:pt x="1364678" y="1523937"/>
                  <a:pt x="1274635" y="1523937"/>
                </a:cubicBezTo>
                <a:cubicBezTo>
                  <a:pt x="1191451" y="1523937"/>
                  <a:pt x="1118743" y="1537780"/>
                  <a:pt x="1032129" y="1551686"/>
                </a:cubicBezTo>
                <a:cubicBezTo>
                  <a:pt x="1004443" y="1555115"/>
                  <a:pt x="955992" y="1575880"/>
                  <a:pt x="949008" y="1575880"/>
                </a:cubicBezTo>
                <a:cubicBezTo>
                  <a:pt x="910908" y="1575880"/>
                  <a:pt x="893635" y="1534351"/>
                  <a:pt x="893635" y="1517015"/>
                </a:cubicBezTo>
                <a:cubicBezTo>
                  <a:pt x="893635" y="1402715"/>
                  <a:pt x="969835" y="1475486"/>
                  <a:pt x="969835" y="1426972"/>
                </a:cubicBezTo>
                <a:cubicBezTo>
                  <a:pt x="969835" y="1420051"/>
                  <a:pt x="945578" y="1402715"/>
                  <a:pt x="942086" y="1392365"/>
                </a:cubicBezTo>
                <a:cubicBezTo>
                  <a:pt x="938657" y="1385443"/>
                  <a:pt x="938657" y="1378458"/>
                  <a:pt x="938657" y="1368108"/>
                </a:cubicBezTo>
                <a:cubicBezTo>
                  <a:pt x="938657" y="1316165"/>
                  <a:pt x="1018286" y="1219137"/>
                  <a:pt x="1080643" y="1219137"/>
                </a:cubicBezTo>
                <a:lnTo>
                  <a:pt x="1146429" y="1219137"/>
                </a:lnTo>
                <a:cubicBezTo>
                  <a:pt x="1174178" y="1236472"/>
                  <a:pt x="1212278" y="1198372"/>
                  <a:pt x="1198435" y="1174115"/>
                </a:cubicBezTo>
                <a:cubicBezTo>
                  <a:pt x="1198435" y="1163765"/>
                  <a:pt x="1198435" y="1146429"/>
                  <a:pt x="1205357" y="1139508"/>
                </a:cubicBezTo>
                <a:cubicBezTo>
                  <a:pt x="1222629" y="1118743"/>
                  <a:pt x="1243457" y="1108329"/>
                  <a:pt x="1267651" y="1104837"/>
                </a:cubicBezTo>
                <a:cubicBezTo>
                  <a:pt x="1312735" y="1094486"/>
                  <a:pt x="1406208" y="1080643"/>
                  <a:pt x="1413129" y="1080643"/>
                </a:cubicBezTo>
                <a:cubicBezTo>
                  <a:pt x="1423543" y="1080643"/>
                  <a:pt x="1440878" y="1087565"/>
                  <a:pt x="1454721" y="1087565"/>
                </a:cubicBezTo>
                <a:cubicBezTo>
                  <a:pt x="1451229" y="1080643"/>
                  <a:pt x="1444308" y="1073721"/>
                  <a:pt x="1437386" y="1066737"/>
                </a:cubicBezTo>
                <a:lnTo>
                  <a:pt x="1451229" y="1066737"/>
                </a:lnTo>
                <a:close/>
                <a:moveTo>
                  <a:pt x="3134551" y="1108329"/>
                </a:moveTo>
                <a:cubicBezTo>
                  <a:pt x="3134551" y="1160272"/>
                  <a:pt x="3099880" y="1215708"/>
                  <a:pt x="3086037" y="1274572"/>
                </a:cubicBezTo>
                <a:cubicBezTo>
                  <a:pt x="3079115" y="1205293"/>
                  <a:pt x="3137980" y="1118743"/>
                  <a:pt x="3127629" y="1052893"/>
                </a:cubicBezTo>
                <a:cubicBezTo>
                  <a:pt x="3131058" y="1070229"/>
                  <a:pt x="3134551" y="1101408"/>
                  <a:pt x="3134551" y="1108329"/>
                </a:cubicBezTo>
                <a:close/>
                <a:moveTo>
                  <a:pt x="2528380" y="1087565"/>
                </a:moveTo>
                <a:lnTo>
                  <a:pt x="2594229" y="1087565"/>
                </a:lnTo>
                <a:cubicBezTo>
                  <a:pt x="2670429" y="1097915"/>
                  <a:pt x="2701608" y="1160272"/>
                  <a:pt x="2701608" y="1212215"/>
                </a:cubicBezTo>
                <a:cubicBezTo>
                  <a:pt x="2701608" y="1246886"/>
                  <a:pt x="2694686" y="1226121"/>
                  <a:pt x="2673858" y="1278065"/>
                </a:cubicBezTo>
                <a:cubicBezTo>
                  <a:pt x="2666937" y="1291908"/>
                  <a:pt x="2670429" y="1312672"/>
                  <a:pt x="2663508" y="1330008"/>
                </a:cubicBezTo>
                <a:cubicBezTo>
                  <a:pt x="2656586" y="1343851"/>
                  <a:pt x="2632329" y="1350772"/>
                  <a:pt x="2618486" y="1371537"/>
                </a:cubicBezTo>
                <a:cubicBezTo>
                  <a:pt x="2608072" y="1385443"/>
                  <a:pt x="2601151" y="1409637"/>
                  <a:pt x="2597658" y="1430465"/>
                </a:cubicBezTo>
                <a:cubicBezTo>
                  <a:pt x="2594229" y="1451229"/>
                  <a:pt x="2601151" y="1496251"/>
                  <a:pt x="2601151" y="1503172"/>
                </a:cubicBezTo>
                <a:cubicBezTo>
                  <a:pt x="2601151" y="1555115"/>
                  <a:pt x="2538794" y="1562037"/>
                  <a:pt x="2507615" y="1582865"/>
                </a:cubicBezTo>
                <a:cubicBezTo>
                  <a:pt x="2507615" y="1568958"/>
                  <a:pt x="2504186" y="1548193"/>
                  <a:pt x="2497264" y="1534351"/>
                </a:cubicBezTo>
                <a:cubicBezTo>
                  <a:pt x="2483358" y="1499680"/>
                  <a:pt x="2441829" y="1506665"/>
                  <a:pt x="2424494" y="1492758"/>
                </a:cubicBezTo>
                <a:cubicBezTo>
                  <a:pt x="2421064" y="1492758"/>
                  <a:pt x="2421064" y="1492758"/>
                  <a:pt x="2421064" y="1485837"/>
                </a:cubicBezTo>
                <a:cubicBezTo>
                  <a:pt x="2421064" y="1475486"/>
                  <a:pt x="2427986" y="1451229"/>
                  <a:pt x="2427986" y="1444308"/>
                </a:cubicBezTo>
                <a:cubicBezTo>
                  <a:pt x="2427986" y="1319593"/>
                  <a:pt x="2292858" y="1336929"/>
                  <a:pt x="2292858" y="1319593"/>
                </a:cubicBezTo>
                <a:cubicBezTo>
                  <a:pt x="2292858" y="1312672"/>
                  <a:pt x="2268664" y="1288415"/>
                  <a:pt x="2261743" y="1274572"/>
                </a:cubicBezTo>
                <a:cubicBezTo>
                  <a:pt x="2247837" y="1250315"/>
                  <a:pt x="2251329" y="1233043"/>
                  <a:pt x="2251329" y="1219137"/>
                </a:cubicBezTo>
                <a:cubicBezTo>
                  <a:pt x="2251329" y="1170686"/>
                  <a:pt x="2272094" y="1167193"/>
                  <a:pt x="2317115" y="1156843"/>
                </a:cubicBezTo>
                <a:cubicBezTo>
                  <a:pt x="2327529" y="1156843"/>
                  <a:pt x="2334451" y="1136015"/>
                  <a:pt x="2341372" y="1129093"/>
                </a:cubicBezTo>
                <a:cubicBezTo>
                  <a:pt x="2351786" y="1108329"/>
                  <a:pt x="2362137" y="1090993"/>
                  <a:pt x="2379472" y="1077151"/>
                </a:cubicBezTo>
                <a:cubicBezTo>
                  <a:pt x="2407158" y="1056386"/>
                  <a:pt x="2427986" y="1049465"/>
                  <a:pt x="2455672" y="1049465"/>
                </a:cubicBezTo>
                <a:cubicBezTo>
                  <a:pt x="2483358" y="1049465"/>
                  <a:pt x="2521458" y="1087565"/>
                  <a:pt x="2528380" y="1087565"/>
                </a:cubicBezTo>
                <a:close/>
                <a:moveTo>
                  <a:pt x="3179572" y="1111821"/>
                </a:moveTo>
                <a:cubicBezTo>
                  <a:pt x="3179572" y="1181037"/>
                  <a:pt x="3169158" y="1205293"/>
                  <a:pt x="3134551" y="1291908"/>
                </a:cubicBezTo>
                <a:cubicBezTo>
                  <a:pt x="3141472" y="1239965"/>
                  <a:pt x="3158744" y="1184529"/>
                  <a:pt x="3169158" y="1132586"/>
                </a:cubicBezTo>
                <a:cubicBezTo>
                  <a:pt x="3169158" y="1056386"/>
                  <a:pt x="3172651" y="1049465"/>
                  <a:pt x="3172651" y="1042543"/>
                </a:cubicBezTo>
                <a:cubicBezTo>
                  <a:pt x="3176080" y="1063308"/>
                  <a:pt x="3179572" y="1101408"/>
                  <a:pt x="3179572" y="1111821"/>
                </a:cubicBezTo>
                <a:close/>
                <a:moveTo>
                  <a:pt x="3120644" y="1032129"/>
                </a:moveTo>
                <a:cubicBezTo>
                  <a:pt x="3117215" y="1021715"/>
                  <a:pt x="3110294" y="1007872"/>
                  <a:pt x="3106801" y="987108"/>
                </a:cubicBezTo>
                <a:cubicBezTo>
                  <a:pt x="3113722" y="997521"/>
                  <a:pt x="3117215" y="1014793"/>
                  <a:pt x="3120644" y="1032129"/>
                </a:cubicBezTo>
                <a:close/>
                <a:moveTo>
                  <a:pt x="5434330" y="976693"/>
                </a:moveTo>
                <a:cubicBezTo>
                  <a:pt x="5413502" y="980186"/>
                  <a:pt x="5389309" y="980186"/>
                  <a:pt x="5368481" y="980186"/>
                </a:cubicBezTo>
                <a:cubicBezTo>
                  <a:pt x="5271516" y="976693"/>
                  <a:pt x="5157216" y="1021715"/>
                  <a:pt x="5063744" y="1063308"/>
                </a:cubicBezTo>
                <a:cubicBezTo>
                  <a:pt x="5178044" y="987108"/>
                  <a:pt x="5268087" y="973265"/>
                  <a:pt x="5368481" y="973265"/>
                </a:cubicBezTo>
                <a:cubicBezTo>
                  <a:pt x="5378895" y="973265"/>
                  <a:pt x="5413502" y="976693"/>
                  <a:pt x="5434330" y="976693"/>
                </a:cubicBezTo>
                <a:close/>
                <a:moveTo>
                  <a:pt x="4661916" y="1246886"/>
                </a:moveTo>
                <a:cubicBezTo>
                  <a:pt x="4661916" y="1236472"/>
                  <a:pt x="4661916" y="1219137"/>
                  <a:pt x="4668901" y="1212215"/>
                </a:cubicBezTo>
                <a:cubicBezTo>
                  <a:pt x="4713923" y="1132586"/>
                  <a:pt x="4769295" y="1045972"/>
                  <a:pt x="4845495" y="966343"/>
                </a:cubicBezTo>
                <a:cubicBezTo>
                  <a:pt x="4779709" y="1052893"/>
                  <a:pt x="4686174" y="1177608"/>
                  <a:pt x="4661916" y="1246886"/>
                </a:cubicBezTo>
                <a:close/>
                <a:moveTo>
                  <a:pt x="4187444" y="987108"/>
                </a:moveTo>
                <a:cubicBezTo>
                  <a:pt x="4194366" y="987108"/>
                  <a:pt x="4225544" y="980186"/>
                  <a:pt x="4232466" y="980186"/>
                </a:cubicBezTo>
                <a:cubicBezTo>
                  <a:pt x="4242880" y="980186"/>
                  <a:pt x="4263644" y="976693"/>
                  <a:pt x="4277487" y="983615"/>
                </a:cubicBezTo>
                <a:cubicBezTo>
                  <a:pt x="4291330" y="987108"/>
                  <a:pt x="4301744" y="1018286"/>
                  <a:pt x="4312158" y="1018286"/>
                </a:cubicBezTo>
                <a:cubicBezTo>
                  <a:pt x="4319080" y="1018286"/>
                  <a:pt x="4326001" y="1011365"/>
                  <a:pt x="4332923" y="1011365"/>
                </a:cubicBezTo>
                <a:cubicBezTo>
                  <a:pt x="4377944" y="1011365"/>
                  <a:pt x="4409123" y="1049465"/>
                  <a:pt x="4409123" y="1087565"/>
                </a:cubicBezTo>
                <a:cubicBezTo>
                  <a:pt x="4409123" y="1097915"/>
                  <a:pt x="4402201" y="1115251"/>
                  <a:pt x="4402201" y="1125665"/>
                </a:cubicBezTo>
                <a:cubicBezTo>
                  <a:pt x="4402201" y="1132586"/>
                  <a:pt x="4405630" y="1136015"/>
                  <a:pt x="4412551" y="1139508"/>
                </a:cubicBezTo>
                <a:cubicBezTo>
                  <a:pt x="4450651" y="1125665"/>
                  <a:pt x="4530344" y="1181037"/>
                  <a:pt x="4530344" y="1222629"/>
                </a:cubicBezTo>
                <a:cubicBezTo>
                  <a:pt x="4530344" y="1253808"/>
                  <a:pt x="4464495" y="1295337"/>
                  <a:pt x="4464495" y="1309243"/>
                </a:cubicBezTo>
                <a:cubicBezTo>
                  <a:pt x="4464495" y="1316165"/>
                  <a:pt x="4467987" y="1319593"/>
                  <a:pt x="4471480" y="1319593"/>
                </a:cubicBezTo>
                <a:cubicBezTo>
                  <a:pt x="4492244" y="1326515"/>
                  <a:pt x="4516501" y="1326515"/>
                  <a:pt x="4540695" y="1333437"/>
                </a:cubicBezTo>
                <a:lnTo>
                  <a:pt x="4540695" y="1340358"/>
                </a:lnTo>
                <a:cubicBezTo>
                  <a:pt x="4530344" y="1350772"/>
                  <a:pt x="4537266" y="1371537"/>
                  <a:pt x="4516501" y="1375029"/>
                </a:cubicBezTo>
                <a:cubicBezTo>
                  <a:pt x="4492244" y="1378458"/>
                  <a:pt x="4464495" y="1385443"/>
                  <a:pt x="4440301" y="1385443"/>
                </a:cubicBezTo>
                <a:lnTo>
                  <a:pt x="4429887" y="1395793"/>
                </a:lnTo>
                <a:cubicBezTo>
                  <a:pt x="4429887" y="1416558"/>
                  <a:pt x="4450651" y="1406208"/>
                  <a:pt x="4464495" y="1409637"/>
                </a:cubicBezTo>
                <a:cubicBezTo>
                  <a:pt x="4447223" y="1413129"/>
                  <a:pt x="4426395" y="1413129"/>
                  <a:pt x="4409123" y="1409637"/>
                </a:cubicBezTo>
                <a:cubicBezTo>
                  <a:pt x="4412551" y="1413129"/>
                  <a:pt x="4412551" y="1416558"/>
                  <a:pt x="4416044" y="1420051"/>
                </a:cubicBezTo>
                <a:cubicBezTo>
                  <a:pt x="4409123" y="1420051"/>
                  <a:pt x="4398709" y="1426972"/>
                  <a:pt x="4388295" y="1437386"/>
                </a:cubicBezTo>
                <a:cubicBezTo>
                  <a:pt x="4388295" y="1378458"/>
                  <a:pt x="4353687" y="1354265"/>
                  <a:pt x="4308666" y="1354265"/>
                </a:cubicBezTo>
                <a:cubicBezTo>
                  <a:pt x="4301744" y="1354265"/>
                  <a:pt x="4274058" y="1361186"/>
                  <a:pt x="4256723" y="1364615"/>
                </a:cubicBezTo>
                <a:cubicBezTo>
                  <a:pt x="4235958" y="1319593"/>
                  <a:pt x="4225544" y="1291908"/>
                  <a:pt x="4187444" y="1291908"/>
                </a:cubicBezTo>
                <a:cubicBezTo>
                  <a:pt x="4145851" y="1291908"/>
                  <a:pt x="4125087" y="1340358"/>
                  <a:pt x="4107751" y="1371537"/>
                </a:cubicBezTo>
                <a:cubicBezTo>
                  <a:pt x="4104323" y="1375029"/>
                  <a:pt x="4090480" y="1378458"/>
                  <a:pt x="4083558" y="1385443"/>
                </a:cubicBezTo>
                <a:cubicBezTo>
                  <a:pt x="4062730" y="1399286"/>
                  <a:pt x="4052380" y="1420051"/>
                  <a:pt x="4041965" y="1444308"/>
                </a:cubicBezTo>
                <a:cubicBezTo>
                  <a:pt x="4028123" y="1468565"/>
                  <a:pt x="3996944" y="1534351"/>
                  <a:pt x="3996944" y="1575880"/>
                </a:cubicBezTo>
                <a:lnTo>
                  <a:pt x="3996944" y="1641729"/>
                </a:lnTo>
                <a:cubicBezTo>
                  <a:pt x="3983101" y="1638237"/>
                  <a:pt x="3962336" y="1641729"/>
                  <a:pt x="3948430" y="1634808"/>
                </a:cubicBezTo>
                <a:cubicBezTo>
                  <a:pt x="3938080" y="1634808"/>
                  <a:pt x="3927665" y="1620965"/>
                  <a:pt x="3924236" y="1613980"/>
                </a:cubicBezTo>
                <a:cubicBezTo>
                  <a:pt x="3910330" y="1600137"/>
                  <a:pt x="3879215" y="1603629"/>
                  <a:pt x="3868801" y="1603629"/>
                </a:cubicBezTo>
                <a:cubicBezTo>
                  <a:pt x="3830701" y="1603629"/>
                  <a:pt x="3827209" y="1603629"/>
                  <a:pt x="3778758" y="1627886"/>
                </a:cubicBezTo>
                <a:cubicBezTo>
                  <a:pt x="3771837" y="1607058"/>
                  <a:pt x="3737165" y="1589786"/>
                  <a:pt x="3726815" y="1603629"/>
                </a:cubicBezTo>
                <a:cubicBezTo>
                  <a:pt x="3747580" y="1568958"/>
                  <a:pt x="3778758" y="1530858"/>
                  <a:pt x="3796030" y="1496251"/>
                </a:cubicBezTo>
                <a:cubicBezTo>
                  <a:pt x="3827209" y="1426972"/>
                  <a:pt x="3889565" y="1309243"/>
                  <a:pt x="3889565" y="1233043"/>
                </a:cubicBezTo>
                <a:cubicBezTo>
                  <a:pt x="3889565" y="1194943"/>
                  <a:pt x="3886136" y="1208786"/>
                  <a:pt x="3865309" y="1156843"/>
                </a:cubicBezTo>
                <a:cubicBezTo>
                  <a:pt x="3858387" y="1136015"/>
                  <a:pt x="3854958" y="1104837"/>
                  <a:pt x="3854958" y="1094486"/>
                </a:cubicBezTo>
                <a:cubicBezTo>
                  <a:pt x="3854958" y="1056386"/>
                  <a:pt x="3906901" y="1042543"/>
                  <a:pt x="3927665" y="1039051"/>
                </a:cubicBezTo>
                <a:cubicBezTo>
                  <a:pt x="3938080" y="1035621"/>
                  <a:pt x="3958844" y="1039051"/>
                  <a:pt x="3972687" y="1035621"/>
                </a:cubicBezTo>
                <a:cubicBezTo>
                  <a:pt x="3993451" y="1028700"/>
                  <a:pt x="3983101" y="1014793"/>
                  <a:pt x="3983101" y="1007872"/>
                </a:cubicBezTo>
                <a:cubicBezTo>
                  <a:pt x="3983101" y="952500"/>
                  <a:pt x="4086987" y="942086"/>
                  <a:pt x="4111244" y="942086"/>
                </a:cubicBezTo>
                <a:cubicBezTo>
                  <a:pt x="4145851" y="942086"/>
                  <a:pt x="4166680" y="987108"/>
                  <a:pt x="4187444" y="987108"/>
                </a:cubicBezTo>
                <a:close/>
                <a:moveTo>
                  <a:pt x="2233994" y="1104837"/>
                </a:moveTo>
                <a:cubicBezTo>
                  <a:pt x="2182051" y="1101408"/>
                  <a:pt x="2116264" y="966343"/>
                  <a:pt x="2116264" y="924751"/>
                </a:cubicBezTo>
                <a:cubicBezTo>
                  <a:pt x="2116264" y="914400"/>
                  <a:pt x="2119694" y="903986"/>
                  <a:pt x="2123186" y="893572"/>
                </a:cubicBezTo>
                <a:cubicBezTo>
                  <a:pt x="2116264" y="966343"/>
                  <a:pt x="2178558" y="1042543"/>
                  <a:pt x="2233994" y="1104837"/>
                </a:cubicBezTo>
                <a:close/>
                <a:moveTo>
                  <a:pt x="3705987" y="879729"/>
                </a:moveTo>
                <a:cubicBezTo>
                  <a:pt x="3716401" y="879729"/>
                  <a:pt x="3733737" y="865886"/>
                  <a:pt x="3744087" y="862393"/>
                </a:cubicBezTo>
                <a:cubicBezTo>
                  <a:pt x="3751008" y="855472"/>
                  <a:pt x="3768344" y="858965"/>
                  <a:pt x="3775265" y="858965"/>
                </a:cubicBezTo>
                <a:cubicBezTo>
                  <a:pt x="3792601" y="858965"/>
                  <a:pt x="3806444" y="852043"/>
                  <a:pt x="3820287" y="869315"/>
                </a:cubicBezTo>
                <a:cubicBezTo>
                  <a:pt x="3837623" y="883221"/>
                  <a:pt x="3837623" y="917829"/>
                  <a:pt x="3865309" y="931672"/>
                </a:cubicBezTo>
                <a:cubicBezTo>
                  <a:pt x="3899980" y="952500"/>
                  <a:pt x="3945001" y="917829"/>
                  <a:pt x="3986530" y="955929"/>
                </a:cubicBezTo>
                <a:cubicBezTo>
                  <a:pt x="3983101" y="969772"/>
                  <a:pt x="3955415" y="994029"/>
                  <a:pt x="3958844" y="1014793"/>
                </a:cubicBezTo>
                <a:cubicBezTo>
                  <a:pt x="3924236" y="1011365"/>
                  <a:pt x="3872230" y="1025208"/>
                  <a:pt x="3844544" y="1077151"/>
                </a:cubicBezTo>
                <a:cubicBezTo>
                  <a:pt x="3834130" y="1052893"/>
                  <a:pt x="3799522" y="1011365"/>
                  <a:pt x="3775265" y="1004443"/>
                </a:cubicBezTo>
                <a:cubicBezTo>
                  <a:pt x="3761422" y="1000951"/>
                  <a:pt x="3747580" y="997521"/>
                  <a:pt x="3733737" y="990600"/>
                </a:cubicBezTo>
                <a:cubicBezTo>
                  <a:pt x="3705987" y="921321"/>
                  <a:pt x="3650615" y="897065"/>
                  <a:pt x="3595180" y="897065"/>
                </a:cubicBezTo>
                <a:cubicBezTo>
                  <a:pt x="3574415" y="897065"/>
                  <a:pt x="3546665" y="893572"/>
                  <a:pt x="3525901" y="910908"/>
                </a:cubicBezTo>
                <a:cubicBezTo>
                  <a:pt x="3525901" y="900493"/>
                  <a:pt x="3522472" y="890143"/>
                  <a:pt x="3518980" y="879729"/>
                </a:cubicBezTo>
                <a:cubicBezTo>
                  <a:pt x="3550158" y="869315"/>
                  <a:pt x="3605594" y="855472"/>
                  <a:pt x="3612515" y="855472"/>
                </a:cubicBezTo>
                <a:cubicBezTo>
                  <a:pt x="3622865" y="855472"/>
                  <a:pt x="3699065" y="879729"/>
                  <a:pt x="3705987" y="879729"/>
                </a:cubicBezTo>
                <a:close/>
                <a:moveTo>
                  <a:pt x="2303272" y="1025208"/>
                </a:moveTo>
                <a:cubicBezTo>
                  <a:pt x="2292858" y="1011365"/>
                  <a:pt x="2275586" y="990600"/>
                  <a:pt x="2272094" y="980186"/>
                </a:cubicBezTo>
                <a:cubicBezTo>
                  <a:pt x="2265172" y="959421"/>
                  <a:pt x="2254758" y="921321"/>
                  <a:pt x="2254758" y="914400"/>
                </a:cubicBezTo>
                <a:lnTo>
                  <a:pt x="2254758" y="848551"/>
                </a:lnTo>
                <a:cubicBezTo>
                  <a:pt x="2258251" y="845121"/>
                  <a:pt x="2258251" y="841629"/>
                  <a:pt x="2261743" y="838200"/>
                </a:cubicBezTo>
                <a:cubicBezTo>
                  <a:pt x="2254758" y="900493"/>
                  <a:pt x="2282508" y="962851"/>
                  <a:pt x="2303272" y="1025208"/>
                </a:cubicBezTo>
                <a:close/>
                <a:moveTo>
                  <a:pt x="1901508" y="1302258"/>
                </a:moveTo>
                <a:cubicBezTo>
                  <a:pt x="1804543" y="1181037"/>
                  <a:pt x="1704086" y="1056386"/>
                  <a:pt x="1596708" y="938593"/>
                </a:cubicBezTo>
                <a:cubicBezTo>
                  <a:pt x="1565529" y="903986"/>
                  <a:pt x="1517078" y="883221"/>
                  <a:pt x="1496251" y="838200"/>
                </a:cubicBezTo>
                <a:cubicBezTo>
                  <a:pt x="1652143" y="955929"/>
                  <a:pt x="1818386" y="1146429"/>
                  <a:pt x="1901508" y="1302258"/>
                </a:cubicBezTo>
                <a:close/>
                <a:moveTo>
                  <a:pt x="3238437" y="990600"/>
                </a:moveTo>
                <a:cubicBezTo>
                  <a:pt x="3279965" y="1073721"/>
                  <a:pt x="3300794" y="1125665"/>
                  <a:pt x="3300794" y="1198372"/>
                </a:cubicBezTo>
                <a:cubicBezTo>
                  <a:pt x="3300794" y="1208786"/>
                  <a:pt x="3297301" y="1243393"/>
                  <a:pt x="3290380" y="1260729"/>
                </a:cubicBezTo>
                <a:cubicBezTo>
                  <a:pt x="3276537" y="1264158"/>
                  <a:pt x="3255772" y="1264158"/>
                  <a:pt x="3241865" y="1271143"/>
                </a:cubicBezTo>
                <a:cubicBezTo>
                  <a:pt x="3217672" y="1281493"/>
                  <a:pt x="3200337" y="1309243"/>
                  <a:pt x="3196844" y="1326515"/>
                </a:cubicBezTo>
                <a:cubicBezTo>
                  <a:pt x="3183001" y="1333437"/>
                  <a:pt x="3162237" y="1343851"/>
                  <a:pt x="3144901" y="1350772"/>
                </a:cubicBezTo>
                <a:cubicBezTo>
                  <a:pt x="3144901" y="1340358"/>
                  <a:pt x="3117215" y="1316165"/>
                  <a:pt x="3110294" y="1312672"/>
                </a:cubicBezTo>
                <a:lnTo>
                  <a:pt x="3079115" y="1302258"/>
                </a:lnTo>
                <a:cubicBezTo>
                  <a:pt x="3072194" y="1246886"/>
                  <a:pt x="2985580" y="1188021"/>
                  <a:pt x="2937129" y="1208786"/>
                </a:cubicBezTo>
                <a:lnTo>
                  <a:pt x="2926715" y="1208786"/>
                </a:lnTo>
                <a:cubicBezTo>
                  <a:pt x="2937129" y="1191451"/>
                  <a:pt x="2954401" y="1160272"/>
                  <a:pt x="2954401" y="1139508"/>
                </a:cubicBezTo>
                <a:cubicBezTo>
                  <a:pt x="2954401" y="1132586"/>
                  <a:pt x="2947480" y="1111821"/>
                  <a:pt x="2940558" y="1097915"/>
                </a:cubicBezTo>
                <a:cubicBezTo>
                  <a:pt x="2978658" y="1087565"/>
                  <a:pt x="3054858" y="1056386"/>
                  <a:pt x="3058351" y="1000951"/>
                </a:cubicBezTo>
                <a:cubicBezTo>
                  <a:pt x="3058351" y="990600"/>
                  <a:pt x="3054858" y="980186"/>
                  <a:pt x="3054858" y="969772"/>
                </a:cubicBezTo>
                <a:cubicBezTo>
                  <a:pt x="3054858" y="945515"/>
                  <a:pt x="3117215" y="907415"/>
                  <a:pt x="3127629" y="886651"/>
                </a:cubicBezTo>
                <a:cubicBezTo>
                  <a:pt x="3137980" y="865886"/>
                  <a:pt x="3144901" y="841629"/>
                  <a:pt x="3151822" y="820865"/>
                </a:cubicBezTo>
                <a:cubicBezTo>
                  <a:pt x="3158744" y="869315"/>
                  <a:pt x="3210751" y="935165"/>
                  <a:pt x="3238437" y="990600"/>
                </a:cubicBezTo>
                <a:close/>
                <a:moveTo>
                  <a:pt x="5586730" y="824294"/>
                </a:moveTo>
                <a:cubicBezTo>
                  <a:pt x="5531295" y="834708"/>
                  <a:pt x="5479351" y="858965"/>
                  <a:pt x="5427409" y="872808"/>
                </a:cubicBezTo>
                <a:cubicBezTo>
                  <a:pt x="5462016" y="858965"/>
                  <a:pt x="5558981" y="810451"/>
                  <a:pt x="5610924" y="810451"/>
                </a:cubicBezTo>
                <a:lnTo>
                  <a:pt x="5711381" y="810451"/>
                </a:lnTo>
                <a:cubicBezTo>
                  <a:pt x="5728716" y="807022"/>
                  <a:pt x="5742559" y="807022"/>
                  <a:pt x="5756402" y="803529"/>
                </a:cubicBezTo>
                <a:cubicBezTo>
                  <a:pt x="5707951" y="824294"/>
                  <a:pt x="5638674" y="810451"/>
                  <a:pt x="5586730" y="824294"/>
                </a:cubicBezTo>
                <a:close/>
                <a:moveTo>
                  <a:pt x="3335401" y="831279"/>
                </a:moveTo>
                <a:cubicBezTo>
                  <a:pt x="3352737" y="831279"/>
                  <a:pt x="3363151" y="827786"/>
                  <a:pt x="3380422" y="855472"/>
                </a:cubicBezTo>
                <a:cubicBezTo>
                  <a:pt x="3404680" y="886651"/>
                  <a:pt x="3380422" y="935165"/>
                  <a:pt x="3394265" y="976693"/>
                </a:cubicBezTo>
                <a:cubicBezTo>
                  <a:pt x="3411601" y="1021715"/>
                  <a:pt x="3415094" y="1011365"/>
                  <a:pt x="3415094" y="1042543"/>
                </a:cubicBezTo>
                <a:cubicBezTo>
                  <a:pt x="3415094" y="1094486"/>
                  <a:pt x="3376994" y="1101408"/>
                  <a:pt x="3376994" y="1142937"/>
                </a:cubicBezTo>
                <a:cubicBezTo>
                  <a:pt x="3376994" y="1149921"/>
                  <a:pt x="3383915" y="1174115"/>
                  <a:pt x="3383915" y="1184529"/>
                </a:cubicBezTo>
                <a:cubicBezTo>
                  <a:pt x="3383915" y="1219137"/>
                  <a:pt x="3363151" y="1236472"/>
                  <a:pt x="3335401" y="1278065"/>
                </a:cubicBezTo>
                <a:cubicBezTo>
                  <a:pt x="3328480" y="1274572"/>
                  <a:pt x="3318065" y="1267651"/>
                  <a:pt x="3311144" y="1264158"/>
                </a:cubicBezTo>
                <a:cubicBezTo>
                  <a:pt x="3318065" y="1250315"/>
                  <a:pt x="3331972" y="1208786"/>
                  <a:pt x="3331972" y="1191451"/>
                </a:cubicBezTo>
                <a:cubicBezTo>
                  <a:pt x="3331972" y="1132586"/>
                  <a:pt x="3311144" y="1070229"/>
                  <a:pt x="3283458" y="1014793"/>
                </a:cubicBezTo>
                <a:cubicBezTo>
                  <a:pt x="3255772" y="952500"/>
                  <a:pt x="3203765" y="897065"/>
                  <a:pt x="3176080" y="838200"/>
                </a:cubicBezTo>
                <a:cubicBezTo>
                  <a:pt x="3165729" y="813943"/>
                  <a:pt x="3162237" y="786194"/>
                  <a:pt x="3155315" y="755079"/>
                </a:cubicBezTo>
                <a:cubicBezTo>
                  <a:pt x="3214180" y="765429"/>
                  <a:pt x="3214180" y="858965"/>
                  <a:pt x="3266122" y="858965"/>
                </a:cubicBezTo>
                <a:cubicBezTo>
                  <a:pt x="3283458" y="858965"/>
                  <a:pt x="3307715" y="831279"/>
                  <a:pt x="3335401" y="831279"/>
                </a:cubicBezTo>
                <a:close/>
                <a:moveTo>
                  <a:pt x="2424494" y="755079"/>
                </a:moveTo>
                <a:cubicBezTo>
                  <a:pt x="2518029" y="838200"/>
                  <a:pt x="2549208" y="945515"/>
                  <a:pt x="2556129" y="1025208"/>
                </a:cubicBezTo>
                <a:lnTo>
                  <a:pt x="2556129" y="1035621"/>
                </a:lnTo>
                <a:cubicBezTo>
                  <a:pt x="2518029" y="942086"/>
                  <a:pt x="2504186" y="848551"/>
                  <a:pt x="2414080" y="755079"/>
                </a:cubicBezTo>
                <a:lnTo>
                  <a:pt x="2424494" y="755079"/>
                </a:lnTo>
                <a:close/>
                <a:moveTo>
                  <a:pt x="3131058" y="789686"/>
                </a:moveTo>
                <a:cubicBezTo>
                  <a:pt x="3131058" y="817372"/>
                  <a:pt x="3106801" y="879729"/>
                  <a:pt x="3089529" y="893572"/>
                </a:cubicBezTo>
                <a:cubicBezTo>
                  <a:pt x="3068701" y="910908"/>
                  <a:pt x="3034094" y="931672"/>
                  <a:pt x="3030601" y="959421"/>
                </a:cubicBezTo>
                <a:cubicBezTo>
                  <a:pt x="3027172" y="973265"/>
                  <a:pt x="3034094" y="994029"/>
                  <a:pt x="3030601" y="1011365"/>
                </a:cubicBezTo>
                <a:cubicBezTo>
                  <a:pt x="3027172" y="1045972"/>
                  <a:pt x="2978658" y="1056386"/>
                  <a:pt x="2954401" y="1070229"/>
                </a:cubicBezTo>
                <a:cubicBezTo>
                  <a:pt x="2937129" y="1077151"/>
                  <a:pt x="2919794" y="1077151"/>
                  <a:pt x="2902458" y="1084072"/>
                </a:cubicBezTo>
                <a:lnTo>
                  <a:pt x="2902458" y="1094486"/>
                </a:lnTo>
                <a:cubicBezTo>
                  <a:pt x="2933637" y="1108329"/>
                  <a:pt x="2930208" y="1118743"/>
                  <a:pt x="2930208" y="1136015"/>
                </a:cubicBezTo>
                <a:cubicBezTo>
                  <a:pt x="2930208" y="1146429"/>
                  <a:pt x="2902458" y="1229551"/>
                  <a:pt x="2878201" y="1229551"/>
                </a:cubicBezTo>
                <a:cubicBezTo>
                  <a:pt x="2867851" y="1229551"/>
                  <a:pt x="2840101" y="1194943"/>
                  <a:pt x="2822829" y="1191451"/>
                </a:cubicBezTo>
                <a:cubicBezTo>
                  <a:pt x="2805494" y="1184529"/>
                  <a:pt x="2788158" y="1191451"/>
                  <a:pt x="2770886" y="1194943"/>
                </a:cubicBezTo>
                <a:lnTo>
                  <a:pt x="2770886" y="1167193"/>
                </a:lnTo>
                <a:cubicBezTo>
                  <a:pt x="2774315" y="1149921"/>
                  <a:pt x="2781237" y="1125665"/>
                  <a:pt x="2781237" y="1111821"/>
                </a:cubicBezTo>
                <a:cubicBezTo>
                  <a:pt x="2791651" y="1042543"/>
                  <a:pt x="2819337" y="952500"/>
                  <a:pt x="2871280" y="890143"/>
                </a:cubicBezTo>
                <a:cubicBezTo>
                  <a:pt x="2895537" y="855472"/>
                  <a:pt x="2933637" y="827786"/>
                  <a:pt x="2971737" y="803529"/>
                </a:cubicBezTo>
                <a:cubicBezTo>
                  <a:pt x="3009837" y="775843"/>
                  <a:pt x="3089529" y="741172"/>
                  <a:pt x="3099880" y="741172"/>
                </a:cubicBezTo>
                <a:cubicBezTo>
                  <a:pt x="3124137" y="741172"/>
                  <a:pt x="3131058" y="779272"/>
                  <a:pt x="3131058" y="789686"/>
                </a:cubicBezTo>
                <a:close/>
                <a:moveTo>
                  <a:pt x="1852994" y="1132586"/>
                </a:moveTo>
                <a:cubicBezTo>
                  <a:pt x="1783715" y="1084072"/>
                  <a:pt x="1756029" y="1007872"/>
                  <a:pt x="1728343" y="955929"/>
                </a:cubicBezTo>
                <a:cubicBezTo>
                  <a:pt x="1724851" y="952500"/>
                  <a:pt x="1662494" y="765429"/>
                  <a:pt x="1662494" y="734251"/>
                </a:cubicBezTo>
                <a:lnTo>
                  <a:pt x="1662494" y="713486"/>
                </a:lnTo>
                <a:cubicBezTo>
                  <a:pt x="1690243" y="845121"/>
                  <a:pt x="1762951" y="997521"/>
                  <a:pt x="1852994" y="1132586"/>
                </a:cubicBezTo>
                <a:close/>
                <a:moveTo>
                  <a:pt x="4561523" y="782765"/>
                </a:moveTo>
                <a:cubicBezTo>
                  <a:pt x="4540695" y="807022"/>
                  <a:pt x="4526851" y="841629"/>
                  <a:pt x="4506087" y="872808"/>
                </a:cubicBezTo>
                <a:cubicBezTo>
                  <a:pt x="4509580" y="862393"/>
                  <a:pt x="4516501" y="848551"/>
                  <a:pt x="4516501" y="841629"/>
                </a:cubicBezTo>
                <a:cubicBezTo>
                  <a:pt x="4526851" y="779272"/>
                  <a:pt x="4606544" y="720408"/>
                  <a:pt x="4658487" y="699643"/>
                </a:cubicBezTo>
                <a:cubicBezTo>
                  <a:pt x="4630801" y="723900"/>
                  <a:pt x="4592701" y="744665"/>
                  <a:pt x="4561523" y="782765"/>
                </a:cubicBezTo>
                <a:close/>
                <a:moveTo>
                  <a:pt x="2441829" y="685800"/>
                </a:moveTo>
                <a:cubicBezTo>
                  <a:pt x="2469515" y="723900"/>
                  <a:pt x="2507615" y="727329"/>
                  <a:pt x="2545715" y="741172"/>
                </a:cubicBezTo>
                <a:cubicBezTo>
                  <a:pt x="2583815" y="755079"/>
                  <a:pt x="2635758" y="803529"/>
                  <a:pt x="2642680" y="845121"/>
                </a:cubicBezTo>
                <a:cubicBezTo>
                  <a:pt x="2646172" y="855472"/>
                  <a:pt x="2646172" y="876300"/>
                  <a:pt x="2653094" y="890143"/>
                </a:cubicBezTo>
                <a:cubicBezTo>
                  <a:pt x="2698115" y="969772"/>
                  <a:pt x="2725801" y="969772"/>
                  <a:pt x="2725801" y="1035621"/>
                </a:cubicBezTo>
                <a:cubicBezTo>
                  <a:pt x="2725801" y="1077151"/>
                  <a:pt x="2708529" y="1084072"/>
                  <a:pt x="2701608" y="1125665"/>
                </a:cubicBezTo>
                <a:cubicBezTo>
                  <a:pt x="2677351" y="1073721"/>
                  <a:pt x="2625408" y="1059815"/>
                  <a:pt x="2587308" y="1056386"/>
                </a:cubicBezTo>
                <a:cubicBezTo>
                  <a:pt x="2569972" y="1052893"/>
                  <a:pt x="2552637" y="1056386"/>
                  <a:pt x="2535364" y="1052893"/>
                </a:cubicBezTo>
                <a:cubicBezTo>
                  <a:pt x="2528380" y="1052893"/>
                  <a:pt x="2524951" y="1042543"/>
                  <a:pt x="2518029" y="1039051"/>
                </a:cubicBezTo>
                <a:cubicBezTo>
                  <a:pt x="2493772" y="1021715"/>
                  <a:pt x="2483358" y="1021715"/>
                  <a:pt x="2459164" y="1021715"/>
                </a:cubicBezTo>
                <a:cubicBezTo>
                  <a:pt x="2421064" y="1021715"/>
                  <a:pt x="2389886" y="1028700"/>
                  <a:pt x="2348294" y="1073721"/>
                </a:cubicBezTo>
                <a:cubicBezTo>
                  <a:pt x="2334451" y="1087565"/>
                  <a:pt x="2324037" y="1111821"/>
                  <a:pt x="2310194" y="1129093"/>
                </a:cubicBezTo>
                <a:cubicBezTo>
                  <a:pt x="2237486" y="1146429"/>
                  <a:pt x="2223643" y="1177608"/>
                  <a:pt x="2223643" y="1222629"/>
                </a:cubicBezTo>
                <a:cubicBezTo>
                  <a:pt x="2223643" y="1274572"/>
                  <a:pt x="2265172" y="1298829"/>
                  <a:pt x="2265172" y="1319593"/>
                </a:cubicBezTo>
                <a:cubicBezTo>
                  <a:pt x="2265172" y="1330008"/>
                  <a:pt x="2240915" y="1354265"/>
                  <a:pt x="2233994" y="1371537"/>
                </a:cubicBezTo>
                <a:cubicBezTo>
                  <a:pt x="2227072" y="1378458"/>
                  <a:pt x="2227072" y="1399286"/>
                  <a:pt x="2227072" y="1409637"/>
                </a:cubicBezTo>
                <a:cubicBezTo>
                  <a:pt x="2227072" y="1440815"/>
                  <a:pt x="2272094" y="1548193"/>
                  <a:pt x="2285937" y="1572451"/>
                </a:cubicBezTo>
                <a:cubicBezTo>
                  <a:pt x="2299843" y="1593215"/>
                  <a:pt x="2334451" y="1613980"/>
                  <a:pt x="2351786" y="1620965"/>
                </a:cubicBezTo>
                <a:lnTo>
                  <a:pt x="2393315" y="1617472"/>
                </a:lnTo>
                <a:cubicBezTo>
                  <a:pt x="2365629" y="1596708"/>
                  <a:pt x="2330958" y="1589786"/>
                  <a:pt x="2310194" y="1555115"/>
                </a:cubicBezTo>
                <a:cubicBezTo>
                  <a:pt x="2296351" y="1530858"/>
                  <a:pt x="2254758" y="1440815"/>
                  <a:pt x="2254758" y="1402715"/>
                </a:cubicBezTo>
                <a:cubicBezTo>
                  <a:pt x="2254758" y="1395793"/>
                  <a:pt x="2265172" y="1343851"/>
                  <a:pt x="2282508" y="1343851"/>
                </a:cubicBezTo>
                <a:cubicBezTo>
                  <a:pt x="2289429" y="1343851"/>
                  <a:pt x="2299843" y="1347343"/>
                  <a:pt x="2310194" y="1350772"/>
                </a:cubicBezTo>
                <a:cubicBezTo>
                  <a:pt x="2358708" y="1364615"/>
                  <a:pt x="2396808" y="1388872"/>
                  <a:pt x="2396808" y="1440815"/>
                </a:cubicBezTo>
                <a:cubicBezTo>
                  <a:pt x="2396808" y="1447737"/>
                  <a:pt x="2389886" y="1475486"/>
                  <a:pt x="2389886" y="1485837"/>
                </a:cubicBezTo>
                <a:cubicBezTo>
                  <a:pt x="2389886" y="1555115"/>
                  <a:pt x="2483358" y="1496251"/>
                  <a:pt x="2483358" y="1586293"/>
                </a:cubicBezTo>
                <a:cubicBezTo>
                  <a:pt x="2483358" y="1596708"/>
                  <a:pt x="2479929" y="1596708"/>
                  <a:pt x="2476437" y="1596708"/>
                </a:cubicBezTo>
                <a:cubicBezTo>
                  <a:pt x="2403729" y="1627886"/>
                  <a:pt x="2292858" y="1728280"/>
                  <a:pt x="2265172" y="1804480"/>
                </a:cubicBezTo>
                <a:cubicBezTo>
                  <a:pt x="2258251" y="1821815"/>
                  <a:pt x="2251329" y="1846072"/>
                  <a:pt x="2247837" y="1866837"/>
                </a:cubicBezTo>
                <a:cubicBezTo>
                  <a:pt x="2168208" y="1787208"/>
                  <a:pt x="2098929" y="1690180"/>
                  <a:pt x="2064321" y="1603629"/>
                </a:cubicBezTo>
                <a:cubicBezTo>
                  <a:pt x="2057337" y="1582865"/>
                  <a:pt x="1991551" y="1388872"/>
                  <a:pt x="1991551" y="1340358"/>
                </a:cubicBezTo>
                <a:lnTo>
                  <a:pt x="1991551" y="1181037"/>
                </a:lnTo>
                <a:cubicBezTo>
                  <a:pt x="1998472" y="1122172"/>
                  <a:pt x="2012315" y="1059815"/>
                  <a:pt x="2026221" y="997521"/>
                </a:cubicBezTo>
                <a:cubicBezTo>
                  <a:pt x="2088515" y="1039051"/>
                  <a:pt x="2053908" y="1104837"/>
                  <a:pt x="2060829" y="1153351"/>
                </a:cubicBezTo>
                <a:cubicBezTo>
                  <a:pt x="2071243" y="1212215"/>
                  <a:pt x="2119694" y="1271143"/>
                  <a:pt x="2140521" y="1326515"/>
                </a:cubicBezTo>
                <a:cubicBezTo>
                  <a:pt x="2154364" y="1357693"/>
                  <a:pt x="2178558" y="1406208"/>
                  <a:pt x="2178558" y="1447737"/>
                </a:cubicBezTo>
                <a:cubicBezTo>
                  <a:pt x="2178558" y="1454658"/>
                  <a:pt x="2171637" y="1506665"/>
                  <a:pt x="2171637" y="1513586"/>
                </a:cubicBezTo>
                <a:cubicBezTo>
                  <a:pt x="2171637" y="1551686"/>
                  <a:pt x="2195894" y="1613980"/>
                  <a:pt x="2223643" y="1648651"/>
                </a:cubicBezTo>
                <a:cubicBezTo>
                  <a:pt x="2223643" y="1648651"/>
                  <a:pt x="2227072" y="1648651"/>
                  <a:pt x="2227072" y="1641729"/>
                </a:cubicBezTo>
                <a:cubicBezTo>
                  <a:pt x="2227072" y="1631315"/>
                  <a:pt x="2199386" y="1527429"/>
                  <a:pt x="2199386" y="1517015"/>
                </a:cubicBezTo>
                <a:cubicBezTo>
                  <a:pt x="2199386" y="1510093"/>
                  <a:pt x="2206308" y="1454658"/>
                  <a:pt x="2206308" y="1447737"/>
                </a:cubicBezTo>
                <a:cubicBezTo>
                  <a:pt x="2206308" y="1388872"/>
                  <a:pt x="2178558" y="1350772"/>
                  <a:pt x="2154364" y="1291908"/>
                </a:cubicBezTo>
                <a:cubicBezTo>
                  <a:pt x="2140521" y="1250315"/>
                  <a:pt x="2092008" y="1201865"/>
                  <a:pt x="2092008" y="1160272"/>
                </a:cubicBezTo>
                <a:lnTo>
                  <a:pt x="2092008" y="1094486"/>
                </a:lnTo>
                <a:cubicBezTo>
                  <a:pt x="2109343" y="976693"/>
                  <a:pt x="2001964" y="973265"/>
                  <a:pt x="2001964" y="893572"/>
                </a:cubicBezTo>
                <a:cubicBezTo>
                  <a:pt x="2001964" y="862393"/>
                  <a:pt x="2026221" y="817372"/>
                  <a:pt x="2043494" y="810451"/>
                </a:cubicBezTo>
                <a:cubicBezTo>
                  <a:pt x="2057337" y="800100"/>
                  <a:pt x="2088515" y="800100"/>
                  <a:pt x="2098929" y="800100"/>
                </a:cubicBezTo>
                <a:cubicBezTo>
                  <a:pt x="2105851" y="800100"/>
                  <a:pt x="2133537" y="803529"/>
                  <a:pt x="2147443" y="807022"/>
                </a:cubicBezTo>
                <a:cubicBezTo>
                  <a:pt x="2150872" y="813943"/>
                  <a:pt x="2150872" y="820865"/>
                  <a:pt x="2150872" y="827786"/>
                </a:cubicBezTo>
                <a:cubicBezTo>
                  <a:pt x="2157794" y="831279"/>
                  <a:pt x="2164715" y="831279"/>
                  <a:pt x="2168208" y="838200"/>
                </a:cubicBezTo>
                <a:cubicBezTo>
                  <a:pt x="2164715" y="796608"/>
                  <a:pt x="2178558" y="716979"/>
                  <a:pt x="2244408" y="699643"/>
                </a:cubicBezTo>
                <a:cubicBezTo>
                  <a:pt x="2258251" y="692722"/>
                  <a:pt x="2279015" y="703072"/>
                  <a:pt x="2296351" y="692722"/>
                </a:cubicBezTo>
                <a:cubicBezTo>
                  <a:pt x="2303272" y="689229"/>
                  <a:pt x="2310194" y="668465"/>
                  <a:pt x="2324037" y="658051"/>
                </a:cubicBezTo>
                <a:cubicBezTo>
                  <a:pt x="2341372" y="640779"/>
                  <a:pt x="2365629" y="637286"/>
                  <a:pt x="2382964" y="637286"/>
                </a:cubicBezTo>
                <a:cubicBezTo>
                  <a:pt x="2410651" y="637286"/>
                  <a:pt x="2417572" y="651129"/>
                  <a:pt x="2441829" y="685800"/>
                </a:cubicBezTo>
                <a:close/>
                <a:moveTo>
                  <a:pt x="3425444" y="706565"/>
                </a:moveTo>
                <a:cubicBezTo>
                  <a:pt x="3425444" y="713486"/>
                  <a:pt x="3418522" y="730822"/>
                  <a:pt x="3418522" y="741172"/>
                </a:cubicBezTo>
                <a:cubicBezTo>
                  <a:pt x="3418522" y="779272"/>
                  <a:pt x="3463544" y="758508"/>
                  <a:pt x="3463544" y="820865"/>
                </a:cubicBezTo>
                <a:cubicBezTo>
                  <a:pt x="3463544" y="831279"/>
                  <a:pt x="3456622" y="845121"/>
                  <a:pt x="3456622" y="852043"/>
                </a:cubicBezTo>
                <a:cubicBezTo>
                  <a:pt x="3456622" y="869315"/>
                  <a:pt x="3480880" y="869315"/>
                  <a:pt x="3487801" y="879729"/>
                </a:cubicBezTo>
                <a:cubicBezTo>
                  <a:pt x="3494722" y="886651"/>
                  <a:pt x="3498215" y="900493"/>
                  <a:pt x="3498215" y="907415"/>
                </a:cubicBezTo>
                <a:cubicBezTo>
                  <a:pt x="3498215" y="917829"/>
                  <a:pt x="3491294" y="931672"/>
                  <a:pt x="3491294" y="938593"/>
                </a:cubicBezTo>
                <a:cubicBezTo>
                  <a:pt x="3491294" y="949008"/>
                  <a:pt x="3494722" y="945515"/>
                  <a:pt x="3494722" y="952500"/>
                </a:cubicBezTo>
                <a:cubicBezTo>
                  <a:pt x="3498215" y="952500"/>
                  <a:pt x="3494722" y="955929"/>
                  <a:pt x="3505137" y="955929"/>
                </a:cubicBezTo>
                <a:cubicBezTo>
                  <a:pt x="3512058" y="955929"/>
                  <a:pt x="3522472" y="931672"/>
                  <a:pt x="3536315" y="928243"/>
                </a:cubicBezTo>
                <a:cubicBezTo>
                  <a:pt x="3546665" y="921321"/>
                  <a:pt x="3574415" y="924751"/>
                  <a:pt x="3584765" y="924751"/>
                </a:cubicBezTo>
                <a:cubicBezTo>
                  <a:pt x="3647122" y="924751"/>
                  <a:pt x="3685222" y="945515"/>
                  <a:pt x="3709480" y="1011365"/>
                </a:cubicBezTo>
                <a:cubicBezTo>
                  <a:pt x="3712908" y="1021715"/>
                  <a:pt x="3733737" y="1021715"/>
                  <a:pt x="3747580" y="1025208"/>
                </a:cubicBezTo>
                <a:cubicBezTo>
                  <a:pt x="3792601" y="1032129"/>
                  <a:pt x="3820287" y="1084072"/>
                  <a:pt x="3830701" y="1125665"/>
                </a:cubicBezTo>
                <a:cubicBezTo>
                  <a:pt x="3834130" y="1132586"/>
                  <a:pt x="3830701" y="1149921"/>
                  <a:pt x="3837623" y="1163765"/>
                </a:cubicBezTo>
                <a:cubicBezTo>
                  <a:pt x="3861880" y="1201865"/>
                  <a:pt x="3865309" y="1205293"/>
                  <a:pt x="3865309" y="1233043"/>
                </a:cubicBezTo>
                <a:cubicBezTo>
                  <a:pt x="3865309" y="1250315"/>
                  <a:pt x="3865309" y="1278065"/>
                  <a:pt x="3844544" y="1288415"/>
                </a:cubicBezTo>
                <a:cubicBezTo>
                  <a:pt x="3806444" y="1309243"/>
                  <a:pt x="3764915" y="1302258"/>
                  <a:pt x="3730244" y="1333437"/>
                </a:cubicBezTo>
                <a:cubicBezTo>
                  <a:pt x="3702558" y="1354265"/>
                  <a:pt x="3681794" y="1392365"/>
                  <a:pt x="3671380" y="1423543"/>
                </a:cubicBezTo>
                <a:cubicBezTo>
                  <a:pt x="3660965" y="1451229"/>
                  <a:pt x="3692144" y="1485837"/>
                  <a:pt x="3640201" y="1517015"/>
                </a:cubicBezTo>
                <a:cubicBezTo>
                  <a:pt x="3615944" y="1492758"/>
                  <a:pt x="3626358" y="1475486"/>
                  <a:pt x="3626358" y="1461643"/>
                </a:cubicBezTo>
                <a:cubicBezTo>
                  <a:pt x="3626358" y="1437386"/>
                  <a:pt x="3615944" y="1402715"/>
                  <a:pt x="3598608" y="1385443"/>
                </a:cubicBezTo>
                <a:cubicBezTo>
                  <a:pt x="3588258" y="1368108"/>
                  <a:pt x="3567494" y="1354265"/>
                  <a:pt x="3557080" y="1340358"/>
                </a:cubicBezTo>
                <a:cubicBezTo>
                  <a:pt x="3550158" y="1330008"/>
                  <a:pt x="3550158" y="1312672"/>
                  <a:pt x="3539744" y="1305751"/>
                </a:cubicBezTo>
                <a:cubicBezTo>
                  <a:pt x="3529394" y="1291908"/>
                  <a:pt x="3498215" y="1267651"/>
                  <a:pt x="3487801" y="1271143"/>
                </a:cubicBezTo>
                <a:cubicBezTo>
                  <a:pt x="3536315" y="1198372"/>
                  <a:pt x="3574415" y="1122172"/>
                  <a:pt x="3574415" y="1052893"/>
                </a:cubicBezTo>
                <a:cubicBezTo>
                  <a:pt x="3574415" y="1042543"/>
                  <a:pt x="3570922" y="997521"/>
                  <a:pt x="3553587" y="994029"/>
                </a:cubicBezTo>
                <a:cubicBezTo>
                  <a:pt x="3557080" y="1007872"/>
                  <a:pt x="3560572" y="1028700"/>
                  <a:pt x="3560572" y="1035621"/>
                </a:cubicBezTo>
                <a:cubicBezTo>
                  <a:pt x="3560572" y="1045972"/>
                  <a:pt x="3557080" y="1070229"/>
                  <a:pt x="3553587" y="1087565"/>
                </a:cubicBezTo>
                <a:cubicBezTo>
                  <a:pt x="3543237" y="1142937"/>
                  <a:pt x="3498215" y="1201865"/>
                  <a:pt x="3473958" y="1260729"/>
                </a:cubicBezTo>
                <a:cubicBezTo>
                  <a:pt x="3435858" y="1264158"/>
                  <a:pt x="3397758" y="1267651"/>
                  <a:pt x="3359658" y="1281493"/>
                </a:cubicBezTo>
                <a:cubicBezTo>
                  <a:pt x="3387344" y="1243393"/>
                  <a:pt x="3408172" y="1215708"/>
                  <a:pt x="3408172" y="1184529"/>
                </a:cubicBezTo>
                <a:cubicBezTo>
                  <a:pt x="3408172" y="1177608"/>
                  <a:pt x="3397758" y="1153351"/>
                  <a:pt x="3397758" y="1142937"/>
                </a:cubicBezTo>
                <a:cubicBezTo>
                  <a:pt x="3397758" y="1115251"/>
                  <a:pt x="3446272" y="1097915"/>
                  <a:pt x="3446272" y="1039051"/>
                </a:cubicBezTo>
                <a:cubicBezTo>
                  <a:pt x="3446272" y="1014793"/>
                  <a:pt x="3428937" y="990600"/>
                  <a:pt x="3422015" y="966343"/>
                </a:cubicBezTo>
                <a:cubicBezTo>
                  <a:pt x="3408172" y="921321"/>
                  <a:pt x="3435858" y="807022"/>
                  <a:pt x="3335401" y="807022"/>
                </a:cubicBezTo>
                <a:cubicBezTo>
                  <a:pt x="3314637" y="807022"/>
                  <a:pt x="3273044" y="831279"/>
                  <a:pt x="3266122" y="831279"/>
                </a:cubicBezTo>
                <a:cubicBezTo>
                  <a:pt x="3255772" y="831279"/>
                  <a:pt x="3252280" y="813943"/>
                  <a:pt x="3245358" y="807022"/>
                </a:cubicBezTo>
                <a:cubicBezTo>
                  <a:pt x="3231515" y="772351"/>
                  <a:pt x="3172651" y="727329"/>
                  <a:pt x="3148394" y="720408"/>
                </a:cubicBezTo>
                <a:lnTo>
                  <a:pt x="3148394" y="709994"/>
                </a:lnTo>
                <a:cubicBezTo>
                  <a:pt x="3148394" y="678879"/>
                  <a:pt x="3203765" y="640779"/>
                  <a:pt x="3228022" y="640779"/>
                </a:cubicBezTo>
                <a:cubicBezTo>
                  <a:pt x="3234944" y="640779"/>
                  <a:pt x="3269615" y="654622"/>
                  <a:pt x="3279965" y="654622"/>
                </a:cubicBezTo>
                <a:cubicBezTo>
                  <a:pt x="3293872" y="654622"/>
                  <a:pt x="3300794" y="619951"/>
                  <a:pt x="3338894" y="619951"/>
                </a:cubicBezTo>
                <a:cubicBezTo>
                  <a:pt x="3380422" y="619951"/>
                  <a:pt x="3425444" y="654622"/>
                  <a:pt x="3425444" y="706565"/>
                </a:cubicBezTo>
                <a:close/>
                <a:moveTo>
                  <a:pt x="1731772" y="536829"/>
                </a:moveTo>
                <a:cubicBezTo>
                  <a:pt x="1738694" y="536829"/>
                  <a:pt x="1756029" y="522986"/>
                  <a:pt x="1769872" y="519557"/>
                </a:cubicBezTo>
                <a:cubicBezTo>
                  <a:pt x="1776794" y="516064"/>
                  <a:pt x="1790700" y="519557"/>
                  <a:pt x="1797621" y="519557"/>
                </a:cubicBezTo>
                <a:cubicBezTo>
                  <a:pt x="1807972" y="519557"/>
                  <a:pt x="1852994" y="522986"/>
                  <a:pt x="1877251" y="529908"/>
                </a:cubicBezTo>
                <a:cubicBezTo>
                  <a:pt x="1880743" y="529908"/>
                  <a:pt x="1963864" y="581851"/>
                  <a:pt x="1963864" y="595757"/>
                </a:cubicBezTo>
                <a:cubicBezTo>
                  <a:pt x="1963864" y="602679"/>
                  <a:pt x="1953451" y="613029"/>
                  <a:pt x="1953451" y="623443"/>
                </a:cubicBezTo>
                <a:cubicBezTo>
                  <a:pt x="1946529" y="647700"/>
                  <a:pt x="1946529" y="699643"/>
                  <a:pt x="1946529" y="709994"/>
                </a:cubicBezTo>
                <a:cubicBezTo>
                  <a:pt x="1946529" y="716979"/>
                  <a:pt x="1943100" y="755079"/>
                  <a:pt x="1950021" y="775843"/>
                </a:cubicBezTo>
                <a:cubicBezTo>
                  <a:pt x="1956943" y="800100"/>
                  <a:pt x="1984629" y="838200"/>
                  <a:pt x="1984629" y="845121"/>
                </a:cubicBezTo>
                <a:cubicBezTo>
                  <a:pt x="1984629" y="855472"/>
                  <a:pt x="1970786" y="890143"/>
                  <a:pt x="1970786" y="897065"/>
                </a:cubicBezTo>
                <a:cubicBezTo>
                  <a:pt x="1970786" y="945515"/>
                  <a:pt x="2015808" y="980186"/>
                  <a:pt x="2015808" y="987108"/>
                </a:cubicBezTo>
                <a:cubicBezTo>
                  <a:pt x="2015808" y="997521"/>
                  <a:pt x="1998472" y="1039051"/>
                  <a:pt x="1991551" y="1066737"/>
                </a:cubicBezTo>
                <a:cubicBezTo>
                  <a:pt x="1981137" y="1094486"/>
                  <a:pt x="1977708" y="1132586"/>
                  <a:pt x="1974215" y="1163765"/>
                </a:cubicBezTo>
                <a:cubicBezTo>
                  <a:pt x="1963864" y="1149921"/>
                  <a:pt x="1946529" y="1132586"/>
                  <a:pt x="1939608" y="1118743"/>
                </a:cubicBezTo>
                <a:cubicBezTo>
                  <a:pt x="1884172" y="1007872"/>
                  <a:pt x="1818386" y="883221"/>
                  <a:pt x="1797621" y="768922"/>
                </a:cubicBezTo>
                <a:cubicBezTo>
                  <a:pt x="1790700" y="716979"/>
                  <a:pt x="1776794" y="671894"/>
                  <a:pt x="1762951" y="623443"/>
                </a:cubicBezTo>
                <a:cubicBezTo>
                  <a:pt x="1762951" y="623443"/>
                  <a:pt x="1762951" y="619951"/>
                  <a:pt x="1752600" y="616522"/>
                </a:cubicBezTo>
                <a:lnTo>
                  <a:pt x="1752600" y="668465"/>
                </a:lnTo>
                <a:cubicBezTo>
                  <a:pt x="1759521" y="703072"/>
                  <a:pt x="1762951" y="737743"/>
                  <a:pt x="1769872" y="772351"/>
                </a:cubicBezTo>
                <a:cubicBezTo>
                  <a:pt x="1773364" y="807022"/>
                  <a:pt x="1783715" y="845121"/>
                  <a:pt x="1794129" y="879729"/>
                </a:cubicBezTo>
                <a:cubicBezTo>
                  <a:pt x="1797621" y="897065"/>
                  <a:pt x="1804543" y="914400"/>
                  <a:pt x="1811464" y="931672"/>
                </a:cubicBezTo>
                <a:cubicBezTo>
                  <a:pt x="1835721" y="990600"/>
                  <a:pt x="1859915" y="1049465"/>
                  <a:pt x="1901508" y="1108329"/>
                </a:cubicBezTo>
                <a:cubicBezTo>
                  <a:pt x="1918843" y="1132586"/>
                  <a:pt x="1974215" y="1167193"/>
                  <a:pt x="1974215" y="1177608"/>
                </a:cubicBezTo>
                <a:cubicBezTo>
                  <a:pt x="1974215" y="1184529"/>
                  <a:pt x="1967294" y="1278065"/>
                  <a:pt x="1967294" y="1288415"/>
                </a:cubicBezTo>
                <a:cubicBezTo>
                  <a:pt x="1967294" y="1416558"/>
                  <a:pt x="1981137" y="1440815"/>
                  <a:pt x="2033143" y="1603629"/>
                </a:cubicBezTo>
                <a:cubicBezTo>
                  <a:pt x="2046986" y="1645158"/>
                  <a:pt x="2074672" y="1686751"/>
                  <a:pt x="2098929" y="1728280"/>
                </a:cubicBezTo>
                <a:cubicBezTo>
                  <a:pt x="2130108" y="1780286"/>
                  <a:pt x="2185543" y="1849501"/>
                  <a:pt x="2240915" y="1880680"/>
                </a:cubicBezTo>
                <a:cubicBezTo>
                  <a:pt x="2244408" y="1884172"/>
                  <a:pt x="2244408" y="1884172"/>
                  <a:pt x="2244408" y="1891093"/>
                </a:cubicBezTo>
                <a:cubicBezTo>
                  <a:pt x="2244408" y="1901508"/>
                  <a:pt x="2240915" y="1925701"/>
                  <a:pt x="2240915" y="1943037"/>
                </a:cubicBezTo>
                <a:cubicBezTo>
                  <a:pt x="2192464" y="1932623"/>
                  <a:pt x="2143951" y="1915351"/>
                  <a:pt x="2095437" y="1898015"/>
                </a:cubicBezTo>
                <a:cubicBezTo>
                  <a:pt x="2081594" y="1891093"/>
                  <a:pt x="2057337" y="1887601"/>
                  <a:pt x="2050415" y="1877251"/>
                </a:cubicBezTo>
                <a:cubicBezTo>
                  <a:pt x="2036572" y="1856486"/>
                  <a:pt x="2036572" y="1821815"/>
                  <a:pt x="2019237" y="1797558"/>
                </a:cubicBezTo>
                <a:cubicBezTo>
                  <a:pt x="2012315" y="1783715"/>
                  <a:pt x="1925764" y="1735201"/>
                  <a:pt x="1925764" y="1717929"/>
                </a:cubicBezTo>
                <a:cubicBezTo>
                  <a:pt x="1925764" y="1683258"/>
                  <a:pt x="1974215" y="1659065"/>
                  <a:pt x="1974215" y="1607058"/>
                </a:cubicBezTo>
                <a:cubicBezTo>
                  <a:pt x="1974215" y="1530858"/>
                  <a:pt x="1880743" y="1551686"/>
                  <a:pt x="1880743" y="1499680"/>
                </a:cubicBezTo>
                <a:cubicBezTo>
                  <a:pt x="1880743" y="1489329"/>
                  <a:pt x="1905000" y="1392365"/>
                  <a:pt x="1905000" y="1385443"/>
                </a:cubicBezTo>
                <a:cubicBezTo>
                  <a:pt x="1905000" y="1368108"/>
                  <a:pt x="1894586" y="1333437"/>
                  <a:pt x="1880743" y="1323086"/>
                </a:cubicBezTo>
                <a:cubicBezTo>
                  <a:pt x="1856486" y="1302258"/>
                  <a:pt x="1818386" y="1288415"/>
                  <a:pt x="1797621" y="1260729"/>
                </a:cubicBezTo>
                <a:cubicBezTo>
                  <a:pt x="1780286" y="1239965"/>
                  <a:pt x="1787208" y="1205293"/>
                  <a:pt x="1769872" y="1181037"/>
                </a:cubicBezTo>
                <a:cubicBezTo>
                  <a:pt x="1752600" y="1149921"/>
                  <a:pt x="1711008" y="1177608"/>
                  <a:pt x="1683321" y="1156843"/>
                </a:cubicBezTo>
                <a:cubicBezTo>
                  <a:pt x="1655572" y="1139508"/>
                  <a:pt x="1648651" y="1132586"/>
                  <a:pt x="1638300" y="1132586"/>
                </a:cubicBezTo>
                <a:cubicBezTo>
                  <a:pt x="1631378" y="1132586"/>
                  <a:pt x="1537843" y="1153351"/>
                  <a:pt x="1527429" y="1153351"/>
                </a:cubicBezTo>
                <a:cubicBezTo>
                  <a:pt x="1520508" y="1153351"/>
                  <a:pt x="1503172" y="1153351"/>
                  <a:pt x="1496251" y="1146429"/>
                </a:cubicBezTo>
                <a:cubicBezTo>
                  <a:pt x="1468564" y="1118743"/>
                  <a:pt x="1506664" y="1052893"/>
                  <a:pt x="1454721" y="1035621"/>
                </a:cubicBezTo>
                <a:cubicBezTo>
                  <a:pt x="1430464" y="1028700"/>
                  <a:pt x="1399286" y="1035621"/>
                  <a:pt x="1375029" y="1028700"/>
                </a:cubicBezTo>
                <a:cubicBezTo>
                  <a:pt x="1357757" y="1025208"/>
                  <a:pt x="1323086" y="990600"/>
                  <a:pt x="1309243" y="969772"/>
                </a:cubicBezTo>
                <a:cubicBezTo>
                  <a:pt x="1298829" y="952500"/>
                  <a:pt x="1295400" y="917829"/>
                  <a:pt x="1295400" y="910908"/>
                </a:cubicBezTo>
                <a:cubicBezTo>
                  <a:pt x="1295400" y="845121"/>
                  <a:pt x="1343851" y="865886"/>
                  <a:pt x="1343851" y="838200"/>
                </a:cubicBezTo>
                <a:cubicBezTo>
                  <a:pt x="1343851" y="820865"/>
                  <a:pt x="1319657" y="820865"/>
                  <a:pt x="1312735" y="817372"/>
                </a:cubicBezTo>
                <a:cubicBezTo>
                  <a:pt x="1295400" y="810451"/>
                  <a:pt x="1295400" y="793179"/>
                  <a:pt x="1295400" y="779272"/>
                </a:cubicBezTo>
                <a:cubicBezTo>
                  <a:pt x="1295400" y="682308"/>
                  <a:pt x="1395857" y="692722"/>
                  <a:pt x="1395857" y="664972"/>
                </a:cubicBezTo>
                <a:cubicBezTo>
                  <a:pt x="1395857" y="654622"/>
                  <a:pt x="1388872" y="651129"/>
                  <a:pt x="1388872" y="644208"/>
                </a:cubicBezTo>
                <a:cubicBezTo>
                  <a:pt x="1388872" y="623443"/>
                  <a:pt x="1416621" y="585343"/>
                  <a:pt x="1433957" y="571500"/>
                </a:cubicBezTo>
                <a:cubicBezTo>
                  <a:pt x="1451229" y="557657"/>
                  <a:pt x="1482408" y="574929"/>
                  <a:pt x="1503172" y="561086"/>
                </a:cubicBezTo>
                <a:cubicBezTo>
                  <a:pt x="1524000" y="547243"/>
                  <a:pt x="1541272" y="519557"/>
                  <a:pt x="1562100" y="505650"/>
                </a:cubicBezTo>
                <a:lnTo>
                  <a:pt x="1586294" y="505650"/>
                </a:lnTo>
                <a:cubicBezTo>
                  <a:pt x="1607121" y="505650"/>
                  <a:pt x="1728343" y="536829"/>
                  <a:pt x="1731772" y="536829"/>
                </a:cubicBezTo>
                <a:close/>
                <a:moveTo>
                  <a:pt x="4686174" y="522986"/>
                </a:moveTo>
                <a:cubicBezTo>
                  <a:pt x="4654995" y="550672"/>
                  <a:pt x="4637723" y="585343"/>
                  <a:pt x="4613466" y="616522"/>
                </a:cubicBezTo>
                <a:cubicBezTo>
                  <a:pt x="4616895" y="609600"/>
                  <a:pt x="4623816" y="595757"/>
                  <a:pt x="4623816" y="592265"/>
                </a:cubicBezTo>
                <a:cubicBezTo>
                  <a:pt x="4644644" y="533400"/>
                  <a:pt x="4700016" y="505650"/>
                  <a:pt x="4752023" y="467550"/>
                </a:cubicBezTo>
                <a:cubicBezTo>
                  <a:pt x="4738116" y="498729"/>
                  <a:pt x="4707001" y="502222"/>
                  <a:pt x="4686174" y="522986"/>
                </a:cubicBezTo>
                <a:close/>
                <a:moveTo>
                  <a:pt x="6165151" y="432943"/>
                </a:moveTo>
                <a:cubicBezTo>
                  <a:pt x="6168581" y="436436"/>
                  <a:pt x="6172074" y="443357"/>
                  <a:pt x="6172074" y="446786"/>
                </a:cubicBezTo>
                <a:cubicBezTo>
                  <a:pt x="6189345" y="460629"/>
                  <a:pt x="6206681" y="467550"/>
                  <a:pt x="6224016" y="474472"/>
                </a:cubicBezTo>
                <a:cubicBezTo>
                  <a:pt x="6213602" y="477964"/>
                  <a:pt x="6161659" y="488378"/>
                  <a:pt x="6161659" y="512572"/>
                </a:cubicBezTo>
                <a:cubicBezTo>
                  <a:pt x="6161659" y="547243"/>
                  <a:pt x="6230937" y="536829"/>
                  <a:pt x="6237859" y="536829"/>
                </a:cubicBezTo>
                <a:cubicBezTo>
                  <a:pt x="6227445" y="540322"/>
                  <a:pt x="6140895" y="564579"/>
                  <a:pt x="6140895" y="599186"/>
                </a:cubicBezTo>
                <a:cubicBezTo>
                  <a:pt x="6140895" y="619951"/>
                  <a:pt x="6172074" y="623443"/>
                  <a:pt x="6172074" y="637286"/>
                </a:cubicBezTo>
                <a:cubicBezTo>
                  <a:pt x="6172074" y="644208"/>
                  <a:pt x="6140895" y="664972"/>
                  <a:pt x="6140895" y="675386"/>
                </a:cubicBezTo>
                <a:cubicBezTo>
                  <a:pt x="6140895" y="682308"/>
                  <a:pt x="6147816" y="692722"/>
                  <a:pt x="6151245" y="699643"/>
                </a:cubicBezTo>
                <a:cubicBezTo>
                  <a:pt x="6116637" y="709994"/>
                  <a:pt x="6078537" y="699643"/>
                  <a:pt x="6047359" y="741172"/>
                </a:cubicBezTo>
                <a:cubicBezTo>
                  <a:pt x="6043867" y="744665"/>
                  <a:pt x="6043867" y="758508"/>
                  <a:pt x="6036945" y="768922"/>
                </a:cubicBezTo>
                <a:cubicBezTo>
                  <a:pt x="6033516" y="779272"/>
                  <a:pt x="6023102" y="789686"/>
                  <a:pt x="6012751" y="800100"/>
                </a:cubicBezTo>
                <a:cubicBezTo>
                  <a:pt x="6002337" y="807022"/>
                  <a:pt x="5985002" y="807022"/>
                  <a:pt x="5978081" y="807022"/>
                </a:cubicBezTo>
                <a:cubicBezTo>
                  <a:pt x="5967730" y="807022"/>
                  <a:pt x="5905374" y="789686"/>
                  <a:pt x="5898451" y="789686"/>
                </a:cubicBezTo>
                <a:cubicBezTo>
                  <a:pt x="5870702" y="789686"/>
                  <a:pt x="5881116" y="827786"/>
                  <a:pt x="5881116" y="841629"/>
                </a:cubicBezTo>
                <a:cubicBezTo>
                  <a:pt x="5874195" y="841629"/>
                  <a:pt x="5867274" y="841629"/>
                  <a:pt x="5811837" y="845121"/>
                </a:cubicBezTo>
                <a:cubicBezTo>
                  <a:pt x="5801424" y="845121"/>
                  <a:pt x="5739130" y="841629"/>
                  <a:pt x="5739130" y="879729"/>
                </a:cubicBezTo>
                <a:cubicBezTo>
                  <a:pt x="5739130" y="890143"/>
                  <a:pt x="5742559" y="897065"/>
                  <a:pt x="5749481" y="903986"/>
                </a:cubicBezTo>
                <a:cubicBezTo>
                  <a:pt x="5718302" y="907415"/>
                  <a:pt x="5683695" y="907415"/>
                  <a:pt x="5649024" y="910908"/>
                </a:cubicBezTo>
                <a:cubicBezTo>
                  <a:pt x="5628259" y="910908"/>
                  <a:pt x="5624830" y="928243"/>
                  <a:pt x="5624830" y="938593"/>
                </a:cubicBezTo>
                <a:cubicBezTo>
                  <a:pt x="5624830" y="945515"/>
                  <a:pt x="5635181" y="955929"/>
                  <a:pt x="5645595" y="966343"/>
                </a:cubicBezTo>
                <a:cubicBezTo>
                  <a:pt x="5593651" y="980186"/>
                  <a:pt x="5448174" y="1025208"/>
                  <a:pt x="5448174" y="1042543"/>
                </a:cubicBezTo>
                <a:cubicBezTo>
                  <a:pt x="5448174" y="1066737"/>
                  <a:pt x="5496687" y="1063308"/>
                  <a:pt x="5503609" y="1066737"/>
                </a:cubicBezTo>
                <a:cubicBezTo>
                  <a:pt x="5482781" y="1070229"/>
                  <a:pt x="5347716" y="1104837"/>
                  <a:pt x="5347716" y="1139508"/>
                </a:cubicBezTo>
                <a:cubicBezTo>
                  <a:pt x="5347716" y="1153351"/>
                  <a:pt x="5371974" y="1177608"/>
                  <a:pt x="5389309" y="1184529"/>
                </a:cubicBezTo>
                <a:cubicBezTo>
                  <a:pt x="5354637" y="1208786"/>
                  <a:pt x="5302695" y="1215708"/>
                  <a:pt x="5261166" y="1215708"/>
                </a:cubicBezTo>
                <a:cubicBezTo>
                  <a:pt x="5254181" y="1215708"/>
                  <a:pt x="5223066" y="1215708"/>
                  <a:pt x="5181474" y="1208786"/>
                </a:cubicBezTo>
                <a:cubicBezTo>
                  <a:pt x="5181474" y="1212215"/>
                  <a:pt x="5178044" y="1212215"/>
                  <a:pt x="5178044" y="1219137"/>
                </a:cubicBezTo>
                <a:cubicBezTo>
                  <a:pt x="5178044" y="1229551"/>
                  <a:pt x="5184966" y="1233043"/>
                  <a:pt x="5188395" y="1236472"/>
                </a:cubicBezTo>
                <a:cubicBezTo>
                  <a:pt x="5164137" y="1250315"/>
                  <a:pt x="5139944" y="1260729"/>
                  <a:pt x="5115687" y="1267651"/>
                </a:cubicBezTo>
                <a:cubicBezTo>
                  <a:pt x="5098351" y="1271143"/>
                  <a:pt x="5081016" y="1274572"/>
                  <a:pt x="5063744" y="1271143"/>
                </a:cubicBezTo>
                <a:cubicBezTo>
                  <a:pt x="5056759" y="1271143"/>
                  <a:pt x="5032566" y="1267651"/>
                  <a:pt x="5029074" y="1278065"/>
                </a:cubicBezTo>
                <a:cubicBezTo>
                  <a:pt x="5025644" y="1284986"/>
                  <a:pt x="5025644" y="1302258"/>
                  <a:pt x="5029074" y="1316165"/>
                </a:cubicBezTo>
                <a:cubicBezTo>
                  <a:pt x="4994466" y="1319593"/>
                  <a:pt x="4928616" y="1330008"/>
                  <a:pt x="4918266" y="1330008"/>
                </a:cubicBezTo>
                <a:lnTo>
                  <a:pt x="4838574" y="1330008"/>
                </a:lnTo>
                <a:cubicBezTo>
                  <a:pt x="4831651" y="1330008"/>
                  <a:pt x="4814316" y="1343851"/>
                  <a:pt x="4810887" y="1350772"/>
                </a:cubicBezTo>
                <a:cubicBezTo>
                  <a:pt x="4797044" y="1354265"/>
                  <a:pt x="4779709" y="1350772"/>
                  <a:pt x="4769295" y="1354265"/>
                </a:cubicBezTo>
                <a:cubicBezTo>
                  <a:pt x="4755451" y="1357693"/>
                  <a:pt x="4745101" y="1375029"/>
                  <a:pt x="4738116" y="1375029"/>
                </a:cubicBezTo>
                <a:cubicBezTo>
                  <a:pt x="4727766" y="1375029"/>
                  <a:pt x="4679251" y="1364615"/>
                  <a:pt x="4668901" y="1364615"/>
                </a:cubicBezTo>
                <a:cubicBezTo>
                  <a:pt x="4644644" y="1364615"/>
                  <a:pt x="4651566" y="1388872"/>
                  <a:pt x="4648074" y="1399286"/>
                </a:cubicBezTo>
                <a:cubicBezTo>
                  <a:pt x="4623816" y="1416558"/>
                  <a:pt x="4609974" y="1416558"/>
                  <a:pt x="4582287" y="1416558"/>
                </a:cubicBezTo>
                <a:cubicBezTo>
                  <a:pt x="4564951" y="1416558"/>
                  <a:pt x="4547680" y="1416558"/>
                  <a:pt x="4530344" y="1406208"/>
                </a:cubicBezTo>
                <a:cubicBezTo>
                  <a:pt x="4564951" y="1371537"/>
                  <a:pt x="4599623" y="1330008"/>
                  <a:pt x="4641151" y="1295337"/>
                </a:cubicBezTo>
                <a:cubicBezTo>
                  <a:pt x="4713923" y="1226121"/>
                  <a:pt x="4790123" y="1167193"/>
                  <a:pt x="4869751" y="1104837"/>
                </a:cubicBezTo>
                <a:cubicBezTo>
                  <a:pt x="4952874" y="1039051"/>
                  <a:pt x="5053330" y="1004443"/>
                  <a:pt x="5146866" y="962851"/>
                </a:cubicBezTo>
                <a:cubicBezTo>
                  <a:pt x="5257674" y="910908"/>
                  <a:pt x="5382387" y="852043"/>
                  <a:pt x="5493195" y="810451"/>
                </a:cubicBezTo>
                <a:cubicBezTo>
                  <a:pt x="5569395" y="782765"/>
                  <a:pt x="5642102" y="734251"/>
                  <a:pt x="5721795" y="709994"/>
                </a:cubicBezTo>
                <a:cubicBezTo>
                  <a:pt x="5808345" y="678879"/>
                  <a:pt x="5926137" y="633857"/>
                  <a:pt x="6012751" y="640779"/>
                </a:cubicBezTo>
                <a:cubicBezTo>
                  <a:pt x="6005767" y="626872"/>
                  <a:pt x="5985002" y="630365"/>
                  <a:pt x="5974651" y="630365"/>
                </a:cubicBezTo>
                <a:cubicBezTo>
                  <a:pt x="5905374" y="630365"/>
                  <a:pt x="5759895" y="678879"/>
                  <a:pt x="5711381" y="696151"/>
                </a:cubicBezTo>
                <a:cubicBezTo>
                  <a:pt x="5659437" y="713486"/>
                  <a:pt x="5610924" y="741172"/>
                  <a:pt x="5558981" y="762000"/>
                </a:cubicBezTo>
                <a:cubicBezTo>
                  <a:pt x="5496687" y="789686"/>
                  <a:pt x="5434330" y="813943"/>
                  <a:pt x="5371974" y="838200"/>
                </a:cubicBezTo>
                <a:cubicBezTo>
                  <a:pt x="5434330" y="748094"/>
                  <a:pt x="5517451" y="720408"/>
                  <a:pt x="5583237" y="637286"/>
                </a:cubicBezTo>
                <a:cubicBezTo>
                  <a:pt x="5534787" y="675386"/>
                  <a:pt x="5482781" y="709994"/>
                  <a:pt x="5437759" y="748094"/>
                </a:cubicBezTo>
                <a:cubicBezTo>
                  <a:pt x="5406581" y="772351"/>
                  <a:pt x="5378895" y="827786"/>
                  <a:pt x="5358130" y="841629"/>
                </a:cubicBezTo>
                <a:cubicBezTo>
                  <a:pt x="5261166" y="897065"/>
                  <a:pt x="5157216" y="935165"/>
                  <a:pt x="5056759" y="980186"/>
                </a:cubicBezTo>
                <a:lnTo>
                  <a:pt x="5219574" y="734251"/>
                </a:lnTo>
                <a:cubicBezTo>
                  <a:pt x="5198809" y="734251"/>
                  <a:pt x="5181474" y="768922"/>
                  <a:pt x="5171059" y="786194"/>
                </a:cubicBezTo>
                <a:cubicBezTo>
                  <a:pt x="5146866" y="824294"/>
                  <a:pt x="5112195" y="869315"/>
                  <a:pt x="5081016" y="917829"/>
                </a:cubicBezTo>
                <a:cubicBezTo>
                  <a:pt x="5067174" y="935165"/>
                  <a:pt x="5060251" y="959421"/>
                  <a:pt x="5046409" y="980186"/>
                </a:cubicBezTo>
                <a:cubicBezTo>
                  <a:pt x="5039487" y="990600"/>
                  <a:pt x="5022151" y="994029"/>
                  <a:pt x="5008309" y="1000951"/>
                </a:cubicBezTo>
                <a:cubicBezTo>
                  <a:pt x="4980623" y="1011365"/>
                  <a:pt x="4952874" y="1035621"/>
                  <a:pt x="4925187" y="1039051"/>
                </a:cubicBezTo>
                <a:lnTo>
                  <a:pt x="4568444" y="1333437"/>
                </a:lnTo>
                <a:cubicBezTo>
                  <a:pt x="4564951" y="1316165"/>
                  <a:pt x="4533774" y="1291908"/>
                  <a:pt x="4516501" y="1298829"/>
                </a:cubicBezTo>
                <a:cubicBezTo>
                  <a:pt x="4547680" y="1267651"/>
                  <a:pt x="4561523" y="1246886"/>
                  <a:pt x="4561523" y="1222629"/>
                </a:cubicBezTo>
                <a:cubicBezTo>
                  <a:pt x="4561523" y="1205293"/>
                  <a:pt x="4547680" y="1181037"/>
                  <a:pt x="4537266" y="1167193"/>
                </a:cubicBezTo>
                <a:cubicBezTo>
                  <a:pt x="4558030" y="1160272"/>
                  <a:pt x="4620387" y="1111821"/>
                  <a:pt x="4620387" y="1094486"/>
                </a:cubicBezTo>
                <a:cubicBezTo>
                  <a:pt x="4620387" y="1084072"/>
                  <a:pt x="4613466" y="1080643"/>
                  <a:pt x="4606544" y="1073721"/>
                </a:cubicBezTo>
                <a:cubicBezTo>
                  <a:pt x="4609974" y="1070229"/>
                  <a:pt x="4620387" y="1063308"/>
                  <a:pt x="4630801" y="1056386"/>
                </a:cubicBezTo>
                <a:cubicBezTo>
                  <a:pt x="4641151" y="1042543"/>
                  <a:pt x="4651566" y="1025208"/>
                  <a:pt x="4658487" y="1011365"/>
                </a:cubicBezTo>
                <a:cubicBezTo>
                  <a:pt x="4665409" y="1011365"/>
                  <a:pt x="4665409" y="1021715"/>
                  <a:pt x="4696587" y="1018286"/>
                </a:cubicBezTo>
                <a:cubicBezTo>
                  <a:pt x="4675823" y="1004443"/>
                  <a:pt x="4665409" y="1011365"/>
                  <a:pt x="4665409" y="990600"/>
                </a:cubicBezTo>
                <a:lnTo>
                  <a:pt x="4665409" y="976693"/>
                </a:lnTo>
                <a:cubicBezTo>
                  <a:pt x="4693095" y="966343"/>
                  <a:pt x="4748530" y="917829"/>
                  <a:pt x="4748530" y="883221"/>
                </a:cubicBezTo>
                <a:cubicBezTo>
                  <a:pt x="4748530" y="876300"/>
                  <a:pt x="4741609" y="865886"/>
                  <a:pt x="4738116" y="858965"/>
                </a:cubicBezTo>
                <a:cubicBezTo>
                  <a:pt x="4748530" y="848551"/>
                  <a:pt x="4765866" y="834708"/>
                  <a:pt x="4776216" y="834708"/>
                </a:cubicBezTo>
                <a:lnTo>
                  <a:pt x="4790123" y="834708"/>
                </a:lnTo>
                <a:cubicBezTo>
                  <a:pt x="4790123" y="841629"/>
                  <a:pt x="4772787" y="893572"/>
                  <a:pt x="4810887" y="893572"/>
                </a:cubicBezTo>
                <a:cubicBezTo>
                  <a:pt x="4838574" y="893572"/>
                  <a:pt x="4918266" y="768922"/>
                  <a:pt x="4925187" y="765429"/>
                </a:cubicBezTo>
                <a:cubicBezTo>
                  <a:pt x="4942523" y="744665"/>
                  <a:pt x="4966716" y="730822"/>
                  <a:pt x="4987544" y="720408"/>
                </a:cubicBezTo>
                <a:lnTo>
                  <a:pt x="4997895" y="720408"/>
                </a:lnTo>
                <a:cubicBezTo>
                  <a:pt x="4997895" y="727329"/>
                  <a:pt x="4994466" y="730822"/>
                  <a:pt x="4994466" y="741172"/>
                </a:cubicBezTo>
                <a:cubicBezTo>
                  <a:pt x="4994466" y="755079"/>
                  <a:pt x="4997895" y="765429"/>
                  <a:pt x="5011737" y="765429"/>
                </a:cubicBezTo>
                <a:cubicBezTo>
                  <a:pt x="5032566" y="765429"/>
                  <a:pt x="5122609" y="651129"/>
                  <a:pt x="5167630" y="619951"/>
                </a:cubicBezTo>
                <a:cubicBezTo>
                  <a:pt x="5174551" y="630365"/>
                  <a:pt x="5171059" y="637286"/>
                  <a:pt x="5174551" y="647700"/>
                </a:cubicBezTo>
                <a:cubicBezTo>
                  <a:pt x="5178044" y="654622"/>
                  <a:pt x="5191887" y="664972"/>
                  <a:pt x="5198809" y="664972"/>
                </a:cubicBezTo>
                <a:cubicBezTo>
                  <a:pt x="5229987" y="664972"/>
                  <a:pt x="5261166" y="595757"/>
                  <a:pt x="5306187" y="574929"/>
                </a:cubicBezTo>
                <a:cubicBezTo>
                  <a:pt x="5306187" y="599186"/>
                  <a:pt x="5313109" y="616522"/>
                  <a:pt x="5340795" y="616522"/>
                </a:cubicBezTo>
                <a:cubicBezTo>
                  <a:pt x="5361559" y="616522"/>
                  <a:pt x="5462016" y="550672"/>
                  <a:pt x="5479351" y="550672"/>
                </a:cubicBezTo>
                <a:lnTo>
                  <a:pt x="5496687" y="550672"/>
                </a:lnTo>
                <a:cubicBezTo>
                  <a:pt x="5496687" y="554165"/>
                  <a:pt x="5496687" y="592265"/>
                  <a:pt x="5520881" y="592265"/>
                </a:cubicBezTo>
                <a:cubicBezTo>
                  <a:pt x="5527802" y="592265"/>
                  <a:pt x="5583237" y="533400"/>
                  <a:pt x="5614416" y="509143"/>
                </a:cubicBezTo>
                <a:cubicBezTo>
                  <a:pt x="5607495" y="536829"/>
                  <a:pt x="5621337" y="561086"/>
                  <a:pt x="5642102" y="561086"/>
                </a:cubicBezTo>
                <a:cubicBezTo>
                  <a:pt x="5676774" y="561086"/>
                  <a:pt x="5701030" y="481457"/>
                  <a:pt x="5756402" y="481457"/>
                </a:cubicBezTo>
                <a:lnTo>
                  <a:pt x="5763324" y="481457"/>
                </a:lnTo>
                <a:cubicBezTo>
                  <a:pt x="5784151" y="498729"/>
                  <a:pt x="5787581" y="498729"/>
                  <a:pt x="5801424" y="498729"/>
                </a:cubicBezTo>
                <a:cubicBezTo>
                  <a:pt x="5832602" y="498729"/>
                  <a:pt x="5888037" y="467550"/>
                  <a:pt x="5915724" y="460629"/>
                </a:cubicBezTo>
                <a:cubicBezTo>
                  <a:pt x="5919216" y="457200"/>
                  <a:pt x="5933059" y="464122"/>
                  <a:pt x="5943474" y="460629"/>
                </a:cubicBezTo>
                <a:cubicBezTo>
                  <a:pt x="5974651" y="453708"/>
                  <a:pt x="6026595" y="439864"/>
                  <a:pt x="6033516" y="439864"/>
                </a:cubicBezTo>
                <a:cubicBezTo>
                  <a:pt x="6043867" y="439864"/>
                  <a:pt x="6064695" y="457200"/>
                  <a:pt x="6075045" y="457200"/>
                </a:cubicBezTo>
                <a:cubicBezTo>
                  <a:pt x="6081967" y="457200"/>
                  <a:pt x="6133974" y="443357"/>
                  <a:pt x="6161659" y="432943"/>
                </a:cubicBezTo>
                <a:lnTo>
                  <a:pt x="6165151" y="432943"/>
                </a:lnTo>
                <a:close/>
                <a:moveTo>
                  <a:pt x="2663508" y="412178"/>
                </a:moveTo>
                <a:cubicBezTo>
                  <a:pt x="2736215" y="516064"/>
                  <a:pt x="2753551" y="640779"/>
                  <a:pt x="2753551" y="748094"/>
                </a:cubicBezTo>
                <a:cubicBezTo>
                  <a:pt x="2753551" y="755079"/>
                  <a:pt x="2746629" y="862393"/>
                  <a:pt x="2743137" y="917829"/>
                </a:cubicBezTo>
                <a:cubicBezTo>
                  <a:pt x="2736215" y="872808"/>
                  <a:pt x="2725801" y="789686"/>
                  <a:pt x="2725801" y="782765"/>
                </a:cubicBezTo>
                <a:lnTo>
                  <a:pt x="2725801" y="658051"/>
                </a:lnTo>
                <a:cubicBezTo>
                  <a:pt x="2708529" y="571500"/>
                  <a:pt x="2705037" y="477964"/>
                  <a:pt x="2635758" y="391350"/>
                </a:cubicBezTo>
                <a:cubicBezTo>
                  <a:pt x="2646172" y="394843"/>
                  <a:pt x="2656586" y="398336"/>
                  <a:pt x="2663508" y="412178"/>
                </a:cubicBezTo>
                <a:close/>
                <a:moveTo>
                  <a:pt x="2511108" y="623443"/>
                </a:moveTo>
                <a:cubicBezTo>
                  <a:pt x="2493772" y="571500"/>
                  <a:pt x="2479929" y="512572"/>
                  <a:pt x="2466086" y="464122"/>
                </a:cubicBezTo>
                <a:cubicBezTo>
                  <a:pt x="2459164" y="429450"/>
                  <a:pt x="2441829" y="398336"/>
                  <a:pt x="2427986" y="356743"/>
                </a:cubicBezTo>
                <a:cubicBezTo>
                  <a:pt x="2483358" y="439864"/>
                  <a:pt x="2504186" y="533400"/>
                  <a:pt x="2511108" y="623443"/>
                </a:cubicBezTo>
                <a:close/>
                <a:moveTo>
                  <a:pt x="2327529" y="599186"/>
                </a:moveTo>
                <a:cubicBezTo>
                  <a:pt x="2306764" y="522986"/>
                  <a:pt x="2279015" y="429450"/>
                  <a:pt x="2227072" y="356743"/>
                </a:cubicBezTo>
                <a:lnTo>
                  <a:pt x="2230564" y="353250"/>
                </a:lnTo>
                <a:cubicBezTo>
                  <a:pt x="2299843" y="429450"/>
                  <a:pt x="2327529" y="516064"/>
                  <a:pt x="2327529" y="585343"/>
                </a:cubicBezTo>
                <a:lnTo>
                  <a:pt x="2327529" y="581851"/>
                </a:lnTo>
                <a:lnTo>
                  <a:pt x="2327529" y="599186"/>
                </a:lnTo>
                <a:close/>
                <a:moveTo>
                  <a:pt x="2528380" y="266700"/>
                </a:moveTo>
                <a:cubicBezTo>
                  <a:pt x="2549208" y="270129"/>
                  <a:pt x="2576894" y="266700"/>
                  <a:pt x="2601151" y="270129"/>
                </a:cubicBezTo>
                <a:cubicBezTo>
                  <a:pt x="2597658" y="259778"/>
                  <a:pt x="2587308" y="249364"/>
                  <a:pt x="2587308" y="239014"/>
                </a:cubicBezTo>
                <a:cubicBezTo>
                  <a:pt x="2587308" y="183578"/>
                  <a:pt x="2649601" y="187008"/>
                  <a:pt x="2666937" y="187008"/>
                </a:cubicBezTo>
                <a:cubicBezTo>
                  <a:pt x="2698115" y="187008"/>
                  <a:pt x="2708529" y="187008"/>
                  <a:pt x="2743137" y="218186"/>
                </a:cubicBezTo>
                <a:cubicBezTo>
                  <a:pt x="2746629" y="221678"/>
                  <a:pt x="2750058" y="239014"/>
                  <a:pt x="2760472" y="242443"/>
                </a:cubicBezTo>
                <a:cubicBezTo>
                  <a:pt x="2791651" y="259778"/>
                  <a:pt x="2847022" y="239014"/>
                  <a:pt x="2878201" y="280543"/>
                </a:cubicBezTo>
                <a:cubicBezTo>
                  <a:pt x="2888615" y="294386"/>
                  <a:pt x="2888615" y="322136"/>
                  <a:pt x="2888615" y="332486"/>
                </a:cubicBezTo>
                <a:cubicBezTo>
                  <a:pt x="2888615" y="339408"/>
                  <a:pt x="2874772" y="394843"/>
                  <a:pt x="2874772" y="405257"/>
                </a:cubicBezTo>
                <a:cubicBezTo>
                  <a:pt x="2874772" y="429450"/>
                  <a:pt x="2902458" y="460629"/>
                  <a:pt x="2930208" y="495300"/>
                </a:cubicBezTo>
                <a:cubicBezTo>
                  <a:pt x="2968308" y="540322"/>
                  <a:pt x="2975229" y="578422"/>
                  <a:pt x="2975229" y="623443"/>
                </a:cubicBezTo>
                <a:cubicBezTo>
                  <a:pt x="2975229" y="706565"/>
                  <a:pt x="2912872" y="748094"/>
                  <a:pt x="2881694" y="803529"/>
                </a:cubicBezTo>
                <a:cubicBezTo>
                  <a:pt x="2874772" y="813943"/>
                  <a:pt x="2874772" y="831279"/>
                  <a:pt x="2874772" y="841629"/>
                </a:cubicBezTo>
                <a:cubicBezTo>
                  <a:pt x="2802001" y="921321"/>
                  <a:pt x="2767394" y="1021715"/>
                  <a:pt x="2760472" y="1104837"/>
                </a:cubicBezTo>
                <a:cubicBezTo>
                  <a:pt x="2760472" y="1184529"/>
                  <a:pt x="2763901" y="1184529"/>
                  <a:pt x="2763901" y="1194943"/>
                </a:cubicBezTo>
                <a:cubicBezTo>
                  <a:pt x="2763901" y="1201865"/>
                  <a:pt x="2736215" y="1215708"/>
                  <a:pt x="2722372" y="1222629"/>
                </a:cubicBezTo>
                <a:cubicBezTo>
                  <a:pt x="2722372" y="1208786"/>
                  <a:pt x="2722372" y="1191451"/>
                  <a:pt x="2718880" y="1177608"/>
                </a:cubicBezTo>
                <a:cubicBezTo>
                  <a:pt x="2718880" y="1167193"/>
                  <a:pt x="2708529" y="1149921"/>
                  <a:pt x="2708529" y="1139508"/>
                </a:cubicBezTo>
                <a:cubicBezTo>
                  <a:pt x="2708529" y="1136015"/>
                  <a:pt x="2753551" y="1073721"/>
                  <a:pt x="2753551" y="1045972"/>
                </a:cubicBezTo>
                <a:cubicBezTo>
                  <a:pt x="2753551" y="1018286"/>
                  <a:pt x="2736215" y="962851"/>
                  <a:pt x="2711958" y="935165"/>
                </a:cubicBezTo>
                <a:cubicBezTo>
                  <a:pt x="2698115" y="914400"/>
                  <a:pt x="2677351" y="893572"/>
                  <a:pt x="2673858" y="872808"/>
                </a:cubicBezTo>
                <a:cubicBezTo>
                  <a:pt x="2666937" y="834708"/>
                  <a:pt x="2649601" y="775843"/>
                  <a:pt x="2608072" y="744665"/>
                </a:cubicBezTo>
                <a:cubicBezTo>
                  <a:pt x="2566480" y="713486"/>
                  <a:pt x="2518029" y="703072"/>
                  <a:pt x="2476437" y="678879"/>
                </a:cubicBezTo>
                <a:cubicBezTo>
                  <a:pt x="2462594" y="671894"/>
                  <a:pt x="2459164" y="658051"/>
                  <a:pt x="2452180" y="651129"/>
                </a:cubicBezTo>
                <a:cubicBezTo>
                  <a:pt x="2424494" y="609600"/>
                  <a:pt x="2410651" y="609600"/>
                  <a:pt x="2382964" y="609600"/>
                </a:cubicBezTo>
                <a:cubicBezTo>
                  <a:pt x="2362137" y="609600"/>
                  <a:pt x="2334451" y="613029"/>
                  <a:pt x="2313686" y="630365"/>
                </a:cubicBezTo>
                <a:cubicBezTo>
                  <a:pt x="2299843" y="637286"/>
                  <a:pt x="2289429" y="654622"/>
                  <a:pt x="2279015" y="664972"/>
                </a:cubicBezTo>
                <a:cubicBezTo>
                  <a:pt x="2223643" y="651129"/>
                  <a:pt x="2143951" y="737743"/>
                  <a:pt x="2154364" y="793179"/>
                </a:cubicBezTo>
                <a:cubicBezTo>
                  <a:pt x="2126615" y="786194"/>
                  <a:pt x="2081594" y="779272"/>
                  <a:pt x="2071243" y="779272"/>
                </a:cubicBezTo>
                <a:cubicBezTo>
                  <a:pt x="2033143" y="779272"/>
                  <a:pt x="2008886" y="810451"/>
                  <a:pt x="1988121" y="838200"/>
                </a:cubicBezTo>
                <a:cubicBezTo>
                  <a:pt x="1977708" y="800100"/>
                  <a:pt x="1970786" y="727329"/>
                  <a:pt x="1970786" y="716979"/>
                </a:cubicBezTo>
                <a:cubicBezTo>
                  <a:pt x="1970786" y="602679"/>
                  <a:pt x="2015808" y="509143"/>
                  <a:pt x="2092008" y="387922"/>
                </a:cubicBezTo>
                <a:cubicBezTo>
                  <a:pt x="2116264" y="426022"/>
                  <a:pt x="2126615" y="446786"/>
                  <a:pt x="2126615" y="488378"/>
                </a:cubicBezTo>
                <a:lnTo>
                  <a:pt x="2112772" y="685800"/>
                </a:lnTo>
                <a:cubicBezTo>
                  <a:pt x="2109343" y="709994"/>
                  <a:pt x="2109343" y="734251"/>
                  <a:pt x="2126615" y="758508"/>
                </a:cubicBezTo>
                <a:cubicBezTo>
                  <a:pt x="2133537" y="768922"/>
                  <a:pt x="2150872" y="775843"/>
                  <a:pt x="2150872" y="772351"/>
                </a:cubicBezTo>
                <a:cubicBezTo>
                  <a:pt x="2150872" y="765429"/>
                  <a:pt x="2140521" y="716979"/>
                  <a:pt x="2140521" y="706565"/>
                </a:cubicBezTo>
                <a:lnTo>
                  <a:pt x="2157794" y="522986"/>
                </a:lnTo>
                <a:lnTo>
                  <a:pt x="2157794" y="457200"/>
                </a:lnTo>
                <a:cubicBezTo>
                  <a:pt x="2150872" y="443357"/>
                  <a:pt x="2143951" y="419100"/>
                  <a:pt x="2133537" y="401764"/>
                </a:cubicBezTo>
                <a:cubicBezTo>
                  <a:pt x="2116264" y="363664"/>
                  <a:pt x="2105851" y="363664"/>
                  <a:pt x="2105851" y="335978"/>
                </a:cubicBezTo>
                <a:cubicBezTo>
                  <a:pt x="2105851" y="297878"/>
                  <a:pt x="2137029" y="183578"/>
                  <a:pt x="2213229" y="183578"/>
                </a:cubicBezTo>
                <a:cubicBezTo>
                  <a:pt x="2223643" y="183578"/>
                  <a:pt x="2230564" y="180086"/>
                  <a:pt x="2244408" y="197422"/>
                </a:cubicBezTo>
                <a:cubicBezTo>
                  <a:pt x="2247837" y="197422"/>
                  <a:pt x="2244408" y="214757"/>
                  <a:pt x="2254758" y="214757"/>
                </a:cubicBezTo>
                <a:lnTo>
                  <a:pt x="2272094" y="214757"/>
                </a:lnTo>
                <a:cubicBezTo>
                  <a:pt x="2272094" y="214757"/>
                  <a:pt x="2265172" y="207836"/>
                  <a:pt x="2265172" y="200914"/>
                </a:cubicBezTo>
                <a:cubicBezTo>
                  <a:pt x="2265172" y="190500"/>
                  <a:pt x="2313686" y="145478"/>
                  <a:pt x="2344864" y="131636"/>
                </a:cubicBezTo>
                <a:cubicBezTo>
                  <a:pt x="2369058" y="121222"/>
                  <a:pt x="2421064" y="121222"/>
                  <a:pt x="2427986" y="121222"/>
                </a:cubicBezTo>
                <a:cubicBezTo>
                  <a:pt x="2518029" y="121222"/>
                  <a:pt x="2445258" y="252857"/>
                  <a:pt x="2528380" y="266700"/>
                </a:cubicBezTo>
                <a:close/>
                <a:moveTo>
                  <a:pt x="4848987" y="69278"/>
                </a:moveTo>
                <a:cubicBezTo>
                  <a:pt x="4842066" y="79629"/>
                  <a:pt x="4831651" y="96964"/>
                  <a:pt x="4831651" y="103886"/>
                </a:cubicBezTo>
                <a:cubicBezTo>
                  <a:pt x="4831651" y="114300"/>
                  <a:pt x="4842066" y="128143"/>
                  <a:pt x="4852416" y="128143"/>
                </a:cubicBezTo>
                <a:cubicBezTo>
                  <a:pt x="4859337" y="128143"/>
                  <a:pt x="4873244" y="117729"/>
                  <a:pt x="4883595" y="114300"/>
                </a:cubicBezTo>
                <a:cubicBezTo>
                  <a:pt x="4873244" y="135064"/>
                  <a:pt x="4859337" y="166243"/>
                  <a:pt x="4859337" y="176657"/>
                </a:cubicBezTo>
                <a:cubicBezTo>
                  <a:pt x="4859337" y="183578"/>
                  <a:pt x="4862830" y="193929"/>
                  <a:pt x="4876674" y="200914"/>
                </a:cubicBezTo>
                <a:cubicBezTo>
                  <a:pt x="4880166" y="204343"/>
                  <a:pt x="4890516" y="204343"/>
                  <a:pt x="4894009" y="211264"/>
                </a:cubicBezTo>
                <a:cubicBezTo>
                  <a:pt x="4894009" y="221678"/>
                  <a:pt x="4883595" y="256286"/>
                  <a:pt x="4911344" y="263208"/>
                </a:cubicBezTo>
                <a:cubicBezTo>
                  <a:pt x="4900930" y="280543"/>
                  <a:pt x="4876674" y="301308"/>
                  <a:pt x="4876674" y="322136"/>
                </a:cubicBezTo>
                <a:cubicBezTo>
                  <a:pt x="4876674" y="332486"/>
                  <a:pt x="4887087" y="363664"/>
                  <a:pt x="4887087" y="370586"/>
                </a:cubicBezTo>
                <a:cubicBezTo>
                  <a:pt x="4887087" y="408686"/>
                  <a:pt x="4848987" y="408686"/>
                  <a:pt x="4817809" y="412178"/>
                </a:cubicBezTo>
                <a:cubicBezTo>
                  <a:pt x="4817809" y="415608"/>
                  <a:pt x="4814316" y="412178"/>
                  <a:pt x="4814316" y="422529"/>
                </a:cubicBezTo>
                <a:cubicBezTo>
                  <a:pt x="4814316" y="429450"/>
                  <a:pt x="4831651" y="450278"/>
                  <a:pt x="4831651" y="457200"/>
                </a:cubicBezTo>
                <a:cubicBezTo>
                  <a:pt x="4831651" y="467550"/>
                  <a:pt x="4772787" y="495300"/>
                  <a:pt x="4772787" y="516064"/>
                </a:cubicBezTo>
                <a:cubicBezTo>
                  <a:pt x="4772787" y="526479"/>
                  <a:pt x="4783201" y="540322"/>
                  <a:pt x="4790123" y="550672"/>
                </a:cubicBezTo>
                <a:cubicBezTo>
                  <a:pt x="4776216" y="561086"/>
                  <a:pt x="4738116" y="578422"/>
                  <a:pt x="4738116" y="599186"/>
                </a:cubicBezTo>
                <a:cubicBezTo>
                  <a:pt x="4738116" y="606108"/>
                  <a:pt x="4741609" y="623443"/>
                  <a:pt x="4762374" y="626872"/>
                </a:cubicBezTo>
                <a:cubicBezTo>
                  <a:pt x="4741609" y="664972"/>
                  <a:pt x="4693095" y="730822"/>
                  <a:pt x="4693095" y="737743"/>
                </a:cubicBezTo>
                <a:cubicBezTo>
                  <a:pt x="4693095" y="748094"/>
                  <a:pt x="4700016" y="758508"/>
                  <a:pt x="4710430" y="758508"/>
                </a:cubicBezTo>
                <a:cubicBezTo>
                  <a:pt x="4717351" y="758508"/>
                  <a:pt x="4727766" y="751586"/>
                  <a:pt x="4734687" y="751586"/>
                </a:cubicBezTo>
                <a:cubicBezTo>
                  <a:pt x="4713923" y="782765"/>
                  <a:pt x="4682744" y="834708"/>
                  <a:pt x="4682744" y="841629"/>
                </a:cubicBezTo>
                <a:cubicBezTo>
                  <a:pt x="4682744" y="855472"/>
                  <a:pt x="4707001" y="879729"/>
                  <a:pt x="4724274" y="876300"/>
                </a:cubicBezTo>
                <a:cubicBezTo>
                  <a:pt x="4724274" y="876300"/>
                  <a:pt x="4727766" y="872808"/>
                  <a:pt x="4727766" y="883221"/>
                </a:cubicBezTo>
                <a:cubicBezTo>
                  <a:pt x="4727766" y="897065"/>
                  <a:pt x="4672330" y="942086"/>
                  <a:pt x="4665409" y="945515"/>
                </a:cubicBezTo>
                <a:cubicBezTo>
                  <a:pt x="4658487" y="949008"/>
                  <a:pt x="4648074" y="952500"/>
                  <a:pt x="4634230" y="952500"/>
                </a:cubicBezTo>
                <a:cubicBezTo>
                  <a:pt x="4634230" y="955929"/>
                  <a:pt x="4630801" y="952500"/>
                  <a:pt x="4630801" y="962851"/>
                </a:cubicBezTo>
                <a:cubicBezTo>
                  <a:pt x="4630801" y="969772"/>
                  <a:pt x="4644644" y="973265"/>
                  <a:pt x="4644644" y="983615"/>
                </a:cubicBezTo>
                <a:cubicBezTo>
                  <a:pt x="4644644" y="990600"/>
                  <a:pt x="4630801" y="1014793"/>
                  <a:pt x="4616895" y="1032129"/>
                </a:cubicBezTo>
                <a:cubicBezTo>
                  <a:pt x="4609974" y="1039051"/>
                  <a:pt x="4596130" y="1045972"/>
                  <a:pt x="4585716" y="1049465"/>
                </a:cubicBezTo>
                <a:cubicBezTo>
                  <a:pt x="4582287" y="1052893"/>
                  <a:pt x="4582287" y="1052893"/>
                  <a:pt x="4582287" y="1059815"/>
                </a:cubicBezTo>
                <a:cubicBezTo>
                  <a:pt x="4582287" y="1070229"/>
                  <a:pt x="4589209" y="1080643"/>
                  <a:pt x="4596130" y="1090993"/>
                </a:cubicBezTo>
                <a:cubicBezTo>
                  <a:pt x="4568444" y="1111821"/>
                  <a:pt x="4526851" y="1149921"/>
                  <a:pt x="4516501" y="1149921"/>
                </a:cubicBezTo>
                <a:cubicBezTo>
                  <a:pt x="4502595" y="1149921"/>
                  <a:pt x="4474909" y="1115251"/>
                  <a:pt x="4440301" y="1115251"/>
                </a:cubicBezTo>
                <a:lnTo>
                  <a:pt x="4440301" y="1070229"/>
                </a:lnTo>
                <a:cubicBezTo>
                  <a:pt x="4436809" y="1039051"/>
                  <a:pt x="4492244" y="987108"/>
                  <a:pt x="4523423" y="969772"/>
                </a:cubicBezTo>
                <a:cubicBezTo>
                  <a:pt x="4519930" y="966343"/>
                  <a:pt x="4519930" y="962851"/>
                  <a:pt x="4513009" y="962851"/>
                </a:cubicBezTo>
                <a:cubicBezTo>
                  <a:pt x="4495674" y="962851"/>
                  <a:pt x="4440301" y="1018286"/>
                  <a:pt x="4429887" y="1045972"/>
                </a:cubicBezTo>
                <a:cubicBezTo>
                  <a:pt x="4422966" y="1039051"/>
                  <a:pt x="4412551" y="1028700"/>
                  <a:pt x="4412551" y="1021715"/>
                </a:cubicBezTo>
                <a:cubicBezTo>
                  <a:pt x="4412551" y="962851"/>
                  <a:pt x="4474909" y="820865"/>
                  <a:pt x="4499166" y="782765"/>
                </a:cubicBezTo>
                <a:cubicBezTo>
                  <a:pt x="4537266" y="713486"/>
                  <a:pt x="4568444" y="633857"/>
                  <a:pt x="4613466" y="557657"/>
                </a:cubicBezTo>
                <a:cubicBezTo>
                  <a:pt x="4641151" y="509143"/>
                  <a:pt x="4658487" y="453708"/>
                  <a:pt x="4689666" y="408686"/>
                </a:cubicBezTo>
                <a:cubicBezTo>
                  <a:pt x="4724274" y="353250"/>
                  <a:pt x="4752023" y="294386"/>
                  <a:pt x="4814316" y="263208"/>
                </a:cubicBezTo>
                <a:cubicBezTo>
                  <a:pt x="4810887" y="259778"/>
                  <a:pt x="4810887" y="259778"/>
                  <a:pt x="4803966" y="259778"/>
                </a:cubicBezTo>
                <a:cubicBezTo>
                  <a:pt x="4779709" y="259778"/>
                  <a:pt x="4734687" y="318643"/>
                  <a:pt x="4731195" y="325564"/>
                </a:cubicBezTo>
                <a:cubicBezTo>
                  <a:pt x="4689666" y="374078"/>
                  <a:pt x="4651566" y="443357"/>
                  <a:pt x="4627309" y="495300"/>
                </a:cubicBezTo>
                <a:cubicBezTo>
                  <a:pt x="4609974" y="533400"/>
                  <a:pt x="4589209" y="571500"/>
                  <a:pt x="4564951" y="609600"/>
                </a:cubicBezTo>
                <a:cubicBezTo>
                  <a:pt x="4558030" y="533400"/>
                  <a:pt x="4585716" y="512572"/>
                  <a:pt x="4585716" y="394843"/>
                </a:cubicBezTo>
                <a:cubicBezTo>
                  <a:pt x="4575366" y="443357"/>
                  <a:pt x="4554601" y="491808"/>
                  <a:pt x="4554601" y="543751"/>
                </a:cubicBezTo>
                <a:cubicBezTo>
                  <a:pt x="4551109" y="599186"/>
                  <a:pt x="4558030" y="609600"/>
                  <a:pt x="4554601" y="613029"/>
                </a:cubicBezTo>
                <a:lnTo>
                  <a:pt x="4457574" y="817372"/>
                </a:lnTo>
                <a:cubicBezTo>
                  <a:pt x="4461066" y="810451"/>
                  <a:pt x="4457574" y="803529"/>
                  <a:pt x="4457574" y="744665"/>
                </a:cubicBezTo>
                <a:cubicBezTo>
                  <a:pt x="4454144" y="689229"/>
                  <a:pt x="4443730" y="630365"/>
                  <a:pt x="4433380" y="574929"/>
                </a:cubicBezTo>
                <a:cubicBezTo>
                  <a:pt x="4429887" y="581851"/>
                  <a:pt x="4429887" y="585343"/>
                  <a:pt x="4429887" y="592265"/>
                </a:cubicBezTo>
                <a:cubicBezTo>
                  <a:pt x="4429887" y="602679"/>
                  <a:pt x="4440301" y="706565"/>
                  <a:pt x="4443730" y="762000"/>
                </a:cubicBezTo>
                <a:cubicBezTo>
                  <a:pt x="4443730" y="782765"/>
                  <a:pt x="4457574" y="813943"/>
                  <a:pt x="4457574" y="824294"/>
                </a:cubicBezTo>
                <a:cubicBezTo>
                  <a:pt x="4457574" y="831279"/>
                  <a:pt x="4433380" y="879729"/>
                  <a:pt x="4419474" y="903986"/>
                </a:cubicBezTo>
                <a:lnTo>
                  <a:pt x="4416044" y="907415"/>
                </a:lnTo>
                <a:cubicBezTo>
                  <a:pt x="4412551" y="942086"/>
                  <a:pt x="4402201" y="980186"/>
                  <a:pt x="4398709" y="1014793"/>
                </a:cubicBezTo>
                <a:lnTo>
                  <a:pt x="4357180" y="994029"/>
                </a:lnTo>
                <a:cubicBezTo>
                  <a:pt x="4350258" y="955929"/>
                  <a:pt x="4346766" y="910908"/>
                  <a:pt x="4343274" y="869315"/>
                </a:cubicBezTo>
                <a:cubicBezTo>
                  <a:pt x="4339844" y="910908"/>
                  <a:pt x="4343274" y="952500"/>
                  <a:pt x="4343274" y="994029"/>
                </a:cubicBezTo>
                <a:lnTo>
                  <a:pt x="4326001" y="994029"/>
                </a:lnTo>
                <a:cubicBezTo>
                  <a:pt x="4319080" y="987108"/>
                  <a:pt x="4294823" y="955929"/>
                  <a:pt x="4287901" y="955929"/>
                </a:cubicBezTo>
                <a:cubicBezTo>
                  <a:pt x="4277487" y="952500"/>
                  <a:pt x="4267074" y="952500"/>
                  <a:pt x="4256723" y="949008"/>
                </a:cubicBezTo>
                <a:cubicBezTo>
                  <a:pt x="4249801" y="949008"/>
                  <a:pt x="4246309" y="949008"/>
                  <a:pt x="4246309" y="938593"/>
                </a:cubicBezTo>
                <a:cubicBezTo>
                  <a:pt x="4246309" y="931672"/>
                  <a:pt x="4249801" y="924751"/>
                  <a:pt x="4249801" y="914400"/>
                </a:cubicBezTo>
                <a:cubicBezTo>
                  <a:pt x="4246309" y="921321"/>
                  <a:pt x="4235958" y="928243"/>
                  <a:pt x="4235958" y="938593"/>
                </a:cubicBezTo>
                <a:cubicBezTo>
                  <a:pt x="4235958" y="945515"/>
                  <a:pt x="4242880" y="949008"/>
                  <a:pt x="4242880" y="952500"/>
                </a:cubicBezTo>
                <a:cubicBezTo>
                  <a:pt x="4228974" y="952500"/>
                  <a:pt x="4201287" y="959421"/>
                  <a:pt x="4194366" y="959421"/>
                </a:cubicBezTo>
                <a:cubicBezTo>
                  <a:pt x="4173601" y="959421"/>
                  <a:pt x="4177030" y="931672"/>
                  <a:pt x="4177030" y="928243"/>
                </a:cubicBezTo>
                <a:cubicBezTo>
                  <a:pt x="4177030" y="921321"/>
                  <a:pt x="4180523" y="897065"/>
                  <a:pt x="4187444" y="879729"/>
                </a:cubicBezTo>
                <a:cubicBezTo>
                  <a:pt x="4197858" y="897065"/>
                  <a:pt x="4204780" y="921321"/>
                  <a:pt x="4228974" y="938593"/>
                </a:cubicBezTo>
                <a:cubicBezTo>
                  <a:pt x="4235958" y="935165"/>
                  <a:pt x="4242880" y="914400"/>
                  <a:pt x="4242880" y="910908"/>
                </a:cubicBezTo>
                <a:cubicBezTo>
                  <a:pt x="4242880" y="900493"/>
                  <a:pt x="4235958" y="855472"/>
                  <a:pt x="4235958" y="845121"/>
                </a:cubicBezTo>
                <a:cubicBezTo>
                  <a:pt x="4235958" y="838200"/>
                  <a:pt x="4242880" y="807022"/>
                  <a:pt x="4249801" y="789686"/>
                </a:cubicBezTo>
                <a:cubicBezTo>
                  <a:pt x="4260151" y="800100"/>
                  <a:pt x="4277487" y="827786"/>
                  <a:pt x="4284409" y="827786"/>
                </a:cubicBezTo>
                <a:cubicBezTo>
                  <a:pt x="4305174" y="827786"/>
                  <a:pt x="4301744" y="786194"/>
                  <a:pt x="4301744" y="782765"/>
                </a:cubicBezTo>
                <a:cubicBezTo>
                  <a:pt x="4301744" y="772351"/>
                  <a:pt x="4294823" y="703072"/>
                  <a:pt x="4294823" y="696151"/>
                </a:cubicBezTo>
                <a:cubicBezTo>
                  <a:pt x="4294823" y="685800"/>
                  <a:pt x="4308666" y="637286"/>
                  <a:pt x="4312158" y="633857"/>
                </a:cubicBezTo>
                <a:cubicBezTo>
                  <a:pt x="4312158" y="637286"/>
                  <a:pt x="4319080" y="664972"/>
                  <a:pt x="4332923" y="664972"/>
                </a:cubicBezTo>
                <a:cubicBezTo>
                  <a:pt x="4357180" y="664972"/>
                  <a:pt x="4343274" y="633857"/>
                  <a:pt x="4350258" y="626872"/>
                </a:cubicBezTo>
                <a:lnTo>
                  <a:pt x="4350258" y="543751"/>
                </a:lnTo>
                <a:lnTo>
                  <a:pt x="4360609" y="502222"/>
                </a:lnTo>
                <a:cubicBezTo>
                  <a:pt x="4364101" y="512572"/>
                  <a:pt x="4377944" y="529908"/>
                  <a:pt x="4384866" y="529908"/>
                </a:cubicBezTo>
                <a:cubicBezTo>
                  <a:pt x="4409123" y="529908"/>
                  <a:pt x="4402201" y="450278"/>
                  <a:pt x="4409123" y="429450"/>
                </a:cubicBezTo>
                <a:cubicBezTo>
                  <a:pt x="4416044" y="436436"/>
                  <a:pt x="4429887" y="453708"/>
                  <a:pt x="4436809" y="453708"/>
                </a:cubicBezTo>
                <a:cubicBezTo>
                  <a:pt x="4474909" y="453708"/>
                  <a:pt x="4454144" y="394843"/>
                  <a:pt x="4499166" y="349822"/>
                </a:cubicBezTo>
                <a:cubicBezTo>
                  <a:pt x="4506087" y="360236"/>
                  <a:pt x="4516501" y="374078"/>
                  <a:pt x="4523423" y="374078"/>
                </a:cubicBezTo>
                <a:cubicBezTo>
                  <a:pt x="4544187" y="374078"/>
                  <a:pt x="4537266" y="294386"/>
                  <a:pt x="4544187" y="280543"/>
                </a:cubicBezTo>
                <a:cubicBezTo>
                  <a:pt x="4554601" y="297878"/>
                  <a:pt x="4561523" y="315150"/>
                  <a:pt x="4575366" y="315150"/>
                </a:cubicBezTo>
                <a:cubicBezTo>
                  <a:pt x="4609974" y="315150"/>
                  <a:pt x="4571874" y="214757"/>
                  <a:pt x="4609974" y="214757"/>
                </a:cubicBezTo>
                <a:cubicBezTo>
                  <a:pt x="4616895" y="214757"/>
                  <a:pt x="4616895" y="221678"/>
                  <a:pt x="4623816" y="221678"/>
                </a:cubicBezTo>
                <a:cubicBezTo>
                  <a:pt x="4634230" y="221678"/>
                  <a:pt x="4644644" y="214757"/>
                  <a:pt x="4648074" y="207836"/>
                </a:cubicBezTo>
                <a:cubicBezTo>
                  <a:pt x="4658487" y="193929"/>
                  <a:pt x="4661916" y="173164"/>
                  <a:pt x="4675823" y="159322"/>
                </a:cubicBezTo>
                <a:cubicBezTo>
                  <a:pt x="4689666" y="138557"/>
                  <a:pt x="4727766" y="96964"/>
                  <a:pt x="4738116" y="96964"/>
                </a:cubicBezTo>
                <a:cubicBezTo>
                  <a:pt x="4745101" y="96964"/>
                  <a:pt x="4741609" y="103886"/>
                  <a:pt x="4752023" y="103886"/>
                </a:cubicBezTo>
                <a:cubicBezTo>
                  <a:pt x="4772787" y="103886"/>
                  <a:pt x="4786630" y="69278"/>
                  <a:pt x="4803966" y="51943"/>
                </a:cubicBezTo>
                <a:cubicBezTo>
                  <a:pt x="4807395" y="69278"/>
                  <a:pt x="4831651" y="69278"/>
                  <a:pt x="4848987" y="69278"/>
                </a:cubicBezTo>
                <a:close/>
                <a:moveTo>
                  <a:pt x="4838574" y="10414"/>
                </a:moveTo>
                <a:cubicBezTo>
                  <a:pt x="4838574" y="20764"/>
                  <a:pt x="4824730" y="31178"/>
                  <a:pt x="4817809" y="38100"/>
                </a:cubicBezTo>
                <a:lnTo>
                  <a:pt x="4817809" y="48514"/>
                </a:lnTo>
                <a:lnTo>
                  <a:pt x="4869751" y="48514"/>
                </a:lnTo>
                <a:cubicBezTo>
                  <a:pt x="4869751" y="51943"/>
                  <a:pt x="4873244" y="51943"/>
                  <a:pt x="4873244" y="58864"/>
                </a:cubicBezTo>
                <a:cubicBezTo>
                  <a:pt x="4873244" y="69278"/>
                  <a:pt x="4859337" y="86614"/>
                  <a:pt x="4855909" y="103886"/>
                </a:cubicBezTo>
                <a:cubicBezTo>
                  <a:pt x="4869751" y="96964"/>
                  <a:pt x="4887087" y="83122"/>
                  <a:pt x="4894009" y="83122"/>
                </a:cubicBezTo>
                <a:cubicBezTo>
                  <a:pt x="4904423" y="83122"/>
                  <a:pt x="4907851" y="90043"/>
                  <a:pt x="4907851" y="96964"/>
                </a:cubicBezTo>
                <a:cubicBezTo>
                  <a:pt x="4907851" y="107378"/>
                  <a:pt x="4883595" y="155829"/>
                  <a:pt x="4873244" y="183578"/>
                </a:cubicBezTo>
                <a:cubicBezTo>
                  <a:pt x="4883595" y="190500"/>
                  <a:pt x="4904423" y="190500"/>
                  <a:pt x="4907851" y="211264"/>
                </a:cubicBezTo>
                <a:cubicBezTo>
                  <a:pt x="4911344" y="218186"/>
                  <a:pt x="4911344" y="232029"/>
                  <a:pt x="4907851" y="242443"/>
                </a:cubicBezTo>
                <a:cubicBezTo>
                  <a:pt x="4914774" y="245936"/>
                  <a:pt x="4921695" y="245936"/>
                  <a:pt x="4939030" y="249364"/>
                </a:cubicBezTo>
                <a:cubicBezTo>
                  <a:pt x="4939030" y="252857"/>
                  <a:pt x="4942523" y="249364"/>
                  <a:pt x="4942523" y="259778"/>
                </a:cubicBezTo>
                <a:cubicBezTo>
                  <a:pt x="4942523" y="266700"/>
                  <a:pt x="4897437" y="308229"/>
                  <a:pt x="4897437" y="332486"/>
                </a:cubicBezTo>
                <a:cubicBezTo>
                  <a:pt x="4897437" y="339408"/>
                  <a:pt x="4904423" y="370586"/>
                  <a:pt x="4904423" y="377508"/>
                </a:cubicBezTo>
                <a:cubicBezTo>
                  <a:pt x="4904423" y="436436"/>
                  <a:pt x="4842066" y="429450"/>
                  <a:pt x="4842066" y="439864"/>
                </a:cubicBezTo>
                <a:cubicBezTo>
                  <a:pt x="4842066" y="446786"/>
                  <a:pt x="4852416" y="457200"/>
                  <a:pt x="4852416" y="467550"/>
                </a:cubicBezTo>
                <a:cubicBezTo>
                  <a:pt x="4852416" y="488378"/>
                  <a:pt x="4807395" y="509143"/>
                  <a:pt x="4793551" y="522986"/>
                </a:cubicBezTo>
                <a:cubicBezTo>
                  <a:pt x="4800474" y="533400"/>
                  <a:pt x="4814316" y="543751"/>
                  <a:pt x="4814316" y="550672"/>
                </a:cubicBezTo>
                <a:cubicBezTo>
                  <a:pt x="4814316" y="571500"/>
                  <a:pt x="4776216" y="588772"/>
                  <a:pt x="4762374" y="602679"/>
                </a:cubicBezTo>
                <a:cubicBezTo>
                  <a:pt x="4769295" y="606108"/>
                  <a:pt x="4790123" y="609600"/>
                  <a:pt x="4790123" y="623443"/>
                </a:cubicBezTo>
                <a:cubicBezTo>
                  <a:pt x="4790123" y="630365"/>
                  <a:pt x="4748530" y="692722"/>
                  <a:pt x="4727766" y="730822"/>
                </a:cubicBezTo>
                <a:cubicBezTo>
                  <a:pt x="4731195" y="730822"/>
                  <a:pt x="4758944" y="723900"/>
                  <a:pt x="4758944" y="748094"/>
                </a:cubicBezTo>
                <a:cubicBezTo>
                  <a:pt x="4758944" y="755079"/>
                  <a:pt x="4720844" y="813943"/>
                  <a:pt x="4703509" y="848551"/>
                </a:cubicBezTo>
                <a:lnTo>
                  <a:pt x="4710430" y="855472"/>
                </a:lnTo>
                <a:cubicBezTo>
                  <a:pt x="4717351" y="852043"/>
                  <a:pt x="4727766" y="838200"/>
                  <a:pt x="4734687" y="834708"/>
                </a:cubicBezTo>
                <a:cubicBezTo>
                  <a:pt x="4745101" y="824294"/>
                  <a:pt x="4776216" y="813943"/>
                  <a:pt x="4790123" y="813943"/>
                </a:cubicBezTo>
                <a:cubicBezTo>
                  <a:pt x="4814316" y="813943"/>
                  <a:pt x="4803966" y="834708"/>
                  <a:pt x="4817809" y="862393"/>
                </a:cubicBezTo>
                <a:cubicBezTo>
                  <a:pt x="4859337" y="817372"/>
                  <a:pt x="4928616" y="696151"/>
                  <a:pt x="5001387" y="696151"/>
                </a:cubicBezTo>
                <a:cubicBezTo>
                  <a:pt x="5018659" y="696151"/>
                  <a:pt x="5011737" y="709994"/>
                  <a:pt x="5022151" y="730822"/>
                </a:cubicBezTo>
                <a:cubicBezTo>
                  <a:pt x="5039487" y="709994"/>
                  <a:pt x="5139944" y="595757"/>
                  <a:pt x="5178044" y="595757"/>
                </a:cubicBezTo>
                <a:cubicBezTo>
                  <a:pt x="5188395" y="595757"/>
                  <a:pt x="5184966" y="599186"/>
                  <a:pt x="5191887" y="599186"/>
                </a:cubicBezTo>
                <a:cubicBezTo>
                  <a:pt x="5191887" y="623443"/>
                  <a:pt x="5181474" y="644208"/>
                  <a:pt x="5198809" y="644208"/>
                </a:cubicBezTo>
                <a:cubicBezTo>
                  <a:pt x="5209159" y="644208"/>
                  <a:pt x="5278437" y="561086"/>
                  <a:pt x="5299266" y="561086"/>
                </a:cubicBezTo>
                <a:lnTo>
                  <a:pt x="5316537" y="561086"/>
                </a:lnTo>
                <a:cubicBezTo>
                  <a:pt x="5323459" y="571500"/>
                  <a:pt x="5313109" y="599186"/>
                  <a:pt x="5340795" y="599186"/>
                </a:cubicBezTo>
                <a:cubicBezTo>
                  <a:pt x="5358130" y="599186"/>
                  <a:pt x="5444681" y="529908"/>
                  <a:pt x="5493195" y="529908"/>
                </a:cubicBezTo>
                <a:cubicBezTo>
                  <a:pt x="5507037" y="529908"/>
                  <a:pt x="5517451" y="526479"/>
                  <a:pt x="5524374" y="561086"/>
                </a:cubicBezTo>
                <a:cubicBezTo>
                  <a:pt x="5534787" y="543751"/>
                  <a:pt x="5593651" y="481457"/>
                  <a:pt x="5617909" y="481457"/>
                </a:cubicBezTo>
                <a:cubicBezTo>
                  <a:pt x="5638674" y="481457"/>
                  <a:pt x="5638674" y="519557"/>
                  <a:pt x="5638674" y="529908"/>
                </a:cubicBezTo>
                <a:cubicBezTo>
                  <a:pt x="5638674" y="529908"/>
                  <a:pt x="5635181" y="533400"/>
                  <a:pt x="5645595" y="533400"/>
                </a:cubicBezTo>
                <a:cubicBezTo>
                  <a:pt x="5666359" y="533400"/>
                  <a:pt x="5701030" y="460629"/>
                  <a:pt x="5763324" y="460629"/>
                </a:cubicBezTo>
                <a:cubicBezTo>
                  <a:pt x="5770309" y="460629"/>
                  <a:pt x="5794502" y="484886"/>
                  <a:pt x="5801424" y="484886"/>
                </a:cubicBezTo>
                <a:cubicBezTo>
                  <a:pt x="5811837" y="484886"/>
                  <a:pt x="5874195" y="453708"/>
                  <a:pt x="5912295" y="443357"/>
                </a:cubicBezTo>
                <a:cubicBezTo>
                  <a:pt x="5919216" y="439864"/>
                  <a:pt x="5933059" y="443357"/>
                  <a:pt x="5943474" y="439864"/>
                </a:cubicBezTo>
                <a:cubicBezTo>
                  <a:pt x="5978081" y="432943"/>
                  <a:pt x="6043867" y="415608"/>
                  <a:pt x="6054281" y="415608"/>
                </a:cubicBezTo>
                <a:cubicBezTo>
                  <a:pt x="6054281" y="415608"/>
                  <a:pt x="6078537" y="412178"/>
                  <a:pt x="6071616" y="432943"/>
                </a:cubicBezTo>
                <a:cubicBezTo>
                  <a:pt x="6127051" y="419100"/>
                  <a:pt x="6227445" y="394843"/>
                  <a:pt x="6234367" y="394843"/>
                </a:cubicBezTo>
                <a:cubicBezTo>
                  <a:pt x="6244781" y="394843"/>
                  <a:pt x="6248274" y="398336"/>
                  <a:pt x="6251702" y="398336"/>
                </a:cubicBezTo>
                <a:cubicBezTo>
                  <a:pt x="6251702" y="401764"/>
                  <a:pt x="6255195" y="398336"/>
                  <a:pt x="6255195" y="405257"/>
                </a:cubicBezTo>
                <a:cubicBezTo>
                  <a:pt x="6255195" y="415608"/>
                  <a:pt x="6217095" y="422529"/>
                  <a:pt x="6196267" y="436436"/>
                </a:cubicBezTo>
                <a:cubicBezTo>
                  <a:pt x="6217095" y="446786"/>
                  <a:pt x="6241288" y="453708"/>
                  <a:pt x="6262116" y="464122"/>
                </a:cubicBezTo>
                <a:lnTo>
                  <a:pt x="6262116" y="477964"/>
                </a:lnTo>
                <a:cubicBezTo>
                  <a:pt x="6241288" y="488378"/>
                  <a:pt x="6217095" y="498729"/>
                  <a:pt x="6196267" y="509143"/>
                </a:cubicBezTo>
                <a:cubicBezTo>
                  <a:pt x="6199759" y="512572"/>
                  <a:pt x="6206681" y="512572"/>
                  <a:pt x="6272467" y="512572"/>
                </a:cubicBezTo>
                <a:cubicBezTo>
                  <a:pt x="6275959" y="516064"/>
                  <a:pt x="6282881" y="516064"/>
                  <a:pt x="6282881" y="522986"/>
                </a:cubicBezTo>
                <a:cubicBezTo>
                  <a:pt x="6282881" y="543751"/>
                  <a:pt x="6210174" y="568008"/>
                  <a:pt x="6206681" y="571500"/>
                </a:cubicBezTo>
                <a:cubicBezTo>
                  <a:pt x="6192837" y="574929"/>
                  <a:pt x="6175502" y="588772"/>
                  <a:pt x="6161659" y="602679"/>
                </a:cubicBezTo>
                <a:cubicBezTo>
                  <a:pt x="6182424" y="609600"/>
                  <a:pt x="6192837" y="626872"/>
                  <a:pt x="6192837" y="637286"/>
                </a:cubicBezTo>
                <a:cubicBezTo>
                  <a:pt x="6192837" y="658051"/>
                  <a:pt x="6175502" y="661543"/>
                  <a:pt x="6161659" y="675386"/>
                </a:cubicBezTo>
                <a:cubicBezTo>
                  <a:pt x="6172074" y="685800"/>
                  <a:pt x="6185916" y="689229"/>
                  <a:pt x="6199759" y="699643"/>
                </a:cubicBezTo>
                <a:cubicBezTo>
                  <a:pt x="6199759" y="703072"/>
                  <a:pt x="6196267" y="709994"/>
                  <a:pt x="6192837" y="709994"/>
                </a:cubicBezTo>
                <a:cubicBezTo>
                  <a:pt x="6154737" y="723900"/>
                  <a:pt x="6092381" y="723900"/>
                  <a:pt x="6071616" y="755079"/>
                </a:cubicBezTo>
                <a:cubicBezTo>
                  <a:pt x="6064695" y="762000"/>
                  <a:pt x="6061202" y="775843"/>
                  <a:pt x="6057774" y="786194"/>
                </a:cubicBezTo>
                <a:cubicBezTo>
                  <a:pt x="6040437" y="824294"/>
                  <a:pt x="5991924" y="834708"/>
                  <a:pt x="5964237" y="834708"/>
                </a:cubicBezTo>
                <a:cubicBezTo>
                  <a:pt x="5957316" y="834708"/>
                  <a:pt x="5926137" y="824294"/>
                  <a:pt x="5908802" y="820865"/>
                </a:cubicBezTo>
                <a:cubicBezTo>
                  <a:pt x="5905374" y="831279"/>
                  <a:pt x="5905374" y="845121"/>
                  <a:pt x="5898451" y="858965"/>
                </a:cubicBezTo>
                <a:cubicBezTo>
                  <a:pt x="5891530" y="865886"/>
                  <a:pt x="5870702" y="872808"/>
                  <a:pt x="5860351" y="872808"/>
                </a:cubicBezTo>
                <a:lnTo>
                  <a:pt x="5797995" y="872808"/>
                </a:lnTo>
                <a:cubicBezTo>
                  <a:pt x="5791074" y="876300"/>
                  <a:pt x="5766816" y="876300"/>
                  <a:pt x="5766816" y="883221"/>
                </a:cubicBezTo>
                <a:cubicBezTo>
                  <a:pt x="5766816" y="893572"/>
                  <a:pt x="5780659" y="900493"/>
                  <a:pt x="5780659" y="910908"/>
                </a:cubicBezTo>
                <a:cubicBezTo>
                  <a:pt x="5780659" y="938593"/>
                  <a:pt x="5669851" y="935165"/>
                  <a:pt x="5666359" y="935165"/>
                </a:cubicBezTo>
                <a:cubicBezTo>
                  <a:pt x="5666359" y="938593"/>
                  <a:pt x="5662930" y="938593"/>
                  <a:pt x="5659437" y="942086"/>
                </a:cubicBezTo>
                <a:cubicBezTo>
                  <a:pt x="5669851" y="945515"/>
                  <a:pt x="5687124" y="952500"/>
                  <a:pt x="5687124" y="962851"/>
                </a:cubicBezTo>
                <a:cubicBezTo>
                  <a:pt x="5687124" y="990600"/>
                  <a:pt x="5534787" y="1025208"/>
                  <a:pt x="5510530" y="1039051"/>
                </a:cubicBezTo>
                <a:cubicBezTo>
                  <a:pt x="5520881" y="1045972"/>
                  <a:pt x="5541709" y="1056386"/>
                  <a:pt x="5541709" y="1063308"/>
                </a:cubicBezTo>
                <a:cubicBezTo>
                  <a:pt x="5541709" y="1087565"/>
                  <a:pt x="5406581" y="1122172"/>
                  <a:pt x="5375466" y="1142937"/>
                </a:cubicBezTo>
                <a:cubicBezTo>
                  <a:pt x="5392737" y="1160272"/>
                  <a:pt x="5413502" y="1160272"/>
                  <a:pt x="5413502" y="1188021"/>
                </a:cubicBezTo>
                <a:cubicBezTo>
                  <a:pt x="5413502" y="1222629"/>
                  <a:pt x="5299266" y="1236472"/>
                  <a:pt x="5275009" y="1239965"/>
                </a:cubicBezTo>
                <a:cubicBezTo>
                  <a:pt x="5257674" y="1243393"/>
                  <a:pt x="5236909" y="1243393"/>
                  <a:pt x="5216081" y="1239965"/>
                </a:cubicBezTo>
                <a:cubicBezTo>
                  <a:pt x="5171059" y="1281493"/>
                  <a:pt x="5108766" y="1302258"/>
                  <a:pt x="5056759" y="1298829"/>
                </a:cubicBezTo>
                <a:cubicBezTo>
                  <a:pt x="5053330" y="1305751"/>
                  <a:pt x="5056759" y="1309243"/>
                  <a:pt x="5056759" y="1319593"/>
                </a:cubicBezTo>
                <a:cubicBezTo>
                  <a:pt x="5056759" y="1336929"/>
                  <a:pt x="5004816" y="1343851"/>
                  <a:pt x="4997895" y="1343851"/>
                </a:cubicBezTo>
                <a:cubicBezTo>
                  <a:pt x="4973637" y="1347343"/>
                  <a:pt x="4949444" y="1350772"/>
                  <a:pt x="4925187" y="1357693"/>
                </a:cubicBezTo>
                <a:cubicBezTo>
                  <a:pt x="4928616" y="1361186"/>
                  <a:pt x="4935537" y="1364615"/>
                  <a:pt x="4942523" y="1368108"/>
                </a:cubicBezTo>
                <a:cubicBezTo>
                  <a:pt x="4963287" y="1354265"/>
                  <a:pt x="4994466" y="1388872"/>
                  <a:pt x="5008309" y="1409637"/>
                </a:cubicBezTo>
                <a:cubicBezTo>
                  <a:pt x="5035995" y="1399286"/>
                  <a:pt x="5081016" y="1444308"/>
                  <a:pt x="5084509" y="1475486"/>
                </a:cubicBezTo>
                <a:cubicBezTo>
                  <a:pt x="5094859" y="1478915"/>
                  <a:pt x="5108766" y="1478915"/>
                  <a:pt x="5119116" y="1485837"/>
                </a:cubicBezTo>
                <a:cubicBezTo>
                  <a:pt x="5129530" y="1492758"/>
                  <a:pt x="5139944" y="1506665"/>
                  <a:pt x="5146866" y="1513586"/>
                </a:cubicBezTo>
                <a:cubicBezTo>
                  <a:pt x="5150295" y="1517015"/>
                  <a:pt x="5150295" y="1520508"/>
                  <a:pt x="5160709" y="1520508"/>
                </a:cubicBezTo>
                <a:cubicBezTo>
                  <a:pt x="5167630" y="1520508"/>
                  <a:pt x="5184966" y="1510093"/>
                  <a:pt x="5195316" y="1510093"/>
                </a:cubicBezTo>
                <a:cubicBezTo>
                  <a:pt x="5216081" y="1510093"/>
                  <a:pt x="5233416" y="1551686"/>
                  <a:pt x="5240337" y="1558608"/>
                </a:cubicBezTo>
                <a:cubicBezTo>
                  <a:pt x="5250751" y="1568958"/>
                  <a:pt x="5271516" y="1575880"/>
                  <a:pt x="5285359" y="1586293"/>
                </a:cubicBezTo>
                <a:cubicBezTo>
                  <a:pt x="5302695" y="1603629"/>
                  <a:pt x="5313109" y="1627886"/>
                  <a:pt x="5320030" y="1648651"/>
                </a:cubicBezTo>
                <a:cubicBezTo>
                  <a:pt x="5323459" y="1652080"/>
                  <a:pt x="5323459" y="1652080"/>
                  <a:pt x="5330381" y="1652080"/>
                </a:cubicBezTo>
                <a:cubicBezTo>
                  <a:pt x="5340795" y="1652080"/>
                  <a:pt x="5354637" y="1631315"/>
                  <a:pt x="5368481" y="1627886"/>
                </a:cubicBezTo>
                <a:cubicBezTo>
                  <a:pt x="5371974" y="1624393"/>
                  <a:pt x="5385816" y="1627886"/>
                  <a:pt x="5392737" y="1627886"/>
                </a:cubicBezTo>
                <a:cubicBezTo>
                  <a:pt x="5403151" y="1624393"/>
                  <a:pt x="5406581" y="1607058"/>
                  <a:pt x="5420487" y="1600137"/>
                </a:cubicBezTo>
                <a:cubicBezTo>
                  <a:pt x="5430837" y="1593215"/>
                  <a:pt x="5451602" y="1589786"/>
                  <a:pt x="5458587" y="1589786"/>
                </a:cubicBezTo>
                <a:cubicBezTo>
                  <a:pt x="5486274" y="1589786"/>
                  <a:pt x="5510530" y="1613980"/>
                  <a:pt x="5510530" y="1645158"/>
                </a:cubicBezTo>
                <a:cubicBezTo>
                  <a:pt x="5520881" y="1652080"/>
                  <a:pt x="5531295" y="1655572"/>
                  <a:pt x="5534787" y="1669415"/>
                </a:cubicBezTo>
                <a:cubicBezTo>
                  <a:pt x="5541709" y="1679829"/>
                  <a:pt x="5545137" y="1707515"/>
                  <a:pt x="5545137" y="1714437"/>
                </a:cubicBezTo>
                <a:cubicBezTo>
                  <a:pt x="5545137" y="1724851"/>
                  <a:pt x="5538216" y="1735201"/>
                  <a:pt x="5538216" y="1745615"/>
                </a:cubicBezTo>
                <a:cubicBezTo>
                  <a:pt x="5538216" y="1752537"/>
                  <a:pt x="5558981" y="1790637"/>
                  <a:pt x="5565902" y="1811401"/>
                </a:cubicBezTo>
                <a:cubicBezTo>
                  <a:pt x="5576316" y="1828737"/>
                  <a:pt x="5579809" y="1856486"/>
                  <a:pt x="5583237" y="1880680"/>
                </a:cubicBezTo>
                <a:cubicBezTo>
                  <a:pt x="5600574" y="1863408"/>
                  <a:pt x="5600574" y="1846072"/>
                  <a:pt x="5600574" y="1828737"/>
                </a:cubicBezTo>
                <a:cubicBezTo>
                  <a:pt x="5597081" y="1797558"/>
                  <a:pt x="5624830" y="1742186"/>
                  <a:pt x="5669851" y="1728280"/>
                </a:cubicBezTo>
                <a:cubicBezTo>
                  <a:pt x="5690616" y="1721358"/>
                  <a:pt x="5721795" y="1721358"/>
                  <a:pt x="5749481" y="1711008"/>
                </a:cubicBezTo>
                <a:cubicBezTo>
                  <a:pt x="5770309" y="1700593"/>
                  <a:pt x="5777230" y="1672908"/>
                  <a:pt x="5801424" y="1659065"/>
                </a:cubicBezTo>
                <a:cubicBezTo>
                  <a:pt x="5801424" y="1655572"/>
                  <a:pt x="5808345" y="1655572"/>
                  <a:pt x="5815330" y="1655572"/>
                </a:cubicBezTo>
                <a:cubicBezTo>
                  <a:pt x="5836095" y="1655572"/>
                  <a:pt x="5849937" y="1669415"/>
                  <a:pt x="5874195" y="1686751"/>
                </a:cubicBezTo>
                <a:cubicBezTo>
                  <a:pt x="5915724" y="1672908"/>
                  <a:pt x="5960745" y="1711008"/>
                  <a:pt x="5960745" y="1749108"/>
                </a:cubicBezTo>
                <a:cubicBezTo>
                  <a:pt x="5960745" y="1759458"/>
                  <a:pt x="5957316" y="1769872"/>
                  <a:pt x="5950395" y="1780286"/>
                </a:cubicBezTo>
                <a:cubicBezTo>
                  <a:pt x="5957316" y="1787208"/>
                  <a:pt x="5960745" y="1797558"/>
                  <a:pt x="5971159" y="1797558"/>
                </a:cubicBezTo>
                <a:cubicBezTo>
                  <a:pt x="5978081" y="1797558"/>
                  <a:pt x="6033516" y="1759458"/>
                  <a:pt x="6040437" y="1759458"/>
                </a:cubicBezTo>
                <a:cubicBezTo>
                  <a:pt x="6064695" y="1759458"/>
                  <a:pt x="6099302" y="1811401"/>
                  <a:pt x="6099302" y="1821815"/>
                </a:cubicBezTo>
                <a:cubicBezTo>
                  <a:pt x="6102795" y="1839151"/>
                  <a:pt x="6102795" y="1859915"/>
                  <a:pt x="6102795" y="1880680"/>
                </a:cubicBezTo>
                <a:cubicBezTo>
                  <a:pt x="6144324" y="1880680"/>
                  <a:pt x="6144324" y="1911858"/>
                  <a:pt x="6144324" y="1932623"/>
                </a:cubicBezTo>
                <a:cubicBezTo>
                  <a:pt x="6144324" y="1960372"/>
                  <a:pt x="6144324" y="1956880"/>
                  <a:pt x="6127051" y="1991551"/>
                </a:cubicBezTo>
                <a:cubicBezTo>
                  <a:pt x="6123559" y="2001901"/>
                  <a:pt x="6102795" y="2008823"/>
                  <a:pt x="6095874" y="2026158"/>
                </a:cubicBezTo>
                <a:cubicBezTo>
                  <a:pt x="6085459" y="2043493"/>
                  <a:pt x="6088951" y="2067751"/>
                  <a:pt x="6081967" y="2088515"/>
                </a:cubicBezTo>
                <a:cubicBezTo>
                  <a:pt x="6078537" y="2105851"/>
                  <a:pt x="6071616" y="2126615"/>
                  <a:pt x="6061202" y="2143951"/>
                </a:cubicBezTo>
                <a:lnTo>
                  <a:pt x="6061202" y="2154301"/>
                </a:lnTo>
                <a:cubicBezTo>
                  <a:pt x="6078537" y="2154301"/>
                  <a:pt x="6095874" y="2154301"/>
                  <a:pt x="6113145" y="2157794"/>
                </a:cubicBezTo>
                <a:cubicBezTo>
                  <a:pt x="6137402" y="2161223"/>
                  <a:pt x="6168581" y="2206244"/>
                  <a:pt x="6189345" y="2223580"/>
                </a:cubicBezTo>
                <a:cubicBezTo>
                  <a:pt x="6210174" y="2240915"/>
                  <a:pt x="6237859" y="2254758"/>
                  <a:pt x="6258624" y="2275523"/>
                </a:cubicBezTo>
                <a:cubicBezTo>
                  <a:pt x="6269037" y="2282444"/>
                  <a:pt x="6265545" y="2303272"/>
                  <a:pt x="6269037" y="2324037"/>
                </a:cubicBezTo>
                <a:cubicBezTo>
                  <a:pt x="6269037" y="2334451"/>
                  <a:pt x="6286374" y="2344801"/>
                  <a:pt x="6289802" y="2358644"/>
                </a:cubicBezTo>
                <a:cubicBezTo>
                  <a:pt x="6293295" y="2362137"/>
                  <a:pt x="6293295" y="2369058"/>
                  <a:pt x="6293295" y="2375980"/>
                </a:cubicBezTo>
                <a:cubicBezTo>
                  <a:pt x="6293295" y="2396744"/>
                  <a:pt x="6272467" y="2427923"/>
                  <a:pt x="6272467" y="2431415"/>
                </a:cubicBezTo>
                <a:cubicBezTo>
                  <a:pt x="6272467" y="2438337"/>
                  <a:pt x="6282881" y="2466023"/>
                  <a:pt x="6282881" y="2472944"/>
                </a:cubicBezTo>
                <a:cubicBezTo>
                  <a:pt x="6282881" y="2490280"/>
                  <a:pt x="6255195" y="2549144"/>
                  <a:pt x="6224016" y="2531872"/>
                </a:cubicBezTo>
                <a:cubicBezTo>
                  <a:pt x="6224016" y="2594166"/>
                  <a:pt x="6144324" y="2597658"/>
                  <a:pt x="6106224" y="2594166"/>
                </a:cubicBezTo>
                <a:cubicBezTo>
                  <a:pt x="6127051" y="2625344"/>
                  <a:pt x="6158167" y="2656523"/>
                  <a:pt x="6158167" y="2687701"/>
                </a:cubicBezTo>
                <a:cubicBezTo>
                  <a:pt x="6158167" y="2698115"/>
                  <a:pt x="6158167" y="2705037"/>
                  <a:pt x="6140895" y="2722309"/>
                </a:cubicBezTo>
                <a:cubicBezTo>
                  <a:pt x="6189345" y="2763901"/>
                  <a:pt x="6196267" y="2798509"/>
                  <a:pt x="6196267" y="2840101"/>
                </a:cubicBezTo>
                <a:cubicBezTo>
                  <a:pt x="6196267" y="2847023"/>
                  <a:pt x="6189345" y="2874709"/>
                  <a:pt x="6178995" y="2892044"/>
                </a:cubicBezTo>
                <a:cubicBezTo>
                  <a:pt x="6172074" y="2902458"/>
                  <a:pt x="6158167" y="2912809"/>
                  <a:pt x="6147816" y="2919730"/>
                </a:cubicBezTo>
                <a:cubicBezTo>
                  <a:pt x="6147816" y="2923223"/>
                  <a:pt x="6151245" y="2926715"/>
                  <a:pt x="6151245" y="2937066"/>
                </a:cubicBezTo>
                <a:cubicBezTo>
                  <a:pt x="6151245" y="2961323"/>
                  <a:pt x="6116637" y="2999423"/>
                  <a:pt x="6092381" y="2999423"/>
                </a:cubicBezTo>
                <a:cubicBezTo>
                  <a:pt x="6095874" y="3002915"/>
                  <a:pt x="6106224" y="3054858"/>
                  <a:pt x="6106224" y="3061780"/>
                </a:cubicBezTo>
                <a:cubicBezTo>
                  <a:pt x="6106224" y="3082544"/>
                  <a:pt x="6088951" y="3096387"/>
                  <a:pt x="6088951" y="3103309"/>
                </a:cubicBezTo>
                <a:cubicBezTo>
                  <a:pt x="6088951" y="3113723"/>
                  <a:pt x="6109716" y="3148330"/>
                  <a:pt x="6109716" y="3158744"/>
                </a:cubicBezTo>
                <a:cubicBezTo>
                  <a:pt x="6109716" y="3172587"/>
                  <a:pt x="6095874" y="3210687"/>
                  <a:pt x="6078537" y="3217609"/>
                </a:cubicBezTo>
                <a:cubicBezTo>
                  <a:pt x="6075045" y="3217609"/>
                  <a:pt x="6068124" y="3224530"/>
                  <a:pt x="6061202" y="3224530"/>
                </a:cubicBezTo>
                <a:lnTo>
                  <a:pt x="6054281" y="3231451"/>
                </a:lnTo>
                <a:cubicBezTo>
                  <a:pt x="6054281" y="3276473"/>
                  <a:pt x="6002337" y="3297301"/>
                  <a:pt x="5967730" y="3297301"/>
                </a:cubicBezTo>
                <a:cubicBezTo>
                  <a:pt x="5950395" y="3297301"/>
                  <a:pt x="5926137" y="3276473"/>
                  <a:pt x="5922645" y="3276473"/>
                </a:cubicBezTo>
                <a:cubicBezTo>
                  <a:pt x="5912295" y="3276473"/>
                  <a:pt x="5901881" y="3283458"/>
                  <a:pt x="5894959" y="3283458"/>
                </a:cubicBezTo>
                <a:cubicBezTo>
                  <a:pt x="5870702" y="3283458"/>
                  <a:pt x="5815330" y="3259201"/>
                  <a:pt x="5797995" y="3241866"/>
                </a:cubicBezTo>
                <a:cubicBezTo>
                  <a:pt x="5787581" y="3231451"/>
                  <a:pt x="5777230" y="3214180"/>
                  <a:pt x="5763324" y="3207258"/>
                </a:cubicBezTo>
                <a:cubicBezTo>
                  <a:pt x="5739130" y="3196844"/>
                  <a:pt x="5690616" y="3189923"/>
                  <a:pt x="5680202" y="3189923"/>
                </a:cubicBezTo>
                <a:lnTo>
                  <a:pt x="5666359" y="3189923"/>
                </a:lnTo>
                <a:cubicBezTo>
                  <a:pt x="5694109" y="3238437"/>
                  <a:pt x="5718302" y="3311144"/>
                  <a:pt x="5718302" y="3352673"/>
                </a:cubicBezTo>
                <a:cubicBezTo>
                  <a:pt x="5718302" y="3376930"/>
                  <a:pt x="5711381" y="3418523"/>
                  <a:pt x="5694109" y="3428873"/>
                </a:cubicBezTo>
                <a:cubicBezTo>
                  <a:pt x="5680202" y="3435858"/>
                  <a:pt x="5652516" y="3421951"/>
                  <a:pt x="5652516" y="3442780"/>
                </a:cubicBezTo>
                <a:cubicBezTo>
                  <a:pt x="5652516" y="3449701"/>
                  <a:pt x="5659437" y="3487801"/>
                  <a:pt x="5659437" y="3494723"/>
                </a:cubicBezTo>
                <a:cubicBezTo>
                  <a:pt x="5659437" y="3505073"/>
                  <a:pt x="5649024" y="3550095"/>
                  <a:pt x="5638674" y="3574351"/>
                </a:cubicBezTo>
                <a:cubicBezTo>
                  <a:pt x="5610924" y="3629787"/>
                  <a:pt x="5569395" y="3636709"/>
                  <a:pt x="5527802" y="3636709"/>
                </a:cubicBezTo>
                <a:cubicBezTo>
                  <a:pt x="5517451" y="3636709"/>
                  <a:pt x="5489702" y="3629787"/>
                  <a:pt x="5472430" y="3619373"/>
                </a:cubicBezTo>
                <a:cubicBezTo>
                  <a:pt x="5458587" y="3640201"/>
                  <a:pt x="5441251" y="3671316"/>
                  <a:pt x="5416995" y="3681730"/>
                </a:cubicBezTo>
                <a:cubicBezTo>
                  <a:pt x="5406581" y="3685223"/>
                  <a:pt x="5392737" y="3688651"/>
                  <a:pt x="5378895" y="3688651"/>
                </a:cubicBezTo>
                <a:cubicBezTo>
                  <a:pt x="5399659" y="3719830"/>
                  <a:pt x="5423916" y="3744087"/>
                  <a:pt x="5423916" y="3771773"/>
                </a:cubicBezTo>
                <a:cubicBezTo>
                  <a:pt x="5423916" y="3778695"/>
                  <a:pt x="5416995" y="3789109"/>
                  <a:pt x="5416995" y="3799523"/>
                </a:cubicBezTo>
                <a:cubicBezTo>
                  <a:pt x="5416995" y="3806444"/>
                  <a:pt x="5434330" y="3816795"/>
                  <a:pt x="5441251" y="3827209"/>
                </a:cubicBezTo>
                <a:cubicBezTo>
                  <a:pt x="5448174" y="3834130"/>
                  <a:pt x="5507037" y="3927666"/>
                  <a:pt x="5507037" y="3962273"/>
                </a:cubicBezTo>
                <a:cubicBezTo>
                  <a:pt x="5507037" y="3969195"/>
                  <a:pt x="5500116" y="3972687"/>
                  <a:pt x="5493195" y="3976116"/>
                </a:cubicBezTo>
                <a:cubicBezTo>
                  <a:pt x="5500116" y="3993451"/>
                  <a:pt x="5513959" y="4017709"/>
                  <a:pt x="5513959" y="4028123"/>
                </a:cubicBezTo>
                <a:lnTo>
                  <a:pt x="5513959" y="4111244"/>
                </a:lnTo>
                <a:cubicBezTo>
                  <a:pt x="5507037" y="4118166"/>
                  <a:pt x="5496687" y="4118166"/>
                  <a:pt x="5489702" y="4118166"/>
                </a:cubicBezTo>
                <a:cubicBezTo>
                  <a:pt x="5486274" y="4121595"/>
                  <a:pt x="5486274" y="4118166"/>
                  <a:pt x="5486274" y="4128516"/>
                </a:cubicBezTo>
                <a:cubicBezTo>
                  <a:pt x="5486274" y="4135438"/>
                  <a:pt x="5503609" y="4197795"/>
                  <a:pt x="5503609" y="4204716"/>
                </a:cubicBezTo>
                <a:cubicBezTo>
                  <a:pt x="5503609" y="4215130"/>
                  <a:pt x="5500116" y="4225544"/>
                  <a:pt x="5493195" y="4235895"/>
                </a:cubicBezTo>
                <a:cubicBezTo>
                  <a:pt x="5493195" y="4239387"/>
                  <a:pt x="5479351" y="4242816"/>
                  <a:pt x="5479351" y="4253230"/>
                </a:cubicBezTo>
                <a:cubicBezTo>
                  <a:pt x="5479351" y="4260152"/>
                  <a:pt x="5489702" y="4298252"/>
                  <a:pt x="5489702" y="4308666"/>
                </a:cubicBezTo>
                <a:cubicBezTo>
                  <a:pt x="5489702" y="4315587"/>
                  <a:pt x="5479351" y="4329430"/>
                  <a:pt x="5468937" y="4329430"/>
                </a:cubicBezTo>
                <a:cubicBezTo>
                  <a:pt x="5462016" y="4329430"/>
                  <a:pt x="5462016" y="4325938"/>
                  <a:pt x="5458587" y="4322509"/>
                </a:cubicBezTo>
                <a:cubicBezTo>
                  <a:pt x="5444681" y="4308666"/>
                  <a:pt x="5448174" y="4287838"/>
                  <a:pt x="5427409" y="4273995"/>
                </a:cubicBezTo>
                <a:cubicBezTo>
                  <a:pt x="5416995" y="4284409"/>
                  <a:pt x="5396230" y="4301681"/>
                  <a:pt x="5385816" y="4301681"/>
                </a:cubicBezTo>
                <a:cubicBezTo>
                  <a:pt x="5351209" y="4301681"/>
                  <a:pt x="5295774" y="4183951"/>
                  <a:pt x="5292281" y="4177030"/>
                </a:cubicBezTo>
                <a:cubicBezTo>
                  <a:pt x="5264595" y="4180459"/>
                  <a:pt x="5278437" y="4194366"/>
                  <a:pt x="5257674" y="4194366"/>
                </a:cubicBezTo>
                <a:cubicBezTo>
                  <a:pt x="5219574" y="4194366"/>
                  <a:pt x="5167630" y="4118166"/>
                  <a:pt x="5157216" y="4090416"/>
                </a:cubicBezTo>
                <a:cubicBezTo>
                  <a:pt x="5150295" y="4093909"/>
                  <a:pt x="5139944" y="4097338"/>
                  <a:pt x="5132959" y="4097338"/>
                </a:cubicBezTo>
                <a:cubicBezTo>
                  <a:pt x="5094859" y="4097338"/>
                  <a:pt x="5067174" y="4017709"/>
                  <a:pt x="5056759" y="4003866"/>
                </a:cubicBezTo>
                <a:cubicBezTo>
                  <a:pt x="5049837" y="4010787"/>
                  <a:pt x="5039487" y="4017709"/>
                  <a:pt x="5032566" y="4017709"/>
                </a:cubicBezTo>
                <a:cubicBezTo>
                  <a:pt x="5004816" y="4017709"/>
                  <a:pt x="5004816" y="3882644"/>
                  <a:pt x="5001387" y="3861816"/>
                </a:cubicBezTo>
                <a:cubicBezTo>
                  <a:pt x="4997895" y="3854895"/>
                  <a:pt x="4984051" y="3847973"/>
                  <a:pt x="4980623" y="3841051"/>
                </a:cubicBezTo>
                <a:cubicBezTo>
                  <a:pt x="4942523" y="3775266"/>
                  <a:pt x="4911344" y="3747516"/>
                  <a:pt x="4911344" y="3688651"/>
                </a:cubicBezTo>
                <a:lnTo>
                  <a:pt x="4911344" y="3615944"/>
                </a:lnTo>
                <a:cubicBezTo>
                  <a:pt x="4918266" y="3584766"/>
                  <a:pt x="4921695" y="3550095"/>
                  <a:pt x="4925187" y="3518980"/>
                </a:cubicBezTo>
                <a:cubicBezTo>
                  <a:pt x="4921695" y="3484309"/>
                  <a:pt x="4942523" y="3449701"/>
                  <a:pt x="4942523" y="3401187"/>
                </a:cubicBezTo>
                <a:cubicBezTo>
                  <a:pt x="4935537" y="3408109"/>
                  <a:pt x="4921695" y="3415030"/>
                  <a:pt x="4921695" y="3421951"/>
                </a:cubicBezTo>
                <a:cubicBezTo>
                  <a:pt x="4918266" y="3432366"/>
                  <a:pt x="4921695" y="3463544"/>
                  <a:pt x="4911344" y="3477387"/>
                </a:cubicBezTo>
                <a:cubicBezTo>
                  <a:pt x="4894009" y="3498151"/>
                  <a:pt x="4848987" y="3529330"/>
                  <a:pt x="4848987" y="3539744"/>
                </a:cubicBezTo>
                <a:cubicBezTo>
                  <a:pt x="4848987" y="3546666"/>
                  <a:pt x="4855909" y="3564001"/>
                  <a:pt x="4855909" y="3570923"/>
                </a:cubicBezTo>
                <a:cubicBezTo>
                  <a:pt x="4855909" y="3605530"/>
                  <a:pt x="4828223" y="3626295"/>
                  <a:pt x="4790123" y="3633280"/>
                </a:cubicBezTo>
                <a:cubicBezTo>
                  <a:pt x="4779709" y="3636709"/>
                  <a:pt x="4765866" y="3636709"/>
                  <a:pt x="4755451" y="3636709"/>
                </a:cubicBezTo>
                <a:cubicBezTo>
                  <a:pt x="4724274" y="3695573"/>
                  <a:pt x="4651566" y="3712909"/>
                  <a:pt x="4603051" y="3712909"/>
                </a:cubicBezTo>
                <a:cubicBezTo>
                  <a:pt x="4568444" y="3712909"/>
                  <a:pt x="4523423" y="3695573"/>
                  <a:pt x="4513009" y="3681730"/>
                </a:cubicBezTo>
                <a:cubicBezTo>
                  <a:pt x="4499166" y="3657473"/>
                  <a:pt x="4509580" y="3609023"/>
                  <a:pt x="4464495" y="3598609"/>
                </a:cubicBezTo>
                <a:cubicBezTo>
                  <a:pt x="4436809" y="3591687"/>
                  <a:pt x="4416044" y="3609023"/>
                  <a:pt x="4391787" y="3595180"/>
                </a:cubicBezTo>
                <a:lnTo>
                  <a:pt x="4225544" y="3647123"/>
                </a:lnTo>
                <a:lnTo>
                  <a:pt x="4218623" y="3654044"/>
                </a:lnTo>
                <a:cubicBezTo>
                  <a:pt x="4256723" y="3695573"/>
                  <a:pt x="4263644" y="3730244"/>
                  <a:pt x="4274058" y="3775266"/>
                </a:cubicBezTo>
                <a:cubicBezTo>
                  <a:pt x="4277487" y="3789109"/>
                  <a:pt x="4294823" y="3802951"/>
                  <a:pt x="4301744" y="3823716"/>
                </a:cubicBezTo>
                <a:cubicBezTo>
                  <a:pt x="4305174" y="3827209"/>
                  <a:pt x="4305174" y="3834130"/>
                  <a:pt x="4305174" y="3841051"/>
                </a:cubicBezTo>
                <a:cubicBezTo>
                  <a:pt x="4305174" y="3851466"/>
                  <a:pt x="4298251" y="3875723"/>
                  <a:pt x="4291330" y="3889566"/>
                </a:cubicBezTo>
                <a:cubicBezTo>
                  <a:pt x="4284409" y="3903409"/>
                  <a:pt x="4253230" y="3924173"/>
                  <a:pt x="4253230" y="3934587"/>
                </a:cubicBezTo>
                <a:cubicBezTo>
                  <a:pt x="4253230" y="3941509"/>
                  <a:pt x="4260151" y="3962273"/>
                  <a:pt x="4260151" y="3972687"/>
                </a:cubicBezTo>
                <a:cubicBezTo>
                  <a:pt x="4260151" y="4024630"/>
                  <a:pt x="4222051" y="4135438"/>
                  <a:pt x="4135501" y="4132009"/>
                </a:cubicBezTo>
                <a:cubicBezTo>
                  <a:pt x="4118165" y="4222052"/>
                  <a:pt x="4052380" y="4280916"/>
                  <a:pt x="3979609" y="4280916"/>
                </a:cubicBezTo>
                <a:cubicBezTo>
                  <a:pt x="3955415" y="4280916"/>
                  <a:pt x="3941509" y="4277487"/>
                  <a:pt x="3910330" y="4249738"/>
                </a:cubicBezTo>
                <a:cubicBezTo>
                  <a:pt x="3899980" y="4260152"/>
                  <a:pt x="3889565" y="4277487"/>
                  <a:pt x="3879215" y="4291330"/>
                </a:cubicBezTo>
                <a:cubicBezTo>
                  <a:pt x="3851465" y="4325938"/>
                  <a:pt x="3834130" y="4339781"/>
                  <a:pt x="3803015" y="4339781"/>
                </a:cubicBezTo>
                <a:cubicBezTo>
                  <a:pt x="3757994" y="4339781"/>
                  <a:pt x="3695637" y="4319016"/>
                  <a:pt x="3654044" y="4273995"/>
                </a:cubicBezTo>
                <a:lnTo>
                  <a:pt x="3588258" y="4273995"/>
                </a:lnTo>
                <a:cubicBezTo>
                  <a:pt x="3553587" y="4267073"/>
                  <a:pt x="3512058" y="4256659"/>
                  <a:pt x="3480880" y="4239387"/>
                </a:cubicBezTo>
                <a:cubicBezTo>
                  <a:pt x="3432365" y="4218559"/>
                  <a:pt x="3383915" y="4187444"/>
                  <a:pt x="3342322" y="4152773"/>
                </a:cubicBezTo>
                <a:cubicBezTo>
                  <a:pt x="3051429" y="3906838"/>
                  <a:pt x="2864358" y="3605530"/>
                  <a:pt x="2788158" y="3342323"/>
                </a:cubicBezTo>
                <a:cubicBezTo>
                  <a:pt x="2784729" y="3321558"/>
                  <a:pt x="2777808" y="3293809"/>
                  <a:pt x="2767394" y="3273044"/>
                </a:cubicBezTo>
                <a:cubicBezTo>
                  <a:pt x="2746629" y="3210687"/>
                  <a:pt x="2736215" y="3141409"/>
                  <a:pt x="2722372" y="3079051"/>
                </a:cubicBezTo>
                <a:cubicBezTo>
                  <a:pt x="2691194" y="3086037"/>
                  <a:pt x="2653094" y="3096387"/>
                  <a:pt x="2621915" y="3092958"/>
                </a:cubicBezTo>
                <a:lnTo>
                  <a:pt x="2621915" y="3127566"/>
                </a:lnTo>
                <a:cubicBezTo>
                  <a:pt x="2625408" y="3141409"/>
                  <a:pt x="2625408" y="3155251"/>
                  <a:pt x="2625408" y="3165666"/>
                </a:cubicBezTo>
                <a:cubicBezTo>
                  <a:pt x="2625408" y="3252280"/>
                  <a:pt x="2670429" y="3359658"/>
                  <a:pt x="2711958" y="3449701"/>
                </a:cubicBezTo>
                <a:cubicBezTo>
                  <a:pt x="2715451" y="3460051"/>
                  <a:pt x="2725801" y="3470466"/>
                  <a:pt x="2732786" y="3484309"/>
                </a:cubicBezTo>
                <a:cubicBezTo>
                  <a:pt x="2760472" y="3522409"/>
                  <a:pt x="2767394" y="3539744"/>
                  <a:pt x="2767394" y="3577844"/>
                </a:cubicBezTo>
                <a:cubicBezTo>
                  <a:pt x="2767394" y="3584766"/>
                  <a:pt x="2753551" y="3650551"/>
                  <a:pt x="2753551" y="3660966"/>
                </a:cubicBezTo>
                <a:cubicBezTo>
                  <a:pt x="2753551" y="3667887"/>
                  <a:pt x="2760472" y="3685223"/>
                  <a:pt x="2763901" y="3699066"/>
                </a:cubicBezTo>
                <a:cubicBezTo>
                  <a:pt x="2770886" y="3712909"/>
                  <a:pt x="2774315" y="3747516"/>
                  <a:pt x="2774315" y="3757930"/>
                </a:cubicBezTo>
                <a:cubicBezTo>
                  <a:pt x="2774315" y="3823716"/>
                  <a:pt x="2750058" y="3847973"/>
                  <a:pt x="2663508" y="3924173"/>
                </a:cubicBezTo>
                <a:cubicBezTo>
                  <a:pt x="2649601" y="3934587"/>
                  <a:pt x="2621915" y="3938016"/>
                  <a:pt x="2614994" y="3958844"/>
                </a:cubicBezTo>
                <a:cubicBezTo>
                  <a:pt x="2601151" y="3986530"/>
                  <a:pt x="2628837" y="4038473"/>
                  <a:pt x="2604580" y="4066223"/>
                </a:cubicBezTo>
                <a:cubicBezTo>
                  <a:pt x="2563051" y="4111244"/>
                  <a:pt x="2535364" y="4152773"/>
                  <a:pt x="2493772" y="4152773"/>
                </a:cubicBezTo>
                <a:cubicBezTo>
                  <a:pt x="2486851" y="4152773"/>
                  <a:pt x="2445258" y="4138930"/>
                  <a:pt x="2438337" y="4138930"/>
                </a:cubicBezTo>
                <a:cubicBezTo>
                  <a:pt x="2427986" y="4138930"/>
                  <a:pt x="2407158" y="4170109"/>
                  <a:pt x="2396808" y="4190873"/>
                </a:cubicBezTo>
                <a:cubicBezTo>
                  <a:pt x="2389886" y="4197795"/>
                  <a:pt x="2396808" y="4215130"/>
                  <a:pt x="2396808" y="4228973"/>
                </a:cubicBezTo>
                <a:cubicBezTo>
                  <a:pt x="2400237" y="4242816"/>
                  <a:pt x="2400237" y="4277487"/>
                  <a:pt x="2386394" y="4294759"/>
                </a:cubicBezTo>
                <a:cubicBezTo>
                  <a:pt x="2369058" y="4287838"/>
                  <a:pt x="2351786" y="4270566"/>
                  <a:pt x="2330958" y="4256659"/>
                </a:cubicBezTo>
                <a:cubicBezTo>
                  <a:pt x="2330958" y="4260152"/>
                  <a:pt x="2327529" y="4256659"/>
                  <a:pt x="2327529" y="4263644"/>
                </a:cubicBezTo>
                <a:cubicBezTo>
                  <a:pt x="2327529" y="4273995"/>
                  <a:pt x="2348294" y="4370959"/>
                  <a:pt x="2348294" y="4381373"/>
                </a:cubicBezTo>
                <a:cubicBezTo>
                  <a:pt x="2348294" y="4388295"/>
                  <a:pt x="2344864" y="4402138"/>
                  <a:pt x="2344864" y="4415981"/>
                </a:cubicBezTo>
                <a:cubicBezTo>
                  <a:pt x="2341372" y="4415981"/>
                  <a:pt x="2341372" y="4419473"/>
                  <a:pt x="2334451" y="4419473"/>
                </a:cubicBezTo>
                <a:cubicBezTo>
                  <a:pt x="2324037" y="4419473"/>
                  <a:pt x="2296351" y="4391787"/>
                  <a:pt x="2289429" y="4391787"/>
                </a:cubicBezTo>
                <a:cubicBezTo>
                  <a:pt x="2279015" y="4391787"/>
                  <a:pt x="2272094" y="4398709"/>
                  <a:pt x="2272094" y="4405630"/>
                </a:cubicBezTo>
                <a:cubicBezTo>
                  <a:pt x="2261743" y="4429887"/>
                  <a:pt x="2275586" y="4582287"/>
                  <a:pt x="2227072" y="4582287"/>
                </a:cubicBezTo>
                <a:cubicBezTo>
                  <a:pt x="2220151" y="4582287"/>
                  <a:pt x="2209737" y="4575302"/>
                  <a:pt x="2199386" y="4564952"/>
                </a:cubicBezTo>
                <a:cubicBezTo>
                  <a:pt x="2195894" y="4568381"/>
                  <a:pt x="2195894" y="4564952"/>
                  <a:pt x="2195894" y="4571873"/>
                </a:cubicBezTo>
                <a:cubicBezTo>
                  <a:pt x="2195894" y="4582287"/>
                  <a:pt x="2213229" y="4665409"/>
                  <a:pt x="2213229" y="4675759"/>
                </a:cubicBezTo>
                <a:cubicBezTo>
                  <a:pt x="2213229" y="4693095"/>
                  <a:pt x="2206308" y="4710430"/>
                  <a:pt x="2192464" y="4710430"/>
                </a:cubicBezTo>
                <a:cubicBezTo>
                  <a:pt x="2185543" y="4710430"/>
                  <a:pt x="2154364" y="4686173"/>
                  <a:pt x="2137029" y="4672330"/>
                </a:cubicBezTo>
                <a:cubicBezTo>
                  <a:pt x="2137029" y="4672330"/>
                  <a:pt x="2133537" y="4668838"/>
                  <a:pt x="2133537" y="4679252"/>
                </a:cubicBezTo>
                <a:cubicBezTo>
                  <a:pt x="2133537" y="4686173"/>
                  <a:pt x="2150872" y="4755452"/>
                  <a:pt x="2150872" y="4762373"/>
                </a:cubicBezTo>
                <a:cubicBezTo>
                  <a:pt x="2150872" y="4779709"/>
                  <a:pt x="2140521" y="4831652"/>
                  <a:pt x="2116264" y="4831652"/>
                </a:cubicBezTo>
                <a:cubicBezTo>
                  <a:pt x="2105851" y="4831652"/>
                  <a:pt x="2102421" y="4821238"/>
                  <a:pt x="2092008" y="4821238"/>
                </a:cubicBezTo>
                <a:cubicBezTo>
                  <a:pt x="2050415" y="4821238"/>
                  <a:pt x="2074672" y="4893945"/>
                  <a:pt x="2019237" y="4977130"/>
                </a:cubicBezTo>
                <a:cubicBezTo>
                  <a:pt x="2015808" y="4980559"/>
                  <a:pt x="1981137" y="5081016"/>
                  <a:pt x="1963864" y="5081016"/>
                </a:cubicBezTo>
                <a:cubicBezTo>
                  <a:pt x="1953451" y="5081016"/>
                  <a:pt x="1953451" y="5077524"/>
                  <a:pt x="1946529" y="5070602"/>
                </a:cubicBezTo>
                <a:cubicBezTo>
                  <a:pt x="1918843" y="5101781"/>
                  <a:pt x="1887664" y="5223002"/>
                  <a:pt x="1859915" y="5223002"/>
                </a:cubicBezTo>
                <a:cubicBezTo>
                  <a:pt x="1846072" y="5223002"/>
                  <a:pt x="1842643" y="5209159"/>
                  <a:pt x="1842643" y="5202238"/>
                </a:cubicBezTo>
                <a:cubicBezTo>
                  <a:pt x="1842643" y="5191824"/>
                  <a:pt x="1856486" y="5171059"/>
                  <a:pt x="1859915" y="5153724"/>
                </a:cubicBezTo>
                <a:cubicBezTo>
                  <a:pt x="1856486" y="5150295"/>
                  <a:pt x="1859915" y="5146802"/>
                  <a:pt x="1849564" y="5146802"/>
                </a:cubicBezTo>
                <a:cubicBezTo>
                  <a:pt x="1842643" y="5146802"/>
                  <a:pt x="1797621" y="5164138"/>
                  <a:pt x="1787208" y="5164138"/>
                </a:cubicBezTo>
                <a:cubicBezTo>
                  <a:pt x="1766443" y="5164138"/>
                  <a:pt x="1769872" y="5143373"/>
                  <a:pt x="1769872" y="5136452"/>
                </a:cubicBezTo>
                <a:cubicBezTo>
                  <a:pt x="1769872" y="5129467"/>
                  <a:pt x="1776794" y="5098352"/>
                  <a:pt x="1783715" y="5081016"/>
                </a:cubicBezTo>
                <a:lnTo>
                  <a:pt x="1776794" y="5074095"/>
                </a:lnTo>
                <a:cubicBezTo>
                  <a:pt x="1759521" y="5091367"/>
                  <a:pt x="1728343" y="5122545"/>
                  <a:pt x="1721421" y="5122545"/>
                </a:cubicBezTo>
                <a:cubicBezTo>
                  <a:pt x="1693672" y="5122545"/>
                  <a:pt x="1700594" y="5087938"/>
                  <a:pt x="1700594" y="5081016"/>
                </a:cubicBezTo>
                <a:cubicBezTo>
                  <a:pt x="1700594" y="5070602"/>
                  <a:pt x="1717929" y="4984052"/>
                  <a:pt x="1717929" y="4977130"/>
                </a:cubicBezTo>
                <a:cubicBezTo>
                  <a:pt x="1717929" y="4966716"/>
                  <a:pt x="1714500" y="4956302"/>
                  <a:pt x="1707578" y="4956302"/>
                </a:cubicBezTo>
                <a:cubicBezTo>
                  <a:pt x="1700594" y="4952873"/>
                  <a:pt x="1686751" y="4956302"/>
                  <a:pt x="1679829" y="4952873"/>
                </a:cubicBezTo>
                <a:cubicBezTo>
                  <a:pt x="1665986" y="4949381"/>
                  <a:pt x="1652143" y="4939030"/>
                  <a:pt x="1645221" y="4928616"/>
                </a:cubicBezTo>
                <a:cubicBezTo>
                  <a:pt x="1638300" y="4918202"/>
                  <a:pt x="1641729" y="4904359"/>
                  <a:pt x="1641729" y="4890516"/>
                </a:cubicBezTo>
                <a:cubicBezTo>
                  <a:pt x="1638300" y="4880102"/>
                  <a:pt x="1634808" y="4880102"/>
                  <a:pt x="1624394" y="4880102"/>
                </a:cubicBezTo>
                <a:cubicBezTo>
                  <a:pt x="1617472" y="4880102"/>
                  <a:pt x="1607121" y="4887024"/>
                  <a:pt x="1596708" y="4887024"/>
                </a:cubicBezTo>
                <a:cubicBezTo>
                  <a:pt x="1589786" y="4887024"/>
                  <a:pt x="1579372" y="4876673"/>
                  <a:pt x="1579372" y="4866259"/>
                </a:cubicBezTo>
                <a:cubicBezTo>
                  <a:pt x="1579372" y="4848924"/>
                  <a:pt x="1620964" y="4790059"/>
                  <a:pt x="1620964" y="4755452"/>
                </a:cubicBezTo>
                <a:cubicBezTo>
                  <a:pt x="1620964" y="4731195"/>
                  <a:pt x="1607121" y="4731195"/>
                  <a:pt x="1596708" y="4703509"/>
                </a:cubicBezTo>
                <a:cubicBezTo>
                  <a:pt x="1589786" y="4682681"/>
                  <a:pt x="1579372" y="4648073"/>
                  <a:pt x="1579372" y="4641152"/>
                </a:cubicBezTo>
                <a:cubicBezTo>
                  <a:pt x="1579372" y="4596130"/>
                  <a:pt x="1641729" y="4568381"/>
                  <a:pt x="1662494" y="4558030"/>
                </a:cubicBezTo>
                <a:cubicBezTo>
                  <a:pt x="1645221" y="4547616"/>
                  <a:pt x="1631378" y="4523359"/>
                  <a:pt x="1631378" y="4509516"/>
                </a:cubicBezTo>
                <a:cubicBezTo>
                  <a:pt x="1631378" y="4471416"/>
                  <a:pt x="1697164" y="4436809"/>
                  <a:pt x="1697164" y="4409059"/>
                </a:cubicBezTo>
                <a:cubicBezTo>
                  <a:pt x="1697164" y="4388295"/>
                  <a:pt x="1655572" y="4391787"/>
                  <a:pt x="1655572" y="4364038"/>
                </a:cubicBezTo>
                <a:cubicBezTo>
                  <a:pt x="1655572" y="4343273"/>
                  <a:pt x="1697164" y="4298252"/>
                  <a:pt x="1714500" y="4273995"/>
                </a:cubicBezTo>
                <a:cubicBezTo>
                  <a:pt x="1704086" y="4270566"/>
                  <a:pt x="1690243" y="4273995"/>
                  <a:pt x="1683321" y="4270566"/>
                </a:cubicBezTo>
                <a:cubicBezTo>
                  <a:pt x="1662494" y="4267073"/>
                  <a:pt x="1665986" y="4249738"/>
                  <a:pt x="1665986" y="4242816"/>
                </a:cubicBezTo>
                <a:cubicBezTo>
                  <a:pt x="1665986" y="4187444"/>
                  <a:pt x="1724851" y="4097338"/>
                  <a:pt x="1711008" y="4066223"/>
                </a:cubicBezTo>
                <a:cubicBezTo>
                  <a:pt x="1704086" y="4069651"/>
                  <a:pt x="1697164" y="4073144"/>
                  <a:pt x="1686751" y="4073144"/>
                </a:cubicBezTo>
                <a:cubicBezTo>
                  <a:pt x="1662494" y="4073144"/>
                  <a:pt x="1662494" y="4045395"/>
                  <a:pt x="1662494" y="4041966"/>
                </a:cubicBezTo>
                <a:cubicBezTo>
                  <a:pt x="1662494" y="4031551"/>
                  <a:pt x="1707578" y="3886073"/>
                  <a:pt x="1707578" y="3879151"/>
                </a:cubicBezTo>
                <a:cubicBezTo>
                  <a:pt x="1707578" y="3858387"/>
                  <a:pt x="1620964" y="3879151"/>
                  <a:pt x="1620964" y="3820287"/>
                </a:cubicBezTo>
                <a:cubicBezTo>
                  <a:pt x="1620964" y="3737166"/>
                  <a:pt x="1704086" y="3681730"/>
                  <a:pt x="1738694" y="3629787"/>
                </a:cubicBezTo>
                <a:cubicBezTo>
                  <a:pt x="1735264" y="3633280"/>
                  <a:pt x="1735264" y="3629787"/>
                  <a:pt x="1735264" y="3640201"/>
                </a:cubicBezTo>
                <a:cubicBezTo>
                  <a:pt x="1735264" y="3647123"/>
                  <a:pt x="1759521" y="3660966"/>
                  <a:pt x="1766443" y="3674809"/>
                </a:cubicBezTo>
                <a:cubicBezTo>
                  <a:pt x="1762951" y="3678301"/>
                  <a:pt x="1759521" y="3681730"/>
                  <a:pt x="1756029" y="3681730"/>
                </a:cubicBezTo>
                <a:cubicBezTo>
                  <a:pt x="1711008" y="3692144"/>
                  <a:pt x="1648651" y="3785616"/>
                  <a:pt x="1648651" y="3827209"/>
                </a:cubicBezTo>
                <a:cubicBezTo>
                  <a:pt x="1648651" y="3837623"/>
                  <a:pt x="1652143" y="3837623"/>
                  <a:pt x="1655572" y="3837623"/>
                </a:cubicBezTo>
                <a:cubicBezTo>
                  <a:pt x="1683321" y="3837623"/>
                  <a:pt x="1724851" y="3837623"/>
                  <a:pt x="1738694" y="3879151"/>
                </a:cubicBezTo>
                <a:lnTo>
                  <a:pt x="1693672" y="4035044"/>
                </a:lnTo>
                <a:cubicBezTo>
                  <a:pt x="1711008" y="4031551"/>
                  <a:pt x="1728343" y="4017709"/>
                  <a:pt x="1738694" y="4017709"/>
                </a:cubicBezTo>
                <a:cubicBezTo>
                  <a:pt x="1745678" y="4017709"/>
                  <a:pt x="1759521" y="4031551"/>
                  <a:pt x="1762951" y="4038473"/>
                </a:cubicBezTo>
                <a:lnTo>
                  <a:pt x="1697164" y="4232466"/>
                </a:lnTo>
                <a:cubicBezTo>
                  <a:pt x="1707578" y="4239387"/>
                  <a:pt x="1721421" y="4235895"/>
                  <a:pt x="1731772" y="4242816"/>
                </a:cubicBezTo>
                <a:cubicBezTo>
                  <a:pt x="1742186" y="4249738"/>
                  <a:pt x="1752600" y="4267073"/>
                  <a:pt x="1752600" y="4273995"/>
                </a:cubicBezTo>
                <a:cubicBezTo>
                  <a:pt x="1752600" y="4308666"/>
                  <a:pt x="1700594" y="4325938"/>
                  <a:pt x="1690243" y="4367530"/>
                </a:cubicBezTo>
                <a:cubicBezTo>
                  <a:pt x="1704086" y="4377881"/>
                  <a:pt x="1731772" y="4395216"/>
                  <a:pt x="1731772" y="4412552"/>
                </a:cubicBezTo>
                <a:cubicBezTo>
                  <a:pt x="1731772" y="4450652"/>
                  <a:pt x="1662494" y="4499102"/>
                  <a:pt x="1662494" y="4516438"/>
                </a:cubicBezTo>
                <a:cubicBezTo>
                  <a:pt x="1662494" y="4526852"/>
                  <a:pt x="1704086" y="4554538"/>
                  <a:pt x="1704086" y="4575302"/>
                </a:cubicBezTo>
                <a:cubicBezTo>
                  <a:pt x="1704086" y="4582287"/>
                  <a:pt x="1700594" y="4585716"/>
                  <a:pt x="1697164" y="4585716"/>
                </a:cubicBezTo>
                <a:cubicBezTo>
                  <a:pt x="1686751" y="4589209"/>
                  <a:pt x="1610551" y="4616895"/>
                  <a:pt x="1610551" y="4651502"/>
                </a:cubicBezTo>
                <a:cubicBezTo>
                  <a:pt x="1610551" y="4675759"/>
                  <a:pt x="1652143" y="4734624"/>
                  <a:pt x="1652143" y="4758881"/>
                </a:cubicBezTo>
                <a:cubicBezTo>
                  <a:pt x="1652143" y="4790059"/>
                  <a:pt x="1641729" y="4814316"/>
                  <a:pt x="1620964" y="4848924"/>
                </a:cubicBezTo>
                <a:cubicBezTo>
                  <a:pt x="1624394" y="4852416"/>
                  <a:pt x="1659064" y="4869752"/>
                  <a:pt x="1659064" y="4883595"/>
                </a:cubicBezTo>
                <a:cubicBezTo>
                  <a:pt x="1659064" y="4893945"/>
                  <a:pt x="1655572" y="4907852"/>
                  <a:pt x="1662494" y="4921695"/>
                </a:cubicBezTo>
                <a:cubicBezTo>
                  <a:pt x="1669478" y="4942459"/>
                  <a:pt x="1690243" y="4928616"/>
                  <a:pt x="1704086" y="4932045"/>
                </a:cubicBezTo>
                <a:cubicBezTo>
                  <a:pt x="1742186" y="4939030"/>
                  <a:pt x="1738694" y="4963224"/>
                  <a:pt x="1738694" y="4987481"/>
                </a:cubicBezTo>
                <a:cubicBezTo>
                  <a:pt x="1738694" y="4994402"/>
                  <a:pt x="1731772" y="5042916"/>
                  <a:pt x="1724851" y="5070602"/>
                </a:cubicBezTo>
                <a:lnTo>
                  <a:pt x="1731772" y="5077524"/>
                </a:lnTo>
                <a:cubicBezTo>
                  <a:pt x="1745678" y="5063681"/>
                  <a:pt x="1773364" y="5035995"/>
                  <a:pt x="1780286" y="5035995"/>
                </a:cubicBezTo>
                <a:cubicBezTo>
                  <a:pt x="1804543" y="5035995"/>
                  <a:pt x="1811464" y="5067173"/>
                  <a:pt x="1811464" y="5070602"/>
                </a:cubicBezTo>
                <a:cubicBezTo>
                  <a:pt x="1811464" y="5081016"/>
                  <a:pt x="1804543" y="5105273"/>
                  <a:pt x="1797621" y="5122545"/>
                </a:cubicBezTo>
                <a:cubicBezTo>
                  <a:pt x="1801051" y="5126038"/>
                  <a:pt x="1797621" y="5129467"/>
                  <a:pt x="1804543" y="5129467"/>
                </a:cubicBezTo>
                <a:cubicBezTo>
                  <a:pt x="1814894" y="5129467"/>
                  <a:pt x="1835721" y="5119116"/>
                  <a:pt x="1846072" y="5119116"/>
                </a:cubicBezTo>
                <a:cubicBezTo>
                  <a:pt x="1856486" y="5119116"/>
                  <a:pt x="1866900" y="5119116"/>
                  <a:pt x="1877251" y="5132959"/>
                </a:cubicBezTo>
                <a:cubicBezTo>
                  <a:pt x="1901508" y="5108702"/>
                  <a:pt x="1891094" y="5060252"/>
                  <a:pt x="1932686" y="5035995"/>
                </a:cubicBezTo>
                <a:cubicBezTo>
                  <a:pt x="1939608" y="5029073"/>
                  <a:pt x="1953451" y="5035995"/>
                  <a:pt x="1963864" y="5035995"/>
                </a:cubicBezTo>
                <a:cubicBezTo>
                  <a:pt x="1977708" y="5011738"/>
                  <a:pt x="1988121" y="4977130"/>
                  <a:pt x="2001964" y="4952873"/>
                </a:cubicBezTo>
                <a:cubicBezTo>
                  <a:pt x="2008886" y="4939030"/>
                  <a:pt x="2022729" y="4935538"/>
                  <a:pt x="2026221" y="4925124"/>
                </a:cubicBezTo>
                <a:cubicBezTo>
                  <a:pt x="2043494" y="4890516"/>
                  <a:pt x="2040064" y="4803902"/>
                  <a:pt x="2088515" y="4803902"/>
                </a:cubicBezTo>
                <a:cubicBezTo>
                  <a:pt x="2095437" y="4803902"/>
                  <a:pt x="2102421" y="4807395"/>
                  <a:pt x="2109343" y="4810824"/>
                </a:cubicBezTo>
                <a:cubicBezTo>
                  <a:pt x="2119694" y="4796981"/>
                  <a:pt x="2126615" y="4769295"/>
                  <a:pt x="2126615" y="4762373"/>
                </a:cubicBezTo>
                <a:cubicBezTo>
                  <a:pt x="2126615" y="4751959"/>
                  <a:pt x="2105851" y="4672330"/>
                  <a:pt x="2105851" y="4665409"/>
                </a:cubicBezTo>
                <a:cubicBezTo>
                  <a:pt x="2105851" y="4654995"/>
                  <a:pt x="2105851" y="4637659"/>
                  <a:pt x="2126615" y="4637659"/>
                </a:cubicBezTo>
                <a:cubicBezTo>
                  <a:pt x="2143951" y="4637659"/>
                  <a:pt x="2157794" y="4654995"/>
                  <a:pt x="2182051" y="4679252"/>
                </a:cubicBezTo>
                <a:cubicBezTo>
                  <a:pt x="2185543" y="4675759"/>
                  <a:pt x="2185543" y="4672330"/>
                  <a:pt x="2185543" y="4661916"/>
                </a:cubicBezTo>
                <a:cubicBezTo>
                  <a:pt x="2185543" y="4654995"/>
                  <a:pt x="2161286" y="4551109"/>
                  <a:pt x="2161286" y="4544187"/>
                </a:cubicBezTo>
                <a:cubicBezTo>
                  <a:pt x="2161286" y="4530281"/>
                  <a:pt x="2164715" y="4526852"/>
                  <a:pt x="2175129" y="4526852"/>
                </a:cubicBezTo>
                <a:cubicBezTo>
                  <a:pt x="2185543" y="4526852"/>
                  <a:pt x="2206308" y="4544187"/>
                  <a:pt x="2220151" y="4554538"/>
                </a:cubicBezTo>
                <a:cubicBezTo>
                  <a:pt x="2251329" y="4513009"/>
                  <a:pt x="2244408" y="4464495"/>
                  <a:pt x="2251329" y="4422966"/>
                </a:cubicBezTo>
                <a:cubicBezTo>
                  <a:pt x="2247837" y="4412552"/>
                  <a:pt x="2251329" y="4374452"/>
                  <a:pt x="2279015" y="4374452"/>
                </a:cubicBezTo>
                <a:cubicBezTo>
                  <a:pt x="2285937" y="4374452"/>
                  <a:pt x="2310194" y="4388295"/>
                  <a:pt x="2330958" y="4398709"/>
                </a:cubicBezTo>
                <a:lnTo>
                  <a:pt x="2330958" y="4360609"/>
                </a:lnTo>
                <a:cubicBezTo>
                  <a:pt x="2320608" y="4329430"/>
                  <a:pt x="2306764" y="4263644"/>
                  <a:pt x="2306764" y="4253230"/>
                </a:cubicBezTo>
                <a:cubicBezTo>
                  <a:pt x="2306764" y="4235895"/>
                  <a:pt x="2317115" y="4232466"/>
                  <a:pt x="2324037" y="4232466"/>
                </a:cubicBezTo>
                <a:cubicBezTo>
                  <a:pt x="2337943" y="4232466"/>
                  <a:pt x="2362137" y="4246309"/>
                  <a:pt x="2372551" y="4263644"/>
                </a:cubicBezTo>
                <a:cubicBezTo>
                  <a:pt x="2376043" y="4256659"/>
                  <a:pt x="2376043" y="4246309"/>
                  <a:pt x="2376043" y="4235895"/>
                </a:cubicBezTo>
                <a:cubicBezTo>
                  <a:pt x="2376043" y="4228973"/>
                  <a:pt x="2376043" y="4204716"/>
                  <a:pt x="2365629" y="4204716"/>
                </a:cubicBezTo>
                <a:cubicBezTo>
                  <a:pt x="2358708" y="4204716"/>
                  <a:pt x="2337943" y="4211638"/>
                  <a:pt x="2327529" y="4211638"/>
                </a:cubicBezTo>
                <a:cubicBezTo>
                  <a:pt x="2320608" y="4211638"/>
                  <a:pt x="2209737" y="4180459"/>
                  <a:pt x="2199386" y="4180459"/>
                </a:cubicBezTo>
                <a:cubicBezTo>
                  <a:pt x="2168208" y="4180459"/>
                  <a:pt x="2092008" y="4225544"/>
                  <a:pt x="2078164" y="4225544"/>
                </a:cubicBezTo>
                <a:cubicBezTo>
                  <a:pt x="2071243" y="4225544"/>
                  <a:pt x="2053908" y="4218559"/>
                  <a:pt x="2043494" y="4215130"/>
                </a:cubicBezTo>
                <a:cubicBezTo>
                  <a:pt x="2040064" y="4218559"/>
                  <a:pt x="2040064" y="4215130"/>
                  <a:pt x="2040064" y="4222052"/>
                </a:cubicBezTo>
                <a:cubicBezTo>
                  <a:pt x="2040064" y="4232466"/>
                  <a:pt x="2050415" y="4256659"/>
                  <a:pt x="2050415" y="4270566"/>
                </a:cubicBezTo>
                <a:cubicBezTo>
                  <a:pt x="2057337" y="4301681"/>
                  <a:pt x="2060829" y="4343273"/>
                  <a:pt x="2064321" y="4381373"/>
                </a:cubicBezTo>
                <a:lnTo>
                  <a:pt x="2067751" y="4509516"/>
                </a:lnTo>
                <a:cubicBezTo>
                  <a:pt x="2053908" y="4412552"/>
                  <a:pt x="2043494" y="4308666"/>
                  <a:pt x="2026221" y="4211638"/>
                </a:cubicBezTo>
                <a:cubicBezTo>
                  <a:pt x="2026221" y="4204716"/>
                  <a:pt x="2019237" y="4197795"/>
                  <a:pt x="2012315" y="4190873"/>
                </a:cubicBezTo>
                <a:cubicBezTo>
                  <a:pt x="1977708" y="4287838"/>
                  <a:pt x="1960372" y="4409059"/>
                  <a:pt x="1932686" y="4506087"/>
                </a:cubicBezTo>
                <a:cubicBezTo>
                  <a:pt x="1908429" y="4596130"/>
                  <a:pt x="1866900" y="4696524"/>
                  <a:pt x="1814894" y="4790059"/>
                </a:cubicBezTo>
                <a:cubicBezTo>
                  <a:pt x="1811464" y="4796981"/>
                  <a:pt x="1787208" y="4810824"/>
                  <a:pt x="1783715" y="4810824"/>
                </a:cubicBezTo>
                <a:cubicBezTo>
                  <a:pt x="1797621" y="4796981"/>
                  <a:pt x="1811464" y="4779709"/>
                  <a:pt x="1818386" y="4765802"/>
                </a:cubicBezTo>
                <a:cubicBezTo>
                  <a:pt x="1866900" y="4654995"/>
                  <a:pt x="1922272" y="4530281"/>
                  <a:pt x="1932686" y="4415981"/>
                </a:cubicBezTo>
                <a:cubicBezTo>
                  <a:pt x="1950021" y="4325938"/>
                  <a:pt x="1981137" y="4228973"/>
                  <a:pt x="1991551" y="4152773"/>
                </a:cubicBezTo>
                <a:cubicBezTo>
                  <a:pt x="1995043" y="4121595"/>
                  <a:pt x="2005394" y="4069651"/>
                  <a:pt x="2005394" y="4059238"/>
                </a:cubicBezTo>
                <a:cubicBezTo>
                  <a:pt x="2005394" y="4028123"/>
                  <a:pt x="1967294" y="3990023"/>
                  <a:pt x="1950021" y="3962273"/>
                </a:cubicBezTo>
                <a:cubicBezTo>
                  <a:pt x="1915351" y="3990023"/>
                  <a:pt x="1887664" y="4048887"/>
                  <a:pt x="1832229" y="4076573"/>
                </a:cubicBezTo>
                <a:cubicBezTo>
                  <a:pt x="1887664" y="3993451"/>
                  <a:pt x="1946529" y="3962273"/>
                  <a:pt x="1946529" y="3889566"/>
                </a:cubicBezTo>
                <a:cubicBezTo>
                  <a:pt x="1946529" y="3844544"/>
                  <a:pt x="1936115" y="3847973"/>
                  <a:pt x="1936115" y="3820287"/>
                </a:cubicBezTo>
                <a:cubicBezTo>
                  <a:pt x="1936115" y="3809873"/>
                  <a:pt x="1859915" y="3740595"/>
                  <a:pt x="1835721" y="3692144"/>
                </a:cubicBezTo>
                <a:cubicBezTo>
                  <a:pt x="1807972" y="3636709"/>
                  <a:pt x="1814894" y="3557080"/>
                  <a:pt x="1807972" y="3501644"/>
                </a:cubicBezTo>
                <a:cubicBezTo>
                  <a:pt x="1686751" y="3660966"/>
                  <a:pt x="1510157" y="3941509"/>
                  <a:pt x="1368108" y="3969195"/>
                </a:cubicBezTo>
                <a:cubicBezTo>
                  <a:pt x="1350835" y="3972687"/>
                  <a:pt x="1326578" y="3969195"/>
                  <a:pt x="1309243" y="3972687"/>
                </a:cubicBezTo>
                <a:cubicBezTo>
                  <a:pt x="1281557" y="3976116"/>
                  <a:pt x="1253808" y="3990023"/>
                  <a:pt x="1226121" y="3996944"/>
                </a:cubicBezTo>
                <a:cubicBezTo>
                  <a:pt x="1205357" y="4000373"/>
                  <a:pt x="1177608" y="3990023"/>
                  <a:pt x="1160335" y="4000373"/>
                </a:cubicBezTo>
                <a:cubicBezTo>
                  <a:pt x="1129157" y="4014216"/>
                  <a:pt x="1104900" y="4048887"/>
                  <a:pt x="1084135" y="4066223"/>
                </a:cubicBezTo>
                <a:cubicBezTo>
                  <a:pt x="1059878" y="4083495"/>
                  <a:pt x="969835" y="4166616"/>
                  <a:pt x="952500" y="4166616"/>
                </a:cubicBezTo>
                <a:cubicBezTo>
                  <a:pt x="924814" y="4166616"/>
                  <a:pt x="921321" y="4128516"/>
                  <a:pt x="924814" y="4111244"/>
                </a:cubicBezTo>
                <a:cubicBezTo>
                  <a:pt x="924814" y="4111244"/>
                  <a:pt x="924814" y="4107751"/>
                  <a:pt x="917892" y="4107751"/>
                </a:cubicBezTo>
                <a:cubicBezTo>
                  <a:pt x="907478" y="4107751"/>
                  <a:pt x="824357" y="4145851"/>
                  <a:pt x="762000" y="4145851"/>
                </a:cubicBezTo>
                <a:cubicBezTo>
                  <a:pt x="727392" y="4145851"/>
                  <a:pt x="716978" y="4152773"/>
                  <a:pt x="689292" y="4093909"/>
                </a:cubicBezTo>
                <a:cubicBezTo>
                  <a:pt x="637286" y="4100830"/>
                  <a:pt x="568071" y="4118166"/>
                  <a:pt x="519557" y="4118166"/>
                </a:cubicBezTo>
                <a:cubicBezTo>
                  <a:pt x="460692" y="4118166"/>
                  <a:pt x="408749" y="4114673"/>
                  <a:pt x="419100" y="4031551"/>
                </a:cubicBezTo>
                <a:cubicBezTo>
                  <a:pt x="381000" y="4041966"/>
                  <a:pt x="339471" y="4059238"/>
                  <a:pt x="301371" y="4066223"/>
                </a:cubicBezTo>
                <a:cubicBezTo>
                  <a:pt x="263271" y="4076573"/>
                  <a:pt x="193992" y="4080066"/>
                  <a:pt x="183578" y="4080066"/>
                </a:cubicBezTo>
                <a:cubicBezTo>
                  <a:pt x="124714" y="4080066"/>
                  <a:pt x="135128" y="4048887"/>
                  <a:pt x="135128" y="3986530"/>
                </a:cubicBezTo>
                <a:cubicBezTo>
                  <a:pt x="128207" y="3983038"/>
                  <a:pt x="117792" y="3983038"/>
                  <a:pt x="110871" y="3983038"/>
                </a:cubicBezTo>
                <a:cubicBezTo>
                  <a:pt x="83121" y="3983038"/>
                  <a:pt x="52007" y="4010787"/>
                  <a:pt x="31178" y="4010787"/>
                </a:cubicBezTo>
                <a:cubicBezTo>
                  <a:pt x="6921" y="4010787"/>
                  <a:pt x="0" y="3993451"/>
                  <a:pt x="0" y="3979609"/>
                </a:cubicBezTo>
                <a:cubicBezTo>
                  <a:pt x="0" y="3931095"/>
                  <a:pt x="107378" y="3906838"/>
                  <a:pt x="93535" y="3865309"/>
                </a:cubicBezTo>
                <a:cubicBezTo>
                  <a:pt x="86614" y="3851466"/>
                  <a:pt x="97028" y="3830701"/>
                  <a:pt x="110871" y="3816795"/>
                </a:cubicBezTo>
                <a:cubicBezTo>
                  <a:pt x="124714" y="3796030"/>
                  <a:pt x="145478" y="3782187"/>
                  <a:pt x="166307" y="3771773"/>
                </a:cubicBezTo>
                <a:cubicBezTo>
                  <a:pt x="176657" y="3761423"/>
                  <a:pt x="245935" y="3733673"/>
                  <a:pt x="245935" y="3719830"/>
                </a:cubicBezTo>
                <a:cubicBezTo>
                  <a:pt x="245935" y="3709416"/>
                  <a:pt x="225171" y="3692144"/>
                  <a:pt x="225171" y="3685223"/>
                </a:cubicBezTo>
                <a:cubicBezTo>
                  <a:pt x="225171" y="3657473"/>
                  <a:pt x="318643" y="3570923"/>
                  <a:pt x="356743" y="3557080"/>
                </a:cubicBezTo>
                <a:cubicBezTo>
                  <a:pt x="374078" y="3546666"/>
                  <a:pt x="401764" y="3539744"/>
                  <a:pt x="422592" y="3532823"/>
                </a:cubicBezTo>
                <a:cubicBezTo>
                  <a:pt x="415671" y="3525901"/>
                  <a:pt x="412178" y="3522409"/>
                  <a:pt x="412178" y="3511995"/>
                </a:cubicBezTo>
                <a:cubicBezTo>
                  <a:pt x="412178" y="3484309"/>
                  <a:pt x="471043" y="3470466"/>
                  <a:pt x="477964" y="3466973"/>
                </a:cubicBezTo>
                <a:cubicBezTo>
                  <a:pt x="536892" y="3435858"/>
                  <a:pt x="595757" y="3421951"/>
                  <a:pt x="654621" y="3411601"/>
                </a:cubicBezTo>
                <a:cubicBezTo>
                  <a:pt x="675386" y="3408109"/>
                  <a:pt x="703135" y="3408109"/>
                  <a:pt x="727392" y="3404680"/>
                </a:cubicBezTo>
                <a:cubicBezTo>
                  <a:pt x="768921" y="3311144"/>
                  <a:pt x="855535" y="3335401"/>
                  <a:pt x="921321" y="3318066"/>
                </a:cubicBezTo>
                <a:cubicBezTo>
                  <a:pt x="869378" y="3286887"/>
                  <a:pt x="862457" y="3252280"/>
                  <a:pt x="862457" y="3214180"/>
                </a:cubicBezTo>
                <a:cubicBezTo>
                  <a:pt x="862457" y="3183001"/>
                  <a:pt x="865886" y="3162237"/>
                  <a:pt x="886714" y="3124137"/>
                </a:cubicBezTo>
                <a:lnTo>
                  <a:pt x="879792" y="3117151"/>
                </a:lnTo>
                <a:cubicBezTo>
                  <a:pt x="831278" y="3131058"/>
                  <a:pt x="723900" y="3002915"/>
                  <a:pt x="723900" y="2957830"/>
                </a:cubicBezTo>
                <a:lnTo>
                  <a:pt x="723900" y="2885123"/>
                </a:lnTo>
                <a:cubicBezTo>
                  <a:pt x="737743" y="2805494"/>
                  <a:pt x="807021" y="2725801"/>
                  <a:pt x="886714" y="2666937"/>
                </a:cubicBezTo>
                <a:cubicBezTo>
                  <a:pt x="886714" y="2666937"/>
                  <a:pt x="886714" y="2663444"/>
                  <a:pt x="883221" y="2660015"/>
                </a:cubicBezTo>
                <a:cubicBezTo>
                  <a:pt x="848614" y="2635758"/>
                  <a:pt x="845121" y="2635758"/>
                  <a:pt x="845121" y="2604580"/>
                </a:cubicBezTo>
                <a:cubicBezTo>
                  <a:pt x="845121" y="2545715"/>
                  <a:pt x="949008" y="2445258"/>
                  <a:pt x="1004443" y="2414080"/>
                </a:cubicBezTo>
                <a:cubicBezTo>
                  <a:pt x="1063308" y="2379472"/>
                  <a:pt x="1122235" y="2365566"/>
                  <a:pt x="1177608" y="2348294"/>
                </a:cubicBezTo>
                <a:cubicBezTo>
                  <a:pt x="1132586" y="2317115"/>
                  <a:pt x="1087564" y="2272094"/>
                  <a:pt x="1035621" y="2251329"/>
                </a:cubicBezTo>
                <a:cubicBezTo>
                  <a:pt x="1001014" y="2237423"/>
                  <a:pt x="959421" y="2254758"/>
                  <a:pt x="928243" y="2247837"/>
                </a:cubicBezTo>
                <a:cubicBezTo>
                  <a:pt x="865886" y="2237423"/>
                  <a:pt x="779335" y="2209737"/>
                  <a:pt x="748157" y="2133537"/>
                </a:cubicBezTo>
                <a:cubicBezTo>
                  <a:pt x="675386" y="2161223"/>
                  <a:pt x="613092" y="2036572"/>
                  <a:pt x="613092" y="1984629"/>
                </a:cubicBezTo>
                <a:cubicBezTo>
                  <a:pt x="613092" y="1963801"/>
                  <a:pt x="620014" y="1936115"/>
                  <a:pt x="651192" y="1915351"/>
                </a:cubicBezTo>
                <a:cubicBezTo>
                  <a:pt x="620014" y="1884172"/>
                  <a:pt x="626935" y="1877251"/>
                  <a:pt x="626935" y="1852993"/>
                </a:cubicBezTo>
                <a:cubicBezTo>
                  <a:pt x="626935" y="1846072"/>
                  <a:pt x="626935" y="1825308"/>
                  <a:pt x="630364" y="1818386"/>
                </a:cubicBezTo>
                <a:cubicBezTo>
                  <a:pt x="633857" y="1797558"/>
                  <a:pt x="651192" y="1766380"/>
                  <a:pt x="682371" y="1749108"/>
                </a:cubicBezTo>
                <a:cubicBezTo>
                  <a:pt x="703135" y="1735201"/>
                  <a:pt x="730821" y="1728280"/>
                  <a:pt x="755078" y="1717929"/>
                </a:cubicBezTo>
                <a:cubicBezTo>
                  <a:pt x="762000" y="1714437"/>
                  <a:pt x="762000" y="1704086"/>
                  <a:pt x="762000" y="1697101"/>
                </a:cubicBezTo>
                <a:cubicBezTo>
                  <a:pt x="762000" y="1641729"/>
                  <a:pt x="845121" y="1596708"/>
                  <a:pt x="890143" y="1579372"/>
                </a:cubicBezTo>
                <a:cubicBezTo>
                  <a:pt x="858964" y="1555115"/>
                  <a:pt x="862457" y="1541272"/>
                  <a:pt x="862457" y="1520508"/>
                </a:cubicBezTo>
                <a:cubicBezTo>
                  <a:pt x="862457" y="1513586"/>
                  <a:pt x="865886" y="1496251"/>
                  <a:pt x="865886" y="1482408"/>
                </a:cubicBezTo>
                <a:cubicBezTo>
                  <a:pt x="865886" y="1461643"/>
                  <a:pt x="890143" y="1423543"/>
                  <a:pt x="917892" y="1416558"/>
                </a:cubicBezTo>
                <a:cubicBezTo>
                  <a:pt x="907478" y="1395793"/>
                  <a:pt x="907478" y="1378458"/>
                  <a:pt x="907478" y="1364615"/>
                </a:cubicBezTo>
                <a:cubicBezTo>
                  <a:pt x="907478" y="1284986"/>
                  <a:pt x="1018286" y="1188021"/>
                  <a:pt x="1073721" y="1188021"/>
                </a:cubicBezTo>
                <a:lnTo>
                  <a:pt x="1167257" y="1188021"/>
                </a:lnTo>
                <a:cubicBezTo>
                  <a:pt x="1153414" y="1066737"/>
                  <a:pt x="1309243" y="1073721"/>
                  <a:pt x="1381951" y="1063308"/>
                </a:cubicBezTo>
                <a:cubicBezTo>
                  <a:pt x="1302321" y="1032129"/>
                  <a:pt x="1267651" y="966343"/>
                  <a:pt x="1267651" y="914400"/>
                </a:cubicBezTo>
                <a:cubicBezTo>
                  <a:pt x="1267651" y="900493"/>
                  <a:pt x="1271143" y="855472"/>
                  <a:pt x="1295400" y="845121"/>
                </a:cubicBezTo>
                <a:cubicBezTo>
                  <a:pt x="1291908" y="838200"/>
                  <a:pt x="1281557" y="831279"/>
                  <a:pt x="1278064" y="824294"/>
                </a:cubicBezTo>
                <a:cubicBezTo>
                  <a:pt x="1271143" y="810451"/>
                  <a:pt x="1267651" y="793179"/>
                  <a:pt x="1267651" y="782765"/>
                </a:cubicBezTo>
                <a:cubicBezTo>
                  <a:pt x="1267651" y="775843"/>
                  <a:pt x="1271143" y="765429"/>
                  <a:pt x="1271143" y="755079"/>
                </a:cubicBezTo>
                <a:cubicBezTo>
                  <a:pt x="1271143" y="699643"/>
                  <a:pt x="1330008" y="671894"/>
                  <a:pt x="1361186" y="658051"/>
                </a:cubicBezTo>
                <a:cubicBezTo>
                  <a:pt x="1364678" y="654622"/>
                  <a:pt x="1364678" y="647700"/>
                  <a:pt x="1364678" y="640779"/>
                </a:cubicBezTo>
                <a:cubicBezTo>
                  <a:pt x="1364678" y="606108"/>
                  <a:pt x="1402778" y="547243"/>
                  <a:pt x="1444308" y="540322"/>
                </a:cubicBezTo>
                <a:cubicBezTo>
                  <a:pt x="1454721" y="536829"/>
                  <a:pt x="1475486" y="543751"/>
                  <a:pt x="1489329" y="536829"/>
                </a:cubicBezTo>
                <a:cubicBezTo>
                  <a:pt x="1499743" y="533400"/>
                  <a:pt x="1506664" y="512572"/>
                  <a:pt x="1524000" y="502222"/>
                </a:cubicBezTo>
                <a:cubicBezTo>
                  <a:pt x="1537843" y="488378"/>
                  <a:pt x="1565529" y="481457"/>
                  <a:pt x="1579372" y="481457"/>
                </a:cubicBezTo>
                <a:cubicBezTo>
                  <a:pt x="1586294" y="481457"/>
                  <a:pt x="1717929" y="509143"/>
                  <a:pt x="1728343" y="509143"/>
                </a:cubicBezTo>
                <a:cubicBezTo>
                  <a:pt x="1735264" y="509143"/>
                  <a:pt x="1787208" y="498729"/>
                  <a:pt x="1794129" y="498729"/>
                </a:cubicBezTo>
                <a:cubicBezTo>
                  <a:pt x="1852994" y="498729"/>
                  <a:pt x="1918843" y="516064"/>
                  <a:pt x="1967294" y="581851"/>
                </a:cubicBezTo>
                <a:cubicBezTo>
                  <a:pt x="1984629" y="547243"/>
                  <a:pt x="2001964" y="502222"/>
                  <a:pt x="2022729" y="464122"/>
                </a:cubicBezTo>
                <a:cubicBezTo>
                  <a:pt x="2036572" y="432943"/>
                  <a:pt x="2088515" y="381000"/>
                  <a:pt x="2088515" y="374078"/>
                </a:cubicBezTo>
                <a:cubicBezTo>
                  <a:pt x="2088515" y="363664"/>
                  <a:pt x="2078164" y="346329"/>
                  <a:pt x="2078164" y="335978"/>
                </a:cubicBezTo>
                <a:cubicBezTo>
                  <a:pt x="2078164" y="284036"/>
                  <a:pt x="2123186" y="166243"/>
                  <a:pt x="2206308" y="166243"/>
                </a:cubicBezTo>
                <a:cubicBezTo>
                  <a:pt x="2220151" y="166243"/>
                  <a:pt x="2240915" y="162814"/>
                  <a:pt x="2258251" y="187008"/>
                </a:cubicBezTo>
                <a:cubicBezTo>
                  <a:pt x="2296351" y="110808"/>
                  <a:pt x="2382964" y="96964"/>
                  <a:pt x="2434908" y="96964"/>
                </a:cubicBezTo>
                <a:cubicBezTo>
                  <a:pt x="2538794" y="96964"/>
                  <a:pt x="2462594" y="256286"/>
                  <a:pt x="2556129" y="256286"/>
                </a:cubicBezTo>
                <a:lnTo>
                  <a:pt x="2566480" y="256286"/>
                </a:lnTo>
                <a:cubicBezTo>
                  <a:pt x="2569972" y="242443"/>
                  <a:pt x="2569972" y="221678"/>
                  <a:pt x="2580386" y="211264"/>
                </a:cubicBezTo>
                <a:cubicBezTo>
                  <a:pt x="2597658" y="187008"/>
                  <a:pt x="2653094" y="169736"/>
                  <a:pt x="2680780" y="169736"/>
                </a:cubicBezTo>
                <a:cubicBezTo>
                  <a:pt x="2698115" y="169736"/>
                  <a:pt x="2736215" y="187008"/>
                  <a:pt x="2756980" y="204343"/>
                </a:cubicBezTo>
                <a:cubicBezTo>
                  <a:pt x="2763901" y="211264"/>
                  <a:pt x="2767394" y="228600"/>
                  <a:pt x="2777808" y="232029"/>
                </a:cubicBezTo>
                <a:cubicBezTo>
                  <a:pt x="2805494" y="249364"/>
                  <a:pt x="2860929" y="232029"/>
                  <a:pt x="2892108" y="270129"/>
                </a:cubicBezTo>
                <a:cubicBezTo>
                  <a:pt x="2905951" y="284036"/>
                  <a:pt x="2905951" y="308229"/>
                  <a:pt x="2905951" y="329057"/>
                </a:cubicBezTo>
                <a:cubicBezTo>
                  <a:pt x="2905951" y="335978"/>
                  <a:pt x="2899029" y="387922"/>
                  <a:pt x="2899029" y="398336"/>
                </a:cubicBezTo>
                <a:cubicBezTo>
                  <a:pt x="2899029" y="460629"/>
                  <a:pt x="2992501" y="484886"/>
                  <a:pt x="2992501" y="616522"/>
                </a:cubicBezTo>
                <a:cubicBezTo>
                  <a:pt x="2992501" y="713486"/>
                  <a:pt x="2933637" y="723900"/>
                  <a:pt x="2899029" y="810451"/>
                </a:cubicBezTo>
                <a:lnTo>
                  <a:pt x="2902458" y="831279"/>
                </a:lnTo>
                <a:cubicBezTo>
                  <a:pt x="2944051" y="782765"/>
                  <a:pt x="2995994" y="765429"/>
                  <a:pt x="3044444" y="744665"/>
                </a:cubicBezTo>
                <a:cubicBezTo>
                  <a:pt x="3065272" y="734251"/>
                  <a:pt x="3096451" y="734251"/>
                  <a:pt x="3120644" y="720408"/>
                </a:cubicBezTo>
                <a:cubicBezTo>
                  <a:pt x="3127629" y="716979"/>
                  <a:pt x="3127629" y="699643"/>
                  <a:pt x="3134551" y="692722"/>
                </a:cubicBezTo>
                <a:cubicBezTo>
                  <a:pt x="3183001" y="644208"/>
                  <a:pt x="3193415" y="623443"/>
                  <a:pt x="3234944" y="623443"/>
                </a:cubicBezTo>
                <a:cubicBezTo>
                  <a:pt x="3245358" y="623443"/>
                  <a:pt x="3262694" y="630365"/>
                  <a:pt x="3273044" y="630365"/>
                </a:cubicBezTo>
                <a:cubicBezTo>
                  <a:pt x="3279965" y="630365"/>
                  <a:pt x="3300794" y="606108"/>
                  <a:pt x="3314637" y="602679"/>
                </a:cubicBezTo>
                <a:cubicBezTo>
                  <a:pt x="3321558" y="599186"/>
                  <a:pt x="3342322" y="599186"/>
                  <a:pt x="3352737" y="599186"/>
                </a:cubicBezTo>
                <a:cubicBezTo>
                  <a:pt x="3408172" y="599186"/>
                  <a:pt x="3446272" y="654622"/>
                  <a:pt x="3446272" y="699643"/>
                </a:cubicBezTo>
                <a:cubicBezTo>
                  <a:pt x="3446272" y="709994"/>
                  <a:pt x="3439287" y="730822"/>
                  <a:pt x="3439287" y="741172"/>
                </a:cubicBezTo>
                <a:cubicBezTo>
                  <a:pt x="3439287" y="748094"/>
                  <a:pt x="3463544" y="762000"/>
                  <a:pt x="3470465" y="779272"/>
                </a:cubicBezTo>
                <a:cubicBezTo>
                  <a:pt x="3484372" y="800100"/>
                  <a:pt x="3487801" y="827786"/>
                  <a:pt x="3480880" y="852043"/>
                </a:cubicBezTo>
                <a:cubicBezTo>
                  <a:pt x="3491294" y="855472"/>
                  <a:pt x="3501644" y="869315"/>
                  <a:pt x="3512058" y="869315"/>
                </a:cubicBezTo>
                <a:cubicBezTo>
                  <a:pt x="3518980" y="869315"/>
                  <a:pt x="3584765" y="838200"/>
                  <a:pt x="3615944" y="838200"/>
                </a:cubicBezTo>
                <a:cubicBezTo>
                  <a:pt x="3671380" y="838200"/>
                  <a:pt x="3674808" y="858965"/>
                  <a:pt x="3705987" y="858965"/>
                </a:cubicBezTo>
                <a:cubicBezTo>
                  <a:pt x="3723322" y="858965"/>
                  <a:pt x="3747580" y="838200"/>
                  <a:pt x="3778758" y="838200"/>
                </a:cubicBezTo>
                <a:cubicBezTo>
                  <a:pt x="3789108" y="838200"/>
                  <a:pt x="3813365" y="838200"/>
                  <a:pt x="3830701" y="848551"/>
                </a:cubicBezTo>
                <a:cubicBezTo>
                  <a:pt x="3848036" y="862393"/>
                  <a:pt x="3851465" y="900493"/>
                  <a:pt x="3875723" y="914400"/>
                </a:cubicBezTo>
                <a:cubicBezTo>
                  <a:pt x="3896487" y="928243"/>
                  <a:pt x="3931158" y="914400"/>
                  <a:pt x="3958844" y="917829"/>
                </a:cubicBezTo>
                <a:cubicBezTo>
                  <a:pt x="3976180" y="921321"/>
                  <a:pt x="4007358" y="949008"/>
                  <a:pt x="4007358" y="949008"/>
                </a:cubicBezTo>
                <a:cubicBezTo>
                  <a:pt x="4017709" y="949008"/>
                  <a:pt x="4024630" y="935165"/>
                  <a:pt x="4038536" y="931672"/>
                </a:cubicBezTo>
                <a:cubicBezTo>
                  <a:pt x="4059301" y="921321"/>
                  <a:pt x="4100830" y="921321"/>
                  <a:pt x="4107751" y="921321"/>
                </a:cubicBezTo>
                <a:cubicBezTo>
                  <a:pt x="4132009" y="921321"/>
                  <a:pt x="4132009" y="917829"/>
                  <a:pt x="4163187" y="935165"/>
                </a:cubicBezTo>
                <a:cubicBezTo>
                  <a:pt x="4170109" y="910908"/>
                  <a:pt x="4173601" y="886651"/>
                  <a:pt x="4177030" y="862393"/>
                </a:cubicBezTo>
                <a:cubicBezTo>
                  <a:pt x="4177030" y="862393"/>
                  <a:pt x="4173601" y="858965"/>
                  <a:pt x="4183951" y="858965"/>
                </a:cubicBezTo>
                <a:cubicBezTo>
                  <a:pt x="4190873" y="858965"/>
                  <a:pt x="4208209" y="893572"/>
                  <a:pt x="4222051" y="914400"/>
                </a:cubicBezTo>
                <a:cubicBezTo>
                  <a:pt x="4225544" y="852043"/>
                  <a:pt x="4222051" y="845121"/>
                  <a:pt x="4222051" y="838200"/>
                </a:cubicBezTo>
                <a:cubicBezTo>
                  <a:pt x="4222051" y="827786"/>
                  <a:pt x="4225544" y="768922"/>
                  <a:pt x="4249801" y="768922"/>
                </a:cubicBezTo>
                <a:cubicBezTo>
                  <a:pt x="4260151" y="768922"/>
                  <a:pt x="4270566" y="789686"/>
                  <a:pt x="4280980" y="803529"/>
                </a:cubicBezTo>
                <a:cubicBezTo>
                  <a:pt x="4284409" y="737743"/>
                  <a:pt x="4280980" y="727329"/>
                  <a:pt x="4280980" y="668465"/>
                </a:cubicBezTo>
                <a:cubicBezTo>
                  <a:pt x="4284409" y="654622"/>
                  <a:pt x="4284409" y="613029"/>
                  <a:pt x="4308666" y="613029"/>
                </a:cubicBezTo>
                <a:cubicBezTo>
                  <a:pt x="4315587" y="613029"/>
                  <a:pt x="4322509" y="626872"/>
                  <a:pt x="4329430" y="633857"/>
                </a:cubicBezTo>
                <a:cubicBezTo>
                  <a:pt x="4336351" y="585343"/>
                  <a:pt x="4322509" y="529908"/>
                  <a:pt x="4353687" y="481457"/>
                </a:cubicBezTo>
                <a:cubicBezTo>
                  <a:pt x="4364101" y="488378"/>
                  <a:pt x="4374451" y="502222"/>
                  <a:pt x="4388295" y="512572"/>
                </a:cubicBezTo>
                <a:cubicBezTo>
                  <a:pt x="4388295" y="481457"/>
                  <a:pt x="4391787" y="443357"/>
                  <a:pt x="4402201" y="415608"/>
                </a:cubicBezTo>
                <a:cubicBezTo>
                  <a:pt x="4402201" y="415608"/>
                  <a:pt x="4405630" y="415608"/>
                  <a:pt x="4409123" y="412178"/>
                </a:cubicBezTo>
                <a:cubicBezTo>
                  <a:pt x="4416044" y="419100"/>
                  <a:pt x="4422966" y="429450"/>
                  <a:pt x="4433380" y="439864"/>
                </a:cubicBezTo>
                <a:cubicBezTo>
                  <a:pt x="4436809" y="439864"/>
                  <a:pt x="4443730" y="432943"/>
                  <a:pt x="4443730" y="429450"/>
                </a:cubicBezTo>
                <a:cubicBezTo>
                  <a:pt x="4450651" y="405257"/>
                  <a:pt x="4467987" y="329057"/>
                  <a:pt x="4495674" y="329057"/>
                </a:cubicBezTo>
                <a:cubicBezTo>
                  <a:pt x="4502595" y="329057"/>
                  <a:pt x="4509580" y="339408"/>
                  <a:pt x="4516501" y="346329"/>
                </a:cubicBezTo>
                <a:cubicBezTo>
                  <a:pt x="4523423" y="315150"/>
                  <a:pt x="4513009" y="280543"/>
                  <a:pt x="4540695" y="256286"/>
                </a:cubicBezTo>
                <a:cubicBezTo>
                  <a:pt x="4551109" y="266700"/>
                  <a:pt x="4561523" y="280543"/>
                  <a:pt x="4575366" y="290957"/>
                </a:cubicBezTo>
                <a:cubicBezTo>
                  <a:pt x="4575366" y="287464"/>
                  <a:pt x="4568444" y="197422"/>
                  <a:pt x="4606544" y="197422"/>
                </a:cubicBezTo>
                <a:cubicBezTo>
                  <a:pt x="4616895" y="197422"/>
                  <a:pt x="4616895" y="207836"/>
                  <a:pt x="4623816" y="207836"/>
                </a:cubicBezTo>
                <a:cubicBezTo>
                  <a:pt x="4641151" y="207836"/>
                  <a:pt x="4661916" y="145478"/>
                  <a:pt x="4672330" y="138557"/>
                </a:cubicBezTo>
                <a:cubicBezTo>
                  <a:pt x="4693095" y="114300"/>
                  <a:pt x="4731195" y="69278"/>
                  <a:pt x="4741609" y="69278"/>
                </a:cubicBezTo>
                <a:cubicBezTo>
                  <a:pt x="4748530" y="69278"/>
                  <a:pt x="4748530" y="76200"/>
                  <a:pt x="4752023" y="79629"/>
                </a:cubicBezTo>
                <a:cubicBezTo>
                  <a:pt x="4776216" y="55436"/>
                  <a:pt x="4797044" y="10414"/>
                  <a:pt x="4831651" y="0"/>
                </a:cubicBezTo>
                <a:cubicBezTo>
                  <a:pt x="4835144" y="3493"/>
                  <a:pt x="4838574" y="3493"/>
                  <a:pt x="4838574" y="10414"/>
                </a:cubicBezTo>
                <a:close/>
              </a:path>
            </a:pathLst>
          </a:custGeom>
          <a:solidFill>
            <a:srgbClr val="BFE1CF">
              <a:alpha val="36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FA7252F-A99C-6F74-C54F-ADE32CDD8A4A}"/>
              </a:ext>
            </a:extLst>
          </p:cNvPr>
          <p:cNvSpPr/>
          <p:nvPr/>
        </p:nvSpPr>
        <p:spPr>
          <a:xfrm>
            <a:off x="0" y="5541946"/>
            <a:ext cx="5548002" cy="1316055"/>
          </a:xfrm>
          <a:custGeom>
            <a:avLst/>
            <a:gdLst>
              <a:gd name="connsiteX0" fmla="*/ 0 w 5548002"/>
              <a:gd name="connsiteY0" fmla="*/ 0 h 1316055"/>
              <a:gd name="connsiteX1" fmla="*/ 50899 w 5548002"/>
              <a:gd name="connsiteY1" fmla="*/ 1056 h 1316055"/>
              <a:gd name="connsiteX2" fmla="*/ 857250 w 5548002"/>
              <a:gd name="connsiteY2" fmla="*/ 96855 h 1316055"/>
              <a:gd name="connsiteX3" fmla="*/ 2552700 w 5548002"/>
              <a:gd name="connsiteY3" fmla="*/ 935055 h 1316055"/>
              <a:gd name="connsiteX4" fmla="*/ 4800600 w 5548002"/>
              <a:gd name="connsiteY4" fmla="*/ 877905 h 1316055"/>
              <a:gd name="connsiteX5" fmla="*/ 5514380 w 5548002"/>
              <a:gd name="connsiteY5" fmla="*/ 1282718 h 1316055"/>
              <a:gd name="connsiteX6" fmla="*/ 5548002 w 5548002"/>
              <a:gd name="connsiteY6" fmla="*/ 1316055 h 1316055"/>
              <a:gd name="connsiteX7" fmla="*/ 0 w 5548002"/>
              <a:gd name="connsiteY7" fmla="*/ 1316055 h 131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8002" h="1316055">
                <a:moveTo>
                  <a:pt x="0" y="0"/>
                </a:moveTo>
                <a:lnTo>
                  <a:pt x="50899" y="1056"/>
                </a:lnTo>
                <a:cubicBezTo>
                  <a:pt x="335757" y="12395"/>
                  <a:pt x="607219" y="40896"/>
                  <a:pt x="857250" y="96855"/>
                </a:cubicBezTo>
                <a:cubicBezTo>
                  <a:pt x="1524000" y="246080"/>
                  <a:pt x="1895475" y="804880"/>
                  <a:pt x="2552700" y="935055"/>
                </a:cubicBezTo>
                <a:cubicBezTo>
                  <a:pt x="3209925" y="1065230"/>
                  <a:pt x="4219575" y="719155"/>
                  <a:pt x="4800600" y="877905"/>
                </a:cubicBezTo>
                <a:cubicBezTo>
                  <a:pt x="5091113" y="957280"/>
                  <a:pt x="5318522" y="1103330"/>
                  <a:pt x="5514380" y="1282718"/>
                </a:cubicBezTo>
                <a:lnTo>
                  <a:pt x="5548002" y="1316055"/>
                </a:lnTo>
                <a:lnTo>
                  <a:pt x="0" y="1316055"/>
                </a:ln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BC69072-36EB-6AF1-7F4C-D39243D99A7A}"/>
              </a:ext>
            </a:extLst>
          </p:cNvPr>
          <p:cNvSpPr/>
          <p:nvPr/>
        </p:nvSpPr>
        <p:spPr>
          <a:xfrm>
            <a:off x="4914900" y="-190500"/>
            <a:ext cx="8534400" cy="1720258"/>
          </a:xfrm>
          <a:custGeom>
            <a:avLst/>
            <a:gdLst>
              <a:gd name="connsiteX0" fmla="*/ 0 w 8534400"/>
              <a:gd name="connsiteY0" fmla="*/ 0 h 1720258"/>
              <a:gd name="connsiteX1" fmla="*/ 2743200 w 8534400"/>
              <a:gd name="connsiteY1" fmla="*/ 647700 h 1720258"/>
              <a:gd name="connsiteX2" fmla="*/ 4133850 w 8534400"/>
              <a:gd name="connsiteY2" fmla="*/ 1714500 h 1720258"/>
              <a:gd name="connsiteX3" fmla="*/ 6553200 w 8534400"/>
              <a:gd name="connsiteY3" fmla="*/ 1085850 h 1720258"/>
              <a:gd name="connsiteX4" fmla="*/ 8534400 w 8534400"/>
              <a:gd name="connsiteY4" fmla="*/ 1371600 h 17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400" h="1720258">
                <a:moveTo>
                  <a:pt x="0" y="0"/>
                </a:moveTo>
                <a:cubicBezTo>
                  <a:pt x="1027112" y="180975"/>
                  <a:pt x="2054225" y="361950"/>
                  <a:pt x="2743200" y="647700"/>
                </a:cubicBezTo>
                <a:cubicBezTo>
                  <a:pt x="3432175" y="933450"/>
                  <a:pt x="3498850" y="1641475"/>
                  <a:pt x="4133850" y="1714500"/>
                </a:cubicBezTo>
                <a:cubicBezTo>
                  <a:pt x="4768850" y="1787525"/>
                  <a:pt x="5819775" y="1143000"/>
                  <a:pt x="6553200" y="1085850"/>
                </a:cubicBezTo>
                <a:cubicBezTo>
                  <a:pt x="7286625" y="1028700"/>
                  <a:pt x="7910512" y="1200150"/>
                  <a:pt x="8534400" y="1371600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D9D48F-BDFF-078B-47D3-6277AD6F790A}"/>
              </a:ext>
            </a:extLst>
          </p:cNvPr>
          <p:cNvGrpSpPr/>
          <p:nvPr/>
        </p:nvGrpSpPr>
        <p:grpSpPr>
          <a:xfrm>
            <a:off x="547088" y="452938"/>
            <a:ext cx="828675" cy="465604"/>
            <a:chOff x="523874" y="393404"/>
            <a:chExt cx="2347910" cy="1319211"/>
          </a:xfrm>
          <a:gradFill>
            <a:gsLst>
              <a:gs pos="0">
                <a:srgbClr val="9EB7BA"/>
              </a:gs>
              <a:gs pos="100000">
                <a:srgbClr val="BFE1CF">
                  <a:alpha val="0"/>
                </a:srgbClr>
              </a:gs>
            </a:gsLst>
            <a:lin ang="5400000" scaled="1"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5A976E-A32E-9A26-6FAA-063C7ACC3822}"/>
                </a:ext>
              </a:extLst>
            </p:cNvPr>
            <p:cNvSpPr/>
            <p:nvPr/>
          </p:nvSpPr>
          <p:spPr>
            <a:xfrm>
              <a:off x="523874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EEE63DB-46A4-3344-2AC4-5EE1BFF01ABF}"/>
                </a:ext>
              </a:extLst>
            </p:cNvPr>
            <p:cNvSpPr/>
            <p:nvPr/>
          </p:nvSpPr>
          <p:spPr>
            <a:xfrm>
              <a:off x="938211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45CFE7D-666C-536D-EA03-69173405EA7E}"/>
                </a:ext>
              </a:extLst>
            </p:cNvPr>
            <p:cNvSpPr/>
            <p:nvPr/>
          </p:nvSpPr>
          <p:spPr>
            <a:xfrm>
              <a:off x="1352548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F007A16-0F49-D2B0-ECC5-E226102D914F}"/>
                </a:ext>
              </a:extLst>
            </p:cNvPr>
            <p:cNvSpPr/>
            <p:nvPr/>
          </p:nvSpPr>
          <p:spPr>
            <a:xfrm>
              <a:off x="1766885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A738B4A-946C-5A31-EB37-646383B4DF1C}"/>
                </a:ext>
              </a:extLst>
            </p:cNvPr>
            <p:cNvSpPr/>
            <p:nvPr/>
          </p:nvSpPr>
          <p:spPr>
            <a:xfrm>
              <a:off x="2181222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B948DD9-D78B-7335-4705-4721F6BA0AAA}"/>
                </a:ext>
              </a:extLst>
            </p:cNvPr>
            <p:cNvSpPr/>
            <p:nvPr/>
          </p:nvSpPr>
          <p:spPr>
            <a:xfrm>
              <a:off x="2595559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B784A6-274D-9A28-86C4-FD736DDF70EA}"/>
                </a:ext>
              </a:extLst>
            </p:cNvPr>
            <p:cNvSpPr/>
            <p:nvPr/>
          </p:nvSpPr>
          <p:spPr>
            <a:xfrm>
              <a:off x="523874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6CA1D8-E3A4-97B4-A90D-C57530BD65C2}"/>
                </a:ext>
              </a:extLst>
            </p:cNvPr>
            <p:cNvSpPr/>
            <p:nvPr/>
          </p:nvSpPr>
          <p:spPr>
            <a:xfrm>
              <a:off x="938211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E22AD1-2FE4-49D7-DA9A-6D9A230E64DD}"/>
                </a:ext>
              </a:extLst>
            </p:cNvPr>
            <p:cNvSpPr/>
            <p:nvPr/>
          </p:nvSpPr>
          <p:spPr>
            <a:xfrm>
              <a:off x="1352548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F28AB5D-CDF6-9807-D162-B299A9F9AA41}"/>
                </a:ext>
              </a:extLst>
            </p:cNvPr>
            <p:cNvSpPr/>
            <p:nvPr/>
          </p:nvSpPr>
          <p:spPr>
            <a:xfrm>
              <a:off x="1766885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F3A32B6-4F3B-AC2E-BC0C-AB814A336AFC}"/>
                </a:ext>
              </a:extLst>
            </p:cNvPr>
            <p:cNvSpPr/>
            <p:nvPr/>
          </p:nvSpPr>
          <p:spPr>
            <a:xfrm>
              <a:off x="2181222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768D2BA-5084-9F6D-4E46-BDCC2F748EFB}"/>
                </a:ext>
              </a:extLst>
            </p:cNvPr>
            <p:cNvSpPr/>
            <p:nvPr/>
          </p:nvSpPr>
          <p:spPr>
            <a:xfrm>
              <a:off x="2595559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B165C82-8D3C-3BBF-3BF1-776AA5C5F482}"/>
                </a:ext>
              </a:extLst>
            </p:cNvPr>
            <p:cNvSpPr/>
            <p:nvPr/>
          </p:nvSpPr>
          <p:spPr>
            <a:xfrm>
              <a:off x="523874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5D17038-1D34-6B8A-AD4C-7C0EEF5B153D}"/>
                </a:ext>
              </a:extLst>
            </p:cNvPr>
            <p:cNvSpPr/>
            <p:nvPr/>
          </p:nvSpPr>
          <p:spPr>
            <a:xfrm>
              <a:off x="938211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B5EBAEE-8D11-4DCC-CD5E-A2E3A1E123B2}"/>
                </a:ext>
              </a:extLst>
            </p:cNvPr>
            <p:cNvSpPr/>
            <p:nvPr/>
          </p:nvSpPr>
          <p:spPr>
            <a:xfrm>
              <a:off x="1352548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F9BEC47-9B19-B672-C48F-5BA0DD2B0128}"/>
                </a:ext>
              </a:extLst>
            </p:cNvPr>
            <p:cNvSpPr/>
            <p:nvPr/>
          </p:nvSpPr>
          <p:spPr>
            <a:xfrm>
              <a:off x="1766885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901AF4B-C6D3-16AA-CA13-424263074FEE}"/>
                </a:ext>
              </a:extLst>
            </p:cNvPr>
            <p:cNvSpPr/>
            <p:nvPr/>
          </p:nvSpPr>
          <p:spPr>
            <a:xfrm>
              <a:off x="2181222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BA7F25-106D-40D4-EC85-CDC42CA3DF41}"/>
                </a:ext>
              </a:extLst>
            </p:cNvPr>
            <p:cNvSpPr/>
            <p:nvPr/>
          </p:nvSpPr>
          <p:spPr>
            <a:xfrm>
              <a:off x="2595559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B4FAD44-4BC9-22BF-6365-5D722C5C5394}"/>
                </a:ext>
              </a:extLst>
            </p:cNvPr>
            <p:cNvSpPr/>
            <p:nvPr/>
          </p:nvSpPr>
          <p:spPr>
            <a:xfrm>
              <a:off x="523874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D2FA8B0-DB29-6C24-9497-35CCF5156DE4}"/>
                </a:ext>
              </a:extLst>
            </p:cNvPr>
            <p:cNvSpPr/>
            <p:nvPr/>
          </p:nvSpPr>
          <p:spPr>
            <a:xfrm>
              <a:off x="938211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9AC786-7778-44DB-CB63-3CF89C0B067F}"/>
                </a:ext>
              </a:extLst>
            </p:cNvPr>
            <p:cNvSpPr/>
            <p:nvPr/>
          </p:nvSpPr>
          <p:spPr>
            <a:xfrm>
              <a:off x="1352548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92A32C-F703-E7EF-8DE8-A57AC1387D1E}"/>
                </a:ext>
              </a:extLst>
            </p:cNvPr>
            <p:cNvSpPr/>
            <p:nvPr/>
          </p:nvSpPr>
          <p:spPr>
            <a:xfrm>
              <a:off x="1766885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040F65F-0D86-95C4-CB5F-0F0F579F97E8}"/>
                </a:ext>
              </a:extLst>
            </p:cNvPr>
            <p:cNvSpPr/>
            <p:nvPr/>
          </p:nvSpPr>
          <p:spPr>
            <a:xfrm>
              <a:off x="2181222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F851EDE-928A-9D31-201C-F5035EA6D5CA}"/>
                </a:ext>
              </a:extLst>
            </p:cNvPr>
            <p:cNvSpPr/>
            <p:nvPr/>
          </p:nvSpPr>
          <p:spPr>
            <a:xfrm>
              <a:off x="2595559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1E5F6C2B-0E1C-BAD7-6706-5D0113D6E3D6}"/>
              </a:ext>
            </a:extLst>
          </p:cNvPr>
          <p:cNvSpPr txBox="1"/>
          <p:nvPr/>
        </p:nvSpPr>
        <p:spPr>
          <a:xfrm>
            <a:off x="1536050" y="550429"/>
            <a:ext cx="3801041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4800" dirty="0">
              <a:ln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28C730E-B13B-1356-2EE4-B35143118859}"/>
              </a:ext>
            </a:extLst>
          </p:cNvPr>
          <p:cNvSpPr txBox="1"/>
          <p:nvPr/>
        </p:nvSpPr>
        <p:spPr>
          <a:xfrm>
            <a:off x="5260675" y="313219"/>
            <a:ext cx="16706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5B7B7F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目 录</a:t>
            </a:r>
          </a:p>
        </p:txBody>
      </p:sp>
      <p:sp>
        <p:nvSpPr>
          <p:cNvPr id="111" name="任意多边形: 形状 110" descr="D:\51PPT模板网\51pptmoban.com\图片001.jpg">
            <a:extLst>
              <a:ext uri="{FF2B5EF4-FFF2-40B4-BE49-F238E27FC236}">
                <a16:creationId xmlns:a16="http://schemas.microsoft.com/office/drawing/2014/main" id="{6564C132-50F1-EA84-A99E-D9AC87BCB0DC}"/>
              </a:ext>
            </a:extLst>
          </p:cNvPr>
          <p:cNvSpPr/>
          <p:nvPr/>
        </p:nvSpPr>
        <p:spPr>
          <a:xfrm>
            <a:off x="691841" y="5218072"/>
            <a:ext cx="1460807" cy="1680964"/>
          </a:xfrm>
          <a:custGeom>
            <a:avLst/>
            <a:gdLst>
              <a:gd name="connsiteX0" fmla="*/ 789426 w 1927431"/>
              <a:gd name="connsiteY0" fmla="*/ 0 h 2217912"/>
              <a:gd name="connsiteX1" fmla="*/ 929541 w 1927431"/>
              <a:gd name="connsiteY1" fmla="*/ 194793 h 2217912"/>
              <a:gd name="connsiteX2" fmla="*/ 932959 w 1927431"/>
              <a:gd name="connsiteY2" fmla="*/ 293899 h 2217912"/>
              <a:gd name="connsiteX3" fmla="*/ 878280 w 1927431"/>
              <a:gd name="connsiteY3" fmla="*/ 570710 h 2217912"/>
              <a:gd name="connsiteX4" fmla="*/ 850940 w 1927431"/>
              <a:gd name="connsiteY4" fmla="*/ 714243 h 2217912"/>
              <a:gd name="connsiteX5" fmla="*/ 765504 w 1927431"/>
              <a:gd name="connsiteY5" fmla="*/ 1038898 h 2217912"/>
              <a:gd name="connsiteX6" fmla="*/ 755252 w 1927431"/>
              <a:gd name="connsiteY6" fmla="*/ 1083325 h 2217912"/>
              <a:gd name="connsiteX7" fmla="*/ 765504 w 1927431"/>
              <a:gd name="connsiteY7" fmla="*/ 1151674 h 2217912"/>
              <a:gd name="connsiteX8" fmla="*/ 765504 w 1927431"/>
              <a:gd name="connsiteY8" fmla="*/ 1220022 h 2217912"/>
              <a:gd name="connsiteX9" fmla="*/ 891949 w 1927431"/>
              <a:gd name="connsiteY9" fmla="*/ 1568600 h 2217912"/>
              <a:gd name="connsiteX10" fmla="*/ 895367 w 1927431"/>
              <a:gd name="connsiteY10" fmla="*/ 1561766 h 2217912"/>
              <a:gd name="connsiteX11" fmla="*/ 885115 w 1927431"/>
              <a:gd name="connsiteY11" fmla="*/ 1513921 h 2217912"/>
              <a:gd name="connsiteX12" fmla="*/ 885115 w 1927431"/>
              <a:gd name="connsiteY12" fmla="*/ 1284954 h 2217912"/>
              <a:gd name="connsiteX13" fmla="*/ 912454 w 1927431"/>
              <a:gd name="connsiteY13" fmla="*/ 1093577 h 2217912"/>
              <a:gd name="connsiteX14" fmla="*/ 1096995 w 1927431"/>
              <a:gd name="connsiteY14" fmla="*/ 755252 h 2217912"/>
              <a:gd name="connsiteX15" fmla="*/ 1189266 w 1927431"/>
              <a:gd name="connsiteY15" fmla="*/ 724495 h 2217912"/>
              <a:gd name="connsiteX16" fmla="*/ 1312293 w 1927431"/>
              <a:gd name="connsiteY16" fmla="*/ 881697 h 2217912"/>
              <a:gd name="connsiteX17" fmla="*/ 1302041 w 1927431"/>
              <a:gd name="connsiteY17" fmla="*/ 939793 h 2217912"/>
              <a:gd name="connsiteX18" fmla="*/ 1237110 w 1927431"/>
              <a:gd name="connsiteY18" fmla="*/ 1237109 h 2217912"/>
              <a:gd name="connsiteX19" fmla="*/ 1165344 w 1927431"/>
              <a:gd name="connsiteY19" fmla="*/ 1373807 h 2217912"/>
              <a:gd name="connsiteX20" fmla="*/ 1117500 w 1927431"/>
              <a:gd name="connsiteY20" fmla="*/ 1496834 h 2217912"/>
              <a:gd name="connsiteX21" fmla="*/ 1117500 w 1927431"/>
              <a:gd name="connsiteY21" fmla="*/ 1510504 h 2217912"/>
              <a:gd name="connsiteX22" fmla="*/ 1045734 w 1927431"/>
              <a:gd name="connsiteY22" fmla="*/ 1691628 h 2217912"/>
              <a:gd name="connsiteX23" fmla="*/ 1035482 w 1927431"/>
              <a:gd name="connsiteY23" fmla="*/ 1746307 h 2217912"/>
              <a:gd name="connsiteX24" fmla="*/ 1103830 w 1927431"/>
              <a:gd name="connsiteY24" fmla="*/ 1848830 h 2217912"/>
              <a:gd name="connsiteX25" fmla="*/ 1291789 w 1927431"/>
              <a:gd name="connsiteY25" fmla="*/ 2019701 h 2217912"/>
              <a:gd name="connsiteX26" fmla="*/ 1448991 w 1927431"/>
              <a:gd name="connsiteY26" fmla="*/ 2098302 h 2217912"/>
              <a:gd name="connsiteX27" fmla="*/ 1472913 w 1927431"/>
              <a:gd name="connsiteY27" fmla="*/ 2088050 h 2217912"/>
              <a:gd name="connsiteX28" fmla="*/ 1356720 w 1927431"/>
              <a:gd name="connsiteY28" fmla="*/ 1883004 h 2217912"/>
              <a:gd name="connsiteX29" fmla="*/ 1332798 w 1927431"/>
              <a:gd name="connsiteY29" fmla="*/ 1763394 h 2217912"/>
              <a:gd name="connsiteX30" fmla="*/ 1325963 w 1927431"/>
              <a:gd name="connsiteY30" fmla="*/ 1647201 h 2217912"/>
              <a:gd name="connsiteX31" fmla="*/ 1319128 w 1927431"/>
              <a:gd name="connsiteY31" fmla="*/ 1595940 h 2217912"/>
              <a:gd name="connsiteX32" fmla="*/ 1319128 w 1927431"/>
              <a:gd name="connsiteY32" fmla="*/ 1531009 h 2217912"/>
              <a:gd name="connsiteX33" fmla="*/ 1325963 w 1927431"/>
              <a:gd name="connsiteY33" fmla="*/ 1472912 h 2217912"/>
              <a:gd name="connsiteX34" fmla="*/ 1486582 w 1927431"/>
              <a:gd name="connsiteY34" fmla="*/ 1254197 h 2217912"/>
              <a:gd name="connsiteX35" fmla="*/ 1633532 w 1927431"/>
              <a:gd name="connsiteY35" fmla="*/ 1554931 h 2217912"/>
              <a:gd name="connsiteX36" fmla="*/ 1613027 w 1927431"/>
              <a:gd name="connsiteY36" fmla="*/ 1903509 h 2217912"/>
              <a:gd name="connsiteX37" fmla="*/ 1660871 w 1927431"/>
              <a:gd name="connsiteY37" fmla="*/ 2180321 h 2217912"/>
              <a:gd name="connsiteX38" fmla="*/ 1906926 w 1927431"/>
              <a:gd name="connsiteY38" fmla="*/ 2207660 h 2217912"/>
              <a:gd name="connsiteX39" fmla="*/ 1927431 w 1927431"/>
              <a:gd name="connsiteY39" fmla="*/ 2217912 h 2217912"/>
              <a:gd name="connsiteX40" fmla="*/ 481858 w 1927431"/>
              <a:gd name="connsiteY40" fmla="*/ 2217912 h 2217912"/>
              <a:gd name="connsiteX41" fmla="*/ 468188 w 1927431"/>
              <a:gd name="connsiteY41" fmla="*/ 2166651 h 2217912"/>
              <a:gd name="connsiteX42" fmla="*/ 574128 w 1927431"/>
              <a:gd name="connsiteY42" fmla="*/ 2043623 h 2217912"/>
              <a:gd name="connsiteX43" fmla="*/ 683486 w 1927431"/>
              <a:gd name="connsiteY43" fmla="*/ 2019701 h 2217912"/>
              <a:gd name="connsiteX44" fmla="*/ 885115 w 1927431"/>
              <a:gd name="connsiteY44" fmla="*/ 2019701 h 2217912"/>
              <a:gd name="connsiteX45" fmla="*/ 1291789 w 1927431"/>
              <a:gd name="connsiteY45" fmla="*/ 2125642 h 2217912"/>
              <a:gd name="connsiteX46" fmla="*/ 1196101 w 1927431"/>
              <a:gd name="connsiteY46" fmla="*/ 2053876 h 2217912"/>
              <a:gd name="connsiteX47" fmla="*/ 1028647 w 1927431"/>
              <a:gd name="connsiteY47" fmla="*/ 1896674 h 2217912"/>
              <a:gd name="connsiteX48" fmla="*/ 960298 w 1927431"/>
              <a:gd name="connsiteY48" fmla="*/ 1814655 h 2217912"/>
              <a:gd name="connsiteX49" fmla="*/ 946628 w 1927431"/>
              <a:gd name="connsiteY49" fmla="*/ 1787316 h 2217912"/>
              <a:gd name="connsiteX50" fmla="*/ 608303 w 1927431"/>
              <a:gd name="connsiteY50" fmla="*/ 1749724 h 2217912"/>
              <a:gd name="connsiteX51" fmla="*/ 533119 w 1927431"/>
              <a:gd name="connsiteY51" fmla="*/ 1725802 h 2217912"/>
              <a:gd name="connsiteX52" fmla="*/ 406674 w 1927431"/>
              <a:gd name="connsiteY52" fmla="*/ 1677958 h 2217912"/>
              <a:gd name="connsiteX53" fmla="*/ 27339 w 1927431"/>
              <a:gd name="connsiteY53" fmla="*/ 1387476 h 2217912"/>
              <a:gd name="connsiteX54" fmla="*/ 0 w 1927431"/>
              <a:gd name="connsiteY54" fmla="*/ 1271284 h 2217912"/>
              <a:gd name="connsiteX55" fmla="*/ 47844 w 1927431"/>
              <a:gd name="connsiteY55" fmla="*/ 1151674 h 2217912"/>
              <a:gd name="connsiteX56" fmla="*/ 119610 w 1927431"/>
              <a:gd name="connsiteY56" fmla="*/ 1134587 h 2217912"/>
              <a:gd name="connsiteX57" fmla="*/ 809931 w 1927431"/>
              <a:gd name="connsiteY57" fmla="*/ 1554931 h 2217912"/>
              <a:gd name="connsiteX58" fmla="*/ 673234 w 1927431"/>
              <a:gd name="connsiteY58" fmla="*/ 1107247 h 2217912"/>
              <a:gd name="connsiteX59" fmla="*/ 649312 w 1927431"/>
              <a:gd name="connsiteY59" fmla="*/ 1021811 h 2217912"/>
              <a:gd name="connsiteX60" fmla="*/ 584381 w 1927431"/>
              <a:gd name="connsiteY60" fmla="*/ 652729 h 2217912"/>
              <a:gd name="connsiteX61" fmla="*/ 577546 w 1927431"/>
              <a:gd name="connsiteY61" fmla="*/ 358830 h 2217912"/>
              <a:gd name="connsiteX62" fmla="*/ 584381 w 1927431"/>
              <a:gd name="connsiteY62" fmla="*/ 273394 h 2217912"/>
              <a:gd name="connsiteX63" fmla="*/ 789426 w 1927431"/>
              <a:gd name="connsiteY63" fmla="*/ 0 h 22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27431" h="2217912">
                <a:moveTo>
                  <a:pt x="789426" y="0"/>
                </a:moveTo>
                <a:cubicBezTo>
                  <a:pt x="895367" y="0"/>
                  <a:pt x="915871" y="102522"/>
                  <a:pt x="929541" y="194793"/>
                </a:cubicBezTo>
                <a:cubicBezTo>
                  <a:pt x="939793" y="266559"/>
                  <a:pt x="932959" y="283646"/>
                  <a:pt x="932959" y="293899"/>
                </a:cubicBezTo>
                <a:cubicBezTo>
                  <a:pt x="932959" y="386169"/>
                  <a:pt x="891949" y="475022"/>
                  <a:pt x="878280" y="570710"/>
                </a:cubicBezTo>
                <a:cubicBezTo>
                  <a:pt x="871445" y="615137"/>
                  <a:pt x="864610" y="666399"/>
                  <a:pt x="850940" y="714243"/>
                </a:cubicBezTo>
                <a:cubicBezTo>
                  <a:pt x="823601" y="816765"/>
                  <a:pt x="772339" y="929541"/>
                  <a:pt x="765504" y="1038898"/>
                </a:cubicBezTo>
                <a:cubicBezTo>
                  <a:pt x="765504" y="1052568"/>
                  <a:pt x="755252" y="1076490"/>
                  <a:pt x="755252" y="1083325"/>
                </a:cubicBezTo>
                <a:cubicBezTo>
                  <a:pt x="755252" y="1093577"/>
                  <a:pt x="765504" y="1141421"/>
                  <a:pt x="765504" y="1151674"/>
                </a:cubicBezTo>
                <a:lnTo>
                  <a:pt x="765504" y="1220022"/>
                </a:lnTo>
                <a:cubicBezTo>
                  <a:pt x="786009" y="1353302"/>
                  <a:pt x="837271" y="1472912"/>
                  <a:pt x="891949" y="1568600"/>
                </a:cubicBezTo>
                <a:cubicBezTo>
                  <a:pt x="891949" y="1568600"/>
                  <a:pt x="895367" y="1568600"/>
                  <a:pt x="895367" y="1561766"/>
                </a:cubicBezTo>
                <a:cubicBezTo>
                  <a:pt x="895367" y="1551513"/>
                  <a:pt x="885115" y="1520756"/>
                  <a:pt x="885115" y="1513921"/>
                </a:cubicBezTo>
                <a:lnTo>
                  <a:pt x="885115" y="1284954"/>
                </a:lnTo>
                <a:cubicBezTo>
                  <a:pt x="891949" y="1223440"/>
                  <a:pt x="902202" y="1158509"/>
                  <a:pt x="912454" y="1093577"/>
                </a:cubicBezTo>
                <a:cubicBezTo>
                  <a:pt x="932959" y="984220"/>
                  <a:pt x="963715" y="837270"/>
                  <a:pt x="1096995" y="755252"/>
                </a:cubicBezTo>
                <a:cubicBezTo>
                  <a:pt x="1124335" y="738165"/>
                  <a:pt x="1158509" y="724495"/>
                  <a:pt x="1189266" y="724495"/>
                </a:cubicBezTo>
                <a:cubicBezTo>
                  <a:pt x="1291789" y="724495"/>
                  <a:pt x="1312293" y="806513"/>
                  <a:pt x="1312293" y="881697"/>
                </a:cubicBezTo>
                <a:cubicBezTo>
                  <a:pt x="1312293" y="888532"/>
                  <a:pt x="1305459" y="919288"/>
                  <a:pt x="1302041" y="939793"/>
                </a:cubicBezTo>
                <a:cubicBezTo>
                  <a:pt x="1295206" y="1035481"/>
                  <a:pt x="1271284" y="1138004"/>
                  <a:pt x="1237110" y="1237109"/>
                </a:cubicBezTo>
                <a:cubicBezTo>
                  <a:pt x="1223440" y="1278119"/>
                  <a:pt x="1189266" y="1329380"/>
                  <a:pt x="1165344" y="1373807"/>
                </a:cubicBezTo>
                <a:cubicBezTo>
                  <a:pt x="1144839" y="1411398"/>
                  <a:pt x="1134587" y="1455825"/>
                  <a:pt x="1117500" y="1496834"/>
                </a:cubicBezTo>
                <a:cubicBezTo>
                  <a:pt x="1117500" y="1500252"/>
                  <a:pt x="1120917" y="1507087"/>
                  <a:pt x="1117500" y="1510504"/>
                </a:cubicBezTo>
                <a:cubicBezTo>
                  <a:pt x="1100413" y="1568600"/>
                  <a:pt x="1066238" y="1626697"/>
                  <a:pt x="1045734" y="1691628"/>
                </a:cubicBezTo>
                <a:cubicBezTo>
                  <a:pt x="1038899" y="1705298"/>
                  <a:pt x="1035482" y="1739472"/>
                  <a:pt x="1035482" y="1746307"/>
                </a:cubicBezTo>
                <a:cubicBezTo>
                  <a:pt x="1035482" y="1777064"/>
                  <a:pt x="1073073" y="1814655"/>
                  <a:pt x="1103830" y="1848830"/>
                </a:cubicBezTo>
                <a:cubicBezTo>
                  <a:pt x="1155092" y="1910343"/>
                  <a:pt x="1226858" y="1971857"/>
                  <a:pt x="1291789" y="2019701"/>
                </a:cubicBezTo>
                <a:cubicBezTo>
                  <a:pt x="1295206" y="2023119"/>
                  <a:pt x="1418234" y="2098302"/>
                  <a:pt x="1448991" y="2098302"/>
                </a:cubicBezTo>
                <a:cubicBezTo>
                  <a:pt x="1459243" y="2098302"/>
                  <a:pt x="1466078" y="2091467"/>
                  <a:pt x="1472913" y="2088050"/>
                </a:cubicBezTo>
                <a:cubicBezTo>
                  <a:pt x="1418234" y="2019701"/>
                  <a:pt x="1384059" y="1951353"/>
                  <a:pt x="1356720" y="1883004"/>
                </a:cubicBezTo>
                <a:cubicBezTo>
                  <a:pt x="1343050" y="1848830"/>
                  <a:pt x="1336215" y="1800986"/>
                  <a:pt x="1332798" y="1763394"/>
                </a:cubicBezTo>
                <a:cubicBezTo>
                  <a:pt x="1329381" y="1725802"/>
                  <a:pt x="1325963" y="1684793"/>
                  <a:pt x="1325963" y="1647201"/>
                </a:cubicBezTo>
                <a:cubicBezTo>
                  <a:pt x="1322546" y="1630114"/>
                  <a:pt x="1319128" y="1602775"/>
                  <a:pt x="1319128" y="1595940"/>
                </a:cubicBezTo>
                <a:lnTo>
                  <a:pt x="1319128" y="1531009"/>
                </a:lnTo>
                <a:cubicBezTo>
                  <a:pt x="1322546" y="1513921"/>
                  <a:pt x="1325963" y="1493417"/>
                  <a:pt x="1325963" y="1472912"/>
                </a:cubicBezTo>
                <a:cubicBezTo>
                  <a:pt x="1332798" y="1414816"/>
                  <a:pt x="1373807" y="1254197"/>
                  <a:pt x="1486582" y="1254197"/>
                </a:cubicBezTo>
                <a:cubicBezTo>
                  <a:pt x="1623280" y="1254197"/>
                  <a:pt x="1633532" y="1496834"/>
                  <a:pt x="1633532" y="1554931"/>
                </a:cubicBezTo>
                <a:lnTo>
                  <a:pt x="1613027" y="1903509"/>
                </a:lnTo>
                <a:cubicBezTo>
                  <a:pt x="1613027" y="1992362"/>
                  <a:pt x="1619862" y="2088050"/>
                  <a:pt x="1660871" y="2180321"/>
                </a:cubicBezTo>
                <a:cubicBezTo>
                  <a:pt x="1736055" y="2204243"/>
                  <a:pt x="1831743" y="2200825"/>
                  <a:pt x="1906926" y="2207660"/>
                </a:cubicBezTo>
                <a:cubicBezTo>
                  <a:pt x="1913761" y="2207660"/>
                  <a:pt x="1917179" y="2217912"/>
                  <a:pt x="1927431" y="2217912"/>
                </a:cubicBezTo>
                <a:lnTo>
                  <a:pt x="481858" y="2217912"/>
                </a:lnTo>
                <a:cubicBezTo>
                  <a:pt x="475023" y="2200825"/>
                  <a:pt x="468188" y="2176903"/>
                  <a:pt x="468188" y="2166651"/>
                </a:cubicBezTo>
                <a:cubicBezTo>
                  <a:pt x="468188" y="2122224"/>
                  <a:pt x="526284" y="2053876"/>
                  <a:pt x="574128" y="2043623"/>
                </a:cubicBezTo>
                <a:cubicBezTo>
                  <a:pt x="608303" y="2036788"/>
                  <a:pt x="673234" y="2019701"/>
                  <a:pt x="683486" y="2019701"/>
                </a:cubicBezTo>
                <a:lnTo>
                  <a:pt x="885115" y="2019701"/>
                </a:lnTo>
                <a:lnTo>
                  <a:pt x="1291789" y="2125642"/>
                </a:lnTo>
                <a:cubicBezTo>
                  <a:pt x="1267867" y="2094885"/>
                  <a:pt x="1226858" y="2077798"/>
                  <a:pt x="1196101" y="2053876"/>
                </a:cubicBezTo>
                <a:cubicBezTo>
                  <a:pt x="1138004" y="2009449"/>
                  <a:pt x="1079908" y="1951353"/>
                  <a:pt x="1028647" y="1896674"/>
                </a:cubicBezTo>
                <a:cubicBezTo>
                  <a:pt x="1004725" y="1869334"/>
                  <a:pt x="980803" y="1841995"/>
                  <a:pt x="960298" y="1814655"/>
                </a:cubicBezTo>
                <a:cubicBezTo>
                  <a:pt x="953463" y="1807821"/>
                  <a:pt x="956881" y="1787316"/>
                  <a:pt x="946628" y="1787316"/>
                </a:cubicBezTo>
                <a:cubicBezTo>
                  <a:pt x="833853" y="1766811"/>
                  <a:pt x="717660" y="1766811"/>
                  <a:pt x="608303" y="1749724"/>
                </a:cubicBezTo>
                <a:cubicBezTo>
                  <a:pt x="584381" y="1746307"/>
                  <a:pt x="557041" y="1732637"/>
                  <a:pt x="533119" y="1725802"/>
                </a:cubicBezTo>
                <a:cubicBezTo>
                  <a:pt x="492110" y="1712132"/>
                  <a:pt x="447683" y="1691628"/>
                  <a:pt x="406674" y="1677958"/>
                </a:cubicBezTo>
                <a:cubicBezTo>
                  <a:pt x="280229" y="1633532"/>
                  <a:pt x="119610" y="1537844"/>
                  <a:pt x="27339" y="1387476"/>
                </a:cubicBezTo>
                <a:cubicBezTo>
                  <a:pt x="6835" y="1353302"/>
                  <a:pt x="0" y="1302041"/>
                  <a:pt x="0" y="1271284"/>
                </a:cubicBezTo>
                <a:cubicBezTo>
                  <a:pt x="0" y="1237109"/>
                  <a:pt x="3417" y="1185848"/>
                  <a:pt x="47844" y="1151674"/>
                </a:cubicBezTo>
                <a:cubicBezTo>
                  <a:pt x="75183" y="1127752"/>
                  <a:pt x="99105" y="1134587"/>
                  <a:pt x="119610" y="1134587"/>
                </a:cubicBezTo>
                <a:cubicBezTo>
                  <a:pt x="321238" y="1134587"/>
                  <a:pt x="625390" y="1394311"/>
                  <a:pt x="809931" y="1554931"/>
                </a:cubicBezTo>
                <a:cubicBezTo>
                  <a:pt x="714243" y="1401146"/>
                  <a:pt x="693738" y="1257614"/>
                  <a:pt x="673234" y="1107247"/>
                </a:cubicBezTo>
                <a:cubicBezTo>
                  <a:pt x="669816" y="1076490"/>
                  <a:pt x="656147" y="1049151"/>
                  <a:pt x="649312" y="1021811"/>
                </a:cubicBezTo>
                <a:cubicBezTo>
                  <a:pt x="621972" y="898784"/>
                  <a:pt x="594633" y="775756"/>
                  <a:pt x="584381" y="652729"/>
                </a:cubicBezTo>
                <a:lnTo>
                  <a:pt x="577546" y="358830"/>
                </a:lnTo>
                <a:cubicBezTo>
                  <a:pt x="580963" y="331490"/>
                  <a:pt x="580963" y="300733"/>
                  <a:pt x="584381" y="273394"/>
                </a:cubicBezTo>
                <a:cubicBezTo>
                  <a:pt x="594633" y="136697"/>
                  <a:pt x="676651" y="0"/>
                  <a:pt x="78942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任意多边形: 形状 119" descr="D:\51PPT模板网\51pptmoban.com\图片001.jpg">
            <a:extLst>
              <a:ext uri="{FF2B5EF4-FFF2-40B4-BE49-F238E27FC236}">
                <a16:creationId xmlns:a16="http://schemas.microsoft.com/office/drawing/2014/main" id="{93DB5D5C-8D03-C901-1637-16F6A874CF9A}"/>
              </a:ext>
            </a:extLst>
          </p:cNvPr>
          <p:cNvSpPr/>
          <p:nvPr/>
        </p:nvSpPr>
        <p:spPr>
          <a:xfrm rot="5400000">
            <a:off x="9581631" y="-1094702"/>
            <a:ext cx="2424558" cy="2399459"/>
          </a:xfrm>
          <a:custGeom>
            <a:avLst/>
            <a:gdLst>
              <a:gd name="connsiteX0" fmla="*/ 2571750 w 3067050"/>
              <a:gd name="connsiteY0" fmla="*/ 0 h 3035300"/>
              <a:gd name="connsiteX1" fmla="*/ 2628900 w 3067050"/>
              <a:gd name="connsiteY1" fmla="*/ 190500 h 3035300"/>
              <a:gd name="connsiteX2" fmla="*/ 2470150 w 3067050"/>
              <a:gd name="connsiteY2" fmla="*/ 698500 h 3035300"/>
              <a:gd name="connsiteX3" fmla="*/ 2476500 w 3067050"/>
              <a:gd name="connsiteY3" fmla="*/ 711200 h 3035300"/>
              <a:gd name="connsiteX4" fmla="*/ 3003550 w 3067050"/>
              <a:gd name="connsiteY4" fmla="*/ 304800 h 3035300"/>
              <a:gd name="connsiteX5" fmla="*/ 3067050 w 3067050"/>
              <a:gd name="connsiteY5" fmla="*/ 342900 h 3035300"/>
              <a:gd name="connsiteX6" fmla="*/ 2940050 w 3067050"/>
              <a:gd name="connsiteY6" fmla="*/ 463550 h 3035300"/>
              <a:gd name="connsiteX7" fmla="*/ 2368550 w 3067050"/>
              <a:gd name="connsiteY7" fmla="*/ 901700 h 3035300"/>
              <a:gd name="connsiteX8" fmla="*/ 2343150 w 3067050"/>
              <a:gd name="connsiteY8" fmla="*/ 990600 h 3035300"/>
              <a:gd name="connsiteX9" fmla="*/ 2279650 w 3067050"/>
              <a:gd name="connsiteY9" fmla="*/ 1200150 h 3035300"/>
              <a:gd name="connsiteX10" fmla="*/ 2286000 w 3067050"/>
              <a:gd name="connsiteY10" fmla="*/ 1225550 h 3035300"/>
              <a:gd name="connsiteX11" fmla="*/ 2749550 w 3067050"/>
              <a:gd name="connsiteY11" fmla="*/ 939800 h 3035300"/>
              <a:gd name="connsiteX12" fmla="*/ 2825750 w 3067050"/>
              <a:gd name="connsiteY12" fmla="*/ 996950 h 3035300"/>
              <a:gd name="connsiteX13" fmla="*/ 2654300 w 3067050"/>
              <a:gd name="connsiteY13" fmla="*/ 1104900 h 3035300"/>
              <a:gd name="connsiteX14" fmla="*/ 2489200 w 3067050"/>
              <a:gd name="connsiteY14" fmla="*/ 1149350 h 3035300"/>
              <a:gd name="connsiteX15" fmla="*/ 2286000 w 3067050"/>
              <a:gd name="connsiteY15" fmla="*/ 1257300 h 3035300"/>
              <a:gd name="connsiteX16" fmla="*/ 2139950 w 3067050"/>
              <a:gd name="connsiteY16" fmla="*/ 1485900 h 3035300"/>
              <a:gd name="connsiteX17" fmla="*/ 2101850 w 3067050"/>
              <a:gd name="connsiteY17" fmla="*/ 1555750 h 3035300"/>
              <a:gd name="connsiteX18" fmla="*/ 2044700 w 3067050"/>
              <a:gd name="connsiteY18" fmla="*/ 1663700 h 3035300"/>
              <a:gd name="connsiteX19" fmla="*/ 2590800 w 3067050"/>
              <a:gd name="connsiteY19" fmla="*/ 1447800 h 3035300"/>
              <a:gd name="connsiteX20" fmla="*/ 2787650 w 3067050"/>
              <a:gd name="connsiteY20" fmla="*/ 1568450 h 3035300"/>
              <a:gd name="connsiteX21" fmla="*/ 2667000 w 3067050"/>
              <a:gd name="connsiteY21" fmla="*/ 1657350 h 3035300"/>
              <a:gd name="connsiteX22" fmla="*/ 2355850 w 3067050"/>
              <a:gd name="connsiteY22" fmla="*/ 1593850 h 3035300"/>
              <a:gd name="connsiteX23" fmla="*/ 1758950 w 3067050"/>
              <a:gd name="connsiteY23" fmla="*/ 2012950 h 3035300"/>
              <a:gd name="connsiteX24" fmla="*/ 1917700 w 3067050"/>
              <a:gd name="connsiteY24" fmla="*/ 2019300 h 3035300"/>
              <a:gd name="connsiteX25" fmla="*/ 2476500 w 3067050"/>
              <a:gd name="connsiteY25" fmla="*/ 2616200 h 3035300"/>
              <a:gd name="connsiteX26" fmla="*/ 2343150 w 3067050"/>
              <a:gd name="connsiteY26" fmla="*/ 2762250 h 3035300"/>
              <a:gd name="connsiteX27" fmla="*/ 2209800 w 3067050"/>
              <a:gd name="connsiteY27" fmla="*/ 2679700 h 3035300"/>
              <a:gd name="connsiteX28" fmla="*/ 1930400 w 3067050"/>
              <a:gd name="connsiteY28" fmla="*/ 2070100 h 3035300"/>
              <a:gd name="connsiteX29" fmla="*/ 1778000 w 3067050"/>
              <a:gd name="connsiteY29" fmla="*/ 2044700 h 3035300"/>
              <a:gd name="connsiteX30" fmla="*/ 1479550 w 3067050"/>
              <a:gd name="connsiteY30" fmla="*/ 2279650 h 3035300"/>
              <a:gd name="connsiteX31" fmla="*/ 1987550 w 3067050"/>
              <a:gd name="connsiteY31" fmla="*/ 2755900 h 3035300"/>
              <a:gd name="connsiteX32" fmla="*/ 1873250 w 3067050"/>
              <a:gd name="connsiteY32" fmla="*/ 2914650 h 3035300"/>
              <a:gd name="connsiteX33" fmla="*/ 1695450 w 3067050"/>
              <a:gd name="connsiteY33" fmla="*/ 2660650 h 3035300"/>
              <a:gd name="connsiteX34" fmla="*/ 1625600 w 3067050"/>
              <a:gd name="connsiteY34" fmla="*/ 2425700 h 3035300"/>
              <a:gd name="connsiteX35" fmla="*/ 1447800 w 3067050"/>
              <a:gd name="connsiteY35" fmla="*/ 2305050 h 3035300"/>
              <a:gd name="connsiteX36" fmla="*/ 1219200 w 3067050"/>
              <a:gd name="connsiteY36" fmla="*/ 2444750 h 3035300"/>
              <a:gd name="connsiteX37" fmla="*/ 895350 w 3067050"/>
              <a:gd name="connsiteY37" fmla="*/ 2603500 h 3035300"/>
              <a:gd name="connsiteX38" fmla="*/ 1206500 w 3067050"/>
              <a:gd name="connsiteY38" fmla="*/ 2692400 h 3035300"/>
              <a:gd name="connsiteX39" fmla="*/ 1397000 w 3067050"/>
              <a:gd name="connsiteY39" fmla="*/ 2959100 h 3035300"/>
              <a:gd name="connsiteX40" fmla="*/ 1301750 w 3067050"/>
              <a:gd name="connsiteY40" fmla="*/ 3035300 h 3035300"/>
              <a:gd name="connsiteX41" fmla="*/ 1085850 w 3067050"/>
              <a:gd name="connsiteY41" fmla="*/ 2787650 h 3035300"/>
              <a:gd name="connsiteX42" fmla="*/ 933450 w 3067050"/>
              <a:gd name="connsiteY42" fmla="*/ 2679700 h 3035300"/>
              <a:gd name="connsiteX43" fmla="*/ 793750 w 3067050"/>
              <a:gd name="connsiteY43" fmla="*/ 2660650 h 3035300"/>
              <a:gd name="connsiteX44" fmla="*/ 660400 w 3067050"/>
              <a:gd name="connsiteY44" fmla="*/ 2679700 h 3035300"/>
              <a:gd name="connsiteX45" fmla="*/ 546100 w 3067050"/>
              <a:gd name="connsiteY45" fmla="*/ 2711450 h 3035300"/>
              <a:gd name="connsiteX46" fmla="*/ 241300 w 3067050"/>
              <a:gd name="connsiteY46" fmla="*/ 2806700 h 3035300"/>
              <a:gd name="connsiteX47" fmla="*/ 19050 w 3067050"/>
              <a:gd name="connsiteY47" fmla="*/ 2895600 h 3035300"/>
              <a:gd name="connsiteX48" fmla="*/ 0 w 3067050"/>
              <a:gd name="connsiteY48" fmla="*/ 2895600 h 3035300"/>
              <a:gd name="connsiteX49" fmla="*/ 266700 w 3067050"/>
              <a:gd name="connsiteY49" fmla="*/ 2755900 h 3035300"/>
              <a:gd name="connsiteX50" fmla="*/ 666750 w 3067050"/>
              <a:gd name="connsiteY50" fmla="*/ 2654300 h 3035300"/>
              <a:gd name="connsiteX51" fmla="*/ 781050 w 3067050"/>
              <a:gd name="connsiteY51" fmla="*/ 2565400 h 3035300"/>
              <a:gd name="connsiteX52" fmla="*/ 838200 w 3067050"/>
              <a:gd name="connsiteY52" fmla="*/ 2432050 h 3035300"/>
              <a:gd name="connsiteX53" fmla="*/ 914400 w 3067050"/>
              <a:gd name="connsiteY53" fmla="*/ 2228850 h 3035300"/>
              <a:gd name="connsiteX54" fmla="*/ 971550 w 3067050"/>
              <a:gd name="connsiteY54" fmla="*/ 2190750 h 3035300"/>
              <a:gd name="connsiteX55" fmla="*/ 1028700 w 3067050"/>
              <a:gd name="connsiteY55" fmla="*/ 2266950 h 3035300"/>
              <a:gd name="connsiteX56" fmla="*/ 838200 w 3067050"/>
              <a:gd name="connsiteY56" fmla="*/ 2584450 h 3035300"/>
              <a:gd name="connsiteX57" fmla="*/ 850900 w 3067050"/>
              <a:gd name="connsiteY57" fmla="*/ 2590800 h 3035300"/>
              <a:gd name="connsiteX58" fmla="*/ 1593850 w 3067050"/>
              <a:gd name="connsiteY58" fmla="*/ 2108200 h 3035300"/>
              <a:gd name="connsiteX59" fmla="*/ 1403350 w 3067050"/>
              <a:gd name="connsiteY59" fmla="*/ 2000250 h 3035300"/>
              <a:gd name="connsiteX60" fmla="*/ 984250 w 3067050"/>
              <a:gd name="connsiteY60" fmla="*/ 2120900 h 3035300"/>
              <a:gd name="connsiteX61" fmla="*/ 869950 w 3067050"/>
              <a:gd name="connsiteY61" fmla="*/ 2044700 h 3035300"/>
              <a:gd name="connsiteX62" fmla="*/ 1225550 w 3067050"/>
              <a:gd name="connsiteY62" fmla="*/ 1860550 h 3035300"/>
              <a:gd name="connsiteX63" fmla="*/ 1612900 w 3067050"/>
              <a:gd name="connsiteY63" fmla="*/ 2108200 h 3035300"/>
              <a:gd name="connsiteX64" fmla="*/ 1657350 w 3067050"/>
              <a:gd name="connsiteY64" fmla="*/ 2025650 h 3035300"/>
              <a:gd name="connsiteX65" fmla="*/ 1606550 w 3067050"/>
              <a:gd name="connsiteY65" fmla="*/ 1885950 h 3035300"/>
              <a:gd name="connsiteX66" fmla="*/ 1200150 w 3067050"/>
              <a:gd name="connsiteY66" fmla="*/ 1517650 h 3035300"/>
              <a:gd name="connsiteX67" fmla="*/ 1308100 w 3067050"/>
              <a:gd name="connsiteY67" fmla="*/ 1428750 h 3035300"/>
              <a:gd name="connsiteX68" fmla="*/ 1701800 w 3067050"/>
              <a:gd name="connsiteY68" fmla="*/ 1911350 h 3035300"/>
              <a:gd name="connsiteX69" fmla="*/ 1708150 w 3067050"/>
              <a:gd name="connsiteY69" fmla="*/ 2032000 h 3035300"/>
              <a:gd name="connsiteX70" fmla="*/ 1917700 w 3067050"/>
              <a:gd name="connsiteY70" fmla="*/ 1746250 h 3035300"/>
              <a:gd name="connsiteX71" fmla="*/ 1612900 w 3067050"/>
              <a:gd name="connsiteY71" fmla="*/ 1079500 h 3035300"/>
              <a:gd name="connsiteX72" fmla="*/ 1695450 w 3067050"/>
              <a:gd name="connsiteY72" fmla="*/ 971550 h 3035300"/>
              <a:gd name="connsiteX73" fmla="*/ 1828800 w 3067050"/>
              <a:gd name="connsiteY73" fmla="*/ 1054100 h 3035300"/>
              <a:gd name="connsiteX74" fmla="*/ 1981200 w 3067050"/>
              <a:gd name="connsiteY74" fmla="*/ 1454150 h 3035300"/>
              <a:gd name="connsiteX75" fmla="*/ 1962150 w 3067050"/>
              <a:gd name="connsiteY75" fmla="*/ 1695450 h 3035300"/>
              <a:gd name="connsiteX76" fmla="*/ 1968500 w 3067050"/>
              <a:gd name="connsiteY76" fmla="*/ 1708150 h 3035300"/>
              <a:gd name="connsiteX77" fmla="*/ 2165350 w 3067050"/>
              <a:gd name="connsiteY77" fmla="*/ 1333500 h 3035300"/>
              <a:gd name="connsiteX78" fmla="*/ 1898650 w 3067050"/>
              <a:gd name="connsiteY78" fmla="*/ 704850 h 3035300"/>
              <a:gd name="connsiteX79" fmla="*/ 1955800 w 3067050"/>
              <a:gd name="connsiteY79" fmla="*/ 628650 h 3035300"/>
              <a:gd name="connsiteX80" fmla="*/ 2216150 w 3067050"/>
              <a:gd name="connsiteY80" fmla="*/ 1174750 h 3035300"/>
              <a:gd name="connsiteX81" fmla="*/ 2203450 w 3067050"/>
              <a:gd name="connsiteY81" fmla="*/ 1282700 h 3035300"/>
              <a:gd name="connsiteX82" fmla="*/ 2209800 w 3067050"/>
              <a:gd name="connsiteY82" fmla="*/ 1295400 h 3035300"/>
              <a:gd name="connsiteX83" fmla="*/ 2317750 w 3067050"/>
              <a:gd name="connsiteY83" fmla="*/ 990600 h 3035300"/>
              <a:gd name="connsiteX84" fmla="*/ 2171700 w 3067050"/>
              <a:gd name="connsiteY84" fmla="*/ 406400 h 3035300"/>
              <a:gd name="connsiteX85" fmla="*/ 2235200 w 3067050"/>
              <a:gd name="connsiteY85" fmla="*/ 304800 h 3035300"/>
              <a:gd name="connsiteX86" fmla="*/ 2381250 w 3067050"/>
              <a:gd name="connsiteY86" fmla="*/ 527050 h 3035300"/>
              <a:gd name="connsiteX87" fmla="*/ 2381250 w 3067050"/>
              <a:gd name="connsiteY87" fmla="*/ 800100 h 3035300"/>
              <a:gd name="connsiteX88" fmla="*/ 2482850 w 3067050"/>
              <a:gd name="connsiteY88" fmla="*/ 419100 h 3035300"/>
              <a:gd name="connsiteX89" fmla="*/ 2489200 w 3067050"/>
              <a:gd name="connsiteY89" fmla="*/ 120650 h 3035300"/>
              <a:gd name="connsiteX90" fmla="*/ 2571750 w 3067050"/>
              <a:gd name="connsiteY90" fmla="*/ 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67050" h="3035300">
                <a:moveTo>
                  <a:pt x="2571750" y="0"/>
                </a:moveTo>
                <a:cubicBezTo>
                  <a:pt x="2628900" y="0"/>
                  <a:pt x="2628900" y="184150"/>
                  <a:pt x="2628900" y="190500"/>
                </a:cubicBezTo>
                <a:cubicBezTo>
                  <a:pt x="2628900" y="361950"/>
                  <a:pt x="2546350" y="508000"/>
                  <a:pt x="2470150" y="698500"/>
                </a:cubicBezTo>
                <a:lnTo>
                  <a:pt x="2476500" y="711200"/>
                </a:lnTo>
                <a:cubicBezTo>
                  <a:pt x="2571750" y="565150"/>
                  <a:pt x="2844800" y="304800"/>
                  <a:pt x="3003550" y="304800"/>
                </a:cubicBezTo>
                <a:cubicBezTo>
                  <a:pt x="3035300" y="304800"/>
                  <a:pt x="3067050" y="298450"/>
                  <a:pt x="3067050" y="342900"/>
                </a:cubicBezTo>
                <a:cubicBezTo>
                  <a:pt x="3067050" y="393700"/>
                  <a:pt x="2997200" y="444500"/>
                  <a:pt x="2940050" y="463550"/>
                </a:cubicBezTo>
                <a:cubicBezTo>
                  <a:pt x="2743200" y="533400"/>
                  <a:pt x="2495550" y="685800"/>
                  <a:pt x="2368550" y="901700"/>
                </a:cubicBezTo>
                <a:cubicBezTo>
                  <a:pt x="2355850" y="920750"/>
                  <a:pt x="2349500" y="958850"/>
                  <a:pt x="2343150" y="990600"/>
                </a:cubicBezTo>
                <a:cubicBezTo>
                  <a:pt x="2330450" y="1054100"/>
                  <a:pt x="2311400" y="1130300"/>
                  <a:pt x="2279650" y="1200150"/>
                </a:cubicBezTo>
                <a:lnTo>
                  <a:pt x="2286000" y="1225550"/>
                </a:lnTo>
                <a:cubicBezTo>
                  <a:pt x="2374900" y="1123950"/>
                  <a:pt x="2628900" y="939800"/>
                  <a:pt x="2749550" y="939800"/>
                </a:cubicBezTo>
                <a:cubicBezTo>
                  <a:pt x="2794000" y="939800"/>
                  <a:pt x="2825750" y="971550"/>
                  <a:pt x="2825750" y="996950"/>
                </a:cubicBezTo>
                <a:cubicBezTo>
                  <a:pt x="2825750" y="1085850"/>
                  <a:pt x="2679700" y="1092200"/>
                  <a:pt x="2654300" y="1104900"/>
                </a:cubicBezTo>
                <a:cubicBezTo>
                  <a:pt x="2603500" y="1117600"/>
                  <a:pt x="2540000" y="1123950"/>
                  <a:pt x="2489200" y="1149350"/>
                </a:cubicBezTo>
                <a:cubicBezTo>
                  <a:pt x="2419350" y="1174750"/>
                  <a:pt x="2349500" y="1206500"/>
                  <a:pt x="2286000" y="1257300"/>
                </a:cubicBezTo>
                <a:cubicBezTo>
                  <a:pt x="2203450" y="1320800"/>
                  <a:pt x="2184400" y="1409700"/>
                  <a:pt x="2139950" y="1485900"/>
                </a:cubicBezTo>
                <a:cubicBezTo>
                  <a:pt x="2133600" y="1498600"/>
                  <a:pt x="2120900" y="1530350"/>
                  <a:pt x="2101850" y="1555750"/>
                </a:cubicBezTo>
                <a:cubicBezTo>
                  <a:pt x="2089150" y="1574800"/>
                  <a:pt x="2038350" y="1625600"/>
                  <a:pt x="2044700" y="1663700"/>
                </a:cubicBezTo>
                <a:cubicBezTo>
                  <a:pt x="2228850" y="1524000"/>
                  <a:pt x="2413000" y="1447800"/>
                  <a:pt x="2590800" y="1447800"/>
                </a:cubicBezTo>
                <a:cubicBezTo>
                  <a:pt x="2660650" y="1447800"/>
                  <a:pt x="2787650" y="1460500"/>
                  <a:pt x="2787650" y="1568450"/>
                </a:cubicBezTo>
                <a:cubicBezTo>
                  <a:pt x="2787650" y="1657350"/>
                  <a:pt x="2705100" y="1657350"/>
                  <a:pt x="2667000" y="1657350"/>
                </a:cubicBezTo>
                <a:cubicBezTo>
                  <a:pt x="2533650" y="1657350"/>
                  <a:pt x="2520950" y="1593850"/>
                  <a:pt x="2355850" y="1593850"/>
                </a:cubicBezTo>
                <a:cubicBezTo>
                  <a:pt x="2114550" y="1593850"/>
                  <a:pt x="1987550" y="1708150"/>
                  <a:pt x="1758950" y="2012950"/>
                </a:cubicBezTo>
                <a:cubicBezTo>
                  <a:pt x="1765300" y="2019300"/>
                  <a:pt x="1778000" y="2019300"/>
                  <a:pt x="1917700" y="2019300"/>
                </a:cubicBezTo>
                <a:cubicBezTo>
                  <a:pt x="2273300" y="2063750"/>
                  <a:pt x="2476500" y="2336800"/>
                  <a:pt x="2476500" y="2616200"/>
                </a:cubicBezTo>
                <a:cubicBezTo>
                  <a:pt x="2476500" y="2705100"/>
                  <a:pt x="2432050" y="2762250"/>
                  <a:pt x="2343150" y="2762250"/>
                </a:cubicBezTo>
                <a:cubicBezTo>
                  <a:pt x="2298700" y="2762250"/>
                  <a:pt x="2241550" y="2755900"/>
                  <a:pt x="2209800" y="2679700"/>
                </a:cubicBezTo>
                <a:cubicBezTo>
                  <a:pt x="2108200" y="2463800"/>
                  <a:pt x="2139950" y="2222500"/>
                  <a:pt x="1930400" y="2070100"/>
                </a:cubicBezTo>
                <a:cubicBezTo>
                  <a:pt x="1885950" y="2038350"/>
                  <a:pt x="1790700" y="2044700"/>
                  <a:pt x="1778000" y="2044700"/>
                </a:cubicBezTo>
                <a:cubicBezTo>
                  <a:pt x="1682750" y="2044700"/>
                  <a:pt x="1574800" y="2203450"/>
                  <a:pt x="1479550" y="2279650"/>
                </a:cubicBezTo>
                <a:cubicBezTo>
                  <a:pt x="1733550" y="2330450"/>
                  <a:pt x="1987550" y="2514600"/>
                  <a:pt x="1987550" y="2755900"/>
                </a:cubicBezTo>
                <a:cubicBezTo>
                  <a:pt x="1987550" y="2825750"/>
                  <a:pt x="1949450" y="2914650"/>
                  <a:pt x="1873250" y="2914650"/>
                </a:cubicBezTo>
                <a:cubicBezTo>
                  <a:pt x="1746250" y="2914650"/>
                  <a:pt x="1714500" y="2724150"/>
                  <a:pt x="1695450" y="2660650"/>
                </a:cubicBezTo>
                <a:cubicBezTo>
                  <a:pt x="1676400" y="2590800"/>
                  <a:pt x="1657350" y="2489200"/>
                  <a:pt x="1625600" y="2425700"/>
                </a:cubicBezTo>
                <a:cubicBezTo>
                  <a:pt x="1606550" y="2381250"/>
                  <a:pt x="1485900" y="2305050"/>
                  <a:pt x="1447800" y="2305050"/>
                </a:cubicBezTo>
                <a:cubicBezTo>
                  <a:pt x="1428750" y="2305050"/>
                  <a:pt x="1295400" y="2400300"/>
                  <a:pt x="1219200" y="2444750"/>
                </a:cubicBezTo>
                <a:cubicBezTo>
                  <a:pt x="1111250" y="2501900"/>
                  <a:pt x="1003300" y="2552700"/>
                  <a:pt x="895350" y="2603500"/>
                </a:cubicBezTo>
                <a:cubicBezTo>
                  <a:pt x="984250" y="2622550"/>
                  <a:pt x="1104900" y="2654300"/>
                  <a:pt x="1206500" y="2692400"/>
                </a:cubicBezTo>
                <a:cubicBezTo>
                  <a:pt x="1289050" y="2724150"/>
                  <a:pt x="1397000" y="2895600"/>
                  <a:pt x="1397000" y="2959100"/>
                </a:cubicBezTo>
                <a:cubicBezTo>
                  <a:pt x="1397000" y="3016250"/>
                  <a:pt x="1327150" y="3035300"/>
                  <a:pt x="1301750" y="3035300"/>
                </a:cubicBezTo>
                <a:cubicBezTo>
                  <a:pt x="1162050" y="3035300"/>
                  <a:pt x="1149350" y="2901950"/>
                  <a:pt x="1085850" y="2787650"/>
                </a:cubicBezTo>
                <a:cubicBezTo>
                  <a:pt x="1054100" y="2724150"/>
                  <a:pt x="984250" y="2692400"/>
                  <a:pt x="933450" y="2679700"/>
                </a:cubicBezTo>
                <a:cubicBezTo>
                  <a:pt x="889000" y="2673350"/>
                  <a:pt x="812800" y="2660650"/>
                  <a:pt x="793750" y="2660650"/>
                </a:cubicBezTo>
                <a:cubicBezTo>
                  <a:pt x="781050" y="2660650"/>
                  <a:pt x="698500" y="2667000"/>
                  <a:pt x="660400" y="2679700"/>
                </a:cubicBezTo>
                <a:cubicBezTo>
                  <a:pt x="615950" y="2686050"/>
                  <a:pt x="577850" y="2705100"/>
                  <a:pt x="546100" y="2711450"/>
                </a:cubicBezTo>
                <a:cubicBezTo>
                  <a:pt x="444500" y="2736850"/>
                  <a:pt x="336550" y="2768600"/>
                  <a:pt x="241300" y="2806700"/>
                </a:cubicBezTo>
                <a:cubicBezTo>
                  <a:pt x="165100" y="2832100"/>
                  <a:pt x="38100" y="2895600"/>
                  <a:pt x="19050" y="2895600"/>
                </a:cubicBezTo>
                <a:lnTo>
                  <a:pt x="0" y="2895600"/>
                </a:lnTo>
                <a:cubicBezTo>
                  <a:pt x="69850" y="2832100"/>
                  <a:pt x="184150" y="2774950"/>
                  <a:pt x="266700" y="2755900"/>
                </a:cubicBezTo>
                <a:cubicBezTo>
                  <a:pt x="393700" y="2717800"/>
                  <a:pt x="533400" y="2698750"/>
                  <a:pt x="666750" y="2654300"/>
                </a:cubicBezTo>
                <a:cubicBezTo>
                  <a:pt x="692150" y="2647950"/>
                  <a:pt x="755650" y="2616200"/>
                  <a:pt x="781050" y="2565400"/>
                </a:cubicBezTo>
                <a:cubicBezTo>
                  <a:pt x="806450" y="2520950"/>
                  <a:pt x="825500" y="2470150"/>
                  <a:pt x="838200" y="2432050"/>
                </a:cubicBezTo>
                <a:cubicBezTo>
                  <a:pt x="863600" y="2368550"/>
                  <a:pt x="882650" y="2292350"/>
                  <a:pt x="914400" y="2228850"/>
                </a:cubicBezTo>
                <a:cubicBezTo>
                  <a:pt x="927100" y="2203450"/>
                  <a:pt x="952500" y="2190750"/>
                  <a:pt x="971550" y="2190750"/>
                </a:cubicBezTo>
                <a:cubicBezTo>
                  <a:pt x="1022350" y="2190750"/>
                  <a:pt x="1028700" y="2247900"/>
                  <a:pt x="1028700" y="2266950"/>
                </a:cubicBezTo>
                <a:cubicBezTo>
                  <a:pt x="1028700" y="2387600"/>
                  <a:pt x="952500" y="2451100"/>
                  <a:pt x="838200" y="2584450"/>
                </a:cubicBezTo>
                <a:cubicBezTo>
                  <a:pt x="844550" y="2590800"/>
                  <a:pt x="838200" y="2590800"/>
                  <a:pt x="850900" y="2590800"/>
                </a:cubicBezTo>
                <a:cubicBezTo>
                  <a:pt x="990600" y="2590800"/>
                  <a:pt x="1593850" y="2209800"/>
                  <a:pt x="1593850" y="2108200"/>
                </a:cubicBezTo>
                <a:cubicBezTo>
                  <a:pt x="1593850" y="2019300"/>
                  <a:pt x="1435100" y="2000250"/>
                  <a:pt x="1403350" y="2000250"/>
                </a:cubicBezTo>
                <a:cubicBezTo>
                  <a:pt x="1244600" y="2000250"/>
                  <a:pt x="1130300" y="2120900"/>
                  <a:pt x="984250" y="2120900"/>
                </a:cubicBezTo>
                <a:cubicBezTo>
                  <a:pt x="946150" y="2120900"/>
                  <a:pt x="869950" y="2101850"/>
                  <a:pt x="869950" y="2044700"/>
                </a:cubicBezTo>
                <a:cubicBezTo>
                  <a:pt x="869950" y="1885950"/>
                  <a:pt x="1155700" y="1860550"/>
                  <a:pt x="1225550" y="1860550"/>
                </a:cubicBezTo>
                <a:cubicBezTo>
                  <a:pt x="1397000" y="1860550"/>
                  <a:pt x="1574800" y="1949450"/>
                  <a:pt x="1612900" y="2108200"/>
                </a:cubicBezTo>
                <a:cubicBezTo>
                  <a:pt x="1651000" y="2076450"/>
                  <a:pt x="1657350" y="2057400"/>
                  <a:pt x="1657350" y="2025650"/>
                </a:cubicBezTo>
                <a:cubicBezTo>
                  <a:pt x="1657350" y="1981200"/>
                  <a:pt x="1631950" y="1924050"/>
                  <a:pt x="1606550" y="1885950"/>
                </a:cubicBezTo>
                <a:cubicBezTo>
                  <a:pt x="1498600" y="1727200"/>
                  <a:pt x="1200150" y="1746250"/>
                  <a:pt x="1200150" y="1517650"/>
                </a:cubicBezTo>
                <a:cubicBezTo>
                  <a:pt x="1200150" y="1441450"/>
                  <a:pt x="1263650" y="1428750"/>
                  <a:pt x="1308100" y="1428750"/>
                </a:cubicBezTo>
                <a:cubicBezTo>
                  <a:pt x="1530350" y="1428750"/>
                  <a:pt x="1676400" y="1746250"/>
                  <a:pt x="1701800" y="1911350"/>
                </a:cubicBezTo>
                <a:lnTo>
                  <a:pt x="1708150" y="2032000"/>
                </a:lnTo>
                <a:cubicBezTo>
                  <a:pt x="1816100" y="1936750"/>
                  <a:pt x="1917700" y="1835150"/>
                  <a:pt x="1917700" y="1746250"/>
                </a:cubicBezTo>
                <a:cubicBezTo>
                  <a:pt x="1917700" y="1403350"/>
                  <a:pt x="1612900" y="1301750"/>
                  <a:pt x="1612900" y="1079500"/>
                </a:cubicBezTo>
                <a:cubicBezTo>
                  <a:pt x="1612900" y="1016000"/>
                  <a:pt x="1638300" y="971550"/>
                  <a:pt x="1695450" y="971550"/>
                </a:cubicBezTo>
                <a:cubicBezTo>
                  <a:pt x="1733550" y="971550"/>
                  <a:pt x="1809750" y="1022350"/>
                  <a:pt x="1828800" y="1054100"/>
                </a:cubicBezTo>
                <a:cubicBezTo>
                  <a:pt x="1943100" y="1206500"/>
                  <a:pt x="1981200" y="1308100"/>
                  <a:pt x="1981200" y="1454150"/>
                </a:cubicBezTo>
                <a:cubicBezTo>
                  <a:pt x="1981200" y="1466850"/>
                  <a:pt x="1968500" y="1612900"/>
                  <a:pt x="1962150" y="1695450"/>
                </a:cubicBezTo>
                <a:cubicBezTo>
                  <a:pt x="1962150" y="1695450"/>
                  <a:pt x="1962150" y="1701800"/>
                  <a:pt x="1968500" y="1708150"/>
                </a:cubicBezTo>
                <a:cubicBezTo>
                  <a:pt x="2032000" y="1587500"/>
                  <a:pt x="2165350" y="1454150"/>
                  <a:pt x="2165350" y="1333500"/>
                </a:cubicBezTo>
                <a:cubicBezTo>
                  <a:pt x="2165350" y="1054100"/>
                  <a:pt x="1898650" y="927100"/>
                  <a:pt x="1898650" y="704850"/>
                </a:cubicBezTo>
                <a:cubicBezTo>
                  <a:pt x="1898650" y="666750"/>
                  <a:pt x="1917700" y="628650"/>
                  <a:pt x="1955800" y="628650"/>
                </a:cubicBezTo>
                <a:cubicBezTo>
                  <a:pt x="2133600" y="628650"/>
                  <a:pt x="2216150" y="1123950"/>
                  <a:pt x="2216150" y="1174750"/>
                </a:cubicBezTo>
                <a:cubicBezTo>
                  <a:pt x="2216150" y="1187450"/>
                  <a:pt x="2209800" y="1244600"/>
                  <a:pt x="2203450" y="1282700"/>
                </a:cubicBezTo>
                <a:cubicBezTo>
                  <a:pt x="2203450" y="1282700"/>
                  <a:pt x="2203450" y="1289050"/>
                  <a:pt x="2209800" y="1295400"/>
                </a:cubicBezTo>
                <a:cubicBezTo>
                  <a:pt x="2273300" y="1174750"/>
                  <a:pt x="2317750" y="1098550"/>
                  <a:pt x="2317750" y="990600"/>
                </a:cubicBezTo>
                <a:cubicBezTo>
                  <a:pt x="2317750" y="749300"/>
                  <a:pt x="2171700" y="565150"/>
                  <a:pt x="2171700" y="406400"/>
                </a:cubicBezTo>
                <a:cubicBezTo>
                  <a:pt x="2171700" y="368300"/>
                  <a:pt x="2171700" y="304800"/>
                  <a:pt x="2235200" y="304800"/>
                </a:cubicBezTo>
                <a:cubicBezTo>
                  <a:pt x="2336800" y="304800"/>
                  <a:pt x="2381250" y="520700"/>
                  <a:pt x="2381250" y="527050"/>
                </a:cubicBezTo>
                <a:cubicBezTo>
                  <a:pt x="2381250" y="762000"/>
                  <a:pt x="2374900" y="781050"/>
                  <a:pt x="2381250" y="800100"/>
                </a:cubicBezTo>
                <a:cubicBezTo>
                  <a:pt x="2432050" y="673100"/>
                  <a:pt x="2463800" y="546100"/>
                  <a:pt x="2482850" y="419100"/>
                </a:cubicBezTo>
                <a:lnTo>
                  <a:pt x="2489200" y="120650"/>
                </a:lnTo>
                <a:cubicBezTo>
                  <a:pt x="2495550" y="88900"/>
                  <a:pt x="2514600" y="0"/>
                  <a:pt x="2571750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7E682C4-C4EE-9F0A-677B-33BC98231FFC}"/>
              </a:ext>
            </a:extLst>
          </p:cNvPr>
          <p:cNvSpPr/>
          <p:nvPr/>
        </p:nvSpPr>
        <p:spPr>
          <a:xfrm>
            <a:off x="1166617" y="4112201"/>
            <a:ext cx="774613" cy="565235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08384CE-6397-6AAF-5009-C99A032FE220}"/>
              </a:ext>
            </a:extLst>
          </p:cNvPr>
          <p:cNvSpPr/>
          <p:nvPr/>
        </p:nvSpPr>
        <p:spPr>
          <a:xfrm rot="14834108">
            <a:off x="6988942" y="698373"/>
            <a:ext cx="583692" cy="632581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72A023-44C0-D9C5-4002-9F2D415DBC2F}"/>
              </a:ext>
            </a:extLst>
          </p:cNvPr>
          <p:cNvSpPr/>
          <p:nvPr/>
        </p:nvSpPr>
        <p:spPr>
          <a:xfrm>
            <a:off x="8737600" y="6391831"/>
            <a:ext cx="3183193" cy="2107643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1F31BCE-4C83-DA42-1C4F-8C2964928317}"/>
              </a:ext>
            </a:extLst>
          </p:cNvPr>
          <p:cNvSpPr/>
          <p:nvPr/>
        </p:nvSpPr>
        <p:spPr>
          <a:xfrm>
            <a:off x="1235375" y="-892944"/>
            <a:ext cx="2116061" cy="140107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06CEED6-9207-E7C7-7D42-48A4F60E9CF4}"/>
              </a:ext>
            </a:extLst>
          </p:cNvPr>
          <p:cNvSpPr/>
          <p:nvPr/>
        </p:nvSpPr>
        <p:spPr>
          <a:xfrm>
            <a:off x="2927671" y="2255639"/>
            <a:ext cx="29270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82DD04A-B167-F77F-2CC4-530E65EA45C2}"/>
              </a:ext>
            </a:extLst>
          </p:cNvPr>
          <p:cNvSpPr txBox="1"/>
          <p:nvPr/>
        </p:nvSpPr>
        <p:spPr>
          <a:xfrm>
            <a:off x="3137312" y="2273682"/>
            <a:ext cx="740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1C578F5-F55B-F1B7-EEB8-9E37AB39EB37}"/>
              </a:ext>
            </a:extLst>
          </p:cNvPr>
          <p:cNvSpPr txBox="1"/>
          <p:nvPr/>
        </p:nvSpPr>
        <p:spPr>
          <a:xfrm>
            <a:off x="4087860" y="2348558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教学分析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F6AA65DE-C074-2056-D797-47962BA2CCAC}"/>
              </a:ext>
            </a:extLst>
          </p:cNvPr>
          <p:cNvSpPr/>
          <p:nvPr/>
        </p:nvSpPr>
        <p:spPr>
          <a:xfrm>
            <a:off x="6343415" y="2255639"/>
            <a:ext cx="29270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EFE4865-4441-7CA9-7C82-7712452A116F}"/>
              </a:ext>
            </a:extLst>
          </p:cNvPr>
          <p:cNvSpPr txBox="1"/>
          <p:nvPr/>
        </p:nvSpPr>
        <p:spPr>
          <a:xfrm>
            <a:off x="6553056" y="2273682"/>
            <a:ext cx="8178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72B2D0A-66FE-9E34-B61E-926DDF9E459E}"/>
              </a:ext>
            </a:extLst>
          </p:cNvPr>
          <p:cNvSpPr txBox="1"/>
          <p:nvPr/>
        </p:nvSpPr>
        <p:spPr>
          <a:xfrm>
            <a:off x="7503604" y="2348558"/>
            <a:ext cx="1350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教学策略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68781391-8DE5-5A10-5AFF-7BAC71B55A83}"/>
              </a:ext>
            </a:extLst>
          </p:cNvPr>
          <p:cNvSpPr/>
          <p:nvPr/>
        </p:nvSpPr>
        <p:spPr>
          <a:xfrm>
            <a:off x="2927671" y="3595025"/>
            <a:ext cx="29270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AF6E4D9-8644-81B5-FC2A-FBEF9534AE52}"/>
              </a:ext>
            </a:extLst>
          </p:cNvPr>
          <p:cNvSpPr txBox="1"/>
          <p:nvPr/>
        </p:nvSpPr>
        <p:spPr>
          <a:xfrm>
            <a:off x="3137312" y="3613068"/>
            <a:ext cx="827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56D3117-F59E-C597-302A-A8E779078568}"/>
              </a:ext>
            </a:extLst>
          </p:cNvPr>
          <p:cNvSpPr txBox="1"/>
          <p:nvPr/>
        </p:nvSpPr>
        <p:spPr>
          <a:xfrm>
            <a:off x="4087860" y="3687944"/>
            <a:ext cx="1346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教学过程</a:t>
            </a: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B166DC99-2856-2242-B029-E5EEF7742FC1}"/>
              </a:ext>
            </a:extLst>
          </p:cNvPr>
          <p:cNvSpPr/>
          <p:nvPr/>
        </p:nvSpPr>
        <p:spPr>
          <a:xfrm>
            <a:off x="6343415" y="3595025"/>
            <a:ext cx="29270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7BDE9AB-FFFD-2798-B8B3-138AF4D25D48}"/>
              </a:ext>
            </a:extLst>
          </p:cNvPr>
          <p:cNvSpPr txBox="1"/>
          <p:nvPr/>
        </p:nvSpPr>
        <p:spPr>
          <a:xfrm>
            <a:off x="6553056" y="3613068"/>
            <a:ext cx="8306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9E80C7E-7FA1-335A-4CFE-7C9E8C0A2166}"/>
              </a:ext>
            </a:extLst>
          </p:cNvPr>
          <p:cNvSpPr txBox="1"/>
          <p:nvPr/>
        </p:nvSpPr>
        <p:spPr>
          <a:xfrm>
            <a:off x="7503604" y="3687944"/>
            <a:ext cx="1346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143198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<a:extLst>
              <a:ext uri="{FF2B5EF4-FFF2-40B4-BE49-F238E27FC236}">
                <a16:creationId xmlns:a16="http://schemas.microsoft.com/office/drawing/2014/main" id="{782CCD4F-BD11-CCF3-B2C7-14E0388AD82B}"/>
              </a:ext>
            </a:extLst>
          </p:cNvPr>
          <p:cNvSpPr/>
          <p:nvPr/>
        </p:nvSpPr>
        <p:spPr>
          <a:xfrm>
            <a:off x="0" y="4241927"/>
            <a:ext cx="12190413" cy="2616419"/>
          </a:xfrm>
          <a:prstGeom prst="rect">
            <a:avLst/>
          </a:prstGeom>
          <a:solidFill>
            <a:srgbClr val="5B7B7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圆角矩形 9">
            <a:extLst>
              <a:ext uri="{FF2B5EF4-FFF2-40B4-BE49-F238E27FC236}">
                <a16:creationId xmlns:a16="http://schemas.microsoft.com/office/drawing/2014/main" id="{9DB5368E-7D3F-BB48-530D-BE64BA0F5679}"/>
              </a:ext>
            </a:extLst>
          </p:cNvPr>
          <p:cNvSpPr/>
          <p:nvPr/>
        </p:nvSpPr>
        <p:spPr>
          <a:xfrm rot="2548279">
            <a:off x="3393154" y="4052682"/>
            <a:ext cx="439971" cy="439971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8" name="Freeform 6">
            <a:extLst>
              <a:ext uri="{FF2B5EF4-FFF2-40B4-BE49-F238E27FC236}">
                <a16:creationId xmlns:a16="http://schemas.microsoft.com/office/drawing/2014/main" id="{25584D7F-5BE0-C4BB-9D3E-EC75082D8596}"/>
              </a:ext>
            </a:extLst>
          </p:cNvPr>
          <p:cNvSpPr>
            <a:spLocks/>
          </p:cNvSpPr>
          <p:nvPr/>
        </p:nvSpPr>
        <p:spPr bwMode="auto">
          <a:xfrm>
            <a:off x="3517576" y="4186355"/>
            <a:ext cx="191126" cy="166279"/>
          </a:xfrm>
          <a:custGeom>
            <a:avLst/>
            <a:gdLst>
              <a:gd name="T0" fmla="*/ 4961 w 6827"/>
              <a:gd name="T1" fmla="*/ 916 h 5950"/>
              <a:gd name="T2" fmla="*/ 4961 w 6827"/>
              <a:gd name="T3" fmla="*/ 215 h 5950"/>
              <a:gd name="T4" fmla="*/ 4746 w 6827"/>
              <a:gd name="T5" fmla="*/ 0 h 5950"/>
              <a:gd name="T6" fmla="*/ 215 w 6827"/>
              <a:gd name="T7" fmla="*/ 0 h 5950"/>
              <a:gd name="T8" fmla="*/ 0 w 6827"/>
              <a:gd name="T9" fmla="*/ 215 h 5950"/>
              <a:gd name="T10" fmla="*/ 0 w 6827"/>
              <a:gd name="T11" fmla="*/ 5216 h 5950"/>
              <a:gd name="T12" fmla="*/ 734 w 6827"/>
              <a:gd name="T13" fmla="*/ 5950 h 5950"/>
              <a:gd name="T14" fmla="*/ 4227 w 6827"/>
              <a:gd name="T15" fmla="*/ 5950 h 5950"/>
              <a:gd name="T16" fmla="*/ 4961 w 6827"/>
              <a:gd name="T17" fmla="*/ 5216 h 5950"/>
              <a:gd name="T18" fmla="*/ 4961 w 6827"/>
              <a:gd name="T19" fmla="*/ 4746 h 5950"/>
              <a:gd name="T20" fmla="*/ 6827 w 6827"/>
              <a:gd name="T21" fmla="*/ 2831 h 5950"/>
              <a:gd name="T22" fmla="*/ 4961 w 6827"/>
              <a:gd name="T23" fmla="*/ 916 h 5950"/>
              <a:gd name="T24" fmla="*/ 4531 w 6827"/>
              <a:gd name="T25" fmla="*/ 5216 h 5950"/>
              <a:gd name="T26" fmla="*/ 4227 w 6827"/>
              <a:gd name="T27" fmla="*/ 5521 h 5950"/>
              <a:gd name="T28" fmla="*/ 734 w 6827"/>
              <a:gd name="T29" fmla="*/ 5521 h 5950"/>
              <a:gd name="T30" fmla="*/ 430 w 6827"/>
              <a:gd name="T31" fmla="*/ 5216 h 5950"/>
              <a:gd name="T32" fmla="*/ 430 w 6827"/>
              <a:gd name="T33" fmla="*/ 430 h 5950"/>
              <a:gd name="T34" fmla="*/ 4531 w 6827"/>
              <a:gd name="T35" fmla="*/ 430 h 5950"/>
              <a:gd name="T36" fmla="*/ 4531 w 6827"/>
              <a:gd name="T37" fmla="*/ 5216 h 5950"/>
              <a:gd name="T38" fmla="*/ 4961 w 6827"/>
              <a:gd name="T39" fmla="*/ 4316 h 5950"/>
              <a:gd name="T40" fmla="*/ 4961 w 6827"/>
              <a:gd name="T41" fmla="*/ 1346 h 5950"/>
              <a:gd name="T42" fmla="*/ 6397 w 6827"/>
              <a:gd name="T43" fmla="*/ 2831 h 5950"/>
              <a:gd name="T44" fmla="*/ 4961 w 6827"/>
              <a:gd name="T45" fmla="*/ 4316 h 5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827" h="5950">
                <a:moveTo>
                  <a:pt x="4961" y="916"/>
                </a:moveTo>
                <a:lnTo>
                  <a:pt x="4961" y="215"/>
                </a:lnTo>
                <a:cubicBezTo>
                  <a:pt x="4961" y="97"/>
                  <a:pt x="4865" y="0"/>
                  <a:pt x="4746" y="0"/>
                </a:cubicBezTo>
                <a:lnTo>
                  <a:pt x="215" y="0"/>
                </a:lnTo>
                <a:cubicBezTo>
                  <a:pt x="96" y="0"/>
                  <a:pt x="0" y="96"/>
                  <a:pt x="0" y="215"/>
                </a:cubicBezTo>
                <a:lnTo>
                  <a:pt x="0" y="5216"/>
                </a:lnTo>
                <a:cubicBezTo>
                  <a:pt x="0" y="5621"/>
                  <a:pt x="329" y="5950"/>
                  <a:pt x="734" y="5950"/>
                </a:cubicBezTo>
                <a:lnTo>
                  <a:pt x="4227" y="5950"/>
                </a:lnTo>
                <a:cubicBezTo>
                  <a:pt x="4632" y="5950"/>
                  <a:pt x="4961" y="5621"/>
                  <a:pt x="4961" y="5216"/>
                </a:cubicBezTo>
                <a:lnTo>
                  <a:pt x="4961" y="4746"/>
                </a:lnTo>
                <a:cubicBezTo>
                  <a:pt x="5994" y="4720"/>
                  <a:pt x="6827" y="3871"/>
                  <a:pt x="6827" y="2831"/>
                </a:cubicBezTo>
                <a:cubicBezTo>
                  <a:pt x="6827" y="1792"/>
                  <a:pt x="5994" y="943"/>
                  <a:pt x="4961" y="916"/>
                </a:cubicBezTo>
                <a:close/>
                <a:moveTo>
                  <a:pt x="4531" y="5216"/>
                </a:moveTo>
                <a:cubicBezTo>
                  <a:pt x="4531" y="5384"/>
                  <a:pt x="4395" y="5521"/>
                  <a:pt x="4227" y="5521"/>
                </a:cubicBezTo>
                <a:lnTo>
                  <a:pt x="734" y="5521"/>
                </a:lnTo>
                <a:cubicBezTo>
                  <a:pt x="566" y="5521"/>
                  <a:pt x="430" y="5384"/>
                  <a:pt x="430" y="5216"/>
                </a:cubicBezTo>
                <a:lnTo>
                  <a:pt x="430" y="430"/>
                </a:lnTo>
                <a:lnTo>
                  <a:pt x="4531" y="430"/>
                </a:lnTo>
                <a:lnTo>
                  <a:pt x="4531" y="5216"/>
                </a:lnTo>
                <a:close/>
                <a:moveTo>
                  <a:pt x="4961" y="4316"/>
                </a:moveTo>
                <a:lnTo>
                  <a:pt x="4961" y="1346"/>
                </a:lnTo>
                <a:cubicBezTo>
                  <a:pt x="5757" y="1372"/>
                  <a:pt x="6397" y="2028"/>
                  <a:pt x="6397" y="2831"/>
                </a:cubicBezTo>
                <a:cubicBezTo>
                  <a:pt x="6397" y="3634"/>
                  <a:pt x="5757" y="4290"/>
                  <a:pt x="4961" y="43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圆角矩形 10">
            <a:extLst>
              <a:ext uri="{FF2B5EF4-FFF2-40B4-BE49-F238E27FC236}">
                <a16:creationId xmlns:a16="http://schemas.microsoft.com/office/drawing/2014/main" id="{DC6B79DC-4C63-7CDA-E335-67618D24DAC0}"/>
              </a:ext>
            </a:extLst>
          </p:cNvPr>
          <p:cNvSpPr/>
          <p:nvPr/>
        </p:nvSpPr>
        <p:spPr>
          <a:xfrm rot="2548279">
            <a:off x="4959174" y="4052682"/>
            <a:ext cx="439971" cy="439971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7" name="Freeform 18" descr="D:\51PPT模板网\51pptmoban.com\图片001.jpg">
            <a:extLst>
              <a:ext uri="{FF2B5EF4-FFF2-40B4-BE49-F238E27FC236}">
                <a16:creationId xmlns:a16="http://schemas.microsoft.com/office/drawing/2014/main" id="{9C00E24B-7D8F-17A7-7DCC-5321E774CBF0}"/>
              </a:ext>
            </a:extLst>
          </p:cNvPr>
          <p:cNvSpPr>
            <a:spLocks/>
          </p:cNvSpPr>
          <p:nvPr/>
        </p:nvSpPr>
        <p:spPr bwMode="auto">
          <a:xfrm>
            <a:off x="5104227" y="4144547"/>
            <a:ext cx="149863" cy="237597"/>
          </a:xfrm>
          <a:custGeom>
            <a:avLst/>
            <a:gdLst>
              <a:gd name="T0" fmla="*/ 480 w 538"/>
              <a:gd name="T1" fmla="*/ 185 h 854"/>
              <a:gd name="T2" fmla="*/ 510 w 538"/>
              <a:gd name="T3" fmla="*/ 132 h 854"/>
              <a:gd name="T4" fmla="*/ 521 w 538"/>
              <a:gd name="T5" fmla="*/ 92 h 854"/>
              <a:gd name="T6" fmla="*/ 521 w 538"/>
              <a:gd name="T7" fmla="*/ 75 h 854"/>
              <a:gd name="T8" fmla="*/ 492 w 538"/>
              <a:gd name="T9" fmla="*/ 17 h 854"/>
              <a:gd name="T10" fmla="*/ 486 w 538"/>
              <a:gd name="T11" fmla="*/ 13 h 854"/>
              <a:gd name="T12" fmla="*/ 415 w 538"/>
              <a:gd name="T13" fmla="*/ 13 h 854"/>
              <a:gd name="T14" fmla="*/ 400 w 538"/>
              <a:gd name="T15" fmla="*/ 21 h 854"/>
              <a:gd name="T16" fmla="*/ 372 w 538"/>
              <a:gd name="T17" fmla="*/ 51 h 854"/>
              <a:gd name="T18" fmla="*/ 25 w 538"/>
              <a:gd name="T19" fmla="*/ 658 h 854"/>
              <a:gd name="T20" fmla="*/ 14 w 538"/>
              <a:gd name="T21" fmla="*/ 691 h 854"/>
              <a:gd name="T22" fmla="*/ 0 w 538"/>
              <a:gd name="T23" fmla="*/ 842 h 854"/>
              <a:gd name="T24" fmla="*/ 21 w 538"/>
              <a:gd name="T25" fmla="*/ 854 h 854"/>
              <a:gd name="T26" fmla="*/ 141 w 538"/>
              <a:gd name="T27" fmla="*/ 764 h 854"/>
              <a:gd name="T28" fmla="*/ 163 w 538"/>
              <a:gd name="T29" fmla="*/ 739 h 854"/>
              <a:gd name="T30" fmla="*/ 467 w 538"/>
              <a:gd name="T31" fmla="*/ 208 h 854"/>
              <a:gd name="T32" fmla="*/ 501 w 538"/>
              <a:gd name="T33" fmla="*/ 228 h 854"/>
              <a:gd name="T34" fmla="*/ 341 w 538"/>
              <a:gd name="T35" fmla="*/ 509 h 854"/>
              <a:gd name="T36" fmla="*/ 346 w 538"/>
              <a:gd name="T37" fmla="*/ 527 h 854"/>
              <a:gd name="T38" fmla="*/ 353 w 538"/>
              <a:gd name="T39" fmla="*/ 529 h 854"/>
              <a:gd name="T40" fmla="*/ 364 w 538"/>
              <a:gd name="T41" fmla="*/ 522 h 854"/>
              <a:gd name="T42" fmla="*/ 538 w 538"/>
              <a:gd name="T43" fmla="*/ 219 h 854"/>
              <a:gd name="T44" fmla="*/ 480 w 538"/>
              <a:gd name="T45" fmla="*/ 185 h 854"/>
              <a:gd name="T46" fmla="*/ 395 w 538"/>
              <a:gd name="T47" fmla="*/ 64 h 854"/>
              <a:gd name="T48" fmla="*/ 414 w 538"/>
              <a:gd name="T49" fmla="*/ 44 h 854"/>
              <a:gd name="T50" fmla="*/ 428 w 538"/>
              <a:gd name="T51" fmla="*/ 36 h 854"/>
              <a:gd name="T52" fmla="*/ 450 w 538"/>
              <a:gd name="T53" fmla="*/ 30 h 854"/>
              <a:gd name="T54" fmla="*/ 466 w 538"/>
              <a:gd name="T55" fmla="*/ 33 h 854"/>
              <a:gd name="T56" fmla="*/ 473 w 538"/>
              <a:gd name="T57" fmla="*/ 36 h 854"/>
              <a:gd name="T58" fmla="*/ 494 w 538"/>
              <a:gd name="T59" fmla="*/ 75 h 854"/>
              <a:gd name="T60" fmla="*/ 494 w 538"/>
              <a:gd name="T61" fmla="*/ 91 h 854"/>
              <a:gd name="T62" fmla="*/ 487 w 538"/>
              <a:gd name="T63" fmla="*/ 118 h 854"/>
              <a:gd name="T64" fmla="*/ 457 w 538"/>
              <a:gd name="T65" fmla="*/ 171 h 854"/>
              <a:gd name="T66" fmla="*/ 367 w 538"/>
              <a:gd name="T67" fmla="*/ 119 h 854"/>
              <a:gd name="T68" fmla="*/ 395 w 538"/>
              <a:gd name="T69" fmla="*/ 64 h 854"/>
              <a:gd name="T70" fmla="*/ 140 w 538"/>
              <a:gd name="T71" fmla="*/ 726 h 854"/>
              <a:gd name="T72" fmla="*/ 125 w 538"/>
              <a:gd name="T73" fmla="*/ 742 h 854"/>
              <a:gd name="T74" fmla="*/ 29 w 538"/>
              <a:gd name="T75" fmla="*/ 815 h 854"/>
              <a:gd name="T76" fmla="*/ 41 w 538"/>
              <a:gd name="T77" fmla="*/ 693 h 854"/>
              <a:gd name="T78" fmla="*/ 48 w 538"/>
              <a:gd name="T79" fmla="*/ 671 h 854"/>
              <a:gd name="T80" fmla="*/ 351 w 538"/>
              <a:gd name="T81" fmla="*/ 140 h 854"/>
              <a:gd name="T82" fmla="*/ 444 w 538"/>
              <a:gd name="T83" fmla="*/ 195 h 854"/>
              <a:gd name="T84" fmla="*/ 140 w 538"/>
              <a:gd name="T85" fmla="*/ 726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8" h="854">
                <a:moveTo>
                  <a:pt x="480" y="185"/>
                </a:moveTo>
                <a:lnTo>
                  <a:pt x="510" y="132"/>
                </a:lnTo>
                <a:cubicBezTo>
                  <a:pt x="517" y="119"/>
                  <a:pt x="521" y="106"/>
                  <a:pt x="521" y="92"/>
                </a:cubicBezTo>
                <a:lnTo>
                  <a:pt x="521" y="75"/>
                </a:lnTo>
                <a:cubicBezTo>
                  <a:pt x="521" y="52"/>
                  <a:pt x="510" y="31"/>
                  <a:pt x="492" y="17"/>
                </a:cubicBezTo>
                <a:lnTo>
                  <a:pt x="486" y="13"/>
                </a:lnTo>
                <a:cubicBezTo>
                  <a:pt x="464" y="0"/>
                  <a:pt x="436" y="0"/>
                  <a:pt x="415" y="13"/>
                </a:cubicBezTo>
                <a:lnTo>
                  <a:pt x="400" y="21"/>
                </a:lnTo>
                <a:cubicBezTo>
                  <a:pt x="388" y="29"/>
                  <a:pt x="378" y="39"/>
                  <a:pt x="372" y="51"/>
                </a:cubicBezTo>
                <a:lnTo>
                  <a:pt x="25" y="658"/>
                </a:lnTo>
                <a:cubicBezTo>
                  <a:pt x="19" y="668"/>
                  <a:pt x="15" y="679"/>
                  <a:pt x="14" y="691"/>
                </a:cubicBezTo>
                <a:lnTo>
                  <a:pt x="0" y="842"/>
                </a:lnTo>
                <a:lnTo>
                  <a:pt x="21" y="854"/>
                </a:lnTo>
                <a:lnTo>
                  <a:pt x="141" y="764"/>
                </a:lnTo>
                <a:cubicBezTo>
                  <a:pt x="150" y="757"/>
                  <a:pt x="157" y="749"/>
                  <a:pt x="163" y="739"/>
                </a:cubicBezTo>
                <a:lnTo>
                  <a:pt x="467" y="208"/>
                </a:lnTo>
                <a:lnTo>
                  <a:pt x="501" y="228"/>
                </a:lnTo>
                <a:lnTo>
                  <a:pt x="341" y="509"/>
                </a:lnTo>
                <a:cubicBezTo>
                  <a:pt x="337" y="515"/>
                  <a:pt x="340" y="523"/>
                  <a:pt x="346" y="527"/>
                </a:cubicBezTo>
                <a:cubicBezTo>
                  <a:pt x="348" y="528"/>
                  <a:pt x="350" y="529"/>
                  <a:pt x="353" y="529"/>
                </a:cubicBezTo>
                <a:cubicBezTo>
                  <a:pt x="357" y="529"/>
                  <a:pt x="362" y="527"/>
                  <a:pt x="364" y="522"/>
                </a:cubicBezTo>
                <a:lnTo>
                  <a:pt x="538" y="219"/>
                </a:lnTo>
                <a:lnTo>
                  <a:pt x="480" y="185"/>
                </a:lnTo>
                <a:close/>
                <a:moveTo>
                  <a:pt x="395" y="64"/>
                </a:moveTo>
                <a:cubicBezTo>
                  <a:pt x="399" y="56"/>
                  <a:pt x="406" y="49"/>
                  <a:pt x="414" y="44"/>
                </a:cubicBezTo>
                <a:lnTo>
                  <a:pt x="428" y="36"/>
                </a:lnTo>
                <a:cubicBezTo>
                  <a:pt x="435" y="32"/>
                  <a:pt x="443" y="30"/>
                  <a:pt x="450" y="30"/>
                </a:cubicBezTo>
                <a:cubicBezTo>
                  <a:pt x="456" y="30"/>
                  <a:pt x="461" y="31"/>
                  <a:pt x="466" y="33"/>
                </a:cubicBezTo>
                <a:lnTo>
                  <a:pt x="473" y="36"/>
                </a:lnTo>
                <a:cubicBezTo>
                  <a:pt x="486" y="44"/>
                  <a:pt x="495" y="59"/>
                  <a:pt x="494" y="75"/>
                </a:cubicBezTo>
                <a:lnTo>
                  <a:pt x="494" y="91"/>
                </a:lnTo>
                <a:cubicBezTo>
                  <a:pt x="494" y="101"/>
                  <a:pt x="492" y="110"/>
                  <a:pt x="487" y="118"/>
                </a:cubicBezTo>
                <a:lnTo>
                  <a:pt x="457" y="171"/>
                </a:lnTo>
                <a:lnTo>
                  <a:pt x="367" y="119"/>
                </a:lnTo>
                <a:cubicBezTo>
                  <a:pt x="366" y="118"/>
                  <a:pt x="395" y="64"/>
                  <a:pt x="395" y="64"/>
                </a:cubicBezTo>
                <a:close/>
                <a:moveTo>
                  <a:pt x="140" y="726"/>
                </a:moveTo>
                <a:cubicBezTo>
                  <a:pt x="136" y="733"/>
                  <a:pt x="131" y="738"/>
                  <a:pt x="125" y="742"/>
                </a:cubicBezTo>
                <a:lnTo>
                  <a:pt x="29" y="815"/>
                </a:lnTo>
                <a:lnTo>
                  <a:pt x="41" y="693"/>
                </a:lnTo>
                <a:cubicBezTo>
                  <a:pt x="41" y="685"/>
                  <a:pt x="44" y="678"/>
                  <a:pt x="48" y="671"/>
                </a:cubicBezTo>
                <a:lnTo>
                  <a:pt x="351" y="140"/>
                </a:lnTo>
                <a:cubicBezTo>
                  <a:pt x="352" y="141"/>
                  <a:pt x="444" y="195"/>
                  <a:pt x="444" y="195"/>
                </a:cubicBezTo>
                <a:lnTo>
                  <a:pt x="140" y="72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defRPr/>
            </a:pPr>
            <a:endParaRPr lang="zh-CN" altLang="en-US" sz="1800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圆角矩形 11">
            <a:extLst>
              <a:ext uri="{FF2B5EF4-FFF2-40B4-BE49-F238E27FC236}">
                <a16:creationId xmlns:a16="http://schemas.microsoft.com/office/drawing/2014/main" id="{31A5A53C-32C3-4EC8-2BE5-BCDA6ADB8263}"/>
              </a:ext>
            </a:extLst>
          </p:cNvPr>
          <p:cNvSpPr/>
          <p:nvPr/>
        </p:nvSpPr>
        <p:spPr>
          <a:xfrm rot="2548279">
            <a:off x="6565874" y="4052682"/>
            <a:ext cx="439971" cy="439971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9" name="Group 23">
            <a:extLst>
              <a:ext uri="{FF2B5EF4-FFF2-40B4-BE49-F238E27FC236}">
                <a16:creationId xmlns:a16="http://schemas.microsoft.com/office/drawing/2014/main" id="{32DA0452-67AF-AFC4-9834-A52DEFCB802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70987" y="4100044"/>
            <a:ext cx="229744" cy="328597"/>
            <a:chOff x="3713" y="1978"/>
            <a:chExt cx="251" cy="359"/>
          </a:xfrm>
          <a:solidFill>
            <a:sysClr val="window" lastClr="FFFFFF"/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9DE40D77-3D60-AB61-0B68-0E0A0AB74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5" y="2171"/>
              <a:ext cx="222" cy="166"/>
            </a:xfrm>
            <a:custGeom>
              <a:avLst/>
              <a:gdLst>
                <a:gd name="T0" fmla="*/ 91 w 91"/>
                <a:gd name="T1" fmla="*/ 0 h 69"/>
                <a:gd name="T2" fmla="*/ 88 w 91"/>
                <a:gd name="T3" fmla="*/ 16 h 69"/>
                <a:gd name="T4" fmla="*/ 82 w 91"/>
                <a:gd name="T5" fmla="*/ 24 h 69"/>
                <a:gd name="T6" fmla="*/ 73 w 91"/>
                <a:gd name="T7" fmla="*/ 25 h 69"/>
                <a:gd name="T8" fmla="*/ 71 w 91"/>
                <a:gd name="T9" fmla="*/ 25 h 69"/>
                <a:gd name="T10" fmla="*/ 71 w 91"/>
                <a:gd name="T11" fmla="*/ 25 h 69"/>
                <a:gd name="T12" fmla="*/ 68 w 91"/>
                <a:gd name="T13" fmla="*/ 23 h 69"/>
                <a:gd name="T14" fmla="*/ 59 w 91"/>
                <a:gd name="T15" fmla="*/ 31 h 69"/>
                <a:gd name="T16" fmla="*/ 59 w 91"/>
                <a:gd name="T17" fmla="*/ 32 h 69"/>
                <a:gd name="T18" fmla="*/ 58 w 91"/>
                <a:gd name="T19" fmla="*/ 32 h 69"/>
                <a:gd name="T20" fmla="*/ 58 w 91"/>
                <a:gd name="T21" fmla="*/ 32 h 69"/>
                <a:gd name="T22" fmla="*/ 57 w 91"/>
                <a:gd name="T23" fmla="*/ 32 h 69"/>
                <a:gd name="T24" fmla="*/ 57 w 91"/>
                <a:gd name="T25" fmla="*/ 32 h 69"/>
                <a:gd name="T26" fmla="*/ 56 w 91"/>
                <a:gd name="T27" fmla="*/ 32 h 69"/>
                <a:gd name="T28" fmla="*/ 55 w 91"/>
                <a:gd name="T29" fmla="*/ 32 h 69"/>
                <a:gd name="T30" fmla="*/ 21 w 91"/>
                <a:gd name="T31" fmla="*/ 32 h 69"/>
                <a:gd name="T32" fmla="*/ 21 w 91"/>
                <a:gd name="T33" fmla="*/ 33 h 69"/>
                <a:gd name="T34" fmla="*/ 21 w 91"/>
                <a:gd name="T35" fmla="*/ 33 h 69"/>
                <a:gd name="T36" fmla="*/ 21 w 91"/>
                <a:gd name="T37" fmla="*/ 34 h 69"/>
                <a:gd name="T38" fmla="*/ 20 w 91"/>
                <a:gd name="T39" fmla="*/ 34 h 69"/>
                <a:gd name="T40" fmla="*/ 20 w 91"/>
                <a:gd name="T41" fmla="*/ 35 h 69"/>
                <a:gd name="T42" fmla="*/ 20 w 91"/>
                <a:gd name="T43" fmla="*/ 35 h 69"/>
                <a:gd name="T44" fmla="*/ 19 w 91"/>
                <a:gd name="T45" fmla="*/ 36 h 69"/>
                <a:gd name="T46" fmla="*/ 19 w 91"/>
                <a:gd name="T47" fmla="*/ 36 h 69"/>
                <a:gd name="T48" fmla="*/ 18 w 91"/>
                <a:gd name="T49" fmla="*/ 37 h 69"/>
                <a:gd name="T50" fmla="*/ 18 w 91"/>
                <a:gd name="T51" fmla="*/ 38 h 69"/>
                <a:gd name="T52" fmla="*/ 17 w 91"/>
                <a:gd name="T53" fmla="*/ 38 h 69"/>
                <a:gd name="T54" fmla="*/ 17 w 91"/>
                <a:gd name="T55" fmla="*/ 39 h 69"/>
                <a:gd name="T56" fmla="*/ 16 w 91"/>
                <a:gd name="T57" fmla="*/ 39 h 69"/>
                <a:gd name="T58" fmla="*/ 15 w 91"/>
                <a:gd name="T59" fmla="*/ 40 h 69"/>
                <a:gd name="T60" fmla="*/ 15 w 91"/>
                <a:gd name="T61" fmla="*/ 40 h 69"/>
                <a:gd name="T62" fmla="*/ 14 w 91"/>
                <a:gd name="T63" fmla="*/ 41 h 69"/>
                <a:gd name="T64" fmla="*/ 13 w 91"/>
                <a:gd name="T65" fmla="*/ 41 h 69"/>
                <a:gd name="T66" fmla="*/ 13 w 91"/>
                <a:gd name="T67" fmla="*/ 42 h 69"/>
                <a:gd name="T68" fmla="*/ 12 w 91"/>
                <a:gd name="T69" fmla="*/ 43 h 69"/>
                <a:gd name="T70" fmla="*/ 11 w 91"/>
                <a:gd name="T71" fmla="*/ 43 h 69"/>
                <a:gd name="T72" fmla="*/ 10 w 91"/>
                <a:gd name="T73" fmla="*/ 44 h 69"/>
                <a:gd name="T74" fmla="*/ 9 w 91"/>
                <a:gd name="T75" fmla="*/ 44 h 69"/>
                <a:gd name="T76" fmla="*/ 8 w 91"/>
                <a:gd name="T77" fmla="*/ 44 h 69"/>
                <a:gd name="T78" fmla="*/ 7 w 91"/>
                <a:gd name="T79" fmla="*/ 45 h 69"/>
                <a:gd name="T80" fmla="*/ 5 w 91"/>
                <a:gd name="T81" fmla="*/ 45 h 69"/>
                <a:gd name="T82" fmla="*/ 5 w 91"/>
                <a:gd name="T83" fmla="*/ 46 h 69"/>
                <a:gd name="T84" fmla="*/ 2 w 91"/>
                <a:gd name="T85" fmla="*/ 46 h 69"/>
                <a:gd name="T86" fmla="*/ 2 w 91"/>
                <a:gd name="T87" fmla="*/ 46 h 69"/>
                <a:gd name="T88" fmla="*/ 0 w 91"/>
                <a:gd name="T89" fmla="*/ 47 h 69"/>
                <a:gd name="T90" fmla="*/ 17 w 91"/>
                <a:gd name="T91" fmla="*/ 69 h 69"/>
                <a:gd name="T92" fmla="*/ 74 w 91"/>
                <a:gd name="T93" fmla="*/ 69 h 69"/>
                <a:gd name="T94" fmla="*/ 91 w 91"/>
                <a:gd name="T95" fmla="*/ 45 h 69"/>
                <a:gd name="T96" fmla="*/ 91 w 91"/>
                <a:gd name="T9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69">
                  <a:moveTo>
                    <a:pt x="91" y="0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87" y="19"/>
                    <a:pt x="85" y="22"/>
                    <a:pt x="82" y="24"/>
                  </a:cubicBezTo>
                  <a:cubicBezTo>
                    <a:pt x="79" y="26"/>
                    <a:pt x="76" y="26"/>
                    <a:pt x="73" y="25"/>
                  </a:cubicBezTo>
                  <a:cubicBezTo>
                    <a:pt x="72" y="25"/>
                    <a:pt x="72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0" y="25"/>
                    <a:pt x="69" y="24"/>
                    <a:pt x="68" y="23"/>
                  </a:cubicBezTo>
                  <a:cubicBezTo>
                    <a:pt x="66" y="27"/>
                    <a:pt x="63" y="30"/>
                    <a:pt x="59" y="31"/>
                  </a:cubicBezTo>
                  <a:cubicBezTo>
                    <a:pt x="59" y="31"/>
                    <a:pt x="59" y="31"/>
                    <a:pt x="59" y="32"/>
                  </a:cubicBezTo>
                  <a:cubicBezTo>
                    <a:pt x="59" y="32"/>
                    <a:pt x="59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2"/>
                    <a:pt x="55" y="32"/>
                    <a:pt x="55" y="32"/>
                  </a:cubicBezTo>
                  <a:cubicBezTo>
                    <a:pt x="55" y="32"/>
                    <a:pt x="24" y="32"/>
                    <a:pt x="21" y="32"/>
                  </a:cubicBezTo>
                  <a:cubicBezTo>
                    <a:pt x="21" y="32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5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0" y="43"/>
                    <a:pt x="10" y="43"/>
                    <a:pt x="10" y="44"/>
                  </a:cubicBezTo>
                  <a:cubicBezTo>
                    <a:pt x="10" y="44"/>
                    <a:pt x="9" y="44"/>
                    <a:pt x="9" y="44"/>
                  </a:cubicBezTo>
                  <a:cubicBezTo>
                    <a:pt x="9" y="44"/>
                    <a:pt x="8" y="44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4" y="46"/>
                    <a:pt x="3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0" y="47"/>
                    <a:pt x="0" y="47"/>
                  </a:cubicBezTo>
                  <a:cubicBezTo>
                    <a:pt x="3" y="51"/>
                    <a:pt x="16" y="68"/>
                    <a:pt x="17" y="69"/>
                  </a:cubicBezTo>
                  <a:cubicBezTo>
                    <a:pt x="19" y="69"/>
                    <a:pt x="72" y="69"/>
                    <a:pt x="74" y="69"/>
                  </a:cubicBezTo>
                  <a:cubicBezTo>
                    <a:pt x="75" y="67"/>
                    <a:pt x="90" y="46"/>
                    <a:pt x="91" y="45"/>
                  </a:cubicBezTo>
                  <a:cubicBezTo>
                    <a:pt x="91" y="45"/>
                    <a:pt x="91" y="19"/>
                    <a:pt x="9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119B752B-45F0-8BB1-8A44-1B4C6D1A9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8" y="2079"/>
              <a:ext cx="66" cy="145"/>
            </a:xfrm>
            <a:custGeom>
              <a:avLst/>
              <a:gdLst>
                <a:gd name="T0" fmla="*/ 20 w 27"/>
                <a:gd name="T1" fmla="*/ 1 h 60"/>
                <a:gd name="T2" fmla="*/ 9 w 27"/>
                <a:gd name="T3" fmla="*/ 7 h 60"/>
                <a:gd name="T4" fmla="*/ 0 w 27"/>
                <a:gd name="T5" fmla="*/ 47 h 60"/>
                <a:gd name="T6" fmla="*/ 0 w 27"/>
                <a:gd name="T7" fmla="*/ 47 h 60"/>
                <a:gd name="T8" fmla="*/ 0 w 27"/>
                <a:gd name="T9" fmla="*/ 47 h 60"/>
                <a:gd name="T10" fmla="*/ 0 w 27"/>
                <a:gd name="T11" fmla="*/ 49 h 60"/>
                <a:gd name="T12" fmla="*/ 2 w 27"/>
                <a:gd name="T13" fmla="*/ 54 h 60"/>
                <a:gd name="T14" fmla="*/ 2 w 27"/>
                <a:gd name="T15" fmla="*/ 54 h 60"/>
                <a:gd name="T16" fmla="*/ 2 w 27"/>
                <a:gd name="T17" fmla="*/ 56 h 60"/>
                <a:gd name="T18" fmla="*/ 2 w 27"/>
                <a:gd name="T19" fmla="*/ 56 h 60"/>
                <a:gd name="T20" fmla="*/ 2 w 27"/>
                <a:gd name="T21" fmla="*/ 57 h 60"/>
                <a:gd name="T22" fmla="*/ 7 w 27"/>
                <a:gd name="T23" fmla="*/ 60 h 60"/>
                <a:gd name="T24" fmla="*/ 13 w 27"/>
                <a:gd name="T25" fmla="*/ 59 h 60"/>
                <a:gd name="T26" fmla="*/ 14 w 27"/>
                <a:gd name="T27" fmla="*/ 58 h 60"/>
                <a:gd name="T28" fmla="*/ 17 w 27"/>
                <a:gd name="T29" fmla="*/ 53 h 60"/>
                <a:gd name="T30" fmla="*/ 26 w 27"/>
                <a:gd name="T31" fmla="*/ 12 h 60"/>
                <a:gd name="T32" fmla="*/ 20 w 27"/>
                <a:gd name="T3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60">
                  <a:moveTo>
                    <a:pt x="20" y="1"/>
                  </a:moveTo>
                  <a:cubicBezTo>
                    <a:pt x="15" y="0"/>
                    <a:pt x="11" y="2"/>
                    <a:pt x="9" y="7"/>
                  </a:cubicBezTo>
                  <a:cubicBezTo>
                    <a:pt x="9" y="11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9"/>
                    <a:pt x="0" y="49"/>
                  </a:cubicBezTo>
                  <a:cubicBezTo>
                    <a:pt x="1" y="51"/>
                    <a:pt x="1" y="52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3" y="58"/>
                    <a:pt x="5" y="59"/>
                    <a:pt x="7" y="60"/>
                  </a:cubicBezTo>
                  <a:cubicBezTo>
                    <a:pt x="9" y="60"/>
                    <a:pt x="11" y="60"/>
                    <a:pt x="13" y="59"/>
                  </a:cubicBezTo>
                  <a:cubicBezTo>
                    <a:pt x="14" y="59"/>
                    <a:pt x="14" y="58"/>
                    <a:pt x="14" y="58"/>
                  </a:cubicBezTo>
                  <a:cubicBezTo>
                    <a:pt x="16" y="57"/>
                    <a:pt x="17" y="55"/>
                    <a:pt x="17" y="5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7"/>
                    <a:pt x="24" y="2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0F2C75B7-1308-EE90-B9F8-54B468A88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" y="2063"/>
              <a:ext cx="66" cy="127"/>
            </a:xfrm>
            <a:custGeom>
              <a:avLst/>
              <a:gdLst>
                <a:gd name="T0" fmla="*/ 10 w 27"/>
                <a:gd name="T1" fmla="*/ 7 h 53"/>
                <a:gd name="T2" fmla="*/ 9 w 27"/>
                <a:gd name="T3" fmla="*/ 8 h 53"/>
                <a:gd name="T4" fmla="*/ 1 w 27"/>
                <a:gd name="T5" fmla="*/ 46 h 53"/>
                <a:gd name="T6" fmla="*/ 0 w 27"/>
                <a:gd name="T7" fmla="*/ 49 h 53"/>
                <a:gd name="T8" fmla="*/ 9 w 27"/>
                <a:gd name="T9" fmla="*/ 49 h 53"/>
                <a:gd name="T10" fmla="*/ 10 w 27"/>
                <a:gd name="T11" fmla="*/ 49 h 53"/>
                <a:gd name="T12" fmla="*/ 11 w 27"/>
                <a:gd name="T13" fmla="*/ 49 h 53"/>
                <a:gd name="T14" fmla="*/ 12 w 27"/>
                <a:gd name="T15" fmla="*/ 50 h 53"/>
                <a:gd name="T16" fmla="*/ 12 w 27"/>
                <a:gd name="T17" fmla="*/ 50 h 53"/>
                <a:gd name="T18" fmla="*/ 13 w 27"/>
                <a:gd name="T19" fmla="*/ 50 h 53"/>
                <a:gd name="T20" fmla="*/ 18 w 27"/>
                <a:gd name="T21" fmla="*/ 53 h 53"/>
                <a:gd name="T22" fmla="*/ 27 w 27"/>
                <a:gd name="T23" fmla="*/ 11 h 53"/>
                <a:gd name="T24" fmla="*/ 27 w 27"/>
                <a:gd name="T25" fmla="*/ 9 h 53"/>
                <a:gd name="T26" fmla="*/ 20 w 27"/>
                <a:gd name="T27" fmla="*/ 1 h 53"/>
                <a:gd name="T28" fmla="*/ 15 w 27"/>
                <a:gd name="T29" fmla="*/ 1 h 53"/>
                <a:gd name="T30" fmla="*/ 10 w 27"/>
                <a:gd name="T31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53">
                  <a:moveTo>
                    <a:pt x="10" y="7"/>
                  </a:moveTo>
                  <a:cubicBezTo>
                    <a:pt x="10" y="7"/>
                    <a:pt x="10" y="8"/>
                    <a:pt x="9" y="8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8"/>
                    <a:pt x="0" y="49"/>
                    <a:pt x="0" y="49"/>
                  </a:cubicBezTo>
                  <a:cubicBezTo>
                    <a:pt x="1" y="49"/>
                    <a:pt x="9" y="49"/>
                    <a:pt x="9" y="49"/>
                  </a:cubicBezTo>
                  <a:cubicBezTo>
                    <a:pt x="9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2" y="49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6" y="51"/>
                    <a:pt x="18" y="53"/>
                  </a:cubicBezTo>
                  <a:cubicBezTo>
                    <a:pt x="18" y="50"/>
                    <a:pt x="27" y="11"/>
                    <a:pt x="27" y="11"/>
                  </a:cubicBezTo>
                  <a:cubicBezTo>
                    <a:pt x="27" y="11"/>
                    <a:pt x="27" y="10"/>
                    <a:pt x="27" y="9"/>
                  </a:cubicBezTo>
                  <a:cubicBezTo>
                    <a:pt x="27" y="5"/>
                    <a:pt x="24" y="1"/>
                    <a:pt x="20" y="1"/>
                  </a:cubicBezTo>
                  <a:cubicBezTo>
                    <a:pt x="18" y="0"/>
                    <a:pt x="17" y="0"/>
                    <a:pt x="15" y="1"/>
                  </a:cubicBezTo>
                  <a:cubicBezTo>
                    <a:pt x="12" y="2"/>
                    <a:pt x="10" y="5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02EB634D-06AB-651C-1D5F-297DD0F43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" y="1978"/>
              <a:ext cx="176" cy="203"/>
            </a:xfrm>
            <a:custGeom>
              <a:avLst/>
              <a:gdLst>
                <a:gd name="T0" fmla="*/ 52 w 72"/>
                <a:gd name="T1" fmla="*/ 84 h 84"/>
                <a:gd name="T2" fmla="*/ 61 w 72"/>
                <a:gd name="T3" fmla="*/ 42 h 84"/>
                <a:gd name="T4" fmla="*/ 68 w 72"/>
                <a:gd name="T5" fmla="*/ 33 h 84"/>
                <a:gd name="T6" fmla="*/ 72 w 72"/>
                <a:gd name="T7" fmla="*/ 18 h 84"/>
                <a:gd name="T8" fmla="*/ 72 w 72"/>
                <a:gd name="T9" fmla="*/ 15 h 84"/>
                <a:gd name="T10" fmla="*/ 62 w 72"/>
                <a:gd name="T11" fmla="*/ 2 h 84"/>
                <a:gd name="T12" fmla="*/ 52 w 72"/>
                <a:gd name="T13" fmla="*/ 3 h 84"/>
                <a:gd name="T14" fmla="*/ 46 w 72"/>
                <a:gd name="T15" fmla="*/ 11 h 84"/>
                <a:gd name="T16" fmla="*/ 36 w 72"/>
                <a:gd name="T17" fmla="*/ 46 h 84"/>
                <a:gd name="T18" fmla="*/ 26 w 72"/>
                <a:gd name="T19" fmla="*/ 11 h 84"/>
                <a:gd name="T20" fmla="*/ 9 w 72"/>
                <a:gd name="T21" fmla="*/ 2 h 84"/>
                <a:gd name="T22" fmla="*/ 0 w 72"/>
                <a:gd name="T23" fmla="*/ 15 h 84"/>
                <a:gd name="T24" fmla="*/ 0 w 72"/>
                <a:gd name="T25" fmla="*/ 18 h 84"/>
                <a:gd name="T26" fmla="*/ 15 w 72"/>
                <a:gd name="T27" fmla="*/ 73 h 84"/>
                <a:gd name="T28" fmla="*/ 7 w 72"/>
                <a:gd name="T29" fmla="*/ 84 h 84"/>
                <a:gd name="T30" fmla="*/ 52 w 72"/>
                <a:gd name="T3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84">
                  <a:moveTo>
                    <a:pt x="52" y="84"/>
                  </a:moveTo>
                  <a:cubicBezTo>
                    <a:pt x="52" y="82"/>
                    <a:pt x="61" y="42"/>
                    <a:pt x="61" y="42"/>
                  </a:cubicBezTo>
                  <a:cubicBezTo>
                    <a:pt x="62" y="38"/>
                    <a:pt x="64" y="35"/>
                    <a:pt x="68" y="33"/>
                  </a:cubicBezTo>
                  <a:cubicBezTo>
                    <a:pt x="68" y="32"/>
                    <a:pt x="72" y="18"/>
                    <a:pt x="72" y="18"/>
                  </a:cubicBezTo>
                  <a:cubicBezTo>
                    <a:pt x="72" y="17"/>
                    <a:pt x="72" y="16"/>
                    <a:pt x="72" y="15"/>
                  </a:cubicBezTo>
                  <a:cubicBezTo>
                    <a:pt x="72" y="9"/>
                    <a:pt x="68" y="3"/>
                    <a:pt x="62" y="2"/>
                  </a:cubicBezTo>
                  <a:cubicBezTo>
                    <a:pt x="59" y="1"/>
                    <a:pt x="55" y="1"/>
                    <a:pt x="52" y="3"/>
                  </a:cubicBezTo>
                  <a:cubicBezTo>
                    <a:pt x="49" y="5"/>
                    <a:pt x="47" y="8"/>
                    <a:pt x="46" y="11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4"/>
                    <a:pt x="17" y="0"/>
                    <a:pt x="9" y="2"/>
                  </a:cubicBezTo>
                  <a:cubicBezTo>
                    <a:pt x="3" y="3"/>
                    <a:pt x="0" y="9"/>
                    <a:pt x="0" y="15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4"/>
                    <a:pt x="50" y="84"/>
                    <a:pt x="52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5F8B78C6-61FE-F01B-5183-6645F14AF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" y="2190"/>
              <a:ext cx="163" cy="85"/>
            </a:xfrm>
            <a:custGeom>
              <a:avLst/>
              <a:gdLst>
                <a:gd name="T0" fmla="*/ 21 w 67"/>
                <a:gd name="T1" fmla="*/ 22 h 35"/>
                <a:gd name="T2" fmla="*/ 21 w 67"/>
                <a:gd name="T3" fmla="*/ 21 h 35"/>
                <a:gd name="T4" fmla="*/ 57 w 67"/>
                <a:gd name="T5" fmla="*/ 21 h 35"/>
                <a:gd name="T6" fmla="*/ 60 w 67"/>
                <a:gd name="T7" fmla="*/ 20 h 35"/>
                <a:gd name="T8" fmla="*/ 67 w 67"/>
                <a:gd name="T9" fmla="*/ 11 h 35"/>
                <a:gd name="T10" fmla="*/ 67 w 67"/>
                <a:gd name="T11" fmla="*/ 10 h 35"/>
                <a:gd name="T12" fmla="*/ 65 w 67"/>
                <a:gd name="T13" fmla="*/ 4 h 35"/>
                <a:gd name="T14" fmla="*/ 65 w 67"/>
                <a:gd name="T15" fmla="*/ 4 h 35"/>
                <a:gd name="T16" fmla="*/ 57 w 67"/>
                <a:gd name="T17" fmla="*/ 0 h 35"/>
                <a:gd name="T18" fmla="*/ 48 w 67"/>
                <a:gd name="T19" fmla="*/ 0 h 35"/>
                <a:gd name="T20" fmla="*/ 44 w 67"/>
                <a:gd name="T21" fmla="*/ 0 h 35"/>
                <a:gd name="T22" fmla="*/ 0 w 67"/>
                <a:gd name="T23" fmla="*/ 0 h 35"/>
                <a:gd name="T24" fmla="*/ 0 w 67"/>
                <a:gd name="T25" fmla="*/ 35 h 35"/>
                <a:gd name="T26" fmla="*/ 21 w 67"/>
                <a:gd name="T27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35">
                  <a:moveTo>
                    <a:pt x="21" y="22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1"/>
                    <a:pt x="59" y="20"/>
                    <a:pt x="60" y="20"/>
                  </a:cubicBezTo>
                  <a:cubicBezTo>
                    <a:pt x="64" y="19"/>
                    <a:pt x="67" y="16"/>
                    <a:pt x="67" y="11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8"/>
                    <a:pt x="67" y="6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3" y="2"/>
                    <a:pt x="60" y="0"/>
                    <a:pt x="5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2"/>
                    <a:pt x="0" y="35"/>
                  </a:cubicBezTo>
                  <a:cubicBezTo>
                    <a:pt x="15" y="33"/>
                    <a:pt x="19" y="24"/>
                    <a:pt x="2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zh-CN" altLang="en-US" sz="1800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圆角矩形 16" descr="e7d195523061f1c03a90ee8e42cb24248e56383cd534985688F9F494128731F165EE95AB4B0C0A38076AAEA07667B1565C446FC45FF01DFB0E885BCDBDF3A284F3DB14DA61DD97F0BAB2E6C668FB493168B9695F40FF2E49022160A09962C4B7B444A832D4AC7CF036F961A98E28DBFA0BCE75D985DF2F1CFC168D77FEE1C70D55EF93805D62E91A">
            <a:extLst>
              <a:ext uri="{FF2B5EF4-FFF2-40B4-BE49-F238E27FC236}">
                <a16:creationId xmlns:a16="http://schemas.microsoft.com/office/drawing/2014/main" id="{CED9B0EF-62C1-7B05-18F8-0C63A7756F86}"/>
              </a:ext>
            </a:extLst>
          </p:cNvPr>
          <p:cNvSpPr/>
          <p:nvPr/>
        </p:nvSpPr>
        <p:spPr>
          <a:xfrm rot="2548279">
            <a:off x="8234599" y="4088238"/>
            <a:ext cx="368858" cy="368858"/>
          </a:xfrm>
          <a:prstGeom prst="roundRect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09">
              <a:defRPr/>
            </a:pPr>
            <a:endParaRPr lang="zh-CN" altLang="en-US" sz="18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297FD94-6D3F-4E2E-40A4-DAD2CA74D8F1}"/>
              </a:ext>
            </a:extLst>
          </p:cNvPr>
          <p:cNvGrpSpPr/>
          <p:nvPr/>
        </p:nvGrpSpPr>
        <p:grpSpPr>
          <a:xfrm>
            <a:off x="8199042" y="4036031"/>
            <a:ext cx="439971" cy="439971"/>
            <a:chOff x="5824349" y="4832900"/>
            <a:chExt cx="440028" cy="440028"/>
          </a:xfrm>
        </p:grpSpPr>
        <p:sp>
          <p:nvSpPr>
            <p:cNvPr id="38" name="圆角矩形 12">
              <a:extLst>
                <a:ext uri="{FF2B5EF4-FFF2-40B4-BE49-F238E27FC236}">
                  <a16:creationId xmlns:a16="http://schemas.microsoft.com/office/drawing/2014/main" id="{46671E19-6142-8D49-B59A-B963B69EC532}"/>
                </a:ext>
              </a:extLst>
            </p:cNvPr>
            <p:cNvSpPr/>
            <p:nvPr/>
          </p:nvSpPr>
          <p:spPr>
            <a:xfrm rot="2548279">
              <a:off x="5824349" y="4832900"/>
              <a:ext cx="440028" cy="44002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2" descr="D:\51PPT模板网\51pptmoban.com\图片001.jpg">
              <a:extLst>
                <a:ext uri="{FF2B5EF4-FFF2-40B4-BE49-F238E27FC236}">
                  <a16:creationId xmlns:a16="http://schemas.microsoft.com/office/drawing/2014/main" id="{353B46AB-6591-8FF1-56B2-9CBF46A6D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4589" y="4919314"/>
              <a:ext cx="279549" cy="279549"/>
            </a:xfrm>
            <a:custGeom>
              <a:avLst/>
              <a:gdLst>
                <a:gd name="T0" fmla="*/ 72 w 156"/>
                <a:gd name="T1" fmla="*/ 91 h 156"/>
                <a:gd name="T2" fmla="*/ 72 w 156"/>
                <a:gd name="T3" fmla="*/ 143 h 156"/>
                <a:gd name="T4" fmla="*/ 34 w 156"/>
                <a:gd name="T5" fmla="*/ 125 h 156"/>
                <a:gd name="T6" fmla="*/ 23 w 156"/>
                <a:gd name="T7" fmla="*/ 133 h 156"/>
                <a:gd name="T8" fmla="*/ 78 w 156"/>
                <a:gd name="T9" fmla="*/ 156 h 156"/>
                <a:gd name="T10" fmla="*/ 133 w 156"/>
                <a:gd name="T11" fmla="*/ 133 h 156"/>
                <a:gd name="T12" fmla="*/ 123 w 156"/>
                <a:gd name="T13" fmla="*/ 125 h 156"/>
                <a:gd name="T14" fmla="*/ 84 w 156"/>
                <a:gd name="T15" fmla="*/ 143 h 156"/>
                <a:gd name="T16" fmla="*/ 84 w 156"/>
                <a:gd name="T17" fmla="*/ 91 h 156"/>
                <a:gd name="T18" fmla="*/ 136 w 156"/>
                <a:gd name="T19" fmla="*/ 130 h 156"/>
                <a:gd name="T20" fmla="*/ 156 w 156"/>
                <a:gd name="T21" fmla="*/ 78 h 156"/>
                <a:gd name="T22" fmla="*/ 89 w 156"/>
                <a:gd name="T23" fmla="*/ 1 h 156"/>
                <a:gd name="T24" fmla="*/ 89 w 156"/>
                <a:gd name="T25" fmla="*/ 14 h 156"/>
                <a:gd name="T26" fmla="*/ 143 w 156"/>
                <a:gd name="T27" fmla="*/ 78 h 156"/>
                <a:gd name="T28" fmla="*/ 133 w 156"/>
                <a:gd name="T29" fmla="*/ 112 h 156"/>
                <a:gd name="T30" fmla="*/ 84 w 156"/>
                <a:gd name="T31" fmla="*/ 74 h 156"/>
                <a:gd name="T32" fmla="*/ 84 w 156"/>
                <a:gd name="T33" fmla="*/ 0 h 156"/>
                <a:gd name="T34" fmla="*/ 78 w 156"/>
                <a:gd name="T35" fmla="*/ 0 h 156"/>
                <a:gd name="T36" fmla="*/ 71 w 156"/>
                <a:gd name="T37" fmla="*/ 1 h 156"/>
                <a:gd name="T38" fmla="*/ 72 w 156"/>
                <a:gd name="T39" fmla="*/ 74 h 156"/>
                <a:gd name="T40" fmla="*/ 23 w 156"/>
                <a:gd name="T41" fmla="*/ 112 h 156"/>
                <a:gd name="T42" fmla="*/ 13 w 156"/>
                <a:gd name="T43" fmla="*/ 78 h 156"/>
                <a:gd name="T44" fmla="*/ 67 w 156"/>
                <a:gd name="T45" fmla="*/ 14 h 156"/>
                <a:gd name="T46" fmla="*/ 67 w 156"/>
                <a:gd name="T47" fmla="*/ 1 h 156"/>
                <a:gd name="T48" fmla="*/ 0 w 156"/>
                <a:gd name="T49" fmla="*/ 78 h 156"/>
                <a:gd name="T50" fmla="*/ 20 w 156"/>
                <a:gd name="T51" fmla="*/ 130 h 156"/>
                <a:gd name="T52" fmla="*/ 72 w 156"/>
                <a:gd name="T53" fmla="*/ 9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" h="156">
                  <a:moveTo>
                    <a:pt x="72" y="91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57" y="141"/>
                    <a:pt x="44" y="135"/>
                    <a:pt x="34" y="125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37" y="147"/>
                    <a:pt x="57" y="156"/>
                    <a:pt x="78" y="156"/>
                  </a:cubicBezTo>
                  <a:cubicBezTo>
                    <a:pt x="99" y="156"/>
                    <a:pt x="119" y="147"/>
                    <a:pt x="133" y="133"/>
                  </a:cubicBezTo>
                  <a:cubicBezTo>
                    <a:pt x="123" y="125"/>
                    <a:pt x="123" y="125"/>
                    <a:pt x="123" y="125"/>
                  </a:cubicBezTo>
                  <a:cubicBezTo>
                    <a:pt x="112" y="135"/>
                    <a:pt x="99" y="141"/>
                    <a:pt x="84" y="143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8" y="116"/>
                    <a:pt x="156" y="98"/>
                    <a:pt x="156" y="78"/>
                  </a:cubicBezTo>
                  <a:cubicBezTo>
                    <a:pt x="156" y="39"/>
                    <a:pt x="127" y="6"/>
                    <a:pt x="89" y="1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119" y="19"/>
                    <a:pt x="143" y="46"/>
                    <a:pt x="143" y="78"/>
                  </a:cubicBezTo>
                  <a:cubicBezTo>
                    <a:pt x="143" y="90"/>
                    <a:pt x="139" y="102"/>
                    <a:pt x="133" y="112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2" y="0"/>
                    <a:pt x="80" y="0"/>
                    <a:pt x="78" y="0"/>
                  </a:cubicBezTo>
                  <a:cubicBezTo>
                    <a:pt x="76" y="0"/>
                    <a:pt x="74" y="0"/>
                    <a:pt x="71" y="1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17" y="102"/>
                    <a:pt x="13" y="90"/>
                    <a:pt x="13" y="78"/>
                  </a:cubicBezTo>
                  <a:cubicBezTo>
                    <a:pt x="13" y="46"/>
                    <a:pt x="37" y="19"/>
                    <a:pt x="67" y="14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29" y="6"/>
                    <a:pt x="0" y="39"/>
                    <a:pt x="0" y="78"/>
                  </a:cubicBezTo>
                  <a:cubicBezTo>
                    <a:pt x="0" y="98"/>
                    <a:pt x="8" y="116"/>
                    <a:pt x="20" y="130"/>
                  </a:cubicBezTo>
                  <a:lnTo>
                    <a:pt x="72" y="9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309">
                <a:defRPr/>
              </a:pPr>
              <a:endParaRPr lang="zh-CN" altLang="en-US" sz="1800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49" name="图表 48">
            <a:extLst>
              <a:ext uri="{FF2B5EF4-FFF2-40B4-BE49-F238E27FC236}">
                <a16:creationId xmlns:a16="http://schemas.microsoft.com/office/drawing/2014/main" id="{D0988611-53CF-332D-2D5A-6D39F0DC8B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613841"/>
              </p:ext>
            </p:extLst>
          </p:nvPr>
        </p:nvGraphicFramePr>
        <p:xfrm>
          <a:off x="2693051" y="830682"/>
          <a:ext cx="6805897" cy="2884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0" name="泪滴形 49">
            <a:extLst>
              <a:ext uri="{FF2B5EF4-FFF2-40B4-BE49-F238E27FC236}">
                <a16:creationId xmlns:a16="http://schemas.microsoft.com/office/drawing/2014/main" id="{B2A15D8C-A09B-83A4-5C1C-7FC18EFC595E}"/>
              </a:ext>
            </a:extLst>
          </p:cNvPr>
          <p:cNvSpPr/>
          <p:nvPr/>
        </p:nvSpPr>
        <p:spPr>
          <a:xfrm>
            <a:off x="8159494" y="1102359"/>
            <a:ext cx="341097" cy="341097"/>
          </a:xfrm>
          <a:prstGeom prst="teardrop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09">
              <a:defRPr/>
            </a:pPr>
            <a:endParaRPr lang="zh-CN" altLang="en-US" sz="5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7132EF0-BAEF-FD95-1C9B-BDF065218CB8}"/>
              </a:ext>
            </a:extLst>
          </p:cNvPr>
          <p:cNvSpPr txBox="1"/>
          <p:nvPr/>
        </p:nvSpPr>
        <p:spPr>
          <a:xfrm>
            <a:off x="8200840" y="1148594"/>
            <a:ext cx="2584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09">
              <a:defRPr/>
            </a:pPr>
            <a:r>
              <a:rPr lang="en-US" altLang="zh-CN" sz="1050" kern="0" dirty="0">
                <a:solidFill>
                  <a:prstClr val="white"/>
                </a:solidFill>
                <a:cs typeface="+mn-ea"/>
                <a:sym typeface="+mn-lt"/>
              </a:rPr>
              <a:t>8</a:t>
            </a:r>
            <a:endParaRPr lang="zh-CN" altLang="en-US" sz="105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00BD7FA-86C5-49AD-C45E-F0231249F310}"/>
              </a:ext>
            </a:extLst>
          </p:cNvPr>
          <p:cNvSpPr txBox="1"/>
          <p:nvPr/>
        </p:nvSpPr>
        <p:spPr>
          <a:xfrm>
            <a:off x="273049" y="192998"/>
            <a:ext cx="143180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31A7B17-C1E1-03B0-BEC2-B07FBC64F6EA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教学反思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915F018-A20D-D359-B028-2D619E25EB6B}"/>
              </a:ext>
            </a:extLst>
          </p:cNvPr>
          <p:cNvGrpSpPr/>
          <p:nvPr/>
        </p:nvGrpSpPr>
        <p:grpSpPr>
          <a:xfrm>
            <a:off x="2783234" y="4806430"/>
            <a:ext cx="1596742" cy="1278187"/>
            <a:chOff x="968440" y="1906534"/>
            <a:chExt cx="1596742" cy="127818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3BC888D-98A5-6336-47D4-C1C32C278D1F}"/>
                </a:ext>
              </a:extLst>
            </p:cNvPr>
            <p:cNvSpPr txBox="1"/>
            <p:nvPr/>
          </p:nvSpPr>
          <p:spPr>
            <a:xfrm>
              <a:off x="968440" y="2190603"/>
              <a:ext cx="159674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F629A2C-1834-4A96-E30A-B398E0D928B4}"/>
                </a:ext>
              </a:extLst>
            </p:cNvPr>
            <p:cNvSpPr txBox="1"/>
            <p:nvPr/>
          </p:nvSpPr>
          <p:spPr>
            <a:xfrm>
              <a:off x="1151317" y="1906534"/>
              <a:ext cx="12309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4E8F6C8-05F7-0BE1-A566-DAC32952D6DF}"/>
              </a:ext>
            </a:extLst>
          </p:cNvPr>
          <p:cNvGrpSpPr/>
          <p:nvPr/>
        </p:nvGrpSpPr>
        <p:grpSpPr>
          <a:xfrm>
            <a:off x="4386873" y="4806430"/>
            <a:ext cx="1596742" cy="1278187"/>
            <a:chOff x="968440" y="1906534"/>
            <a:chExt cx="1596742" cy="127818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CCEBDB7-6CB6-8A25-0204-15D9E5F6946A}"/>
                </a:ext>
              </a:extLst>
            </p:cNvPr>
            <p:cNvSpPr txBox="1"/>
            <p:nvPr/>
          </p:nvSpPr>
          <p:spPr>
            <a:xfrm>
              <a:off x="968440" y="2190603"/>
              <a:ext cx="159674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2F0D344-70D9-4B1E-CA9D-3003E0D288E4}"/>
                </a:ext>
              </a:extLst>
            </p:cNvPr>
            <p:cNvSpPr txBox="1"/>
            <p:nvPr/>
          </p:nvSpPr>
          <p:spPr>
            <a:xfrm>
              <a:off x="1151317" y="1906534"/>
              <a:ext cx="12309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1FFDA79F-1742-2DAC-14A8-4A8BB68E6598}"/>
              </a:ext>
            </a:extLst>
          </p:cNvPr>
          <p:cNvGrpSpPr/>
          <p:nvPr/>
        </p:nvGrpSpPr>
        <p:grpSpPr>
          <a:xfrm>
            <a:off x="5990510" y="4806430"/>
            <a:ext cx="1596742" cy="1278187"/>
            <a:chOff x="968440" y="1906534"/>
            <a:chExt cx="1596742" cy="12781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CC805FD-27CB-19DF-D478-2E14610D5731}"/>
                </a:ext>
              </a:extLst>
            </p:cNvPr>
            <p:cNvSpPr txBox="1"/>
            <p:nvPr/>
          </p:nvSpPr>
          <p:spPr>
            <a:xfrm>
              <a:off x="968440" y="2190603"/>
              <a:ext cx="159674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4557B91-24F2-6237-51BE-3228C08E596F}"/>
                </a:ext>
              </a:extLst>
            </p:cNvPr>
            <p:cNvSpPr txBox="1"/>
            <p:nvPr/>
          </p:nvSpPr>
          <p:spPr>
            <a:xfrm>
              <a:off x="1151317" y="1906534"/>
              <a:ext cx="12309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EE33AAE-C62D-4AFA-A110-692246203805}"/>
              </a:ext>
            </a:extLst>
          </p:cNvPr>
          <p:cNvGrpSpPr/>
          <p:nvPr/>
        </p:nvGrpSpPr>
        <p:grpSpPr>
          <a:xfrm>
            <a:off x="7620656" y="4806430"/>
            <a:ext cx="1596742" cy="1278187"/>
            <a:chOff x="968440" y="1906534"/>
            <a:chExt cx="1596742" cy="127818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DE195C99-3769-FA6E-7312-699588E651A7}"/>
                </a:ext>
              </a:extLst>
            </p:cNvPr>
            <p:cNvSpPr txBox="1"/>
            <p:nvPr/>
          </p:nvSpPr>
          <p:spPr>
            <a:xfrm>
              <a:off x="968440" y="2190603"/>
              <a:ext cx="159674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A268502-E117-24B6-96A7-AEAE228034D4}"/>
                </a:ext>
              </a:extLst>
            </p:cNvPr>
            <p:cNvSpPr txBox="1"/>
            <p:nvPr/>
          </p:nvSpPr>
          <p:spPr>
            <a:xfrm>
              <a:off x="1151317" y="1906534"/>
              <a:ext cx="12309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4324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:a16="http://schemas.microsoft.com/office/drawing/2014/main" id="{E02A5C5F-F67F-E0ED-EA20-9587E7138B90}"/>
              </a:ext>
            </a:extLst>
          </p:cNvPr>
          <p:cNvSpPr>
            <a:spLocks/>
          </p:cNvSpPr>
          <p:nvPr/>
        </p:nvSpPr>
        <p:spPr bwMode="auto">
          <a:xfrm>
            <a:off x="2226840" y="3235921"/>
            <a:ext cx="542925" cy="469900"/>
          </a:xfrm>
          <a:custGeom>
            <a:avLst/>
            <a:gdLst>
              <a:gd name="T0" fmla="*/ 342 w 342"/>
              <a:gd name="T1" fmla="*/ 0 h 296"/>
              <a:gd name="T2" fmla="*/ 325 w 342"/>
              <a:gd name="T3" fmla="*/ 296 h 296"/>
              <a:gd name="T4" fmla="*/ 0 w 342"/>
              <a:gd name="T5" fmla="*/ 0 h 296"/>
              <a:gd name="T6" fmla="*/ 342 w 342"/>
              <a:gd name="T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2" h="296">
                <a:moveTo>
                  <a:pt x="342" y="0"/>
                </a:moveTo>
                <a:lnTo>
                  <a:pt x="325" y="296"/>
                </a:lnTo>
                <a:lnTo>
                  <a:pt x="0" y="0"/>
                </a:lnTo>
                <a:lnTo>
                  <a:pt x="342" y="0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A5BB4B94-6747-F00B-C6C6-6343198C85F5}"/>
              </a:ext>
            </a:extLst>
          </p:cNvPr>
          <p:cNvSpPr>
            <a:spLocks/>
          </p:cNvSpPr>
          <p:nvPr/>
        </p:nvSpPr>
        <p:spPr bwMode="auto">
          <a:xfrm>
            <a:off x="1317202" y="1700808"/>
            <a:ext cx="1765300" cy="1065213"/>
          </a:xfrm>
          <a:custGeom>
            <a:avLst/>
            <a:gdLst>
              <a:gd name="T0" fmla="*/ 65 w 130"/>
              <a:gd name="T1" fmla="*/ 0 h 77"/>
              <a:gd name="T2" fmla="*/ 0 w 130"/>
              <a:gd name="T3" fmla="*/ 65 h 77"/>
              <a:gd name="T4" fmla="*/ 88 w 130"/>
              <a:gd name="T5" fmla="*/ 65 h 77"/>
              <a:gd name="T6" fmla="*/ 100 w 130"/>
              <a:gd name="T7" fmla="*/ 77 h 77"/>
              <a:gd name="T8" fmla="*/ 112 w 130"/>
              <a:gd name="T9" fmla="*/ 65 h 77"/>
              <a:gd name="T10" fmla="*/ 130 w 130"/>
              <a:gd name="T11" fmla="*/ 65 h 77"/>
              <a:gd name="T12" fmla="*/ 65 w 130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77">
                <a:moveTo>
                  <a:pt x="65" y="0"/>
                </a:moveTo>
                <a:cubicBezTo>
                  <a:pt x="29" y="0"/>
                  <a:pt x="0" y="29"/>
                  <a:pt x="0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29"/>
                  <a:pt x="101" y="0"/>
                  <a:pt x="65" y="0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40F04EDA-26BB-CAF5-4649-49F055DBE5CF}"/>
              </a:ext>
            </a:extLst>
          </p:cNvPr>
          <p:cNvSpPr>
            <a:spLocks/>
          </p:cNvSpPr>
          <p:nvPr/>
        </p:nvSpPr>
        <p:spPr bwMode="auto">
          <a:xfrm>
            <a:off x="1317202" y="2586634"/>
            <a:ext cx="1765300" cy="898525"/>
          </a:xfrm>
          <a:custGeom>
            <a:avLst/>
            <a:gdLst>
              <a:gd name="T0" fmla="*/ 100 w 130"/>
              <a:gd name="T1" fmla="*/ 12 h 65"/>
              <a:gd name="T2" fmla="*/ 88 w 130"/>
              <a:gd name="T3" fmla="*/ 0 h 65"/>
              <a:gd name="T4" fmla="*/ 0 w 130"/>
              <a:gd name="T5" fmla="*/ 0 h 65"/>
              <a:gd name="T6" fmla="*/ 65 w 130"/>
              <a:gd name="T7" fmla="*/ 65 h 65"/>
              <a:gd name="T8" fmla="*/ 130 w 130"/>
              <a:gd name="T9" fmla="*/ 0 h 65"/>
              <a:gd name="T10" fmla="*/ 112 w 130"/>
              <a:gd name="T11" fmla="*/ 0 h 65"/>
              <a:gd name="T12" fmla="*/ 100 w 130"/>
              <a:gd name="T13" fmla="*/ 1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65">
                <a:moveTo>
                  <a:pt x="100" y="12"/>
                </a:moveTo>
                <a:cubicBezTo>
                  <a:pt x="88" y="0"/>
                  <a:pt x="88" y="0"/>
                  <a:pt x="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"/>
                  <a:pt x="29" y="65"/>
                  <a:pt x="65" y="65"/>
                </a:cubicBezTo>
                <a:cubicBezTo>
                  <a:pt x="101" y="65"/>
                  <a:pt x="130" y="36"/>
                  <a:pt x="130" y="0"/>
                </a:cubicBezTo>
                <a:cubicBezTo>
                  <a:pt x="112" y="0"/>
                  <a:pt x="112" y="0"/>
                  <a:pt x="112" y="0"/>
                </a:cubicBezTo>
                <a:lnTo>
                  <a:pt x="100" y="12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58E61D11-C3FD-BA2D-44D3-86379D060C67}"/>
              </a:ext>
            </a:extLst>
          </p:cNvPr>
          <p:cNvSpPr>
            <a:spLocks/>
          </p:cNvSpPr>
          <p:nvPr/>
        </p:nvSpPr>
        <p:spPr bwMode="auto">
          <a:xfrm>
            <a:off x="1398165" y="2461221"/>
            <a:ext cx="476250" cy="234950"/>
          </a:xfrm>
          <a:custGeom>
            <a:avLst/>
            <a:gdLst>
              <a:gd name="T0" fmla="*/ 0 w 300"/>
              <a:gd name="T1" fmla="*/ 148 h 148"/>
              <a:gd name="T2" fmla="*/ 154 w 300"/>
              <a:gd name="T3" fmla="*/ 0 h 148"/>
              <a:gd name="T4" fmla="*/ 300 w 300"/>
              <a:gd name="T5" fmla="*/ 148 h 148"/>
              <a:gd name="T6" fmla="*/ 0 w 300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148">
                <a:moveTo>
                  <a:pt x="0" y="148"/>
                </a:moveTo>
                <a:lnTo>
                  <a:pt x="154" y="0"/>
                </a:lnTo>
                <a:lnTo>
                  <a:pt x="300" y="148"/>
                </a:lnTo>
                <a:lnTo>
                  <a:pt x="0" y="148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135" descr="D:\51PPT模板网\51pptmoban.com\图片001.jpg">
            <a:extLst>
              <a:ext uri="{FF2B5EF4-FFF2-40B4-BE49-F238E27FC236}">
                <a16:creationId xmlns:a16="http://schemas.microsoft.com/office/drawing/2014/main" id="{92BB14CF-1C73-30CE-159D-A342CD9A870F}"/>
              </a:ext>
            </a:extLst>
          </p:cNvPr>
          <p:cNvSpPr>
            <a:spLocks/>
          </p:cNvSpPr>
          <p:nvPr/>
        </p:nvSpPr>
        <p:spPr bwMode="auto">
          <a:xfrm>
            <a:off x="1859366" y="2017630"/>
            <a:ext cx="638936" cy="391972"/>
          </a:xfrm>
          <a:custGeom>
            <a:avLst/>
            <a:gdLst>
              <a:gd name="T0" fmla="*/ 109 w 119"/>
              <a:gd name="T1" fmla="*/ 36 h 73"/>
              <a:gd name="T2" fmla="*/ 87 w 119"/>
              <a:gd name="T3" fmla="*/ 14 h 73"/>
              <a:gd name="T4" fmla="*/ 85 w 119"/>
              <a:gd name="T5" fmla="*/ 15 h 73"/>
              <a:gd name="T6" fmla="*/ 60 w 119"/>
              <a:gd name="T7" fmla="*/ 0 h 73"/>
              <a:gd name="T8" fmla="*/ 32 w 119"/>
              <a:gd name="T9" fmla="*/ 23 h 73"/>
              <a:gd name="T10" fmla="*/ 30 w 119"/>
              <a:gd name="T11" fmla="*/ 22 h 73"/>
              <a:gd name="T12" fmla="*/ 14 w 119"/>
              <a:gd name="T13" fmla="*/ 34 h 73"/>
              <a:gd name="T14" fmla="*/ 0 w 119"/>
              <a:gd name="T15" fmla="*/ 53 h 73"/>
              <a:gd name="T16" fmla="*/ 19 w 119"/>
              <a:gd name="T17" fmla="*/ 73 h 73"/>
              <a:gd name="T18" fmla="*/ 100 w 119"/>
              <a:gd name="T19" fmla="*/ 73 h 73"/>
              <a:gd name="T20" fmla="*/ 119 w 119"/>
              <a:gd name="T21" fmla="*/ 53 h 73"/>
              <a:gd name="T22" fmla="*/ 109 w 119"/>
              <a:gd name="T23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9" h="73">
                <a:moveTo>
                  <a:pt x="109" y="36"/>
                </a:moveTo>
                <a:cubicBezTo>
                  <a:pt x="109" y="24"/>
                  <a:pt x="99" y="14"/>
                  <a:pt x="87" y="14"/>
                </a:cubicBezTo>
                <a:cubicBezTo>
                  <a:pt x="86" y="14"/>
                  <a:pt x="85" y="14"/>
                  <a:pt x="85" y="15"/>
                </a:cubicBezTo>
                <a:cubicBezTo>
                  <a:pt x="80" y="6"/>
                  <a:pt x="70" y="0"/>
                  <a:pt x="60" y="0"/>
                </a:cubicBezTo>
                <a:cubicBezTo>
                  <a:pt x="46" y="0"/>
                  <a:pt x="35" y="10"/>
                  <a:pt x="32" y="23"/>
                </a:cubicBezTo>
                <a:cubicBezTo>
                  <a:pt x="31" y="22"/>
                  <a:pt x="30" y="22"/>
                  <a:pt x="30" y="22"/>
                </a:cubicBezTo>
                <a:cubicBezTo>
                  <a:pt x="22" y="22"/>
                  <a:pt x="16" y="28"/>
                  <a:pt x="14" y="34"/>
                </a:cubicBezTo>
                <a:cubicBezTo>
                  <a:pt x="6" y="37"/>
                  <a:pt x="0" y="44"/>
                  <a:pt x="0" y="53"/>
                </a:cubicBezTo>
                <a:cubicBezTo>
                  <a:pt x="0" y="64"/>
                  <a:pt x="8" y="73"/>
                  <a:pt x="1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11" y="73"/>
                  <a:pt x="119" y="64"/>
                  <a:pt x="119" y="53"/>
                </a:cubicBezTo>
                <a:cubicBezTo>
                  <a:pt x="119" y="46"/>
                  <a:pt x="115" y="40"/>
                  <a:pt x="109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CE6F04DF-2169-62D6-6DCB-E7655D5DC95A}"/>
              </a:ext>
            </a:extLst>
          </p:cNvPr>
          <p:cNvSpPr txBox="1"/>
          <p:nvPr/>
        </p:nvSpPr>
        <p:spPr>
          <a:xfrm>
            <a:off x="1822005" y="2861370"/>
            <a:ext cx="7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A5D8D5AF-7FCA-9689-2385-3B453573B868}"/>
              </a:ext>
            </a:extLst>
          </p:cNvPr>
          <p:cNvSpPr>
            <a:spLocks/>
          </p:cNvSpPr>
          <p:nvPr/>
        </p:nvSpPr>
        <p:spPr bwMode="auto">
          <a:xfrm>
            <a:off x="4808115" y="3235921"/>
            <a:ext cx="544513" cy="469900"/>
          </a:xfrm>
          <a:custGeom>
            <a:avLst/>
            <a:gdLst>
              <a:gd name="T0" fmla="*/ 343 w 343"/>
              <a:gd name="T1" fmla="*/ 0 h 296"/>
              <a:gd name="T2" fmla="*/ 317 w 343"/>
              <a:gd name="T3" fmla="*/ 296 h 296"/>
              <a:gd name="T4" fmla="*/ 0 w 343"/>
              <a:gd name="T5" fmla="*/ 0 h 296"/>
              <a:gd name="T6" fmla="*/ 343 w 343"/>
              <a:gd name="T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3" h="296">
                <a:moveTo>
                  <a:pt x="343" y="0"/>
                </a:moveTo>
                <a:lnTo>
                  <a:pt x="317" y="296"/>
                </a:lnTo>
                <a:lnTo>
                  <a:pt x="0" y="0"/>
                </a:lnTo>
                <a:lnTo>
                  <a:pt x="343" y="0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3D265F4C-733B-B714-4315-29662CEA2DB9}"/>
              </a:ext>
            </a:extLst>
          </p:cNvPr>
          <p:cNvSpPr>
            <a:spLocks/>
          </p:cNvSpPr>
          <p:nvPr/>
        </p:nvSpPr>
        <p:spPr bwMode="auto">
          <a:xfrm>
            <a:off x="3898477" y="1700808"/>
            <a:ext cx="1765300" cy="1065213"/>
          </a:xfrm>
          <a:custGeom>
            <a:avLst/>
            <a:gdLst>
              <a:gd name="T0" fmla="*/ 65 w 130"/>
              <a:gd name="T1" fmla="*/ 0 h 77"/>
              <a:gd name="T2" fmla="*/ 0 w 130"/>
              <a:gd name="T3" fmla="*/ 65 h 77"/>
              <a:gd name="T4" fmla="*/ 88 w 130"/>
              <a:gd name="T5" fmla="*/ 65 h 77"/>
              <a:gd name="T6" fmla="*/ 100 w 130"/>
              <a:gd name="T7" fmla="*/ 77 h 77"/>
              <a:gd name="T8" fmla="*/ 112 w 130"/>
              <a:gd name="T9" fmla="*/ 65 h 77"/>
              <a:gd name="T10" fmla="*/ 130 w 130"/>
              <a:gd name="T11" fmla="*/ 65 h 77"/>
              <a:gd name="T12" fmla="*/ 65 w 130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77">
                <a:moveTo>
                  <a:pt x="65" y="0"/>
                </a:moveTo>
                <a:cubicBezTo>
                  <a:pt x="29" y="0"/>
                  <a:pt x="0" y="29"/>
                  <a:pt x="0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29"/>
                  <a:pt x="101" y="0"/>
                  <a:pt x="65" y="0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C4BBF92C-44F2-0292-68FB-BAF462CDDD73}"/>
              </a:ext>
            </a:extLst>
          </p:cNvPr>
          <p:cNvSpPr>
            <a:spLocks/>
          </p:cNvSpPr>
          <p:nvPr/>
        </p:nvSpPr>
        <p:spPr bwMode="auto">
          <a:xfrm>
            <a:off x="3898477" y="2586634"/>
            <a:ext cx="1765300" cy="898525"/>
          </a:xfrm>
          <a:custGeom>
            <a:avLst/>
            <a:gdLst>
              <a:gd name="T0" fmla="*/ 100 w 130"/>
              <a:gd name="T1" fmla="*/ 12 h 65"/>
              <a:gd name="T2" fmla="*/ 88 w 130"/>
              <a:gd name="T3" fmla="*/ 0 h 65"/>
              <a:gd name="T4" fmla="*/ 0 w 130"/>
              <a:gd name="T5" fmla="*/ 0 h 65"/>
              <a:gd name="T6" fmla="*/ 65 w 130"/>
              <a:gd name="T7" fmla="*/ 65 h 65"/>
              <a:gd name="T8" fmla="*/ 130 w 130"/>
              <a:gd name="T9" fmla="*/ 0 h 65"/>
              <a:gd name="T10" fmla="*/ 112 w 130"/>
              <a:gd name="T11" fmla="*/ 0 h 65"/>
              <a:gd name="T12" fmla="*/ 100 w 130"/>
              <a:gd name="T13" fmla="*/ 1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65">
                <a:moveTo>
                  <a:pt x="100" y="12"/>
                </a:moveTo>
                <a:cubicBezTo>
                  <a:pt x="88" y="0"/>
                  <a:pt x="88" y="0"/>
                  <a:pt x="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"/>
                  <a:pt x="29" y="65"/>
                  <a:pt x="65" y="65"/>
                </a:cubicBezTo>
                <a:cubicBezTo>
                  <a:pt x="101" y="65"/>
                  <a:pt x="130" y="36"/>
                  <a:pt x="130" y="0"/>
                </a:cubicBezTo>
                <a:cubicBezTo>
                  <a:pt x="112" y="0"/>
                  <a:pt x="112" y="0"/>
                  <a:pt x="112" y="0"/>
                </a:cubicBezTo>
                <a:lnTo>
                  <a:pt x="100" y="12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id="{7BEE67F2-CBB0-46CC-F65B-75D94A8BC920}"/>
              </a:ext>
            </a:extLst>
          </p:cNvPr>
          <p:cNvSpPr>
            <a:spLocks/>
          </p:cNvSpPr>
          <p:nvPr/>
        </p:nvSpPr>
        <p:spPr bwMode="auto">
          <a:xfrm>
            <a:off x="3979440" y="2461221"/>
            <a:ext cx="476250" cy="234950"/>
          </a:xfrm>
          <a:custGeom>
            <a:avLst/>
            <a:gdLst>
              <a:gd name="T0" fmla="*/ 0 w 300"/>
              <a:gd name="T1" fmla="*/ 148 h 148"/>
              <a:gd name="T2" fmla="*/ 146 w 300"/>
              <a:gd name="T3" fmla="*/ 0 h 148"/>
              <a:gd name="T4" fmla="*/ 300 w 300"/>
              <a:gd name="T5" fmla="*/ 148 h 148"/>
              <a:gd name="T6" fmla="*/ 0 w 300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148">
                <a:moveTo>
                  <a:pt x="0" y="148"/>
                </a:moveTo>
                <a:lnTo>
                  <a:pt x="146" y="0"/>
                </a:lnTo>
                <a:lnTo>
                  <a:pt x="300" y="148"/>
                </a:lnTo>
                <a:lnTo>
                  <a:pt x="0" y="148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30" descr="D:\51PPT模板网\51pptmoban.com\图片001.jpg">
            <a:extLst>
              <a:ext uri="{FF2B5EF4-FFF2-40B4-BE49-F238E27FC236}">
                <a16:creationId xmlns:a16="http://schemas.microsoft.com/office/drawing/2014/main" id="{6ECD97B1-30B5-72DB-03FC-E8DE7EBEEA8F}"/>
              </a:ext>
            </a:extLst>
          </p:cNvPr>
          <p:cNvSpPr>
            <a:spLocks noEditPoints="1"/>
          </p:cNvSpPr>
          <p:nvPr/>
        </p:nvSpPr>
        <p:spPr bwMode="auto">
          <a:xfrm>
            <a:off x="4538796" y="1984225"/>
            <a:ext cx="425377" cy="425377"/>
          </a:xfrm>
          <a:custGeom>
            <a:avLst/>
            <a:gdLst>
              <a:gd name="T0" fmla="*/ 92 w 102"/>
              <a:gd name="T1" fmla="*/ 42 h 102"/>
              <a:gd name="T2" fmla="*/ 102 w 102"/>
              <a:gd name="T3" fmla="*/ 38 h 102"/>
              <a:gd name="T4" fmla="*/ 97 w 102"/>
              <a:gd name="T5" fmla="*/ 24 h 102"/>
              <a:gd name="T6" fmla="*/ 87 w 102"/>
              <a:gd name="T7" fmla="*/ 28 h 102"/>
              <a:gd name="T8" fmla="*/ 74 w 102"/>
              <a:gd name="T9" fmla="*/ 16 h 102"/>
              <a:gd name="T10" fmla="*/ 78 w 102"/>
              <a:gd name="T11" fmla="*/ 5 h 102"/>
              <a:gd name="T12" fmla="*/ 65 w 102"/>
              <a:gd name="T13" fmla="*/ 0 h 102"/>
              <a:gd name="T14" fmla="*/ 60 w 102"/>
              <a:gd name="T15" fmla="*/ 10 h 102"/>
              <a:gd name="T16" fmla="*/ 42 w 102"/>
              <a:gd name="T17" fmla="*/ 9 h 102"/>
              <a:gd name="T18" fmla="*/ 38 w 102"/>
              <a:gd name="T19" fmla="*/ 0 h 102"/>
              <a:gd name="T20" fmla="*/ 24 w 102"/>
              <a:gd name="T21" fmla="*/ 5 h 102"/>
              <a:gd name="T22" fmla="*/ 28 w 102"/>
              <a:gd name="T23" fmla="*/ 15 h 102"/>
              <a:gd name="T24" fmla="*/ 15 w 102"/>
              <a:gd name="T25" fmla="*/ 28 h 102"/>
              <a:gd name="T26" fmla="*/ 5 w 102"/>
              <a:gd name="T27" fmla="*/ 24 h 102"/>
              <a:gd name="T28" fmla="*/ 0 w 102"/>
              <a:gd name="T29" fmla="*/ 37 h 102"/>
              <a:gd name="T30" fmla="*/ 10 w 102"/>
              <a:gd name="T31" fmla="*/ 42 h 102"/>
              <a:gd name="T32" fmla="*/ 9 w 102"/>
              <a:gd name="T33" fmla="*/ 60 h 102"/>
              <a:gd name="T34" fmla="*/ 0 w 102"/>
              <a:gd name="T35" fmla="*/ 64 h 102"/>
              <a:gd name="T36" fmla="*/ 5 w 102"/>
              <a:gd name="T37" fmla="*/ 78 h 102"/>
              <a:gd name="T38" fmla="*/ 15 w 102"/>
              <a:gd name="T39" fmla="*/ 74 h 102"/>
              <a:gd name="T40" fmla="*/ 28 w 102"/>
              <a:gd name="T41" fmla="*/ 86 h 102"/>
              <a:gd name="T42" fmla="*/ 24 w 102"/>
              <a:gd name="T43" fmla="*/ 97 h 102"/>
              <a:gd name="T44" fmla="*/ 37 w 102"/>
              <a:gd name="T45" fmla="*/ 102 h 102"/>
              <a:gd name="T46" fmla="*/ 42 w 102"/>
              <a:gd name="T47" fmla="*/ 92 h 102"/>
              <a:gd name="T48" fmla="*/ 60 w 102"/>
              <a:gd name="T49" fmla="*/ 92 h 102"/>
              <a:gd name="T50" fmla="*/ 64 w 102"/>
              <a:gd name="T51" fmla="*/ 102 h 102"/>
              <a:gd name="T52" fmla="*/ 78 w 102"/>
              <a:gd name="T53" fmla="*/ 97 h 102"/>
              <a:gd name="T54" fmla="*/ 74 w 102"/>
              <a:gd name="T55" fmla="*/ 87 h 102"/>
              <a:gd name="T56" fmla="*/ 86 w 102"/>
              <a:gd name="T57" fmla="*/ 74 h 102"/>
              <a:gd name="T58" fmla="*/ 97 w 102"/>
              <a:gd name="T59" fmla="*/ 78 h 102"/>
              <a:gd name="T60" fmla="*/ 102 w 102"/>
              <a:gd name="T61" fmla="*/ 65 h 102"/>
              <a:gd name="T62" fmla="*/ 92 w 102"/>
              <a:gd name="T63" fmla="*/ 60 h 102"/>
              <a:gd name="T64" fmla="*/ 92 w 102"/>
              <a:gd name="T65" fmla="*/ 42 h 102"/>
              <a:gd name="T66" fmla="*/ 51 w 102"/>
              <a:gd name="T67" fmla="*/ 71 h 102"/>
              <a:gd name="T68" fmla="*/ 31 w 102"/>
              <a:gd name="T69" fmla="*/ 51 h 102"/>
              <a:gd name="T70" fmla="*/ 46 w 102"/>
              <a:gd name="T71" fmla="*/ 32 h 102"/>
              <a:gd name="T72" fmla="*/ 46 w 102"/>
              <a:gd name="T73" fmla="*/ 28 h 102"/>
              <a:gd name="T74" fmla="*/ 56 w 102"/>
              <a:gd name="T75" fmla="*/ 28 h 102"/>
              <a:gd name="T76" fmla="*/ 56 w 102"/>
              <a:gd name="T77" fmla="*/ 32 h 102"/>
              <a:gd name="T78" fmla="*/ 71 w 102"/>
              <a:gd name="T79" fmla="*/ 51 h 102"/>
              <a:gd name="T80" fmla="*/ 51 w 102"/>
              <a:gd name="T81" fmla="*/ 7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2" h="102">
                <a:moveTo>
                  <a:pt x="92" y="42"/>
                </a:moveTo>
                <a:cubicBezTo>
                  <a:pt x="102" y="38"/>
                  <a:pt x="102" y="38"/>
                  <a:pt x="102" y="38"/>
                </a:cubicBezTo>
                <a:cubicBezTo>
                  <a:pt x="97" y="24"/>
                  <a:pt x="97" y="24"/>
                  <a:pt x="97" y="24"/>
                </a:cubicBezTo>
                <a:cubicBezTo>
                  <a:pt x="87" y="28"/>
                  <a:pt x="87" y="28"/>
                  <a:pt x="87" y="28"/>
                </a:cubicBezTo>
                <a:cubicBezTo>
                  <a:pt x="83" y="23"/>
                  <a:pt x="79" y="19"/>
                  <a:pt x="74" y="16"/>
                </a:cubicBezTo>
                <a:cubicBezTo>
                  <a:pt x="78" y="5"/>
                  <a:pt x="78" y="5"/>
                  <a:pt x="78" y="5"/>
                </a:cubicBezTo>
                <a:cubicBezTo>
                  <a:pt x="65" y="0"/>
                  <a:pt x="65" y="0"/>
                  <a:pt x="65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54" y="8"/>
                  <a:pt x="48" y="8"/>
                  <a:pt x="42" y="9"/>
                </a:cubicBezTo>
                <a:cubicBezTo>
                  <a:pt x="38" y="0"/>
                  <a:pt x="38" y="0"/>
                  <a:pt x="38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28" y="15"/>
                  <a:pt x="28" y="15"/>
                  <a:pt x="28" y="15"/>
                </a:cubicBezTo>
                <a:cubicBezTo>
                  <a:pt x="23" y="19"/>
                  <a:pt x="19" y="23"/>
                  <a:pt x="15" y="28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37"/>
                  <a:pt x="0" y="37"/>
                  <a:pt x="0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8" y="48"/>
                  <a:pt x="8" y="54"/>
                  <a:pt x="9" y="60"/>
                </a:cubicBezTo>
                <a:cubicBezTo>
                  <a:pt x="0" y="64"/>
                  <a:pt x="0" y="64"/>
                  <a:pt x="0" y="64"/>
                </a:cubicBezTo>
                <a:cubicBezTo>
                  <a:pt x="5" y="78"/>
                  <a:pt x="5" y="78"/>
                  <a:pt x="5" y="78"/>
                </a:cubicBezTo>
                <a:cubicBezTo>
                  <a:pt x="15" y="74"/>
                  <a:pt x="15" y="74"/>
                  <a:pt x="15" y="74"/>
                </a:cubicBezTo>
                <a:cubicBezTo>
                  <a:pt x="19" y="79"/>
                  <a:pt x="23" y="83"/>
                  <a:pt x="28" y="86"/>
                </a:cubicBezTo>
                <a:cubicBezTo>
                  <a:pt x="24" y="97"/>
                  <a:pt x="24" y="97"/>
                  <a:pt x="24" y="97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42" y="92"/>
                  <a:pt x="42" y="92"/>
                  <a:pt x="42" y="92"/>
                </a:cubicBezTo>
                <a:cubicBezTo>
                  <a:pt x="48" y="94"/>
                  <a:pt x="54" y="94"/>
                  <a:pt x="60" y="9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78" y="97"/>
                  <a:pt x="78" y="97"/>
                  <a:pt x="78" y="97"/>
                </a:cubicBezTo>
                <a:cubicBezTo>
                  <a:pt x="74" y="87"/>
                  <a:pt x="74" y="87"/>
                  <a:pt x="74" y="87"/>
                </a:cubicBezTo>
                <a:cubicBezTo>
                  <a:pt x="79" y="83"/>
                  <a:pt x="83" y="79"/>
                  <a:pt x="86" y="74"/>
                </a:cubicBezTo>
                <a:cubicBezTo>
                  <a:pt x="97" y="78"/>
                  <a:pt x="97" y="78"/>
                  <a:pt x="97" y="78"/>
                </a:cubicBezTo>
                <a:cubicBezTo>
                  <a:pt x="102" y="65"/>
                  <a:pt x="102" y="65"/>
                  <a:pt x="102" y="65"/>
                </a:cubicBezTo>
                <a:cubicBezTo>
                  <a:pt x="92" y="60"/>
                  <a:pt x="92" y="60"/>
                  <a:pt x="92" y="60"/>
                </a:cubicBezTo>
                <a:cubicBezTo>
                  <a:pt x="94" y="54"/>
                  <a:pt x="94" y="48"/>
                  <a:pt x="92" y="42"/>
                </a:cubicBezTo>
                <a:close/>
                <a:moveTo>
                  <a:pt x="51" y="71"/>
                </a:moveTo>
                <a:cubicBezTo>
                  <a:pt x="40" y="71"/>
                  <a:pt x="31" y="62"/>
                  <a:pt x="31" y="51"/>
                </a:cubicBezTo>
                <a:cubicBezTo>
                  <a:pt x="31" y="42"/>
                  <a:pt x="38" y="34"/>
                  <a:pt x="46" y="32"/>
                </a:cubicBezTo>
                <a:cubicBezTo>
                  <a:pt x="46" y="28"/>
                  <a:pt x="46" y="28"/>
                  <a:pt x="4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32"/>
                  <a:pt x="56" y="32"/>
                  <a:pt x="56" y="32"/>
                </a:cubicBezTo>
                <a:cubicBezTo>
                  <a:pt x="64" y="34"/>
                  <a:pt x="71" y="42"/>
                  <a:pt x="71" y="51"/>
                </a:cubicBezTo>
                <a:cubicBezTo>
                  <a:pt x="71" y="62"/>
                  <a:pt x="62" y="71"/>
                  <a:pt x="51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13">
            <a:extLst>
              <a:ext uri="{FF2B5EF4-FFF2-40B4-BE49-F238E27FC236}">
                <a16:creationId xmlns:a16="http://schemas.microsoft.com/office/drawing/2014/main" id="{F7914E48-3B3E-8526-37D1-CC754A1A56EF}"/>
              </a:ext>
            </a:extLst>
          </p:cNvPr>
          <p:cNvSpPr>
            <a:spLocks/>
          </p:cNvSpPr>
          <p:nvPr/>
        </p:nvSpPr>
        <p:spPr bwMode="auto">
          <a:xfrm>
            <a:off x="7389390" y="3235921"/>
            <a:ext cx="530225" cy="469900"/>
          </a:xfrm>
          <a:custGeom>
            <a:avLst/>
            <a:gdLst>
              <a:gd name="T0" fmla="*/ 334 w 334"/>
              <a:gd name="T1" fmla="*/ 0 h 296"/>
              <a:gd name="T2" fmla="*/ 317 w 334"/>
              <a:gd name="T3" fmla="*/ 296 h 296"/>
              <a:gd name="T4" fmla="*/ 0 w 334"/>
              <a:gd name="T5" fmla="*/ 0 h 296"/>
              <a:gd name="T6" fmla="*/ 334 w 334"/>
              <a:gd name="T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4" h="296">
                <a:moveTo>
                  <a:pt x="334" y="0"/>
                </a:moveTo>
                <a:lnTo>
                  <a:pt x="317" y="296"/>
                </a:lnTo>
                <a:lnTo>
                  <a:pt x="0" y="0"/>
                </a:lnTo>
                <a:lnTo>
                  <a:pt x="334" y="0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FCF9A617-6F84-9998-2507-F7F0D0D0C133}"/>
              </a:ext>
            </a:extLst>
          </p:cNvPr>
          <p:cNvSpPr>
            <a:spLocks/>
          </p:cNvSpPr>
          <p:nvPr/>
        </p:nvSpPr>
        <p:spPr bwMode="auto">
          <a:xfrm>
            <a:off x="6465465" y="1700808"/>
            <a:ext cx="1779588" cy="1065213"/>
          </a:xfrm>
          <a:custGeom>
            <a:avLst/>
            <a:gdLst>
              <a:gd name="T0" fmla="*/ 66 w 131"/>
              <a:gd name="T1" fmla="*/ 0 h 77"/>
              <a:gd name="T2" fmla="*/ 0 w 131"/>
              <a:gd name="T3" fmla="*/ 65 h 77"/>
              <a:gd name="T4" fmla="*/ 89 w 131"/>
              <a:gd name="T5" fmla="*/ 65 h 77"/>
              <a:gd name="T6" fmla="*/ 101 w 131"/>
              <a:gd name="T7" fmla="*/ 77 h 77"/>
              <a:gd name="T8" fmla="*/ 113 w 131"/>
              <a:gd name="T9" fmla="*/ 65 h 77"/>
              <a:gd name="T10" fmla="*/ 131 w 131"/>
              <a:gd name="T11" fmla="*/ 65 h 77"/>
              <a:gd name="T12" fmla="*/ 66 w 131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77">
                <a:moveTo>
                  <a:pt x="66" y="0"/>
                </a:moveTo>
                <a:cubicBezTo>
                  <a:pt x="30" y="0"/>
                  <a:pt x="0" y="29"/>
                  <a:pt x="0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101" y="77"/>
                  <a:pt x="101" y="77"/>
                  <a:pt x="101" y="77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1" y="29"/>
                  <a:pt x="101" y="0"/>
                  <a:pt x="66" y="0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15">
            <a:extLst>
              <a:ext uri="{FF2B5EF4-FFF2-40B4-BE49-F238E27FC236}">
                <a16:creationId xmlns:a16="http://schemas.microsoft.com/office/drawing/2014/main" id="{4EFD8BAB-2285-299E-EE8A-8C7BD9FCBB34}"/>
              </a:ext>
            </a:extLst>
          </p:cNvPr>
          <p:cNvSpPr>
            <a:spLocks/>
          </p:cNvSpPr>
          <p:nvPr/>
        </p:nvSpPr>
        <p:spPr bwMode="auto">
          <a:xfrm>
            <a:off x="6465465" y="2586634"/>
            <a:ext cx="1779588" cy="898525"/>
          </a:xfrm>
          <a:custGeom>
            <a:avLst/>
            <a:gdLst>
              <a:gd name="T0" fmla="*/ 101 w 131"/>
              <a:gd name="T1" fmla="*/ 12 h 65"/>
              <a:gd name="T2" fmla="*/ 89 w 131"/>
              <a:gd name="T3" fmla="*/ 0 h 65"/>
              <a:gd name="T4" fmla="*/ 0 w 131"/>
              <a:gd name="T5" fmla="*/ 0 h 65"/>
              <a:gd name="T6" fmla="*/ 66 w 131"/>
              <a:gd name="T7" fmla="*/ 65 h 65"/>
              <a:gd name="T8" fmla="*/ 131 w 131"/>
              <a:gd name="T9" fmla="*/ 0 h 65"/>
              <a:gd name="T10" fmla="*/ 112 w 131"/>
              <a:gd name="T11" fmla="*/ 0 h 65"/>
              <a:gd name="T12" fmla="*/ 101 w 131"/>
              <a:gd name="T13" fmla="*/ 1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1" h="65">
                <a:moveTo>
                  <a:pt x="101" y="12"/>
                </a:moveTo>
                <a:cubicBezTo>
                  <a:pt x="89" y="0"/>
                  <a:pt x="89" y="0"/>
                  <a:pt x="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"/>
                  <a:pt x="30" y="65"/>
                  <a:pt x="66" y="65"/>
                </a:cubicBezTo>
                <a:cubicBezTo>
                  <a:pt x="101" y="65"/>
                  <a:pt x="131" y="36"/>
                  <a:pt x="131" y="0"/>
                </a:cubicBezTo>
                <a:cubicBezTo>
                  <a:pt x="112" y="0"/>
                  <a:pt x="112" y="0"/>
                  <a:pt x="112" y="0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C8389741-FEAE-9F4A-966F-74EEF894A9BF}"/>
              </a:ext>
            </a:extLst>
          </p:cNvPr>
          <p:cNvSpPr>
            <a:spLocks/>
          </p:cNvSpPr>
          <p:nvPr/>
        </p:nvSpPr>
        <p:spPr bwMode="auto">
          <a:xfrm>
            <a:off x="6560715" y="2461221"/>
            <a:ext cx="476250" cy="234950"/>
          </a:xfrm>
          <a:custGeom>
            <a:avLst/>
            <a:gdLst>
              <a:gd name="T0" fmla="*/ 0 w 300"/>
              <a:gd name="T1" fmla="*/ 148 h 148"/>
              <a:gd name="T2" fmla="*/ 146 w 300"/>
              <a:gd name="T3" fmla="*/ 0 h 148"/>
              <a:gd name="T4" fmla="*/ 300 w 300"/>
              <a:gd name="T5" fmla="*/ 148 h 148"/>
              <a:gd name="T6" fmla="*/ 0 w 300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0" h="148">
                <a:moveTo>
                  <a:pt x="0" y="148"/>
                </a:moveTo>
                <a:lnTo>
                  <a:pt x="146" y="0"/>
                </a:lnTo>
                <a:lnTo>
                  <a:pt x="300" y="148"/>
                </a:lnTo>
                <a:lnTo>
                  <a:pt x="0" y="148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140" descr="D:\51PPT模板网\51pptmoban.com\图片001.jpg">
            <a:extLst>
              <a:ext uri="{FF2B5EF4-FFF2-40B4-BE49-F238E27FC236}">
                <a16:creationId xmlns:a16="http://schemas.microsoft.com/office/drawing/2014/main" id="{888FFD52-5C29-22A6-5B91-F0478D47AE53}"/>
              </a:ext>
            </a:extLst>
          </p:cNvPr>
          <p:cNvSpPr>
            <a:spLocks noEditPoints="1"/>
          </p:cNvSpPr>
          <p:nvPr/>
        </p:nvSpPr>
        <p:spPr bwMode="auto">
          <a:xfrm>
            <a:off x="7089615" y="1973609"/>
            <a:ext cx="497048" cy="420858"/>
          </a:xfrm>
          <a:custGeom>
            <a:avLst/>
            <a:gdLst>
              <a:gd name="T0" fmla="*/ 89 w 116"/>
              <a:gd name="T1" fmla="*/ 35 h 98"/>
              <a:gd name="T2" fmla="*/ 45 w 116"/>
              <a:gd name="T3" fmla="*/ 0 h 98"/>
              <a:gd name="T4" fmla="*/ 0 w 116"/>
              <a:gd name="T5" fmla="*/ 35 h 98"/>
              <a:gd name="T6" fmla="*/ 14 w 116"/>
              <a:gd name="T7" fmla="*/ 61 h 98"/>
              <a:gd name="T8" fmla="*/ 15 w 116"/>
              <a:gd name="T9" fmla="*/ 84 h 98"/>
              <a:gd name="T10" fmla="*/ 33 w 116"/>
              <a:gd name="T11" fmla="*/ 70 h 98"/>
              <a:gd name="T12" fmla="*/ 45 w 116"/>
              <a:gd name="T13" fmla="*/ 71 h 98"/>
              <a:gd name="T14" fmla="*/ 89 w 116"/>
              <a:gd name="T15" fmla="*/ 35 h 98"/>
              <a:gd name="T16" fmla="*/ 45 w 116"/>
              <a:gd name="T17" fmla="*/ 64 h 98"/>
              <a:gd name="T18" fmla="*/ 32 w 116"/>
              <a:gd name="T19" fmla="*/ 62 h 98"/>
              <a:gd name="T20" fmla="*/ 20 w 116"/>
              <a:gd name="T21" fmla="*/ 73 h 98"/>
              <a:gd name="T22" fmla="*/ 20 w 116"/>
              <a:gd name="T23" fmla="*/ 57 h 98"/>
              <a:gd name="T24" fmla="*/ 7 w 116"/>
              <a:gd name="T25" fmla="*/ 35 h 98"/>
              <a:gd name="T26" fmla="*/ 45 w 116"/>
              <a:gd name="T27" fmla="*/ 7 h 98"/>
              <a:gd name="T28" fmla="*/ 82 w 116"/>
              <a:gd name="T29" fmla="*/ 35 h 98"/>
              <a:gd name="T30" fmla="*/ 45 w 116"/>
              <a:gd name="T31" fmla="*/ 64 h 98"/>
              <a:gd name="T32" fmla="*/ 93 w 116"/>
              <a:gd name="T33" fmla="*/ 23 h 98"/>
              <a:gd name="T34" fmla="*/ 96 w 116"/>
              <a:gd name="T35" fmla="*/ 37 h 98"/>
              <a:gd name="T36" fmla="*/ 82 w 116"/>
              <a:gd name="T37" fmla="*/ 66 h 98"/>
              <a:gd name="T38" fmla="*/ 48 w 116"/>
              <a:gd name="T39" fmla="*/ 77 h 98"/>
              <a:gd name="T40" fmla="*/ 47 w 116"/>
              <a:gd name="T41" fmla="*/ 77 h 98"/>
              <a:gd name="T42" fmla="*/ 75 w 116"/>
              <a:gd name="T43" fmla="*/ 86 h 98"/>
              <a:gd name="T44" fmla="*/ 86 w 116"/>
              <a:gd name="T45" fmla="*/ 85 h 98"/>
              <a:gd name="T46" fmla="*/ 103 w 116"/>
              <a:gd name="T47" fmla="*/ 98 h 98"/>
              <a:gd name="T48" fmla="*/ 104 w 116"/>
              <a:gd name="T49" fmla="*/ 77 h 98"/>
              <a:gd name="T50" fmla="*/ 116 w 116"/>
              <a:gd name="T51" fmla="*/ 53 h 98"/>
              <a:gd name="T52" fmla="*/ 93 w 116"/>
              <a:gd name="T53" fmla="*/ 23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6" h="98">
                <a:moveTo>
                  <a:pt x="89" y="35"/>
                </a:moveTo>
                <a:cubicBezTo>
                  <a:pt x="89" y="16"/>
                  <a:pt x="69" y="0"/>
                  <a:pt x="45" y="0"/>
                </a:cubicBezTo>
                <a:cubicBezTo>
                  <a:pt x="20" y="0"/>
                  <a:pt x="0" y="16"/>
                  <a:pt x="0" y="35"/>
                </a:cubicBezTo>
                <a:cubicBezTo>
                  <a:pt x="0" y="45"/>
                  <a:pt x="5" y="55"/>
                  <a:pt x="14" y="61"/>
                </a:cubicBezTo>
                <a:cubicBezTo>
                  <a:pt x="15" y="84"/>
                  <a:pt x="15" y="84"/>
                  <a:pt x="15" y="84"/>
                </a:cubicBezTo>
                <a:cubicBezTo>
                  <a:pt x="33" y="70"/>
                  <a:pt x="33" y="70"/>
                  <a:pt x="33" y="70"/>
                </a:cubicBezTo>
                <a:cubicBezTo>
                  <a:pt x="37" y="71"/>
                  <a:pt x="41" y="71"/>
                  <a:pt x="45" y="71"/>
                </a:cubicBezTo>
                <a:cubicBezTo>
                  <a:pt x="69" y="71"/>
                  <a:pt x="89" y="55"/>
                  <a:pt x="89" y="35"/>
                </a:cubicBezTo>
                <a:close/>
                <a:moveTo>
                  <a:pt x="45" y="64"/>
                </a:moveTo>
                <a:cubicBezTo>
                  <a:pt x="40" y="64"/>
                  <a:pt x="36" y="63"/>
                  <a:pt x="32" y="62"/>
                </a:cubicBezTo>
                <a:cubicBezTo>
                  <a:pt x="20" y="73"/>
                  <a:pt x="20" y="73"/>
                  <a:pt x="20" y="73"/>
                </a:cubicBezTo>
                <a:cubicBezTo>
                  <a:pt x="20" y="57"/>
                  <a:pt x="20" y="57"/>
                  <a:pt x="20" y="57"/>
                </a:cubicBezTo>
                <a:cubicBezTo>
                  <a:pt x="12" y="52"/>
                  <a:pt x="7" y="44"/>
                  <a:pt x="7" y="35"/>
                </a:cubicBezTo>
                <a:cubicBezTo>
                  <a:pt x="7" y="20"/>
                  <a:pt x="24" y="7"/>
                  <a:pt x="45" y="7"/>
                </a:cubicBezTo>
                <a:cubicBezTo>
                  <a:pt x="65" y="7"/>
                  <a:pt x="82" y="20"/>
                  <a:pt x="82" y="35"/>
                </a:cubicBezTo>
                <a:cubicBezTo>
                  <a:pt x="82" y="51"/>
                  <a:pt x="65" y="64"/>
                  <a:pt x="45" y="64"/>
                </a:cubicBezTo>
                <a:close/>
                <a:moveTo>
                  <a:pt x="93" y="23"/>
                </a:moveTo>
                <a:cubicBezTo>
                  <a:pt x="95" y="28"/>
                  <a:pt x="96" y="32"/>
                  <a:pt x="96" y="37"/>
                </a:cubicBezTo>
                <a:cubicBezTo>
                  <a:pt x="96" y="49"/>
                  <a:pt x="90" y="59"/>
                  <a:pt x="82" y="66"/>
                </a:cubicBezTo>
                <a:cubicBezTo>
                  <a:pt x="73" y="73"/>
                  <a:pt x="61" y="77"/>
                  <a:pt x="48" y="77"/>
                </a:cubicBezTo>
                <a:cubicBezTo>
                  <a:pt x="48" y="77"/>
                  <a:pt x="47" y="77"/>
                  <a:pt x="47" y="77"/>
                </a:cubicBezTo>
                <a:cubicBezTo>
                  <a:pt x="54" y="82"/>
                  <a:pt x="64" y="86"/>
                  <a:pt x="75" y="86"/>
                </a:cubicBezTo>
                <a:cubicBezTo>
                  <a:pt x="79" y="86"/>
                  <a:pt x="82" y="86"/>
                  <a:pt x="86" y="85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12" y="71"/>
                  <a:pt x="116" y="62"/>
                  <a:pt x="116" y="53"/>
                </a:cubicBezTo>
                <a:cubicBezTo>
                  <a:pt x="116" y="40"/>
                  <a:pt x="107" y="29"/>
                  <a:pt x="93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17">
            <a:extLst>
              <a:ext uri="{FF2B5EF4-FFF2-40B4-BE49-F238E27FC236}">
                <a16:creationId xmlns:a16="http://schemas.microsoft.com/office/drawing/2014/main" id="{AD91A903-DF34-9D9C-063E-35F5040D6903}"/>
              </a:ext>
            </a:extLst>
          </p:cNvPr>
          <p:cNvSpPr>
            <a:spLocks/>
          </p:cNvSpPr>
          <p:nvPr/>
        </p:nvSpPr>
        <p:spPr bwMode="auto">
          <a:xfrm>
            <a:off x="9957965" y="3235921"/>
            <a:ext cx="542925" cy="469900"/>
          </a:xfrm>
          <a:custGeom>
            <a:avLst/>
            <a:gdLst>
              <a:gd name="T0" fmla="*/ 342 w 342"/>
              <a:gd name="T1" fmla="*/ 0 h 296"/>
              <a:gd name="T2" fmla="*/ 325 w 342"/>
              <a:gd name="T3" fmla="*/ 296 h 296"/>
              <a:gd name="T4" fmla="*/ 0 w 342"/>
              <a:gd name="T5" fmla="*/ 0 h 296"/>
              <a:gd name="T6" fmla="*/ 342 w 342"/>
              <a:gd name="T7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2" h="296">
                <a:moveTo>
                  <a:pt x="342" y="0"/>
                </a:moveTo>
                <a:lnTo>
                  <a:pt x="325" y="296"/>
                </a:lnTo>
                <a:lnTo>
                  <a:pt x="0" y="0"/>
                </a:lnTo>
                <a:lnTo>
                  <a:pt x="342" y="0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18">
            <a:extLst>
              <a:ext uri="{FF2B5EF4-FFF2-40B4-BE49-F238E27FC236}">
                <a16:creationId xmlns:a16="http://schemas.microsoft.com/office/drawing/2014/main" id="{00B6EE89-6E32-A49D-C979-16F841A7910D}"/>
              </a:ext>
            </a:extLst>
          </p:cNvPr>
          <p:cNvSpPr>
            <a:spLocks/>
          </p:cNvSpPr>
          <p:nvPr/>
        </p:nvSpPr>
        <p:spPr bwMode="auto">
          <a:xfrm>
            <a:off x="9046740" y="1700808"/>
            <a:ext cx="1766888" cy="1065213"/>
          </a:xfrm>
          <a:custGeom>
            <a:avLst/>
            <a:gdLst>
              <a:gd name="T0" fmla="*/ 65 w 130"/>
              <a:gd name="T1" fmla="*/ 0 h 77"/>
              <a:gd name="T2" fmla="*/ 0 w 130"/>
              <a:gd name="T3" fmla="*/ 65 h 77"/>
              <a:gd name="T4" fmla="*/ 88 w 130"/>
              <a:gd name="T5" fmla="*/ 65 h 77"/>
              <a:gd name="T6" fmla="*/ 100 w 130"/>
              <a:gd name="T7" fmla="*/ 77 h 77"/>
              <a:gd name="T8" fmla="*/ 112 w 130"/>
              <a:gd name="T9" fmla="*/ 65 h 77"/>
              <a:gd name="T10" fmla="*/ 130 w 130"/>
              <a:gd name="T11" fmla="*/ 65 h 77"/>
              <a:gd name="T12" fmla="*/ 65 w 130"/>
              <a:gd name="T13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77">
                <a:moveTo>
                  <a:pt x="65" y="0"/>
                </a:moveTo>
                <a:cubicBezTo>
                  <a:pt x="29" y="0"/>
                  <a:pt x="0" y="29"/>
                  <a:pt x="0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30" y="29"/>
                  <a:pt x="101" y="0"/>
                  <a:pt x="65" y="0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19">
            <a:extLst>
              <a:ext uri="{FF2B5EF4-FFF2-40B4-BE49-F238E27FC236}">
                <a16:creationId xmlns:a16="http://schemas.microsoft.com/office/drawing/2014/main" id="{7F39AEF1-4F06-EF61-76AC-BD101FA15824}"/>
              </a:ext>
            </a:extLst>
          </p:cNvPr>
          <p:cNvSpPr>
            <a:spLocks/>
          </p:cNvSpPr>
          <p:nvPr/>
        </p:nvSpPr>
        <p:spPr bwMode="auto">
          <a:xfrm>
            <a:off x="9046740" y="2586634"/>
            <a:ext cx="1766888" cy="898525"/>
          </a:xfrm>
          <a:custGeom>
            <a:avLst/>
            <a:gdLst>
              <a:gd name="T0" fmla="*/ 100 w 130"/>
              <a:gd name="T1" fmla="*/ 12 h 65"/>
              <a:gd name="T2" fmla="*/ 89 w 130"/>
              <a:gd name="T3" fmla="*/ 0 h 65"/>
              <a:gd name="T4" fmla="*/ 0 w 130"/>
              <a:gd name="T5" fmla="*/ 0 h 65"/>
              <a:gd name="T6" fmla="*/ 65 w 130"/>
              <a:gd name="T7" fmla="*/ 65 h 65"/>
              <a:gd name="T8" fmla="*/ 130 w 130"/>
              <a:gd name="T9" fmla="*/ 0 h 65"/>
              <a:gd name="T10" fmla="*/ 112 w 130"/>
              <a:gd name="T11" fmla="*/ 0 h 65"/>
              <a:gd name="T12" fmla="*/ 100 w 130"/>
              <a:gd name="T13" fmla="*/ 1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65">
                <a:moveTo>
                  <a:pt x="100" y="12"/>
                </a:moveTo>
                <a:cubicBezTo>
                  <a:pt x="89" y="0"/>
                  <a:pt x="89" y="0"/>
                  <a:pt x="8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6"/>
                  <a:pt x="29" y="65"/>
                  <a:pt x="65" y="65"/>
                </a:cubicBezTo>
                <a:cubicBezTo>
                  <a:pt x="101" y="65"/>
                  <a:pt x="130" y="36"/>
                  <a:pt x="130" y="0"/>
                </a:cubicBezTo>
                <a:cubicBezTo>
                  <a:pt x="112" y="0"/>
                  <a:pt x="112" y="0"/>
                  <a:pt x="112" y="0"/>
                </a:cubicBezTo>
                <a:lnTo>
                  <a:pt x="100" y="12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20">
            <a:extLst>
              <a:ext uri="{FF2B5EF4-FFF2-40B4-BE49-F238E27FC236}">
                <a16:creationId xmlns:a16="http://schemas.microsoft.com/office/drawing/2014/main" id="{069B88D5-71D2-859A-AE4E-5ABAD4FDC53D}"/>
              </a:ext>
            </a:extLst>
          </p:cNvPr>
          <p:cNvSpPr>
            <a:spLocks/>
          </p:cNvSpPr>
          <p:nvPr/>
        </p:nvSpPr>
        <p:spPr bwMode="auto">
          <a:xfrm>
            <a:off x="9129290" y="2461221"/>
            <a:ext cx="474663" cy="234950"/>
          </a:xfrm>
          <a:custGeom>
            <a:avLst/>
            <a:gdLst>
              <a:gd name="T0" fmla="*/ 0 w 299"/>
              <a:gd name="T1" fmla="*/ 148 h 148"/>
              <a:gd name="T2" fmla="*/ 154 w 299"/>
              <a:gd name="T3" fmla="*/ 0 h 148"/>
              <a:gd name="T4" fmla="*/ 299 w 299"/>
              <a:gd name="T5" fmla="*/ 148 h 148"/>
              <a:gd name="T6" fmla="*/ 0 w 299"/>
              <a:gd name="T7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9" h="148">
                <a:moveTo>
                  <a:pt x="0" y="148"/>
                </a:moveTo>
                <a:lnTo>
                  <a:pt x="154" y="0"/>
                </a:lnTo>
                <a:lnTo>
                  <a:pt x="299" y="148"/>
                </a:lnTo>
                <a:lnTo>
                  <a:pt x="0" y="148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146" descr="D:\51PPT模板网\51pptmoban.com\图片001.jpg">
            <a:extLst>
              <a:ext uri="{FF2B5EF4-FFF2-40B4-BE49-F238E27FC236}">
                <a16:creationId xmlns:a16="http://schemas.microsoft.com/office/drawing/2014/main" id="{47B3ED94-1ECF-72F4-F67C-922FA849FFB2}"/>
              </a:ext>
            </a:extLst>
          </p:cNvPr>
          <p:cNvSpPr>
            <a:spLocks/>
          </p:cNvSpPr>
          <p:nvPr/>
        </p:nvSpPr>
        <p:spPr bwMode="auto">
          <a:xfrm>
            <a:off x="9689803" y="1930314"/>
            <a:ext cx="482932" cy="479288"/>
          </a:xfrm>
          <a:custGeom>
            <a:avLst/>
            <a:gdLst>
              <a:gd name="T0" fmla="*/ 56 w 112"/>
              <a:gd name="T1" fmla="*/ 37 h 111"/>
              <a:gd name="T2" fmla="*/ 56 w 112"/>
              <a:gd name="T3" fmla="*/ 37 h 111"/>
              <a:gd name="T4" fmla="*/ 56 w 112"/>
              <a:gd name="T5" fmla="*/ 37 h 111"/>
              <a:gd name="T6" fmla="*/ 0 w 112"/>
              <a:gd name="T7" fmla="*/ 44 h 111"/>
              <a:gd name="T8" fmla="*/ 56 w 112"/>
              <a:gd name="T9" fmla="*/ 111 h 111"/>
              <a:gd name="T10" fmla="*/ 56 w 112"/>
              <a:gd name="T11" fmla="*/ 111 h 111"/>
              <a:gd name="T12" fmla="*/ 56 w 112"/>
              <a:gd name="T13" fmla="*/ 111 h 111"/>
              <a:gd name="T14" fmla="*/ 112 w 112"/>
              <a:gd name="T15" fmla="*/ 44 h 111"/>
              <a:gd name="T16" fmla="*/ 56 w 112"/>
              <a:gd name="T17" fmla="*/ 3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111">
                <a:moveTo>
                  <a:pt x="56" y="37"/>
                </a:move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48" y="0"/>
                  <a:pt x="0" y="11"/>
                  <a:pt x="0" y="44"/>
                </a:cubicBezTo>
                <a:cubicBezTo>
                  <a:pt x="0" y="78"/>
                  <a:pt x="56" y="111"/>
                  <a:pt x="56" y="111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6" y="111"/>
                  <a:pt x="112" y="78"/>
                  <a:pt x="112" y="44"/>
                </a:cubicBezTo>
                <a:cubicBezTo>
                  <a:pt x="112" y="11"/>
                  <a:pt x="64" y="0"/>
                  <a:pt x="56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10973B5-B562-2F3F-B4C5-B37C2ED71971}"/>
              </a:ext>
            </a:extLst>
          </p:cNvPr>
          <p:cNvSpPr txBox="1"/>
          <p:nvPr/>
        </p:nvSpPr>
        <p:spPr>
          <a:xfrm>
            <a:off x="273049" y="192998"/>
            <a:ext cx="143180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39DBB3C-67E3-5FA8-A071-7B36D4CED97D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教学反思</a:t>
            </a:r>
          </a:p>
        </p:txBody>
      </p:sp>
      <p:sp>
        <p:nvSpPr>
          <p:cNvPr id="42" name="文本框 5">
            <a:extLst>
              <a:ext uri="{FF2B5EF4-FFF2-40B4-BE49-F238E27FC236}">
                <a16:creationId xmlns:a16="http://schemas.microsoft.com/office/drawing/2014/main" id="{3170042C-FF5A-8319-D80E-03F851B169BA}"/>
              </a:ext>
            </a:extLst>
          </p:cNvPr>
          <p:cNvSpPr txBox="1"/>
          <p:nvPr/>
        </p:nvSpPr>
        <p:spPr>
          <a:xfrm>
            <a:off x="4424298" y="2861370"/>
            <a:ext cx="7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3" name="文本框 5">
            <a:extLst>
              <a:ext uri="{FF2B5EF4-FFF2-40B4-BE49-F238E27FC236}">
                <a16:creationId xmlns:a16="http://schemas.microsoft.com/office/drawing/2014/main" id="{018EE786-8F27-91BA-7E71-9E64F143B0EE}"/>
              </a:ext>
            </a:extLst>
          </p:cNvPr>
          <p:cNvSpPr txBox="1"/>
          <p:nvPr/>
        </p:nvSpPr>
        <p:spPr>
          <a:xfrm>
            <a:off x="6998430" y="2861370"/>
            <a:ext cx="7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44" name="文本框 5">
            <a:extLst>
              <a:ext uri="{FF2B5EF4-FFF2-40B4-BE49-F238E27FC236}">
                <a16:creationId xmlns:a16="http://schemas.microsoft.com/office/drawing/2014/main" id="{CB41477C-7D53-96B3-DB74-C90FAAA987F2}"/>
              </a:ext>
            </a:extLst>
          </p:cNvPr>
          <p:cNvSpPr txBox="1"/>
          <p:nvPr/>
        </p:nvSpPr>
        <p:spPr>
          <a:xfrm>
            <a:off x="9573354" y="2861370"/>
            <a:ext cx="713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F93B80A-16C7-7CBC-9ED5-67D9972A3FB9}"/>
              </a:ext>
            </a:extLst>
          </p:cNvPr>
          <p:cNvGrpSpPr/>
          <p:nvPr/>
        </p:nvGrpSpPr>
        <p:grpSpPr>
          <a:xfrm>
            <a:off x="1398041" y="3847307"/>
            <a:ext cx="1916659" cy="1047355"/>
            <a:chOff x="283598" y="1906534"/>
            <a:chExt cx="1916659" cy="10473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9633BD3-1DE2-D25F-D7E7-1124EF387342}"/>
                </a:ext>
              </a:extLst>
            </p:cNvPr>
            <p:cNvSpPr txBox="1"/>
            <p:nvPr/>
          </p:nvSpPr>
          <p:spPr>
            <a:xfrm>
              <a:off x="283598" y="2190603"/>
              <a:ext cx="191665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AFDB15F-C539-3AF7-E278-B99753A32C4D}"/>
                </a:ext>
              </a:extLst>
            </p:cNvPr>
            <p:cNvSpPr txBox="1"/>
            <p:nvPr/>
          </p:nvSpPr>
          <p:spPr>
            <a:xfrm>
              <a:off x="283600" y="1906534"/>
              <a:ext cx="15356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BB2ED23-3FA9-E7B4-8025-FE6142F9D716}"/>
              </a:ext>
            </a:extLst>
          </p:cNvPr>
          <p:cNvGrpSpPr/>
          <p:nvPr/>
        </p:nvGrpSpPr>
        <p:grpSpPr>
          <a:xfrm>
            <a:off x="3898477" y="3847307"/>
            <a:ext cx="1916659" cy="1047355"/>
            <a:chOff x="283598" y="1906534"/>
            <a:chExt cx="1916659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5CA457A-FA75-92A7-251F-EF870A00550C}"/>
                </a:ext>
              </a:extLst>
            </p:cNvPr>
            <p:cNvSpPr txBox="1"/>
            <p:nvPr/>
          </p:nvSpPr>
          <p:spPr>
            <a:xfrm>
              <a:off x="283598" y="2190603"/>
              <a:ext cx="191665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296A906-0183-EA2A-A36A-395AEDC90A11}"/>
                </a:ext>
              </a:extLst>
            </p:cNvPr>
            <p:cNvSpPr txBox="1"/>
            <p:nvPr/>
          </p:nvSpPr>
          <p:spPr>
            <a:xfrm>
              <a:off x="283600" y="1906534"/>
              <a:ext cx="15356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E84812B-2B72-DA74-8F2F-2C9A4EA09C1A}"/>
              </a:ext>
            </a:extLst>
          </p:cNvPr>
          <p:cNvGrpSpPr/>
          <p:nvPr/>
        </p:nvGrpSpPr>
        <p:grpSpPr>
          <a:xfrm>
            <a:off x="6465465" y="3847307"/>
            <a:ext cx="1916659" cy="1047355"/>
            <a:chOff x="283598" y="1906534"/>
            <a:chExt cx="1916659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A145C4F-A538-A518-762F-07B8A28F24E4}"/>
                </a:ext>
              </a:extLst>
            </p:cNvPr>
            <p:cNvSpPr txBox="1"/>
            <p:nvPr/>
          </p:nvSpPr>
          <p:spPr>
            <a:xfrm>
              <a:off x="283598" y="2190603"/>
              <a:ext cx="191665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E16C115-9CF5-91A6-B109-A2D0ACC56622}"/>
                </a:ext>
              </a:extLst>
            </p:cNvPr>
            <p:cNvSpPr txBox="1"/>
            <p:nvPr/>
          </p:nvSpPr>
          <p:spPr>
            <a:xfrm>
              <a:off x="283600" y="1906534"/>
              <a:ext cx="15356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90DCF67-C493-7D4D-9B95-89B9D4E68D9D}"/>
              </a:ext>
            </a:extLst>
          </p:cNvPr>
          <p:cNvGrpSpPr/>
          <p:nvPr/>
        </p:nvGrpSpPr>
        <p:grpSpPr>
          <a:xfrm>
            <a:off x="9046740" y="3847307"/>
            <a:ext cx="1916659" cy="1047355"/>
            <a:chOff x="283598" y="1906534"/>
            <a:chExt cx="1916659" cy="10473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9012AAD-1552-8955-C18D-C43E5EA19F7E}"/>
                </a:ext>
              </a:extLst>
            </p:cNvPr>
            <p:cNvSpPr txBox="1"/>
            <p:nvPr/>
          </p:nvSpPr>
          <p:spPr>
            <a:xfrm>
              <a:off x="283598" y="2190603"/>
              <a:ext cx="191665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FF0E978-49C2-5B3A-5C4D-6E70AF347A7C}"/>
                </a:ext>
              </a:extLst>
            </p:cNvPr>
            <p:cNvSpPr txBox="1"/>
            <p:nvPr/>
          </p:nvSpPr>
          <p:spPr>
            <a:xfrm>
              <a:off x="283600" y="1906534"/>
              <a:ext cx="15356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68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>
            <a:extLst>
              <a:ext uri="{FF2B5EF4-FFF2-40B4-BE49-F238E27FC236}">
                <a16:creationId xmlns:a16="http://schemas.microsoft.com/office/drawing/2014/main" id="{71A17DA1-1BD4-AE14-9B68-FBFF9702463B}"/>
              </a:ext>
            </a:extLst>
          </p:cNvPr>
          <p:cNvSpPr>
            <a:spLocks/>
          </p:cNvSpPr>
          <p:nvPr/>
        </p:nvSpPr>
        <p:spPr bwMode="auto">
          <a:xfrm>
            <a:off x="3485399" y="2738444"/>
            <a:ext cx="1522215" cy="895233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674EE01A-A57F-6583-1B56-76D980E74904}"/>
              </a:ext>
            </a:extLst>
          </p:cNvPr>
          <p:cNvSpPr txBox="1"/>
          <p:nvPr/>
        </p:nvSpPr>
        <p:spPr>
          <a:xfrm>
            <a:off x="1733151" y="4018840"/>
            <a:ext cx="2755655" cy="5879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>
              <a:defRPr>
                <a:solidFill>
                  <a:schemeClr val="tx1"/>
                </a:solidFill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5EB41335-C586-EF78-45E7-A40787DD8D54}"/>
              </a:ext>
            </a:extLst>
          </p:cNvPr>
          <p:cNvSpPr txBox="1"/>
          <p:nvPr/>
        </p:nvSpPr>
        <p:spPr>
          <a:xfrm>
            <a:off x="5007613" y="3187321"/>
            <a:ext cx="2988125" cy="587941"/>
          </a:xfrm>
          <a:prstGeom prst="rect">
            <a:avLst/>
          </a:prstGeom>
          <a:solidFill>
            <a:srgbClr val="BFE1C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>
              <a:defRPr>
                <a:solidFill>
                  <a:schemeClr val="tx1"/>
                </a:solidFill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F8DF6611-988A-FBE0-89B9-0C148AD1EDE0}"/>
              </a:ext>
            </a:extLst>
          </p:cNvPr>
          <p:cNvSpPr txBox="1"/>
          <p:nvPr/>
        </p:nvSpPr>
        <p:spPr>
          <a:xfrm>
            <a:off x="8499819" y="2262314"/>
            <a:ext cx="2877142" cy="587941"/>
          </a:xfrm>
          <a:prstGeom prst="rect">
            <a:avLst/>
          </a:prstGeom>
          <a:solidFill>
            <a:srgbClr val="5B7B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>
              <a:defRPr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F8968FF2-2077-F23C-BF74-AAE5E32B9F6E}"/>
              </a:ext>
            </a:extLst>
          </p:cNvPr>
          <p:cNvSpPr>
            <a:spLocks/>
          </p:cNvSpPr>
          <p:nvPr/>
        </p:nvSpPr>
        <p:spPr bwMode="auto">
          <a:xfrm>
            <a:off x="7347213" y="1987915"/>
            <a:ext cx="1522215" cy="895233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69F0648-5D27-1008-F885-9D2F0ADB898D}"/>
              </a:ext>
            </a:extLst>
          </p:cNvPr>
          <p:cNvSpPr txBox="1"/>
          <p:nvPr/>
        </p:nvSpPr>
        <p:spPr>
          <a:xfrm>
            <a:off x="2714879" y="4128144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03B19F-7D6E-EA39-8F6E-AA5318FD6674}"/>
              </a:ext>
            </a:extLst>
          </p:cNvPr>
          <p:cNvSpPr txBox="1"/>
          <p:nvPr/>
        </p:nvSpPr>
        <p:spPr>
          <a:xfrm>
            <a:off x="6181716" y="3296625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2EF0DD-8CF0-C381-E9F0-CA942C55E3EA}"/>
              </a:ext>
            </a:extLst>
          </p:cNvPr>
          <p:cNvSpPr txBox="1"/>
          <p:nvPr/>
        </p:nvSpPr>
        <p:spPr>
          <a:xfrm>
            <a:off x="9618430" y="2371618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grpSp>
        <p:nvGrpSpPr>
          <p:cNvPr id="12" name="Group 4" descr="D:\51PPT模板网\51pptmoban.com\图片001.jpg">
            <a:extLst>
              <a:ext uri="{FF2B5EF4-FFF2-40B4-BE49-F238E27FC236}">
                <a16:creationId xmlns:a16="http://schemas.microsoft.com/office/drawing/2014/main" id="{2D7DEA21-28ED-120D-9052-03C60EDFA46C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145800" y="1816277"/>
            <a:ext cx="2207311" cy="1958985"/>
            <a:chOff x="330" y="1320"/>
            <a:chExt cx="560" cy="497"/>
          </a:xfrm>
          <a:solidFill>
            <a:srgbClr val="5B7B7F"/>
          </a:solidFill>
        </p:grpSpPr>
        <p:sp>
          <p:nvSpPr>
            <p:cNvPr id="13" name="Oval 7">
              <a:extLst>
                <a:ext uri="{FF2B5EF4-FFF2-40B4-BE49-F238E27FC236}">
                  <a16:creationId xmlns:a16="http://schemas.microsoft.com/office/drawing/2014/main" id="{0D45C9B0-F8CA-8EA5-6617-7ED707486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83E6BCA3-F51B-26F0-8A73-FB0DAA6AE677}"/>
                </a:ext>
              </a:extLst>
            </p:cNvPr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8A3A1FF1-03AE-4ABD-7AA5-FA1155446FD5}"/>
                </a:ext>
              </a:extLst>
            </p:cNvPr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9DD96608-4958-A6FD-6641-89AB979718B4}"/>
                </a:ext>
              </a:extLst>
            </p:cNvPr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D11BC9E2-A2D3-77D9-815E-3A174C207102}"/>
                </a:ext>
              </a:extLst>
            </p:cNvPr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AFA323BE-0DFD-3AA3-74B5-FD42954E1260}"/>
                </a:ext>
              </a:extLst>
            </p:cNvPr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AC66C880-6B7D-AE66-147C-B74FE59BE4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31AD9547-9329-EEAE-55BB-A91051C912CF}"/>
                </a:ext>
              </a:extLst>
            </p:cNvPr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CD677FC-3EE4-EF65-4FD7-4D64AD2AECA0}"/>
              </a:ext>
            </a:extLst>
          </p:cNvPr>
          <p:cNvGrpSpPr/>
          <p:nvPr/>
        </p:nvGrpSpPr>
        <p:grpSpPr>
          <a:xfrm>
            <a:off x="2243542" y="4850359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DF85F8C-909B-809C-4CCC-CC00266BF6E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3456897-0EE9-26CC-C23D-2E29610959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33BEB79-9C18-6F9D-F97E-2A5EF86B78B2}"/>
              </a:ext>
            </a:extLst>
          </p:cNvPr>
          <p:cNvGrpSpPr/>
          <p:nvPr/>
        </p:nvGrpSpPr>
        <p:grpSpPr>
          <a:xfrm>
            <a:off x="5470534" y="3971401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F765482-1DD4-532E-F7A1-933CCBE287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D4FBC9D-7A4A-18E9-7061-FCDC4DA5561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B14EFA8-9E89-D4CC-73F1-EF862E9D9198}"/>
              </a:ext>
            </a:extLst>
          </p:cNvPr>
          <p:cNvGrpSpPr/>
          <p:nvPr/>
        </p:nvGrpSpPr>
        <p:grpSpPr>
          <a:xfrm>
            <a:off x="8450824" y="3052112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81BABB5-B427-F938-3251-7140FB20B3A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C80E28E-5643-EF92-425B-7D149B04B38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CD1BDBAF-FA1D-F067-725B-0289239EA94F}"/>
              </a:ext>
            </a:extLst>
          </p:cNvPr>
          <p:cNvSpPr txBox="1"/>
          <p:nvPr/>
        </p:nvSpPr>
        <p:spPr>
          <a:xfrm>
            <a:off x="273049" y="192998"/>
            <a:ext cx="143180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04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0B8BCBD-424E-C4E5-4C4D-92ABD589E60B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教学反思</a:t>
            </a:r>
          </a:p>
        </p:txBody>
      </p:sp>
    </p:spTree>
    <p:extLst>
      <p:ext uri="{BB962C8B-B14F-4D97-AF65-F5344CB8AC3E}">
        <p14:creationId xmlns:p14="http://schemas.microsoft.com/office/powerpoint/2010/main" val="287395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27714E25-9806-F436-8543-1CBEED07EDDB}"/>
              </a:ext>
            </a:extLst>
          </p:cNvPr>
          <p:cNvSpPr/>
          <p:nvPr/>
        </p:nvSpPr>
        <p:spPr>
          <a:xfrm rot="1556835">
            <a:off x="179109" y="-251228"/>
            <a:ext cx="11437541" cy="7572979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5617E09-D2BB-E376-AC2C-43DA769374DE}"/>
              </a:ext>
            </a:extLst>
          </p:cNvPr>
          <p:cNvSpPr/>
          <p:nvPr/>
        </p:nvSpPr>
        <p:spPr>
          <a:xfrm>
            <a:off x="7472252" y="1"/>
            <a:ext cx="4719748" cy="1735215"/>
          </a:xfrm>
          <a:custGeom>
            <a:avLst/>
            <a:gdLst>
              <a:gd name="connsiteX0" fmla="*/ 0 w 4719748"/>
              <a:gd name="connsiteY0" fmla="*/ 0 h 1735215"/>
              <a:gd name="connsiteX1" fmla="*/ 4719748 w 4719748"/>
              <a:gd name="connsiteY1" fmla="*/ 0 h 1735215"/>
              <a:gd name="connsiteX2" fmla="*/ 4719748 w 4719748"/>
              <a:gd name="connsiteY2" fmla="*/ 1601966 h 1735215"/>
              <a:gd name="connsiteX3" fmla="*/ 4426854 w 4719748"/>
              <a:gd name="connsiteY3" fmla="*/ 1663303 h 1735215"/>
              <a:gd name="connsiteX4" fmla="*/ 2833798 w 4719748"/>
              <a:gd name="connsiteY4" fmla="*/ 1638300 h 1735215"/>
              <a:gd name="connsiteX5" fmla="*/ 83901 w 4719748"/>
              <a:gd name="connsiteY5" fmla="*/ 59085 h 173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748" h="1735215">
                <a:moveTo>
                  <a:pt x="0" y="0"/>
                </a:moveTo>
                <a:lnTo>
                  <a:pt x="4719748" y="0"/>
                </a:lnTo>
                <a:lnTo>
                  <a:pt x="4719748" y="1601966"/>
                </a:lnTo>
                <a:lnTo>
                  <a:pt x="4426854" y="1663303"/>
                </a:lnTo>
                <a:cubicBezTo>
                  <a:pt x="3905360" y="1754981"/>
                  <a:pt x="3376723" y="1771650"/>
                  <a:pt x="2833798" y="1638300"/>
                </a:cubicBezTo>
                <a:cubicBezTo>
                  <a:pt x="2019410" y="1438275"/>
                  <a:pt x="860337" y="607814"/>
                  <a:pt x="83901" y="59085"/>
                </a:cubicBez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6DCBF11-220D-1802-88D1-C6D3C06894CB}"/>
              </a:ext>
            </a:extLst>
          </p:cNvPr>
          <p:cNvSpPr/>
          <p:nvPr/>
        </p:nvSpPr>
        <p:spPr>
          <a:xfrm>
            <a:off x="-3429000" y="4878987"/>
            <a:ext cx="11029950" cy="2398113"/>
          </a:xfrm>
          <a:custGeom>
            <a:avLst/>
            <a:gdLst>
              <a:gd name="connsiteX0" fmla="*/ 0 w 11029950"/>
              <a:gd name="connsiteY0" fmla="*/ 207363 h 2398113"/>
              <a:gd name="connsiteX1" fmla="*/ 4819650 w 11029950"/>
              <a:gd name="connsiteY1" fmla="*/ 74013 h 2398113"/>
              <a:gd name="connsiteX2" fmla="*/ 6858000 w 11029950"/>
              <a:gd name="connsiteY2" fmla="*/ 1217013 h 2398113"/>
              <a:gd name="connsiteX3" fmla="*/ 9182100 w 11029950"/>
              <a:gd name="connsiteY3" fmla="*/ 1255113 h 2398113"/>
              <a:gd name="connsiteX4" fmla="*/ 11029950 w 11029950"/>
              <a:gd name="connsiteY4" fmla="*/ 2398113 h 23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950" h="2398113">
                <a:moveTo>
                  <a:pt x="0" y="207363"/>
                </a:moveTo>
                <a:cubicBezTo>
                  <a:pt x="1838325" y="56550"/>
                  <a:pt x="3676650" y="-94262"/>
                  <a:pt x="4819650" y="74013"/>
                </a:cubicBezTo>
                <a:cubicBezTo>
                  <a:pt x="5962650" y="242288"/>
                  <a:pt x="6130925" y="1020163"/>
                  <a:pt x="6858000" y="1217013"/>
                </a:cubicBezTo>
                <a:cubicBezTo>
                  <a:pt x="7585075" y="1413863"/>
                  <a:pt x="8486775" y="1058263"/>
                  <a:pt x="9182100" y="1255113"/>
                </a:cubicBezTo>
                <a:cubicBezTo>
                  <a:pt x="9877425" y="1451963"/>
                  <a:pt x="10453687" y="1925038"/>
                  <a:pt x="11029950" y="2398113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1">
            <a:extLst>
              <a:ext uri="{FF2B5EF4-FFF2-40B4-BE49-F238E27FC236}">
                <a16:creationId xmlns:a16="http://schemas.microsoft.com/office/drawing/2014/main" id="{1DABFA02-674E-1750-15C9-8F04C1A63171}"/>
              </a:ext>
            </a:extLst>
          </p:cNvPr>
          <p:cNvSpPr/>
          <p:nvPr/>
        </p:nvSpPr>
        <p:spPr>
          <a:xfrm rot="12224786">
            <a:off x="8334183" y="4458894"/>
            <a:ext cx="6293294" cy="5604001"/>
          </a:xfrm>
          <a:custGeom>
            <a:avLst/>
            <a:gdLst>
              <a:gd name="connsiteX0" fmla="*/ 4187444 w 6293294"/>
              <a:gd name="connsiteY0" fmla="*/ 5604002 h 5604001"/>
              <a:gd name="connsiteX1" fmla="*/ 4180523 w 6293294"/>
              <a:gd name="connsiteY1" fmla="*/ 5597081 h 5604001"/>
              <a:gd name="connsiteX2" fmla="*/ 4187444 w 6293294"/>
              <a:gd name="connsiteY2" fmla="*/ 5593588 h 5604001"/>
              <a:gd name="connsiteX3" fmla="*/ 4187444 w 6293294"/>
              <a:gd name="connsiteY3" fmla="*/ 5604002 h 5604001"/>
              <a:gd name="connsiteX4" fmla="*/ 3962336 w 6293294"/>
              <a:gd name="connsiteY4" fmla="*/ 5500116 h 5604001"/>
              <a:gd name="connsiteX5" fmla="*/ 3965765 w 6293294"/>
              <a:gd name="connsiteY5" fmla="*/ 5489702 h 5604001"/>
              <a:gd name="connsiteX6" fmla="*/ 3962336 w 6293294"/>
              <a:gd name="connsiteY6" fmla="*/ 5500116 h 5604001"/>
              <a:gd name="connsiteX7" fmla="*/ 1898015 w 6293294"/>
              <a:gd name="connsiteY7" fmla="*/ 4336352 h 5604001"/>
              <a:gd name="connsiteX8" fmla="*/ 1801051 w 6293294"/>
              <a:gd name="connsiteY8" fmla="*/ 4454081 h 5604001"/>
              <a:gd name="connsiteX9" fmla="*/ 1783715 w 6293294"/>
              <a:gd name="connsiteY9" fmla="*/ 4467987 h 5604001"/>
              <a:gd name="connsiteX10" fmla="*/ 1863408 w 6293294"/>
              <a:gd name="connsiteY10" fmla="*/ 4357116 h 5604001"/>
              <a:gd name="connsiteX11" fmla="*/ 1894586 w 6293294"/>
              <a:gd name="connsiteY11" fmla="*/ 4298252 h 5604001"/>
              <a:gd name="connsiteX12" fmla="*/ 1939608 w 6293294"/>
              <a:gd name="connsiteY12" fmla="*/ 4190873 h 5604001"/>
              <a:gd name="connsiteX13" fmla="*/ 1898015 w 6293294"/>
              <a:gd name="connsiteY13" fmla="*/ 4336352 h 5604001"/>
              <a:gd name="connsiteX14" fmla="*/ 5243830 w 6293294"/>
              <a:gd name="connsiteY14" fmla="*/ 3951923 h 5604001"/>
              <a:gd name="connsiteX15" fmla="*/ 5202237 w 6293294"/>
              <a:gd name="connsiteY15" fmla="*/ 4076573 h 5604001"/>
              <a:gd name="connsiteX16" fmla="*/ 5240337 w 6293294"/>
              <a:gd name="connsiteY16" fmla="*/ 3941509 h 5604001"/>
              <a:gd name="connsiteX17" fmla="*/ 5243830 w 6293294"/>
              <a:gd name="connsiteY17" fmla="*/ 3951923 h 5604001"/>
              <a:gd name="connsiteX18" fmla="*/ 5399659 w 6293294"/>
              <a:gd name="connsiteY18" fmla="*/ 4038473 h 5604001"/>
              <a:gd name="connsiteX19" fmla="*/ 5299266 w 6293294"/>
              <a:gd name="connsiteY19" fmla="*/ 3903409 h 5604001"/>
              <a:gd name="connsiteX20" fmla="*/ 5399659 w 6293294"/>
              <a:gd name="connsiteY20" fmla="*/ 4038473 h 5604001"/>
              <a:gd name="connsiteX21" fmla="*/ 654621 w 6293294"/>
              <a:gd name="connsiteY21" fmla="*/ 4017709 h 5604001"/>
              <a:gd name="connsiteX22" fmla="*/ 772414 w 6293294"/>
              <a:gd name="connsiteY22" fmla="*/ 3802951 h 5604001"/>
              <a:gd name="connsiteX23" fmla="*/ 654621 w 6293294"/>
              <a:gd name="connsiteY23" fmla="*/ 4017709 h 5604001"/>
              <a:gd name="connsiteX24" fmla="*/ 2168208 w 6293294"/>
              <a:gd name="connsiteY24" fmla="*/ 3861816 h 5604001"/>
              <a:gd name="connsiteX25" fmla="*/ 2175129 w 6293294"/>
              <a:gd name="connsiteY25" fmla="*/ 3920744 h 5604001"/>
              <a:gd name="connsiteX26" fmla="*/ 2137029 w 6293294"/>
              <a:gd name="connsiteY26" fmla="*/ 3789109 h 5604001"/>
              <a:gd name="connsiteX27" fmla="*/ 2137029 w 6293294"/>
              <a:gd name="connsiteY27" fmla="*/ 3771773 h 5604001"/>
              <a:gd name="connsiteX28" fmla="*/ 2168208 w 6293294"/>
              <a:gd name="connsiteY28" fmla="*/ 3861816 h 5604001"/>
              <a:gd name="connsiteX29" fmla="*/ 5171059 w 6293294"/>
              <a:gd name="connsiteY29" fmla="*/ 3844544 h 5604001"/>
              <a:gd name="connsiteX30" fmla="*/ 5143374 w 6293294"/>
              <a:gd name="connsiteY30" fmla="*/ 3979609 h 5604001"/>
              <a:gd name="connsiteX31" fmla="*/ 5164137 w 6293294"/>
              <a:gd name="connsiteY31" fmla="*/ 3837623 h 5604001"/>
              <a:gd name="connsiteX32" fmla="*/ 5150295 w 6293294"/>
              <a:gd name="connsiteY32" fmla="*/ 3754501 h 5604001"/>
              <a:gd name="connsiteX33" fmla="*/ 5171059 w 6293294"/>
              <a:gd name="connsiteY33" fmla="*/ 3844544 h 5604001"/>
              <a:gd name="connsiteX34" fmla="*/ 5351209 w 6293294"/>
              <a:gd name="connsiteY34" fmla="*/ 3903409 h 5604001"/>
              <a:gd name="connsiteX35" fmla="*/ 5202237 w 6293294"/>
              <a:gd name="connsiteY35" fmla="*/ 3705987 h 5604001"/>
              <a:gd name="connsiteX36" fmla="*/ 5351209 w 6293294"/>
              <a:gd name="connsiteY36" fmla="*/ 3903409 h 5604001"/>
              <a:gd name="connsiteX37" fmla="*/ 2130108 w 6293294"/>
              <a:gd name="connsiteY37" fmla="*/ 3931095 h 5604001"/>
              <a:gd name="connsiteX38" fmla="*/ 2126615 w 6293294"/>
              <a:gd name="connsiteY38" fmla="*/ 3986530 h 5604001"/>
              <a:gd name="connsiteX39" fmla="*/ 2112772 w 6293294"/>
              <a:gd name="connsiteY39" fmla="*/ 3955351 h 5604001"/>
              <a:gd name="connsiteX40" fmla="*/ 2078164 w 6293294"/>
              <a:gd name="connsiteY40" fmla="*/ 3747516 h 5604001"/>
              <a:gd name="connsiteX41" fmla="*/ 2046986 w 6293294"/>
              <a:gd name="connsiteY41" fmla="*/ 3702495 h 5604001"/>
              <a:gd name="connsiteX42" fmla="*/ 2043494 w 6293294"/>
              <a:gd name="connsiteY42" fmla="*/ 3709416 h 5604001"/>
              <a:gd name="connsiteX43" fmla="*/ 2043494 w 6293294"/>
              <a:gd name="connsiteY43" fmla="*/ 3688651 h 5604001"/>
              <a:gd name="connsiteX44" fmla="*/ 2130108 w 6293294"/>
              <a:gd name="connsiteY44" fmla="*/ 3931095 h 5604001"/>
              <a:gd name="connsiteX45" fmla="*/ 505714 w 6293294"/>
              <a:gd name="connsiteY45" fmla="*/ 3740595 h 5604001"/>
              <a:gd name="connsiteX46" fmla="*/ 453771 w 6293294"/>
              <a:gd name="connsiteY46" fmla="*/ 3726751 h 5604001"/>
              <a:gd name="connsiteX47" fmla="*/ 751586 w 6293294"/>
              <a:gd name="connsiteY47" fmla="*/ 3685223 h 5604001"/>
              <a:gd name="connsiteX48" fmla="*/ 505714 w 6293294"/>
              <a:gd name="connsiteY48" fmla="*/ 3740595 h 5604001"/>
              <a:gd name="connsiteX49" fmla="*/ 1111821 w 6293294"/>
              <a:gd name="connsiteY49" fmla="*/ 3685223 h 5604001"/>
              <a:gd name="connsiteX50" fmla="*/ 987108 w 6293294"/>
              <a:gd name="connsiteY50" fmla="*/ 3785616 h 5604001"/>
              <a:gd name="connsiteX51" fmla="*/ 841692 w 6293294"/>
              <a:gd name="connsiteY51" fmla="*/ 3986530 h 5604001"/>
              <a:gd name="connsiteX52" fmla="*/ 1111821 w 6293294"/>
              <a:gd name="connsiteY52" fmla="*/ 3681730 h 5604001"/>
              <a:gd name="connsiteX53" fmla="*/ 1111821 w 6293294"/>
              <a:gd name="connsiteY53" fmla="*/ 3685223 h 5604001"/>
              <a:gd name="connsiteX54" fmla="*/ 3415094 w 6293294"/>
              <a:gd name="connsiteY54" fmla="*/ 3615944 h 5604001"/>
              <a:gd name="connsiteX55" fmla="*/ 3806444 w 6293294"/>
              <a:gd name="connsiteY55" fmla="*/ 3834130 h 5604001"/>
              <a:gd name="connsiteX56" fmla="*/ 3906901 w 6293294"/>
              <a:gd name="connsiteY56" fmla="*/ 3802951 h 5604001"/>
              <a:gd name="connsiteX57" fmla="*/ 3771837 w 6293294"/>
              <a:gd name="connsiteY57" fmla="*/ 3851466 h 5604001"/>
              <a:gd name="connsiteX58" fmla="*/ 3401187 w 6293294"/>
              <a:gd name="connsiteY58" fmla="*/ 3612451 h 5604001"/>
              <a:gd name="connsiteX59" fmla="*/ 3415094 w 6293294"/>
              <a:gd name="connsiteY59" fmla="*/ 3615944 h 5604001"/>
              <a:gd name="connsiteX60" fmla="*/ 2123186 w 6293294"/>
              <a:gd name="connsiteY60" fmla="*/ 3699066 h 5604001"/>
              <a:gd name="connsiteX61" fmla="*/ 2164715 w 6293294"/>
              <a:gd name="connsiteY61" fmla="*/ 3757930 h 5604001"/>
              <a:gd name="connsiteX62" fmla="*/ 2220151 w 6293294"/>
              <a:gd name="connsiteY62" fmla="*/ 3827209 h 5604001"/>
              <a:gd name="connsiteX63" fmla="*/ 2424494 w 6293294"/>
              <a:gd name="connsiteY63" fmla="*/ 3903409 h 5604001"/>
              <a:gd name="connsiteX64" fmla="*/ 2590737 w 6293294"/>
              <a:gd name="connsiteY64" fmla="*/ 3778695 h 5604001"/>
              <a:gd name="connsiteX65" fmla="*/ 2632329 w 6293294"/>
              <a:gd name="connsiteY65" fmla="*/ 3789109 h 5604001"/>
              <a:gd name="connsiteX66" fmla="*/ 2739708 w 6293294"/>
              <a:gd name="connsiteY66" fmla="*/ 3688651 h 5604001"/>
              <a:gd name="connsiteX67" fmla="*/ 2750058 w 6293294"/>
              <a:gd name="connsiteY67" fmla="*/ 3751009 h 5604001"/>
              <a:gd name="connsiteX68" fmla="*/ 2642680 w 6293294"/>
              <a:gd name="connsiteY68" fmla="*/ 3903409 h 5604001"/>
              <a:gd name="connsiteX69" fmla="*/ 2587308 w 6293294"/>
              <a:gd name="connsiteY69" fmla="*/ 3955351 h 5604001"/>
              <a:gd name="connsiteX70" fmla="*/ 2587308 w 6293294"/>
              <a:gd name="connsiteY70" fmla="*/ 4028123 h 5604001"/>
              <a:gd name="connsiteX71" fmla="*/ 2493772 w 6293294"/>
              <a:gd name="connsiteY71" fmla="*/ 4125087 h 5604001"/>
              <a:gd name="connsiteX72" fmla="*/ 2434908 w 6293294"/>
              <a:gd name="connsiteY72" fmla="*/ 4111244 h 5604001"/>
              <a:gd name="connsiteX73" fmla="*/ 2324037 w 6293294"/>
              <a:gd name="connsiteY73" fmla="*/ 4180459 h 5604001"/>
              <a:gd name="connsiteX74" fmla="*/ 2202815 w 6293294"/>
              <a:gd name="connsiteY74" fmla="*/ 4152773 h 5604001"/>
              <a:gd name="connsiteX75" fmla="*/ 2078164 w 6293294"/>
              <a:gd name="connsiteY75" fmla="*/ 4197795 h 5604001"/>
              <a:gd name="connsiteX76" fmla="*/ 2022729 w 6293294"/>
              <a:gd name="connsiteY76" fmla="*/ 4152773 h 5604001"/>
              <a:gd name="connsiteX77" fmla="*/ 2036572 w 6293294"/>
              <a:gd name="connsiteY77" fmla="*/ 4093909 h 5604001"/>
              <a:gd name="connsiteX78" fmla="*/ 2029651 w 6293294"/>
              <a:gd name="connsiteY78" fmla="*/ 4086987 h 5604001"/>
              <a:gd name="connsiteX79" fmla="*/ 2033143 w 6293294"/>
              <a:gd name="connsiteY79" fmla="*/ 4059238 h 5604001"/>
              <a:gd name="connsiteX80" fmla="*/ 1970786 w 6293294"/>
              <a:gd name="connsiteY80" fmla="*/ 3944938 h 5604001"/>
              <a:gd name="connsiteX81" fmla="*/ 1956943 w 6293294"/>
              <a:gd name="connsiteY81" fmla="*/ 3841051 h 5604001"/>
              <a:gd name="connsiteX82" fmla="*/ 1977708 w 6293294"/>
              <a:gd name="connsiteY82" fmla="*/ 3796030 h 5604001"/>
              <a:gd name="connsiteX83" fmla="*/ 1950021 w 6293294"/>
              <a:gd name="connsiteY83" fmla="*/ 3702495 h 5604001"/>
              <a:gd name="connsiteX84" fmla="*/ 1974215 w 6293294"/>
              <a:gd name="connsiteY84" fmla="*/ 3633280 h 5604001"/>
              <a:gd name="connsiteX85" fmla="*/ 1974215 w 6293294"/>
              <a:gd name="connsiteY85" fmla="*/ 3581273 h 5604001"/>
              <a:gd name="connsiteX86" fmla="*/ 2123186 w 6293294"/>
              <a:gd name="connsiteY86" fmla="*/ 3699066 h 5604001"/>
              <a:gd name="connsiteX87" fmla="*/ 1496251 w 6293294"/>
              <a:gd name="connsiteY87" fmla="*/ 3553587 h 5604001"/>
              <a:gd name="connsiteX88" fmla="*/ 1513586 w 6293294"/>
              <a:gd name="connsiteY88" fmla="*/ 3612451 h 5604001"/>
              <a:gd name="connsiteX89" fmla="*/ 1475486 w 6293294"/>
              <a:gd name="connsiteY89" fmla="*/ 3695573 h 5604001"/>
              <a:gd name="connsiteX90" fmla="*/ 1503172 w 6293294"/>
              <a:gd name="connsiteY90" fmla="*/ 3609023 h 5604001"/>
              <a:gd name="connsiteX91" fmla="*/ 1485900 w 6293294"/>
              <a:gd name="connsiteY91" fmla="*/ 3553587 h 5604001"/>
              <a:gd name="connsiteX92" fmla="*/ 1496251 w 6293294"/>
              <a:gd name="connsiteY92" fmla="*/ 3553587 h 5604001"/>
              <a:gd name="connsiteX93" fmla="*/ 5053330 w 6293294"/>
              <a:gd name="connsiteY93" fmla="*/ 3550095 h 5604001"/>
              <a:gd name="connsiteX94" fmla="*/ 5001387 w 6293294"/>
              <a:gd name="connsiteY94" fmla="*/ 3609023 h 5604001"/>
              <a:gd name="connsiteX95" fmla="*/ 5042916 w 6293294"/>
              <a:gd name="connsiteY95" fmla="*/ 3550095 h 5604001"/>
              <a:gd name="connsiteX96" fmla="*/ 5053330 w 6293294"/>
              <a:gd name="connsiteY96" fmla="*/ 3550095 h 5604001"/>
              <a:gd name="connsiteX97" fmla="*/ 1115314 w 6293294"/>
              <a:gd name="connsiteY97" fmla="*/ 3560509 h 5604001"/>
              <a:gd name="connsiteX98" fmla="*/ 949008 w 6293294"/>
              <a:gd name="connsiteY98" fmla="*/ 3560509 h 5604001"/>
              <a:gd name="connsiteX99" fmla="*/ 644271 w 6293294"/>
              <a:gd name="connsiteY99" fmla="*/ 3636709 h 5604001"/>
              <a:gd name="connsiteX100" fmla="*/ 1004443 w 6293294"/>
              <a:gd name="connsiteY100" fmla="*/ 3550095 h 5604001"/>
              <a:gd name="connsiteX101" fmla="*/ 1115314 w 6293294"/>
              <a:gd name="connsiteY101" fmla="*/ 3560509 h 5604001"/>
              <a:gd name="connsiteX102" fmla="*/ 3879215 w 6293294"/>
              <a:gd name="connsiteY102" fmla="*/ 3709416 h 5604001"/>
              <a:gd name="connsiteX103" fmla="*/ 3958844 w 6293294"/>
              <a:gd name="connsiteY103" fmla="*/ 3712909 h 5604001"/>
              <a:gd name="connsiteX104" fmla="*/ 4041965 w 6293294"/>
              <a:gd name="connsiteY104" fmla="*/ 3702495 h 5604001"/>
              <a:gd name="connsiteX105" fmla="*/ 4121658 w 6293294"/>
              <a:gd name="connsiteY105" fmla="*/ 3685223 h 5604001"/>
              <a:gd name="connsiteX106" fmla="*/ 4197858 w 6293294"/>
              <a:gd name="connsiteY106" fmla="*/ 3660966 h 5604001"/>
              <a:gd name="connsiteX107" fmla="*/ 4242880 w 6293294"/>
              <a:gd name="connsiteY107" fmla="*/ 3751009 h 5604001"/>
              <a:gd name="connsiteX108" fmla="*/ 4246309 w 6293294"/>
              <a:gd name="connsiteY108" fmla="*/ 3778695 h 5604001"/>
              <a:gd name="connsiteX109" fmla="*/ 4277487 w 6293294"/>
              <a:gd name="connsiteY109" fmla="*/ 3841051 h 5604001"/>
              <a:gd name="connsiteX110" fmla="*/ 4222051 w 6293294"/>
              <a:gd name="connsiteY110" fmla="*/ 3927666 h 5604001"/>
              <a:gd name="connsiteX111" fmla="*/ 4228974 w 6293294"/>
              <a:gd name="connsiteY111" fmla="*/ 3969195 h 5604001"/>
              <a:gd name="connsiteX112" fmla="*/ 4183951 w 6293294"/>
              <a:gd name="connsiteY112" fmla="*/ 4080066 h 5604001"/>
              <a:gd name="connsiteX113" fmla="*/ 4152836 w 6293294"/>
              <a:gd name="connsiteY113" fmla="*/ 4097338 h 5604001"/>
              <a:gd name="connsiteX114" fmla="*/ 4128580 w 6293294"/>
              <a:gd name="connsiteY114" fmla="*/ 4100830 h 5604001"/>
              <a:gd name="connsiteX115" fmla="*/ 4100830 w 6293294"/>
              <a:gd name="connsiteY115" fmla="*/ 4149344 h 5604001"/>
              <a:gd name="connsiteX116" fmla="*/ 4021201 w 6293294"/>
              <a:gd name="connsiteY116" fmla="*/ 4242816 h 5604001"/>
              <a:gd name="connsiteX117" fmla="*/ 3976180 w 6293294"/>
              <a:gd name="connsiteY117" fmla="*/ 4253230 h 5604001"/>
              <a:gd name="connsiteX118" fmla="*/ 3899980 w 6293294"/>
              <a:gd name="connsiteY118" fmla="*/ 4215130 h 5604001"/>
              <a:gd name="connsiteX119" fmla="*/ 3799522 w 6293294"/>
              <a:gd name="connsiteY119" fmla="*/ 4305173 h 5604001"/>
              <a:gd name="connsiteX120" fmla="*/ 3699065 w 6293294"/>
              <a:gd name="connsiteY120" fmla="*/ 4270566 h 5604001"/>
              <a:gd name="connsiteX121" fmla="*/ 3761422 w 6293294"/>
              <a:gd name="connsiteY121" fmla="*/ 4253230 h 5604001"/>
              <a:gd name="connsiteX122" fmla="*/ 3754501 w 6293294"/>
              <a:gd name="connsiteY122" fmla="*/ 4249738 h 5604001"/>
              <a:gd name="connsiteX123" fmla="*/ 3692144 w 6293294"/>
              <a:gd name="connsiteY123" fmla="*/ 4260152 h 5604001"/>
              <a:gd name="connsiteX124" fmla="*/ 3615944 w 6293294"/>
              <a:gd name="connsiteY124" fmla="*/ 4159695 h 5604001"/>
              <a:gd name="connsiteX125" fmla="*/ 3577844 w 6293294"/>
              <a:gd name="connsiteY125" fmla="*/ 4010787 h 5604001"/>
              <a:gd name="connsiteX126" fmla="*/ 3480880 w 6293294"/>
              <a:gd name="connsiteY126" fmla="*/ 3910330 h 5604001"/>
              <a:gd name="connsiteX127" fmla="*/ 3397758 w 6293294"/>
              <a:gd name="connsiteY127" fmla="*/ 3882644 h 5604001"/>
              <a:gd name="connsiteX128" fmla="*/ 3331972 w 6293294"/>
              <a:gd name="connsiteY128" fmla="*/ 3889566 h 5604001"/>
              <a:gd name="connsiteX129" fmla="*/ 3293872 w 6293294"/>
              <a:gd name="connsiteY129" fmla="*/ 3858387 h 5604001"/>
              <a:gd name="connsiteX130" fmla="*/ 3092958 w 6293294"/>
              <a:gd name="connsiteY130" fmla="*/ 3692144 h 5604001"/>
              <a:gd name="connsiteX131" fmla="*/ 3002915 w 6293294"/>
              <a:gd name="connsiteY131" fmla="*/ 3605530 h 5604001"/>
              <a:gd name="connsiteX132" fmla="*/ 2971737 w 6293294"/>
              <a:gd name="connsiteY132" fmla="*/ 3518980 h 5604001"/>
              <a:gd name="connsiteX133" fmla="*/ 3092958 w 6293294"/>
              <a:gd name="connsiteY133" fmla="*/ 3574351 h 5604001"/>
              <a:gd name="connsiteX134" fmla="*/ 3141472 w 6293294"/>
              <a:gd name="connsiteY134" fmla="*/ 3567430 h 5604001"/>
              <a:gd name="connsiteX135" fmla="*/ 3162237 w 6293294"/>
              <a:gd name="connsiteY135" fmla="*/ 3595180 h 5604001"/>
              <a:gd name="connsiteX136" fmla="*/ 3137980 w 6293294"/>
              <a:gd name="connsiteY136" fmla="*/ 3622866 h 5604001"/>
              <a:gd name="connsiteX137" fmla="*/ 3290380 w 6293294"/>
              <a:gd name="connsiteY137" fmla="*/ 3747516 h 5604001"/>
              <a:gd name="connsiteX138" fmla="*/ 3352737 w 6293294"/>
              <a:gd name="connsiteY138" fmla="*/ 3716401 h 5604001"/>
              <a:gd name="connsiteX139" fmla="*/ 3442780 w 6293294"/>
              <a:gd name="connsiteY139" fmla="*/ 3789109 h 5604001"/>
              <a:gd name="connsiteX140" fmla="*/ 3574415 w 6293294"/>
              <a:gd name="connsiteY140" fmla="*/ 3854895 h 5604001"/>
              <a:gd name="connsiteX141" fmla="*/ 3588258 w 6293294"/>
              <a:gd name="connsiteY141" fmla="*/ 3851466 h 5604001"/>
              <a:gd name="connsiteX142" fmla="*/ 3359658 w 6293294"/>
              <a:gd name="connsiteY142" fmla="*/ 3709416 h 5604001"/>
              <a:gd name="connsiteX143" fmla="*/ 3394265 w 6293294"/>
              <a:gd name="connsiteY143" fmla="*/ 3602101 h 5604001"/>
              <a:gd name="connsiteX144" fmla="*/ 3512058 w 6293294"/>
              <a:gd name="connsiteY144" fmla="*/ 3501644 h 5604001"/>
              <a:gd name="connsiteX145" fmla="*/ 3879215 w 6293294"/>
              <a:gd name="connsiteY145" fmla="*/ 3709416 h 5604001"/>
              <a:gd name="connsiteX146" fmla="*/ 5437759 w 6293294"/>
              <a:gd name="connsiteY146" fmla="*/ 3543173 h 5604001"/>
              <a:gd name="connsiteX147" fmla="*/ 5365051 w 6293294"/>
              <a:gd name="connsiteY147" fmla="*/ 3473895 h 5604001"/>
              <a:gd name="connsiteX148" fmla="*/ 5365051 w 6293294"/>
              <a:gd name="connsiteY148" fmla="*/ 3439287 h 5604001"/>
              <a:gd name="connsiteX149" fmla="*/ 5437759 w 6293294"/>
              <a:gd name="connsiteY149" fmla="*/ 3543173 h 5604001"/>
              <a:gd name="connsiteX150" fmla="*/ 4429887 w 6293294"/>
              <a:gd name="connsiteY150" fmla="*/ 3460051 h 5604001"/>
              <a:gd name="connsiteX151" fmla="*/ 4499166 w 6293294"/>
              <a:gd name="connsiteY151" fmla="*/ 3508566 h 5604001"/>
              <a:gd name="connsiteX152" fmla="*/ 4533774 w 6293294"/>
              <a:gd name="connsiteY152" fmla="*/ 3577844 h 5604001"/>
              <a:gd name="connsiteX153" fmla="*/ 4582287 w 6293294"/>
              <a:gd name="connsiteY153" fmla="*/ 3598609 h 5604001"/>
              <a:gd name="connsiteX154" fmla="*/ 4648074 w 6293294"/>
              <a:gd name="connsiteY154" fmla="*/ 3543173 h 5604001"/>
              <a:gd name="connsiteX155" fmla="*/ 4700016 w 6293294"/>
              <a:gd name="connsiteY155" fmla="*/ 3529330 h 5604001"/>
              <a:gd name="connsiteX156" fmla="*/ 4765866 w 6293294"/>
              <a:gd name="connsiteY156" fmla="*/ 3480880 h 5604001"/>
              <a:gd name="connsiteX157" fmla="*/ 4894009 w 6293294"/>
              <a:gd name="connsiteY157" fmla="*/ 3446209 h 5604001"/>
              <a:gd name="connsiteX158" fmla="*/ 4887087 w 6293294"/>
              <a:gd name="connsiteY158" fmla="*/ 3463544 h 5604001"/>
              <a:gd name="connsiteX159" fmla="*/ 4855909 w 6293294"/>
              <a:gd name="connsiteY159" fmla="*/ 3494723 h 5604001"/>
              <a:gd name="connsiteX160" fmla="*/ 4814316 w 6293294"/>
              <a:gd name="connsiteY160" fmla="*/ 3532823 h 5604001"/>
              <a:gd name="connsiteX161" fmla="*/ 4828223 w 6293294"/>
              <a:gd name="connsiteY161" fmla="*/ 3570923 h 5604001"/>
              <a:gd name="connsiteX162" fmla="*/ 4765866 w 6293294"/>
              <a:gd name="connsiteY162" fmla="*/ 3609023 h 5604001"/>
              <a:gd name="connsiteX163" fmla="*/ 4752023 w 6293294"/>
              <a:gd name="connsiteY163" fmla="*/ 3591687 h 5604001"/>
              <a:gd name="connsiteX164" fmla="*/ 4727766 w 6293294"/>
              <a:gd name="connsiteY164" fmla="*/ 3626295 h 5604001"/>
              <a:gd name="connsiteX165" fmla="*/ 4606544 w 6293294"/>
              <a:gd name="connsiteY165" fmla="*/ 3685223 h 5604001"/>
              <a:gd name="connsiteX166" fmla="*/ 4568444 w 6293294"/>
              <a:gd name="connsiteY166" fmla="*/ 3678301 h 5604001"/>
              <a:gd name="connsiteX167" fmla="*/ 4537266 w 6293294"/>
              <a:gd name="connsiteY167" fmla="*/ 3664395 h 5604001"/>
              <a:gd name="connsiteX168" fmla="*/ 4519930 w 6293294"/>
              <a:gd name="connsiteY168" fmla="*/ 3612451 h 5604001"/>
              <a:gd name="connsiteX169" fmla="*/ 4457574 w 6293294"/>
              <a:gd name="connsiteY169" fmla="*/ 3567430 h 5604001"/>
              <a:gd name="connsiteX170" fmla="*/ 4412551 w 6293294"/>
              <a:gd name="connsiteY170" fmla="*/ 3574351 h 5604001"/>
              <a:gd name="connsiteX171" fmla="*/ 4384866 w 6293294"/>
              <a:gd name="connsiteY171" fmla="*/ 3550095 h 5604001"/>
              <a:gd name="connsiteX172" fmla="*/ 4280980 w 6293294"/>
              <a:gd name="connsiteY172" fmla="*/ 3536251 h 5604001"/>
              <a:gd name="connsiteX173" fmla="*/ 4332923 w 6293294"/>
              <a:gd name="connsiteY173" fmla="*/ 3515487 h 5604001"/>
              <a:gd name="connsiteX174" fmla="*/ 4353687 w 6293294"/>
              <a:gd name="connsiteY174" fmla="*/ 3484309 h 5604001"/>
              <a:gd name="connsiteX175" fmla="*/ 4419474 w 6293294"/>
              <a:gd name="connsiteY175" fmla="*/ 3421951 h 5604001"/>
              <a:gd name="connsiteX176" fmla="*/ 4426395 w 6293294"/>
              <a:gd name="connsiteY176" fmla="*/ 3404680 h 5604001"/>
              <a:gd name="connsiteX177" fmla="*/ 4429887 w 6293294"/>
              <a:gd name="connsiteY177" fmla="*/ 3460051 h 5604001"/>
              <a:gd name="connsiteX178" fmla="*/ 3924236 w 6293294"/>
              <a:gd name="connsiteY178" fmla="*/ 3615944 h 5604001"/>
              <a:gd name="connsiteX179" fmla="*/ 4000436 w 6293294"/>
              <a:gd name="connsiteY179" fmla="*/ 3619373 h 5604001"/>
              <a:gd name="connsiteX180" fmla="*/ 4097401 w 6293294"/>
              <a:gd name="connsiteY180" fmla="*/ 3605530 h 5604001"/>
              <a:gd name="connsiteX181" fmla="*/ 4183951 w 6293294"/>
              <a:gd name="connsiteY181" fmla="*/ 3581273 h 5604001"/>
              <a:gd name="connsiteX182" fmla="*/ 4263644 w 6293294"/>
              <a:gd name="connsiteY182" fmla="*/ 3550095 h 5604001"/>
              <a:gd name="connsiteX183" fmla="*/ 4343274 w 6293294"/>
              <a:gd name="connsiteY183" fmla="*/ 3557080 h 5604001"/>
              <a:gd name="connsiteX184" fmla="*/ 4377944 w 6293294"/>
              <a:gd name="connsiteY184" fmla="*/ 3577844 h 5604001"/>
              <a:gd name="connsiteX185" fmla="*/ 3938080 w 6293294"/>
              <a:gd name="connsiteY185" fmla="*/ 3674809 h 5604001"/>
              <a:gd name="connsiteX186" fmla="*/ 3719894 w 6293294"/>
              <a:gd name="connsiteY186" fmla="*/ 3622866 h 5604001"/>
              <a:gd name="connsiteX187" fmla="*/ 3529394 w 6293294"/>
              <a:gd name="connsiteY187" fmla="*/ 3498151 h 5604001"/>
              <a:gd name="connsiteX188" fmla="*/ 3494722 w 6293294"/>
              <a:gd name="connsiteY188" fmla="*/ 3421951 h 5604001"/>
              <a:gd name="connsiteX189" fmla="*/ 3557080 w 6293294"/>
              <a:gd name="connsiteY189" fmla="*/ 3404680 h 5604001"/>
              <a:gd name="connsiteX190" fmla="*/ 3924236 w 6293294"/>
              <a:gd name="connsiteY190" fmla="*/ 3615944 h 5604001"/>
              <a:gd name="connsiteX191" fmla="*/ 1911921 w 6293294"/>
              <a:gd name="connsiteY191" fmla="*/ 3460051 h 5604001"/>
              <a:gd name="connsiteX192" fmla="*/ 1956943 w 6293294"/>
              <a:gd name="connsiteY192" fmla="*/ 3577844 h 5604001"/>
              <a:gd name="connsiteX193" fmla="*/ 1946529 w 6293294"/>
              <a:gd name="connsiteY193" fmla="*/ 3650551 h 5604001"/>
              <a:gd name="connsiteX194" fmla="*/ 1922272 w 6293294"/>
              <a:gd name="connsiteY194" fmla="*/ 3705987 h 5604001"/>
              <a:gd name="connsiteX195" fmla="*/ 1946529 w 6293294"/>
              <a:gd name="connsiteY195" fmla="*/ 3785616 h 5604001"/>
              <a:gd name="connsiteX196" fmla="*/ 1863408 w 6293294"/>
              <a:gd name="connsiteY196" fmla="*/ 3692144 h 5604001"/>
              <a:gd name="connsiteX197" fmla="*/ 1832229 w 6293294"/>
              <a:gd name="connsiteY197" fmla="*/ 3529330 h 5604001"/>
              <a:gd name="connsiteX198" fmla="*/ 1832229 w 6293294"/>
              <a:gd name="connsiteY198" fmla="*/ 3470466 h 5604001"/>
              <a:gd name="connsiteX199" fmla="*/ 1898015 w 6293294"/>
              <a:gd name="connsiteY199" fmla="*/ 3383851 h 5604001"/>
              <a:gd name="connsiteX200" fmla="*/ 1911921 w 6293294"/>
              <a:gd name="connsiteY200" fmla="*/ 3460051 h 5604001"/>
              <a:gd name="connsiteX201" fmla="*/ 4772787 w 6293294"/>
              <a:gd name="connsiteY201" fmla="*/ 3383851 h 5604001"/>
              <a:gd name="connsiteX202" fmla="*/ 4755451 w 6293294"/>
              <a:gd name="connsiteY202" fmla="*/ 3383851 h 5604001"/>
              <a:gd name="connsiteX203" fmla="*/ 4620387 w 6293294"/>
              <a:gd name="connsiteY203" fmla="*/ 3466973 h 5604001"/>
              <a:gd name="connsiteX204" fmla="*/ 4741609 w 6293294"/>
              <a:gd name="connsiteY204" fmla="*/ 3380423 h 5604001"/>
              <a:gd name="connsiteX205" fmla="*/ 4772787 w 6293294"/>
              <a:gd name="connsiteY205" fmla="*/ 3383851 h 5604001"/>
              <a:gd name="connsiteX206" fmla="*/ 4700016 w 6293294"/>
              <a:gd name="connsiteY206" fmla="*/ 3380423 h 5604001"/>
              <a:gd name="connsiteX207" fmla="*/ 4627309 w 6293294"/>
              <a:gd name="connsiteY207" fmla="*/ 3421951 h 5604001"/>
              <a:gd name="connsiteX208" fmla="*/ 4689666 w 6293294"/>
              <a:gd name="connsiteY208" fmla="*/ 3380423 h 5604001"/>
              <a:gd name="connsiteX209" fmla="*/ 4700016 w 6293294"/>
              <a:gd name="connsiteY209" fmla="*/ 3380423 h 5604001"/>
              <a:gd name="connsiteX210" fmla="*/ 2919794 w 6293294"/>
              <a:gd name="connsiteY210" fmla="*/ 3480880 h 5604001"/>
              <a:gd name="connsiteX211" fmla="*/ 2968308 w 6293294"/>
              <a:gd name="connsiteY211" fmla="*/ 3577844 h 5604001"/>
              <a:gd name="connsiteX212" fmla="*/ 3030601 w 6293294"/>
              <a:gd name="connsiteY212" fmla="*/ 3695573 h 5604001"/>
              <a:gd name="connsiteX213" fmla="*/ 3086037 w 6293294"/>
              <a:gd name="connsiteY213" fmla="*/ 3723323 h 5604001"/>
              <a:gd name="connsiteX214" fmla="*/ 3221101 w 6293294"/>
              <a:gd name="connsiteY214" fmla="*/ 3792601 h 5604001"/>
              <a:gd name="connsiteX215" fmla="*/ 3273044 w 6293294"/>
              <a:gd name="connsiteY215" fmla="*/ 3896487 h 5604001"/>
              <a:gd name="connsiteX216" fmla="*/ 3331972 w 6293294"/>
              <a:gd name="connsiteY216" fmla="*/ 3920744 h 5604001"/>
              <a:gd name="connsiteX217" fmla="*/ 3401187 w 6293294"/>
              <a:gd name="connsiteY217" fmla="*/ 3913823 h 5604001"/>
              <a:gd name="connsiteX218" fmla="*/ 3550158 w 6293294"/>
              <a:gd name="connsiteY218" fmla="*/ 4024630 h 5604001"/>
              <a:gd name="connsiteX219" fmla="*/ 3629787 w 6293294"/>
              <a:gd name="connsiteY219" fmla="*/ 4253230 h 5604001"/>
              <a:gd name="connsiteX220" fmla="*/ 3615944 w 6293294"/>
              <a:gd name="connsiteY220" fmla="*/ 4253230 h 5604001"/>
              <a:gd name="connsiteX221" fmla="*/ 3137980 w 6293294"/>
              <a:gd name="connsiteY221" fmla="*/ 3896487 h 5604001"/>
              <a:gd name="connsiteX222" fmla="*/ 2819337 w 6293294"/>
              <a:gd name="connsiteY222" fmla="*/ 3345751 h 5604001"/>
              <a:gd name="connsiteX223" fmla="*/ 2919794 w 6293294"/>
              <a:gd name="connsiteY223" fmla="*/ 3480880 h 5604001"/>
              <a:gd name="connsiteX224" fmla="*/ 5091430 w 6293294"/>
              <a:gd name="connsiteY224" fmla="*/ 3342323 h 5604001"/>
              <a:gd name="connsiteX225" fmla="*/ 5164137 w 6293294"/>
              <a:gd name="connsiteY225" fmla="*/ 3466973 h 5604001"/>
              <a:gd name="connsiteX226" fmla="*/ 5153787 w 6293294"/>
              <a:gd name="connsiteY226" fmla="*/ 3494723 h 5604001"/>
              <a:gd name="connsiteX227" fmla="*/ 5209159 w 6293294"/>
              <a:gd name="connsiteY227" fmla="*/ 3550095 h 5604001"/>
              <a:gd name="connsiteX228" fmla="*/ 5209159 w 6293294"/>
              <a:gd name="connsiteY228" fmla="*/ 3577844 h 5604001"/>
              <a:gd name="connsiteX229" fmla="*/ 5191887 w 6293294"/>
              <a:gd name="connsiteY229" fmla="*/ 3577844 h 5604001"/>
              <a:gd name="connsiteX230" fmla="*/ 5101844 w 6293294"/>
              <a:gd name="connsiteY230" fmla="*/ 3435858 h 5604001"/>
              <a:gd name="connsiteX231" fmla="*/ 5067174 w 6293294"/>
              <a:gd name="connsiteY231" fmla="*/ 3331909 h 5604001"/>
              <a:gd name="connsiteX232" fmla="*/ 5091430 w 6293294"/>
              <a:gd name="connsiteY232" fmla="*/ 3342323 h 5604001"/>
              <a:gd name="connsiteX233" fmla="*/ 5645595 w 6293294"/>
              <a:gd name="connsiteY233" fmla="*/ 3331909 h 5604001"/>
              <a:gd name="connsiteX234" fmla="*/ 5524374 w 6293294"/>
              <a:gd name="connsiteY234" fmla="*/ 3290380 h 5604001"/>
              <a:gd name="connsiteX235" fmla="*/ 5645595 w 6293294"/>
              <a:gd name="connsiteY235" fmla="*/ 3331909 h 5604001"/>
              <a:gd name="connsiteX236" fmla="*/ 5042916 w 6293294"/>
              <a:gd name="connsiteY236" fmla="*/ 3314573 h 5604001"/>
              <a:gd name="connsiteX237" fmla="*/ 5029074 w 6293294"/>
              <a:gd name="connsiteY237" fmla="*/ 3380423 h 5604001"/>
              <a:gd name="connsiteX238" fmla="*/ 5091430 w 6293294"/>
              <a:gd name="connsiteY238" fmla="*/ 3591687 h 5604001"/>
              <a:gd name="connsiteX239" fmla="*/ 5067174 w 6293294"/>
              <a:gd name="connsiteY239" fmla="*/ 3647123 h 5604001"/>
              <a:gd name="connsiteX240" fmla="*/ 5053330 w 6293294"/>
              <a:gd name="connsiteY240" fmla="*/ 3726751 h 5604001"/>
              <a:gd name="connsiteX241" fmla="*/ 5056759 w 6293294"/>
              <a:gd name="connsiteY241" fmla="*/ 3733673 h 5604001"/>
              <a:gd name="connsiteX242" fmla="*/ 5094859 w 6293294"/>
              <a:gd name="connsiteY242" fmla="*/ 3605530 h 5604001"/>
              <a:gd name="connsiteX243" fmla="*/ 5261166 w 6293294"/>
              <a:gd name="connsiteY243" fmla="*/ 3917251 h 5604001"/>
              <a:gd name="connsiteX244" fmla="*/ 5333874 w 6293294"/>
              <a:gd name="connsiteY244" fmla="*/ 4187444 h 5604001"/>
              <a:gd name="connsiteX245" fmla="*/ 5340795 w 6293294"/>
              <a:gd name="connsiteY245" fmla="*/ 4163187 h 5604001"/>
              <a:gd name="connsiteX246" fmla="*/ 5306187 w 6293294"/>
              <a:gd name="connsiteY246" fmla="*/ 4024630 h 5604001"/>
              <a:gd name="connsiteX247" fmla="*/ 5219574 w 6293294"/>
              <a:gd name="connsiteY247" fmla="*/ 3813366 h 5604001"/>
              <a:gd name="connsiteX248" fmla="*/ 5042916 w 6293294"/>
              <a:gd name="connsiteY248" fmla="*/ 3394266 h 5604001"/>
              <a:gd name="connsiteX249" fmla="*/ 5049837 w 6293294"/>
              <a:gd name="connsiteY249" fmla="*/ 3318066 h 5604001"/>
              <a:gd name="connsiteX250" fmla="*/ 5056759 w 6293294"/>
              <a:gd name="connsiteY250" fmla="*/ 3328480 h 5604001"/>
              <a:gd name="connsiteX251" fmla="*/ 5084509 w 6293294"/>
              <a:gd name="connsiteY251" fmla="*/ 3470466 h 5604001"/>
              <a:gd name="connsiteX252" fmla="*/ 5101844 w 6293294"/>
              <a:gd name="connsiteY252" fmla="*/ 3529330 h 5604001"/>
              <a:gd name="connsiteX253" fmla="*/ 5184966 w 6293294"/>
              <a:gd name="connsiteY253" fmla="*/ 3595180 h 5604001"/>
              <a:gd name="connsiteX254" fmla="*/ 5205730 w 6293294"/>
              <a:gd name="connsiteY254" fmla="*/ 3602101 h 5604001"/>
              <a:gd name="connsiteX255" fmla="*/ 5233416 w 6293294"/>
              <a:gd name="connsiteY255" fmla="*/ 3591687 h 5604001"/>
              <a:gd name="connsiteX256" fmla="*/ 5354637 w 6293294"/>
              <a:gd name="connsiteY256" fmla="*/ 3678301 h 5604001"/>
              <a:gd name="connsiteX257" fmla="*/ 5371974 w 6293294"/>
              <a:gd name="connsiteY257" fmla="*/ 3702495 h 5604001"/>
              <a:gd name="connsiteX258" fmla="*/ 5406581 w 6293294"/>
              <a:gd name="connsiteY258" fmla="*/ 3768344 h 5604001"/>
              <a:gd name="connsiteX259" fmla="*/ 5392737 w 6293294"/>
              <a:gd name="connsiteY259" fmla="*/ 3802951 h 5604001"/>
              <a:gd name="connsiteX260" fmla="*/ 5441251 w 6293294"/>
              <a:gd name="connsiteY260" fmla="*/ 3861816 h 5604001"/>
              <a:gd name="connsiteX261" fmla="*/ 5486274 w 6293294"/>
              <a:gd name="connsiteY261" fmla="*/ 3948430 h 5604001"/>
              <a:gd name="connsiteX262" fmla="*/ 5462016 w 6293294"/>
              <a:gd name="connsiteY262" fmla="*/ 3955351 h 5604001"/>
              <a:gd name="connsiteX263" fmla="*/ 5496687 w 6293294"/>
              <a:gd name="connsiteY263" fmla="*/ 4028123 h 5604001"/>
              <a:gd name="connsiteX264" fmla="*/ 5496687 w 6293294"/>
              <a:gd name="connsiteY264" fmla="*/ 4100830 h 5604001"/>
              <a:gd name="connsiteX265" fmla="*/ 5468937 w 6293294"/>
              <a:gd name="connsiteY265" fmla="*/ 4125087 h 5604001"/>
              <a:gd name="connsiteX266" fmla="*/ 5486274 w 6293294"/>
              <a:gd name="connsiteY266" fmla="*/ 4204716 h 5604001"/>
              <a:gd name="connsiteX267" fmla="*/ 5462016 w 6293294"/>
              <a:gd name="connsiteY267" fmla="*/ 4246309 h 5604001"/>
              <a:gd name="connsiteX268" fmla="*/ 5472430 w 6293294"/>
              <a:gd name="connsiteY268" fmla="*/ 4312095 h 5604001"/>
              <a:gd name="connsiteX269" fmla="*/ 5458587 w 6293294"/>
              <a:gd name="connsiteY269" fmla="*/ 4280916 h 5604001"/>
              <a:gd name="connsiteX270" fmla="*/ 5420487 w 6293294"/>
              <a:gd name="connsiteY270" fmla="*/ 4242816 h 5604001"/>
              <a:gd name="connsiteX271" fmla="*/ 5385816 w 6293294"/>
              <a:gd name="connsiteY271" fmla="*/ 4284409 h 5604001"/>
              <a:gd name="connsiteX272" fmla="*/ 5344287 w 6293294"/>
              <a:gd name="connsiteY272" fmla="*/ 4239387 h 5604001"/>
              <a:gd name="connsiteX273" fmla="*/ 5292281 w 6293294"/>
              <a:gd name="connsiteY273" fmla="*/ 4156266 h 5604001"/>
              <a:gd name="connsiteX274" fmla="*/ 5257674 w 6293294"/>
              <a:gd name="connsiteY274" fmla="*/ 4180459 h 5604001"/>
              <a:gd name="connsiteX275" fmla="*/ 5153787 w 6293294"/>
              <a:gd name="connsiteY275" fmla="*/ 4073144 h 5604001"/>
              <a:gd name="connsiteX276" fmla="*/ 5132959 w 6293294"/>
              <a:gd name="connsiteY276" fmla="*/ 4080066 h 5604001"/>
              <a:gd name="connsiteX277" fmla="*/ 5056759 w 6293294"/>
              <a:gd name="connsiteY277" fmla="*/ 3986530 h 5604001"/>
              <a:gd name="connsiteX278" fmla="*/ 5032566 w 6293294"/>
              <a:gd name="connsiteY278" fmla="*/ 4003866 h 5604001"/>
              <a:gd name="connsiteX279" fmla="*/ 5018659 w 6293294"/>
              <a:gd name="connsiteY279" fmla="*/ 3854895 h 5604001"/>
              <a:gd name="connsiteX280" fmla="*/ 4997895 w 6293294"/>
              <a:gd name="connsiteY280" fmla="*/ 3834130 h 5604001"/>
              <a:gd name="connsiteX281" fmla="*/ 4928616 w 6293294"/>
              <a:gd name="connsiteY281" fmla="*/ 3681730 h 5604001"/>
              <a:gd name="connsiteX282" fmla="*/ 4928616 w 6293294"/>
              <a:gd name="connsiteY282" fmla="*/ 3612451 h 5604001"/>
              <a:gd name="connsiteX283" fmla="*/ 4939030 w 6293294"/>
              <a:gd name="connsiteY283" fmla="*/ 3529330 h 5604001"/>
              <a:gd name="connsiteX284" fmla="*/ 4956366 w 6293294"/>
              <a:gd name="connsiteY284" fmla="*/ 3404680 h 5604001"/>
              <a:gd name="connsiteX285" fmla="*/ 5022151 w 6293294"/>
              <a:gd name="connsiteY285" fmla="*/ 3279966 h 5604001"/>
              <a:gd name="connsiteX286" fmla="*/ 5042916 w 6293294"/>
              <a:gd name="connsiteY286" fmla="*/ 3314573 h 5604001"/>
              <a:gd name="connsiteX287" fmla="*/ 4959795 w 6293294"/>
              <a:gd name="connsiteY287" fmla="*/ 3363087 h 5604001"/>
              <a:gd name="connsiteX288" fmla="*/ 4956366 w 6293294"/>
              <a:gd name="connsiteY288" fmla="*/ 3321558 h 5604001"/>
              <a:gd name="connsiteX289" fmla="*/ 4942523 w 6293294"/>
              <a:gd name="connsiteY289" fmla="*/ 3380423 h 5604001"/>
              <a:gd name="connsiteX290" fmla="*/ 4835144 w 6293294"/>
              <a:gd name="connsiteY290" fmla="*/ 3456623 h 5604001"/>
              <a:gd name="connsiteX291" fmla="*/ 4779709 w 6293294"/>
              <a:gd name="connsiteY291" fmla="*/ 3456623 h 5604001"/>
              <a:gd name="connsiteX292" fmla="*/ 4817809 w 6293294"/>
              <a:gd name="connsiteY292" fmla="*/ 3432366 h 5604001"/>
              <a:gd name="connsiteX293" fmla="*/ 4828223 w 6293294"/>
              <a:gd name="connsiteY293" fmla="*/ 3404680 h 5604001"/>
              <a:gd name="connsiteX294" fmla="*/ 4862830 w 6293294"/>
              <a:gd name="connsiteY294" fmla="*/ 3363087 h 5604001"/>
              <a:gd name="connsiteX295" fmla="*/ 4914774 w 6293294"/>
              <a:gd name="connsiteY295" fmla="*/ 3342323 h 5604001"/>
              <a:gd name="connsiteX296" fmla="*/ 5015230 w 6293294"/>
              <a:gd name="connsiteY296" fmla="*/ 3273044 h 5604001"/>
              <a:gd name="connsiteX297" fmla="*/ 4959795 w 6293294"/>
              <a:gd name="connsiteY297" fmla="*/ 3363087 h 5604001"/>
              <a:gd name="connsiteX298" fmla="*/ 1818386 w 6293294"/>
              <a:gd name="connsiteY298" fmla="*/ 3397758 h 5604001"/>
              <a:gd name="connsiteX299" fmla="*/ 1804543 w 6293294"/>
              <a:gd name="connsiteY299" fmla="*/ 3477387 h 5604001"/>
              <a:gd name="connsiteX300" fmla="*/ 1624394 w 6293294"/>
              <a:gd name="connsiteY300" fmla="*/ 3705987 h 5604001"/>
              <a:gd name="connsiteX301" fmla="*/ 1371600 w 6293294"/>
              <a:gd name="connsiteY301" fmla="*/ 3934587 h 5604001"/>
              <a:gd name="connsiteX302" fmla="*/ 1298829 w 6293294"/>
              <a:gd name="connsiteY302" fmla="*/ 3941509 h 5604001"/>
              <a:gd name="connsiteX303" fmla="*/ 1219200 w 6293294"/>
              <a:gd name="connsiteY303" fmla="*/ 3965766 h 5604001"/>
              <a:gd name="connsiteX304" fmla="*/ 1170686 w 6293294"/>
              <a:gd name="connsiteY304" fmla="*/ 3965766 h 5604001"/>
              <a:gd name="connsiteX305" fmla="*/ 1132586 w 6293294"/>
              <a:gd name="connsiteY305" fmla="*/ 3983038 h 5604001"/>
              <a:gd name="connsiteX306" fmla="*/ 952500 w 6293294"/>
              <a:gd name="connsiteY306" fmla="*/ 4138930 h 5604001"/>
              <a:gd name="connsiteX307" fmla="*/ 924814 w 6293294"/>
              <a:gd name="connsiteY307" fmla="*/ 4083495 h 5604001"/>
              <a:gd name="connsiteX308" fmla="*/ 869378 w 6293294"/>
              <a:gd name="connsiteY308" fmla="*/ 4097338 h 5604001"/>
              <a:gd name="connsiteX309" fmla="*/ 737743 w 6293294"/>
              <a:gd name="connsiteY309" fmla="*/ 4118166 h 5604001"/>
              <a:gd name="connsiteX310" fmla="*/ 689292 w 6293294"/>
              <a:gd name="connsiteY310" fmla="*/ 4062730 h 5604001"/>
              <a:gd name="connsiteX311" fmla="*/ 519557 w 6293294"/>
              <a:gd name="connsiteY311" fmla="*/ 4090416 h 5604001"/>
              <a:gd name="connsiteX312" fmla="*/ 415671 w 6293294"/>
              <a:gd name="connsiteY312" fmla="*/ 4003866 h 5604001"/>
              <a:gd name="connsiteX313" fmla="*/ 273621 w 6293294"/>
              <a:gd name="connsiteY313" fmla="*/ 4045395 h 5604001"/>
              <a:gd name="connsiteX314" fmla="*/ 190500 w 6293294"/>
              <a:gd name="connsiteY314" fmla="*/ 4048887 h 5604001"/>
              <a:gd name="connsiteX315" fmla="*/ 162814 w 6293294"/>
              <a:gd name="connsiteY315" fmla="*/ 4017709 h 5604001"/>
              <a:gd name="connsiteX316" fmla="*/ 183578 w 6293294"/>
              <a:gd name="connsiteY316" fmla="*/ 3965766 h 5604001"/>
              <a:gd name="connsiteX317" fmla="*/ 155892 w 6293294"/>
              <a:gd name="connsiteY317" fmla="*/ 3948430 h 5604001"/>
              <a:gd name="connsiteX318" fmla="*/ 83121 w 6293294"/>
              <a:gd name="connsiteY318" fmla="*/ 3951923 h 5604001"/>
              <a:gd name="connsiteX319" fmla="*/ 31178 w 6293294"/>
              <a:gd name="connsiteY319" fmla="*/ 3979609 h 5604001"/>
              <a:gd name="connsiteX320" fmla="*/ 31178 w 6293294"/>
              <a:gd name="connsiteY320" fmla="*/ 3969195 h 5604001"/>
              <a:gd name="connsiteX321" fmla="*/ 121221 w 6293294"/>
              <a:gd name="connsiteY321" fmla="*/ 3899916 h 5604001"/>
              <a:gd name="connsiteX322" fmla="*/ 121221 w 6293294"/>
              <a:gd name="connsiteY322" fmla="*/ 3861816 h 5604001"/>
              <a:gd name="connsiteX323" fmla="*/ 277114 w 6293294"/>
              <a:gd name="connsiteY323" fmla="*/ 3716401 h 5604001"/>
              <a:gd name="connsiteX324" fmla="*/ 259778 w 6293294"/>
              <a:gd name="connsiteY324" fmla="*/ 3685223 h 5604001"/>
              <a:gd name="connsiteX325" fmla="*/ 335978 w 6293294"/>
              <a:gd name="connsiteY325" fmla="*/ 3602101 h 5604001"/>
              <a:gd name="connsiteX326" fmla="*/ 398335 w 6293294"/>
              <a:gd name="connsiteY326" fmla="*/ 3570923 h 5604001"/>
              <a:gd name="connsiteX327" fmla="*/ 477964 w 6293294"/>
              <a:gd name="connsiteY327" fmla="*/ 3550095 h 5604001"/>
              <a:gd name="connsiteX328" fmla="*/ 488378 w 6293294"/>
              <a:gd name="connsiteY328" fmla="*/ 3536251 h 5604001"/>
              <a:gd name="connsiteX329" fmla="*/ 457200 w 6293294"/>
              <a:gd name="connsiteY329" fmla="*/ 3511995 h 5604001"/>
              <a:gd name="connsiteX330" fmla="*/ 696214 w 6293294"/>
              <a:gd name="connsiteY330" fmla="*/ 3442780 h 5604001"/>
              <a:gd name="connsiteX331" fmla="*/ 723900 w 6293294"/>
              <a:gd name="connsiteY331" fmla="*/ 3442780 h 5604001"/>
              <a:gd name="connsiteX332" fmla="*/ 741235 w 6293294"/>
              <a:gd name="connsiteY332" fmla="*/ 3453130 h 5604001"/>
              <a:gd name="connsiteX333" fmla="*/ 762000 w 6293294"/>
              <a:gd name="connsiteY333" fmla="*/ 3418523 h 5604001"/>
              <a:gd name="connsiteX334" fmla="*/ 810514 w 6293294"/>
              <a:gd name="connsiteY334" fmla="*/ 3363087 h 5604001"/>
              <a:gd name="connsiteX335" fmla="*/ 942086 w 6293294"/>
              <a:gd name="connsiteY335" fmla="*/ 3338830 h 5604001"/>
              <a:gd name="connsiteX336" fmla="*/ 1125664 w 6293294"/>
              <a:gd name="connsiteY336" fmla="*/ 3380423 h 5604001"/>
              <a:gd name="connsiteX337" fmla="*/ 1205357 w 6293294"/>
              <a:gd name="connsiteY337" fmla="*/ 3370009 h 5604001"/>
              <a:gd name="connsiteX338" fmla="*/ 1222629 w 6293294"/>
              <a:gd name="connsiteY338" fmla="*/ 3421951 h 5604001"/>
              <a:gd name="connsiteX339" fmla="*/ 1229551 w 6293294"/>
              <a:gd name="connsiteY339" fmla="*/ 3425444 h 5604001"/>
              <a:gd name="connsiteX340" fmla="*/ 1236535 w 6293294"/>
              <a:gd name="connsiteY340" fmla="*/ 3418523 h 5604001"/>
              <a:gd name="connsiteX341" fmla="*/ 1274635 w 6293294"/>
              <a:gd name="connsiteY341" fmla="*/ 3446209 h 5604001"/>
              <a:gd name="connsiteX342" fmla="*/ 1388872 w 6293294"/>
              <a:gd name="connsiteY342" fmla="*/ 3470466 h 5604001"/>
              <a:gd name="connsiteX343" fmla="*/ 1593278 w 6293294"/>
              <a:gd name="connsiteY343" fmla="*/ 3373501 h 5604001"/>
              <a:gd name="connsiteX344" fmla="*/ 1752600 w 6293294"/>
              <a:gd name="connsiteY344" fmla="*/ 3269551 h 5604001"/>
              <a:gd name="connsiteX345" fmla="*/ 1787208 w 6293294"/>
              <a:gd name="connsiteY345" fmla="*/ 3269551 h 5604001"/>
              <a:gd name="connsiteX346" fmla="*/ 1447800 w 6293294"/>
              <a:gd name="connsiteY346" fmla="*/ 3505073 h 5604001"/>
              <a:gd name="connsiteX347" fmla="*/ 1032129 w 6293294"/>
              <a:gd name="connsiteY347" fmla="*/ 3650551 h 5604001"/>
              <a:gd name="connsiteX348" fmla="*/ 955992 w 6293294"/>
              <a:gd name="connsiteY348" fmla="*/ 3674809 h 5604001"/>
              <a:gd name="connsiteX349" fmla="*/ 949008 w 6293294"/>
              <a:gd name="connsiteY349" fmla="*/ 3667887 h 5604001"/>
              <a:gd name="connsiteX350" fmla="*/ 890143 w 6293294"/>
              <a:gd name="connsiteY350" fmla="*/ 3692144 h 5604001"/>
              <a:gd name="connsiteX351" fmla="*/ 768921 w 6293294"/>
              <a:gd name="connsiteY351" fmla="*/ 3730244 h 5604001"/>
              <a:gd name="connsiteX352" fmla="*/ 654621 w 6293294"/>
              <a:gd name="connsiteY352" fmla="*/ 3789109 h 5604001"/>
              <a:gd name="connsiteX353" fmla="*/ 363728 w 6293294"/>
              <a:gd name="connsiteY353" fmla="*/ 3972687 h 5604001"/>
              <a:gd name="connsiteX354" fmla="*/ 349821 w 6293294"/>
              <a:gd name="connsiteY354" fmla="*/ 4007295 h 5604001"/>
              <a:gd name="connsiteX355" fmla="*/ 381000 w 6293294"/>
              <a:gd name="connsiteY355" fmla="*/ 3969195 h 5604001"/>
              <a:gd name="connsiteX356" fmla="*/ 654621 w 6293294"/>
              <a:gd name="connsiteY356" fmla="*/ 3806444 h 5604001"/>
              <a:gd name="connsiteX357" fmla="*/ 779335 w 6293294"/>
              <a:gd name="connsiteY357" fmla="*/ 3740595 h 5604001"/>
              <a:gd name="connsiteX358" fmla="*/ 935164 w 6293294"/>
              <a:gd name="connsiteY358" fmla="*/ 3702495 h 5604001"/>
              <a:gd name="connsiteX359" fmla="*/ 1056386 w 6293294"/>
              <a:gd name="connsiteY359" fmla="*/ 3671316 h 5604001"/>
              <a:gd name="connsiteX360" fmla="*/ 1371600 w 6293294"/>
              <a:gd name="connsiteY360" fmla="*/ 3564001 h 5604001"/>
              <a:gd name="connsiteX361" fmla="*/ 1336929 w 6293294"/>
              <a:gd name="connsiteY361" fmla="*/ 3629787 h 5604001"/>
              <a:gd name="connsiteX362" fmla="*/ 1257300 w 6293294"/>
              <a:gd name="connsiteY362" fmla="*/ 3785616 h 5604001"/>
              <a:gd name="connsiteX363" fmla="*/ 1364678 w 6293294"/>
              <a:gd name="connsiteY363" fmla="*/ 3619373 h 5604001"/>
              <a:gd name="connsiteX364" fmla="*/ 1388872 w 6293294"/>
              <a:gd name="connsiteY364" fmla="*/ 3557080 h 5604001"/>
              <a:gd name="connsiteX365" fmla="*/ 1773364 w 6293294"/>
              <a:gd name="connsiteY365" fmla="*/ 3307651 h 5604001"/>
              <a:gd name="connsiteX366" fmla="*/ 1794129 w 6293294"/>
              <a:gd name="connsiteY366" fmla="*/ 3269551 h 5604001"/>
              <a:gd name="connsiteX367" fmla="*/ 1863408 w 6293294"/>
              <a:gd name="connsiteY367" fmla="*/ 3248787 h 5604001"/>
              <a:gd name="connsiteX368" fmla="*/ 1818386 w 6293294"/>
              <a:gd name="connsiteY368" fmla="*/ 3397758 h 5604001"/>
              <a:gd name="connsiteX369" fmla="*/ 1894586 w 6293294"/>
              <a:gd name="connsiteY369" fmla="*/ 3370009 h 5604001"/>
              <a:gd name="connsiteX370" fmla="*/ 1835721 w 6293294"/>
              <a:gd name="connsiteY370" fmla="*/ 3442780 h 5604001"/>
              <a:gd name="connsiteX371" fmla="*/ 1884172 w 6293294"/>
              <a:gd name="connsiteY371" fmla="*/ 3241866 h 5604001"/>
              <a:gd name="connsiteX372" fmla="*/ 1894586 w 6293294"/>
              <a:gd name="connsiteY372" fmla="*/ 3370009 h 5604001"/>
              <a:gd name="connsiteX373" fmla="*/ 1749108 w 6293294"/>
              <a:gd name="connsiteY373" fmla="*/ 3266123 h 5604001"/>
              <a:gd name="connsiteX374" fmla="*/ 1392364 w 6293294"/>
              <a:gd name="connsiteY374" fmla="*/ 3435858 h 5604001"/>
              <a:gd name="connsiteX375" fmla="*/ 1260729 w 6293294"/>
              <a:gd name="connsiteY375" fmla="*/ 3387344 h 5604001"/>
              <a:gd name="connsiteX376" fmla="*/ 1330008 w 6293294"/>
              <a:gd name="connsiteY376" fmla="*/ 3352673 h 5604001"/>
              <a:gd name="connsiteX377" fmla="*/ 1399286 w 6293294"/>
              <a:gd name="connsiteY377" fmla="*/ 3359658 h 5604001"/>
              <a:gd name="connsiteX378" fmla="*/ 1426972 w 6293294"/>
              <a:gd name="connsiteY378" fmla="*/ 3356166 h 5604001"/>
              <a:gd name="connsiteX379" fmla="*/ 1440878 w 6293294"/>
              <a:gd name="connsiteY379" fmla="*/ 3321558 h 5604001"/>
              <a:gd name="connsiteX380" fmla="*/ 1461643 w 6293294"/>
              <a:gd name="connsiteY380" fmla="*/ 3300730 h 5604001"/>
              <a:gd name="connsiteX381" fmla="*/ 1534351 w 6293294"/>
              <a:gd name="connsiteY381" fmla="*/ 3273044 h 5604001"/>
              <a:gd name="connsiteX382" fmla="*/ 1600200 w 6293294"/>
              <a:gd name="connsiteY382" fmla="*/ 3283458 h 5604001"/>
              <a:gd name="connsiteX383" fmla="*/ 1693672 w 6293294"/>
              <a:gd name="connsiteY383" fmla="*/ 3241866 h 5604001"/>
              <a:gd name="connsiteX384" fmla="*/ 1749108 w 6293294"/>
              <a:gd name="connsiteY384" fmla="*/ 3266123 h 5604001"/>
              <a:gd name="connsiteX385" fmla="*/ 3820287 w 6293294"/>
              <a:gd name="connsiteY385" fmla="*/ 3300730 h 5604001"/>
              <a:gd name="connsiteX386" fmla="*/ 3640201 w 6293294"/>
              <a:gd name="connsiteY386" fmla="*/ 3262630 h 5604001"/>
              <a:gd name="connsiteX387" fmla="*/ 3803015 w 6293294"/>
              <a:gd name="connsiteY387" fmla="*/ 3290380 h 5604001"/>
              <a:gd name="connsiteX388" fmla="*/ 4038536 w 6293294"/>
              <a:gd name="connsiteY388" fmla="*/ 3231451 h 5604001"/>
              <a:gd name="connsiteX389" fmla="*/ 3820287 w 6293294"/>
              <a:gd name="connsiteY389" fmla="*/ 3300730 h 5604001"/>
              <a:gd name="connsiteX390" fmla="*/ 5015230 w 6293294"/>
              <a:gd name="connsiteY390" fmla="*/ 3248787 h 5604001"/>
              <a:gd name="connsiteX391" fmla="*/ 4973637 w 6293294"/>
              <a:gd name="connsiteY391" fmla="*/ 3286887 h 5604001"/>
              <a:gd name="connsiteX392" fmla="*/ 4797044 w 6293294"/>
              <a:gd name="connsiteY392" fmla="*/ 3356166 h 5604001"/>
              <a:gd name="connsiteX393" fmla="*/ 4752023 w 6293294"/>
              <a:gd name="connsiteY393" fmla="*/ 3352673 h 5604001"/>
              <a:gd name="connsiteX394" fmla="*/ 4752023 w 6293294"/>
              <a:gd name="connsiteY394" fmla="*/ 3314573 h 5604001"/>
              <a:gd name="connsiteX395" fmla="*/ 4876674 w 6293294"/>
              <a:gd name="connsiteY395" fmla="*/ 3262630 h 5604001"/>
              <a:gd name="connsiteX396" fmla="*/ 4866323 w 6293294"/>
              <a:gd name="connsiteY396" fmla="*/ 3234944 h 5604001"/>
              <a:gd name="connsiteX397" fmla="*/ 4887087 w 6293294"/>
              <a:gd name="connsiteY397" fmla="*/ 3221101 h 5604001"/>
              <a:gd name="connsiteX398" fmla="*/ 4928616 w 6293294"/>
              <a:gd name="connsiteY398" fmla="*/ 3231451 h 5604001"/>
              <a:gd name="connsiteX399" fmla="*/ 4997895 w 6293294"/>
              <a:gd name="connsiteY399" fmla="*/ 3203766 h 5604001"/>
              <a:gd name="connsiteX400" fmla="*/ 5015230 w 6293294"/>
              <a:gd name="connsiteY400" fmla="*/ 3248787 h 5604001"/>
              <a:gd name="connsiteX401" fmla="*/ 2033143 w 6293294"/>
              <a:gd name="connsiteY401" fmla="*/ 3300730 h 5604001"/>
              <a:gd name="connsiteX402" fmla="*/ 2116264 w 6293294"/>
              <a:gd name="connsiteY402" fmla="*/ 3373501 h 5604001"/>
              <a:gd name="connsiteX403" fmla="*/ 2060829 w 6293294"/>
              <a:gd name="connsiteY403" fmla="*/ 3435858 h 5604001"/>
              <a:gd name="connsiteX404" fmla="*/ 2161286 w 6293294"/>
              <a:gd name="connsiteY404" fmla="*/ 3605530 h 5604001"/>
              <a:gd name="connsiteX405" fmla="*/ 2112772 w 6293294"/>
              <a:gd name="connsiteY405" fmla="*/ 3678301 h 5604001"/>
              <a:gd name="connsiteX406" fmla="*/ 1946529 w 6293294"/>
              <a:gd name="connsiteY406" fmla="*/ 3473895 h 5604001"/>
              <a:gd name="connsiteX407" fmla="*/ 1898015 w 6293294"/>
              <a:gd name="connsiteY407" fmla="*/ 3241866 h 5604001"/>
              <a:gd name="connsiteX408" fmla="*/ 1984629 w 6293294"/>
              <a:gd name="connsiteY408" fmla="*/ 3186430 h 5604001"/>
              <a:gd name="connsiteX409" fmla="*/ 2033143 w 6293294"/>
              <a:gd name="connsiteY409" fmla="*/ 3300730 h 5604001"/>
              <a:gd name="connsiteX410" fmla="*/ 5593651 w 6293294"/>
              <a:gd name="connsiteY410" fmla="*/ 3176080 h 5604001"/>
              <a:gd name="connsiteX411" fmla="*/ 5652516 w 6293294"/>
              <a:gd name="connsiteY411" fmla="*/ 3189923 h 5604001"/>
              <a:gd name="connsiteX412" fmla="*/ 5676774 w 6293294"/>
              <a:gd name="connsiteY412" fmla="*/ 3238437 h 5604001"/>
              <a:gd name="connsiteX413" fmla="*/ 5701030 w 6293294"/>
              <a:gd name="connsiteY413" fmla="*/ 3349244 h 5604001"/>
              <a:gd name="connsiteX414" fmla="*/ 5673281 w 6293294"/>
              <a:gd name="connsiteY414" fmla="*/ 3421951 h 5604001"/>
              <a:gd name="connsiteX415" fmla="*/ 5652516 w 6293294"/>
              <a:gd name="connsiteY415" fmla="*/ 3415030 h 5604001"/>
              <a:gd name="connsiteX416" fmla="*/ 5642102 w 6293294"/>
              <a:gd name="connsiteY416" fmla="*/ 3442780 h 5604001"/>
              <a:gd name="connsiteX417" fmla="*/ 5642102 w 6293294"/>
              <a:gd name="connsiteY417" fmla="*/ 3511995 h 5604001"/>
              <a:gd name="connsiteX418" fmla="*/ 5527802 w 6293294"/>
              <a:gd name="connsiteY418" fmla="*/ 3619373 h 5604001"/>
              <a:gd name="connsiteX419" fmla="*/ 5465509 w 6293294"/>
              <a:gd name="connsiteY419" fmla="*/ 3595180 h 5604001"/>
              <a:gd name="connsiteX420" fmla="*/ 5399659 w 6293294"/>
              <a:gd name="connsiteY420" fmla="*/ 3671316 h 5604001"/>
              <a:gd name="connsiteX421" fmla="*/ 5333874 w 6293294"/>
              <a:gd name="connsiteY421" fmla="*/ 3640201 h 5604001"/>
              <a:gd name="connsiteX422" fmla="*/ 5320030 w 6293294"/>
              <a:gd name="connsiteY422" fmla="*/ 3636709 h 5604001"/>
              <a:gd name="connsiteX423" fmla="*/ 5250751 w 6293294"/>
              <a:gd name="connsiteY423" fmla="*/ 3570923 h 5604001"/>
              <a:gd name="connsiteX424" fmla="*/ 5226495 w 6293294"/>
              <a:gd name="connsiteY424" fmla="*/ 3570923 h 5604001"/>
              <a:gd name="connsiteX425" fmla="*/ 5178044 w 6293294"/>
              <a:gd name="connsiteY425" fmla="*/ 3473895 h 5604001"/>
              <a:gd name="connsiteX426" fmla="*/ 5164137 w 6293294"/>
              <a:gd name="connsiteY426" fmla="*/ 3425444 h 5604001"/>
              <a:gd name="connsiteX427" fmla="*/ 5205730 w 6293294"/>
              <a:gd name="connsiteY427" fmla="*/ 3415030 h 5604001"/>
              <a:gd name="connsiteX428" fmla="*/ 5264595 w 6293294"/>
              <a:gd name="connsiteY428" fmla="*/ 3449701 h 5604001"/>
              <a:gd name="connsiteX429" fmla="*/ 5288851 w 6293294"/>
              <a:gd name="connsiteY429" fmla="*/ 3442780 h 5604001"/>
              <a:gd name="connsiteX430" fmla="*/ 5281930 w 6293294"/>
              <a:gd name="connsiteY430" fmla="*/ 3498151 h 5604001"/>
              <a:gd name="connsiteX431" fmla="*/ 5313109 w 6293294"/>
              <a:gd name="connsiteY431" fmla="*/ 3574351 h 5604001"/>
              <a:gd name="connsiteX432" fmla="*/ 5320030 w 6293294"/>
              <a:gd name="connsiteY432" fmla="*/ 3570923 h 5604001"/>
              <a:gd name="connsiteX433" fmla="*/ 5292281 w 6293294"/>
              <a:gd name="connsiteY433" fmla="*/ 3498151 h 5604001"/>
              <a:gd name="connsiteX434" fmla="*/ 5351209 w 6293294"/>
              <a:gd name="connsiteY434" fmla="*/ 3366580 h 5604001"/>
              <a:gd name="connsiteX435" fmla="*/ 5389309 w 6293294"/>
              <a:gd name="connsiteY435" fmla="*/ 3373501 h 5604001"/>
              <a:gd name="connsiteX436" fmla="*/ 5472430 w 6293294"/>
              <a:gd name="connsiteY436" fmla="*/ 3324987 h 5604001"/>
              <a:gd name="connsiteX437" fmla="*/ 5600574 w 6293294"/>
              <a:gd name="connsiteY437" fmla="*/ 3408109 h 5604001"/>
              <a:gd name="connsiteX438" fmla="*/ 5486274 w 6293294"/>
              <a:gd name="connsiteY438" fmla="*/ 3321558 h 5604001"/>
              <a:gd name="connsiteX439" fmla="*/ 5472430 w 6293294"/>
              <a:gd name="connsiteY439" fmla="*/ 3262630 h 5604001"/>
              <a:gd name="connsiteX440" fmla="*/ 5510530 w 6293294"/>
              <a:gd name="connsiteY440" fmla="*/ 3203766 h 5604001"/>
              <a:gd name="connsiteX441" fmla="*/ 5500116 w 6293294"/>
              <a:gd name="connsiteY441" fmla="*/ 3137980 h 5604001"/>
              <a:gd name="connsiteX442" fmla="*/ 5593651 w 6293294"/>
              <a:gd name="connsiteY442" fmla="*/ 3176080 h 5604001"/>
              <a:gd name="connsiteX443" fmla="*/ 4422966 w 6293294"/>
              <a:gd name="connsiteY443" fmla="*/ 3165666 h 5604001"/>
              <a:gd name="connsiteX444" fmla="*/ 4395280 w 6293294"/>
              <a:gd name="connsiteY444" fmla="*/ 3141409 h 5604001"/>
              <a:gd name="connsiteX445" fmla="*/ 4433380 w 6293294"/>
              <a:gd name="connsiteY445" fmla="*/ 3124137 h 5604001"/>
              <a:gd name="connsiteX446" fmla="*/ 4422966 w 6293294"/>
              <a:gd name="connsiteY446" fmla="*/ 3165666 h 5604001"/>
              <a:gd name="connsiteX447" fmla="*/ 4481830 w 6293294"/>
              <a:gd name="connsiteY447" fmla="*/ 3148330 h 5604001"/>
              <a:gd name="connsiteX448" fmla="*/ 4516501 w 6293294"/>
              <a:gd name="connsiteY448" fmla="*/ 3200337 h 5604001"/>
              <a:gd name="connsiteX449" fmla="*/ 4506087 w 6293294"/>
              <a:gd name="connsiteY449" fmla="*/ 3252280 h 5604001"/>
              <a:gd name="connsiteX450" fmla="*/ 4648074 w 6293294"/>
              <a:gd name="connsiteY450" fmla="*/ 3366580 h 5604001"/>
              <a:gd name="connsiteX451" fmla="*/ 4731195 w 6293294"/>
              <a:gd name="connsiteY451" fmla="*/ 3356166 h 5604001"/>
              <a:gd name="connsiteX452" fmla="*/ 4800474 w 6293294"/>
              <a:gd name="connsiteY452" fmla="*/ 3373501 h 5604001"/>
              <a:gd name="connsiteX453" fmla="*/ 4842066 w 6293294"/>
              <a:gd name="connsiteY453" fmla="*/ 3366580 h 5604001"/>
              <a:gd name="connsiteX454" fmla="*/ 4814316 w 6293294"/>
              <a:gd name="connsiteY454" fmla="*/ 3397758 h 5604001"/>
              <a:gd name="connsiteX455" fmla="*/ 4800474 w 6293294"/>
              <a:gd name="connsiteY455" fmla="*/ 3425444 h 5604001"/>
              <a:gd name="connsiteX456" fmla="*/ 4748530 w 6293294"/>
              <a:gd name="connsiteY456" fmla="*/ 3477387 h 5604001"/>
              <a:gd name="connsiteX457" fmla="*/ 4703509 w 6293294"/>
              <a:gd name="connsiteY457" fmla="*/ 3508566 h 5604001"/>
              <a:gd name="connsiteX458" fmla="*/ 4648074 w 6293294"/>
              <a:gd name="connsiteY458" fmla="*/ 3522409 h 5604001"/>
              <a:gd name="connsiteX459" fmla="*/ 4578795 w 6293294"/>
              <a:gd name="connsiteY459" fmla="*/ 3577844 h 5604001"/>
              <a:gd name="connsiteX460" fmla="*/ 4551109 w 6293294"/>
              <a:gd name="connsiteY460" fmla="*/ 3564001 h 5604001"/>
              <a:gd name="connsiteX461" fmla="*/ 4513009 w 6293294"/>
              <a:gd name="connsiteY461" fmla="*/ 3494723 h 5604001"/>
              <a:gd name="connsiteX462" fmla="*/ 4447223 w 6293294"/>
              <a:gd name="connsiteY462" fmla="*/ 3432366 h 5604001"/>
              <a:gd name="connsiteX463" fmla="*/ 4457574 w 6293294"/>
              <a:gd name="connsiteY463" fmla="*/ 3418523 h 5604001"/>
              <a:gd name="connsiteX464" fmla="*/ 4443730 w 6293294"/>
              <a:gd name="connsiteY464" fmla="*/ 3394266 h 5604001"/>
              <a:gd name="connsiteX465" fmla="*/ 4412551 w 6293294"/>
              <a:gd name="connsiteY465" fmla="*/ 3370009 h 5604001"/>
              <a:gd name="connsiteX466" fmla="*/ 4409123 w 6293294"/>
              <a:gd name="connsiteY466" fmla="*/ 3311144 h 5604001"/>
              <a:gd name="connsiteX467" fmla="*/ 4450651 w 6293294"/>
              <a:gd name="connsiteY467" fmla="*/ 3255709 h 5604001"/>
              <a:gd name="connsiteX468" fmla="*/ 4443730 w 6293294"/>
              <a:gd name="connsiteY468" fmla="*/ 3228023 h 5604001"/>
              <a:gd name="connsiteX469" fmla="*/ 4443730 w 6293294"/>
              <a:gd name="connsiteY469" fmla="*/ 3151823 h 5604001"/>
              <a:gd name="connsiteX470" fmla="*/ 4488751 w 6293294"/>
              <a:gd name="connsiteY470" fmla="*/ 3103309 h 5604001"/>
              <a:gd name="connsiteX471" fmla="*/ 4481830 w 6293294"/>
              <a:gd name="connsiteY471" fmla="*/ 3148330 h 5604001"/>
              <a:gd name="connsiteX472" fmla="*/ 2490280 w 6293294"/>
              <a:gd name="connsiteY472" fmla="*/ 3370009 h 5604001"/>
              <a:gd name="connsiteX473" fmla="*/ 2497264 w 6293294"/>
              <a:gd name="connsiteY473" fmla="*/ 3401187 h 5604001"/>
              <a:gd name="connsiteX474" fmla="*/ 2324037 w 6293294"/>
              <a:gd name="connsiteY474" fmla="*/ 3096387 h 5604001"/>
              <a:gd name="connsiteX475" fmla="*/ 2490280 w 6293294"/>
              <a:gd name="connsiteY475" fmla="*/ 3370009 h 5604001"/>
              <a:gd name="connsiteX476" fmla="*/ 2995994 w 6293294"/>
              <a:gd name="connsiteY476" fmla="*/ 3266123 h 5604001"/>
              <a:gd name="connsiteX477" fmla="*/ 3127629 w 6293294"/>
              <a:gd name="connsiteY477" fmla="*/ 3421951 h 5604001"/>
              <a:gd name="connsiteX478" fmla="*/ 3113722 w 6293294"/>
              <a:gd name="connsiteY478" fmla="*/ 3484309 h 5604001"/>
              <a:gd name="connsiteX479" fmla="*/ 3144901 w 6293294"/>
              <a:gd name="connsiteY479" fmla="*/ 3557080 h 5604001"/>
              <a:gd name="connsiteX480" fmla="*/ 3110294 w 6293294"/>
              <a:gd name="connsiteY480" fmla="*/ 3557080 h 5604001"/>
              <a:gd name="connsiteX481" fmla="*/ 2843594 w 6293294"/>
              <a:gd name="connsiteY481" fmla="*/ 3356166 h 5604001"/>
              <a:gd name="connsiteX482" fmla="*/ 2791651 w 6293294"/>
              <a:gd name="connsiteY482" fmla="*/ 3269551 h 5604001"/>
              <a:gd name="connsiteX483" fmla="*/ 2739708 w 6293294"/>
              <a:gd name="connsiteY483" fmla="*/ 3089466 h 5604001"/>
              <a:gd name="connsiteX484" fmla="*/ 2739708 w 6293294"/>
              <a:gd name="connsiteY484" fmla="*/ 3079051 h 5604001"/>
              <a:gd name="connsiteX485" fmla="*/ 2760472 w 6293294"/>
              <a:gd name="connsiteY485" fmla="*/ 3072130 h 5604001"/>
              <a:gd name="connsiteX486" fmla="*/ 2995994 w 6293294"/>
              <a:gd name="connsiteY486" fmla="*/ 3266123 h 5604001"/>
              <a:gd name="connsiteX487" fmla="*/ 2310194 w 6293294"/>
              <a:gd name="connsiteY487" fmla="*/ 3196844 h 5604001"/>
              <a:gd name="connsiteX488" fmla="*/ 2362137 w 6293294"/>
              <a:gd name="connsiteY488" fmla="*/ 3370009 h 5604001"/>
              <a:gd name="connsiteX489" fmla="*/ 2369058 w 6293294"/>
              <a:gd name="connsiteY489" fmla="*/ 3418523 h 5604001"/>
              <a:gd name="connsiteX490" fmla="*/ 2376043 w 6293294"/>
              <a:gd name="connsiteY490" fmla="*/ 3484309 h 5604001"/>
              <a:gd name="connsiteX491" fmla="*/ 2379472 w 6293294"/>
              <a:gd name="connsiteY491" fmla="*/ 3581273 h 5604001"/>
              <a:gd name="connsiteX492" fmla="*/ 2379472 w 6293294"/>
              <a:gd name="connsiteY492" fmla="*/ 3570923 h 5604001"/>
              <a:gd name="connsiteX493" fmla="*/ 2379472 w 6293294"/>
              <a:gd name="connsiteY493" fmla="*/ 3681730 h 5604001"/>
              <a:gd name="connsiteX494" fmla="*/ 2258251 w 6293294"/>
              <a:gd name="connsiteY494" fmla="*/ 3127566 h 5604001"/>
              <a:gd name="connsiteX495" fmla="*/ 2223643 w 6293294"/>
              <a:gd name="connsiteY495" fmla="*/ 3065209 h 5604001"/>
              <a:gd name="connsiteX496" fmla="*/ 2310194 w 6293294"/>
              <a:gd name="connsiteY496" fmla="*/ 3196844 h 5604001"/>
              <a:gd name="connsiteX497" fmla="*/ 4952874 w 6293294"/>
              <a:gd name="connsiteY497" fmla="*/ 3058287 h 5604001"/>
              <a:gd name="connsiteX498" fmla="*/ 4651566 w 6293294"/>
              <a:gd name="connsiteY498" fmla="*/ 3234944 h 5604001"/>
              <a:gd name="connsiteX499" fmla="*/ 4939030 w 6293294"/>
              <a:gd name="connsiteY499" fmla="*/ 3054858 h 5604001"/>
              <a:gd name="connsiteX500" fmla="*/ 4952874 w 6293294"/>
              <a:gd name="connsiteY500" fmla="*/ 3058287 h 5604001"/>
              <a:gd name="connsiteX501" fmla="*/ 5229987 w 6293294"/>
              <a:gd name="connsiteY501" fmla="*/ 3238437 h 5604001"/>
              <a:gd name="connsiteX502" fmla="*/ 5178044 w 6293294"/>
              <a:gd name="connsiteY502" fmla="*/ 3106801 h 5604001"/>
              <a:gd name="connsiteX503" fmla="*/ 5181474 w 6293294"/>
              <a:gd name="connsiteY503" fmla="*/ 3047937 h 5604001"/>
              <a:gd name="connsiteX504" fmla="*/ 5229987 w 6293294"/>
              <a:gd name="connsiteY504" fmla="*/ 3238437 h 5604001"/>
              <a:gd name="connsiteX505" fmla="*/ 4710430 w 6293294"/>
              <a:gd name="connsiteY505" fmla="*/ 3079051 h 5604001"/>
              <a:gd name="connsiteX506" fmla="*/ 4894009 w 6293294"/>
              <a:gd name="connsiteY506" fmla="*/ 3030601 h 5604001"/>
              <a:gd name="connsiteX507" fmla="*/ 4710430 w 6293294"/>
              <a:gd name="connsiteY507" fmla="*/ 3079051 h 5604001"/>
              <a:gd name="connsiteX508" fmla="*/ 1094486 w 6293294"/>
              <a:gd name="connsiteY508" fmla="*/ 3096387 h 5604001"/>
              <a:gd name="connsiteX509" fmla="*/ 1014857 w 6293294"/>
              <a:gd name="connsiteY509" fmla="*/ 3065209 h 5604001"/>
              <a:gd name="connsiteX510" fmla="*/ 1091057 w 6293294"/>
              <a:gd name="connsiteY510" fmla="*/ 3086037 h 5604001"/>
              <a:gd name="connsiteX511" fmla="*/ 1260729 w 6293294"/>
              <a:gd name="connsiteY511" fmla="*/ 3013266 h 5604001"/>
              <a:gd name="connsiteX512" fmla="*/ 1094486 w 6293294"/>
              <a:gd name="connsiteY512" fmla="*/ 3096387 h 5604001"/>
              <a:gd name="connsiteX513" fmla="*/ 5780659 w 6293294"/>
              <a:gd name="connsiteY513" fmla="*/ 3037523 h 5604001"/>
              <a:gd name="connsiteX514" fmla="*/ 5704459 w 6293294"/>
              <a:gd name="connsiteY514" fmla="*/ 2992501 h 5604001"/>
              <a:gd name="connsiteX515" fmla="*/ 5780659 w 6293294"/>
              <a:gd name="connsiteY515" fmla="*/ 3037523 h 5604001"/>
              <a:gd name="connsiteX516" fmla="*/ 5423916 w 6293294"/>
              <a:gd name="connsiteY516" fmla="*/ 3037523 h 5604001"/>
              <a:gd name="connsiteX517" fmla="*/ 5448174 w 6293294"/>
              <a:gd name="connsiteY517" fmla="*/ 3020187 h 5604001"/>
              <a:gd name="connsiteX518" fmla="*/ 5486274 w 6293294"/>
              <a:gd name="connsiteY518" fmla="*/ 3009837 h 5604001"/>
              <a:gd name="connsiteX519" fmla="*/ 5565902 w 6293294"/>
              <a:gd name="connsiteY519" fmla="*/ 3058287 h 5604001"/>
              <a:gd name="connsiteX520" fmla="*/ 5607495 w 6293294"/>
              <a:gd name="connsiteY520" fmla="*/ 3034030 h 5604001"/>
              <a:gd name="connsiteX521" fmla="*/ 5711381 w 6293294"/>
              <a:gd name="connsiteY521" fmla="*/ 3082544 h 5604001"/>
              <a:gd name="connsiteX522" fmla="*/ 5746051 w 6293294"/>
              <a:gd name="connsiteY522" fmla="*/ 3075623 h 5604001"/>
              <a:gd name="connsiteX523" fmla="*/ 5794502 w 6293294"/>
              <a:gd name="connsiteY523" fmla="*/ 3127566 h 5604001"/>
              <a:gd name="connsiteX524" fmla="*/ 5773737 w 6293294"/>
              <a:gd name="connsiteY524" fmla="*/ 3193351 h 5604001"/>
              <a:gd name="connsiteX525" fmla="*/ 5735637 w 6293294"/>
              <a:gd name="connsiteY525" fmla="*/ 3120644 h 5604001"/>
              <a:gd name="connsiteX526" fmla="*/ 5732209 w 6293294"/>
              <a:gd name="connsiteY526" fmla="*/ 3127566 h 5604001"/>
              <a:gd name="connsiteX527" fmla="*/ 5752974 w 6293294"/>
              <a:gd name="connsiteY527" fmla="*/ 3196844 h 5604001"/>
              <a:gd name="connsiteX528" fmla="*/ 5358130 w 6293294"/>
              <a:gd name="connsiteY528" fmla="*/ 2992501 h 5604001"/>
              <a:gd name="connsiteX529" fmla="*/ 5423916 w 6293294"/>
              <a:gd name="connsiteY529" fmla="*/ 3037523 h 5604001"/>
              <a:gd name="connsiteX530" fmla="*/ 4073144 w 6293294"/>
              <a:gd name="connsiteY530" fmla="*/ 3047937 h 5604001"/>
              <a:gd name="connsiteX531" fmla="*/ 3792601 w 6293294"/>
              <a:gd name="connsiteY531" fmla="*/ 3176080 h 5604001"/>
              <a:gd name="connsiteX532" fmla="*/ 3560572 w 6293294"/>
              <a:gd name="connsiteY532" fmla="*/ 3089466 h 5604001"/>
              <a:gd name="connsiteX533" fmla="*/ 3633280 w 6293294"/>
              <a:gd name="connsiteY533" fmla="*/ 3106801 h 5604001"/>
              <a:gd name="connsiteX534" fmla="*/ 3688715 w 6293294"/>
              <a:gd name="connsiteY534" fmla="*/ 3082544 h 5604001"/>
              <a:gd name="connsiteX535" fmla="*/ 3751008 w 6293294"/>
              <a:gd name="connsiteY535" fmla="*/ 3099880 h 5604001"/>
              <a:gd name="connsiteX536" fmla="*/ 3789108 w 6293294"/>
              <a:gd name="connsiteY536" fmla="*/ 3137980 h 5604001"/>
              <a:gd name="connsiteX537" fmla="*/ 3803015 w 6293294"/>
              <a:gd name="connsiteY537" fmla="*/ 3106801 h 5604001"/>
              <a:gd name="connsiteX538" fmla="*/ 3903409 w 6293294"/>
              <a:gd name="connsiteY538" fmla="*/ 3044444 h 5604001"/>
              <a:gd name="connsiteX539" fmla="*/ 3896487 w 6293294"/>
              <a:gd name="connsiteY539" fmla="*/ 3027109 h 5604001"/>
              <a:gd name="connsiteX540" fmla="*/ 3899980 w 6293294"/>
              <a:gd name="connsiteY540" fmla="*/ 2982087 h 5604001"/>
              <a:gd name="connsiteX541" fmla="*/ 4073144 w 6293294"/>
              <a:gd name="connsiteY541" fmla="*/ 3047937 h 5604001"/>
              <a:gd name="connsiteX542" fmla="*/ 5361559 w 6293294"/>
              <a:gd name="connsiteY542" fmla="*/ 3234944 h 5604001"/>
              <a:gd name="connsiteX543" fmla="*/ 5209159 w 6293294"/>
              <a:gd name="connsiteY543" fmla="*/ 3037523 h 5604001"/>
              <a:gd name="connsiteX544" fmla="*/ 5209159 w 6293294"/>
              <a:gd name="connsiteY544" fmla="*/ 2964815 h 5604001"/>
              <a:gd name="connsiteX545" fmla="*/ 5361559 w 6293294"/>
              <a:gd name="connsiteY545" fmla="*/ 3234944 h 5604001"/>
              <a:gd name="connsiteX546" fmla="*/ 2507615 w 6293294"/>
              <a:gd name="connsiteY546" fmla="*/ 3092958 h 5604001"/>
              <a:gd name="connsiteX547" fmla="*/ 2611501 w 6293294"/>
              <a:gd name="connsiteY547" fmla="*/ 3051366 h 5604001"/>
              <a:gd name="connsiteX548" fmla="*/ 2601151 w 6293294"/>
              <a:gd name="connsiteY548" fmla="*/ 3075623 h 5604001"/>
              <a:gd name="connsiteX549" fmla="*/ 2573464 w 6293294"/>
              <a:gd name="connsiteY549" fmla="*/ 3082544 h 5604001"/>
              <a:gd name="connsiteX550" fmla="*/ 2601151 w 6293294"/>
              <a:gd name="connsiteY550" fmla="*/ 3092958 h 5604001"/>
              <a:gd name="connsiteX551" fmla="*/ 2597658 w 6293294"/>
              <a:gd name="connsiteY551" fmla="*/ 3120644 h 5604001"/>
              <a:gd name="connsiteX552" fmla="*/ 2656586 w 6293294"/>
              <a:gd name="connsiteY552" fmla="*/ 3390773 h 5604001"/>
              <a:gd name="connsiteX553" fmla="*/ 2691194 w 6293294"/>
              <a:gd name="connsiteY553" fmla="*/ 3473895 h 5604001"/>
              <a:gd name="connsiteX554" fmla="*/ 2732786 w 6293294"/>
              <a:gd name="connsiteY554" fmla="*/ 3550095 h 5604001"/>
              <a:gd name="connsiteX555" fmla="*/ 2736215 w 6293294"/>
              <a:gd name="connsiteY555" fmla="*/ 3577844 h 5604001"/>
              <a:gd name="connsiteX556" fmla="*/ 2732786 w 6293294"/>
              <a:gd name="connsiteY556" fmla="*/ 3622866 h 5604001"/>
              <a:gd name="connsiteX557" fmla="*/ 2722372 w 6293294"/>
              <a:gd name="connsiteY557" fmla="*/ 3619373 h 5604001"/>
              <a:gd name="connsiteX558" fmla="*/ 2718880 w 6293294"/>
              <a:gd name="connsiteY558" fmla="*/ 3654044 h 5604001"/>
              <a:gd name="connsiteX559" fmla="*/ 2628837 w 6293294"/>
              <a:gd name="connsiteY559" fmla="*/ 3754501 h 5604001"/>
              <a:gd name="connsiteX560" fmla="*/ 2583815 w 6293294"/>
              <a:gd name="connsiteY560" fmla="*/ 3740595 h 5604001"/>
              <a:gd name="connsiteX561" fmla="*/ 2417572 w 6293294"/>
              <a:gd name="connsiteY561" fmla="*/ 3865309 h 5604001"/>
              <a:gd name="connsiteX562" fmla="*/ 2240915 w 6293294"/>
              <a:gd name="connsiteY562" fmla="*/ 3802951 h 5604001"/>
              <a:gd name="connsiteX563" fmla="*/ 2154364 w 6293294"/>
              <a:gd name="connsiteY563" fmla="*/ 3702495 h 5604001"/>
              <a:gd name="connsiteX564" fmla="*/ 2178558 w 6293294"/>
              <a:gd name="connsiteY564" fmla="*/ 3695573 h 5604001"/>
              <a:gd name="connsiteX565" fmla="*/ 2147443 w 6293294"/>
              <a:gd name="connsiteY565" fmla="*/ 3692144 h 5604001"/>
              <a:gd name="connsiteX566" fmla="*/ 2140521 w 6293294"/>
              <a:gd name="connsiteY566" fmla="*/ 3681730 h 5604001"/>
              <a:gd name="connsiteX567" fmla="*/ 2188972 w 6293294"/>
              <a:gd name="connsiteY567" fmla="*/ 3605530 h 5604001"/>
              <a:gd name="connsiteX568" fmla="*/ 2088515 w 6293294"/>
              <a:gd name="connsiteY568" fmla="*/ 3446209 h 5604001"/>
              <a:gd name="connsiteX569" fmla="*/ 2088515 w 6293294"/>
              <a:gd name="connsiteY569" fmla="*/ 3435858 h 5604001"/>
              <a:gd name="connsiteX570" fmla="*/ 2143951 w 6293294"/>
              <a:gd name="connsiteY570" fmla="*/ 3376930 h 5604001"/>
              <a:gd name="connsiteX571" fmla="*/ 2064321 w 6293294"/>
              <a:gd name="connsiteY571" fmla="*/ 3297301 h 5604001"/>
              <a:gd name="connsiteX572" fmla="*/ 1995043 w 6293294"/>
              <a:gd name="connsiteY572" fmla="*/ 3176080 h 5604001"/>
              <a:gd name="connsiteX573" fmla="*/ 2095437 w 6293294"/>
              <a:gd name="connsiteY573" fmla="*/ 3068701 h 5604001"/>
              <a:gd name="connsiteX574" fmla="*/ 2192464 w 6293294"/>
              <a:gd name="connsiteY574" fmla="*/ 2975166 h 5604001"/>
              <a:gd name="connsiteX575" fmla="*/ 2216658 w 6293294"/>
              <a:gd name="connsiteY575" fmla="*/ 2982087 h 5604001"/>
              <a:gd name="connsiteX576" fmla="*/ 2265172 w 6293294"/>
              <a:gd name="connsiteY576" fmla="*/ 2989009 h 5604001"/>
              <a:gd name="connsiteX577" fmla="*/ 2372551 w 6293294"/>
              <a:gd name="connsiteY577" fmla="*/ 2964815 h 5604001"/>
              <a:gd name="connsiteX578" fmla="*/ 2507615 w 6293294"/>
              <a:gd name="connsiteY578" fmla="*/ 3092958 h 5604001"/>
              <a:gd name="connsiteX579" fmla="*/ 5929630 w 6293294"/>
              <a:gd name="connsiteY579" fmla="*/ 3058287 h 5604001"/>
              <a:gd name="connsiteX580" fmla="*/ 5701030 w 6293294"/>
              <a:gd name="connsiteY580" fmla="*/ 2919730 h 5604001"/>
              <a:gd name="connsiteX581" fmla="*/ 5725224 w 6293294"/>
              <a:gd name="connsiteY581" fmla="*/ 2916301 h 5604001"/>
              <a:gd name="connsiteX582" fmla="*/ 5929630 w 6293294"/>
              <a:gd name="connsiteY582" fmla="*/ 3058287 h 5604001"/>
              <a:gd name="connsiteX583" fmla="*/ 4183951 w 6293294"/>
              <a:gd name="connsiteY583" fmla="*/ 2971737 h 5604001"/>
              <a:gd name="connsiteX584" fmla="*/ 4249801 w 6293294"/>
              <a:gd name="connsiteY584" fmla="*/ 2947480 h 5604001"/>
              <a:gd name="connsiteX585" fmla="*/ 4381374 w 6293294"/>
              <a:gd name="connsiteY585" fmla="*/ 2989009 h 5604001"/>
              <a:gd name="connsiteX586" fmla="*/ 4443730 w 6293294"/>
              <a:gd name="connsiteY586" fmla="*/ 2961323 h 5604001"/>
              <a:gd name="connsiteX587" fmla="*/ 4481830 w 6293294"/>
              <a:gd name="connsiteY587" fmla="*/ 2947480 h 5604001"/>
              <a:gd name="connsiteX588" fmla="*/ 4596130 w 6293294"/>
              <a:gd name="connsiteY588" fmla="*/ 2930144 h 5604001"/>
              <a:gd name="connsiteX589" fmla="*/ 4149344 w 6293294"/>
              <a:gd name="connsiteY589" fmla="*/ 3027109 h 5604001"/>
              <a:gd name="connsiteX590" fmla="*/ 3906901 w 6293294"/>
              <a:gd name="connsiteY590" fmla="*/ 2971737 h 5604001"/>
              <a:gd name="connsiteX591" fmla="*/ 3938080 w 6293294"/>
              <a:gd name="connsiteY591" fmla="*/ 2957830 h 5604001"/>
              <a:gd name="connsiteX592" fmla="*/ 4031551 w 6293294"/>
              <a:gd name="connsiteY592" fmla="*/ 2905887 h 5604001"/>
              <a:gd name="connsiteX593" fmla="*/ 4059301 w 6293294"/>
              <a:gd name="connsiteY593" fmla="*/ 2905887 h 5604001"/>
              <a:gd name="connsiteX594" fmla="*/ 4183951 w 6293294"/>
              <a:gd name="connsiteY594" fmla="*/ 2971737 h 5604001"/>
              <a:gd name="connsiteX595" fmla="*/ 4880166 w 6293294"/>
              <a:gd name="connsiteY595" fmla="*/ 2975166 h 5604001"/>
              <a:gd name="connsiteX596" fmla="*/ 4932109 w 6293294"/>
              <a:gd name="connsiteY596" fmla="*/ 2957830 h 5604001"/>
              <a:gd name="connsiteX597" fmla="*/ 5004816 w 6293294"/>
              <a:gd name="connsiteY597" fmla="*/ 3079051 h 5604001"/>
              <a:gd name="connsiteX598" fmla="*/ 5001387 w 6293294"/>
              <a:gd name="connsiteY598" fmla="*/ 3193351 h 5604001"/>
              <a:gd name="connsiteX599" fmla="*/ 4932109 w 6293294"/>
              <a:gd name="connsiteY599" fmla="*/ 3214180 h 5604001"/>
              <a:gd name="connsiteX600" fmla="*/ 4883595 w 6293294"/>
              <a:gd name="connsiteY600" fmla="*/ 3203766 h 5604001"/>
              <a:gd name="connsiteX601" fmla="*/ 4848987 w 6293294"/>
              <a:gd name="connsiteY601" fmla="*/ 3234944 h 5604001"/>
              <a:gd name="connsiteX602" fmla="*/ 4855909 w 6293294"/>
              <a:gd name="connsiteY602" fmla="*/ 3262630 h 5604001"/>
              <a:gd name="connsiteX603" fmla="*/ 4734687 w 6293294"/>
              <a:gd name="connsiteY603" fmla="*/ 3338830 h 5604001"/>
              <a:gd name="connsiteX604" fmla="*/ 4720844 w 6293294"/>
              <a:gd name="connsiteY604" fmla="*/ 3331909 h 5604001"/>
              <a:gd name="connsiteX605" fmla="*/ 4720844 w 6293294"/>
              <a:gd name="connsiteY605" fmla="*/ 3342323 h 5604001"/>
              <a:gd name="connsiteX606" fmla="*/ 4651566 w 6293294"/>
              <a:gd name="connsiteY606" fmla="*/ 3349244 h 5604001"/>
              <a:gd name="connsiteX607" fmla="*/ 4530344 w 6293294"/>
              <a:gd name="connsiteY607" fmla="*/ 3252280 h 5604001"/>
              <a:gd name="connsiteX608" fmla="*/ 4537266 w 6293294"/>
              <a:gd name="connsiteY608" fmla="*/ 3200337 h 5604001"/>
              <a:gd name="connsiteX609" fmla="*/ 4502595 w 6293294"/>
              <a:gd name="connsiteY609" fmla="*/ 3148330 h 5604001"/>
              <a:gd name="connsiteX610" fmla="*/ 4506087 w 6293294"/>
              <a:gd name="connsiteY610" fmla="*/ 3127566 h 5604001"/>
              <a:gd name="connsiteX611" fmla="*/ 4513009 w 6293294"/>
              <a:gd name="connsiteY611" fmla="*/ 3096387 h 5604001"/>
              <a:gd name="connsiteX612" fmla="*/ 4523423 w 6293294"/>
              <a:gd name="connsiteY612" fmla="*/ 3082544 h 5604001"/>
              <a:gd name="connsiteX613" fmla="*/ 4526851 w 6293294"/>
              <a:gd name="connsiteY613" fmla="*/ 3068701 h 5604001"/>
              <a:gd name="connsiteX614" fmla="*/ 4547680 w 6293294"/>
              <a:gd name="connsiteY614" fmla="*/ 3047937 h 5604001"/>
              <a:gd name="connsiteX615" fmla="*/ 4599623 w 6293294"/>
              <a:gd name="connsiteY615" fmla="*/ 3030601 h 5604001"/>
              <a:gd name="connsiteX616" fmla="*/ 4693095 w 6293294"/>
              <a:gd name="connsiteY616" fmla="*/ 2992501 h 5604001"/>
              <a:gd name="connsiteX617" fmla="*/ 4790123 w 6293294"/>
              <a:gd name="connsiteY617" fmla="*/ 2916301 h 5604001"/>
              <a:gd name="connsiteX618" fmla="*/ 4797044 w 6293294"/>
              <a:gd name="connsiteY618" fmla="*/ 2919730 h 5604001"/>
              <a:gd name="connsiteX619" fmla="*/ 4800474 w 6293294"/>
              <a:gd name="connsiteY619" fmla="*/ 2895537 h 5604001"/>
              <a:gd name="connsiteX620" fmla="*/ 4880166 w 6293294"/>
              <a:gd name="connsiteY620" fmla="*/ 2975166 h 5604001"/>
              <a:gd name="connsiteX621" fmla="*/ 5728716 w 6293294"/>
              <a:gd name="connsiteY621" fmla="*/ 2867787 h 5604001"/>
              <a:gd name="connsiteX622" fmla="*/ 5811837 w 6293294"/>
              <a:gd name="connsiteY622" fmla="*/ 2895537 h 5604001"/>
              <a:gd name="connsiteX623" fmla="*/ 5711381 w 6293294"/>
              <a:gd name="connsiteY623" fmla="*/ 2867787 h 5604001"/>
              <a:gd name="connsiteX624" fmla="*/ 5728716 w 6293294"/>
              <a:gd name="connsiteY624" fmla="*/ 2867787 h 5604001"/>
              <a:gd name="connsiteX625" fmla="*/ 4776216 w 6293294"/>
              <a:gd name="connsiteY625" fmla="*/ 2905887 h 5604001"/>
              <a:gd name="connsiteX626" fmla="*/ 4547680 w 6293294"/>
              <a:gd name="connsiteY626" fmla="*/ 3023680 h 5604001"/>
              <a:gd name="connsiteX627" fmla="*/ 4495674 w 6293294"/>
              <a:gd name="connsiteY627" fmla="*/ 3079051 h 5604001"/>
              <a:gd name="connsiteX628" fmla="*/ 4450651 w 6293294"/>
              <a:gd name="connsiteY628" fmla="*/ 3106801 h 5604001"/>
              <a:gd name="connsiteX629" fmla="*/ 4398709 w 6293294"/>
              <a:gd name="connsiteY629" fmla="*/ 3120644 h 5604001"/>
              <a:gd name="connsiteX630" fmla="*/ 4405630 w 6293294"/>
              <a:gd name="connsiteY630" fmla="*/ 3086037 h 5604001"/>
              <a:gd name="connsiteX631" fmla="*/ 4391787 w 6293294"/>
              <a:gd name="connsiteY631" fmla="*/ 3030601 h 5604001"/>
              <a:gd name="connsiteX632" fmla="*/ 4374451 w 6293294"/>
              <a:gd name="connsiteY632" fmla="*/ 3030601 h 5604001"/>
              <a:gd name="connsiteX633" fmla="*/ 4371023 w 6293294"/>
              <a:gd name="connsiteY633" fmla="*/ 3037523 h 5604001"/>
              <a:gd name="connsiteX634" fmla="*/ 4377944 w 6293294"/>
              <a:gd name="connsiteY634" fmla="*/ 3079051 h 5604001"/>
              <a:gd name="connsiteX635" fmla="*/ 4364101 w 6293294"/>
              <a:gd name="connsiteY635" fmla="*/ 3148330 h 5604001"/>
              <a:gd name="connsiteX636" fmla="*/ 4422966 w 6293294"/>
              <a:gd name="connsiteY636" fmla="*/ 3200337 h 5604001"/>
              <a:gd name="connsiteX637" fmla="*/ 4429887 w 6293294"/>
              <a:gd name="connsiteY637" fmla="*/ 3252280 h 5604001"/>
              <a:gd name="connsiteX638" fmla="*/ 4391787 w 6293294"/>
              <a:gd name="connsiteY638" fmla="*/ 3300730 h 5604001"/>
              <a:gd name="connsiteX639" fmla="*/ 4391787 w 6293294"/>
              <a:gd name="connsiteY639" fmla="*/ 3359658 h 5604001"/>
              <a:gd name="connsiteX640" fmla="*/ 4381374 w 6293294"/>
              <a:gd name="connsiteY640" fmla="*/ 3331909 h 5604001"/>
              <a:gd name="connsiteX641" fmla="*/ 4364101 w 6293294"/>
              <a:gd name="connsiteY641" fmla="*/ 3356166 h 5604001"/>
              <a:gd name="connsiteX642" fmla="*/ 4388295 w 6293294"/>
              <a:gd name="connsiteY642" fmla="*/ 3411601 h 5604001"/>
              <a:gd name="connsiteX643" fmla="*/ 4339844 w 6293294"/>
              <a:gd name="connsiteY643" fmla="*/ 3456623 h 5604001"/>
              <a:gd name="connsiteX644" fmla="*/ 4322509 w 6293294"/>
              <a:gd name="connsiteY644" fmla="*/ 3487801 h 5604001"/>
              <a:gd name="connsiteX645" fmla="*/ 4218623 w 6293294"/>
              <a:gd name="connsiteY645" fmla="*/ 3505073 h 5604001"/>
              <a:gd name="connsiteX646" fmla="*/ 4215130 w 6293294"/>
              <a:gd name="connsiteY646" fmla="*/ 3515487 h 5604001"/>
              <a:gd name="connsiteX647" fmla="*/ 4228974 w 6293294"/>
              <a:gd name="connsiteY647" fmla="*/ 3532823 h 5604001"/>
              <a:gd name="connsiteX648" fmla="*/ 3983101 w 6293294"/>
              <a:gd name="connsiteY648" fmla="*/ 3581273 h 5604001"/>
              <a:gd name="connsiteX649" fmla="*/ 3633280 w 6293294"/>
              <a:gd name="connsiteY649" fmla="*/ 3463544 h 5604001"/>
              <a:gd name="connsiteX650" fmla="*/ 3570922 w 6293294"/>
              <a:gd name="connsiteY650" fmla="*/ 3394266 h 5604001"/>
              <a:gd name="connsiteX651" fmla="*/ 3602101 w 6293294"/>
              <a:gd name="connsiteY651" fmla="*/ 3321558 h 5604001"/>
              <a:gd name="connsiteX652" fmla="*/ 3934587 w 6293294"/>
              <a:gd name="connsiteY652" fmla="*/ 3446209 h 5604001"/>
              <a:gd name="connsiteX653" fmla="*/ 4111244 w 6293294"/>
              <a:gd name="connsiteY653" fmla="*/ 3356166 h 5604001"/>
              <a:gd name="connsiteX654" fmla="*/ 3945001 w 6293294"/>
              <a:gd name="connsiteY654" fmla="*/ 3418523 h 5604001"/>
              <a:gd name="connsiteX655" fmla="*/ 3605594 w 6293294"/>
              <a:gd name="connsiteY655" fmla="*/ 3304223 h 5604001"/>
              <a:gd name="connsiteX656" fmla="*/ 3602101 w 6293294"/>
              <a:gd name="connsiteY656" fmla="*/ 3255709 h 5604001"/>
              <a:gd name="connsiteX657" fmla="*/ 3591687 w 6293294"/>
              <a:gd name="connsiteY657" fmla="*/ 3234944 h 5604001"/>
              <a:gd name="connsiteX658" fmla="*/ 3602101 w 6293294"/>
              <a:gd name="connsiteY658" fmla="*/ 3183001 h 5604001"/>
              <a:gd name="connsiteX659" fmla="*/ 3602101 w 6293294"/>
              <a:gd name="connsiteY659" fmla="*/ 3165666 h 5604001"/>
              <a:gd name="connsiteX660" fmla="*/ 3806444 w 6293294"/>
              <a:gd name="connsiteY660" fmla="*/ 3210687 h 5604001"/>
              <a:gd name="connsiteX661" fmla="*/ 4125087 w 6293294"/>
              <a:gd name="connsiteY661" fmla="*/ 3051366 h 5604001"/>
              <a:gd name="connsiteX662" fmla="*/ 4201287 w 6293294"/>
              <a:gd name="connsiteY662" fmla="*/ 3051366 h 5604001"/>
              <a:gd name="connsiteX663" fmla="*/ 4741609 w 6293294"/>
              <a:gd name="connsiteY663" fmla="*/ 2864358 h 5604001"/>
              <a:gd name="connsiteX664" fmla="*/ 4776216 w 6293294"/>
              <a:gd name="connsiteY664" fmla="*/ 2905887 h 5604001"/>
              <a:gd name="connsiteX665" fmla="*/ 4222051 w 6293294"/>
              <a:gd name="connsiteY665" fmla="*/ 2857437 h 5604001"/>
              <a:gd name="connsiteX666" fmla="*/ 4100830 w 6293294"/>
              <a:gd name="connsiteY666" fmla="*/ 2833180 h 5604001"/>
              <a:gd name="connsiteX667" fmla="*/ 4222051 w 6293294"/>
              <a:gd name="connsiteY667" fmla="*/ 2857437 h 5604001"/>
              <a:gd name="connsiteX668" fmla="*/ 4679251 w 6293294"/>
              <a:gd name="connsiteY668" fmla="*/ 2850515 h 5604001"/>
              <a:gd name="connsiteX669" fmla="*/ 4734687 w 6293294"/>
              <a:gd name="connsiteY669" fmla="*/ 2843594 h 5604001"/>
              <a:gd name="connsiteX670" fmla="*/ 4738116 w 6293294"/>
              <a:gd name="connsiteY670" fmla="*/ 2850515 h 5604001"/>
              <a:gd name="connsiteX671" fmla="*/ 4513009 w 6293294"/>
              <a:gd name="connsiteY671" fmla="*/ 2926715 h 5604001"/>
              <a:gd name="connsiteX672" fmla="*/ 4384866 w 6293294"/>
              <a:gd name="connsiteY672" fmla="*/ 2885123 h 5604001"/>
              <a:gd name="connsiteX673" fmla="*/ 4419474 w 6293294"/>
              <a:gd name="connsiteY673" fmla="*/ 2867787 h 5604001"/>
              <a:gd name="connsiteX674" fmla="*/ 4436809 w 6293294"/>
              <a:gd name="connsiteY674" fmla="*/ 2840101 h 5604001"/>
              <a:gd name="connsiteX675" fmla="*/ 4495674 w 6293294"/>
              <a:gd name="connsiteY675" fmla="*/ 2808923 h 5604001"/>
              <a:gd name="connsiteX676" fmla="*/ 4679251 w 6293294"/>
              <a:gd name="connsiteY676" fmla="*/ 2850515 h 5604001"/>
              <a:gd name="connsiteX677" fmla="*/ 5416995 w 6293294"/>
              <a:gd name="connsiteY677" fmla="*/ 2864358 h 5604001"/>
              <a:gd name="connsiteX678" fmla="*/ 5406581 w 6293294"/>
              <a:gd name="connsiteY678" fmla="*/ 2867787 h 5604001"/>
              <a:gd name="connsiteX679" fmla="*/ 5330381 w 6293294"/>
              <a:gd name="connsiteY679" fmla="*/ 2795080 h 5604001"/>
              <a:gd name="connsiteX680" fmla="*/ 5416995 w 6293294"/>
              <a:gd name="connsiteY680" fmla="*/ 2864358 h 5604001"/>
              <a:gd name="connsiteX681" fmla="*/ 1936115 w 6293294"/>
              <a:gd name="connsiteY681" fmla="*/ 2788158 h 5604001"/>
              <a:gd name="connsiteX682" fmla="*/ 1676400 w 6293294"/>
              <a:gd name="connsiteY682" fmla="*/ 2950909 h 5604001"/>
              <a:gd name="connsiteX683" fmla="*/ 1652143 w 6293294"/>
              <a:gd name="connsiteY683" fmla="*/ 2933637 h 5604001"/>
              <a:gd name="connsiteX684" fmla="*/ 1665986 w 6293294"/>
              <a:gd name="connsiteY684" fmla="*/ 2947480 h 5604001"/>
              <a:gd name="connsiteX685" fmla="*/ 1970786 w 6293294"/>
              <a:gd name="connsiteY685" fmla="*/ 2746566 h 5604001"/>
              <a:gd name="connsiteX686" fmla="*/ 1936115 w 6293294"/>
              <a:gd name="connsiteY686" fmla="*/ 2788158 h 5604001"/>
              <a:gd name="connsiteX687" fmla="*/ 5008309 w 6293294"/>
              <a:gd name="connsiteY687" fmla="*/ 2836609 h 5604001"/>
              <a:gd name="connsiteX688" fmla="*/ 4907851 w 6293294"/>
              <a:gd name="connsiteY688" fmla="*/ 2739644 h 5604001"/>
              <a:gd name="connsiteX689" fmla="*/ 5008309 w 6293294"/>
              <a:gd name="connsiteY689" fmla="*/ 2836609 h 5604001"/>
              <a:gd name="connsiteX690" fmla="*/ 3193415 w 6293294"/>
              <a:gd name="connsiteY690" fmla="*/ 2777744 h 5604001"/>
              <a:gd name="connsiteX691" fmla="*/ 3269615 w 6293294"/>
              <a:gd name="connsiteY691" fmla="*/ 2770823 h 5604001"/>
              <a:gd name="connsiteX692" fmla="*/ 3311144 w 6293294"/>
              <a:gd name="connsiteY692" fmla="*/ 2763901 h 5604001"/>
              <a:gd name="connsiteX693" fmla="*/ 3397758 w 6293294"/>
              <a:gd name="connsiteY693" fmla="*/ 2798509 h 5604001"/>
              <a:gd name="connsiteX694" fmla="*/ 3591687 w 6293294"/>
              <a:gd name="connsiteY694" fmla="*/ 2826258 h 5604001"/>
              <a:gd name="connsiteX695" fmla="*/ 3733737 w 6293294"/>
              <a:gd name="connsiteY695" fmla="*/ 2815844 h 5604001"/>
              <a:gd name="connsiteX696" fmla="*/ 3792601 w 6293294"/>
              <a:gd name="connsiteY696" fmla="*/ 2857437 h 5604001"/>
              <a:gd name="connsiteX697" fmla="*/ 3782187 w 6293294"/>
              <a:gd name="connsiteY697" fmla="*/ 2898966 h 5604001"/>
              <a:gd name="connsiteX698" fmla="*/ 3796030 w 6293294"/>
              <a:gd name="connsiteY698" fmla="*/ 2937066 h 5604001"/>
              <a:gd name="connsiteX699" fmla="*/ 3730244 w 6293294"/>
              <a:gd name="connsiteY699" fmla="*/ 2937066 h 5604001"/>
              <a:gd name="connsiteX700" fmla="*/ 3439287 w 6293294"/>
              <a:gd name="connsiteY700" fmla="*/ 2874709 h 5604001"/>
              <a:gd name="connsiteX701" fmla="*/ 3726815 w 6293294"/>
              <a:gd name="connsiteY701" fmla="*/ 2947480 h 5604001"/>
              <a:gd name="connsiteX702" fmla="*/ 3799522 w 6293294"/>
              <a:gd name="connsiteY702" fmla="*/ 2940558 h 5604001"/>
              <a:gd name="connsiteX703" fmla="*/ 3872230 w 6293294"/>
              <a:gd name="connsiteY703" fmla="*/ 2968244 h 5604001"/>
              <a:gd name="connsiteX704" fmla="*/ 3865309 w 6293294"/>
              <a:gd name="connsiteY704" fmla="*/ 3034030 h 5604001"/>
              <a:gd name="connsiteX705" fmla="*/ 3778758 w 6293294"/>
              <a:gd name="connsiteY705" fmla="*/ 3086037 h 5604001"/>
              <a:gd name="connsiteX706" fmla="*/ 3688715 w 6293294"/>
              <a:gd name="connsiteY706" fmla="*/ 3054858 h 5604001"/>
              <a:gd name="connsiteX707" fmla="*/ 3633280 w 6293294"/>
              <a:gd name="connsiteY707" fmla="*/ 3079051 h 5604001"/>
              <a:gd name="connsiteX708" fmla="*/ 3595180 w 6293294"/>
              <a:gd name="connsiteY708" fmla="*/ 3065209 h 5604001"/>
              <a:gd name="connsiteX709" fmla="*/ 3532822 w 6293294"/>
              <a:gd name="connsiteY709" fmla="*/ 3058287 h 5604001"/>
              <a:gd name="connsiteX710" fmla="*/ 3508565 w 6293294"/>
              <a:gd name="connsiteY710" fmla="*/ 3037523 h 5604001"/>
              <a:gd name="connsiteX711" fmla="*/ 3498215 w 6293294"/>
              <a:gd name="connsiteY711" fmla="*/ 2989009 h 5604001"/>
              <a:gd name="connsiteX712" fmla="*/ 3387344 w 6293294"/>
              <a:gd name="connsiteY712" fmla="*/ 2888615 h 5604001"/>
              <a:gd name="connsiteX713" fmla="*/ 3224594 w 6293294"/>
              <a:gd name="connsiteY713" fmla="*/ 2784666 h 5604001"/>
              <a:gd name="connsiteX714" fmla="*/ 3217672 w 6293294"/>
              <a:gd name="connsiteY714" fmla="*/ 2784666 h 5604001"/>
              <a:gd name="connsiteX715" fmla="*/ 3262694 w 6293294"/>
              <a:gd name="connsiteY715" fmla="*/ 2815844 h 5604001"/>
              <a:gd name="connsiteX716" fmla="*/ 3363151 w 6293294"/>
              <a:gd name="connsiteY716" fmla="*/ 2905887 h 5604001"/>
              <a:gd name="connsiteX717" fmla="*/ 3477387 w 6293294"/>
              <a:gd name="connsiteY717" fmla="*/ 3013266 h 5604001"/>
              <a:gd name="connsiteX718" fmla="*/ 3480880 w 6293294"/>
              <a:gd name="connsiteY718" fmla="*/ 3047937 h 5604001"/>
              <a:gd name="connsiteX719" fmla="*/ 3505137 w 6293294"/>
              <a:gd name="connsiteY719" fmla="*/ 3089466 h 5604001"/>
              <a:gd name="connsiteX720" fmla="*/ 3574415 w 6293294"/>
              <a:gd name="connsiteY720" fmla="*/ 3186430 h 5604001"/>
              <a:gd name="connsiteX721" fmla="*/ 3560572 w 6293294"/>
              <a:gd name="connsiteY721" fmla="*/ 3238437 h 5604001"/>
              <a:gd name="connsiteX722" fmla="*/ 3570922 w 6293294"/>
              <a:gd name="connsiteY722" fmla="*/ 3262630 h 5604001"/>
              <a:gd name="connsiteX723" fmla="*/ 3574415 w 6293294"/>
              <a:gd name="connsiteY723" fmla="*/ 3283458 h 5604001"/>
              <a:gd name="connsiteX724" fmla="*/ 3491294 w 6293294"/>
              <a:gd name="connsiteY724" fmla="*/ 3394266 h 5604001"/>
              <a:gd name="connsiteX725" fmla="*/ 3435858 w 6293294"/>
              <a:gd name="connsiteY725" fmla="*/ 3383851 h 5604001"/>
              <a:gd name="connsiteX726" fmla="*/ 3418522 w 6293294"/>
              <a:gd name="connsiteY726" fmla="*/ 3401187 h 5604001"/>
              <a:gd name="connsiteX727" fmla="*/ 3484372 w 6293294"/>
              <a:gd name="connsiteY727" fmla="*/ 3477387 h 5604001"/>
              <a:gd name="connsiteX728" fmla="*/ 3411601 w 6293294"/>
              <a:gd name="connsiteY728" fmla="*/ 3577844 h 5604001"/>
              <a:gd name="connsiteX729" fmla="*/ 3373501 w 6293294"/>
              <a:gd name="connsiteY729" fmla="*/ 3570923 h 5604001"/>
              <a:gd name="connsiteX730" fmla="*/ 3356165 w 6293294"/>
              <a:gd name="connsiteY730" fmla="*/ 3584766 h 5604001"/>
              <a:gd name="connsiteX731" fmla="*/ 3363151 w 6293294"/>
              <a:gd name="connsiteY731" fmla="*/ 3615944 h 5604001"/>
              <a:gd name="connsiteX732" fmla="*/ 3286951 w 6293294"/>
              <a:gd name="connsiteY732" fmla="*/ 3716401 h 5604001"/>
              <a:gd name="connsiteX733" fmla="*/ 3158744 w 6293294"/>
              <a:gd name="connsiteY733" fmla="*/ 3640201 h 5604001"/>
              <a:gd name="connsiteX734" fmla="*/ 3196844 w 6293294"/>
              <a:gd name="connsiteY734" fmla="*/ 3595180 h 5604001"/>
              <a:gd name="connsiteX735" fmla="*/ 3148394 w 6293294"/>
              <a:gd name="connsiteY735" fmla="*/ 3484309 h 5604001"/>
              <a:gd name="connsiteX736" fmla="*/ 3162237 w 6293294"/>
              <a:gd name="connsiteY736" fmla="*/ 3453130 h 5604001"/>
              <a:gd name="connsiteX737" fmla="*/ 3162237 w 6293294"/>
              <a:gd name="connsiteY737" fmla="*/ 3387344 h 5604001"/>
              <a:gd name="connsiteX738" fmla="*/ 3006344 w 6293294"/>
              <a:gd name="connsiteY738" fmla="*/ 3234944 h 5604001"/>
              <a:gd name="connsiteX739" fmla="*/ 2975229 w 6293294"/>
              <a:gd name="connsiteY739" fmla="*/ 3221101 h 5604001"/>
              <a:gd name="connsiteX740" fmla="*/ 2774315 w 6293294"/>
              <a:gd name="connsiteY740" fmla="*/ 3072130 h 5604001"/>
              <a:gd name="connsiteX741" fmla="*/ 2854008 w 6293294"/>
              <a:gd name="connsiteY741" fmla="*/ 3027109 h 5604001"/>
              <a:gd name="connsiteX742" fmla="*/ 2923222 w 6293294"/>
              <a:gd name="connsiteY742" fmla="*/ 2940558 h 5604001"/>
              <a:gd name="connsiteX743" fmla="*/ 3013329 w 6293294"/>
              <a:gd name="connsiteY743" fmla="*/ 3137980 h 5604001"/>
              <a:gd name="connsiteX744" fmla="*/ 3151822 w 6293294"/>
              <a:gd name="connsiteY744" fmla="*/ 3241866 h 5604001"/>
              <a:gd name="connsiteX745" fmla="*/ 2933637 w 6293294"/>
              <a:gd name="connsiteY745" fmla="*/ 2923223 h 5604001"/>
              <a:gd name="connsiteX746" fmla="*/ 2961322 w 6293294"/>
              <a:gd name="connsiteY746" fmla="*/ 2850515 h 5604001"/>
              <a:gd name="connsiteX747" fmla="*/ 3186494 w 6293294"/>
              <a:gd name="connsiteY747" fmla="*/ 3099880 h 5604001"/>
              <a:gd name="connsiteX748" fmla="*/ 3200337 w 6293294"/>
              <a:gd name="connsiteY748" fmla="*/ 3096387 h 5604001"/>
              <a:gd name="connsiteX749" fmla="*/ 3034094 w 6293294"/>
              <a:gd name="connsiteY749" fmla="*/ 2947480 h 5604001"/>
              <a:gd name="connsiteX750" fmla="*/ 2964815 w 6293294"/>
              <a:gd name="connsiteY750" fmla="*/ 2833180 h 5604001"/>
              <a:gd name="connsiteX751" fmla="*/ 2971737 w 6293294"/>
              <a:gd name="connsiteY751" fmla="*/ 2795080 h 5604001"/>
              <a:gd name="connsiteX752" fmla="*/ 2971737 w 6293294"/>
              <a:gd name="connsiteY752" fmla="*/ 2756980 h 5604001"/>
              <a:gd name="connsiteX753" fmla="*/ 3193415 w 6293294"/>
              <a:gd name="connsiteY753" fmla="*/ 3006344 h 5604001"/>
              <a:gd name="connsiteX754" fmla="*/ 3203765 w 6293294"/>
              <a:gd name="connsiteY754" fmla="*/ 3009837 h 5604001"/>
              <a:gd name="connsiteX755" fmla="*/ 3158744 w 6293294"/>
              <a:gd name="connsiteY755" fmla="*/ 2923223 h 5604001"/>
              <a:gd name="connsiteX756" fmla="*/ 2975229 w 6293294"/>
              <a:gd name="connsiteY756" fmla="*/ 2739644 h 5604001"/>
              <a:gd name="connsiteX757" fmla="*/ 2968308 w 6293294"/>
              <a:gd name="connsiteY757" fmla="*/ 2729294 h 5604001"/>
              <a:gd name="connsiteX758" fmla="*/ 3193415 w 6293294"/>
              <a:gd name="connsiteY758" fmla="*/ 2777744 h 5604001"/>
              <a:gd name="connsiteX759" fmla="*/ 2556129 w 6293294"/>
              <a:gd name="connsiteY759" fmla="*/ 2743137 h 5604001"/>
              <a:gd name="connsiteX760" fmla="*/ 2673858 w 6293294"/>
              <a:gd name="connsiteY760" fmla="*/ 2729294 h 5604001"/>
              <a:gd name="connsiteX761" fmla="*/ 2552637 w 6293294"/>
              <a:gd name="connsiteY761" fmla="*/ 2753487 h 5604001"/>
              <a:gd name="connsiteX762" fmla="*/ 2424494 w 6293294"/>
              <a:gd name="connsiteY762" fmla="*/ 2725801 h 5604001"/>
              <a:gd name="connsiteX763" fmla="*/ 2556129 w 6293294"/>
              <a:gd name="connsiteY763" fmla="*/ 2743137 h 5604001"/>
              <a:gd name="connsiteX764" fmla="*/ 2957894 w 6293294"/>
              <a:gd name="connsiteY764" fmla="*/ 2767394 h 5604001"/>
              <a:gd name="connsiteX765" fmla="*/ 2905951 w 6293294"/>
              <a:gd name="connsiteY765" fmla="*/ 2916301 h 5604001"/>
              <a:gd name="connsiteX766" fmla="*/ 2808922 w 6293294"/>
              <a:gd name="connsiteY766" fmla="*/ 3020187 h 5604001"/>
              <a:gd name="connsiteX767" fmla="*/ 2639251 w 6293294"/>
              <a:gd name="connsiteY767" fmla="*/ 3072130 h 5604001"/>
              <a:gd name="connsiteX768" fmla="*/ 2625408 w 6293294"/>
              <a:gd name="connsiteY768" fmla="*/ 3072130 h 5604001"/>
              <a:gd name="connsiteX769" fmla="*/ 2621915 w 6293294"/>
              <a:gd name="connsiteY769" fmla="*/ 3051366 h 5604001"/>
              <a:gd name="connsiteX770" fmla="*/ 2649601 w 6293294"/>
              <a:gd name="connsiteY770" fmla="*/ 2985580 h 5604001"/>
              <a:gd name="connsiteX771" fmla="*/ 2826258 w 6293294"/>
              <a:gd name="connsiteY771" fmla="*/ 2885123 h 5604001"/>
              <a:gd name="connsiteX772" fmla="*/ 2819337 w 6293294"/>
              <a:gd name="connsiteY772" fmla="*/ 2857437 h 5604001"/>
              <a:gd name="connsiteX773" fmla="*/ 2871280 w 6293294"/>
              <a:gd name="connsiteY773" fmla="*/ 2808923 h 5604001"/>
              <a:gd name="connsiteX774" fmla="*/ 2905951 w 6293294"/>
              <a:gd name="connsiteY774" fmla="*/ 2715387 h 5604001"/>
              <a:gd name="connsiteX775" fmla="*/ 2957894 w 6293294"/>
              <a:gd name="connsiteY775" fmla="*/ 2767394 h 5604001"/>
              <a:gd name="connsiteX776" fmla="*/ 4883595 w 6293294"/>
              <a:gd name="connsiteY776" fmla="*/ 2736215 h 5604001"/>
              <a:gd name="connsiteX777" fmla="*/ 5067174 w 6293294"/>
              <a:gd name="connsiteY777" fmla="*/ 2926715 h 5604001"/>
              <a:gd name="connsiteX778" fmla="*/ 4880166 w 6293294"/>
              <a:gd name="connsiteY778" fmla="*/ 2753487 h 5604001"/>
              <a:gd name="connsiteX779" fmla="*/ 4883595 w 6293294"/>
              <a:gd name="connsiteY779" fmla="*/ 2708466 h 5604001"/>
              <a:gd name="connsiteX780" fmla="*/ 4883595 w 6293294"/>
              <a:gd name="connsiteY780" fmla="*/ 2736215 h 5604001"/>
              <a:gd name="connsiteX781" fmla="*/ 6047359 w 6293294"/>
              <a:gd name="connsiteY781" fmla="*/ 2767394 h 5604001"/>
              <a:gd name="connsiteX782" fmla="*/ 5849937 w 6293294"/>
              <a:gd name="connsiteY782" fmla="*/ 2705037 h 5604001"/>
              <a:gd name="connsiteX783" fmla="*/ 5884545 w 6293294"/>
              <a:gd name="connsiteY783" fmla="*/ 2694623 h 5604001"/>
              <a:gd name="connsiteX784" fmla="*/ 6047359 w 6293294"/>
              <a:gd name="connsiteY784" fmla="*/ 2767394 h 5604001"/>
              <a:gd name="connsiteX785" fmla="*/ 2493772 w 6293294"/>
              <a:gd name="connsiteY785" fmla="*/ 2853944 h 5604001"/>
              <a:gd name="connsiteX786" fmla="*/ 2244408 w 6293294"/>
              <a:gd name="connsiteY786" fmla="*/ 2763901 h 5604001"/>
              <a:gd name="connsiteX787" fmla="*/ 2483358 w 6293294"/>
              <a:gd name="connsiteY787" fmla="*/ 2836609 h 5604001"/>
              <a:gd name="connsiteX788" fmla="*/ 2756980 w 6293294"/>
              <a:gd name="connsiteY788" fmla="*/ 2694623 h 5604001"/>
              <a:gd name="connsiteX789" fmla="*/ 2493772 w 6293294"/>
              <a:gd name="connsiteY789" fmla="*/ 2853944 h 5604001"/>
              <a:gd name="connsiteX790" fmla="*/ 4253230 w 6293294"/>
              <a:gd name="connsiteY790" fmla="*/ 2802001 h 5604001"/>
              <a:gd name="connsiteX791" fmla="*/ 4197858 w 6293294"/>
              <a:gd name="connsiteY791" fmla="*/ 2805494 h 5604001"/>
              <a:gd name="connsiteX792" fmla="*/ 3979609 w 6293294"/>
              <a:gd name="connsiteY792" fmla="*/ 2687701 h 5604001"/>
              <a:gd name="connsiteX793" fmla="*/ 4253230 w 6293294"/>
              <a:gd name="connsiteY793" fmla="*/ 2802001 h 5604001"/>
              <a:gd name="connsiteX794" fmla="*/ 5101844 w 6293294"/>
              <a:gd name="connsiteY794" fmla="*/ 2753487 h 5604001"/>
              <a:gd name="connsiteX795" fmla="*/ 5074095 w 6293294"/>
              <a:gd name="connsiteY795" fmla="*/ 2743137 h 5604001"/>
              <a:gd name="connsiteX796" fmla="*/ 5229987 w 6293294"/>
              <a:gd name="connsiteY796" fmla="*/ 2673858 h 5604001"/>
              <a:gd name="connsiteX797" fmla="*/ 5101844 w 6293294"/>
              <a:gd name="connsiteY797" fmla="*/ 2753487 h 5604001"/>
              <a:gd name="connsiteX798" fmla="*/ 5998845 w 6293294"/>
              <a:gd name="connsiteY798" fmla="*/ 2687701 h 5604001"/>
              <a:gd name="connsiteX799" fmla="*/ 5936551 w 6293294"/>
              <a:gd name="connsiteY799" fmla="*/ 2673858 h 5604001"/>
              <a:gd name="connsiteX800" fmla="*/ 5836095 w 6293294"/>
              <a:gd name="connsiteY800" fmla="*/ 2691194 h 5604001"/>
              <a:gd name="connsiteX801" fmla="*/ 5929630 w 6293294"/>
              <a:gd name="connsiteY801" fmla="*/ 2670366 h 5604001"/>
              <a:gd name="connsiteX802" fmla="*/ 5998845 w 6293294"/>
              <a:gd name="connsiteY802" fmla="*/ 2687701 h 5604001"/>
              <a:gd name="connsiteX803" fmla="*/ 5507037 w 6293294"/>
              <a:gd name="connsiteY803" fmla="*/ 2666937 h 5604001"/>
              <a:gd name="connsiteX804" fmla="*/ 5604002 w 6293294"/>
              <a:gd name="connsiteY804" fmla="*/ 2680780 h 5604001"/>
              <a:gd name="connsiteX805" fmla="*/ 5690616 w 6293294"/>
              <a:gd name="connsiteY805" fmla="*/ 2770823 h 5604001"/>
              <a:gd name="connsiteX806" fmla="*/ 5763324 w 6293294"/>
              <a:gd name="connsiteY806" fmla="*/ 2774315 h 5604001"/>
              <a:gd name="connsiteX807" fmla="*/ 5815330 w 6293294"/>
              <a:gd name="connsiteY807" fmla="*/ 2833180 h 5604001"/>
              <a:gd name="connsiteX808" fmla="*/ 5950395 w 6293294"/>
              <a:gd name="connsiteY808" fmla="*/ 2916301 h 5604001"/>
              <a:gd name="connsiteX809" fmla="*/ 6016181 w 6293294"/>
              <a:gd name="connsiteY809" fmla="*/ 2919730 h 5604001"/>
              <a:gd name="connsiteX810" fmla="*/ 6061202 w 6293294"/>
              <a:gd name="connsiteY810" fmla="*/ 2985580 h 5604001"/>
              <a:gd name="connsiteX811" fmla="*/ 6075045 w 6293294"/>
              <a:gd name="connsiteY811" fmla="*/ 2995930 h 5604001"/>
              <a:gd name="connsiteX812" fmla="*/ 6085459 w 6293294"/>
              <a:gd name="connsiteY812" fmla="*/ 3016758 h 5604001"/>
              <a:gd name="connsiteX813" fmla="*/ 6095874 w 6293294"/>
              <a:gd name="connsiteY813" fmla="*/ 3065209 h 5604001"/>
              <a:gd name="connsiteX814" fmla="*/ 6075045 w 6293294"/>
              <a:gd name="connsiteY814" fmla="*/ 3103309 h 5604001"/>
              <a:gd name="connsiteX815" fmla="*/ 6095874 w 6293294"/>
              <a:gd name="connsiteY815" fmla="*/ 3158744 h 5604001"/>
              <a:gd name="connsiteX816" fmla="*/ 6033516 w 6293294"/>
              <a:gd name="connsiteY816" fmla="*/ 3221101 h 5604001"/>
              <a:gd name="connsiteX817" fmla="*/ 6040437 w 6293294"/>
              <a:gd name="connsiteY817" fmla="*/ 3238437 h 5604001"/>
              <a:gd name="connsiteX818" fmla="*/ 5964237 w 6293294"/>
              <a:gd name="connsiteY818" fmla="*/ 3283458 h 5604001"/>
              <a:gd name="connsiteX819" fmla="*/ 5908802 w 6293294"/>
              <a:gd name="connsiteY819" fmla="*/ 3255709 h 5604001"/>
              <a:gd name="connsiteX820" fmla="*/ 5919216 w 6293294"/>
              <a:gd name="connsiteY820" fmla="*/ 3269551 h 5604001"/>
              <a:gd name="connsiteX821" fmla="*/ 5898451 w 6293294"/>
              <a:gd name="connsiteY821" fmla="*/ 3273044 h 5604001"/>
              <a:gd name="connsiteX822" fmla="*/ 5777230 w 6293294"/>
              <a:gd name="connsiteY822" fmla="*/ 3203766 h 5604001"/>
              <a:gd name="connsiteX823" fmla="*/ 5811837 w 6293294"/>
              <a:gd name="connsiteY823" fmla="*/ 3120644 h 5604001"/>
              <a:gd name="connsiteX824" fmla="*/ 5746051 w 6293294"/>
              <a:gd name="connsiteY824" fmla="*/ 3058287 h 5604001"/>
              <a:gd name="connsiteX825" fmla="*/ 5711381 w 6293294"/>
              <a:gd name="connsiteY825" fmla="*/ 3068701 h 5604001"/>
              <a:gd name="connsiteX826" fmla="*/ 5687124 w 6293294"/>
              <a:gd name="connsiteY826" fmla="*/ 3044444 h 5604001"/>
              <a:gd name="connsiteX827" fmla="*/ 5610924 w 6293294"/>
              <a:gd name="connsiteY827" fmla="*/ 3020187 h 5604001"/>
              <a:gd name="connsiteX828" fmla="*/ 5562474 w 6293294"/>
              <a:gd name="connsiteY828" fmla="*/ 3037523 h 5604001"/>
              <a:gd name="connsiteX829" fmla="*/ 5482781 w 6293294"/>
              <a:gd name="connsiteY829" fmla="*/ 2992501 h 5604001"/>
              <a:gd name="connsiteX830" fmla="*/ 5423916 w 6293294"/>
              <a:gd name="connsiteY830" fmla="*/ 3020187 h 5604001"/>
              <a:gd name="connsiteX831" fmla="*/ 5368481 w 6293294"/>
              <a:gd name="connsiteY831" fmla="*/ 2978658 h 5604001"/>
              <a:gd name="connsiteX832" fmla="*/ 5340795 w 6293294"/>
              <a:gd name="connsiteY832" fmla="*/ 2971737 h 5604001"/>
              <a:gd name="connsiteX833" fmla="*/ 5337366 w 6293294"/>
              <a:gd name="connsiteY833" fmla="*/ 2982087 h 5604001"/>
              <a:gd name="connsiteX834" fmla="*/ 5330381 w 6293294"/>
              <a:gd name="connsiteY834" fmla="*/ 3006344 h 5604001"/>
              <a:gd name="connsiteX835" fmla="*/ 5347716 w 6293294"/>
              <a:gd name="connsiteY835" fmla="*/ 2995930 h 5604001"/>
              <a:gd name="connsiteX836" fmla="*/ 5427409 w 6293294"/>
              <a:gd name="connsiteY836" fmla="*/ 3092958 h 5604001"/>
              <a:gd name="connsiteX837" fmla="*/ 5482781 w 6293294"/>
              <a:gd name="connsiteY837" fmla="*/ 3131058 h 5604001"/>
              <a:gd name="connsiteX838" fmla="*/ 5500116 w 6293294"/>
              <a:gd name="connsiteY838" fmla="*/ 3203766 h 5604001"/>
              <a:gd name="connsiteX839" fmla="*/ 5451602 w 6293294"/>
              <a:gd name="connsiteY839" fmla="*/ 3255709 h 5604001"/>
              <a:gd name="connsiteX840" fmla="*/ 5465509 w 6293294"/>
              <a:gd name="connsiteY840" fmla="*/ 3297301 h 5604001"/>
              <a:gd name="connsiteX841" fmla="*/ 5389309 w 6293294"/>
              <a:gd name="connsiteY841" fmla="*/ 3356166 h 5604001"/>
              <a:gd name="connsiteX842" fmla="*/ 5351209 w 6293294"/>
              <a:gd name="connsiteY842" fmla="*/ 3349244 h 5604001"/>
              <a:gd name="connsiteX843" fmla="*/ 5264595 w 6293294"/>
              <a:gd name="connsiteY843" fmla="*/ 3428873 h 5604001"/>
              <a:gd name="connsiteX844" fmla="*/ 5205730 w 6293294"/>
              <a:gd name="connsiteY844" fmla="*/ 3397758 h 5604001"/>
              <a:gd name="connsiteX845" fmla="*/ 5174551 w 6293294"/>
              <a:gd name="connsiteY845" fmla="*/ 3408109 h 5604001"/>
              <a:gd name="connsiteX846" fmla="*/ 5112195 w 6293294"/>
              <a:gd name="connsiteY846" fmla="*/ 3352673 h 5604001"/>
              <a:gd name="connsiteX847" fmla="*/ 5108766 w 6293294"/>
              <a:gd name="connsiteY847" fmla="*/ 3331909 h 5604001"/>
              <a:gd name="connsiteX848" fmla="*/ 5105274 w 6293294"/>
              <a:gd name="connsiteY848" fmla="*/ 3324987 h 5604001"/>
              <a:gd name="connsiteX849" fmla="*/ 5074095 w 6293294"/>
              <a:gd name="connsiteY849" fmla="*/ 3314573 h 5604001"/>
              <a:gd name="connsiteX850" fmla="*/ 5018659 w 6293294"/>
              <a:gd name="connsiteY850" fmla="*/ 3189923 h 5604001"/>
              <a:gd name="connsiteX851" fmla="*/ 5022151 w 6293294"/>
              <a:gd name="connsiteY851" fmla="*/ 3086037 h 5604001"/>
              <a:gd name="connsiteX852" fmla="*/ 5011737 w 6293294"/>
              <a:gd name="connsiteY852" fmla="*/ 3037523 h 5604001"/>
              <a:gd name="connsiteX853" fmla="*/ 5046409 w 6293294"/>
              <a:gd name="connsiteY853" fmla="*/ 3041015 h 5604001"/>
              <a:gd name="connsiteX854" fmla="*/ 5087937 w 6293294"/>
              <a:gd name="connsiteY854" fmla="*/ 3106801 h 5604001"/>
              <a:gd name="connsiteX855" fmla="*/ 5094859 w 6293294"/>
              <a:gd name="connsiteY855" fmla="*/ 3137980 h 5604001"/>
              <a:gd name="connsiteX856" fmla="*/ 5081016 w 6293294"/>
              <a:gd name="connsiteY856" fmla="*/ 3176080 h 5604001"/>
              <a:gd name="connsiteX857" fmla="*/ 5105274 w 6293294"/>
              <a:gd name="connsiteY857" fmla="*/ 3228023 h 5604001"/>
              <a:gd name="connsiteX858" fmla="*/ 5081016 w 6293294"/>
              <a:gd name="connsiteY858" fmla="*/ 3297301 h 5604001"/>
              <a:gd name="connsiteX859" fmla="*/ 5087937 w 6293294"/>
              <a:gd name="connsiteY859" fmla="*/ 3300730 h 5604001"/>
              <a:gd name="connsiteX860" fmla="*/ 5122609 w 6293294"/>
              <a:gd name="connsiteY860" fmla="*/ 3228023 h 5604001"/>
              <a:gd name="connsiteX861" fmla="*/ 5101844 w 6293294"/>
              <a:gd name="connsiteY861" fmla="*/ 3176080 h 5604001"/>
              <a:gd name="connsiteX862" fmla="*/ 5115687 w 6293294"/>
              <a:gd name="connsiteY862" fmla="*/ 3141409 h 5604001"/>
              <a:gd name="connsiteX863" fmla="*/ 5060251 w 6293294"/>
              <a:gd name="connsiteY863" fmla="*/ 3041015 h 5604001"/>
              <a:gd name="connsiteX864" fmla="*/ 5101844 w 6293294"/>
              <a:gd name="connsiteY864" fmla="*/ 2985580 h 5604001"/>
              <a:gd name="connsiteX865" fmla="*/ 5132959 w 6293294"/>
              <a:gd name="connsiteY865" fmla="*/ 2992501 h 5604001"/>
              <a:gd name="connsiteX866" fmla="*/ 5223066 w 6293294"/>
              <a:gd name="connsiteY866" fmla="*/ 2898966 h 5604001"/>
              <a:gd name="connsiteX867" fmla="*/ 5292281 w 6293294"/>
              <a:gd name="connsiteY867" fmla="*/ 2937066 h 5604001"/>
              <a:gd name="connsiteX868" fmla="*/ 5347716 w 6293294"/>
              <a:gd name="connsiteY868" fmla="*/ 2923223 h 5604001"/>
              <a:gd name="connsiteX869" fmla="*/ 5434330 w 6293294"/>
              <a:gd name="connsiteY869" fmla="*/ 2968244 h 5604001"/>
              <a:gd name="connsiteX870" fmla="*/ 5496687 w 6293294"/>
              <a:gd name="connsiteY870" fmla="*/ 2943987 h 5604001"/>
              <a:gd name="connsiteX871" fmla="*/ 5552059 w 6293294"/>
              <a:gd name="connsiteY871" fmla="*/ 2964815 h 5604001"/>
              <a:gd name="connsiteX872" fmla="*/ 5610924 w 6293294"/>
              <a:gd name="connsiteY872" fmla="*/ 2975166 h 5604001"/>
              <a:gd name="connsiteX873" fmla="*/ 5669851 w 6293294"/>
              <a:gd name="connsiteY873" fmla="*/ 2902458 h 5604001"/>
              <a:gd name="connsiteX874" fmla="*/ 5500116 w 6293294"/>
              <a:gd name="connsiteY874" fmla="*/ 2666937 h 5604001"/>
              <a:gd name="connsiteX875" fmla="*/ 5507037 w 6293294"/>
              <a:gd name="connsiteY875" fmla="*/ 2666937 h 5604001"/>
              <a:gd name="connsiteX876" fmla="*/ 5077587 w 6293294"/>
              <a:gd name="connsiteY876" fmla="*/ 2708466 h 5604001"/>
              <a:gd name="connsiteX877" fmla="*/ 5067174 w 6293294"/>
              <a:gd name="connsiteY877" fmla="*/ 2705037 h 5604001"/>
              <a:gd name="connsiteX878" fmla="*/ 5150295 w 6293294"/>
              <a:gd name="connsiteY878" fmla="*/ 2639187 h 5604001"/>
              <a:gd name="connsiteX879" fmla="*/ 5077587 w 6293294"/>
              <a:gd name="connsiteY879" fmla="*/ 2708466 h 5604001"/>
              <a:gd name="connsiteX880" fmla="*/ 5420487 w 6293294"/>
              <a:gd name="connsiteY880" fmla="*/ 2763901 h 5604001"/>
              <a:gd name="connsiteX881" fmla="*/ 5486274 w 6293294"/>
              <a:gd name="connsiteY881" fmla="*/ 2788158 h 5604001"/>
              <a:gd name="connsiteX882" fmla="*/ 5524374 w 6293294"/>
              <a:gd name="connsiteY882" fmla="*/ 2840101 h 5604001"/>
              <a:gd name="connsiteX883" fmla="*/ 5579809 w 6293294"/>
              <a:gd name="connsiteY883" fmla="*/ 2892044 h 5604001"/>
              <a:gd name="connsiteX884" fmla="*/ 5624830 w 6293294"/>
              <a:gd name="connsiteY884" fmla="*/ 2912809 h 5604001"/>
              <a:gd name="connsiteX885" fmla="*/ 5659437 w 6293294"/>
              <a:gd name="connsiteY885" fmla="*/ 2905887 h 5604001"/>
              <a:gd name="connsiteX886" fmla="*/ 5659437 w 6293294"/>
              <a:gd name="connsiteY886" fmla="*/ 2916301 h 5604001"/>
              <a:gd name="connsiteX887" fmla="*/ 5610924 w 6293294"/>
              <a:gd name="connsiteY887" fmla="*/ 2961323 h 5604001"/>
              <a:gd name="connsiteX888" fmla="*/ 5496687 w 6293294"/>
              <a:gd name="connsiteY888" fmla="*/ 2930144 h 5604001"/>
              <a:gd name="connsiteX889" fmla="*/ 5430837 w 6293294"/>
              <a:gd name="connsiteY889" fmla="*/ 2954401 h 5604001"/>
              <a:gd name="connsiteX890" fmla="*/ 5347716 w 6293294"/>
              <a:gd name="connsiteY890" fmla="*/ 2909380 h 5604001"/>
              <a:gd name="connsiteX891" fmla="*/ 5292281 w 6293294"/>
              <a:gd name="connsiteY891" fmla="*/ 2923223 h 5604001"/>
              <a:gd name="connsiteX892" fmla="*/ 5171059 w 6293294"/>
              <a:gd name="connsiteY892" fmla="*/ 2840101 h 5604001"/>
              <a:gd name="connsiteX893" fmla="*/ 5139944 w 6293294"/>
              <a:gd name="connsiteY893" fmla="*/ 2808923 h 5604001"/>
              <a:gd name="connsiteX894" fmla="*/ 5191887 w 6293294"/>
              <a:gd name="connsiteY894" fmla="*/ 2815844 h 5604001"/>
              <a:gd name="connsiteX895" fmla="*/ 5268087 w 6293294"/>
              <a:gd name="connsiteY895" fmla="*/ 2795080 h 5604001"/>
              <a:gd name="connsiteX896" fmla="*/ 5451602 w 6293294"/>
              <a:gd name="connsiteY896" fmla="*/ 2916301 h 5604001"/>
              <a:gd name="connsiteX897" fmla="*/ 5482781 w 6293294"/>
              <a:gd name="connsiteY897" fmla="*/ 2912809 h 5604001"/>
              <a:gd name="connsiteX898" fmla="*/ 5281930 w 6293294"/>
              <a:gd name="connsiteY898" fmla="*/ 2791587 h 5604001"/>
              <a:gd name="connsiteX899" fmla="*/ 5337366 w 6293294"/>
              <a:gd name="connsiteY899" fmla="*/ 2718880 h 5604001"/>
              <a:gd name="connsiteX900" fmla="*/ 5316537 w 6293294"/>
              <a:gd name="connsiteY900" fmla="*/ 2649601 h 5604001"/>
              <a:gd name="connsiteX901" fmla="*/ 5344287 w 6293294"/>
              <a:gd name="connsiteY901" fmla="*/ 2635758 h 5604001"/>
              <a:gd name="connsiteX902" fmla="*/ 5420487 w 6293294"/>
              <a:gd name="connsiteY902" fmla="*/ 2763901 h 5604001"/>
              <a:gd name="connsiteX903" fmla="*/ 5053330 w 6293294"/>
              <a:gd name="connsiteY903" fmla="*/ 2649601 h 5604001"/>
              <a:gd name="connsiteX904" fmla="*/ 5025644 w 6293294"/>
              <a:gd name="connsiteY904" fmla="*/ 2708466 h 5604001"/>
              <a:gd name="connsiteX905" fmla="*/ 5070666 w 6293294"/>
              <a:gd name="connsiteY905" fmla="*/ 2632266 h 5604001"/>
              <a:gd name="connsiteX906" fmla="*/ 5053330 w 6293294"/>
              <a:gd name="connsiteY906" fmla="*/ 2649601 h 5604001"/>
              <a:gd name="connsiteX907" fmla="*/ 4817809 w 6293294"/>
              <a:gd name="connsiteY907" fmla="*/ 2639187 h 5604001"/>
              <a:gd name="connsiteX908" fmla="*/ 4793551 w 6293294"/>
              <a:gd name="connsiteY908" fmla="*/ 2729294 h 5604001"/>
              <a:gd name="connsiteX909" fmla="*/ 4772787 w 6293294"/>
              <a:gd name="connsiteY909" fmla="*/ 2767394 h 5604001"/>
              <a:gd name="connsiteX910" fmla="*/ 4810887 w 6293294"/>
              <a:gd name="connsiteY910" fmla="*/ 2850515 h 5604001"/>
              <a:gd name="connsiteX911" fmla="*/ 4800474 w 6293294"/>
              <a:gd name="connsiteY911" fmla="*/ 2892044 h 5604001"/>
              <a:gd name="connsiteX912" fmla="*/ 4786630 w 6293294"/>
              <a:gd name="connsiteY912" fmla="*/ 2895537 h 5604001"/>
              <a:gd name="connsiteX913" fmla="*/ 4727766 w 6293294"/>
              <a:gd name="connsiteY913" fmla="*/ 2767394 h 5604001"/>
              <a:gd name="connsiteX914" fmla="*/ 4797044 w 6293294"/>
              <a:gd name="connsiteY914" fmla="*/ 2625344 h 5604001"/>
              <a:gd name="connsiteX915" fmla="*/ 4817809 w 6293294"/>
              <a:gd name="connsiteY915" fmla="*/ 2639187 h 5604001"/>
              <a:gd name="connsiteX916" fmla="*/ 1648651 w 6293294"/>
              <a:gd name="connsiteY916" fmla="*/ 2802001 h 5604001"/>
              <a:gd name="connsiteX917" fmla="*/ 1496251 w 6293294"/>
              <a:gd name="connsiteY917" fmla="*/ 2774315 h 5604001"/>
              <a:gd name="connsiteX918" fmla="*/ 1603629 w 6293294"/>
              <a:gd name="connsiteY918" fmla="*/ 2788158 h 5604001"/>
              <a:gd name="connsiteX919" fmla="*/ 2026221 w 6293294"/>
              <a:gd name="connsiteY919" fmla="*/ 2625344 h 5604001"/>
              <a:gd name="connsiteX920" fmla="*/ 1648651 w 6293294"/>
              <a:gd name="connsiteY920" fmla="*/ 2802001 h 5604001"/>
              <a:gd name="connsiteX921" fmla="*/ 5416995 w 6293294"/>
              <a:gd name="connsiteY921" fmla="*/ 2625344 h 5604001"/>
              <a:gd name="connsiteX922" fmla="*/ 5656009 w 6293294"/>
              <a:gd name="connsiteY922" fmla="*/ 2895537 h 5604001"/>
              <a:gd name="connsiteX923" fmla="*/ 5631751 w 6293294"/>
              <a:gd name="connsiteY923" fmla="*/ 2898966 h 5604001"/>
              <a:gd name="connsiteX924" fmla="*/ 5548630 w 6293294"/>
              <a:gd name="connsiteY924" fmla="*/ 2847023 h 5604001"/>
              <a:gd name="connsiteX925" fmla="*/ 5503609 w 6293294"/>
              <a:gd name="connsiteY925" fmla="*/ 2777744 h 5604001"/>
              <a:gd name="connsiteX926" fmla="*/ 5444681 w 6293294"/>
              <a:gd name="connsiteY926" fmla="*/ 2760409 h 5604001"/>
              <a:gd name="connsiteX927" fmla="*/ 5354637 w 6293294"/>
              <a:gd name="connsiteY927" fmla="*/ 2632266 h 5604001"/>
              <a:gd name="connsiteX928" fmla="*/ 5385816 w 6293294"/>
              <a:gd name="connsiteY928" fmla="*/ 2608072 h 5604001"/>
              <a:gd name="connsiteX929" fmla="*/ 5416995 w 6293294"/>
              <a:gd name="connsiteY929" fmla="*/ 2625344 h 5604001"/>
              <a:gd name="connsiteX930" fmla="*/ 6068124 w 6293294"/>
              <a:gd name="connsiteY930" fmla="*/ 2566480 h 5604001"/>
              <a:gd name="connsiteX931" fmla="*/ 6078537 w 6293294"/>
              <a:gd name="connsiteY931" fmla="*/ 2566480 h 5604001"/>
              <a:gd name="connsiteX932" fmla="*/ 6068124 w 6293294"/>
              <a:gd name="connsiteY932" fmla="*/ 2566480 h 5604001"/>
              <a:gd name="connsiteX933" fmla="*/ 6023102 w 6293294"/>
              <a:gd name="connsiteY933" fmla="*/ 2594166 h 5604001"/>
              <a:gd name="connsiteX934" fmla="*/ 6064695 w 6293294"/>
              <a:gd name="connsiteY934" fmla="*/ 2569972 h 5604001"/>
              <a:gd name="connsiteX935" fmla="*/ 6140895 w 6293294"/>
              <a:gd name="connsiteY935" fmla="*/ 2684209 h 5604001"/>
              <a:gd name="connsiteX936" fmla="*/ 6116637 w 6293294"/>
              <a:gd name="connsiteY936" fmla="*/ 2725801 h 5604001"/>
              <a:gd name="connsiteX937" fmla="*/ 6161659 w 6293294"/>
              <a:gd name="connsiteY937" fmla="*/ 2777744 h 5604001"/>
              <a:gd name="connsiteX938" fmla="*/ 6175502 w 6293294"/>
              <a:gd name="connsiteY938" fmla="*/ 2829687 h 5604001"/>
              <a:gd name="connsiteX939" fmla="*/ 6123559 w 6293294"/>
              <a:gd name="connsiteY939" fmla="*/ 2898966 h 5604001"/>
              <a:gd name="connsiteX940" fmla="*/ 6120067 w 6293294"/>
              <a:gd name="connsiteY940" fmla="*/ 2909380 h 5604001"/>
              <a:gd name="connsiteX941" fmla="*/ 6133974 w 6293294"/>
              <a:gd name="connsiteY941" fmla="*/ 2937066 h 5604001"/>
              <a:gd name="connsiteX942" fmla="*/ 6095874 w 6293294"/>
              <a:gd name="connsiteY942" fmla="*/ 2975166 h 5604001"/>
              <a:gd name="connsiteX943" fmla="*/ 6071616 w 6293294"/>
              <a:gd name="connsiteY943" fmla="*/ 2968244 h 5604001"/>
              <a:gd name="connsiteX944" fmla="*/ 6012751 w 6293294"/>
              <a:gd name="connsiteY944" fmla="*/ 2881630 h 5604001"/>
              <a:gd name="connsiteX945" fmla="*/ 5725224 w 6293294"/>
              <a:gd name="connsiteY945" fmla="*/ 2677287 h 5604001"/>
              <a:gd name="connsiteX946" fmla="*/ 5707951 w 6293294"/>
              <a:gd name="connsiteY946" fmla="*/ 2680780 h 5604001"/>
              <a:gd name="connsiteX947" fmla="*/ 6009259 w 6293294"/>
              <a:gd name="connsiteY947" fmla="*/ 2912809 h 5604001"/>
              <a:gd name="connsiteX948" fmla="*/ 5988495 w 6293294"/>
              <a:gd name="connsiteY948" fmla="*/ 2912809 h 5604001"/>
              <a:gd name="connsiteX949" fmla="*/ 5832602 w 6293294"/>
              <a:gd name="connsiteY949" fmla="*/ 2829687 h 5604001"/>
              <a:gd name="connsiteX950" fmla="*/ 5770309 w 6293294"/>
              <a:gd name="connsiteY950" fmla="*/ 2760409 h 5604001"/>
              <a:gd name="connsiteX951" fmla="*/ 5707951 w 6293294"/>
              <a:gd name="connsiteY951" fmla="*/ 2760409 h 5604001"/>
              <a:gd name="connsiteX952" fmla="*/ 5621337 w 6293294"/>
              <a:gd name="connsiteY952" fmla="*/ 2680780 h 5604001"/>
              <a:gd name="connsiteX953" fmla="*/ 5683695 w 6293294"/>
              <a:gd name="connsiteY953" fmla="*/ 2680780 h 5604001"/>
              <a:gd name="connsiteX954" fmla="*/ 5978081 w 6293294"/>
              <a:gd name="connsiteY954" fmla="*/ 2562987 h 5604001"/>
              <a:gd name="connsiteX955" fmla="*/ 6023102 w 6293294"/>
              <a:gd name="connsiteY955" fmla="*/ 2594166 h 5604001"/>
              <a:gd name="connsiteX956" fmla="*/ 5004816 w 6293294"/>
              <a:gd name="connsiteY956" fmla="*/ 2573401 h 5604001"/>
              <a:gd name="connsiteX957" fmla="*/ 5032566 w 6293294"/>
              <a:gd name="connsiteY957" fmla="*/ 2552637 h 5604001"/>
              <a:gd name="connsiteX958" fmla="*/ 5112195 w 6293294"/>
              <a:gd name="connsiteY958" fmla="*/ 2597658 h 5604001"/>
              <a:gd name="connsiteX959" fmla="*/ 5153787 w 6293294"/>
              <a:gd name="connsiteY959" fmla="*/ 2573401 h 5604001"/>
              <a:gd name="connsiteX960" fmla="*/ 5202237 w 6293294"/>
              <a:gd name="connsiteY960" fmla="*/ 2594166 h 5604001"/>
              <a:gd name="connsiteX961" fmla="*/ 5236909 w 6293294"/>
              <a:gd name="connsiteY961" fmla="*/ 2632266 h 5604001"/>
              <a:gd name="connsiteX962" fmla="*/ 5278437 w 6293294"/>
              <a:gd name="connsiteY962" fmla="*/ 2635758 h 5604001"/>
              <a:gd name="connsiteX963" fmla="*/ 5323459 w 6293294"/>
              <a:gd name="connsiteY963" fmla="*/ 2708466 h 5604001"/>
              <a:gd name="connsiteX964" fmla="*/ 5191887 w 6293294"/>
              <a:gd name="connsiteY964" fmla="*/ 2795080 h 5604001"/>
              <a:gd name="connsiteX965" fmla="*/ 5049837 w 6293294"/>
              <a:gd name="connsiteY965" fmla="*/ 2760409 h 5604001"/>
              <a:gd name="connsiteX966" fmla="*/ 4966716 w 6293294"/>
              <a:gd name="connsiteY966" fmla="*/ 2718880 h 5604001"/>
              <a:gd name="connsiteX967" fmla="*/ 4852416 w 6293294"/>
              <a:gd name="connsiteY967" fmla="*/ 2576894 h 5604001"/>
              <a:gd name="connsiteX968" fmla="*/ 4873244 w 6293294"/>
              <a:gd name="connsiteY968" fmla="*/ 2556066 h 5604001"/>
              <a:gd name="connsiteX969" fmla="*/ 4900930 w 6293294"/>
              <a:gd name="connsiteY969" fmla="*/ 2569972 h 5604001"/>
              <a:gd name="connsiteX970" fmla="*/ 4894009 w 6293294"/>
              <a:gd name="connsiteY970" fmla="*/ 2601087 h 5604001"/>
              <a:gd name="connsiteX971" fmla="*/ 5011737 w 6293294"/>
              <a:gd name="connsiteY971" fmla="*/ 2739644 h 5604001"/>
              <a:gd name="connsiteX972" fmla="*/ 4904423 w 6293294"/>
              <a:gd name="connsiteY972" fmla="*/ 2611501 h 5604001"/>
              <a:gd name="connsiteX973" fmla="*/ 4904423 w 6293294"/>
              <a:gd name="connsiteY973" fmla="*/ 2573401 h 5604001"/>
              <a:gd name="connsiteX974" fmla="*/ 4952874 w 6293294"/>
              <a:gd name="connsiteY974" fmla="*/ 2549144 h 5604001"/>
              <a:gd name="connsiteX975" fmla="*/ 5004816 w 6293294"/>
              <a:gd name="connsiteY975" fmla="*/ 2573401 h 5604001"/>
              <a:gd name="connsiteX976" fmla="*/ 1239964 w 6293294"/>
              <a:gd name="connsiteY976" fmla="*/ 2649601 h 5604001"/>
              <a:gd name="connsiteX977" fmla="*/ 1021778 w 6293294"/>
              <a:gd name="connsiteY977" fmla="*/ 2542223 h 5604001"/>
              <a:gd name="connsiteX978" fmla="*/ 1239964 w 6293294"/>
              <a:gd name="connsiteY978" fmla="*/ 2649601 h 5604001"/>
              <a:gd name="connsiteX979" fmla="*/ 4135501 w 6293294"/>
              <a:gd name="connsiteY979" fmla="*/ 2698115 h 5604001"/>
              <a:gd name="connsiteX980" fmla="*/ 4180523 w 6293294"/>
              <a:gd name="connsiteY980" fmla="*/ 2711958 h 5604001"/>
              <a:gd name="connsiteX981" fmla="*/ 4253230 w 6293294"/>
              <a:gd name="connsiteY981" fmla="*/ 2711958 h 5604001"/>
              <a:gd name="connsiteX982" fmla="*/ 4239387 w 6293294"/>
              <a:gd name="connsiteY982" fmla="*/ 2756980 h 5604001"/>
              <a:gd name="connsiteX983" fmla="*/ 4260151 w 6293294"/>
              <a:gd name="connsiteY983" fmla="*/ 2802001 h 5604001"/>
              <a:gd name="connsiteX984" fmla="*/ 4228974 w 6293294"/>
              <a:gd name="connsiteY984" fmla="*/ 2860866 h 5604001"/>
              <a:gd name="connsiteX985" fmla="*/ 4315587 w 6293294"/>
              <a:gd name="connsiteY985" fmla="*/ 2926715 h 5604001"/>
              <a:gd name="connsiteX986" fmla="*/ 4357180 w 6293294"/>
              <a:gd name="connsiteY986" fmla="*/ 2909380 h 5604001"/>
              <a:gd name="connsiteX987" fmla="*/ 4357180 w 6293294"/>
              <a:gd name="connsiteY987" fmla="*/ 2895537 h 5604001"/>
              <a:gd name="connsiteX988" fmla="*/ 4360609 w 6293294"/>
              <a:gd name="connsiteY988" fmla="*/ 2888615 h 5604001"/>
              <a:gd name="connsiteX989" fmla="*/ 4374451 w 6293294"/>
              <a:gd name="connsiteY989" fmla="*/ 2885123 h 5604001"/>
              <a:gd name="connsiteX990" fmla="*/ 4464495 w 6293294"/>
              <a:gd name="connsiteY990" fmla="*/ 2937066 h 5604001"/>
              <a:gd name="connsiteX991" fmla="*/ 4433380 w 6293294"/>
              <a:gd name="connsiteY991" fmla="*/ 2947480 h 5604001"/>
              <a:gd name="connsiteX992" fmla="*/ 4384866 w 6293294"/>
              <a:gd name="connsiteY992" fmla="*/ 2968244 h 5604001"/>
              <a:gd name="connsiteX993" fmla="*/ 4249801 w 6293294"/>
              <a:gd name="connsiteY993" fmla="*/ 2926715 h 5604001"/>
              <a:gd name="connsiteX994" fmla="*/ 4183951 w 6293294"/>
              <a:gd name="connsiteY994" fmla="*/ 2950909 h 5604001"/>
              <a:gd name="connsiteX995" fmla="*/ 4138930 w 6293294"/>
              <a:gd name="connsiteY995" fmla="*/ 2902458 h 5604001"/>
              <a:gd name="connsiteX996" fmla="*/ 4059301 w 6293294"/>
              <a:gd name="connsiteY996" fmla="*/ 2885123 h 5604001"/>
              <a:gd name="connsiteX997" fmla="*/ 3910330 w 6293294"/>
              <a:gd name="connsiteY997" fmla="*/ 2943987 h 5604001"/>
              <a:gd name="connsiteX998" fmla="*/ 3889565 w 6293294"/>
              <a:gd name="connsiteY998" fmla="*/ 2937066 h 5604001"/>
              <a:gd name="connsiteX999" fmla="*/ 3882644 w 6293294"/>
              <a:gd name="connsiteY999" fmla="*/ 2947480 h 5604001"/>
              <a:gd name="connsiteX1000" fmla="*/ 3854958 w 6293294"/>
              <a:gd name="connsiteY1000" fmla="*/ 2926715 h 5604001"/>
              <a:gd name="connsiteX1001" fmla="*/ 3865309 w 6293294"/>
              <a:gd name="connsiteY1001" fmla="*/ 2943987 h 5604001"/>
              <a:gd name="connsiteX1002" fmla="*/ 3806444 w 6293294"/>
              <a:gd name="connsiteY1002" fmla="*/ 2888615 h 5604001"/>
              <a:gd name="connsiteX1003" fmla="*/ 3813365 w 6293294"/>
              <a:gd name="connsiteY1003" fmla="*/ 2843594 h 5604001"/>
              <a:gd name="connsiteX1004" fmla="*/ 3782187 w 6293294"/>
              <a:gd name="connsiteY1004" fmla="*/ 2836609 h 5604001"/>
              <a:gd name="connsiteX1005" fmla="*/ 3754501 w 6293294"/>
              <a:gd name="connsiteY1005" fmla="*/ 2802001 h 5604001"/>
              <a:gd name="connsiteX1006" fmla="*/ 3747580 w 6293294"/>
              <a:gd name="connsiteY1006" fmla="*/ 2774315 h 5604001"/>
              <a:gd name="connsiteX1007" fmla="*/ 3768344 w 6293294"/>
              <a:gd name="connsiteY1007" fmla="*/ 2711958 h 5604001"/>
              <a:gd name="connsiteX1008" fmla="*/ 3751008 w 6293294"/>
              <a:gd name="connsiteY1008" fmla="*/ 2666937 h 5604001"/>
              <a:gd name="connsiteX1009" fmla="*/ 3751008 w 6293294"/>
              <a:gd name="connsiteY1009" fmla="*/ 2653094 h 5604001"/>
              <a:gd name="connsiteX1010" fmla="*/ 3799522 w 6293294"/>
              <a:gd name="connsiteY1010" fmla="*/ 2583815 h 5604001"/>
              <a:gd name="connsiteX1011" fmla="*/ 3799522 w 6293294"/>
              <a:gd name="connsiteY1011" fmla="*/ 2559558 h 5604001"/>
              <a:gd name="connsiteX1012" fmla="*/ 3803015 w 6293294"/>
              <a:gd name="connsiteY1012" fmla="*/ 2549144 h 5604001"/>
              <a:gd name="connsiteX1013" fmla="*/ 3913823 w 6293294"/>
              <a:gd name="connsiteY1013" fmla="*/ 2500694 h 5604001"/>
              <a:gd name="connsiteX1014" fmla="*/ 4135501 w 6293294"/>
              <a:gd name="connsiteY1014" fmla="*/ 2698115 h 5604001"/>
              <a:gd name="connsiteX1015" fmla="*/ 5953824 w 6293294"/>
              <a:gd name="connsiteY1015" fmla="*/ 2521458 h 5604001"/>
              <a:gd name="connsiteX1016" fmla="*/ 5974651 w 6293294"/>
              <a:gd name="connsiteY1016" fmla="*/ 2556066 h 5604001"/>
              <a:gd name="connsiteX1017" fmla="*/ 5628259 w 6293294"/>
              <a:gd name="connsiteY1017" fmla="*/ 2660015 h 5604001"/>
              <a:gd name="connsiteX1018" fmla="*/ 5531295 w 6293294"/>
              <a:gd name="connsiteY1018" fmla="*/ 2649601 h 5604001"/>
              <a:gd name="connsiteX1019" fmla="*/ 5558981 w 6293294"/>
              <a:gd name="connsiteY1019" fmla="*/ 2642680 h 5604001"/>
              <a:gd name="connsiteX1020" fmla="*/ 5610924 w 6293294"/>
              <a:gd name="connsiteY1020" fmla="*/ 2653094 h 5604001"/>
              <a:gd name="connsiteX1021" fmla="*/ 5666359 w 6293294"/>
              <a:gd name="connsiteY1021" fmla="*/ 2576894 h 5604001"/>
              <a:gd name="connsiteX1022" fmla="*/ 5711381 w 6293294"/>
              <a:gd name="connsiteY1022" fmla="*/ 2587244 h 5604001"/>
              <a:gd name="connsiteX1023" fmla="*/ 5797995 w 6293294"/>
              <a:gd name="connsiteY1023" fmla="*/ 2507615 h 5604001"/>
              <a:gd name="connsiteX1024" fmla="*/ 5846445 w 6293294"/>
              <a:gd name="connsiteY1024" fmla="*/ 2517966 h 5604001"/>
              <a:gd name="connsiteX1025" fmla="*/ 5898451 w 6293294"/>
              <a:gd name="connsiteY1025" fmla="*/ 2493772 h 5604001"/>
              <a:gd name="connsiteX1026" fmla="*/ 5953824 w 6293294"/>
              <a:gd name="connsiteY1026" fmla="*/ 2521458 h 5604001"/>
              <a:gd name="connsiteX1027" fmla="*/ 3782187 w 6293294"/>
              <a:gd name="connsiteY1027" fmla="*/ 2542223 h 5604001"/>
              <a:gd name="connsiteX1028" fmla="*/ 3782187 w 6293294"/>
              <a:gd name="connsiteY1028" fmla="*/ 2549144 h 5604001"/>
              <a:gd name="connsiteX1029" fmla="*/ 3775265 w 6293294"/>
              <a:gd name="connsiteY1029" fmla="*/ 2583815 h 5604001"/>
              <a:gd name="connsiteX1030" fmla="*/ 3730244 w 6293294"/>
              <a:gd name="connsiteY1030" fmla="*/ 2680780 h 5604001"/>
              <a:gd name="connsiteX1031" fmla="*/ 3671380 w 6293294"/>
              <a:gd name="connsiteY1031" fmla="*/ 2684209 h 5604001"/>
              <a:gd name="connsiteX1032" fmla="*/ 3612515 w 6293294"/>
              <a:gd name="connsiteY1032" fmla="*/ 2677287 h 5604001"/>
              <a:gd name="connsiteX1033" fmla="*/ 3570922 w 6293294"/>
              <a:gd name="connsiteY1033" fmla="*/ 2670366 h 5604001"/>
              <a:gd name="connsiteX1034" fmla="*/ 3640201 w 6293294"/>
              <a:gd name="connsiteY1034" fmla="*/ 2698115 h 5604001"/>
              <a:gd name="connsiteX1035" fmla="*/ 3716401 w 6293294"/>
              <a:gd name="connsiteY1035" fmla="*/ 2698115 h 5604001"/>
              <a:gd name="connsiteX1036" fmla="*/ 3730244 w 6293294"/>
              <a:gd name="connsiteY1036" fmla="*/ 2694623 h 5604001"/>
              <a:gd name="connsiteX1037" fmla="*/ 3744087 w 6293294"/>
              <a:gd name="connsiteY1037" fmla="*/ 2711958 h 5604001"/>
              <a:gd name="connsiteX1038" fmla="*/ 3726815 w 6293294"/>
              <a:gd name="connsiteY1038" fmla="*/ 2791587 h 5604001"/>
              <a:gd name="connsiteX1039" fmla="*/ 3567494 w 6293294"/>
              <a:gd name="connsiteY1039" fmla="*/ 2805494 h 5604001"/>
              <a:gd name="connsiteX1040" fmla="*/ 3328480 w 6293294"/>
              <a:gd name="connsiteY1040" fmla="*/ 2756980 h 5604001"/>
              <a:gd name="connsiteX1041" fmla="*/ 3692144 w 6293294"/>
              <a:gd name="connsiteY1041" fmla="*/ 2476437 h 5604001"/>
              <a:gd name="connsiteX1042" fmla="*/ 3782187 w 6293294"/>
              <a:gd name="connsiteY1042" fmla="*/ 2542223 h 5604001"/>
              <a:gd name="connsiteX1043" fmla="*/ 6144324 w 6293294"/>
              <a:gd name="connsiteY1043" fmla="*/ 2452180 h 5604001"/>
              <a:gd name="connsiteX1044" fmla="*/ 5825681 w 6293294"/>
              <a:gd name="connsiteY1044" fmla="*/ 2469515 h 5604001"/>
              <a:gd name="connsiteX1045" fmla="*/ 5832602 w 6293294"/>
              <a:gd name="connsiteY1045" fmla="*/ 2469515 h 5604001"/>
              <a:gd name="connsiteX1046" fmla="*/ 5808345 w 6293294"/>
              <a:gd name="connsiteY1046" fmla="*/ 2469515 h 5604001"/>
              <a:gd name="connsiteX1047" fmla="*/ 5884545 w 6293294"/>
              <a:gd name="connsiteY1047" fmla="*/ 2452180 h 5604001"/>
              <a:gd name="connsiteX1048" fmla="*/ 5974651 w 6293294"/>
              <a:gd name="connsiteY1048" fmla="*/ 2445258 h 5604001"/>
              <a:gd name="connsiteX1049" fmla="*/ 6071616 w 6293294"/>
              <a:gd name="connsiteY1049" fmla="*/ 2441766 h 5604001"/>
              <a:gd name="connsiteX1050" fmla="*/ 6144324 w 6293294"/>
              <a:gd name="connsiteY1050" fmla="*/ 2452180 h 5604001"/>
              <a:gd name="connsiteX1051" fmla="*/ 5195316 w 6293294"/>
              <a:gd name="connsiteY1051" fmla="*/ 2441766 h 5604001"/>
              <a:gd name="connsiteX1052" fmla="*/ 5184966 w 6293294"/>
              <a:gd name="connsiteY1052" fmla="*/ 2438337 h 5604001"/>
              <a:gd name="connsiteX1053" fmla="*/ 5195316 w 6293294"/>
              <a:gd name="connsiteY1053" fmla="*/ 2441766 h 5604001"/>
              <a:gd name="connsiteX1054" fmla="*/ 3183001 w 6293294"/>
              <a:gd name="connsiteY1054" fmla="*/ 2756980 h 5604001"/>
              <a:gd name="connsiteX1055" fmla="*/ 2954401 w 6293294"/>
              <a:gd name="connsiteY1055" fmla="*/ 2715387 h 5604001"/>
              <a:gd name="connsiteX1056" fmla="*/ 3037522 w 6293294"/>
              <a:gd name="connsiteY1056" fmla="*/ 2673858 h 5604001"/>
              <a:gd name="connsiteX1057" fmla="*/ 3148394 w 6293294"/>
              <a:gd name="connsiteY1057" fmla="*/ 2725801 h 5604001"/>
              <a:gd name="connsiteX1058" fmla="*/ 3331972 w 6293294"/>
              <a:gd name="connsiteY1058" fmla="*/ 2528380 h 5604001"/>
              <a:gd name="connsiteX1059" fmla="*/ 3394265 w 6293294"/>
              <a:gd name="connsiteY1059" fmla="*/ 2549144 h 5604001"/>
              <a:gd name="connsiteX1060" fmla="*/ 3564001 w 6293294"/>
              <a:gd name="connsiteY1060" fmla="*/ 2441766 h 5604001"/>
              <a:gd name="connsiteX1061" fmla="*/ 3667887 w 6293294"/>
              <a:gd name="connsiteY1061" fmla="*/ 2441766 h 5604001"/>
              <a:gd name="connsiteX1062" fmla="*/ 3695637 w 6293294"/>
              <a:gd name="connsiteY1062" fmla="*/ 2434844 h 5604001"/>
              <a:gd name="connsiteX1063" fmla="*/ 3183001 w 6293294"/>
              <a:gd name="connsiteY1063" fmla="*/ 2756980 h 5604001"/>
              <a:gd name="connsiteX1064" fmla="*/ 3906901 w 6293294"/>
              <a:gd name="connsiteY1064" fmla="*/ 2483358 h 5604001"/>
              <a:gd name="connsiteX1065" fmla="*/ 3830701 w 6293294"/>
              <a:gd name="connsiteY1065" fmla="*/ 2511044 h 5604001"/>
              <a:gd name="connsiteX1066" fmla="*/ 3813365 w 6293294"/>
              <a:gd name="connsiteY1066" fmla="*/ 2514537 h 5604001"/>
              <a:gd name="connsiteX1067" fmla="*/ 3792601 w 6293294"/>
              <a:gd name="connsiteY1067" fmla="*/ 2524887 h 5604001"/>
              <a:gd name="connsiteX1068" fmla="*/ 3699065 w 6293294"/>
              <a:gd name="connsiteY1068" fmla="*/ 2462594 h 5604001"/>
              <a:gd name="connsiteX1069" fmla="*/ 3716401 w 6293294"/>
              <a:gd name="connsiteY1069" fmla="*/ 2427923 h 5604001"/>
              <a:gd name="connsiteX1070" fmla="*/ 3796030 w 6293294"/>
              <a:gd name="connsiteY1070" fmla="*/ 2441766 h 5604001"/>
              <a:gd name="connsiteX1071" fmla="*/ 3868801 w 6293294"/>
              <a:gd name="connsiteY1071" fmla="*/ 2417572 h 5604001"/>
              <a:gd name="connsiteX1072" fmla="*/ 3906901 w 6293294"/>
              <a:gd name="connsiteY1072" fmla="*/ 2483358 h 5604001"/>
              <a:gd name="connsiteX1073" fmla="*/ 5191887 w 6293294"/>
              <a:gd name="connsiteY1073" fmla="*/ 2421001 h 5604001"/>
              <a:gd name="connsiteX1074" fmla="*/ 5178044 w 6293294"/>
              <a:gd name="connsiteY1074" fmla="*/ 2414080 h 5604001"/>
              <a:gd name="connsiteX1075" fmla="*/ 5191887 w 6293294"/>
              <a:gd name="connsiteY1075" fmla="*/ 2421001 h 5604001"/>
              <a:gd name="connsiteX1076" fmla="*/ 4987544 w 6293294"/>
              <a:gd name="connsiteY1076" fmla="*/ 2427923 h 5604001"/>
              <a:gd name="connsiteX1077" fmla="*/ 4984051 w 6293294"/>
              <a:gd name="connsiteY1077" fmla="*/ 2421001 h 5604001"/>
              <a:gd name="connsiteX1078" fmla="*/ 4994466 w 6293294"/>
              <a:gd name="connsiteY1078" fmla="*/ 2414080 h 5604001"/>
              <a:gd name="connsiteX1079" fmla="*/ 4987544 w 6293294"/>
              <a:gd name="connsiteY1079" fmla="*/ 2427923 h 5604001"/>
              <a:gd name="connsiteX1080" fmla="*/ 4301744 w 6293294"/>
              <a:gd name="connsiteY1080" fmla="*/ 2562987 h 5604001"/>
              <a:gd name="connsiteX1081" fmla="*/ 4156265 w 6293294"/>
              <a:gd name="connsiteY1081" fmla="*/ 2414080 h 5604001"/>
              <a:gd name="connsiteX1082" fmla="*/ 4156265 w 6293294"/>
              <a:gd name="connsiteY1082" fmla="*/ 2403666 h 5604001"/>
              <a:gd name="connsiteX1083" fmla="*/ 4301744 w 6293294"/>
              <a:gd name="connsiteY1083" fmla="*/ 2562987 h 5604001"/>
              <a:gd name="connsiteX1084" fmla="*/ 3951923 w 6293294"/>
              <a:gd name="connsiteY1084" fmla="*/ 2479866 h 5604001"/>
              <a:gd name="connsiteX1085" fmla="*/ 4232466 w 6293294"/>
              <a:gd name="connsiteY1085" fmla="*/ 2663444 h 5604001"/>
              <a:gd name="connsiteX1086" fmla="*/ 4277487 w 6293294"/>
              <a:gd name="connsiteY1086" fmla="*/ 2656523 h 5604001"/>
              <a:gd name="connsiteX1087" fmla="*/ 4294823 w 6293294"/>
              <a:gd name="connsiteY1087" fmla="*/ 2687701 h 5604001"/>
              <a:gd name="connsiteX1088" fmla="*/ 4242880 w 6293294"/>
              <a:gd name="connsiteY1088" fmla="*/ 2701544 h 5604001"/>
              <a:gd name="connsiteX1089" fmla="*/ 4083558 w 6293294"/>
              <a:gd name="connsiteY1089" fmla="*/ 2660015 h 5604001"/>
              <a:gd name="connsiteX1090" fmla="*/ 3875723 w 6293294"/>
              <a:gd name="connsiteY1090" fmla="*/ 2393315 h 5604001"/>
              <a:gd name="connsiteX1091" fmla="*/ 3951923 w 6293294"/>
              <a:gd name="connsiteY1091" fmla="*/ 2479866 h 5604001"/>
              <a:gd name="connsiteX1092" fmla="*/ 2614994 w 6293294"/>
              <a:gd name="connsiteY1092" fmla="*/ 2438337 h 5604001"/>
              <a:gd name="connsiteX1093" fmla="*/ 2563051 w 6293294"/>
              <a:gd name="connsiteY1093" fmla="*/ 2549144 h 5604001"/>
              <a:gd name="connsiteX1094" fmla="*/ 2601151 w 6293294"/>
              <a:gd name="connsiteY1094" fmla="*/ 2427923 h 5604001"/>
              <a:gd name="connsiteX1095" fmla="*/ 2594229 w 6293294"/>
              <a:gd name="connsiteY1095" fmla="*/ 2389823 h 5604001"/>
              <a:gd name="connsiteX1096" fmla="*/ 2614994 w 6293294"/>
              <a:gd name="connsiteY1096" fmla="*/ 2438337 h 5604001"/>
              <a:gd name="connsiteX1097" fmla="*/ 5250751 w 6293294"/>
              <a:gd name="connsiteY1097" fmla="*/ 2386394 h 5604001"/>
              <a:gd name="connsiteX1098" fmla="*/ 5240337 w 6293294"/>
              <a:gd name="connsiteY1098" fmla="*/ 2403666 h 5604001"/>
              <a:gd name="connsiteX1099" fmla="*/ 5223066 w 6293294"/>
              <a:gd name="connsiteY1099" fmla="*/ 2400237 h 5604001"/>
              <a:gd name="connsiteX1100" fmla="*/ 5236909 w 6293294"/>
              <a:gd name="connsiteY1100" fmla="*/ 2386394 h 5604001"/>
              <a:gd name="connsiteX1101" fmla="*/ 5250751 w 6293294"/>
              <a:gd name="connsiteY1101" fmla="*/ 2386394 h 5604001"/>
              <a:gd name="connsiteX1102" fmla="*/ 4537266 w 6293294"/>
              <a:gd name="connsiteY1102" fmla="*/ 2486787 h 5604001"/>
              <a:gd name="connsiteX1103" fmla="*/ 4367530 w 6293294"/>
              <a:gd name="connsiteY1103" fmla="*/ 2369058 h 5604001"/>
              <a:gd name="connsiteX1104" fmla="*/ 4537266 w 6293294"/>
              <a:gd name="connsiteY1104" fmla="*/ 2486787 h 5604001"/>
              <a:gd name="connsiteX1105" fmla="*/ 5347716 w 6293294"/>
              <a:gd name="connsiteY1105" fmla="*/ 2365566 h 5604001"/>
              <a:gd name="connsiteX1106" fmla="*/ 5351209 w 6293294"/>
              <a:gd name="connsiteY1106" fmla="*/ 2372551 h 5604001"/>
              <a:gd name="connsiteX1107" fmla="*/ 5299266 w 6293294"/>
              <a:gd name="connsiteY1107" fmla="*/ 2414080 h 5604001"/>
              <a:gd name="connsiteX1108" fmla="*/ 5302695 w 6293294"/>
              <a:gd name="connsiteY1108" fmla="*/ 2407158 h 5604001"/>
              <a:gd name="connsiteX1109" fmla="*/ 5306187 w 6293294"/>
              <a:gd name="connsiteY1109" fmla="*/ 2400237 h 5604001"/>
              <a:gd name="connsiteX1110" fmla="*/ 5299266 w 6293294"/>
              <a:gd name="connsiteY1110" fmla="*/ 2393315 h 5604001"/>
              <a:gd name="connsiteX1111" fmla="*/ 5333874 w 6293294"/>
              <a:gd name="connsiteY1111" fmla="*/ 2365566 h 5604001"/>
              <a:gd name="connsiteX1112" fmla="*/ 5347716 w 6293294"/>
              <a:gd name="connsiteY1112" fmla="*/ 2365566 h 5604001"/>
              <a:gd name="connsiteX1113" fmla="*/ 3861880 w 6293294"/>
              <a:gd name="connsiteY1113" fmla="*/ 2396744 h 5604001"/>
              <a:gd name="connsiteX1114" fmla="*/ 3837623 w 6293294"/>
              <a:gd name="connsiteY1114" fmla="*/ 2407158 h 5604001"/>
              <a:gd name="connsiteX1115" fmla="*/ 3792601 w 6293294"/>
              <a:gd name="connsiteY1115" fmla="*/ 2414080 h 5604001"/>
              <a:gd name="connsiteX1116" fmla="*/ 3740658 w 6293294"/>
              <a:gd name="connsiteY1116" fmla="*/ 2410651 h 5604001"/>
              <a:gd name="connsiteX1117" fmla="*/ 3757994 w 6293294"/>
              <a:gd name="connsiteY1117" fmla="*/ 2375980 h 5604001"/>
              <a:gd name="connsiteX1118" fmla="*/ 3775265 w 6293294"/>
              <a:gd name="connsiteY1118" fmla="*/ 2382901 h 5604001"/>
              <a:gd name="connsiteX1119" fmla="*/ 3813365 w 6293294"/>
              <a:gd name="connsiteY1119" fmla="*/ 2365566 h 5604001"/>
              <a:gd name="connsiteX1120" fmla="*/ 3861880 w 6293294"/>
              <a:gd name="connsiteY1120" fmla="*/ 2396744 h 5604001"/>
              <a:gd name="connsiteX1121" fmla="*/ 1347343 w 6293294"/>
              <a:gd name="connsiteY1121" fmla="*/ 2455672 h 5604001"/>
              <a:gd name="connsiteX1122" fmla="*/ 1451229 w 6293294"/>
              <a:gd name="connsiteY1122" fmla="*/ 2490280 h 5604001"/>
              <a:gd name="connsiteX1123" fmla="*/ 1316164 w 6293294"/>
              <a:gd name="connsiteY1123" fmla="*/ 2632266 h 5604001"/>
              <a:gd name="connsiteX1124" fmla="*/ 1326578 w 6293294"/>
              <a:gd name="connsiteY1124" fmla="*/ 2673858 h 5604001"/>
              <a:gd name="connsiteX1125" fmla="*/ 1181100 w 6293294"/>
              <a:gd name="connsiteY1125" fmla="*/ 2736215 h 5604001"/>
              <a:gd name="connsiteX1126" fmla="*/ 997521 w 6293294"/>
              <a:gd name="connsiteY1126" fmla="*/ 2694623 h 5604001"/>
              <a:gd name="connsiteX1127" fmla="*/ 987108 w 6293294"/>
              <a:gd name="connsiteY1127" fmla="*/ 2698115 h 5604001"/>
              <a:gd name="connsiteX1128" fmla="*/ 1184529 w 6293294"/>
              <a:gd name="connsiteY1128" fmla="*/ 2760409 h 5604001"/>
              <a:gd name="connsiteX1129" fmla="*/ 1250378 w 6293294"/>
              <a:gd name="connsiteY1129" fmla="*/ 2753487 h 5604001"/>
              <a:gd name="connsiteX1130" fmla="*/ 1243457 w 6293294"/>
              <a:gd name="connsiteY1130" fmla="*/ 2795080 h 5604001"/>
              <a:gd name="connsiteX1131" fmla="*/ 1347343 w 6293294"/>
              <a:gd name="connsiteY1131" fmla="*/ 2957830 h 5604001"/>
              <a:gd name="connsiteX1132" fmla="*/ 1330008 w 6293294"/>
              <a:gd name="connsiteY1132" fmla="*/ 2995930 h 5604001"/>
              <a:gd name="connsiteX1133" fmla="*/ 1316164 w 6293294"/>
              <a:gd name="connsiteY1133" fmla="*/ 3075623 h 5604001"/>
              <a:gd name="connsiteX1134" fmla="*/ 1323086 w 6293294"/>
              <a:gd name="connsiteY1134" fmla="*/ 3110230 h 5604001"/>
              <a:gd name="connsiteX1135" fmla="*/ 1295400 w 6293294"/>
              <a:gd name="connsiteY1135" fmla="*/ 3148330 h 5604001"/>
              <a:gd name="connsiteX1136" fmla="*/ 1188021 w 6293294"/>
              <a:gd name="connsiteY1136" fmla="*/ 3238437 h 5604001"/>
              <a:gd name="connsiteX1137" fmla="*/ 1143000 w 6293294"/>
              <a:gd name="connsiteY1137" fmla="*/ 3245358 h 5604001"/>
              <a:gd name="connsiteX1138" fmla="*/ 1136078 w 6293294"/>
              <a:gd name="connsiteY1138" fmla="*/ 3259201 h 5604001"/>
              <a:gd name="connsiteX1139" fmla="*/ 1149921 w 6293294"/>
              <a:gd name="connsiteY1139" fmla="*/ 3266123 h 5604001"/>
              <a:gd name="connsiteX1140" fmla="*/ 1330008 w 6293294"/>
              <a:gd name="connsiteY1140" fmla="*/ 3124137 h 5604001"/>
              <a:gd name="connsiteX1141" fmla="*/ 1437386 w 6293294"/>
              <a:gd name="connsiteY1141" fmla="*/ 3203766 h 5604001"/>
              <a:gd name="connsiteX1142" fmla="*/ 1468564 w 6293294"/>
              <a:gd name="connsiteY1142" fmla="*/ 3196844 h 5604001"/>
              <a:gd name="connsiteX1143" fmla="*/ 1517078 w 6293294"/>
              <a:gd name="connsiteY1143" fmla="*/ 3262630 h 5604001"/>
              <a:gd name="connsiteX1144" fmla="*/ 1437386 w 6293294"/>
              <a:gd name="connsiteY1144" fmla="*/ 3293809 h 5604001"/>
              <a:gd name="connsiteX1145" fmla="*/ 1413129 w 6293294"/>
              <a:gd name="connsiteY1145" fmla="*/ 3331909 h 5604001"/>
              <a:gd name="connsiteX1146" fmla="*/ 1392364 w 6293294"/>
              <a:gd name="connsiteY1146" fmla="*/ 3335401 h 5604001"/>
              <a:gd name="connsiteX1147" fmla="*/ 1330008 w 6293294"/>
              <a:gd name="connsiteY1147" fmla="*/ 3328480 h 5604001"/>
              <a:gd name="connsiteX1148" fmla="*/ 1250378 w 6293294"/>
              <a:gd name="connsiteY1148" fmla="*/ 3366580 h 5604001"/>
              <a:gd name="connsiteX1149" fmla="*/ 1205357 w 6293294"/>
              <a:gd name="connsiteY1149" fmla="*/ 3335401 h 5604001"/>
              <a:gd name="connsiteX1150" fmla="*/ 1122235 w 6293294"/>
              <a:gd name="connsiteY1150" fmla="*/ 3342323 h 5604001"/>
              <a:gd name="connsiteX1151" fmla="*/ 1039114 w 6293294"/>
              <a:gd name="connsiteY1151" fmla="*/ 3328480 h 5604001"/>
              <a:gd name="connsiteX1152" fmla="*/ 1028700 w 6293294"/>
              <a:gd name="connsiteY1152" fmla="*/ 3318066 h 5604001"/>
              <a:gd name="connsiteX1153" fmla="*/ 890143 w 6293294"/>
              <a:gd name="connsiteY1153" fmla="*/ 3214180 h 5604001"/>
              <a:gd name="connsiteX1154" fmla="*/ 924814 w 6293294"/>
              <a:gd name="connsiteY1154" fmla="*/ 3110230 h 5604001"/>
              <a:gd name="connsiteX1155" fmla="*/ 914400 w 6293294"/>
              <a:gd name="connsiteY1155" fmla="*/ 3092958 h 5604001"/>
              <a:gd name="connsiteX1156" fmla="*/ 879792 w 6293294"/>
              <a:gd name="connsiteY1156" fmla="*/ 3086037 h 5604001"/>
              <a:gd name="connsiteX1157" fmla="*/ 827786 w 6293294"/>
              <a:gd name="connsiteY1157" fmla="*/ 3061780 h 5604001"/>
              <a:gd name="connsiteX1158" fmla="*/ 751586 w 6293294"/>
              <a:gd name="connsiteY1158" fmla="*/ 2950909 h 5604001"/>
              <a:gd name="connsiteX1159" fmla="*/ 751586 w 6293294"/>
              <a:gd name="connsiteY1159" fmla="*/ 2888615 h 5604001"/>
              <a:gd name="connsiteX1160" fmla="*/ 813943 w 6293294"/>
              <a:gd name="connsiteY1160" fmla="*/ 2763901 h 5604001"/>
              <a:gd name="connsiteX1161" fmla="*/ 917892 w 6293294"/>
              <a:gd name="connsiteY1161" fmla="*/ 2656523 h 5604001"/>
              <a:gd name="connsiteX1162" fmla="*/ 872808 w 6293294"/>
              <a:gd name="connsiteY1162" fmla="*/ 2604580 h 5604001"/>
              <a:gd name="connsiteX1163" fmla="*/ 928243 w 6293294"/>
              <a:gd name="connsiteY1163" fmla="*/ 2504123 h 5604001"/>
              <a:gd name="connsiteX1164" fmla="*/ 1184529 w 6293294"/>
              <a:gd name="connsiteY1164" fmla="*/ 2365566 h 5604001"/>
              <a:gd name="connsiteX1165" fmla="*/ 1347343 w 6293294"/>
              <a:gd name="connsiteY1165" fmla="*/ 2455672 h 5604001"/>
              <a:gd name="connsiteX1166" fmla="*/ 4949444 w 6293294"/>
              <a:gd name="connsiteY1166" fmla="*/ 2382901 h 5604001"/>
              <a:gd name="connsiteX1167" fmla="*/ 4942523 w 6293294"/>
              <a:gd name="connsiteY1167" fmla="*/ 2379472 h 5604001"/>
              <a:gd name="connsiteX1168" fmla="*/ 4959795 w 6293294"/>
              <a:gd name="connsiteY1168" fmla="*/ 2358644 h 5604001"/>
              <a:gd name="connsiteX1169" fmla="*/ 4949444 w 6293294"/>
              <a:gd name="connsiteY1169" fmla="*/ 2382901 h 5604001"/>
              <a:gd name="connsiteX1170" fmla="*/ 5905374 w 6293294"/>
              <a:gd name="connsiteY1170" fmla="*/ 2427923 h 5604001"/>
              <a:gd name="connsiteX1171" fmla="*/ 5884545 w 6293294"/>
              <a:gd name="connsiteY1171" fmla="*/ 2424494 h 5604001"/>
              <a:gd name="connsiteX1172" fmla="*/ 6120067 w 6293294"/>
              <a:gd name="connsiteY1172" fmla="*/ 2341372 h 5604001"/>
              <a:gd name="connsiteX1173" fmla="*/ 5905374 w 6293294"/>
              <a:gd name="connsiteY1173" fmla="*/ 2427923 h 5604001"/>
              <a:gd name="connsiteX1174" fmla="*/ 5098351 w 6293294"/>
              <a:gd name="connsiteY1174" fmla="*/ 2306701 h 5604001"/>
              <a:gd name="connsiteX1175" fmla="*/ 5101844 w 6293294"/>
              <a:gd name="connsiteY1175" fmla="*/ 2313623 h 5604001"/>
              <a:gd name="connsiteX1176" fmla="*/ 5091430 w 6293294"/>
              <a:gd name="connsiteY1176" fmla="*/ 2344801 h 5604001"/>
              <a:gd name="connsiteX1177" fmla="*/ 5108766 w 6293294"/>
              <a:gd name="connsiteY1177" fmla="*/ 2337880 h 5604001"/>
              <a:gd name="connsiteX1178" fmla="*/ 5112195 w 6293294"/>
              <a:gd name="connsiteY1178" fmla="*/ 2348294 h 5604001"/>
              <a:gd name="connsiteX1179" fmla="*/ 5077587 w 6293294"/>
              <a:gd name="connsiteY1179" fmla="*/ 2372551 h 5604001"/>
              <a:gd name="connsiteX1180" fmla="*/ 5063744 w 6293294"/>
              <a:gd name="connsiteY1180" fmla="*/ 2369058 h 5604001"/>
              <a:gd name="connsiteX1181" fmla="*/ 5060251 w 6293294"/>
              <a:gd name="connsiteY1181" fmla="*/ 2362137 h 5604001"/>
              <a:gd name="connsiteX1182" fmla="*/ 5105274 w 6293294"/>
              <a:gd name="connsiteY1182" fmla="*/ 2348294 h 5604001"/>
              <a:gd name="connsiteX1183" fmla="*/ 5094859 w 6293294"/>
              <a:gd name="connsiteY1183" fmla="*/ 2344801 h 5604001"/>
              <a:gd name="connsiteX1184" fmla="*/ 5074095 w 6293294"/>
              <a:gd name="connsiteY1184" fmla="*/ 2351723 h 5604001"/>
              <a:gd name="connsiteX1185" fmla="*/ 5087937 w 6293294"/>
              <a:gd name="connsiteY1185" fmla="*/ 2327466 h 5604001"/>
              <a:gd name="connsiteX1186" fmla="*/ 5084509 w 6293294"/>
              <a:gd name="connsiteY1186" fmla="*/ 2320544 h 5604001"/>
              <a:gd name="connsiteX1187" fmla="*/ 5060251 w 6293294"/>
              <a:gd name="connsiteY1187" fmla="*/ 2344801 h 5604001"/>
              <a:gd name="connsiteX1188" fmla="*/ 5087937 w 6293294"/>
              <a:gd name="connsiteY1188" fmla="*/ 2306701 h 5604001"/>
              <a:gd name="connsiteX1189" fmla="*/ 5098351 w 6293294"/>
              <a:gd name="connsiteY1189" fmla="*/ 2306701 h 5604001"/>
              <a:gd name="connsiteX1190" fmla="*/ 2493772 w 6293294"/>
              <a:gd name="connsiteY1190" fmla="*/ 2369058 h 5604001"/>
              <a:gd name="connsiteX1191" fmla="*/ 2524951 w 6293294"/>
              <a:gd name="connsiteY1191" fmla="*/ 2490280 h 5604001"/>
              <a:gd name="connsiteX1192" fmla="*/ 2479929 w 6293294"/>
              <a:gd name="connsiteY1192" fmla="*/ 2393315 h 5604001"/>
              <a:gd name="connsiteX1193" fmla="*/ 2497264 w 6293294"/>
              <a:gd name="connsiteY1193" fmla="*/ 2303272 h 5604001"/>
              <a:gd name="connsiteX1194" fmla="*/ 2493772 w 6293294"/>
              <a:gd name="connsiteY1194" fmla="*/ 2369058 h 5604001"/>
              <a:gd name="connsiteX1195" fmla="*/ 5441251 w 6293294"/>
              <a:gd name="connsiteY1195" fmla="*/ 2441766 h 5604001"/>
              <a:gd name="connsiteX1196" fmla="*/ 5396230 w 6293294"/>
              <a:gd name="connsiteY1196" fmla="*/ 2562987 h 5604001"/>
              <a:gd name="connsiteX1197" fmla="*/ 5385816 w 6293294"/>
              <a:gd name="connsiteY1197" fmla="*/ 2583815 h 5604001"/>
              <a:gd name="connsiteX1198" fmla="*/ 5344287 w 6293294"/>
              <a:gd name="connsiteY1198" fmla="*/ 2556066 h 5604001"/>
              <a:gd name="connsiteX1199" fmla="*/ 5375466 w 6293294"/>
              <a:gd name="connsiteY1199" fmla="*/ 2590737 h 5604001"/>
              <a:gd name="connsiteX1200" fmla="*/ 5309616 w 6293294"/>
              <a:gd name="connsiteY1200" fmla="*/ 2635758 h 5604001"/>
              <a:gd name="connsiteX1201" fmla="*/ 5281930 w 6293294"/>
              <a:gd name="connsiteY1201" fmla="*/ 2618423 h 5604001"/>
              <a:gd name="connsiteX1202" fmla="*/ 5240337 w 6293294"/>
              <a:gd name="connsiteY1202" fmla="*/ 2614994 h 5604001"/>
              <a:gd name="connsiteX1203" fmla="*/ 5153787 w 6293294"/>
              <a:gd name="connsiteY1203" fmla="*/ 2559558 h 5604001"/>
              <a:gd name="connsiteX1204" fmla="*/ 5112195 w 6293294"/>
              <a:gd name="connsiteY1204" fmla="*/ 2580323 h 5604001"/>
              <a:gd name="connsiteX1205" fmla="*/ 5032566 w 6293294"/>
              <a:gd name="connsiteY1205" fmla="*/ 2535301 h 5604001"/>
              <a:gd name="connsiteX1206" fmla="*/ 5001387 w 6293294"/>
              <a:gd name="connsiteY1206" fmla="*/ 2556066 h 5604001"/>
              <a:gd name="connsiteX1207" fmla="*/ 4949444 w 6293294"/>
              <a:gd name="connsiteY1207" fmla="*/ 2535301 h 5604001"/>
              <a:gd name="connsiteX1208" fmla="*/ 4911344 w 6293294"/>
              <a:gd name="connsiteY1208" fmla="*/ 2556066 h 5604001"/>
              <a:gd name="connsiteX1209" fmla="*/ 4873244 w 6293294"/>
              <a:gd name="connsiteY1209" fmla="*/ 2538794 h 5604001"/>
              <a:gd name="connsiteX1210" fmla="*/ 4848987 w 6293294"/>
              <a:gd name="connsiteY1210" fmla="*/ 2549144 h 5604001"/>
              <a:gd name="connsiteX1211" fmla="*/ 4828223 w 6293294"/>
              <a:gd name="connsiteY1211" fmla="*/ 2507615 h 5604001"/>
              <a:gd name="connsiteX1212" fmla="*/ 4852416 w 6293294"/>
              <a:gd name="connsiteY1212" fmla="*/ 2476437 h 5604001"/>
              <a:gd name="connsiteX1213" fmla="*/ 4855909 w 6293294"/>
              <a:gd name="connsiteY1213" fmla="*/ 2466023 h 5604001"/>
              <a:gd name="connsiteX1214" fmla="*/ 4855909 w 6293294"/>
              <a:gd name="connsiteY1214" fmla="*/ 2455672 h 5604001"/>
              <a:gd name="connsiteX1215" fmla="*/ 4921695 w 6293294"/>
              <a:gd name="connsiteY1215" fmla="*/ 2389823 h 5604001"/>
              <a:gd name="connsiteX1216" fmla="*/ 4980623 w 6293294"/>
              <a:gd name="connsiteY1216" fmla="*/ 2438337 h 5604001"/>
              <a:gd name="connsiteX1217" fmla="*/ 4997895 w 6293294"/>
              <a:gd name="connsiteY1217" fmla="*/ 2483358 h 5604001"/>
              <a:gd name="connsiteX1218" fmla="*/ 5039487 w 6293294"/>
              <a:gd name="connsiteY1218" fmla="*/ 2403666 h 5604001"/>
              <a:gd name="connsiteX1219" fmla="*/ 5087937 w 6293294"/>
              <a:gd name="connsiteY1219" fmla="*/ 2448751 h 5604001"/>
              <a:gd name="connsiteX1220" fmla="*/ 5126037 w 6293294"/>
              <a:gd name="connsiteY1220" fmla="*/ 2431415 h 5604001"/>
              <a:gd name="connsiteX1221" fmla="*/ 5191887 w 6293294"/>
              <a:gd name="connsiteY1221" fmla="*/ 2462594 h 5604001"/>
              <a:gd name="connsiteX1222" fmla="*/ 5250751 w 6293294"/>
              <a:gd name="connsiteY1222" fmla="*/ 2434844 h 5604001"/>
              <a:gd name="connsiteX1223" fmla="*/ 5271516 w 6293294"/>
              <a:gd name="connsiteY1223" fmla="*/ 2438337 h 5604001"/>
              <a:gd name="connsiteX1224" fmla="*/ 5295774 w 6293294"/>
              <a:gd name="connsiteY1224" fmla="*/ 2462594 h 5604001"/>
              <a:gd name="connsiteX1225" fmla="*/ 5323459 w 6293294"/>
              <a:gd name="connsiteY1225" fmla="*/ 2521458 h 5604001"/>
              <a:gd name="connsiteX1226" fmla="*/ 5240337 w 6293294"/>
              <a:gd name="connsiteY1226" fmla="*/ 2576894 h 5604001"/>
              <a:gd name="connsiteX1227" fmla="*/ 5240337 w 6293294"/>
              <a:gd name="connsiteY1227" fmla="*/ 2601087 h 5604001"/>
              <a:gd name="connsiteX1228" fmla="*/ 5247259 w 6293294"/>
              <a:gd name="connsiteY1228" fmla="*/ 2608072 h 5604001"/>
              <a:gd name="connsiteX1229" fmla="*/ 5254181 w 6293294"/>
              <a:gd name="connsiteY1229" fmla="*/ 2580323 h 5604001"/>
              <a:gd name="connsiteX1230" fmla="*/ 5340795 w 6293294"/>
              <a:gd name="connsiteY1230" fmla="*/ 2517966 h 5604001"/>
              <a:gd name="connsiteX1231" fmla="*/ 5323459 w 6293294"/>
              <a:gd name="connsiteY1231" fmla="*/ 2469515 h 5604001"/>
              <a:gd name="connsiteX1232" fmla="*/ 5382387 w 6293294"/>
              <a:gd name="connsiteY1232" fmla="*/ 2358644 h 5604001"/>
              <a:gd name="connsiteX1233" fmla="*/ 5375466 w 6293294"/>
              <a:gd name="connsiteY1233" fmla="*/ 2317115 h 5604001"/>
              <a:gd name="connsiteX1234" fmla="*/ 5413502 w 6293294"/>
              <a:gd name="connsiteY1234" fmla="*/ 2285937 h 5604001"/>
              <a:gd name="connsiteX1235" fmla="*/ 5441251 w 6293294"/>
              <a:gd name="connsiteY1235" fmla="*/ 2441766 h 5604001"/>
              <a:gd name="connsiteX1236" fmla="*/ 4561523 w 6293294"/>
              <a:gd name="connsiteY1236" fmla="*/ 2348294 h 5604001"/>
              <a:gd name="connsiteX1237" fmla="*/ 4474909 w 6293294"/>
              <a:gd name="connsiteY1237" fmla="*/ 2258251 h 5604001"/>
              <a:gd name="connsiteX1238" fmla="*/ 4561523 w 6293294"/>
              <a:gd name="connsiteY1238" fmla="*/ 2348294 h 5604001"/>
              <a:gd name="connsiteX1239" fmla="*/ 5649024 w 6293294"/>
              <a:gd name="connsiteY1239" fmla="*/ 2261680 h 5604001"/>
              <a:gd name="connsiteX1240" fmla="*/ 5621337 w 6293294"/>
              <a:gd name="connsiteY1240" fmla="*/ 2261680 h 5604001"/>
              <a:gd name="connsiteX1241" fmla="*/ 5531295 w 6293294"/>
              <a:gd name="connsiteY1241" fmla="*/ 2275523 h 5604001"/>
              <a:gd name="connsiteX1242" fmla="*/ 5475859 w 6293294"/>
              <a:gd name="connsiteY1242" fmla="*/ 2303272 h 5604001"/>
              <a:gd name="connsiteX1243" fmla="*/ 5462016 w 6293294"/>
              <a:gd name="connsiteY1243" fmla="*/ 2303272 h 5604001"/>
              <a:gd name="connsiteX1244" fmla="*/ 5597081 w 6293294"/>
              <a:gd name="connsiteY1244" fmla="*/ 2254758 h 5604001"/>
              <a:gd name="connsiteX1245" fmla="*/ 5649024 w 6293294"/>
              <a:gd name="connsiteY1245" fmla="*/ 2261680 h 5604001"/>
              <a:gd name="connsiteX1246" fmla="*/ 5250751 w 6293294"/>
              <a:gd name="connsiteY1246" fmla="*/ 2258251 h 5604001"/>
              <a:gd name="connsiteX1247" fmla="*/ 5243830 w 6293294"/>
              <a:gd name="connsiteY1247" fmla="*/ 2279015 h 5604001"/>
              <a:gd name="connsiteX1248" fmla="*/ 5240337 w 6293294"/>
              <a:gd name="connsiteY1248" fmla="*/ 2254758 h 5604001"/>
              <a:gd name="connsiteX1249" fmla="*/ 5247259 w 6293294"/>
              <a:gd name="connsiteY1249" fmla="*/ 2251329 h 5604001"/>
              <a:gd name="connsiteX1250" fmla="*/ 5250751 w 6293294"/>
              <a:gd name="connsiteY1250" fmla="*/ 2258251 h 5604001"/>
              <a:gd name="connsiteX1251" fmla="*/ 5167630 w 6293294"/>
              <a:gd name="connsiteY1251" fmla="*/ 2258251 h 5604001"/>
              <a:gd name="connsiteX1252" fmla="*/ 5160709 w 6293294"/>
              <a:gd name="connsiteY1252" fmla="*/ 2272094 h 5604001"/>
              <a:gd name="connsiteX1253" fmla="*/ 5198809 w 6293294"/>
              <a:gd name="connsiteY1253" fmla="*/ 2306701 h 5604001"/>
              <a:gd name="connsiteX1254" fmla="*/ 5191887 w 6293294"/>
              <a:gd name="connsiteY1254" fmla="*/ 2330958 h 5604001"/>
              <a:gd name="connsiteX1255" fmla="*/ 5181474 w 6293294"/>
              <a:gd name="connsiteY1255" fmla="*/ 2330958 h 5604001"/>
              <a:gd name="connsiteX1256" fmla="*/ 5191887 w 6293294"/>
              <a:gd name="connsiteY1256" fmla="*/ 2317115 h 5604001"/>
              <a:gd name="connsiteX1257" fmla="*/ 5188395 w 6293294"/>
              <a:gd name="connsiteY1257" fmla="*/ 2303272 h 5604001"/>
              <a:gd name="connsiteX1258" fmla="*/ 5174551 w 6293294"/>
              <a:gd name="connsiteY1258" fmla="*/ 2341372 h 5604001"/>
              <a:gd name="connsiteX1259" fmla="*/ 5160709 w 6293294"/>
              <a:gd name="connsiteY1259" fmla="*/ 2348294 h 5604001"/>
              <a:gd name="connsiteX1260" fmla="*/ 5157216 w 6293294"/>
              <a:gd name="connsiteY1260" fmla="*/ 2337880 h 5604001"/>
              <a:gd name="connsiteX1261" fmla="*/ 5171059 w 6293294"/>
              <a:gd name="connsiteY1261" fmla="*/ 2303272 h 5604001"/>
              <a:gd name="connsiteX1262" fmla="*/ 5150295 w 6293294"/>
              <a:gd name="connsiteY1262" fmla="*/ 2299780 h 5604001"/>
              <a:gd name="connsiteX1263" fmla="*/ 5143374 w 6293294"/>
              <a:gd name="connsiteY1263" fmla="*/ 2292858 h 5604001"/>
              <a:gd name="connsiteX1264" fmla="*/ 5157216 w 6293294"/>
              <a:gd name="connsiteY1264" fmla="*/ 2282444 h 5604001"/>
              <a:gd name="connsiteX1265" fmla="*/ 5146866 w 6293294"/>
              <a:gd name="connsiteY1265" fmla="*/ 2282444 h 5604001"/>
              <a:gd name="connsiteX1266" fmla="*/ 5143374 w 6293294"/>
              <a:gd name="connsiteY1266" fmla="*/ 2275523 h 5604001"/>
              <a:gd name="connsiteX1267" fmla="*/ 5126037 w 6293294"/>
              <a:gd name="connsiteY1267" fmla="*/ 2296351 h 5604001"/>
              <a:gd name="connsiteX1268" fmla="*/ 5164137 w 6293294"/>
              <a:gd name="connsiteY1268" fmla="*/ 2251329 h 5604001"/>
              <a:gd name="connsiteX1269" fmla="*/ 5167630 w 6293294"/>
              <a:gd name="connsiteY1269" fmla="*/ 2258251 h 5604001"/>
              <a:gd name="connsiteX1270" fmla="*/ 2085086 w 6293294"/>
              <a:gd name="connsiteY1270" fmla="*/ 2275523 h 5604001"/>
              <a:gd name="connsiteX1271" fmla="*/ 1995043 w 6293294"/>
              <a:gd name="connsiteY1271" fmla="*/ 2292858 h 5604001"/>
              <a:gd name="connsiteX1272" fmla="*/ 1887664 w 6293294"/>
              <a:gd name="connsiteY1272" fmla="*/ 2254758 h 5604001"/>
              <a:gd name="connsiteX1273" fmla="*/ 1970786 w 6293294"/>
              <a:gd name="connsiteY1273" fmla="*/ 2279015 h 5604001"/>
              <a:gd name="connsiteX1274" fmla="*/ 2085086 w 6293294"/>
              <a:gd name="connsiteY1274" fmla="*/ 2275523 h 5604001"/>
              <a:gd name="connsiteX1275" fmla="*/ 5257674 w 6293294"/>
              <a:gd name="connsiteY1275" fmla="*/ 2258251 h 5604001"/>
              <a:gd name="connsiteX1276" fmla="*/ 5236909 w 6293294"/>
              <a:gd name="connsiteY1276" fmla="*/ 2292858 h 5604001"/>
              <a:gd name="connsiteX1277" fmla="*/ 5226495 w 6293294"/>
              <a:gd name="connsiteY1277" fmla="*/ 2292858 h 5604001"/>
              <a:gd name="connsiteX1278" fmla="*/ 5223066 w 6293294"/>
              <a:gd name="connsiteY1278" fmla="*/ 2275523 h 5604001"/>
              <a:gd name="connsiteX1279" fmla="*/ 5243830 w 6293294"/>
              <a:gd name="connsiteY1279" fmla="*/ 2240915 h 5604001"/>
              <a:gd name="connsiteX1280" fmla="*/ 5257674 w 6293294"/>
              <a:gd name="connsiteY1280" fmla="*/ 2258251 h 5604001"/>
              <a:gd name="connsiteX1281" fmla="*/ 2355215 w 6293294"/>
              <a:gd name="connsiteY1281" fmla="*/ 2285937 h 5604001"/>
              <a:gd name="connsiteX1282" fmla="*/ 2462594 w 6293294"/>
              <a:gd name="connsiteY1282" fmla="*/ 2528380 h 5604001"/>
              <a:gd name="connsiteX1283" fmla="*/ 2348294 w 6293294"/>
              <a:gd name="connsiteY1283" fmla="*/ 2317115 h 5604001"/>
              <a:gd name="connsiteX1284" fmla="*/ 2358708 w 6293294"/>
              <a:gd name="connsiteY1284" fmla="*/ 2233994 h 5604001"/>
              <a:gd name="connsiteX1285" fmla="*/ 2355215 w 6293294"/>
              <a:gd name="connsiteY1285" fmla="*/ 2285937 h 5604001"/>
              <a:gd name="connsiteX1286" fmla="*/ 5849937 w 6293294"/>
              <a:gd name="connsiteY1286" fmla="*/ 2240915 h 5604001"/>
              <a:gd name="connsiteX1287" fmla="*/ 5763324 w 6293294"/>
              <a:gd name="connsiteY1287" fmla="*/ 2268601 h 5604001"/>
              <a:gd name="connsiteX1288" fmla="*/ 5742559 w 6293294"/>
              <a:gd name="connsiteY1288" fmla="*/ 2261680 h 5604001"/>
              <a:gd name="connsiteX1289" fmla="*/ 5870702 w 6293294"/>
              <a:gd name="connsiteY1289" fmla="*/ 2220151 h 5604001"/>
              <a:gd name="connsiteX1290" fmla="*/ 5849937 w 6293294"/>
              <a:gd name="connsiteY1290" fmla="*/ 2240915 h 5604001"/>
              <a:gd name="connsiteX1291" fmla="*/ 4668901 w 6293294"/>
              <a:gd name="connsiteY1291" fmla="*/ 2279015 h 5604001"/>
              <a:gd name="connsiteX1292" fmla="*/ 4661916 w 6293294"/>
              <a:gd name="connsiteY1292" fmla="*/ 2313623 h 5604001"/>
              <a:gd name="connsiteX1293" fmla="*/ 4720844 w 6293294"/>
              <a:gd name="connsiteY1293" fmla="*/ 2389823 h 5604001"/>
              <a:gd name="connsiteX1294" fmla="*/ 4696587 w 6293294"/>
              <a:gd name="connsiteY1294" fmla="*/ 2476437 h 5604001"/>
              <a:gd name="connsiteX1295" fmla="*/ 4731195 w 6293294"/>
              <a:gd name="connsiteY1295" fmla="*/ 2552637 h 5604001"/>
              <a:gd name="connsiteX1296" fmla="*/ 4779709 w 6293294"/>
              <a:gd name="connsiteY1296" fmla="*/ 2566480 h 5604001"/>
              <a:gd name="connsiteX1297" fmla="*/ 4797044 w 6293294"/>
              <a:gd name="connsiteY1297" fmla="*/ 2618423 h 5604001"/>
              <a:gd name="connsiteX1298" fmla="*/ 4755451 w 6293294"/>
              <a:gd name="connsiteY1298" fmla="*/ 2590737 h 5604001"/>
              <a:gd name="connsiteX1299" fmla="*/ 4668901 w 6293294"/>
              <a:gd name="connsiteY1299" fmla="*/ 2521458 h 5604001"/>
              <a:gd name="connsiteX1300" fmla="*/ 4599623 w 6293294"/>
              <a:gd name="connsiteY1300" fmla="*/ 2337880 h 5604001"/>
              <a:gd name="connsiteX1301" fmla="*/ 4599623 w 6293294"/>
              <a:gd name="connsiteY1301" fmla="*/ 2258251 h 5604001"/>
              <a:gd name="connsiteX1302" fmla="*/ 4613466 w 6293294"/>
              <a:gd name="connsiteY1302" fmla="*/ 2209737 h 5604001"/>
              <a:gd name="connsiteX1303" fmla="*/ 4668901 w 6293294"/>
              <a:gd name="connsiteY1303" fmla="*/ 2279015 h 5604001"/>
              <a:gd name="connsiteX1304" fmla="*/ 5240337 w 6293294"/>
              <a:gd name="connsiteY1304" fmla="*/ 2202815 h 5604001"/>
              <a:gd name="connsiteX1305" fmla="*/ 5205730 w 6293294"/>
              <a:gd name="connsiteY1305" fmla="*/ 2247837 h 5604001"/>
              <a:gd name="connsiteX1306" fmla="*/ 5226495 w 6293294"/>
              <a:gd name="connsiteY1306" fmla="*/ 2202815 h 5604001"/>
              <a:gd name="connsiteX1307" fmla="*/ 5198809 w 6293294"/>
              <a:gd name="connsiteY1307" fmla="*/ 2233994 h 5604001"/>
              <a:gd name="connsiteX1308" fmla="*/ 5195316 w 6293294"/>
              <a:gd name="connsiteY1308" fmla="*/ 2223580 h 5604001"/>
              <a:gd name="connsiteX1309" fmla="*/ 5226495 w 6293294"/>
              <a:gd name="connsiteY1309" fmla="*/ 2192401 h 5604001"/>
              <a:gd name="connsiteX1310" fmla="*/ 5240337 w 6293294"/>
              <a:gd name="connsiteY1310" fmla="*/ 2202815 h 5604001"/>
              <a:gd name="connsiteX1311" fmla="*/ 5482781 w 6293294"/>
              <a:gd name="connsiteY1311" fmla="*/ 2254758 h 5604001"/>
              <a:gd name="connsiteX1312" fmla="*/ 5465509 w 6293294"/>
              <a:gd name="connsiteY1312" fmla="*/ 2254758 h 5604001"/>
              <a:gd name="connsiteX1313" fmla="*/ 5590159 w 6293294"/>
              <a:gd name="connsiteY1313" fmla="*/ 2188972 h 5604001"/>
              <a:gd name="connsiteX1314" fmla="*/ 5482781 w 6293294"/>
              <a:gd name="connsiteY1314" fmla="*/ 2254758 h 5604001"/>
              <a:gd name="connsiteX1315" fmla="*/ 4163187 w 6293294"/>
              <a:gd name="connsiteY1315" fmla="*/ 2178558 h 5604001"/>
              <a:gd name="connsiteX1316" fmla="*/ 4194366 w 6293294"/>
              <a:gd name="connsiteY1316" fmla="*/ 2351723 h 5604001"/>
              <a:gd name="connsiteX1317" fmla="*/ 4235958 w 6293294"/>
              <a:gd name="connsiteY1317" fmla="*/ 2455672 h 5604001"/>
              <a:gd name="connsiteX1318" fmla="*/ 4353687 w 6293294"/>
              <a:gd name="connsiteY1318" fmla="*/ 2538794 h 5604001"/>
              <a:gd name="connsiteX1319" fmla="*/ 4294823 w 6293294"/>
              <a:gd name="connsiteY1319" fmla="*/ 2594166 h 5604001"/>
              <a:gd name="connsiteX1320" fmla="*/ 4138930 w 6293294"/>
              <a:gd name="connsiteY1320" fmla="*/ 2521458 h 5604001"/>
              <a:gd name="connsiteX1321" fmla="*/ 4073144 w 6293294"/>
              <a:gd name="connsiteY1321" fmla="*/ 2421001 h 5604001"/>
              <a:gd name="connsiteX1322" fmla="*/ 4069651 w 6293294"/>
              <a:gd name="connsiteY1322" fmla="*/ 2431415 h 5604001"/>
              <a:gd name="connsiteX1323" fmla="*/ 4291330 w 6293294"/>
              <a:gd name="connsiteY1323" fmla="*/ 2604580 h 5604001"/>
              <a:gd name="connsiteX1324" fmla="*/ 4242880 w 6293294"/>
              <a:gd name="connsiteY1324" fmla="*/ 2649601 h 5604001"/>
              <a:gd name="connsiteX1325" fmla="*/ 4149344 w 6293294"/>
              <a:gd name="connsiteY1325" fmla="*/ 2625344 h 5604001"/>
              <a:gd name="connsiteX1326" fmla="*/ 3955415 w 6293294"/>
              <a:gd name="connsiteY1326" fmla="*/ 2438337 h 5604001"/>
              <a:gd name="connsiteX1327" fmla="*/ 3969258 w 6293294"/>
              <a:gd name="connsiteY1327" fmla="*/ 2431415 h 5604001"/>
              <a:gd name="connsiteX1328" fmla="*/ 3934587 w 6293294"/>
              <a:gd name="connsiteY1328" fmla="*/ 2379472 h 5604001"/>
              <a:gd name="connsiteX1329" fmla="*/ 3941509 w 6293294"/>
              <a:gd name="connsiteY1329" fmla="*/ 2358644 h 5604001"/>
              <a:gd name="connsiteX1330" fmla="*/ 3931158 w 6293294"/>
              <a:gd name="connsiteY1330" fmla="*/ 2330958 h 5604001"/>
              <a:gd name="connsiteX1331" fmla="*/ 3976180 w 6293294"/>
              <a:gd name="connsiteY1331" fmla="*/ 2292858 h 5604001"/>
              <a:gd name="connsiteX1332" fmla="*/ 3969258 w 6293294"/>
              <a:gd name="connsiteY1332" fmla="*/ 2251329 h 5604001"/>
              <a:gd name="connsiteX1333" fmla="*/ 4000436 w 6293294"/>
              <a:gd name="connsiteY1333" fmla="*/ 2220151 h 5604001"/>
              <a:gd name="connsiteX1334" fmla="*/ 4038536 w 6293294"/>
              <a:gd name="connsiteY1334" fmla="*/ 2230501 h 5604001"/>
              <a:gd name="connsiteX1335" fmla="*/ 4121658 w 6293294"/>
              <a:gd name="connsiteY1335" fmla="*/ 2171637 h 5604001"/>
              <a:gd name="connsiteX1336" fmla="*/ 4163187 w 6293294"/>
              <a:gd name="connsiteY1336" fmla="*/ 2178558 h 5604001"/>
              <a:gd name="connsiteX1337" fmla="*/ 6144324 w 6293294"/>
              <a:gd name="connsiteY1337" fmla="*/ 2188972 h 5604001"/>
              <a:gd name="connsiteX1338" fmla="*/ 6178995 w 6293294"/>
              <a:gd name="connsiteY1338" fmla="*/ 2233994 h 5604001"/>
              <a:gd name="connsiteX1339" fmla="*/ 6255195 w 6293294"/>
              <a:gd name="connsiteY1339" fmla="*/ 2327466 h 5604001"/>
              <a:gd name="connsiteX1340" fmla="*/ 6279388 w 6293294"/>
              <a:gd name="connsiteY1340" fmla="*/ 2379472 h 5604001"/>
              <a:gd name="connsiteX1341" fmla="*/ 6255195 w 6293294"/>
              <a:gd name="connsiteY1341" fmla="*/ 2427923 h 5604001"/>
              <a:gd name="connsiteX1342" fmla="*/ 6269037 w 6293294"/>
              <a:gd name="connsiteY1342" fmla="*/ 2476437 h 5604001"/>
              <a:gd name="connsiteX1343" fmla="*/ 6230937 w 6293294"/>
              <a:gd name="connsiteY1343" fmla="*/ 2517966 h 5604001"/>
              <a:gd name="connsiteX1344" fmla="*/ 6210174 w 6293294"/>
              <a:gd name="connsiteY1344" fmla="*/ 2511044 h 5604001"/>
              <a:gd name="connsiteX1345" fmla="*/ 6140895 w 6293294"/>
              <a:gd name="connsiteY1345" fmla="*/ 2580323 h 5604001"/>
              <a:gd name="connsiteX1346" fmla="*/ 6075045 w 6293294"/>
              <a:gd name="connsiteY1346" fmla="*/ 2542223 h 5604001"/>
              <a:gd name="connsiteX1347" fmla="*/ 6023102 w 6293294"/>
              <a:gd name="connsiteY1347" fmla="*/ 2576894 h 5604001"/>
              <a:gd name="connsiteX1348" fmla="*/ 5964237 w 6293294"/>
              <a:gd name="connsiteY1348" fmla="*/ 2504123 h 5604001"/>
              <a:gd name="connsiteX1349" fmla="*/ 5933059 w 6293294"/>
              <a:gd name="connsiteY1349" fmla="*/ 2497201 h 5604001"/>
              <a:gd name="connsiteX1350" fmla="*/ 5898451 w 6293294"/>
              <a:gd name="connsiteY1350" fmla="*/ 2476437 h 5604001"/>
              <a:gd name="connsiteX1351" fmla="*/ 5843016 w 6293294"/>
              <a:gd name="connsiteY1351" fmla="*/ 2497201 h 5604001"/>
              <a:gd name="connsiteX1352" fmla="*/ 5797995 w 6293294"/>
              <a:gd name="connsiteY1352" fmla="*/ 2490280 h 5604001"/>
              <a:gd name="connsiteX1353" fmla="*/ 5707951 w 6293294"/>
              <a:gd name="connsiteY1353" fmla="*/ 2566480 h 5604001"/>
              <a:gd name="connsiteX1354" fmla="*/ 5666359 w 6293294"/>
              <a:gd name="connsiteY1354" fmla="*/ 2556066 h 5604001"/>
              <a:gd name="connsiteX1355" fmla="*/ 5614416 w 6293294"/>
              <a:gd name="connsiteY1355" fmla="*/ 2635758 h 5604001"/>
              <a:gd name="connsiteX1356" fmla="*/ 5558981 w 6293294"/>
              <a:gd name="connsiteY1356" fmla="*/ 2621915 h 5604001"/>
              <a:gd name="connsiteX1357" fmla="*/ 5503609 w 6293294"/>
              <a:gd name="connsiteY1357" fmla="*/ 2646172 h 5604001"/>
              <a:gd name="connsiteX1358" fmla="*/ 5399659 w 6293294"/>
              <a:gd name="connsiteY1358" fmla="*/ 2594166 h 5604001"/>
              <a:gd name="connsiteX1359" fmla="*/ 5423916 w 6293294"/>
              <a:gd name="connsiteY1359" fmla="*/ 2569972 h 5604001"/>
              <a:gd name="connsiteX1360" fmla="*/ 5465509 w 6293294"/>
              <a:gd name="connsiteY1360" fmla="*/ 2576894 h 5604001"/>
              <a:gd name="connsiteX1361" fmla="*/ 5534787 w 6293294"/>
              <a:gd name="connsiteY1361" fmla="*/ 2566480 h 5604001"/>
              <a:gd name="connsiteX1362" fmla="*/ 5818759 w 6293294"/>
              <a:gd name="connsiteY1362" fmla="*/ 2393315 h 5604001"/>
              <a:gd name="connsiteX1363" fmla="*/ 6133974 w 6293294"/>
              <a:gd name="connsiteY1363" fmla="*/ 2258251 h 5604001"/>
              <a:gd name="connsiteX1364" fmla="*/ 6127051 w 6293294"/>
              <a:gd name="connsiteY1364" fmla="*/ 2254758 h 5604001"/>
              <a:gd name="connsiteX1365" fmla="*/ 6019674 w 6293294"/>
              <a:gd name="connsiteY1365" fmla="*/ 2317115 h 5604001"/>
              <a:gd name="connsiteX1366" fmla="*/ 5839524 w 6293294"/>
              <a:gd name="connsiteY1366" fmla="*/ 2386394 h 5604001"/>
              <a:gd name="connsiteX1367" fmla="*/ 5825681 w 6293294"/>
              <a:gd name="connsiteY1367" fmla="*/ 2386394 h 5604001"/>
              <a:gd name="connsiteX1368" fmla="*/ 5877624 w 6293294"/>
              <a:gd name="connsiteY1368" fmla="*/ 2299780 h 5604001"/>
              <a:gd name="connsiteX1369" fmla="*/ 5922645 w 6293294"/>
              <a:gd name="connsiteY1369" fmla="*/ 2289366 h 5604001"/>
              <a:gd name="connsiteX1370" fmla="*/ 5950395 w 6293294"/>
              <a:gd name="connsiteY1370" fmla="*/ 2254758 h 5604001"/>
              <a:gd name="connsiteX1371" fmla="*/ 6057774 w 6293294"/>
              <a:gd name="connsiteY1371" fmla="*/ 2164715 h 5604001"/>
              <a:gd name="connsiteX1372" fmla="*/ 6144324 w 6293294"/>
              <a:gd name="connsiteY1372" fmla="*/ 2188972 h 5604001"/>
              <a:gd name="connsiteX1373" fmla="*/ 5746051 w 6293294"/>
              <a:gd name="connsiteY1373" fmla="*/ 2199323 h 5604001"/>
              <a:gd name="connsiteX1374" fmla="*/ 5836095 w 6293294"/>
              <a:gd name="connsiteY1374" fmla="*/ 2143951 h 5604001"/>
              <a:gd name="connsiteX1375" fmla="*/ 5746051 w 6293294"/>
              <a:gd name="connsiteY1375" fmla="*/ 2199323 h 5604001"/>
              <a:gd name="connsiteX1376" fmla="*/ 2410651 w 6293294"/>
              <a:gd name="connsiteY1376" fmla="*/ 2195894 h 5604001"/>
              <a:gd name="connsiteX1377" fmla="*/ 2483358 w 6293294"/>
              <a:gd name="connsiteY1377" fmla="*/ 2182051 h 5604001"/>
              <a:gd name="connsiteX1378" fmla="*/ 2583815 w 6293294"/>
              <a:gd name="connsiteY1378" fmla="*/ 2237423 h 5604001"/>
              <a:gd name="connsiteX1379" fmla="*/ 2590737 w 6293294"/>
              <a:gd name="connsiteY1379" fmla="*/ 2296351 h 5604001"/>
              <a:gd name="connsiteX1380" fmla="*/ 2604580 w 6293294"/>
              <a:gd name="connsiteY1380" fmla="*/ 2303272 h 5604001"/>
              <a:gd name="connsiteX1381" fmla="*/ 2760472 w 6293294"/>
              <a:gd name="connsiteY1381" fmla="*/ 2365566 h 5604001"/>
              <a:gd name="connsiteX1382" fmla="*/ 2753551 w 6293294"/>
              <a:gd name="connsiteY1382" fmla="*/ 2393315 h 5604001"/>
              <a:gd name="connsiteX1383" fmla="*/ 2760472 w 6293294"/>
              <a:gd name="connsiteY1383" fmla="*/ 2403666 h 5604001"/>
              <a:gd name="connsiteX1384" fmla="*/ 2822829 w 6293294"/>
              <a:gd name="connsiteY1384" fmla="*/ 2417572 h 5604001"/>
              <a:gd name="connsiteX1385" fmla="*/ 2867851 w 6293294"/>
              <a:gd name="connsiteY1385" fmla="*/ 2479866 h 5604001"/>
              <a:gd name="connsiteX1386" fmla="*/ 2860929 w 6293294"/>
              <a:gd name="connsiteY1386" fmla="*/ 2507615 h 5604001"/>
              <a:gd name="connsiteX1387" fmla="*/ 2885122 w 6293294"/>
              <a:gd name="connsiteY1387" fmla="*/ 2524887 h 5604001"/>
              <a:gd name="connsiteX1388" fmla="*/ 2705037 w 6293294"/>
              <a:gd name="connsiteY1388" fmla="*/ 2614994 h 5604001"/>
              <a:gd name="connsiteX1389" fmla="*/ 2549208 w 6293294"/>
              <a:gd name="connsiteY1389" fmla="*/ 2597658 h 5604001"/>
              <a:gd name="connsiteX1390" fmla="*/ 2542286 w 6293294"/>
              <a:gd name="connsiteY1390" fmla="*/ 2604580 h 5604001"/>
              <a:gd name="connsiteX1391" fmla="*/ 2711958 w 6293294"/>
              <a:gd name="connsiteY1391" fmla="*/ 2635758 h 5604001"/>
              <a:gd name="connsiteX1392" fmla="*/ 2888615 w 6293294"/>
              <a:gd name="connsiteY1392" fmla="*/ 2528380 h 5604001"/>
              <a:gd name="connsiteX1393" fmla="*/ 2899029 w 6293294"/>
              <a:gd name="connsiteY1393" fmla="*/ 2524887 h 5604001"/>
              <a:gd name="connsiteX1394" fmla="*/ 2950972 w 6293294"/>
              <a:gd name="connsiteY1394" fmla="*/ 2552637 h 5604001"/>
              <a:gd name="connsiteX1395" fmla="*/ 2950972 w 6293294"/>
              <a:gd name="connsiteY1395" fmla="*/ 2566480 h 5604001"/>
              <a:gd name="connsiteX1396" fmla="*/ 2937129 w 6293294"/>
              <a:gd name="connsiteY1396" fmla="*/ 2566480 h 5604001"/>
              <a:gd name="connsiteX1397" fmla="*/ 2950972 w 6293294"/>
              <a:gd name="connsiteY1397" fmla="*/ 2580323 h 5604001"/>
              <a:gd name="connsiteX1398" fmla="*/ 2940558 w 6293294"/>
              <a:gd name="connsiteY1398" fmla="*/ 2597658 h 5604001"/>
              <a:gd name="connsiteX1399" fmla="*/ 2812415 w 6293294"/>
              <a:gd name="connsiteY1399" fmla="*/ 2628837 h 5604001"/>
              <a:gd name="connsiteX1400" fmla="*/ 2705037 w 6293294"/>
              <a:gd name="connsiteY1400" fmla="*/ 2639187 h 5604001"/>
              <a:gd name="connsiteX1401" fmla="*/ 2569972 w 6293294"/>
              <a:gd name="connsiteY1401" fmla="*/ 2621915 h 5604001"/>
              <a:gd name="connsiteX1402" fmla="*/ 2185543 w 6293294"/>
              <a:gd name="connsiteY1402" fmla="*/ 2317115 h 5604001"/>
              <a:gd name="connsiteX1403" fmla="*/ 2175129 w 6293294"/>
              <a:gd name="connsiteY1403" fmla="*/ 2306701 h 5604001"/>
              <a:gd name="connsiteX1404" fmla="*/ 2164715 w 6293294"/>
              <a:gd name="connsiteY1404" fmla="*/ 2244344 h 5604001"/>
              <a:gd name="connsiteX1405" fmla="*/ 2195894 w 6293294"/>
              <a:gd name="connsiteY1405" fmla="*/ 2171637 h 5604001"/>
              <a:gd name="connsiteX1406" fmla="*/ 2227072 w 6293294"/>
              <a:gd name="connsiteY1406" fmla="*/ 2157794 h 5604001"/>
              <a:gd name="connsiteX1407" fmla="*/ 2306764 w 6293294"/>
              <a:gd name="connsiteY1407" fmla="*/ 2137029 h 5604001"/>
              <a:gd name="connsiteX1408" fmla="*/ 2410651 w 6293294"/>
              <a:gd name="connsiteY1408" fmla="*/ 2195894 h 5604001"/>
              <a:gd name="connsiteX1409" fmla="*/ 5351209 w 6293294"/>
              <a:gd name="connsiteY1409" fmla="*/ 2182051 h 5604001"/>
              <a:gd name="connsiteX1410" fmla="*/ 5330381 w 6293294"/>
              <a:gd name="connsiteY1410" fmla="*/ 2171637 h 5604001"/>
              <a:gd name="connsiteX1411" fmla="*/ 5441251 w 6293294"/>
              <a:gd name="connsiteY1411" fmla="*/ 2116201 h 5604001"/>
              <a:gd name="connsiteX1412" fmla="*/ 5351209 w 6293294"/>
              <a:gd name="connsiteY1412" fmla="*/ 2182051 h 5604001"/>
              <a:gd name="connsiteX1413" fmla="*/ 4263644 w 6293294"/>
              <a:gd name="connsiteY1413" fmla="*/ 2199323 h 5604001"/>
              <a:gd name="connsiteX1414" fmla="*/ 4270566 w 6293294"/>
              <a:gd name="connsiteY1414" fmla="*/ 2230501 h 5604001"/>
              <a:gd name="connsiteX1415" fmla="*/ 4305174 w 6293294"/>
              <a:gd name="connsiteY1415" fmla="*/ 2258251 h 5604001"/>
              <a:gd name="connsiteX1416" fmla="*/ 4322509 w 6293294"/>
              <a:gd name="connsiteY1416" fmla="*/ 2292858 h 5604001"/>
              <a:gd name="connsiteX1417" fmla="*/ 4277487 w 6293294"/>
              <a:gd name="connsiteY1417" fmla="*/ 2375980 h 5604001"/>
              <a:gd name="connsiteX1418" fmla="*/ 4301744 w 6293294"/>
              <a:gd name="connsiteY1418" fmla="*/ 2427923 h 5604001"/>
              <a:gd name="connsiteX1419" fmla="*/ 4287901 w 6293294"/>
              <a:gd name="connsiteY1419" fmla="*/ 2445258 h 5604001"/>
              <a:gd name="connsiteX1420" fmla="*/ 4312158 w 6293294"/>
              <a:gd name="connsiteY1420" fmla="*/ 2452180 h 5604001"/>
              <a:gd name="connsiteX1421" fmla="*/ 4353687 w 6293294"/>
              <a:gd name="connsiteY1421" fmla="*/ 2476437 h 5604001"/>
              <a:gd name="connsiteX1422" fmla="*/ 4360609 w 6293294"/>
              <a:gd name="connsiteY1422" fmla="*/ 2497201 h 5604001"/>
              <a:gd name="connsiteX1423" fmla="*/ 4398709 w 6293294"/>
              <a:gd name="connsiteY1423" fmla="*/ 2524887 h 5604001"/>
              <a:gd name="connsiteX1424" fmla="*/ 4377944 w 6293294"/>
              <a:gd name="connsiteY1424" fmla="*/ 2531872 h 5604001"/>
              <a:gd name="connsiteX1425" fmla="*/ 4256723 w 6293294"/>
              <a:gd name="connsiteY1425" fmla="*/ 2448751 h 5604001"/>
              <a:gd name="connsiteX1426" fmla="*/ 4159758 w 6293294"/>
              <a:gd name="connsiteY1426" fmla="*/ 2116201 h 5604001"/>
              <a:gd name="connsiteX1427" fmla="*/ 4263644 w 6293294"/>
              <a:gd name="connsiteY1427" fmla="*/ 2199323 h 5604001"/>
              <a:gd name="connsiteX1428" fmla="*/ 5628259 w 6293294"/>
              <a:gd name="connsiteY1428" fmla="*/ 2130044 h 5604001"/>
              <a:gd name="connsiteX1429" fmla="*/ 5666359 w 6293294"/>
              <a:gd name="connsiteY1429" fmla="*/ 2140458 h 5604001"/>
              <a:gd name="connsiteX1430" fmla="*/ 5694109 w 6293294"/>
              <a:gd name="connsiteY1430" fmla="*/ 2192401 h 5604001"/>
              <a:gd name="connsiteX1431" fmla="*/ 5683695 w 6293294"/>
              <a:gd name="connsiteY1431" fmla="*/ 2237423 h 5604001"/>
              <a:gd name="connsiteX1432" fmla="*/ 5697537 w 6293294"/>
              <a:gd name="connsiteY1432" fmla="*/ 2275523 h 5604001"/>
              <a:gd name="connsiteX1433" fmla="*/ 5628259 w 6293294"/>
              <a:gd name="connsiteY1433" fmla="*/ 2324037 h 5604001"/>
              <a:gd name="connsiteX1434" fmla="*/ 5569395 w 6293294"/>
              <a:gd name="connsiteY1434" fmla="*/ 2299780 h 5604001"/>
              <a:gd name="connsiteX1435" fmla="*/ 5507037 w 6293294"/>
              <a:gd name="connsiteY1435" fmla="*/ 2337880 h 5604001"/>
              <a:gd name="connsiteX1436" fmla="*/ 5468937 w 6293294"/>
              <a:gd name="connsiteY1436" fmla="*/ 2324037 h 5604001"/>
              <a:gd name="connsiteX1437" fmla="*/ 5437759 w 6293294"/>
              <a:gd name="connsiteY1437" fmla="*/ 2341372 h 5604001"/>
              <a:gd name="connsiteX1438" fmla="*/ 5423916 w 6293294"/>
              <a:gd name="connsiteY1438" fmla="*/ 2292858 h 5604001"/>
              <a:gd name="connsiteX1439" fmla="*/ 5448174 w 6293294"/>
              <a:gd name="connsiteY1439" fmla="*/ 2258251 h 5604001"/>
              <a:gd name="connsiteX1440" fmla="*/ 5479351 w 6293294"/>
              <a:gd name="connsiteY1440" fmla="*/ 2209737 h 5604001"/>
              <a:gd name="connsiteX1441" fmla="*/ 5475859 w 6293294"/>
              <a:gd name="connsiteY1441" fmla="*/ 2178558 h 5604001"/>
              <a:gd name="connsiteX1442" fmla="*/ 5496687 w 6293294"/>
              <a:gd name="connsiteY1442" fmla="*/ 2130044 h 5604001"/>
              <a:gd name="connsiteX1443" fmla="*/ 5558981 w 6293294"/>
              <a:gd name="connsiteY1443" fmla="*/ 2091944 h 5604001"/>
              <a:gd name="connsiteX1444" fmla="*/ 5628259 w 6293294"/>
              <a:gd name="connsiteY1444" fmla="*/ 2130044 h 5604001"/>
              <a:gd name="connsiteX1445" fmla="*/ 1229551 w 6293294"/>
              <a:gd name="connsiteY1445" fmla="*/ 2116201 h 5604001"/>
              <a:gd name="connsiteX1446" fmla="*/ 1257300 w 6293294"/>
              <a:gd name="connsiteY1446" fmla="*/ 2161223 h 5604001"/>
              <a:gd name="connsiteX1447" fmla="*/ 1312735 w 6293294"/>
              <a:gd name="connsiteY1447" fmla="*/ 2164715 h 5604001"/>
              <a:gd name="connsiteX1448" fmla="*/ 1399286 w 6293294"/>
              <a:gd name="connsiteY1448" fmla="*/ 2192401 h 5604001"/>
              <a:gd name="connsiteX1449" fmla="*/ 1454721 w 6293294"/>
              <a:gd name="connsiteY1449" fmla="*/ 2247837 h 5604001"/>
              <a:gd name="connsiteX1450" fmla="*/ 1468564 w 6293294"/>
              <a:gd name="connsiteY1450" fmla="*/ 2306701 h 5604001"/>
              <a:gd name="connsiteX1451" fmla="*/ 1565529 w 6293294"/>
              <a:gd name="connsiteY1451" fmla="*/ 2313623 h 5604001"/>
              <a:gd name="connsiteX1452" fmla="*/ 1631378 w 6293294"/>
              <a:gd name="connsiteY1452" fmla="*/ 2355215 h 5604001"/>
              <a:gd name="connsiteX1453" fmla="*/ 1659064 w 6293294"/>
              <a:gd name="connsiteY1453" fmla="*/ 2452180 h 5604001"/>
              <a:gd name="connsiteX1454" fmla="*/ 1672908 w 6293294"/>
              <a:gd name="connsiteY1454" fmla="*/ 2459101 h 5604001"/>
              <a:gd name="connsiteX1455" fmla="*/ 1804543 w 6293294"/>
              <a:gd name="connsiteY1455" fmla="*/ 2490280 h 5604001"/>
              <a:gd name="connsiteX1456" fmla="*/ 1672908 w 6293294"/>
              <a:gd name="connsiteY1456" fmla="*/ 2500694 h 5604001"/>
              <a:gd name="connsiteX1457" fmla="*/ 1354264 w 6293294"/>
              <a:gd name="connsiteY1457" fmla="*/ 2427923 h 5604001"/>
              <a:gd name="connsiteX1458" fmla="*/ 1056386 w 6293294"/>
              <a:gd name="connsiteY1458" fmla="*/ 2251329 h 5604001"/>
              <a:gd name="connsiteX1459" fmla="*/ 1170686 w 6293294"/>
              <a:gd name="connsiteY1459" fmla="*/ 2178558 h 5604001"/>
              <a:gd name="connsiteX1460" fmla="*/ 1039114 w 6293294"/>
              <a:gd name="connsiteY1460" fmla="*/ 2227072 h 5604001"/>
              <a:gd name="connsiteX1461" fmla="*/ 1039114 w 6293294"/>
              <a:gd name="connsiteY1461" fmla="*/ 2199323 h 5604001"/>
              <a:gd name="connsiteX1462" fmla="*/ 1160335 w 6293294"/>
              <a:gd name="connsiteY1462" fmla="*/ 2078101 h 5604001"/>
              <a:gd name="connsiteX1463" fmla="*/ 1229551 w 6293294"/>
              <a:gd name="connsiteY1463" fmla="*/ 2116201 h 5604001"/>
              <a:gd name="connsiteX1464" fmla="*/ 4762374 w 6293294"/>
              <a:gd name="connsiteY1464" fmla="*/ 2112772 h 5604001"/>
              <a:gd name="connsiteX1465" fmla="*/ 4821237 w 6293294"/>
              <a:gd name="connsiteY1465" fmla="*/ 2126615 h 5604001"/>
              <a:gd name="connsiteX1466" fmla="*/ 4855909 w 6293294"/>
              <a:gd name="connsiteY1466" fmla="*/ 2209737 h 5604001"/>
              <a:gd name="connsiteX1467" fmla="*/ 4845495 w 6293294"/>
              <a:gd name="connsiteY1467" fmla="*/ 2320544 h 5604001"/>
              <a:gd name="connsiteX1468" fmla="*/ 4859337 w 6293294"/>
              <a:gd name="connsiteY1468" fmla="*/ 2372551 h 5604001"/>
              <a:gd name="connsiteX1469" fmla="*/ 4866323 w 6293294"/>
              <a:gd name="connsiteY1469" fmla="*/ 2369058 h 5604001"/>
              <a:gd name="connsiteX1470" fmla="*/ 4859337 w 6293294"/>
              <a:gd name="connsiteY1470" fmla="*/ 2341372 h 5604001"/>
              <a:gd name="connsiteX1471" fmla="*/ 4900930 w 6293294"/>
              <a:gd name="connsiteY1471" fmla="*/ 2358644 h 5604001"/>
              <a:gd name="connsiteX1472" fmla="*/ 4945951 w 6293294"/>
              <a:gd name="connsiteY1472" fmla="*/ 2341372 h 5604001"/>
              <a:gd name="connsiteX1473" fmla="*/ 4970209 w 6293294"/>
              <a:gd name="connsiteY1473" fmla="*/ 2313623 h 5604001"/>
              <a:gd name="connsiteX1474" fmla="*/ 5042916 w 6293294"/>
              <a:gd name="connsiteY1474" fmla="*/ 2282444 h 5604001"/>
              <a:gd name="connsiteX1475" fmla="*/ 5087937 w 6293294"/>
              <a:gd name="connsiteY1475" fmla="*/ 2303272 h 5604001"/>
              <a:gd name="connsiteX1476" fmla="*/ 5136451 w 6293294"/>
              <a:gd name="connsiteY1476" fmla="*/ 2223580 h 5604001"/>
              <a:gd name="connsiteX1477" fmla="*/ 5167630 w 6293294"/>
              <a:gd name="connsiteY1477" fmla="*/ 2237423 h 5604001"/>
              <a:gd name="connsiteX1478" fmla="*/ 5212651 w 6293294"/>
              <a:gd name="connsiteY1478" fmla="*/ 2164715 h 5604001"/>
              <a:gd name="connsiteX1479" fmla="*/ 5226495 w 6293294"/>
              <a:gd name="connsiteY1479" fmla="*/ 2171637 h 5604001"/>
              <a:gd name="connsiteX1480" fmla="*/ 5247259 w 6293294"/>
              <a:gd name="connsiteY1480" fmla="*/ 2126615 h 5604001"/>
              <a:gd name="connsiteX1481" fmla="*/ 5278437 w 6293294"/>
              <a:gd name="connsiteY1481" fmla="*/ 2171637 h 5604001"/>
              <a:gd name="connsiteX1482" fmla="*/ 5309616 w 6293294"/>
              <a:gd name="connsiteY1482" fmla="*/ 2192401 h 5604001"/>
              <a:gd name="connsiteX1483" fmla="*/ 5320030 w 6293294"/>
              <a:gd name="connsiteY1483" fmla="*/ 2230501 h 5604001"/>
              <a:gd name="connsiteX1484" fmla="*/ 5299266 w 6293294"/>
              <a:gd name="connsiteY1484" fmla="*/ 2275523 h 5604001"/>
              <a:gd name="connsiteX1485" fmla="*/ 5285359 w 6293294"/>
              <a:gd name="connsiteY1485" fmla="*/ 2265172 h 5604001"/>
              <a:gd name="connsiteX1486" fmla="*/ 5236909 w 6293294"/>
              <a:gd name="connsiteY1486" fmla="*/ 2306701 h 5604001"/>
              <a:gd name="connsiteX1487" fmla="*/ 5257674 w 6293294"/>
              <a:gd name="connsiteY1487" fmla="*/ 2320544 h 5604001"/>
              <a:gd name="connsiteX1488" fmla="*/ 5309616 w 6293294"/>
              <a:gd name="connsiteY1488" fmla="*/ 2282444 h 5604001"/>
              <a:gd name="connsiteX1489" fmla="*/ 5368481 w 6293294"/>
              <a:gd name="connsiteY1489" fmla="*/ 2296351 h 5604001"/>
              <a:gd name="connsiteX1490" fmla="*/ 5361559 w 6293294"/>
              <a:gd name="connsiteY1490" fmla="*/ 2317115 h 5604001"/>
              <a:gd name="connsiteX1491" fmla="*/ 5368481 w 6293294"/>
              <a:gd name="connsiteY1491" fmla="*/ 2355215 h 5604001"/>
              <a:gd name="connsiteX1492" fmla="*/ 5340795 w 6293294"/>
              <a:gd name="connsiteY1492" fmla="*/ 2414080 h 5604001"/>
              <a:gd name="connsiteX1493" fmla="*/ 5333874 w 6293294"/>
              <a:gd name="connsiteY1493" fmla="*/ 2403666 h 5604001"/>
              <a:gd name="connsiteX1494" fmla="*/ 5309616 w 6293294"/>
              <a:gd name="connsiteY1494" fmla="*/ 2448751 h 5604001"/>
              <a:gd name="connsiteX1495" fmla="*/ 5250751 w 6293294"/>
              <a:gd name="connsiteY1495" fmla="*/ 2417572 h 5604001"/>
              <a:gd name="connsiteX1496" fmla="*/ 5264595 w 6293294"/>
              <a:gd name="connsiteY1496" fmla="*/ 2393315 h 5604001"/>
              <a:gd name="connsiteX1497" fmla="*/ 5250751 w 6293294"/>
              <a:gd name="connsiteY1497" fmla="*/ 2369058 h 5604001"/>
              <a:gd name="connsiteX1498" fmla="*/ 5254181 w 6293294"/>
              <a:gd name="connsiteY1498" fmla="*/ 2362137 h 5604001"/>
              <a:gd name="connsiteX1499" fmla="*/ 5268087 w 6293294"/>
              <a:gd name="connsiteY1499" fmla="*/ 2334451 h 5604001"/>
              <a:gd name="connsiteX1500" fmla="*/ 5281930 w 6293294"/>
              <a:gd name="connsiteY1500" fmla="*/ 2334451 h 5604001"/>
              <a:gd name="connsiteX1501" fmla="*/ 5288851 w 6293294"/>
              <a:gd name="connsiteY1501" fmla="*/ 2344801 h 5604001"/>
              <a:gd name="connsiteX1502" fmla="*/ 5268087 w 6293294"/>
              <a:gd name="connsiteY1502" fmla="*/ 2344801 h 5604001"/>
              <a:gd name="connsiteX1503" fmla="*/ 5261166 w 6293294"/>
              <a:gd name="connsiteY1503" fmla="*/ 2355215 h 5604001"/>
              <a:gd name="connsiteX1504" fmla="*/ 5278437 w 6293294"/>
              <a:gd name="connsiteY1504" fmla="*/ 2369058 h 5604001"/>
              <a:gd name="connsiteX1505" fmla="*/ 5306187 w 6293294"/>
              <a:gd name="connsiteY1505" fmla="*/ 2348294 h 5604001"/>
              <a:gd name="connsiteX1506" fmla="*/ 5340795 w 6293294"/>
              <a:gd name="connsiteY1506" fmla="*/ 2320544 h 5604001"/>
              <a:gd name="connsiteX1507" fmla="*/ 5330381 w 6293294"/>
              <a:gd name="connsiteY1507" fmla="*/ 2299780 h 5604001"/>
              <a:gd name="connsiteX1508" fmla="*/ 5309616 w 6293294"/>
              <a:gd name="connsiteY1508" fmla="*/ 2299780 h 5604001"/>
              <a:gd name="connsiteX1509" fmla="*/ 5302695 w 6293294"/>
              <a:gd name="connsiteY1509" fmla="*/ 2310194 h 5604001"/>
              <a:gd name="connsiteX1510" fmla="*/ 5323459 w 6293294"/>
              <a:gd name="connsiteY1510" fmla="*/ 2313623 h 5604001"/>
              <a:gd name="connsiteX1511" fmla="*/ 5326951 w 6293294"/>
              <a:gd name="connsiteY1511" fmla="*/ 2324037 h 5604001"/>
              <a:gd name="connsiteX1512" fmla="*/ 5313109 w 6293294"/>
              <a:gd name="connsiteY1512" fmla="*/ 2337880 h 5604001"/>
              <a:gd name="connsiteX1513" fmla="*/ 5278437 w 6293294"/>
              <a:gd name="connsiteY1513" fmla="*/ 2320544 h 5604001"/>
              <a:gd name="connsiteX1514" fmla="*/ 5226495 w 6293294"/>
              <a:gd name="connsiteY1514" fmla="*/ 2341372 h 5604001"/>
              <a:gd name="connsiteX1515" fmla="*/ 5209159 w 6293294"/>
              <a:gd name="connsiteY1515" fmla="*/ 2330958 h 5604001"/>
              <a:gd name="connsiteX1516" fmla="*/ 5188395 w 6293294"/>
              <a:gd name="connsiteY1516" fmla="*/ 2341372 h 5604001"/>
              <a:gd name="connsiteX1517" fmla="*/ 5195316 w 6293294"/>
              <a:gd name="connsiteY1517" fmla="*/ 2348294 h 5604001"/>
              <a:gd name="connsiteX1518" fmla="*/ 5188395 w 6293294"/>
              <a:gd name="connsiteY1518" fmla="*/ 2362137 h 5604001"/>
              <a:gd name="connsiteX1519" fmla="*/ 5195316 w 6293294"/>
              <a:gd name="connsiteY1519" fmla="*/ 2365566 h 5604001"/>
              <a:gd name="connsiteX1520" fmla="*/ 5209159 w 6293294"/>
              <a:gd name="connsiteY1520" fmla="*/ 2358644 h 5604001"/>
              <a:gd name="connsiteX1521" fmla="*/ 5191887 w 6293294"/>
              <a:gd name="connsiteY1521" fmla="*/ 2382901 h 5604001"/>
              <a:gd name="connsiteX1522" fmla="*/ 5191887 w 6293294"/>
              <a:gd name="connsiteY1522" fmla="*/ 2393315 h 5604001"/>
              <a:gd name="connsiteX1523" fmla="*/ 5198809 w 6293294"/>
              <a:gd name="connsiteY1523" fmla="*/ 2396744 h 5604001"/>
              <a:gd name="connsiteX1524" fmla="*/ 5240337 w 6293294"/>
              <a:gd name="connsiteY1524" fmla="*/ 2355215 h 5604001"/>
              <a:gd name="connsiteX1525" fmla="*/ 5209159 w 6293294"/>
              <a:gd name="connsiteY1525" fmla="*/ 2396744 h 5604001"/>
              <a:gd name="connsiteX1526" fmla="*/ 5233416 w 6293294"/>
              <a:gd name="connsiteY1526" fmla="*/ 2421001 h 5604001"/>
              <a:gd name="connsiteX1527" fmla="*/ 5209159 w 6293294"/>
              <a:gd name="connsiteY1527" fmla="*/ 2431415 h 5604001"/>
              <a:gd name="connsiteX1528" fmla="*/ 5164137 w 6293294"/>
              <a:gd name="connsiteY1528" fmla="*/ 2407158 h 5604001"/>
              <a:gd name="connsiteX1529" fmla="*/ 5178044 w 6293294"/>
              <a:gd name="connsiteY1529" fmla="*/ 2375980 h 5604001"/>
              <a:gd name="connsiteX1530" fmla="*/ 5171059 w 6293294"/>
              <a:gd name="connsiteY1530" fmla="*/ 2382901 h 5604001"/>
              <a:gd name="connsiteX1531" fmla="*/ 5171059 w 6293294"/>
              <a:gd name="connsiteY1531" fmla="*/ 2369058 h 5604001"/>
              <a:gd name="connsiteX1532" fmla="*/ 5157216 w 6293294"/>
              <a:gd name="connsiteY1532" fmla="*/ 2382901 h 5604001"/>
              <a:gd name="connsiteX1533" fmla="*/ 5139944 w 6293294"/>
              <a:gd name="connsiteY1533" fmla="*/ 2351723 h 5604001"/>
              <a:gd name="connsiteX1534" fmla="*/ 5105274 w 6293294"/>
              <a:gd name="connsiteY1534" fmla="*/ 2386394 h 5604001"/>
              <a:gd name="connsiteX1535" fmla="*/ 5105274 w 6293294"/>
              <a:gd name="connsiteY1535" fmla="*/ 2403666 h 5604001"/>
              <a:gd name="connsiteX1536" fmla="*/ 5112195 w 6293294"/>
              <a:gd name="connsiteY1536" fmla="*/ 2410651 h 5604001"/>
              <a:gd name="connsiteX1537" fmla="*/ 5136451 w 6293294"/>
              <a:gd name="connsiteY1537" fmla="*/ 2365566 h 5604001"/>
              <a:gd name="connsiteX1538" fmla="*/ 5146866 w 6293294"/>
              <a:gd name="connsiteY1538" fmla="*/ 2365566 h 5604001"/>
              <a:gd name="connsiteX1539" fmla="*/ 5150295 w 6293294"/>
              <a:gd name="connsiteY1539" fmla="*/ 2382901 h 5604001"/>
              <a:gd name="connsiteX1540" fmla="*/ 5136451 w 6293294"/>
              <a:gd name="connsiteY1540" fmla="*/ 2400237 h 5604001"/>
              <a:gd name="connsiteX1541" fmla="*/ 5174551 w 6293294"/>
              <a:gd name="connsiteY1541" fmla="*/ 2414080 h 5604001"/>
              <a:gd name="connsiteX1542" fmla="*/ 5178044 w 6293294"/>
              <a:gd name="connsiteY1542" fmla="*/ 2431415 h 5604001"/>
              <a:gd name="connsiteX1543" fmla="*/ 5129530 w 6293294"/>
              <a:gd name="connsiteY1543" fmla="*/ 2417572 h 5604001"/>
              <a:gd name="connsiteX1544" fmla="*/ 5087937 w 6293294"/>
              <a:gd name="connsiteY1544" fmla="*/ 2431415 h 5604001"/>
              <a:gd name="connsiteX1545" fmla="*/ 5035995 w 6293294"/>
              <a:gd name="connsiteY1545" fmla="*/ 2389823 h 5604001"/>
              <a:gd name="connsiteX1546" fmla="*/ 5008309 w 6293294"/>
              <a:gd name="connsiteY1546" fmla="*/ 2400237 h 5604001"/>
              <a:gd name="connsiteX1547" fmla="*/ 5018659 w 6293294"/>
              <a:gd name="connsiteY1547" fmla="*/ 2386394 h 5604001"/>
              <a:gd name="connsiteX1548" fmla="*/ 4994466 w 6293294"/>
              <a:gd name="connsiteY1548" fmla="*/ 2344801 h 5604001"/>
              <a:gd name="connsiteX1549" fmla="*/ 5004816 w 6293294"/>
              <a:gd name="connsiteY1549" fmla="*/ 2337880 h 5604001"/>
              <a:gd name="connsiteX1550" fmla="*/ 5004816 w 6293294"/>
              <a:gd name="connsiteY1550" fmla="*/ 2351723 h 5604001"/>
              <a:gd name="connsiteX1551" fmla="*/ 5018659 w 6293294"/>
              <a:gd name="connsiteY1551" fmla="*/ 2337880 h 5604001"/>
              <a:gd name="connsiteX1552" fmla="*/ 5022151 w 6293294"/>
              <a:gd name="connsiteY1552" fmla="*/ 2344801 h 5604001"/>
              <a:gd name="connsiteX1553" fmla="*/ 5035995 w 6293294"/>
              <a:gd name="connsiteY1553" fmla="*/ 2337880 h 5604001"/>
              <a:gd name="connsiteX1554" fmla="*/ 5004816 w 6293294"/>
              <a:gd name="connsiteY1554" fmla="*/ 2355215 h 5604001"/>
              <a:gd name="connsiteX1555" fmla="*/ 5018659 w 6293294"/>
              <a:gd name="connsiteY1555" fmla="*/ 2365566 h 5604001"/>
              <a:gd name="connsiteX1556" fmla="*/ 5049837 w 6293294"/>
              <a:gd name="connsiteY1556" fmla="*/ 2337880 h 5604001"/>
              <a:gd name="connsiteX1557" fmla="*/ 5025644 w 6293294"/>
              <a:gd name="connsiteY1557" fmla="*/ 2310194 h 5604001"/>
              <a:gd name="connsiteX1558" fmla="*/ 4977130 w 6293294"/>
              <a:gd name="connsiteY1558" fmla="*/ 2355215 h 5604001"/>
              <a:gd name="connsiteX1559" fmla="*/ 4980623 w 6293294"/>
              <a:gd name="connsiteY1559" fmla="*/ 2358644 h 5604001"/>
              <a:gd name="connsiteX1560" fmla="*/ 4990974 w 6293294"/>
              <a:gd name="connsiteY1560" fmla="*/ 2375980 h 5604001"/>
              <a:gd name="connsiteX1561" fmla="*/ 4973637 w 6293294"/>
              <a:gd name="connsiteY1561" fmla="*/ 2393315 h 5604001"/>
              <a:gd name="connsiteX1562" fmla="*/ 4994466 w 6293294"/>
              <a:gd name="connsiteY1562" fmla="*/ 2396744 h 5604001"/>
              <a:gd name="connsiteX1563" fmla="*/ 4984051 w 6293294"/>
              <a:gd name="connsiteY1563" fmla="*/ 2403666 h 5604001"/>
              <a:gd name="connsiteX1564" fmla="*/ 4956366 w 6293294"/>
              <a:gd name="connsiteY1564" fmla="*/ 2386394 h 5604001"/>
              <a:gd name="connsiteX1565" fmla="*/ 4977130 w 6293294"/>
              <a:gd name="connsiteY1565" fmla="*/ 2351723 h 5604001"/>
              <a:gd name="connsiteX1566" fmla="*/ 4963287 w 6293294"/>
              <a:gd name="connsiteY1566" fmla="*/ 2337880 h 5604001"/>
              <a:gd name="connsiteX1567" fmla="*/ 4932109 w 6293294"/>
              <a:gd name="connsiteY1567" fmla="*/ 2375980 h 5604001"/>
              <a:gd name="connsiteX1568" fmla="*/ 4907851 w 6293294"/>
              <a:gd name="connsiteY1568" fmla="*/ 2372551 h 5604001"/>
              <a:gd name="connsiteX1569" fmla="*/ 4838574 w 6293294"/>
              <a:gd name="connsiteY1569" fmla="*/ 2462594 h 5604001"/>
              <a:gd name="connsiteX1570" fmla="*/ 4810887 w 6293294"/>
              <a:gd name="connsiteY1570" fmla="*/ 2504123 h 5604001"/>
              <a:gd name="connsiteX1571" fmla="*/ 4835144 w 6293294"/>
              <a:gd name="connsiteY1571" fmla="*/ 2559558 h 5604001"/>
              <a:gd name="connsiteX1572" fmla="*/ 4942523 w 6293294"/>
              <a:gd name="connsiteY1572" fmla="*/ 2722309 h 5604001"/>
              <a:gd name="connsiteX1573" fmla="*/ 5039487 w 6293294"/>
              <a:gd name="connsiteY1573" fmla="*/ 2777744 h 5604001"/>
              <a:gd name="connsiteX1574" fmla="*/ 5119116 w 6293294"/>
              <a:gd name="connsiteY1574" fmla="*/ 2802001 h 5604001"/>
              <a:gd name="connsiteX1575" fmla="*/ 5164137 w 6293294"/>
              <a:gd name="connsiteY1575" fmla="*/ 2853944 h 5604001"/>
              <a:gd name="connsiteX1576" fmla="*/ 5212651 w 6293294"/>
              <a:gd name="connsiteY1576" fmla="*/ 2895537 h 5604001"/>
              <a:gd name="connsiteX1577" fmla="*/ 5198809 w 6293294"/>
              <a:gd name="connsiteY1577" fmla="*/ 2937066 h 5604001"/>
              <a:gd name="connsiteX1578" fmla="*/ 5132959 w 6293294"/>
              <a:gd name="connsiteY1578" fmla="*/ 2975166 h 5604001"/>
              <a:gd name="connsiteX1579" fmla="*/ 5098351 w 6293294"/>
              <a:gd name="connsiteY1579" fmla="*/ 2968244 h 5604001"/>
              <a:gd name="connsiteX1580" fmla="*/ 5042916 w 6293294"/>
              <a:gd name="connsiteY1580" fmla="*/ 3023680 h 5604001"/>
              <a:gd name="connsiteX1581" fmla="*/ 4935537 w 6293294"/>
              <a:gd name="connsiteY1581" fmla="*/ 2940558 h 5604001"/>
              <a:gd name="connsiteX1582" fmla="*/ 4883595 w 6293294"/>
              <a:gd name="connsiteY1582" fmla="*/ 2957830 h 5604001"/>
              <a:gd name="connsiteX1583" fmla="*/ 4821237 w 6293294"/>
              <a:gd name="connsiteY1583" fmla="*/ 2885123 h 5604001"/>
              <a:gd name="connsiteX1584" fmla="*/ 4831651 w 6293294"/>
              <a:gd name="connsiteY1584" fmla="*/ 2853944 h 5604001"/>
              <a:gd name="connsiteX1585" fmla="*/ 4790123 w 6293294"/>
              <a:gd name="connsiteY1585" fmla="*/ 2767394 h 5604001"/>
              <a:gd name="connsiteX1586" fmla="*/ 4814316 w 6293294"/>
              <a:gd name="connsiteY1586" fmla="*/ 2732723 h 5604001"/>
              <a:gd name="connsiteX1587" fmla="*/ 4807395 w 6293294"/>
              <a:gd name="connsiteY1587" fmla="*/ 2705037 h 5604001"/>
              <a:gd name="connsiteX1588" fmla="*/ 4810887 w 6293294"/>
              <a:gd name="connsiteY1588" fmla="*/ 2677287 h 5604001"/>
              <a:gd name="connsiteX1589" fmla="*/ 4848987 w 6293294"/>
              <a:gd name="connsiteY1589" fmla="*/ 2639187 h 5604001"/>
              <a:gd name="connsiteX1590" fmla="*/ 4814316 w 6293294"/>
              <a:gd name="connsiteY1590" fmla="*/ 2614994 h 5604001"/>
              <a:gd name="connsiteX1591" fmla="*/ 4797044 w 6293294"/>
              <a:gd name="connsiteY1591" fmla="*/ 2569972 h 5604001"/>
              <a:gd name="connsiteX1592" fmla="*/ 4779709 w 6293294"/>
              <a:gd name="connsiteY1592" fmla="*/ 2549144 h 5604001"/>
              <a:gd name="connsiteX1593" fmla="*/ 4734687 w 6293294"/>
              <a:gd name="connsiteY1593" fmla="*/ 2535301 h 5604001"/>
              <a:gd name="connsiteX1594" fmla="*/ 4713923 w 6293294"/>
              <a:gd name="connsiteY1594" fmla="*/ 2472944 h 5604001"/>
              <a:gd name="connsiteX1595" fmla="*/ 4738116 w 6293294"/>
              <a:gd name="connsiteY1595" fmla="*/ 2389823 h 5604001"/>
              <a:gd name="connsiteX1596" fmla="*/ 4675823 w 6293294"/>
              <a:gd name="connsiteY1596" fmla="*/ 2317115 h 5604001"/>
              <a:gd name="connsiteX1597" fmla="*/ 4682744 w 6293294"/>
              <a:gd name="connsiteY1597" fmla="*/ 2279015 h 5604001"/>
              <a:gd name="connsiteX1598" fmla="*/ 4620387 w 6293294"/>
              <a:gd name="connsiteY1598" fmla="*/ 2185480 h 5604001"/>
              <a:gd name="connsiteX1599" fmla="*/ 4668901 w 6293294"/>
              <a:gd name="connsiteY1599" fmla="*/ 2112772 h 5604001"/>
              <a:gd name="connsiteX1600" fmla="*/ 4713923 w 6293294"/>
              <a:gd name="connsiteY1600" fmla="*/ 2071180 h 5604001"/>
              <a:gd name="connsiteX1601" fmla="*/ 4762374 w 6293294"/>
              <a:gd name="connsiteY1601" fmla="*/ 2112772 h 5604001"/>
              <a:gd name="connsiteX1602" fmla="*/ 3030601 w 6293294"/>
              <a:gd name="connsiteY1602" fmla="*/ 2071180 h 5604001"/>
              <a:gd name="connsiteX1603" fmla="*/ 3023680 w 6293294"/>
              <a:gd name="connsiteY1603" fmla="*/ 2095437 h 5604001"/>
              <a:gd name="connsiteX1604" fmla="*/ 3020251 w 6293294"/>
              <a:gd name="connsiteY1604" fmla="*/ 2074672 h 5604001"/>
              <a:gd name="connsiteX1605" fmla="*/ 3013329 w 6293294"/>
              <a:gd name="connsiteY1605" fmla="*/ 2071180 h 5604001"/>
              <a:gd name="connsiteX1606" fmla="*/ 3002915 w 6293294"/>
              <a:gd name="connsiteY1606" fmla="*/ 2081593 h 5604001"/>
              <a:gd name="connsiteX1607" fmla="*/ 3023680 w 6293294"/>
              <a:gd name="connsiteY1607" fmla="*/ 2130044 h 5604001"/>
              <a:gd name="connsiteX1608" fmla="*/ 3006344 w 6293294"/>
              <a:gd name="connsiteY1608" fmla="*/ 2130044 h 5604001"/>
              <a:gd name="connsiteX1609" fmla="*/ 2985580 w 6293294"/>
              <a:gd name="connsiteY1609" fmla="*/ 2088515 h 5604001"/>
              <a:gd name="connsiteX1610" fmla="*/ 3009837 w 6293294"/>
              <a:gd name="connsiteY1610" fmla="*/ 2057337 h 5604001"/>
              <a:gd name="connsiteX1611" fmla="*/ 3030601 w 6293294"/>
              <a:gd name="connsiteY1611" fmla="*/ 2071180 h 5604001"/>
              <a:gd name="connsiteX1612" fmla="*/ 5808345 w 6293294"/>
              <a:gd name="connsiteY1612" fmla="*/ 2043493 h 5604001"/>
              <a:gd name="connsiteX1613" fmla="*/ 5635181 w 6293294"/>
              <a:gd name="connsiteY1613" fmla="*/ 2102358 h 5604001"/>
              <a:gd name="connsiteX1614" fmla="*/ 5794502 w 6293294"/>
              <a:gd name="connsiteY1614" fmla="*/ 2040001 h 5604001"/>
              <a:gd name="connsiteX1615" fmla="*/ 5808345 w 6293294"/>
              <a:gd name="connsiteY1615" fmla="*/ 2043493 h 5604001"/>
              <a:gd name="connsiteX1616" fmla="*/ 4163187 w 6293294"/>
              <a:gd name="connsiteY1616" fmla="*/ 2164715 h 5604001"/>
              <a:gd name="connsiteX1617" fmla="*/ 4118165 w 6293294"/>
              <a:gd name="connsiteY1617" fmla="*/ 2154301 h 5604001"/>
              <a:gd name="connsiteX1618" fmla="*/ 4052380 w 6293294"/>
              <a:gd name="connsiteY1618" fmla="*/ 2195894 h 5604001"/>
              <a:gd name="connsiteX1619" fmla="*/ 3941509 w 6293294"/>
              <a:gd name="connsiteY1619" fmla="*/ 2105851 h 5604001"/>
              <a:gd name="connsiteX1620" fmla="*/ 3934587 w 6293294"/>
              <a:gd name="connsiteY1620" fmla="*/ 2109280 h 5604001"/>
              <a:gd name="connsiteX1621" fmla="*/ 4045458 w 6293294"/>
              <a:gd name="connsiteY1621" fmla="*/ 2206244 h 5604001"/>
              <a:gd name="connsiteX1622" fmla="*/ 4041965 w 6293294"/>
              <a:gd name="connsiteY1622" fmla="*/ 2213229 h 5604001"/>
              <a:gd name="connsiteX1623" fmla="*/ 3872230 w 6293294"/>
              <a:gd name="connsiteY1623" fmla="*/ 2137029 h 5604001"/>
              <a:gd name="connsiteX1624" fmla="*/ 3996944 w 6293294"/>
              <a:gd name="connsiteY1624" fmla="*/ 2202815 h 5604001"/>
              <a:gd name="connsiteX1625" fmla="*/ 3951923 w 6293294"/>
              <a:gd name="connsiteY1625" fmla="*/ 2258251 h 5604001"/>
              <a:gd name="connsiteX1626" fmla="*/ 3848036 w 6293294"/>
              <a:gd name="connsiteY1626" fmla="*/ 2202815 h 5604001"/>
              <a:gd name="connsiteX1627" fmla="*/ 3830701 w 6293294"/>
              <a:gd name="connsiteY1627" fmla="*/ 2206244 h 5604001"/>
              <a:gd name="connsiteX1628" fmla="*/ 3955415 w 6293294"/>
              <a:gd name="connsiteY1628" fmla="*/ 2285937 h 5604001"/>
              <a:gd name="connsiteX1629" fmla="*/ 3955415 w 6293294"/>
              <a:gd name="connsiteY1629" fmla="*/ 2296351 h 5604001"/>
              <a:gd name="connsiteX1630" fmla="*/ 3938080 w 6293294"/>
              <a:gd name="connsiteY1630" fmla="*/ 2299780 h 5604001"/>
              <a:gd name="connsiteX1631" fmla="*/ 3858387 w 6293294"/>
              <a:gd name="connsiteY1631" fmla="*/ 2275523 h 5604001"/>
              <a:gd name="connsiteX1632" fmla="*/ 3927665 w 6293294"/>
              <a:gd name="connsiteY1632" fmla="*/ 2306701 h 5604001"/>
              <a:gd name="connsiteX1633" fmla="*/ 3913823 w 6293294"/>
              <a:gd name="connsiteY1633" fmla="*/ 2334451 h 5604001"/>
              <a:gd name="connsiteX1634" fmla="*/ 3924236 w 6293294"/>
              <a:gd name="connsiteY1634" fmla="*/ 2407158 h 5604001"/>
              <a:gd name="connsiteX1635" fmla="*/ 3861880 w 6293294"/>
              <a:gd name="connsiteY1635" fmla="*/ 2372551 h 5604001"/>
              <a:gd name="connsiteX1636" fmla="*/ 3813365 w 6293294"/>
              <a:gd name="connsiteY1636" fmla="*/ 2344801 h 5604001"/>
              <a:gd name="connsiteX1637" fmla="*/ 3771837 w 6293294"/>
              <a:gd name="connsiteY1637" fmla="*/ 2362137 h 5604001"/>
              <a:gd name="connsiteX1638" fmla="*/ 3709480 w 6293294"/>
              <a:gd name="connsiteY1638" fmla="*/ 2289366 h 5604001"/>
              <a:gd name="connsiteX1639" fmla="*/ 3723322 w 6293294"/>
              <a:gd name="connsiteY1639" fmla="*/ 2254758 h 5604001"/>
              <a:gd name="connsiteX1640" fmla="*/ 3705987 w 6293294"/>
              <a:gd name="connsiteY1640" fmla="*/ 2244344 h 5604001"/>
              <a:gd name="connsiteX1641" fmla="*/ 3692144 w 6293294"/>
              <a:gd name="connsiteY1641" fmla="*/ 2216658 h 5604001"/>
              <a:gd name="connsiteX1642" fmla="*/ 3719894 w 6293294"/>
              <a:gd name="connsiteY1642" fmla="*/ 2185480 h 5604001"/>
              <a:gd name="connsiteX1643" fmla="*/ 3712908 w 6293294"/>
              <a:gd name="connsiteY1643" fmla="*/ 2150872 h 5604001"/>
              <a:gd name="connsiteX1644" fmla="*/ 3719894 w 6293294"/>
              <a:gd name="connsiteY1644" fmla="*/ 2133537 h 5604001"/>
              <a:gd name="connsiteX1645" fmla="*/ 3730244 w 6293294"/>
              <a:gd name="connsiteY1645" fmla="*/ 2133537 h 5604001"/>
              <a:gd name="connsiteX1646" fmla="*/ 3768344 w 6293294"/>
              <a:gd name="connsiteY1646" fmla="*/ 2119694 h 5604001"/>
              <a:gd name="connsiteX1647" fmla="*/ 3799522 w 6293294"/>
              <a:gd name="connsiteY1647" fmla="*/ 2067751 h 5604001"/>
              <a:gd name="connsiteX1648" fmla="*/ 3841115 w 6293294"/>
              <a:gd name="connsiteY1648" fmla="*/ 2046923 h 5604001"/>
              <a:gd name="connsiteX1649" fmla="*/ 3903409 w 6293294"/>
              <a:gd name="connsiteY1649" fmla="*/ 2078101 h 5604001"/>
              <a:gd name="connsiteX1650" fmla="*/ 4031551 w 6293294"/>
              <a:gd name="connsiteY1650" fmla="*/ 2012315 h 5604001"/>
              <a:gd name="connsiteX1651" fmla="*/ 4163187 w 6293294"/>
              <a:gd name="connsiteY1651" fmla="*/ 2164715 h 5604001"/>
              <a:gd name="connsiteX1652" fmla="*/ 4014280 w 6293294"/>
              <a:gd name="connsiteY1652" fmla="*/ 2012315 h 5604001"/>
              <a:gd name="connsiteX1653" fmla="*/ 3910330 w 6293294"/>
              <a:gd name="connsiteY1653" fmla="*/ 2060829 h 5604001"/>
              <a:gd name="connsiteX1654" fmla="*/ 3986530 w 6293294"/>
              <a:gd name="connsiteY1654" fmla="*/ 2012315 h 5604001"/>
              <a:gd name="connsiteX1655" fmla="*/ 4014280 w 6293294"/>
              <a:gd name="connsiteY1655" fmla="*/ 2012315 h 5604001"/>
              <a:gd name="connsiteX1656" fmla="*/ 1392364 w 6293294"/>
              <a:gd name="connsiteY1656" fmla="*/ 2064258 h 5604001"/>
              <a:gd name="connsiteX1657" fmla="*/ 1222629 w 6293294"/>
              <a:gd name="connsiteY1657" fmla="*/ 2019237 h 5604001"/>
              <a:gd name="connsiteX1658" fmla="*/ 1246886 w 6293294"/>
              <a:gd name="connsiteY1658" fmla="*/ 2012315 h 5604001"/>
              <a:gd name="connsiteX1659" fmla="*/ 1392364 w 6293294"/>
              <a:gd name="connsiteY1659" fmla="*/ 2064258 h 5604001"/>
              <a:gd name="connsiteX1660" fmla="*/ 1541272 w 6293294"/>
              <a:gd name="connsiteY1660" fmla="*/ 2015808 h 5604001"/>
              <a:gd name="connsiteX1661" fmla="*/ 1721421 w 6293294"/>
              <a:gd name="connsiteY1661" fmla="*/ 2095437 h 5604001"/>
              <a:gd name="connsiteX1662" fmla="*/ 1870329 w 6293294"/>
              <a:gd name="connsiteY1662" fmla="*/ 2067751 h 5604001"/>
              <a:gd name="connsiteX1663" fmla="*/ 1887664 w 6293294"/>
              <a:gd name="connsiteY1663" fmla="*/ 2067751 h 5604001"/>
              <a:gd name="connsiteX1664" fmla="*/ 1970786 w 6293294"/>
              <a:gd name="connsiteY1664" fmla="*/ 2116201 h 5604001"/>
              <a:gd name="connsiteX1665" fmla="*/ 2067751 w 6293294"/>
              <a:gd name="connsiteY1665" fmla="*/ 2133537 h 5604001"/>
              <a:gd name="connsiteX1666" fmla="*/ 2261743 w 6293294"/>
              <a:gd name="connsiteY1666" fmla="*/ 2057337 h 5604001"/>
              <a:gd name="connsiteX1667" fmla="*/ 2279015 w 6293294"/>
              <a:gd name="connsiteY1667" fmla="*/ 2119694 h 5604001"/>
              <a:gd name="connsiteX1668" fmla="*/ 2133537 w 6293294"/>
              <a:gd name="connsiteY1668" fmla="*/ 2254758 h 5604001"/>
              <a:gd name="connsiteX1669" fmla="*/ 2147443 w 6293294"/>
              <a:gd name="connsiteY1669" fmla="*/ 2334451 h 5604001"/>
              <a:gd name="connsiteX1670" fmla="*/ 2123186 w 6293294"/>
              <a:gd name="connsiteY1670" fmla="*/ 2330958 h 5604001"/>
              <a:gd name="connsiteX1671" fmla="*/ 2050415 w 6293294"/>
              <a:gd name="connsiteY1671" fmla="*/ 2337880 h 5604001"/>
              <a:gd name="connsiteX1672" fmla="*/ 1749108 w 6293294"/>
              <a:gd name="connsiteY1672" fmla="*/ 2227072 h 5604001"/>
              <a:gd name="connsiteX1673" fmla="*/ 1745678 w 6293294"/>
              <a:gd name="connsiteY1673" fmla="*/ 2230501 h 5604001"/>
              <a:gd name="connsiteX1674" fmla="*/ 1776794 w 6293294"/>
              <a:gd name="connsiteY1674" fmla="*/ 2265172 h 5604001"/>
              <a:gd name="connsiteX1675" fmla="*/ 2046986 w 6293294"/>
              <a:gd name="connsiteY1675" fmla="*/ 2365566 h 5604001"/>
              <a:gd name="connsiteX1676" fmla="*/ 2154364 w 6293294"/>
              <a:gd name="connsiteY1676" fmla="*/ 2344801 h 5604001"/>
              <a:gd name="connsiteX1677" fmla="*/ 2306764 w 6293294"/>
              <a:gd name="connsiteY1677" fmla="*/ 2528380 h 5604001"/>
              <a:gd name="connsiteX1678" fmla="*/ 2261743 w 6293294"/>
              <a:gd name="connsiteY1678" fmla="*/ 2538794 h 5604001"/>
              <a:gd name="connsiteX1679" fmla="*/ 2147443 w 6293294"/>
              <a:gd name="connsiteY1679" fmla="*/ 2511044 h 5604001"/>
              <a:gd name="connsiteX1680" fmla="*/ 2026221 w 6293294"/>
              <a:gd name="connsiteY1680" fmla="*/ 2511044 h 5604001"/>
              <a:gd name="connsiteX1681" fmla="*/ 1887664 w 6293294"/>
              <a:gd name="connsiteY1681" fmla="*/ 2375980 h 5604001"/>
              <a:gd name="connsiteX1682" fmla="*/ 1759521 w 6293294"/>
              <a:gd name="connsiteY1682" fmla="*/ 2344801 h 5604001"/>
              <a:gd name="connsiteX1683" fmla="*/ 1697164 w 6293294"/>
              <a:gd name="connsiteY1683" fmla="*/ 2230501 h 5604001"/>
              <a:gd name="connsiteX1684" fmla="*/ 1614043 w 6293294"/>
              <a:gd name="connsiteY1684" fmla="*/ 2192401 h 5604001"/>
              <a:gd name="connsiteX1685" fmla="*/ 1565529 w 6293294"/>
              <a:gd name="connsiteY1685" fmla="*/ 2157794 h 5604001"/>
              <a:gd name="connsiteX1686" fmla="*/ 1506664 w 6293294"/>
              <a:gd name="connsiteY1686" fmla="*/ 2078101 h 5604001"/>
              <a:gd name="connsiteX1687" fmla="*/ 1534351 w 6293294"/>
              <a:gd name="connsiteY1687" fmla="*/ 2005393 h 5604001"/>
              <a:gd name="connsiteX1688" fmla="*/ 1541272 w 6293294"/>
              <a:gd name="connsiteY1688" fmla="*/ 2015808 h 5604001"/>
              <a:gd name="connsiteX1689" fmla="*/ 5320030 w 6293294"/>
              <a:gd name="connsiteY1689" fmla="*/ 2015808 h 5604001"/>
              <a:gd name="connsiteX1690" fmla="*/ 5361559 w 6293294"/>
              <a:gd name="connsiteY1690" fmla="*/ 2001901 h 5604001"/>
              <a:gd name="connsiteX1691" fmla="*/ 5416995 w 6293294"/>
              <a:gd name="connsiteY1691" fmla="*/ 2067751 h 5604001"/>
              <a:gd name="connsiteX1692" fmla="*/ 5486274 w 6293294"/>
              <a:gd name="connsiteY1692" fmla="*/ 2112772 h 5604001"/>
              <a:gd name="connsiteX1693" fmla="*/ 5475859 w 6293294"/>
              <a:gd name="connsiteY1693" fmla="*/ 2147380 h 5604001"/>
              <a:gd name="connsiteX1694" fmla="*/ 5458587 w 6293294"/>
              <a:gd name="connsiteY1694" fmla="*/ 2168144 h 5604001"/>
              <a:gd name="connsiteX1695" fmla="*/ 5462016 w 6293294"/>
              <a:gd name="connsiteY1695" fmla="*/ 2202815 h 5604001"/>
              <a:gd name="connsiteX1696" fmla="*/ 5358130 w 6293294"/>
              <a:gd name="connsiteY1696" fmla="*/ 2279015 h 5604001"/>
              <a:gd name="connsiteX1697" fmla="*/ 5323459 w 6293294"/>
              <a:gd name="connsiteY1697" fmla="*/ 2272094 h 5604001"/>
              <a:gd name="connsiteX1698" fmla="*/ 5333874 w 6293294"/>
              <a:gd name="connsiteY1698" fmla="*/ 2230501 h 5604001"/>
              <a:gd name="connsiteX1699" fmla="*/ 5292281 w 6293294"/>
              <a:gd name="connsiteY1699" fmla="*/ 2161223 h 5604001"/>
              <a:gd name="connsiteX1700" fmla="*/ 5302695 w 6293294"/>
              <a:gd name="connsiteY1700" fmla="*/ 2164715 h 5604001"/>
              <a:gd name="connsiteX1701" fmla="*/ 5361559 w 6293294"/>
              <a:gd name="connsiteY1701" fmla="*/ 2067751 h 5604001"/>
              <a:gd name="connsiteX1702" fmla="*/ 5292281 w 6293294"/>
              <a:gd name="connsiteY1702" fmla="*/ 2154301 h 5604001"/>
              <a:gd name="connsiteX1703" fmla="*/ 5247259 w 6293294"/>
              <a:gd name="connsiteY1703" fmla="*/ 2112772 h 5604001"/>
              <a:gd name="connsiteX1704" fmla="*/ 5223066 w 6293294"/>
              <a:gd name="connsiteY1704" fmla="*/ 2154301 h 5604001"/>
              <a:gd name="connsiteX1705" fmla="*/ 5184966 w 6293294"/>
              <a:gd name="connsiteY1705" fmla="*/ 2150872 h 5604001"/>
              <a:gd name="connsiteX1706" fmla="*/ 5188395 w 6293294"/>
              <a:gd name="connsiteY1706" fmla="*/ 2123123 h 5604001"/>
              <a:gd name="connsiteX1707" fmla="*/ 5198809 w 6293294"/>
              <a:gd name="connsiteY1707" fmla="*/ 2112772 h 5604001"/>
              <a:gd name="connsiteX1708" fmla="*/ 5240337 w 6293294"/>
              <a:gd name="connsiteY1708" fmla="*/ 2064258 h 5604001"/>
              <a:gd name="connsiteX1709" fmla="*/ 5261166 w 6293294"/>
              <a:gd name="connsiteY1709" fmla="*/ 2050415 h 5604001"/>
              <a:gd name="connsiteX1710" fmla="*/ 5278437 w 6293294"/>
              <a:gd name="connsiteY1710" fmla="*/ 2001901 h 5604001"/>
              <a:gd name="connsiteX1711" fmla="*/ 5288851 w 6293294"/>
              <a:gd name="connsiteY1711" fmla="*/ 2001901 h 5604001"/>
              <a:gd name="connsiteX1712" fmla="*/ 5320030 w 6293294"/>
              <a:gd name="connsiteY1712" fmla="*/ 2015808 h 5604001"/>
              <a:gd name="connsiteX1713" fmla="*/ 4371023 w 6293294"/>
              <a:gd name="connsiteY1713" fmla="*/ 2046923 h 5604001"/>
              <a:gd name="connsiteX1714" fmla="*/ 4405630 w 6293294"/>
              <a:gd name="connsiteY1714" fmla="*/ 2064258 h 5604001"/>
              <a:gd name="connsiteX1715" fmla="*/ 4457574 w 6293294"/>
              <a:gd name="connsiteY1715" fmla="*/ 2147380 h 5604001"/>
              <a:gd name="connsiteX1716" fmla="*/ 4596130 w 6293294"/>
              <a:gd name="connsiteY1716" fmla="*/ 2227072 h 5604001"/>
              <a:gd name="connsiteX1717" fmla="*/ 4585716 w 6293294"/>
              <a:gd name="connsiteY1717" fmla="*/ 2306701 h 5604001"/>
              <a:gd name="connsiteX1718" fmla="*/ 4630801 w 6293294"/>
              <a:gd name="connsiteY1718" fmla="*/ 2483358 h 5604001"/>
              <a:gd name="connsiteX1719" fmla="*/ 4551109 w 6293294"/>
              <a:gd name="connsiteY1719" fmla="*/ 2438337 h 5604001"/>
              <a:gd name="connsiteX1720" fmla="*/ 4481830 w 6293294"/>
              <a:gd name="connsiteY1720" fmla="*/ 2372551 h 5604001"/>
              <a:gd name="connsiteX1721" fmla="*/ 4405630 w 6293294"/>
              <a:gd name="connsiteY1721" fmla="*/ 2254758 h 5604001"/>
              <a:gd name="connsiteX1722" fmla="*/ 4402201 w 6293294"/>
              <a:gd name="connsiteY1722" fmla="*/ 2254758 h 5604001"/>
              <a:gd name="connsiteX1723" fmla="*/ 4551109 w 6293294"/>
              <a:gd name="connsiteY1723" fmla="*/ 2452180 h 5604001"/>
              <a:gd name="connsiteX1724" fmla="*/ 4630801 w 6293294"/>
              <a:gd name="connsiteY1724" fmla="*/ 2490280 h 5604001"/>
              <a:gd name="connsiteX1725" fmla="*/ 4648074 w 6293294"/>
              <a:gd name="connsiteY1725" fmla="*/ 2517966 h 5604001"/>
              <a:gd name="connsiteX1726" fmla="*/ 4779709 w 6293294"/>
              <a:gd name="connsiteY1726" fmla="*/ 2621915 h 5604001"/>
              <a:gd name="connsiteX1727" fmla="*/ 4693095 w 6293294"/>
              <a:gd name="connsiteY1727" fmla="*/ 2608072 h 5604001"/>
              <a:gd name="connsiteX1728" fmla="*/ 4585716 w 6293294"/>
              <a:gd name="connsiteY1728" fmla="*/ 2635758 h 5604001"/>
              <a:gd name="connsiteX1729" fmla="*/ 4592701 w 6293294"/>
              <a:gd name="connsiteY1729" fmla="*/ 2639187 h 5604001"/>
              <a:gd name="connsiteX1730" fmla="*/ 4693095 w 6293294"/>
              <a:gd name="connsiteY1730" fmla="*/ 2621915 h 5604001"/>
              <a:gd name="connsiteX1731" fmla="*/ 4772787 w 6293294"/>
              <a:gd name="connsiteY1731" fmla="*/ 2628837 h 5604001"/>
              <a:gd name="connsiteX1732" fmla="*/ 4745101 w 6293294"/>
              <a:gd name="connsiteY1732" fmla="*/ 2660015 h 5604001"/>
              <a:gd name="connsiteX1733" fmla="*/ 4620387 w 6293294"/>
              <a:gd name="connsiteY1733" fmla="*/ 2687701 h 5604001"/>
              <a:gd name="connsiteX1734" fmla="*/ 4551109 w 6293294"/>
              <a:gd name="connsiteY1734" fmla="*/ 2680780 h 5604001"/>
              <a:gd name="connsiteX1735" fmla="*/ 4616895 w 6293294"/>
              <a:gd name="connsiteY1735" fmla="*/ 2698115 h 5604001"/>
              <a:gd name="connsiteX1736" fmla="*/ 4741609 w 6293294"/>
              <a:gd name="connsiteY1736" fmla="*/ 2673858 h 5604001"/>
              <a:gd name="connsiteX1737" fmla="*/ 4720844 w 6293294"/>
              <a:gd name="connsiteY1737" fmla="*/ 2708466 h 5604001"/>
              <a:gd name="connsiteX1738" fmla="*/ 4509580 w 6293294"/>
              <a:gd name="connsiteY1738" fmla="*/ 2756980 h 5604001"/>
              <a:gd name="connsiteX1739" fmla="*/ 4568444 w 6293294"/>
              <a:gd name="connsiteY1739" fmla="*/ 2770823 h 5604001"/>
              <a:gd name="connsiteX1740" fmla="*/ 4720844 w 6293294"/>
              <a:gd name="connsiteY1740" fmla="*/ 2725801 h 5604001"/>
              <a:gd name="connsiteX1741" fmla="*/ 4710430 w 6293294"/>
              <a:gd name="connsiteY1741" fmla="*/ 2770823 h 5604001"/>
              <a:gd name="connsiteX1742" fmla="*/ 4727766 w 6293294"/>
              <a:gd name="connsiteY1742" fmla="*/ 2836609 h 5604001"/>
              <a:gd name="connsiteX1743" fmla="*/ 4668901 w 6293294"/>
              <a:gd name="connsiteY1743" fmla="*/ 2836609 h 5604001"/>
              <a:gd name="connsiteX1744" fmla="*/ 4623816 w 6293294"/>
              <a:gd name="connsiteY1744" fmla="*/ 2826258 h 5604001"/>
              <a:gd name="connsiteX1745" fmla="*/ 4499166 w 6293294"/>
              <a:gd name="connsiteY1745" fmla="*/ 2788158 h 5604001"/>
              <a:gd name="connsiteX1746" fmla="*/ 4405630 w 6293294"/>
              <a:gd name="connsiteY1746" fmla="*/ 2850515 h 5604001"/>
              <a:gd name="connsiteX1747" fmla="*/ 4339844 w 6293294"/>
              <a:gd name="connsiteY1747" fmla="*/ 2881630 h 5604001"/>
              <a:gd name="connsiteX1748" fmla="*/ 4336351 w 6293294"/>
              <a:gd name="connsiteY1748" fmla="*/ 2892044 h 5604001"/>
              <a:gd name="connsiteX1749" fmla="*/ 4343274 w 6293294"/>
              <a:gd name="connsiteY1749" fmla="*/ 2909380 h 5604001"/>
              <a:gd name="connsiteX1750" fmla="*/ 4319080 w 6293294"/>
              <a:gd name="connsiteY1750" fmla="*/ 2912809 h 5604001"/>
              <a:gd name="connsiteX1751" fmla="*/ 4249801 w 6293294"/>
              <a:gd name="connsiteY1751" fmla="*/ 2860866 h 5604001"/>
              <a:gd name="connsiteX1752" fmla="*/ 4287901 w 6293294"/>
              <a:gd name="connsiteY1752" fmla="*/ 2805494 h 5604001"/>
              <a:gd name="connsiteX1753" fmla="*/ 4256723 w 6293294"/>
              <a:gd name="connsiteY1753" fmla="*/ 2760409 h 5604001"/>
              <a:gd name="connsiteX1754" fmla="*/ 4298251 w 6293294"/>
              <a:gd name="connsiteY1754" fmla="*/ 2705037 h 5604001"/>
              <a:gd name="connsiteX1755" fmla="*/ 4332923 w 6293294"/>
              <a:gd name="connsiteY1755" fmla="*/ 2711958 h 5604001"/>
              <a:gd name="connsiteX1756" fmla="*/ 4336351 w 6293294"/>
              <a:gd name="connsiteY1756" fmla="*/ 2701544 h 5604001"/>
              <a:gd name="connsiteX1757" fmla="*/ 4294823 w 6293294"/>
              <a:gd name="connsiteY1757" fmla="*/ 2646172 h 5604001"/>
              <a:gd name="connsiteX1758" fmla="*/ 4294823 w 6293294"/>
              <a:gd name="connsiteY1758" fmla="*/ 2635758 h 5604001"/>
              <a:gd name="connsiteX1759" fmla="*/ 4326001 w 6293294"/>
              <a:gd name="connsiteY1759" fmla="*/ 2590737 h 5604001"/>
              <a:gd name="connsiteX1760" fmla="*/ 4339844 w 6293294"/>
              <a:gd name="connsiteY1760" fmla="*/ 2587244 h 5604001"/>
              <a:gd name="connsiteX1761" fmla="*/ 4360609 w 6293294"/>
              <a:gd name="connsiteY1761" fmla="*/ 2556066 h 5604001"/>
              <a:gd name="connsiteX1762" fmla="*/ 4422966 w 6293294"/>
              <a:gd name="connsiteY1762" fmla="*/ 2545715 h 5604001"/>
              <a:gd name="connsiteX1763" fmla="*/ 4495674 w 6293294"/>
              <a:gd name="connsiteY1763" fmla="*/ 2521458 h 5604001"/>
              <a:gd name="connsiteX1764" fmla="*/ 4544187 w 6293294"/>
              <a:gd name="connsiteY1764" fmla="*/ 2531872 h 5604001"/>
              <a:gd name="connsiteX1765" fmla="*/ 4616895 w 6293294"/>
              <a:gd name="connsiteY1765" fmla="*/ 2531872 h 5604001"/>
              <a:gd name="connsiteX1766" fmla="*/ 4658487 w 6293294"/>
              <a:gd name="connsiteY1766" fmla="*/ 2545715 h 5604001"/>
              <a:gd name="connsiteX1767" fmla="*/ 4661916 w 6293294"/>
              <a:gd name="connsiteY1767" fmla="*/ 2538794 h 5604001"/>
              <a:gd name="connsiteX1768" fmla="*/ 4623816 w 6293294"/>
              <a:gd name="connsiteY1768" fmla="*/ 2514537 h 5604001"/>
              <a:gd name="connsiteX1769" fmla="*/ 4551109 w 6293294"/>
              <a:gd name="connsiteY1769" fmla="*/ 2514537 h 5604001"/>
              <a:gd name="connsiteX1770" fmla="*/ 4495674 w 6293294"/>
              <a:gd name="connsiteY1770" fmla="*/ 2504123 h 5604001"/>
              <a:gd name="connsiteX1771" fmla="*/ 4433380 w 6293294"/>
              <a:gd name="connsiteY1771" fmla="*/ 2524887 h 5604001"/>
              <a:gd name="connsiteX1772" fmla="*/ 4377944 w 6293294"/>
              <a:gd name="connsiteY1772" fmla="*/ 2490280 h 5604001"/>
              <a:gd name="connsiteX1773" fmla="*/ 4367530 w 6293294"/>
              <a:gd name="connsiteY1773" fmla="*/ 2466023 h 5604001"/>
              <a:gd name="connsiteX1774" fmla="*/ 4319080 w 6293294"/>
              <a:gd name="connsiteY1774" fmla="*/ 2431415 h 5604001"/>
              <a:gd name="connsiteX1775" fmla="*/ 4305174 w 6293294"/>
              <a:gd name="connsiteY1775" fmla="*/ 2379472 h 5604001"/>
              <a:gd name="connsiteX1776" fmla="*/ 4322509 w 6293294"/>
              <a:gd name="connsiteY1776" fmla="*/ 2355215 h 5604001"/>
              <a:gd name="connsiteX1777" fmla="*/ 4336351 w 6293294"/>
              <a:gd name="connsiteY1777" fmla="*/ 2310194 h 5604001"/>
              <a:gd name="connsiteX1778" fmla="*/ 4339844 w 6293294"/>
              <a:gd name="connsiteY1778" fmla="*/ 2296351 h 5604001"/>
              <a:gd name="connsiteX1779" fmla="*/ 4287901 w 6293294"/>
              <a:gd name="connsiteY1779" fmla="*/ 2227072 h 5604001"/>
              <a:gd name="connsiteX1780" fmla="*/ 4197858 w 6293294"/>
              <a:gd name="connsiteY1780" fmla="*/ 2126615 h 5604001"/>
              <a:gd name="connsiteX1781" fmla="*/ 4145851 w 6293294"/>
              <a:gd name="connsiteY1781" fmla="*/ 2064258 h 5604001"/>
              <a:gd name="connsiteX1782" fmla="*/ 4152836 w 6293294"/>
              <a:gd name="connsiteY1782" fmla="*/ 2050415 h 5604001"/>
              <a:gd name="connsiteX1783" fmla="*/ 4218623 w 6293294"/>
              <a:gd name="connsiteY1783" fmla="*/ 2012315 h 5604001"/>
              <a:gd name="connsiteX1784" fmla="*/ 4256723 w 6293294"/>
              <a:gd name="connsiteY1784" fmla="*/ 2019237 h 5604001"/>
              <a:gd name="connsiteX1785" fmla="*/ 4298251 w 6293294"/>
              <a:gd name="connsiteY1785" fmla="*/ 1988058 h 5604001"/>
              <a:gd name="connsiteX1786" fmla="*/ 4371023 w 6293294"/>
              <a:gd name="connsiteY1786" fmla="*/ 2046923 h 5604001"/>
              <a:gd name="connsiteX1787" fmla="*/ 2725801 w 6293294"/>
              <a:gd name="connsiteY1787" fmla="*/ 1981137 h 5604001"/>
              <a:gd name="connsiteX1788" fmla="*/ 2739708 w 6293294"/>
              <a:gd name="connsiteY1788" fmla="*/ 1991551 h 5604001"/>
              <a:gd name="connsiteX1789" fmla="*/ 2711958 w 6293294"/>
              <a:gd name="connsiteY1789" fmla="*/ 1981137 h 5604001"/>
              <a:gd name="connsiteX1790" fmla="*/ 2725801 w 6293294"/>
              <a:gd name="connsiteY1790" fmla="*/ 1981137 h 5604001"/>
              <a:gd name="connsiteX1791" fmla="*/ 5818759 w 6293294"/>
              <a:gd name="connsiteY1791" fmla="*/ 2008823 h 5604001"/>
              <a:gd name="connsiteX1792" fmla="*/ 5846445 w 6293294"/>
              <a:gd name="connsiteY1792" fmla="*/ 2001901 h 5604001"/>
              <a:gd name="connsiteX1793" fmla="*/ 5881116 w 6293294"/>
              <a:gd name="connsiteY1793" fmla="*/ 2071180 h 5604001"/>
              <a:gd name="connsiteX1794" fmla="*/ 5905374 w 6293294"/>
              <a:gd name="connsiteY1794" fmla="*/ 2119694 h 5604001"/>
              <a:gd name="connsiteX1795" fmla="*/ 5874195 w 6293294"/>
              <a:gd name="connsiteY1795" fmla="*/ 2175129 h 5604001"/>
              <a:gd name="connsiteX1796" fmla="*/ 5884545 w 6293294"/>
              <a:gd name="connsiteY1796" fmla="*/ 2182051 h 5604001"/>
              <a:gd name="connsiteX1797" fmla="*/ 5894959 w 6293294"/>
              <a:gd name="connsiteY1797" fmla="*/ 2175129 h 5604001"/>
              <a:gd name="connsiteX1798" fmla="*/ 5936551 w 6293294"/>
              <a:gd name="connsiteY1798" fmla="*/ 2223580 h 5604001"/>
              <a:gd name="connsiteX1799" fmla="*/ 5905374 w 6293294"/>
              <a:gd name="connsiteY1799" fmla="*/ 2275523 h 5604001"/>
              <a:gd name="connsiteX1800" fmla="*/ 5849937 w 6293294"/>
              <a:gd name="connsiteY1800" fmla="*/ 2279015 h 5604001"/>
              <a:gd name="connsiteX1801" fmla="*/ 5756402 w 6293294"/>
              <a:gd name="connsiteY1801" fmla="*/ 2348294 h 5604001"/>
              <a:gd name="connsiteX1802" fmla="*/ 5683695 w 6293294"/>
              <a:gd name="connsiteY1802" fmla="*/ 2369058 h 5604001"/>
              <a:gd name="connsiteX1803" fmla="*/ 5583237 w 6293294"/>
              <a:gd name="connsiteY1803" fmla="*/ 2441766 h 5604001"/>
              <a:gd name="connsiteX1804" fmla="*/ 5527802 w 6293294"/>
              <a:gd name="connsiteY1804" fmla="*/ 2479866 h 5604001"/>
              <a:gd name="connsiteX1805" fmla="*/ 5538216 w 6293294"/>
              <a:gd name="connsiteY1805" fmla="*/ 2483358 h 5604001"/>
              <a:gd name="connsiteX1806" fmla="*/ 5642102 w 6293294"/>
              <a:gd name="connsiteY1806" fmla="*/ 2407158 h 5604001"/>
              <a:gd name="connsiteX1807" fmla="*/ 5739130 w 6293294"/>
              <a:gd name="connsiteY1807" fmla="*/ 2372551 h 5604001"/>
              <a:gd name="connsiteX1808" fmla="*/ 5794502 w 6293294"/>
              <a:gd name="connsiteY1808" fmla="*/ 2344801 h 5604001"/>
              <a:gd name="connsiteX1809" fmla="*/ 5849937 w 6293294"/>
              <a:gd name="connsiteY1809" fmla="*/ 2299780 h 5604001"/>
              <a:gd name="connsiteX1810" fmla="*/ 5867274 w 6293294"/>
              <a:gd name="connsiteY1810" fmla="*/ 2299780 h 5604001"/>
              <a:gd name="connsiteX1811" fmla="*/ 5444681 w 6293294"/>
              <a:gd name="connsiteY1811" fmla="*/ 2562987 h 5604001"/>
              <a:gd name="connsiteX1812" fmla="*/ 5427409 w 6293294"/>
              <a:gd name="connsiteY1812" fmla="*/ 2562987 h 5604001"/>
              <a:gd name="connsiteX1813" fmla="*/ 5458587 w 6293294"/>
              <a:gd name="connsiteY1813" fmla="*/ 2490280 h 5604001"/>
              <a:gd name="connsiteX1814" fmla="*/ 5458587 w 6293294"/>
              <a:gd name="connsiteY1814" fmla="*/ 2414080 h 5604001"/>
              <a:gd name="connsiteX1815" fmla="*/ 5444681 w 6293294"/>
              <a:gd name="connsiteY1815" fmla="*/ 2358644 h 5604001"/>
              <a:gd name="connsiteX1816" fmla="*/ 5468937 w 6293294"/>
              <a:gd name="connsiteY1816" fmla="*/ 2341372 h 5604001"/>
              <a:gd name="connsiteX1817" fmla="*/ 5507037 w 6293294"/>
              <a:gd name="connsiteY1817" fmla="*/ 2358644 h 5604001"/>
              <a:gd name="connsiteX1818" fmla="*/ 5572887 w 6293294"/>
              <a:gd name="connsiteY1818" fmla="*/ 2317115 h 5604001"/>
              <a:gd name="connsiteX1819" fmla="*/ 5624830 w 6293294"/>
              <a:gd name="connsiteY1819" fmla="*/ 2341372 h 5604001"/>
              <a:gd name="connsiteX1820" fmla="*/ 5513959 w 6293294"/>
              <a:gd name="connsiteY1820" fmla="*/ 2410651 h 5604001"/>
              <a:gd name="connsiteX1821" fmla="*/ 5468937 w 6293294"/>
              <a:gd name="connsiteY1821" fmla="*/ 2403666 h 5604001"/>
              <a:gd name="connsiteX1822" fmla="*/ 5517451 w 6293294"/>
              <a:gd name="connsiteY1822" fmla="*/ 2427923 h 5604001"/>
              <a:gd name="connsiteX1823" fmla="*/ 5617909 w 6293294"/>
              <a:gd name="connsiteY1823" fmla="*/ 2386394 h 5604001"/>
              <a:gd name="connsiteX1824" fmla="*/ 5642102 w 6293294"/>
              <a:gd name="connsiteY1824" fmla="*/ 2334451 h 5604001"/>
              <a:gd name="connsiteX1825" fmla="*/ 5714874 w 6293294"/>
              <a:gd name="connsiteY1825" fmla="*/ 2279015 h 5604001"/>
              <a:gd name="connsiteX1826" fmla="*/ 5701030 w 6293294"/>
              <a:gd name="connsiteY1826" fmla="*/ 2237423 h 5604001"/>
              <a:gd name="connsiteX1827" fmla="*/ 5707951 w 6293294"/>
              <a:gd name="connsiteY1827" fmla="*/ 2192401 h 5604001"/>
              <a:gd name="connsiteX1828" fmla="*/ 5635181 w 6293294"/>
              <a:gd name="connsiteY1828" fmla="*/ 2112772 h 5604001"/>
              <a:gd name="connsiteX1829" fmla="*/ 5545137 w 6293294"/>
              <a:gd name="connsiteY1829" fmla="*/ 2078101 h 5604001"/>
              <a:gd name="connsiteX1830" fmla="*/ 5552059 w 6293294"/>
              <a:gd name="connsiteY1830" fmla="*/ 2064258 h 5604001"/>
              <a:gd name="connsiteX1831" fmla="*/ 5649024 w 6293294"/>
              <a:gd name="connsiteY1831" fmla="*/ 2005393 h 5604001"/>
              <a:gd name="connsiteX1832" fmla="*/ 5680202 w 6293294"/>
              <a:gd name="connsiteY1832" fmla="*/ 1988058 h 5604001"/>
              <a:gd name="connsiteX1833" fmla="*/ 5721795 w 6293294"/>
              <a:gd name="connsiteY1833" fmla="*/ 1977708 h 5604001"/>
              <a:gd name="connsiteX1834" fmla="*/ 5818759 w 6293294"/>
              <a:gd name="connsiteY1834" fmla="*/ 2008823 h 5604001"/>
              <a:gd name="connsiteX1835" fmla="*/ 5053330 w 6293294"/>
              <a:gd name="connsiteY1835" fmla="*/ 2168144 h 5604001"/>
              <a:gd name="connsiteX1836" fmla="*/ 5223066 w 6293294"/>
              <a:gd name="connsiteY1836" fmla="*/ 1977708 h 5604001"/>
              <a:gd name="connsiteX1837" fmla="*/ 5053330 w 6293294"/>
              <a:gd name="connsiteY1837" fmla="*/ 2168144 h 5604001"/>
              <a:gd name="connsiteX1838" fmla="*/ 5046409 w 6293294"/>
              <a:gd name="connsiteY1838" fmla="*/ 2109280 h 5604001"/>
              <a:gd name="connsiteX1839" fmla="*/ 5129530 w 6293294"/>
              <a:gd name="connsiteY1839" fmla="*/ 1977708 h 5604001"/>
              <a:gd name="connsiteX1840" fmla="*/ 5046409 w 6293294"/>
              <a:gd name="connsiteY1840" fmla="*/ 2109280 h 5604001"/>
              <a:gd name="connsiteX1841" fmla="*/ 2985580 w 6293294"/>
              <a:gd name="connsiteY1841" fmla="*/ 1994980 h 5604001"/>
              <a:gd name="connsiteX1842" fmla="*/ 2968308 w 6293294"/>
              <a:gd name="connsiteY1842" fmla="*/ 2057337 h 5604001"/>
              <a:gd name="connsiteX1843" fmla="*/ 2968308 w 6293294"/>
              <a:gd name="connsiteY1843" fmla="*/ 1981137 h 5604001"/>
              <a:gd name="connsiteX1844" fmla="*/ 2937129 w 6293294"/>
              <a:gd name="connsiteY1844" fmla="*/ 2046923 h 5604001"/>
              <a:gd name="connsiteX1845" fmla="*/ 2950972 w 6293294"/>
              <a:gd name="connsiteY1845" fmla="*/ 2067751 h 5604001"/>
              <a:gd name="connsiteX1846" fmla="*/ 2937129 w 6293294"/>
              <a:gd name="connsiteY1846" fmla="*/ 2078101 h 5604001"/>
              <a:gd name="connsiteX1847" fmla="*/ 2892108 w 6293294"/>
              <a:gd name="connsiteY1847" fmla="*/ 2012315 h 5604001"/>
              <a:gd name="connsiteX1848" fmla="*/ 2912872 w 6293294"/>
              <a:gd name="connsiteY1848" fmla="*/ 1988058 h 5604001"/>
              <a:gd name="connsiteX1849" fmla="*/ 2930208 w 6293294"/>
              <a:gd name="connsiteY1849" fmla="*/ 1994980 h 5604001"/>
              <a:gd name="connsiteX1850" fmla="*/ 2930208 w 6293294"/>
              <a:gd name="connsiteY1850" fmla="*/ 2022729 h 5604001"/>
              <a:gd name="connsiteX1851" fmla="*/ 2916301 w 6293294"/>
              <a:gd name="connsiteY1851" fmla="*/ 2001901 h 5604001"/>
              <a:gd name="connsiteX1852" fmla="*/ 2912872 w 6293294"/>
              <a:gd name="connsiteY1852" fmla="*/ 2012315 h 5604001"/>
              <a:gd name="connsiteX1853" fmla="*/ 2937129 w 6293294"/>
              <a:gd name="connsiteY1853" fmla="*/ 2046923 h 5604001"/>
              <a:gd name="connsiteX1854" fmla="*/ 2937129 w 6293294"/>
              <a:gd name="connsiteY1854" fmla="*/ 2026158 h 5604001"/>
              <a:gd name="connsiteX1855" fmla="*/ 2968308 w 6293294"/>
              <a:gd name="connsiteY1855" fmla="*/ 1960372 h 5604001"/>
              <a:gd name="connsiteX1856" fmla="*/ 2985580 w 6293294"/>
              <a:gd name="connsiteY1856" fmla="*/ 1994980 h 5604001"/>
              <a:gd name="connsiteX1857" fmla="*/ 2760472 w 6293294"/>
              <a:gd name="connsiteY1857" fmla="*/ 2005393 h 5604001"/>
              <a:gd name="connsiteX1858" fmla="*/ 2743137 w 6293294"/>
              <a:gd name="connsiteY1858" fmla="*/ 1994980 h 5604001"/>
              <a:gd name="connsiteX1859" fmla="*/ 2708529 w 6293294"/>
              <a:gd name="connsiteY1859" fmla="*/ 2008823 h 5604001"/>
              <a:gd name="connsiteX1860" fmla="*/ 2684272 w 6293294"/>
              <a:gd name="connsiteY1860" fmla="*/ 1988058 h 5604001"/>
              <a:gd name="connsiteX1861" fmla="*/ 2711958 w 6293294"/>
              <a:gd name="connsiteY1861" fmla="*/ 1960372 h 5604001"/>
              <a:gd name="connsiteX1862" fmla="*/ 2760472 w 6293294"/>
              <a:gd name="connsiteY1862" fmla="*/ 2005393 h 5604001"/>
              <a:gd name="connsiteX1863" fmla="*/ 5908802 w 6293294"/>
              <a:gd name="connsiteY1863" fmla="*/ 2015808 h 5604001"/>
              <a:gd name="connsiteX1864" fmla="*/ 6043867 w 6293294"/>
              <a:gd name="connsiteY1864" fmla="*/ 1956880 h 5604001"/>
              <a:gd name="connsiteX1865" fmla="*/ 5908802 w 6293294"/>
              <a:gd name="connsiteY1865" fmla="*/ 2015808 h 5604001"/>
              <a:gd name="connsiteX1866" fmla="*/ 2871280 w 6293294"/>
              <a:gd name="connsiteY1866" fmla="*/ 1998472 h 5604001"/>
              <a:gd name="connsiteX1867" fmla="*/ 2836672 w 6293294"/>
              <a:gd name="connsiteY1867" fmla="*/ 2067751 h 5604001"/>
              <a:gd name="connsiteX1868" fmla="*/ 2826258 w 6293294"/>
              <a:gd name="connsiteY1868" fmla="*/ 2064258 h 5604001"/>
              <a:gd name="connsiteX1869" fmla="*/ 2822829 w 6293294"/>
              <a:gd name="connsiteY1869" fmla="*/ 2053908 h 5604001"/>
              <a:gd name="connsiteX1870" fmla="*/ 2854008 w 6293294"/>
              <a:gd name="connsiteY1870" fmla="*/ 1991551 h 5604001"/>
              <a:gd name="connsiteX1871" fmla="*/ 2840101 w 6293294"/>
              <a:gd name="connsiteY1871" fmla="*/ 1967293 h 5604001"/>
              <a:gd name="connsiteX1872" fmla="*/ 2808922 w 6293294"/>
              <a:gd name="connsiteY1872" fmla="*/ 1994980 h 5604001"/>
              <a:gd name="connsiteX1873" fmla="*/ 2843594 w 6293294"/>
              <a:gd name="connsiteY1873" fmla="*/ 1956880 h 5604001"/>
              <a:gd name="connsiteX1874" fmla="*/ 2871280 w 6293294"/>
              <a:gd name="connsiteY1874" fmla="*/ 1998472 h 5604001"/>
              <a:gd name="connsiteX1875" fmla="*/ 2788158 w 6293294"/>
              <a:gd name="connsiteY1875" fmla="*/ 1988058 h 5604001"/>
              <a:gd name="connsiteX1876" fmla="*/ 2798572 w 6293294"/>
              <a:gd name="connsiteY1876" fmla="*/ 1949958 h 5604001"/>
              <a:gd name="connsiteX1877" fmla="*/ 2798572 w 6293294"/>
              <a:gd name="connsiteY1877" fmla="*/ 1988058 h 5604001"/>
              <a:gd name="connsiteX1878" fmla="*/ 2805494 w 6293294"/>
              <a:gd name="connsiteY1878" fmla="*/ 2026158 h 5604001"/>
              <a:gd name="connsiteX1879" fmla="*/ 2795080 w 6293294"/>
              <a:gd name="connsiteY1879" fmla="*/ 2033080 h 5604001"/>
              <a:gd name="connsiteX1880" fmla="*/ 2770886 w 6293294"/>
              <a:gd name="connsiteY1880" fmla="*/ 1988058 h 5604001"/>
              <a:gd name="connsiteX1881" fmla="*/ 2781237 w 6293294"/>
              <a:gd name="connsiteY1881" fmla="*/ 1943037 h 5604001"/>
              <a:gd name="connsiteX1882" fmla="*/ 2788158 w 6293294"/>
              <a:gd name="connsiteY1882" fmla="*/ 1988058 h 5604001"/>
              <a:gd name="connsiteX1883" fmla="*/ 4360609 w 6293294"/>
              <a:gd name="connsiteY1883" fmla="*/ 1929193 h 5604001"/>
              <a:gd name="connsiteX1884" fmla="*/ 4447223 w 6293294"/>
              <a:gd name="connsiteY1884" fmla="*/ 2005393 h 5604001"/>
              <a:gd name="connsiteX1885" fmla="*/ 4499166 w 6293294"/>
              <a:gd name="connsiteY1885" fmla="*/ 2088515 h 5604001"/>
              <a:gd name="connsiteX1886" fmla="*/ 4540695 w 6293294"/>
              <a:gd name="connsiteY1886" fmla="*/ 2119694 h 5604001"/>
              <a:gd name="connsiteX1887" fmla="*/ 4561523 w 6293294"/>
              <a:gd name="connsiteY1887" fmla="*/ 2161223 h 5604001"/>
              <a:gd name="connsiteX1888" fmla="*/ 4606544 w 6293294"/>
              <a:gd name="connsiteY1888" fmla="*/ 2195894 h 5604001"/>
              <a:gd name="connsiteX1889" fmla="*/ 4585716 w 6293294"/>
              <a:gd name="connsiteY1889" fmla="*/ 2216658 h 5604001"/>
              <a:gd name="connsiteX1890" fmla="*/ 4353687 w 6293294"/>
              <a:gd name="connsiteY1890" fmla="*/ 1929193 h 5604001"/>
              <a:gd name="connsiteX1891" fmla="*/ 4360609 w 6293294"/>
              <a:gd name="connsiteY1891" fmla="*/ 1929193 h 5604001"/>
              <a:gd name="connsiteX1892" fmla="*/ 2240915 w 6293294"/>
              <a:gd name="connsiteY1892" fmla="*/ 1970723 h 5604001"/>
              <a:gd name="connsiteX1893" fmla="*/ 2258251 w 6293294"/>
              <a:gd name="connsiteY1893" fmla="*/ 2033080 h 5604001"/>
              <a:gd name="connsiteX1894" fmla="*/ 2258251 w 6293294"/>
              <a:gd name="connsiteY1894" fmla="*/ 2046923 h 5604001"/>
              <a:gd name="connsiteX1895" fmla="*/ 2064321 w 6293294"/>
              <a:gd name="connsiteY1895" fmla="*/ 2105851 h 5604001"/>
              <a:gd name="connsiteX1896" fmla="*/ 1870329 w 6293294"/>
              <a:gd name="connsiteY1896" fmla="*/ 2040001 h 5604001"/>
              <a:gd name="connsiteX1897" fmla="*/ 1714500 w 6293294"/>
              <a:gd name="connsiteY1897" fmla="*/ 2071180 h 5604001"/>
              <a:gd name="connsiteX1898" fmla="*/ 1551686 w 6293294"/>
              <a:gd name="connsiteY1898" fmla="*/ 2001901 h 5604001"/>
              <a:gd name="connsiteX1899" fmla="*/ 1620964 w 6293294"/>
              <a:gd name="connsiteY1899" fmla="*/ 1967293 h 5604001"/>
              <a:gd name="connsiteX1900" fmla="*/ 1821815 w 6293294"/>
              <a:gd name="connsiteY1900" fmla="*/ 1932623 h 5604001"/>
              <a:gd name="connsiteX1901" fmla="*/ 1998472 w 6293294"/>
              <a:gd name="connsiteY1901" fmla="*/ 1932623 h 5604001"/>
              <a:gd name="connsiteX1902" fmla="*/ 2240915 w 6293294"/>
              <a:gd name="connsiteY1902" fmla="*/ 1970723 h 5604001"/>
              <a:gd name="connsiteX1903" fmla="*/ 4817809 w 6293294"/>
              <a:gd name="connsiteY1903" fmla="*/ 2081593 h 5604001"/>
              <a:gd name="connsiteX1904" fmla="*/ 4897437 w 6293294"/>
              <a:gd name="connsiteY1904" fmla="*/ 1908429 h 5604001"/>
              <a:gd name="connsiteX1905" fmla="*/ 4817809 w 6293294"/>
              <a:gd name="connsiteY1905" fmla="*/ 2081593 h 5604001"/>
              <a:gd name="connsiteX1906" fmla="*/ 4786630 w 6293294"/>
              <a:gd name="connsiteY1906" fmla="*/ 2026158 h 5604001"/>
              <a:gd name="connsiteX1907" fmla="*/ 4835144 w 6293294"/>
              <a:gd name="connsiteY1907" fmla="*/ 1887601 h 5604001"/>
              <a:gd name="connsiteX1908" fmla="*/ 4786630 w 6293294"/>
              <a:gd name="connsiteY1908" fmla="*/ 2026158 h 5604001"/>
              <a:gd name="connsiteX1909" fmla="*/ 4544187 w 6293294"/>
              <a:gd name="connsiteY1909" fmla="*/ 1898015 h 5604001"/>
              <a:gd name="connsiteX1910" fmla="*/ 4544187 w 6293294"/>
              <a:gd name="connsiteY1910" fmla="*/ 1887601 h 5604001"/>
              <a:gd name="connsiteX1911" fmla="*/ 4544187 w 6293294"/>
              <a:gd name="connsiteY1911" fmla="*/ 1898015 h 5604001"/>
              <a:gd name="connsiteX1912" fmla="*/ 5829174 w 6293294"/>
              <a:gd name="connsiteY1912" fmla="*/ 1949958 h 5604001"/>
              <a:gd name="connsiteX1913" fmla="*/ 5960745 w 6293294"/>
              <a:gd name="connsiteY1913" fmla="*/ 1880680 h 5604001"/>
              <a:gd name="connsiteX1914" fmla="*/ 5829174 w 6293294"/>
              <a:gd name="connsiteY1914" fmla="*/ 1949958 h 5604001"/>
              <a:gd name="connsiteX1915" fmla="*/ 5330381 w 6293294"/>
              <a:gd name="connsiteY1915" fmla="*/ 1981137 h 5604001"/>
              <a:gd name="connsiteX1916" fmla="*/ 5399659 w 6293294"/>
              <a:gd name="connsiteY1916" fmla="*/ 1880680 h 5604001"/>
              <a:gd name="connsiteX1917" fmla="*/ 5330381 w 6293294"/>
              <a:gd name="connsiteY1917" fmla="*/ 1981137 h 5604001"/>
              <a:gd name="connsiteX1918" fmla="*/ 5413502 w 6293294"/>
              <a:gd name="connsiteY1918" fmla="*/ 1870329 h 5604001"/>
              <a:gd name="connsiteX1919" fmla="*/ 5434330 w 6293294"/>
              <a:gd name="connsiteY1919" fmla="*/ 1859915 h 5604001"/>
              <a:gd name="connsiteX1920" fmla="*/ 5413502 w 6293294"/>
              <a:gd name="connsiteY1920" fmla="*/ 1870329 h 5604001"/>
              <a:gd name="connsiteX1921" fmla="*/ 5347716 w 6293294"/>
              <a:gd name="connsiteY1921" fmla="*/ 1898015 h 5604001"/>
              <a:gd name="connsiteX1922" fmla="*/ 5306187 w 6293294"/>
              <a:gd name="connsiteY1922" fmla="*/ 1963801 h 5604001"/>
              <a:gd name="connsiteX1923" fmla="*/ 5385816 w 6293294"/>
              <a:gd name="connsiteY1923" fmla="*/ 1856486 h 5604001"/>
              <a:gd name="connsiteX1924" fmla="*/ 5347716 w 6293294"/>
              <a:gd name="connsiteY1924" fmla="*/ 1898015 h 5604001"/>
              <a:gd name="connsiteX1925" fmla="*/ 1482408 w 6293294"/>
              <a:gd name="connsiteY1925" fmla="*/ 1994980 h 5604001"/>
              <a:gd name="connsiteX1926" fmla="*/ 1426972 w 6293294"/>
              <a:gd name="connsiteY1926" fmla="*/ 1939608 h 5604001"/>
              <a:gd name="connsiteX1927" fmla="*/ 1343851 w 6293294"/>
              <a:gd name="connsiteY1927" fmla="*/ 1901508 h 5604001"/>
              <a:gd name="connsiteX1928" fmla="*/ 1014857 w 6293294"/>
              <a:gd name="connsiteY1928" fmla="*/ 1859915 h 5604001"/>
              <a:gd name="connsiteX1929" fmla="*/ 1011364 w 6293294"/>
              <a:gd name="connsiteY1929" fmla="*/ 1859915 h 5604001"/>
              <a:gd name="connsiteX1930" fmla="*/ 1080643 w 6293294"/>
              <a:gd name="connsiteY1930" fmla="*/ 1852993 h 5604001"/>
              <a:gd name="connsiteX1931" fmla="*/ 1482408 w 6293294"/>
              <a:gd name="connsiteY1931" fmla="*/ 1994980 h 5604001"/>
              <a:gd name="connsiteX1932" fmla="*/ 2916301 w 6293294"/>
              <a:gd name="connsiteY1932" fmla="*/ 1859915 h 5604001"/>
              <a:gd name="connsiteX1933" fmla="*/ 2916301 w 6293294"/>
              <a:gd name="connsiteY1933" fmla="*/ 1849501 h 5604001"/>
              <a:gd name="connsiteX1934" fmla="*/ 2916301 w 6293294"/>
              <a:gd name="connsiteY1934" fmla="*/ 1859915 h 5604001"/>
              <a:gd name="connsiteX1935" fmla="*/ 5209159 w 6293294"/>
              <a:gd name="connsiteY1935" fmla="*/ 1894523 h 5604001"/>
              <a:gd name="connsiteX1936" fmla="*/ 5236909 w 6293294"/>
              <a:gd name="connsiteY1936" fmla="*/ 1898015 h 5604001"/>
              <a:gd name="connsiteX1937" fmla="*/ 5236909 w 6293294"/>
              <a:gd name="connsiteY1937" fmla="*/ 1904937 h 5604001"/>
              <a:gd name="connsiteX1938" fmla="*/ 5247259 w 6293294"/>
              <a:gd name="connsiteY1938" fmla="*/ 1911858 h 5604001"/>
              <a:gd name="connsiteX1939" fmla="*/ 5254181 w 6293294"/>
              <a:gd name="connsiteY1939" fmla="*/ 1929193 h 5604001"/>
              <a:gd name="connsiteX1940" fmla="*/ 5243830 w 6293294"/>
              <a:gd name="connsiteY1940" fmla="*/ 1956880 h 5604001"/>
              <a:gd name="connsiteX1941" fmla="*/ 5261166 w 6293294"/>
              <a:gd name="connsiteY1941" fmla="*/ 2008823 h 5604001"/>
              <a:gd name="connsiteX1942" fmla="*/ 5247259 w 6293294"/>
              <a:gd name="connsiteY1942" fmla="*/ 2036572 h 5604001"/>
              <a:gd name="connsiteX1943" fmla="*/ 5223066 w 6293294"/>
              <a:gd name="connsiteY1943" fmla="*/ 2057337 h 5604001"/>
              <a:gd name="connsiteX1944" fmla="*/ 5212651 w 6293294"/>
              <a:gd name="connsiteY1944" fmla="*/ 2085023 h 5604001"/>
              <a:gd name="connsiteX1945" fmla="*/ 5174551 w 6293294"/>
              <a:gd name="connsiteY1945" fmla="*/ 2109280 h 5604001"/>
              <a:gd name="connsiteX1946" fmla="*/ 5174551 w 6293294"/>
              <a:gd name="connsiteY1946" fmla="*/ 2130044 h 5604001"/>
              <a:gd name="connsiteX1947" fmla="*/ 5153787 w 6293294"/>
              <a:gd name="connsiteY1947" fmla="*/ 2150872 h 5604001"/>
              <a:gd name="connsiteX1948" fmla="*/ 4970209 w 6293294"/>
              <a:gd name="connsiteY1948" fmla="*/ 2247837 h 5604001"/>
              <a:gd name="connsiteX1949" fmla="*/ 5178044 w 6293294"/>
              <a:gd name="connsiteY1949" fmla="*/ 2164715 h 5604001"/>
              <a:gd name="connsiteX1950" fmla="*/ 5191887 w 6293294"/>
              <a:gd name="connsiteY1950" fmla="*/ 2164715 h 5604001"/>
              <a:gd name="connsiteX1951" fmla="*/ 5164137 w 6293294"/>
              <a:gd name="connsiteY1951" fmla="*/ 2223580 h 5604001"/>
              <a:gd name="connsiteX1952" fmla="*/ 5136451 w 6293294"/>
              <a:gd name="connsiteY1952" fmla="*/ 2209737 h 5604001"/>
              <a:gd name="connsiteX1953" fmla="*/ 5091430 w 6293294"/>
              <a:gd name="connsiteY1953" fmla="*/ 2285937 h 5604001"/>
              <a:gd name="connsiteX1954" fmla="*/ 5042916 w 6293294"/>
              <a:gd name="connsiteY1954" fmla="*/ 2261680 h 5604001"/>
              <a:gd name="connsiteX1955" fmla="*/ 5015230 w 6293294"/>
              <a:gd name="connsiteY1955" fmla="*/ 2285937 h 5604001"/>
              <a:gd name="connsiteX1956" fmla="*/ 4966716 w 6293294"/>
              <a:gd name="connsiteY1956" fmla="*/ 2296351 h 5604001"/>
              <a:gd name="connsiteX1957" fmla="*/ 4935537 w 6293294"/>
              <a:gd name="connsiteY1957" fmla="*/ 2330958 h 5604001"/>
              <a:gd name="connsiteX1958" fmla="*/ 4904423 w 6293294"/>
              <a:gd name="connsiteY1958" fmla="*/ 2341372 h 5604001"/>
              <a:gd name="connsiteX1959" fmla="*/ 4859337 w 6293294"/>
              <a:gd name="connsiteY1959" fmla="*/ 2317115 h 5604001"/>
              <a:gd name="connsiteX1960" fmla="*/ 4869751 w 6293294"/>
              <a:gd name="connsiteY1960" fmla="*/ 2251329 h 5604001"/>
              <a:gd name="connsiteX1961" fmla="*/ 4984051 w 6293294"/>
              <a:gd name="connsiteY1961" fmla="*/ 1939608 h 5604001"/>
              <a:gd name="connsiteX1962" fmla="*/ 4994466 w 6293294"/>
              <a:gd name="connsiteY1962" fmla="*/ 1925701 h 5604001"/>
              <a:gd name="connsiteX1963" fmla="*/ 5008309 w 6293294"/>
              <a:gd name="connsiteY1963" fmla="*/ 1967293 h 5604001"/>
              <a:gd name="connsiteX1964" fmla="*/ 4987544 w 6293294"/>
              <a:gd name="connsiteY1964" fmla="*/ 2022729 h 5604001"/>
              <a:gd name="connsiteX1965" fmla="*/ 5008309 w 6293294"/>
              <a:gd name="connsiteY1965" fmla="*/ 2088515 h 5604001"/>
              <a:gd name="connsiteX1966" fmla="*/ 4928616 w 6293294"/>
              <a:gd name="connsiteY1966" fmla="*/ 2251329 h 5604001"/>
              <a:gd name="connsiteX1967" fmla="*/ 5025644 w 6293294"/>
              <a:gd name="connsiteY1967" fmla="*/ 2088515 h 5604001"/>
              <a:gd name="connsiteX1968" fmla="*/ 5008309 w 6293294"/>
              <a:gd name="connsiteY1968" fmla="*/ 2022729 h 5604001"/>
              <a:gd name="connsiteX1969" fmla="*/ 5022151 w 6293294"/>
              <a:gd name="connsiteY1969" fmla="*/ 1970723 h 5604001"/>
              <a:gd name="connsiteX1970" fmla="*/ 5001387 w 6293294"/>
              <a:gd name="connsiteY1970" fmla="*/ 1908429 h 5604001"/>
              <a:gd name="connsiteX1971" fmla="*/ 5015230 w 6293294"/>
              <a:gd name="connsiteY1971" fmla="*/ 1870329 h 5604001"/>
              <a:gd name="connsiteX1972" fmla="*/ 5029074 w 6293294"/>
              <a:gd name="connsiteY1972" fmla="*/ 1870329 h 5604001"/>
              <a:gd name="connsiteX1973" fmla="*/ 5070666 w 6293294"/>
              <a:gd name="connsiteY1973" fmla="*/ 1839151 h 5604001"/>
              <a:gd name="connsiteX1974" fmla="*/ 5115687 w 6293294"/>
              <a:gd name="connsiteY1974" fmla="*/ 1835658 h 5604001"/>
              <a:gd name="connsiteX1975" fmla="*/ 5136451 w 6293294"/>
              <a:gd name="connsiteY1975" fmla="*/ 1828737 h 5604001"/>
              <a:gd name="connsiteX1976" fmla="*/ 5209159 w 6293294"/>
              <a:gd name="connsiteY1976" fmla="*/ 1894523 h 5604001"/>
              <a:gd name="connsiteX1977" fmla="*/ 2885122 w 6293294"/>
              <a:gd name="connsiteY1977" fmla="*/ 1842580 h 5604001"/>
              <a:gd name="connsiteX1978" fmla="*/ 2902458 w 6293294"/>
              <a:gd name="connsiteY1978" fmla="*/ 1825308 h 5604001"/>
              <a:gd name="connsiteX1979" fmla="*/ 2937129 w 6293294"/>
              <a:gd name="connsiteY1979" fmla="*/ 1884172 h 5604001"/>
              <a:gd name="connsiteX1980" fmla="*/ 2923222 w 6293294"/>
              <a:gd name="connsiteY1980" fmla="*/ 1887601 h 5604001"/>
              <a:gd name="connsiteX1981" fmla="*/ 2888615 w 6293294"/>
              <a:gd name="connsiteY1981" fmla="*/ 1859915 h 5604001"/>
              <a:gd name="connsiteX1982" fmla="*/ 2847022 w 6293294"/>
              <a:gd name="connsiteY1982" fmla="*/ 1929193 h 5604001"/>
              <a:gd name="connsiteX1983" fmla="*/ 2833180 w 6293294"/>
              <a:gd name="connsiteY1983" fmla="*/ 1915351 h 5604001"/>
              <a:gd name="connsiteX1984" fmla="*/ 2864358 w 6293294"/>
              <a:gd name="connsiteY1984" fmla="*/ 1870329 h 5604001"/>
              <a:gd name="connsiteX1985" fmla="*/ 2860929 w 6293294"/>
              <a:gd name="connsiteY1985" fmla="*/ 1839151 h 5604001"/>
              <a:gd name="connsiteX1986" fmla="*/ 2836672 w 6293294"/>
              <a:gd name="connsiteY1986" fmla="*/ 1877251 h 5604001"/>
              <a:gd name="connsiteX1987" fmla="*/ 2843594 w 6293294"/>
              <a:gd name="connsiteY1987" fmla="*/ 1884172 h 5604001"/>
              <a:gd name="connsiteX1988" fmla="*/ 2836672 w 6293294"/>
              <a:gd name="connsiteY1988" fmla="*/ 1887601 h 5604001"/>
              <a:gd name="connsiteX1989" fmla="*/ 2826258 w 6293294"/>
              <a:gd name="connsiteY1989" fmla="*/ 1873758 h 5604001"/>
              <a:gd name="connsiteX1990" fmla="*/ 2864358 w 6293294"/>
              <a:gd name="connsiteY1990" fmla="*/ 1821815 h 5604001"/>
              <a:gd name="connsiteX1991" fmla="*/ 2885122 w 6293294"/>
              <a:gd name="connsiteY1991" fmla="*/ 1842580 h 5604001"/>
              <a:gd name="connsiteX1992" fmla="*/ 2971737 w 6293294"/>
              <a:gd name="connsiteY1992" fmla="*/ 1856486 h 5604001"/>
              <a:gd name="connsiteX1993" fmla="*/ 2947480 w 6293294"/>
              <a:gd name="connsiteY1993" fmla="*/ 1918780 h 5604001"/>
              <a:gd name="connsiteX1994" fmla="*/ 2954401 w 6293294"/>
              <a:gd name="connsiteY1994" fmla="*/ 1880680 h 5604001"/>
              <a:gd name="connsiteX1995" fmla="*/ 2950972 w 6293294"/>
              <a:gd name="connsiteY1995" fmla="*/ 1832229 h 5604001"/>
              <a:gd name="connsiteX1996" fmla="*/ 2940558 w 6293294"/>
              <a:gd name="connsiteY1996" fmla="*/ 1866837 h 5604001"/>
              <a:gd name="connsiteX1997" fmla="*/ 2937129 w 6293294"/>
              <a:gd name="connsiteY1997" fmla="*/ 1839151 h 5604001"/>
              <a:gd name="connsiteX1998" fmla="*/ 2950972 w 6293294"/>
              <a:gd name="connsiteY1998" fmla="*/ 1807972 h 5604001"/>
              <a:gd name="connsiteX1999" fmla="*/ 2971737 w 6293294"/>
              <a:gd name="connsiteY1999" fmla="*/ 1856486 h 5604001"/>
              <a:gd name="connsiteX2000" fmla="*/ 5867274 w 6293294"/>
              <a:gd name="connsiteY2000" fmla="*/ 1807972 h 5604001"/>
              <a:gd name="connsiteX2001" fmla="*/ 5614416 w 6293294"/>
              <a:gd name="connsiteY2001" fmla="*/ 1977708 h 5604001"/>
              <a:gd name="connsiteX2002" fmla="*/ 5849937 w 6293294"/>
              <a:gd name="connsiteY2002" fmla="*/ 1804480 h 5604001"/>
              <a:gd name="connsiteX2003" fmla="*/ 5867274 w 6293294"/>
              <a:gd name="connsiteY2003" fmla="*/ 1807972 h 5604001"/>
              <a:gd name="connsiteX2004" fmla="*/ 1530921 w 6293294"/>
              <a:gd name="connsiteY2004" fmla="*/ 1901508 h 5604001"/>
              <a:gd name="connsiteX2005" fmla="*/ 1350835 w 6293294"/>
              <a:gd name="connsiteY2005" fmla="*/ 1801051 h 5604001"/>
              <a:gd name="connsiteX2006" fmla="*/ 1530921 w 6293294"/>
              <a:gd name="connsiteY2006" fmla="*/ 1901508 h 5604001"/>
              <a:gd name="connsiteX2007" fmla="*/ 5462016 w 6293294"/>
              <a:gd name="connsiteY2007" fmla="*/ 1870329 h 5604001"/>
              <a:gd name="connsiteX2008" fmla="*/ 5441251 w 6293294"/>
              <a:gd name="connsiteY2008" fmla="*/ 1894523 h 5604001"/>
              <a:gd name="connsiteX2009" fmla="*/ 5437759 w 6293294"/>
              <a:gd name="connsiteY2009" fmla="*/ 1915351 h 5604001"/>
              <a:gd name="connsiteX2010" fmla="*/ 5458587 w 6293294"/>
              <a:gd name="connsiteY2010" fmla="*/ 1970723 h 5604001"/>
              <a:gd name="connsiteX2011" fmla="*/ 5420487 w 6293294"/>
              <a:gd name="connsiteY2011" fmla="*/ 2019237 h 5604001"/>
              <a:gd name="connsiteX2012" fmla="*/ 5361559 w 6293294"/>
              <a:gd name="connsiteY2012" fmla="*/ 1984629 h 5604001"/>
              <a:gd name="connsiteX2013" fmla="*/ 5320030 w 6293294"/>
              <a:gd name="connsiteY2013" fmla="*/ 1998472 h 5604001"/>
              <a:gd name="connsiteX2014" fmla="*/ 5271516 w 6293294"/>
              <a:gd name="connsiteY2014" fmla="*/ 1988058 h 5604001"/>
              <a:gd name="connsiteX2015" fmla="*/ 5261166 w 6293294"/>
              <a:gd name="connsiteY2015" fmla="*/ 1960372 h 5604001"/>
              <a:gd name="connsiteX2016" fmla="*/ 5268087 w 6293294"/>
              <a:gd name="connsiteY2016" fmla="*/ 1932623 h 5604001"/>
              <a:gd name="connsiteX2017" fmla="*/ 5250751 w 6293294"/>
              <a:gd name="connsiteY2017" fmla="*/ 1894523 h 5604001"/>
              <a:gd name="connsiteX2018" fmla="*/ 5365051 w 6293294"/>
              <a:gd name="connsiteY2018" fmla="*/ 1811401 h 5604001"/>
              <a:gd name="connsiteX2019" fmla="*/ 5399659 w 6293294"/>
              <a:gd name="connsiteY2019" fmla="*/ 1801051 h 5604001"/>
              <a:gd name="connsiteX2020" fmla="*/ 5479351 w 6293294"/>
              <a:gd name="connsiteY2020" fmla="*/ 1780286 h 5604001"/>
              <a:gd name="connsiteX2021" fmla="*/ 5462016 w 6293294"/>
              <a:gd name="connsiteY2021" fmla="*/ 1870329 h 5604001"/>
              <a:gd name="connsiteX2022" fmla="*/ 3816858 w 6293294"/>
              <a:gd name="connsiteY2022" fmla="*/ 1769872 h 5604001"/>
              <a:gd name="connsiteX2023" fmla="*/ 3688715 w 6293294"/>
              <a:gd name="connsiteY2023" fmla="*/ 2008823 h 5604001"/>
              <a:gd name="connsiteX2024" fmla="*/ 3813365 w 6293294"/>
              <a:gd name="connsiteY2024" fmla="*/ 1762951 h 5604001"/>
              <a:gd name="connsiteX2025" fmla="*/ 3816858 w 6293294"/>
              <a:gd name="connsiteY2025" fmla="*/ 1769872 h 5604001"/>
              <a:gd name="connsiteX2026" fmla="*/ 5569395 w 6293294"/>
              <a:gd name="connsiteY2026" fmla="*/ 1901508 h 5604001"/>
              <a:gd name="connsiteX2027" fmla="*/ 5489702 w 6293294"/>
              <a:gd name="connsiteY2027" fmla="*/ 2078101 h 5604001"/>
              <a:gd name="connsiteX2028" fmla="*/ 5430837 w 6293294"/>
              <a:gd name="connsiteY2028" fmla="*/ 2050415 h 5604001"/>
              <a:gd name="connsiteX2029" fmla="*/ 5430837 w 6293294"/>
              <a:gd name="connsiteY2029" fmla="*/ 2029651 h 5604001"/>
              <a:gd name="connsiteX2030" fmla="*/ 5475859 w 6293294"/>
              <a:gd name="connsiteY2030" fmla="*/ 1981137 h 5604001"/>
              <a:gd name="connsiteX2031" fmla="*/ 5479351 w 6293294"/>
              <a:gd name="connsiteY2031" fmla="*/ 1977708 h 5604001"/>
              <a:gd name="connsiteX2032" fmla="*/ 5462016 w 6293294"/>
              <a:gd name="connsiteY2032" fmla="*/ 1953451 h 5604001"/>
              <a:gd name="connsiteX2033" fmla="*/ 5455095 w 6293294"/>
              <a:gd name="connsiteY2033" fmla="*/ 1915351 h 5604001"/>
              <a:gd name="connsiteX2034" fmla="*/ 5482781 w 6293294"/>
              <a:gd name="connsiteY2034" fmla="*/ 1863408 h 5604001"/>
              <a:gd name="connsiteX2035" fmla="*/ 5479351 w 6293294"/>
              <a:gd name="connsiteY2035" fmla="*/ 1828737 h 5604001"/>
              <a:gd name="connsiteX2036" fmla="*/ 5531295 w 6293294"/>
              <a:gd name="connsiteY2036" fmla="*/ 1759458 h 5604001"/>
              <a:gd name="connsiteX2037" fmla="*/ 5569395 w 6293294"/>
              <a:gd name="connsiteY2037" fmla="*/ 1901508 h 5604001"/>
              <a:gd name="connsiteX2038" fmla="*/ 2625408 w 6293294"/>
              <a:gd name="connsiteY2038" fmla="*/ 1783715 h 5604001"/>
              <a:gd name="connsiteX2039" fmla="*/ 2597658 w 6293294"/>
              <a:gd name="connsiteY2039" fmla="*/ 1821815 h 5604001"/>
              <a:gd name="connsiteX2040" fmla="*/ 2611501 w 6293294"/>
              <a:gd name="connsiteY2040" fmla="*/ 1832229 h 5604001"/>
              <a:gd name="connsiteX2041" fmla="*/ 2601151 w 6293294"/>
              <a:gd name="connsiteY2041" fmla="*/ 1846072 h 5604001"/>
              <a:gd name="connsiteX2042" fmla="*/ 2569972 w 6293294"/>
              <a:gd name="connsiteY2042" fmla="*/ 1756029 h 5604001"/>
              <a:gd name="connsiteX2043" fmla="*/ 2583815 w 6293294"/>
              <a:gd name="connsiteY2043" fmla="*/ 1721358 h 5604001"/>
              <a:gd name="connsiteX2044" fmla="*/ 2625408 w 6293294"/>
              <a:gd name="connsiteY2044" fmla="*/ 1783715 h 5604001"/>
              <a:gd name="connsiteX2045" fmla="*/ 3716401 w 6293294"/>
              <a:gd name="connsiteY2045" fmla="*/ 1752537 h 5604001"/>
              <a:gd name="connsiteX2046" fmla="*/ 3591687 w 6293294"/>
              <a:gd name="connsiteY2046" fmla="*/ 2033080 h 5604001"/>
              <a:gd name="connsiteX2047" fmla="*/ 3712908 w 6293294"/>
              <a:gd name="connsiteY2047" fmla="*/ 1714437 h 5604001"/>
              <a:gd name="connsiteX2048" fmla="*/ 3716401 w 6293294"/>
              <a:gd name="connsiteY2048" fmla="*/ 1752537 h 5604001"/>
              <a:gd name="connsiteX2049" fmla="*/ 2770886 w 6293294"/>
              <a:gd name="connsiteY2049" fmla="*/ 1728280 h 5604001"/>
              <a:gd name="connsiteX2050" fmla="*/ 2770886 w 6293294"/>
              <a:gd name="connsiteY2050" fmla="*/ 1707515 h 5604001"/>
              <a:gd name="connsiteX2051" fmla="*/ 2770886 w 6293294"/>
              <a:gd name="connsiteY2051" fmla="*/ 1728280 h 5604001"/>
              <a:gd name="connsiteX2052" fmla="*/ 2860929 w 6293294"/>
              <a:gd name="connsiteY2052" fmla="*/ 1704086 h 5604001"/>
              <a:gd name="connsiteX2053" fmla="*/ 2860929 w 6293294"/>
              <a:gd name="connsiteY2053" fmla="*/ 1717929 h 5604001"/>
              <a:gd name="connsiteX2054" fmla="*/ 2826258 w 6293294"/>
              <a:gd name="connsiteY2054" fmla="*/ 1745615 h 5604001"/>
              <a:gd name="connsiteX2055" fmla="*/ 2850515 w 6293294"/>
              <a:gd name="connsiteY2055" fmla="*/ 1704086 h 5604001"/>
              <a:gd name="connsiteX2056" fmla="*/ 2860929 w 6293294"/>
              <a:gd name="connsiteY2056" fmla="*/ 1704086 h 5604001"/>
              <a:gd name="connsiteX2057" fmla="*/ 5441251 w 6293294"/>
              <a:gd name="connsiteY2057" fmla="*/ 1749108 h 5604001"/>
              <a:gd name="connsiteX2058" fmla="*/ 5482781 w 6293294"/>
              <a:gd name="connsiteY2058" fmla="*/ 1742186 h 5604001"/>
              <a:gd name="connsiteX2059" fmla="*/ 5510530 w 6293294"/>
              <a:gd name="connsiteY2059" fmla="*/ 1745615 h 5604001"/>
              <a:gd name="connsiteX2060" fmla="*/ 5462016 w 6293294"/>
              <a:gd name="connsiteY2060" fmla="*/ 1769872 h 5604001"/>
              <a:gd name="connsiteX2061" fmla="*/ 5240337 w 6293294"/>
              <a:gd name="connsiteY2061" fmla="*/ 1887601 h 5604001"/>
              <a:gd name="connsiteX2062" fmla="*/ 5226495 w 6293294"/>
              <a:gd name="connsiteY2062" fmla="*/ 1884172 h 5604001"/>
              <a:gd name="connsiteX2063" fmla="*/ 5240337 w 6293294"/>
              <a:gd name="connsiteY2063" fmla="*/ 1828737 h 5604001"/>
              <a:gd name="connsiteX2064" fmla="*/ 5264595 w 6293294"/>
              <a:gd name="connsiteY2064" fmla="*/ 1811401 h 5604001"/>
              <a:gd name="connsiteX2065" fmla="*/ 5281930 w 6293294"/>
              <a:gd name="connsiteY2065" fmla="*/ 1762951 h 5604001"/>
              <a:gd name="connsiteX2066" fmla="*/ 5326951 w 6293294"/>
              <a:gd name="connsiteY2066" fmla="*/ 1735201 h 5604001"/>
              <a:gd name="connsiteX2067" fmla="*/ 5382387 w 6293294"/>
              <a:gd name="connsiteY2067" fmla="*/ 1693672 h 5604001"/>
              <a:gd name="connsiteX2068" fmla="*/ 5441251 w 6293294"/>
              <a:gd name="connsiteY2068" fmla="*/ 1749108 h 5604001"/>
              <a:gd name="connsiteX2069" fmla="*/ 5025644 w 6293294"/>
              <a:gd name="connsiteY2069" fmla="*/ 1752537 h 5604001"/>
              <a:gd name="connsiteX2070" fmla="*/ 5008309 w 6293294"/>
              <a:gd name="connsiteY2070" fmla="*/ 1801051 h 5604001"/>
              <a:gd name="connsiteX2071" fmla="*/ 4987544 w 6293294"/>
              <a:gd name="connsiteY2071" fmla="*/ 1828737 h 5604001"/>
              <a:gd name="connsiteX2072" fmla="*/ 4984051 w 6293294"/>
              <a:gd name="connsiteY2072" fmla="*/ 1904937 h 5604001"/>
              <a:gd name="connsiteX2073" fmla="*/ 4959795 w 6293294"/>
              <a:gd name="connsiteY2073" fmla="*/ 1943037 h 5604001"/>
              <a:gd name="connsiteX2074" fmla="*/ 4952874 w 6293294"/>
              <a:gd name="connsiteY2074" fmla="*/ 1877251 h 5604001"/>
              <a:gd name="connsiteX2075" fmla="*/ 5008309 w 6293294"/>
              <a:gd name="connsiteY2075" fmla="*/ 1693672 h 5604001"/>
              <a:gd name="connsiteX2076" fmla="*/ 5025644 w 6293294"/>
              <a:gd name="connsiteY2076" fmla="*/ 1752537 h 5604001"/>
              <a:gd name="connsiteX2077" fmla="*/ 2878201 w 6293294"/>
              <a:gd name="connsiteY2077" fmla="*/ 1714437 h 5604001"/>
              <a:gd name="connsiteX2078" fmla="*/ 2829751 w 6293294"/>
              <a:gd name="connsiteY2078" fmla="*/ 1783715 h 5604001"/>
              <a:gd name="connsiteX2079" fmla="*/ 2812415 w 6293294"/>
              <a:gd name="connsiteY2079" fmla="*/ 1745615 h 5604001"/>
              <a:gd name="connsiteX2080" fmla="*/ 2857437 w 6293294"/>
              <a:gd name="connsiteY2080" fmla="*/ 1686751 h 5604001"/>
              <a:gd name="connsiteX2081" fmla="*/ 2878201 w 6293294"/>
              <a:gd name="connsiteY2081" fmla="*/ 1714437 h 5604001"/>
              <a:gd name="connsiteX2082" fmla="*/ 5150295 w 6293294"/>
              <a:gd name="connsiteY2082" fmla="*/ 1776793 h 5604001"/>
              <a:gd name="connsiteX2083" fmla="*/ 5178044 w 6293294"/>
              <a:gd name="connsiteY2083" fmla="*/ 1676337 h 5604001"/>
              <a:gd name="connsiteX2084" fmla="*/ 5150295 w 6293294"/>
              <a:gd name="connsiteY2084" fmla="*/ 1776793 h 5604001"/>
              <a:gd name="connsiteX2085" fmla="*/ 5874195 w 6293294"/>
              <a:gd name="connsiteY2085" fmla="*/ 1697101 h 5604001"/>
              <a:gd name="connsiteX2086" fmla="*/ 5926137 w 6293294"/>
              <a:gd name="connsiteY2086" fmla="*/ 1704086 h 5604001"/>
              <a:gd name="connsiteX2087" fmla="*/ 5953824 w 6293294"/>
              <a:gd name="connsiteY2087" fmla="*/ 1745615 h 5604001"/>
              <a:gd name="connsiteX2088" fmla="*/ 5933059 w 6293294"/>
              <a:gd name="connsiteY2088" fmla="*/ 1773301 h 5604001"/>
              <a:gd name="connsiteX2089" fmla="*/ 5974651 w 6293294"/>
              <a:gd name="connsiteY2089" fmla="*/ 1807972 h 5604001"/>
              <a:gd name="connsiteX2090" fmla="*/ 6040437 w 6293294"/>
              <a:gd name="connsiteY2090" fmla="*/ 1773301 h 5604001"/>
              <a:gd name="connsiteX2091" fmla="*/ 6088951 w 6293294"/>
              <a:gd name="connsiteY2091" fmla="*/ 1832229 h 5604001"/>
              <a:gd name="connsiteX2092" fmla="*/ 6092381 w 6293294"/>
              <a:gd name="connsiteY2092" fmla="*/ 1856486 h 5604001"/>
              <a:gd name="connsiteX2093" fmla="*/ 6085459 w 6293294"/>
              <a:gd name="connsiteY2093" fmla="*/ 1884172 h 5604001"/>
              <a:gd name="connsiteX2094" fmla="*/ 6095874 w 6293294"/>
              <a:gd name="connsiteY2094" fmla="*/ 1894523 h 5604001"/>
              <a:gd name="connsiteX2095" fmla="*/ 6106224 w 6293294"/>
              <a:gd name="connsiteY2095" fmla="*/ 1887601 h 5604001"/>
              <a:gd name="connsiteX2096" fmla="*/ 6133974 w 6293294"/>
              <a:gd name="connsiteY2096" fmla="*/ 1929193 h 5604001"/>
              <a:gd name="connsiteX2097" fmla="*/ 6099302 w 6293294"/>
              <a:gd name="connsiteY2097" fmla="*/ 2001901 h 5604001"/>
              <a:gd name="connsiteX2098" fmla="*/ 6036945 w 6293294"/>
              <a:gd name="connsiteY2098" fmla="*/ 2026158 h 5604001"/>
              <a:gd name="connsiteX2099" fmla="*/ 5908802 w 6293294"/>
              <a:gd name="connsiteY2099" fmla="*/ 2161223 h 5604001"/>
              <a:gd name="connsiteX2100" fmla="*/ 5919216 w 6293294"/>
              <a:gd name="connsiteY2100" fmla="*/ 2164715 h 5604001"/>
              <a:gd name="connsiteX2101" fmla="*/ 6030024 w 6293294"/>
              <a:gd name="connsiteY2101" fmla="*/ 2057337 h 5604001"/>
              <a:gd name="connsiteX2102" fmla="*/ 6075045 w 6293294"/>
              <a:gd name="connsiteY2102" fmla="*/ 2029651 h 5604001"/>
              <a:gd name="connsiteX2103" fmla="*/ 6085459 w 6293294"/>
              <a:gd name="connsiteY2103" fmla="*/ 2029651 h 5604001"/>
              <a:gd name="connsiteX2104" fmla="*/ 6085459 w 6293294"/>
              <a:gd name="connsiteY2104" fmla="*/ 2036572 h 5604001"/>
              <a:gd name="connsiteX2105" fmla="*/ 5950395 w 6293294"/>
              <a:gd name="connsiteY2105" fmla="*/ 2247837 h 5604001"/>
              <a:gd name="connsiteX2106" fmla="*/ 5901881 w 6293294"/>
              <a:gd name="connsiteY2106" fmla="*/ 2164715 h 5604001"/>
              <a:gd name="connsiteX2107" fmla="*/ 5922645 w 6293294"/>
              <a:gd name="connsiteY2107" fmla="*/ 2112772 h 5604001"/>
              <a:gd name="connsiteX2108" fmla="*/ 5898451 w 6293294"/>
              <a:gd name="connsiteY2108" fmla="*/ 2064258 h 5604001"/>
              <a:gd name="connsiteX2109" fmla="*/ 5860351 w 6293294"/>
              <a:gd name="connsiteY2109" fmla="*/ 1984629 h 5604001"/>
              <a:gd name="connsiteX2110" fmla="*/ 5804916 w 6293294"/>
              <a:gd name="connsiteY2110" fmla="*/ 1984629 h 5604001"/>
              <a:gd name="connsiteX2111" fmla="*/ 5725224 w 6293294"/>
              <a:gd name="connsiteY2111" fmla="*/ 1960372 h 5604001"/>
              <a:gd name="connsiteX2112" fmla="*/ 5649024 w 6293294"/>
              <a:gd name="connsiteY2112" fmla="*/ 1988058 h 5604001"/>
              <a:gd name="connsiteX2113" fmla="*/ 5548630 w 6293294"/>
              <a:gd name="connsiteY2113" fmla="*/ 2033080 h 5604001"/>
              <a:gd name="connsiteX2114" fmla="*/ 5531295 w 6293294"/>
              <a:gd name="connsiteY2114" fmla="*/ 2081593 h 5604001"/>
              <a:gd name="connsiteX2115" fmla="*/ 5496687 w 6293294"/>
              <a:gd name="connsiteY2115" fmla="*/ 2109280 h 5604001"/>
              <a:gd name="connsiteX2116" fmla="*/ 5493195 w 6293294"/>
              <a:gd name="connsiteY2116" fmla="*/ 2088515 h 5604001"/>
              <a:gd name="connsiteX2117" fmla="*/ 5534787 w 6293294"/>
              <a:gd name="connsiteY2117" fmla="*/ 2036572 h 5604001"/>
              <a:gd name="connsiteX2118" fmla="*/ 5586730 w 6293294"/>
              <a:gd name="connsiteY2118" fmla="*/ 1894523 h 5604001"/>
              <a:gd name="connsiteX2119" fmla="*/ 5607495 w 6293294"/>
              <a:gd name="connsiteY2119" fmla="*/ 1842580 h 5604001"/>
              <a:gd name="connsiteX2120" fmla="*/ 5676774 w 6293294"/>
              <a:gd name="connsiteY2120" fmla="*/ 1738693 h 5604001"/>
              <a:gd name="connsiteX2121" fmla="*/ 5756402 w 6293294"/>
              <a:gd name="connsiteY2121" fmla="*/ 1721358 h 5604001"/>
              <a:gd name="connsiteX2122" fmla="*/ 5818759 w 6293294"/>
              <a:gd name="connsiteY2122" fmla="*/ 1665986 h 5604001"/>
              <a:gd name="connsiteX2123" fmla="*/ 5874195 w 6293294"/>
              <a:gd name="connsiteY2123" fmla="*/ 1697101 h 5604001"/>
              <a:gd name="connsiteX2124" fmla="*/ 2968308 w 6293294"/>
              <a:gd name="connsiteY2124" fmla="*/ 1693672 h 5604001"/>
              <a:gd name="connsiteX2125" fmla="*/ 2947480 w 6293294"/>
              <a:gd name="connsiteY2125" fmla="*/ 1742186 h 5604001"/>
              <a:gd name="connsiteX2126" fmla="*/ 2930208 w 6293294"/>
              <a:gd name="connsiteY2126" fmla="*/ 1742186 h 5604001"/>
              <a:gd name="connsiteX2127" fmla="*/ 2930208 w 6293294"/>
              <a:gd name="connsiteY2127" fmla="*/ 1728280 h 5604001"/>
              <a:gd name="connsiteX2128" fmla="*/ 2947480 w 6293294"/>
              <a:gd name="connsiteY2128" fmla="*/ 1690180 h 5604001"/>
              <a:gd name="connsiteX2129" fmla="*/ 2940558 w 6293294"/>
              <a:gd name="connsiteY2129" fmla="*/ 1669415 h 5604001"/>
              <a:gd name="connsiteX2130" fmla="*/ 2912872 w 6293294"/>
              <a:gd name="connsiteY2130" fmla="*/ 1752537 h 5604001"/>
              <a:gd name="connsiteX2131" fmla="*/ 2905951 w 6293294"/>
              <a:gd name="connsiteY2131" fmla="*/ 1711008 h 5604001"/>
              <a:gd name="connsiteX2132" fmla="*/ 2937129 w 6293294"/>
              <a:gd name="connsiteY2132" fmla="*/ 1648651 h 5604001"/>
              <a:gd name="connsiteX2133" fmla="*/ 2968308 w 6293294"/>
              <a:gd name="connsiteY2133" fmla="*/ 1693672 h 5604001"/>
              <a:gd name="connsiteX2134" fmla="*/ 5081016 w 6293294"/>
              <a:gd name="connsiteY2134" fmla="*/ 1783715 h 5604001"/>
              <a:gd name="connsiteX2135" fmla="*/ 5077587 w 6293294"/>
              <a:gd name="connsiteY2135" fmla="*/ 1756029 h 5604001"/>
              <a:gd name="connsiteX2136" fmla="*/ 5115687 w 6293294"/>
              <a:gd name="connsiteY2136" fmla="*/ 1645158 h 5604001"/>
              <a:gd name="connsiteX2137" fmla="*/ 5081016 w 6293294"/>
              <a:gd name="connsiteY2137" fmla="*/ 1783715 h 5604001"/>
              <a:gd name="connsiteX2138" fmla="*/ 5496687 w 6293294"/>
              <a:gd name="connsiteY2138" fmla="*/ 1631315 h 5604001"/>
              <a:gd name="connsiteX2139" fmla="*/ 5496687 w 6293294"/>
              <a:gd name="connsiteY2139" fmla="*/ 1652080 h 5604001"/>
              <a:gd name="connsiteX2140" fmla="*/ 5527802 w 6293294"/>
              <a:gd name="connsiteY2140" fmla="*/ 1669415 h 5604001"/>
              <a:gd name="connsiteX2141" fmla="*/ 5538216 w 6293294"/>
              <a:gd name="connsiteY2141" fmla="*/ 1707515 h 5604001"/>
              <a:gd name="connsiteX2142" fmla="*/ 5527802 w 6293294"/>
              <a:gd name="connsiteY2142" fmla="*/ 1735201 h 5604001"/>
              <a:gd name="connsiteX2143" fmla="*/ 5482781 w 6293294"/>
              <a:gd name="connsiteY2143" fmla="*/ 1724851 h 5604001"/>
              <a:gd name="connsiteX2144" fmla="*/ 5434330 w 6293294"/>
              <a:gd name="connsiteY2144" fmla="*/ 1731772 h 5604001"/>
              <a:gd name="connsiteX2145" fmla="*/ 5382387 w 6293294"/>
              <a:gd name="connsiteY2145" fmla="*/ 1679829 h 5604001"/>
              <a:gd name="connsiteX2146" fmla="*/ 5320030 w 6293294"/>
              <a:gd name="connsiteY2146" fmla="*/ 1717929 h 5604001"/>
              <a:gd name="connsiteX2147" fmla="*/ 5268087 w 6293294"/>
              <a:gd name="connsiteY2147" fmla="*/ 1752537 h 5604001"/>
              <a:gd name="connsiteX2148" fmla="*/ 5254181 w 6293294"/>
              <a:gd name="connsiteY2148" fmla="*/ 1801051 h 5604001"/>
              <a:gd name="connsiteX2149" fmla="*/ 5216081 w 6293294"/>
              <a:gd name="connsiteY2149" fmla="*/ 1870329 h 5604001"/>
              <a:gd name="connsiteX2150" fmla="*/ 5178044 w 6293294"/>
              <a:gd name="connsiteY2150" fmla="*/ 1818386 h 5604001"/>
              <a:gd name="connsiteX2151" fmla="*/ 5209159 w 6293294"/>
              <a:gd name="connsiteY2151" fmla="*/ 1728280 h 5604001"/>
              <a:gd name="connsiteX2152" fmla="*/ 5247259 w 6293294"/>
              <a:gd name="connsiteY2152" fmla="*/ 1676337 h 5604001"/>
              <a:gd name="connsiteX2153" fmla="*/ 5167630 w 6293294"/>
              <a:gd name="connsiteY2153" fmla="*/ 1818386 h 5604001"/>
              <a:gd name="connsiteX2154" fmla="*/ 5136451 w 6293294"/>
              <a:gd name="connsiteY2154" fmla="*/ 1811401 h 5604001"/>
              <a:gd name="connsiteX2155" fmla="*/ 5063744 w 6293294"/>
              <a:gd name="connsiteY2155" fmla="*/ 1821815 h 5604001"/>
              <a:gd name="connsiteX2156" fmla="*/ 5022151 w 6293294"/>
              <a:gd name="connsiteY2156" fmla="*/ 1849501 h 5604001"/>
              <a:gd name="connsiteX2157" fmla="*/ 5008309 w 6293294"/>
              <a:gd name="connsiteY2157" fmla="*/ 1856486 h 5604001"/>
              <a:gd name="connsiteX2158" fmla="*/ 5008309 w 6293294"/>
              <a:gd name="connsiteY2158" fmla="*/ 1832229 h 5604001"/>
              <a:gd name="connsiteX2159" fmla="*/ 5046409 w 6293294"/>
              <a:gd name="connsiteY2159" fmla="*/ 1752537 h 5604001"/>
              <a:gd name="connsiteX2160" fmla="*/ 5015230 w 6293294"/>
              <a:gd name="connsiteY2160" fmla="*/ 1676337 h 5604001"/>
              <a:gd name="connsiteX2161" fmla="*/ 5049837 w 6293294"/>
              <a:gd name="connsiteY2161" fmla="*/ 1638237 h 5604001"/>
              <a:gd name="connsiteX2162" fmla="*/ 5067174 w 6293294"/>
              <a:gd name="connsiteY2162" fmla="*/ 1634808 h 5604001"/>
              <a:gd name="connsiteX2163" fmla="*/ 5132959 w 6293294"/>
              <a:gd name="connsiteY2163" fmla="*/ 1607058 h 5604001"/>
              <a:gd name="connsiteX2164" fmla="*/ 5178044 w 6293294"/>
              <a:gd name="connsiteY2164" fmla="*/ 1627886 h 5604001"/>
              <a:gd name="connsiteX2165" fmla="*/ 5212651 w 6293294"/>
              <a:gd name="connsiteY2165" fmla="*/ 1617472 h 5604001"/>
              <a:gd name="connsiteX2166" fmla="*/ 5285359 w 6293294"/>
              <a:gd name="connsiteY2166" fmla="*/ 1683258 h 5604001"/>
              <a:gd name="connsiteX2167" fmla="*/ 5295774 w 6293294"/>
              <a:gd name="connsiteY2167" fmla="*/ 1686751 h 5604001"/>
              <a:gd name="connsiteX2168" fmla="*/ 5320030 w 6293294"/>
              <a:gd name="connsiteY2168" fmla="*/ 1662493 h 5604001"/>
              <a:gd name="connsiteX2169" fmla="*/ 5347716 w 6293294"/>
              <a:gd name="connsiteY2169" fmla="*/ 1662493 h 5604001"/>
              <a:gd name="connsiteX2170" fmla="*/ 5371974 w 6293294"/>
              <a:gd name="connsiteY2170" fmla="*/ 1638237 h 5604001"/>
              <a:gd name="connsiteX2171" fmla="*/ 5396230 w 6293294"/>
              <a:gd name="connsiteY2171" fmla="*/ 1638237 h 5604001"/>
              <a:gd name="connsiteX2172" fmla="*/ 5462016 w 6293294"/>
              <a:gd name="connsiteY2172" fmla="*/ 1603629 h 5604001"/>
              <a:gd name="connsiteX2173" fmla="*/ 5496687 w 6293294"/>
              <a:gd name="connsiteY2173" fmla="*/ 1631315 h 5604001"/>
              <a:gd name="connsiteX2174" fmla="*/ 1378521 w 6293294"/>
              <a:gd name="connsiteY2174" fmla="*/ 1721358 h 5604001"/>
              <a:gd name="connsiteX2175" fmla="*/ 1537843 w 6293294"/>
              <a:gd name="connsiteY2175" fmla="*/ 1700593 h 5604001"/>
              <a:gd name="connsiteX2176" fmla="*/ 1558608 w 6293294"/>
              <a:gd name="connsiteY2176" fmla="*/ 1704086 h 5604001"/>
              <a:gd name="connsiteX2177" fmla="*/ 1627886 w 6293294"/>
              <a:gd name="connsiteY2177" fmla="*/ 1776793 h 5604001"/>
              <a:gd name="connsiteX2178" fmla="*/ 1669478 w 6293294"/>
              <a:gd name="connsiteY2178" fmla="*/ 1801051 h 5604001"/>
              <a:gd name="connsiteX2179" fmla="*/ 1752600 w 6293294"/>
              <a:gd name="connsiteY2179" fmla="*/ 1811401 h 5604001"/>
              <a:gd name="connsiteX2180" fmla="*/ 1811464 w 6293294"/>
              <a:gd name="connsiteY2180" fmla="*/ 1807972 h 5604001"/>
              <a:gd name="connsiteX2181" fmla="*/ 1873821 w 6293294"/>
              <a:gd name="connsiteY2181" fmla="*/ 1794129 h 5604001"/>
              <a:gd name="connsiteX2182" fmla="*/ 2033143 w 6293294"/>
              <a:gd name="connsiteY2182" fmla="*/ 1908429 h 5604001"/>
              <a:gd name="connsiteX2183" fmla="*/ 1901508 w 6293294"/>
              <a:gd name="connsiteY2183" fmla="*/ 1901508 h 5604001"/>
              <a:gd name="connsiteX2184" fmla="*/ 1541272 w 6293294"/>
              <a:gd name="connsiteY2184" fmla="*/ 1974215 h 5604001"/>
              <a:gd name="connsiteX2185" fmla="*/ 1530921 w 6293294"/>
              <a:gd name="connsiteY2185" fmla="*/ 1988058 h 5604001"/>
              <a:gd name="connsiteX2186" fmla="*/ 1485900 w 6293294"/>
              <a:gd name="connsiteY2186" fmla="*/ 2088515 h 5604001"/>
              <a:gd name="connsiteX2187" fmla="*/ 1610551 w 6293294"/>
              <a:gd name="connsiteY2187" fmla="*/ 2216658 h 5604001"/>
              <a:gd name="connsiteX2188" fmla="*/ 1679829 w 6293294"/>
              <a:gd name="connsiteY2188" fmla="*/ 2244344 h 5604001"/>
              <a:gd name="connsiteX2189" fmla="*/ 1704086 w 6293294"/>
              <a:gd name="connsiteY2189" fmla="*/ 2296351 h 5604001"/>
              <a:gd name="connsiteX2190" fmla="*/ 1728343 w 6293294"/>
              <a:gd name="connsiteY2190" fmla="*/ 2348294 h 5604001"/>
              <a:gd name="connsiteX2191" fmla="*/ 1891094 w 6293294"/>
              <a:gd name="connsiteY2191" fmla="*/ 2403666 h 5604001"/>
              <a:gd name="connsiteX2192" fmla="*/ 1918843 w 6293294"/>
              <a:gd name="connsiteY2192" fmla="*/ 2455672 h 5604001"/>
              <a:gd name="connsiteX2193" fmla="*/ 2088515 w 6293294"/>
              <a:gd name="connsiteY2193" fmla="*/ 2538794 h 5604001"/>
              <a:gd name="connsiteX2194" fmla="*/ 2033143 w 6293294"/>
              <a:gd name="connsiteY2194" fmla="*/ 2656523 h 5604001"/>
              <a:gd name="connsiteX2195" fmla="*/ 2130108 w 6293294"/>
              <a:gd name="connsiteY2195" fmla="*/ 2795080 h 5604001"/>
              <a:gd name="connsiteX2196" fmla="*/ 2105851 w 6293294"/>
              <a:gd name="connsiteY2196" fmla="*/ 2822766 h 5604001"/>
              <a:gd name="connsiteX2197" fmla="*/ 2092008 w 6293294"/>
              <a:gd name="connsiteY2197" fmla="*/ 2864358 h 5604001"/>
              <a:gd name="connsiteX2198" fmla="*/ 2116264 w 6293294"/>
              <a:gd name="connsiteY2198" fmla="*/ 2916301 h 5604001"/>
              <a:gd name="connsiteX2199" fmla="*/ 1891094 w 6293294"/>
              <a:gd name="connsiteY2199" fmla="*/ 3034030 h 5604001"/>
              <a:gd name="connsiteX2200" fmla="*/ 1832229 w 6293294"/>
              <a:gd name="connsiteY2200" fmla="*/ 3044444 h 5604001"/>
              <a:gd name="connsiteX2201" fmla="*/ 1745678 w 6293294"/>
              <a:gd name="connsiteY2201" fmla="*/ 3172587 h 5604001"/>
              <a:gd name="connsiteX2202" fmla="*/ 1762951 w 6293294"/>
              <a:gd name="connsiteY2202" fmla="*/ 3203766 h 5604001"/>
              <a:gd name="connsiteX2203" fmla="*/ 1762951 w 6293294"/>
              <a:gd name="connsiteY2203" fmla="*/ 3189923 h 5604001"/>
              <a:gd name="connsiteX2204" fmla="*/ 1828800 w 6293294"/>
              <a:gd name="connsiteY2204" fmla="*/ 3075623 h 5604001"/>
              <a:gd name="connsiteX2205" fmla="*/ 1870329 w 6293294"/>
              <a:gd name="connsiteY2205" fmla="*/ 3061780 h 5604001"/>
              <a:gd name="connsiteX2206" fmla="*/ 1905000 w 6293294"/>
              <a:gd name="connsiteY2206" fmla="*/ 3061780 h 5604001"/>
              <a:gd name="connsiteX2207" fmla="*/ 1922272 w 6293294"/>
              <a:gd name="connsiteY2207" fmla="*/ 3023680 h 5604001"/>
              <a:gd name="connsiteX2208" fmla="*/ 2109343 w 6293294"/>
              <a:gd name="connsiteY2208" fmla="*/ 2930144 h 5604001"/>
              <a:gd name="connsiteX2209" fmla="*/ 2185543 w 6293294"/>
              <a:gd name="connsiteY2209" fmla="*/ 2971737 h 5604001"/>
              <a:gd name="connsiteX2210" fmla="*/ 2112772 w 6293294"/>
              <a:gd name="connsiteY2210" fmla="*/ 3009837 h 5604001"/>
              <a:gd name="connsiteX2211" fmla="*/ 1963864 w 6293294"/>
              <a:gd name="connsiteY2211" fmla="*/ 3158744 h 5604001"/>
              <a:gd name="connsiteX2212" fmla="*/ 1908429 w 6293294"/>
              <a:gd name="connsiteY2212" fmla="*/ 3189923 h 5604001"/>
              <a:gd name="connsiteX2213" fmla="*/ 1773364 w 6293294"/>
              <a:gd name="connsiteY2213" fmla="*/ 3238437 h 5604001"/>
              <a:gd name="connsiteX2214" fmla="*/ 1745678 w 6293294"/>
              <a:gd name="connsiteY2214" fmla="*/ 3234944 h 5604001"/>
              <a:gd name="connsiteX2215" fmla="*/ 1693672 w 6293294"/>
              <a:gd name="connsiteY2215" fmla="*/ 3210687 h 5604001"/>
              <a:gd name="connsiteX2216" fmla="*/ 1662494 w 6293294"/>
              <a:gd name="connsiteY2216" fmla="*/ 3228023 h 5604001"/>
              <a:gd name="connsiteX2217" fmla="*/ 1589786 w 6293294"/>
              <a:gd name="connsiteY2217" fmla="*/ 3248787 h 5604001"/>
              <a:gd name="connsiteX2218" fmla="*/ 1506664 w 6293294"/>
              <a:gd name="connsiteY2218" fmla="*/ 3217609 h 5604001"/>
              <a:gd name="connsiteX2219" fmla="*/ 1482408 w 6293294"/>
              <a:gd name="connsiteY2219" fmla="*/ 3172587 h 5604001"/>
              <a:gd name="connsiteX2220" fmla="*/ 1440878 w 6293294"/>
              <a:gd name="connsiteY2220" fmla="*/ 3169158 h 5604001"/>
              <a:gd name="connsiteX2221" fmla="*/ 1347343 w 6293294"/>
              <a:gd name="connsiteY2221" fmla="*/ 3086037 h 5604001"/>
              <a:gd name="connsiteX2222" fmla="*/ 1354264 w 6293294"/>
              <a:gd name="connsiteY2222" fmla="*/ 3072130 h 5604001"/>
              <a:gd name="connsiteX2223" fmla="*/ 1347343 w 6293294"/>
              <a:gd name="connsiteY2223" fmla="*/ 3054858 h 5604001"/>
              <a:gd name="connsiteX2224" fmla="*/ 1350835 w 6293294"/>
              <a:gd name="connsiteY2224" fmla="*/ 3030601 h 5604001"/>
              <a:gd name="connsiteX2225" fmla="*/ 1378521 w 6293294"/>
              <a:gd name="connsiteY2225" fmla="*/ 2954401 h 5604001"/>
              <a:gd name="connsiteX2226" fmla="*/ 1312735 w 6293294"/>
              <a:gd name="connsiteY2226" fmla="*/ 2895537 h 5604001"/>
              <a:gd name="connsiteX2227" fmla="*/ 1271143 w 6293294"/>
              <a:gd name="connsiteY2227" fmla="*/ 2791587 h 5604001"/>
              <a:gd name="connsiteX2228" fmla="*/ 1274635 w 6293294"/>
              <a:gd name="connsiteY2228" fmla="*/ 2756980 h 5604001"/>
              <a:gd name="connsiteX2229" fmla="*/ 1323086 w 6293294"/>
              <a:gd name="connsiteY2229" fmla="*/ 2705037 h 5604001"/>
              <a:gd name="connsiteX2230" fmla="*/ 1347343 w 6293294"/>
              <a:gd name="connsiteY2230" fmla="*/ 2698115 h 5604001"/>
              <a:gd name="connsiteX2231" fmla="*/ 1357757 w 6293294"/>
              <a:gd name="connsiteY2231" fmla="*/ 2684209 h 5604001"/>
              <a:gd name="connsiteX2232" fmla="*/ 1340421 w 6293294"/>
              <a:gd name="connsiteY2232" fmla="*/ 2628837 h 5604001"/>
              <a:gd name="connsiteX2233" fmla="*/ 1354264 w 6293294"/>
              <a:gd name="connsiteY2233" fmla="*/ 2583815 h 5604001"/>
              <a:gd name="connsiteX2234" fmla="*/ 1472057 w 6293294"/>
              <a:gd name="connsiteY2234" fmla="*/ 2497201 h 5604001"/>
              <a:gd name="connsiteX2235" fmla="*/ 1659064 w 6293294"/>
              <a:gd name="connsiteY2235" fmla="*/ 2531872 h 5604001"/>
              <a:gd name="connsiteX2236" fmla="*/ 1804543 w 6293294"/>
              <a:gd name="connsiteY2236" fmla="*/ 2500694 h 5604001"/>
              <a:gd name="connsiteX2237" fmla="*/ 1825308 w 6293294"/>
              <a:gd name="connsiteY2237" fmla="*/ 2542223 h 5604001"/>
              <a:gd name="connsiteX2238" fmla="*/ 1856486 w 6293294"/>
              <a:gd name="connsiteY2238" fmla="*/ 2483358 h 5604001"/>
              <a:gd name="connsiteX2239" fmla="*/ 1825308 w 6293294"/>
              <a:gd name="connsiteY2239" fmla="*/ 2479866 h 5604001"/>
              <a:gd name="connsiteX2240" fmla="*/ 1804543 w 6293294"/>
              <a:gd name="connsiteY2240" fmla="*/ 2459101 h 5604001"/>
              <a:gd name="connsiteX2241" fmla="*/ 1745678 w 6293294"/>
              <a:gd name="connsiteY2241" fmla="*/ 2438337 h 5604001"/>
              <a:gd name="connsiteX2242" fmla="*/ 1683321 w 6293294"/>
              <a:gd name="connsiteY2242" fmla="*/ 2438337 h 5604001"/>
              <a:gd name="connsiteX2243" fmla="*/ 1558608 w 6293294"/>
              <a:gd name="connsiteY2243" fmla="*/ 2289366 h 5604001"/>
              <a:gd name="connsiteX2244" fmla="*/ 1489329 w 6293294"/>
              <a:gd name="connsiteY2244" fmla="*/ 2289366 h 5604001"/>
              <a:gd name="connsiteX2245" fmla="*/ 1472057 w 6293294"/>
              <a:gd name="connsiteY2245" fmla="*/ 2230501 h 5604001"/>
              <a:gd name="connsiteX2246" fmla="*/ 1326578 w 6293294"/>
              <a:gd name="connsiteY2246" fmla="*/ 2143951 h 5604001"/>
              <a:gd name="connsiteX2247" fmla="*/ 1267651 w 6293294"/>
              <a:gd name="connsiteY2247" fmla="*/ 2137029 h 5604001"/>
              <a:gd name="connsiteX2248" fmla="*/ 1243457 w 6293294"/>
              <a:gd name="connsiteY2248" fmla="*/ 2095437 h 5604001"/>
              <a:gd name="connsiteX2249" fmla="*/ 1184529 w 6293294"/>
              <a:gd name="connsiteY2249" fmla="*/ 2057337 h 5604001"/>
              <a:gd name="connsiteX2250" fmla="*/ 1160335 w 6293294"/>
              <a:gd name="connsiteY2250" fmla="*/ 2057337 h 5604001"/>
              <a:gd name="connsiteX2251" fmla="*/ 1025208 w 6293294"/>
              <a:gd name="connsiteY2251" fmla="*/ 2230501 h 5604001"/>
              <a:gd name="connsiteX2252" fmla="*/ 931735 w 6293294"/>
              <a:gd name="connsiteY2252" fmla="*/ 2230501 h 5604001"/>
              <a:gd name="connsiteX2253" fmla="*/ 762000 w 6293294"/>
              <a:gd name="connsiteY2253" fmla="*/ 2140458 h 5604001"/>
              <a:gd name="connsiteX2254" fmla="*/ 800100 w 6293294"/>
              <a:gd name="connsiteY2254" fmla="*/ 2126615 h 5604001"/>
              <a:gd name="connsiteX2255" fmla="*/ 741235 w 6293294"/>
              <a:gd name="connsiteY2255" fmla="*/ 2109280 h 5604001"/>
              <a:gd name="connsiteX2256" fmla="*/ 727392 w 6293294"/>
              <a:gd name="connsiteY2256" fmla="*/ 2112772 h 5604001"/>
              <a:gd name="connsiteX2257" fmla="*/ 737743 w 6293294"/>
              <a:gd name="connsiteY2257" fmla="*/ 2116201 h 5604001"/>
              <a:gd name="connsiteX2258" fmla="*/ 637286 w 6293294"/>
              <a:gd name="connsiteY2258" fmla="*/ 1984629 h 5604001"/>
              <a:gd name="connsiteX2259" fmla="*/ 685800 w 6293294"/>
              <a:gd name="connsiteY2259" fmla="*/ 1918780 h 5604001"/>
              <a:gd name="connsiteX2260" fmla="*/ 658114 w 6293294"/>
              <a:gd name="connsiteY2260" fmla="*/ 1887601 h 5604001"/>
              <a:gd name="connsiteX2261" fmla="*/ 647700 w 6293294"/>
              <a:gd name="connsiteY2261" fmla="*/ 1849501 h 5604001"/>
              <a:gd name="connsiteX2262" fmla="*/ 696214 w 6293294"/>
              <a:gd name="connsiteY2262" fmla="*/ 1762951 h 5604001"/>
              <a:gd name="connsiteX2263" fmla="*/ 775843 w 6293294"/>
              <a:gd name="connsiteY2263" fmla="*/ 1735201 h 5604001"/>
              <a:gd name="connsiteX2264" fmla="*/ 782764 w 6293294"/>
              <a:gd name="connsiteY2264" fmla="*/ 1686751 h 5604001"/>
              <a:gd name="connsiteX2265" fmla="*/ 914400 w 6293294"/>
              <a:gd name="connsiteY2265" fmla="*/ 1596708 h 5604001"/>
              <a:gd name="connsiteX2266" fmla="*/ 945578 w 6293294"/>
              <a:gd name="connsiteY2266" fmla="*/ 1610551 h 5604001"/>
              <a:gd name="connsiteX2267" fmla="*/ 997521 w 6293294"/>
              <a:gd name="connsiteY2267" fmla="*/ 1593215 h 5604001"/>
              <a:gd name="connsiteX2268" fmla="*/ 1080643 w 6293294"/>
              <a:gd name="connsiteY2268" fmla="*/ 1579372 h 5604001"/>
              <a:gd name="connsiteX2269" fmla="*/ 1378521 w 6293294"/>
              <a:gd name="connsiteY2269" fmla="*/ 1721358 h 5604001"/>
              <a:gd name="connsiteX2270" fmla="*/ 4883595 w 6293294"/>
              <a:gd name="connsiteY2270" fmla="*/ 1721358 h 5604001"/>
              <a:gd name="connsiteX2271" fmla="*/ 4932109 w 6293294"/>
              <a:gd name="connsiteY2271" fmla="*/ 1575880 h 5604001"/>
              <a:gd name="connsiteX2272" fmla="*/ 4883595 w 6293294"/>
              <a:gd name="connsiteY2272" fmla="*/ 1721358 h 5604001"/>
              <a:gd name="connsiteX2273" fmla="*/ 4506087 w 6293294"/>
              <a:gd name="connsiteY2273" fmla="*/ 1589786 h 5604001"/>
              <a:gd name="connsiteX2274" fmla="*/ 4502595 w 6293294"/>
              <a:gd name="connsiteY2274" fmla="*/ 1596708 h 5604001"/>
              <a:gd name="connsiteX2275" fmla="*/ 4467987 w 6293294"/>
              <a:gd name="connsiteY2275" fmla="*/ 1589786 h 5604001"/>
              <a:gd name="connsiteX2276" fmla="*/ 4412551 w 6293294"/>
              <a:gd name="connsiteY2276" fmla="*/ 1655572 h 5604001"/>
              <a:gd name="connsiteX2277" fmla="*/ 4419474 w 6293294"/>
              <a:gd name="connsiteY2277" fmla="*/ 1679829 h 5604001"/>
              <a:gd name="connsiteX2278" fmla="*/ 4377944 w 6293294"/>
              <a:gd name="connsiteY2278" fmla="*/ 1711008 h 5604001"/>
              <a:gd name="connsiteX2279" fmla="*/ 4388295 w 6293294"/>
              <a:gd name="connsiteY2279" fmla="*/ 1749108 h 5604001"/>
              <a:gd name="connsiteX2280" fmla="*/ 4353687 w 6293294"/>
              <a:gd name="connsiteY2280" fmla="*/ 1742186 h 5604001"/>
              <a:gd name="connsiteX2281" fmla="*/ 4308666 w 6293294"/>
              <a:gd name="connsiteY2281" fmla="*/ 1835658 h 5604001"/>
              <a:gd name="connsiteX2282" fmla="*/ 4298251 w 6293294"/>
              <a:gd name="connsiteY2282" fmla="*/ 1859915 h 5604001"/>
              <a:gd name="connsiteX2283" fmla="*/ 4350258 w 6293294"/>
              <a:gd name="connsiteY2283" fmla="*/ 1946529 h 5604001"/>
              <a:gd name="connsiteX2284" fmla="*/ 4402201 w 6293294"/>
              <a:gd name="connsiteY2284" fmla="*/ 2050415 h 5604001"/>
              <a:gd name="connsiteX2285" fmla="*/ 4298251 w 6293294"/>
              <a:gd name="connsiteY2285" fmla="*/ 1970723 h 5604001"/>
              <a:gd name="connsiteX2286" fmla="*/ 4260151 w 6293294"/>
              <a:gd name="connsiteY2286" fmla="*/ 1998472 h 5604001"/>
              <a:gd name="connsiteX2287" fmla="*/ 4218623 w 6293294"/>
              <a:gd name="connsiteY2287" fmla="*/ 1991551 h 5604001"/>
              <a:gd name="connsiteX2288" fmla="*/ 4163187 w 6293294"/>
              <a:gd name="connsiteY2288" fmla="*/ 2026158 h 5604001"/>
              <a:gd name="connsiteX2289" fmla="*/ 4128580 w 6293294"/>
              <a:gd name="connsiteY2289" fmla="*/ 2060829 h 5604001"/>
              <a:gd name="connsiteX2290" fmla="*/ 4093909 w 6293294"/>
              <a:gd name="connsiteY2290" fmla="*/ 2012315 h 5604001"/>
              <a:gd name="connsiteX2291" fmla="*/ 3979609 w 6293294"/>
              <a:gd name="connsiteY2291" fmla="*/ 1991551 h 5604001"/>
              <a:gd name="connsiteX2292" fmla="*/ 3889565 w 6293294"/>
              <a:gd name="connsiteY2292" fmla="*/ 2050415 h 5604001"/>
              <a:gd name="connsiteX2293" fmla="*/ 3841115 w 6293294"/>
              <a:gd name="connsiteY2293" fmla="*/ 2026158 h 5604001"/>
              <a:gd name="connsiteX2294" fmla="*/ 3757994 w 6293294"/>
              <a:gd name="connsiteY2294" fmla="*/ 2098929 h 5604001"/>
              <a:gd name="connsiteX2295" fmla="*/ 3664458 w 6293294"/>
              <a:gd name="connsiteY2295" fmla="*/ 2109280 h 5604001"/>
              <a:gd name="connsiteX2296" fmla="*/ 3515487 w 6293294"/>
              <a:gd name="connsiteY2296" fmla="*/ 2043493 h 5604001"/>
              <a:gd name="connsiteX2297" fmla="*/ 3376994 w 6293294"/>
              <a:gd name="connsiteY2297" fmla="*/ 2112772 h 5604001"/>
              <a:gd name="connsiteX2298" fmla="*/ 3560572 w 6293294"/>
              <a:gd name="connsiteY2298" fmla="*/ 1801051 h 5604001"/>
              <a:gd name="connsiteX2299" fmla="*/ 3584765 w 6293294"/>
              <a:gd name="connsiteY2299" fmla="*/ 1704086 h 5604001"/>
              <a:gd name="connsiteX2300" fmla="*/ 3640201 w 6293294"/>
              <a:gd name="connsiteY2300" fmla="*/ 1672908 h 5604001"/>
              <a:gd name="connsiteX2301" fmla="*/ 3712908 w 6293294"/>
              <a:gd name="connsiteY2301" fmla="*/ 1617472 h 5604001"/>
              <a:gd name="connsiteX2302" fmla="*/ 3733737 w 6293294"/>
              <a:gd name="connsiteY2302" fmla="*/ 1613980 h 5604001"/>
              <a:gd name="connsiteX2303" fmla="*/ 3775265 w 6293294"/>
              <a:gd name="connsiteY2303" fmla="*/ 1652080 h 5604001"/>
              <a:gd name="connsiteX2304" fmla="*/ 3861880 w 6293294"/>
              <a:gd name="connsiteY2304" fmla="*/ 1627886 h 5604001"/>
              <a:gd name="connsiteX2305" fmla="*/ 3906901 w 6293294"/>
              <a:gd name="connsiteY2305" fmla="*/ 1634808 h 5604001"/>
              <a:gd name="connsiteX2306" fmla="*/ 3938080 w 6293294"/>
              <a:gd name="connsiteY2306" fmla="*/ 1662493 h 5604001"/>
              <a:gd name="connsiteX2307" fmla="*/ 3996944 w 6293294"/>
              <a:gd name="connsiteY2307" fmla="*/ 1676337 h 5604001"/>
              <a:gd name="connsiteX2308" fmla="*/ 4041965 w 6293294"/>
              <a:gd name="connsiteY2308" fmla="*/ 1783715 h 5604001"/>
              <a:gd name="connsiteX2309" fmla="*/ 3990023 w 6293294"/>
              <a:gd name="connsiteY2309" fmla="*/ 1891093 h 5604001"/>
              <a:gd name="connsiteX2310" fmla="*/ 3986530 w 6293294"/>
              <a:gd name="connsiteY2310" fmla="*/ 1884172 h 5604001"/>
              <a:gd name="connsiteX2311" fmla="*/ 3955415 w 6293294"/>
              <a:gd name="connsiteY2311" fmla="*/ 1911858 h 5604001"/>
              <a:gd name="connsiteX2312" fmla="*/ 3830701 w 6293294"/>
              <a:gd name="connsiteY2312" fmla="*/ 1960372 h 5604001"/>
              <a:gd name="connsiteX2313" fmla="*/ 3660965 w 6293294"/>
              <a:gd name="connsiteY2313" fmla="*/ 2098929 h 5604001"/>
              <a:gd name="connsiteX2314" fmla="*/ 3955415 w 6293294"/>
              <a:gd name="connsiteY2314" fmla="*/ 1932623 h 5604001"/>
              <a:gd name="connsiteX2315" fmla="*/ 3983101 w 6293294"/>
              <a:gd name="connsiteY2315" fmla="*/ 1908429 h 5604001"/>
              <a:gd name="connsiteX2316" fmla="*/ 4253230 w 6293294"/>
              <a:gd name="connsiteY2316" fmla="*/ 1745615 h 5604001"/>
              <a:gd name="connsiteX2317" fmla="*/ 4301744 w 6293294"/>
              <a:gd name="connsiteY2317" fmla="*/ 1634808 h 5604001"/>
              <a:gd name="connsiteX2318" fmla="*/ 4339844 w 6293294"/>
              <a:gd name="connsiteY2318" fmla="*/ 1558608 h 5604001"/>
              <a:gd name="connsiteX2319" fmla="*/ 4506087 w 6293294"/>
              <a:gd name="connsiteY2319" fmla="*/ 1589786 h 5604001"/>
              <a:gd name="connsiteX2320" fmla="*/ 3016758 w 6293294"/>
              <a:gd name="connsiteY2320" fmla="*/ 1558608 h 5604001"/>
              <a:gd name="connsiteX2321" fmla="*/ 2975229 w 6293294"/>
              <a:gd name="connsiteY2321" fmla="*/ 1620965 h 5604001"/>
              <a:gd name="connsiteX2322" fmla="*/ 3009837 w 6293294"/>
              <a:gd name="connsiteY2322" fmla="*/ 1662493 h 5604001"/>
              <a:gd name="connsiteX2323" fmla="*/ 2968308 w 6293294"/>
              <a:gd name="connsiteY2323" fmla="*/ 1769872 h 5604001"/>
              <a:gd name="connsiteX2324" fmla="*/ 3034094 w 6293294"/>
              <a:gd name="connsiteY2324" fmla="*/ 1821815 h 5604001"/>
              <a:gd name="connsiteX2325" fmla="*/ 2968308 w 6293294"/>
              <a:gd name="connsiteY2325" fmla="*/ 1925701 h 5604001"/>
              <a:gd name="connsiteX2326" fmla="*/ 3068701 w 6293294"/>
              <a:gd name="connsiteY2326" fmla="*/ 1991551 h 5604001"/>
              <a:gd name="connsiteX2327" fmla="*/ 3068701 w 6293294"/>
              <a:gd name="connsiteY2327" fmla="*/ 2053908 h 5604001"/>
              <a:gd name="connsiteX2328" fmla="*/ 3120644 w 6293294"/>
              <a:gd name="connsiteY2328" fmla="*/ 2137029 h 5604001"/>
              <a:gd name="connsiteX2329" fmla="*/ 3113722 w 6293294"/>
              <a:gd name="connsiteY2329" fmla="*/ 2182051 h 5604001"/>
              <a:gd name="connsiteX2330" fmla="*/ 3228022 w 6293294"/>
              <a:gd name="connsiteY2330" fmla="*/ 2296351 h 5604001"/>
              <a:gd name="connsiteX2331" fmla="*/ 3183001 w 6293294"/>
              <a:gd name="connsiteY2331" fmla="*/ 2334451 h 5604001"/>
              <a:gd name="connsiteX2332" fmla="*/ 3200337 w 6293294"/>
              <a:gd name="connsiteY2332" fmla="*/ 2334451 h 5604001"/>
              <a:gd name="connsiteX2333" fmla="*/ 3269615 w 6293294"/>
              <a:gd name="connsiteY2333" fmla="*/ 2282444 h 5604001"/>
              <a:gd name="connsiteX2334" fmla="*/ 3515487 w 6293294"/>
              <a:gd name="connsiteY2334" fmla="*/ 2074672 h 5604001"/>
              <a:gd name="connsiteX2335" fmla="*/ 3626358 w 6293294"/>
              <a:gd name="connsiteY2335" fmla="*/ 2133537 h 5604001"/>
              <a:gd name="connsiteX2336" fmla="*/ 3695637 w 6293294"/>
              <a:gd name="connsiteY2336" fmla="*/ 2133537 h 5604001"/>
              <a:gd name="connsiteX2337" fmla="*/ 3699065 w 6293294"/>
              <a:gd name="connsiteY2337" fmla="*/ 2185480 h 5604001"/>
              <a:gd name="connsiteX2338" fmla="*/ 3671380 w 6293294"/>
              <a:gd name="connsiteY2338" fmla="*/ 2216658 h 5604001"/>
              <a:gd name="connsiteX2339" fmla="*/ 3692144 w 6293294"/>
              <a:gd name="connsiteY2339" fmla="*/ 2265172 h 5604001"/>
              <a:gd name="connsiteX2340" fmla="*/ 3733737 w 6293294"/>
              <a:gd name="connsiteY2340" fmla="*/ 2362137 h 5604001"/>
              <a:gd name="connsiteX2341" fmla="*/ 3650615 w 6293294"/>
              <a:gd name="connsiteY2341" fmla="*/ 2417572 h 5604001"/>
              <a:gd name="connsiteX2342" fmla="*/ 3564001 w 6293294"/>
              <a:gd name="connsiteY2342" fmla="*/ 2417572 h 5604001"/>
              <a:gd name="connsiteX2343" fmla="*/ 3532822 w 6293294"/>
              <a:gd name="connsiteY2343" fmla="*/ 2427923 h 5604001"/>
              <a:gd name="connsiteX2344" fmla="*/ 3487801 w 6293294"/>
              <a:gd name="connsiteY2344" fmla="*/ 2483358 h 5604001"/>
              <a:gd name="connsiteX2345" fmla="*/ 3397758 w 6293294"/>
              <a:gd name="connsiteY2345" fmla="*/ 2521458 h 5604001"/>
              <a:gd name="connsiteX2346" fmla="*/ 3331972 w 6293294"/>
              <a:gd name="connsiteY2346" fmla="*/ 2504123 h 5604001"/>
              <a:gd name="connsiteX2347" fmla="*/ 3314637 w 6293294"/>
              <a:gd name="connsiteY2347" fmla="*/ 2511044 h 5604001"/>
              <a:gd name="connsiteX2348" fmla="*/ 3279965 w 6293294"/>
              <a:gd name="connsiteY2348" fmla="*/ 2594166 h 5604001"/>
              <a:gd name="connsiteX2349" fmla="*/ 3144901 w 6293294"/>
              <a:gd name="connsiteY2349" fmla="*/ 2694623 h 5604001"/>
              <a:gd name="connsiteX2350" fmla="*/ 3037522 w 6293294"/>
              <a:gd name="connsiteY2350" fmla="*/ 2649601 h 5604001"/>
              <a:gd name="connsiteX2351" fmla="*/ 2930208 w 6293294"/>
              <a:gd name="connsiteY2351" fmla="*/ 2691194 h 5604001"/>
              <a:gd name="connsiteX2352" fmla="*/ 2885122 w 6293294"/>
              <a:gd name="connsiteY2352" fmla="*/ 2673858 h 5604001"/>
              <a:gd name="connsiteX2353" fmla="*/ 2871280 w 6293294"/>
              <a:gd name="connsiteY2353" fmla="*/ 2673858 h 5604001"/>
              <a:gd name="connsiteX2354" fmla="*/ 2867851 w 6293294"/>
              <a:gd name="connsiteY2354" fmla="*/ 2684209 h 5604001"/>
              <a:gd name="connsiteX2355" fmla="*/ 2878201 w 6293294"/>
              <a:gd name="connsiteY2355" fmla="*/ 2705037 h 5604001"/>
              <a:gd name="connsiteX2356" fmla="*/ 2881694 w 6293294"/>
              <a:gd name="connsiteY2356" fmla="*/ 2722309 h 5604001"/>
              <a:gd name="connsiteX2357" fmla="*/ 2788158 w 6293294"/>
              <a:gd name="connsiteY2357" fmla="*/ 2850515 h 5604001"/>
              <a:gd name="connsiteX2358" fmla="*/ 2798572 w 6293294"/>
              <a:gd name="connsiteY2358" fmla="*/ 2881630 h 5604001"/>
              <a:gd name="connsiteX2359" fmla="*/ 2628837 w 6293294"/>
              <a:gd name="connsiteY2359" fmla="*/ 2961323 h 5604001"/>
              <a:gd name="connsiteX2360" fmla="*/ 2608072 w 6293294"/>
              <a:gd name="connsiteY2360" fmla="*/ 3009837 h 5604001"/>
              <a:gd name="connsiteX2361" fmla="*/ 2504186 w 6293294"/>
              <a:gd name="connsiteY2361" fmla="*/ 3061780 h 5604001"/>
              <a:gd name="connsiteX2362" fmla="*/ 2396808 w 6293294"/>
              <a:gd name="connsiteY2362" fmla="*/ 2982087 h 5604001"/>
              <a:gd name="connsiteX2363" fmla="*/ 2382964 w 6293294"/>
              <a:gd name="connsiteY2363" fmla="*/ 2940558 h 5604001"/>
              <a:gd name="connsiteX2364" fmla="*/ 2369058 w 6293294"/>
              <a:gd name="connsiteY2364" fmla="*/ 2937066 h 5604001"/>
              <a:gd name="connsiteX2365" fmla="*/ 2265172 w 6293294"/>
              <a:gd name="connsiteY2365" fmla="*/ 2961323 h 5604001"/>
              <a:gd name="connsiteX2366" fmla="*/ 2126615 w 6293294"/>
              <a:gd name="connsiteY2366" fmla="*/ 2892044 h 5604001"/>
              <a:gd name="connsiteX2367" fmla="*/ 2119694 w 6293294"/>
              <a:gd name="connsiteY2367" fmla="*/ 2864358 h 5604001"/>
              <a:gd name="connsiteX2368" fmla="*/ 2161286 w 6293294"/>
              <a:gd name="connsiteY2368" fmla="*/ 2791587 h 5604001"/>
              <a:gd name="connsiteX2369" fmla="*/ 2112772 w 6293294"/>
              <a:gd name="connsiteY2369" fmla="*/ 2753487 h 5604001"/>
              <a:gd name="connsiteX2370" fmla="*/ 2057337 w 6293294"/>
              <a:gd name="connsiteY2370" fmla="*/ 2649601 h 5604001"/>
              <a:gd name="connsiteX2371" fmla="*/ 2057337 w 6293294"/>
              <a:gd name="connsiteY2371" fmla="*/ 2632266 h 5604001"/>
              <a:gd name="connsiteX2372" fmla="*/ 2085086 w 6293294"/>
              <a:gd name="connsiteY2372" fmla="*/ 2566480 h 5604001"/>
              <a:gd name="connsiteX2373" fmla="*/ 2105851 w 6293294"/>
              <a:gd name="connsiteY2373" fmla="*/ 2538794 h 5604001"/>
              <a:gd name="connsiteX2374" fmla="*/ 2126615 w 6293294"/>
              <a:gd name="connsiteY2374" fmla="*/ 2535301 h 5604001"/>
              <a:gd name="connsiteX2375" fmla="*/ 2254758 w 6293294"/>
              <a:gd name="connsiteY2375" fmla="*/ 2562987 h 5604001"/>
              <a:gd name="connsiteX2376" fmla="*/ 2324037 w 6293294"/>
              <a:gd name="connsiteY2376" fmla="*/ 2542223 h 5604001"/>
              <a:gd name="connsiteX2377" fmla="*/ 2369058 w 6293294"/>
              <a:gd name="connsiteY2377" fmla="*/ 2566480 h 5604001"/>
              <a:gd name="connsiteX2378" fmla="*/ 2691194 w 6293294"/>
              <a:gd name="connsiteY2378" fmla="*/ 2666937 h 5604001"/>
              <a:gd name="connsiteX2379" fmla="*/ 2985580 w 6293294"/>
              <a:gd name="connsiteY2379" fmla="*/ 2590737 h 5604001"/>
              <a:gd name="connsiteX2380" fmla="*/ 2985580 w 6293294"/>
              <a:gd name="connsiteY2380" fmla="*/ 2587244 h 5604001"/>
              <a:gd name="connsiteX2381" fmla="*/ 2971737 w 6293294"/>
              <a:gd name="connsiteY2381" fmla="*/ 2587244 h 5604001"/>
              <a:gd name="connsiteX2382" fmla="*/ 3092958 w 6293294"/>
              <a:gd name="connsiteY2382" fmla="*/ 2531872 h 5604001"/>
              <a:gd name="connsiteX2383" fmla="*/ 3086037 w 6293294"/>
              <a:gd name="connsiteY2383" fmla="*/ 2497201 h 5604001"/>
              <a:gd name="connsiteX2384" fmla="*/ 3113722 w 6293294"/>
              <a:gd name="connsiteY2384" fmla="*/ 2459101 h 5604001"/>
              <a:gd name="connsiteX2385" fmla="*/ 3148394 w 6293294"/>
              <a:gd name="connsiteY2385" fmla="*/ 2400237 h 5604001"/>
              <a:gd name="connsiteX2386" fmla="*/ 3148394 w 6293294"/>
              <a:gd name="connsiteY2386" fmla="*/ 2334451 h 5604001"/>
              <a:gd name="connsiteX2387" fmla="*/ 3086037 w 6293294"/>
              <a:gd name="connsiteY2387" fmla="*/ 2247837 h 5604001"/>
              <a:gd name="connsiteX2388" fmla="*/ 3110294 w 6293294"/>
              <a:gd name="connsiteY2388" fmla="*/ 2209737 h 5604001"/>
              <a:gd name="connsiteX2389" fmla="*/ 3082544 w 6293294"/>
              <a:gd name="connsiteY2389" fmla="*/ 2157794 h 5604001"/>
              <a:gd name="connsiteX2390" fmla="*/ 3044444 w 6293294"/>
              <a:gd name="connsiteY2390" fmla="*/ 2223580 h 5604001"/>
              <a:gd name="connsiteX2391" fmla="*/ 3051429 w 6293294"/>
              <a:gd name="connsiteY2391" fmla="*/ 2230501 h 5604001"/>
              <a:gd name="connsiteX2392" fmla="*/ 3079115 w 6293294"/>
              <a:gd name="connsiteY2392" fmla="*/ 2188972 h 5604001"/>
              <a:gd name="connsiteX2393" fmla="*/ 3082544 w 6293294"/>
              <a:gd name="connsiteY2393" fmla="*/ 2202815 h 5604001"/>
              <a:gd name="connsiteX2394" fmla="*/ 3075622 w 6293294"/>
              <a:gd name="connsiteY2394" fmla="*/ 2233994 h 5604001"/>
              <a:gd name="connsiteX2395" fmla="*/ 3082544 w 6293294"/>
              <a:gd name="connsiteY2395" fmla="*/ 2244344 h 5604001"/>
              <a:gd name="connsiteX2396" fmla="*/ 3016758 w 6293294"/>
              <a:gd name="connsiteY2396" fmla="*/ 2227072 h 5604001"/>
              <a:gd name="connsiteX2397" fmla="*/ 2985580 w 6293294"/>
              <a:gd name="connsiteY2397" fmla="*/ 2213229 h 5604001"/>
              <a:gd name="connsiteX2398" fmla="*/ 2985580 w 6293294"/>
              <a:gd name="connsiteY2398" fmla="*/ 2192401 h 5604001"/>
              <a:gd name="connsiteX2399" fmla="*/ 3016758 w 6293294"/>
              <a:gd name="connsiteY2399" fmla="*/ 2213229 h 5604001"/>
              <a:gd name="connsiteX2400" fmla="*/ 3009837 w 6293294"/>
              <a:gd name="connsiteY2400" fmla="*/ 2192401 h 5604001"/>
              <a:gd name="connsiteX2401" fmla="*/ 3041015 w 6293294"/>
              <a:gd name="connsiteY2401" fmla="*/ 2164715 h 5604001"/>
              <a:gd name="connsiteX2402" fmla="*/ 3051429 w 6293294"/>
              <a:gd name="connsiteY2402" fmla="*/ 2171637 h 5604001"/>
              <a:gd name="connsiteX2403" fmla="*/ 3072194 w 6293294"/>
              <a:gd name="connsiteY2403" fmla="*/ 2112772 h 5604001"/>
              <a:gd name="connsiteX2404" fmla="*/ 3054858 w 6293294"/>
              <a:gd name="connsiteY2404" fmla="*/ 2053908 h 5604001"/>
              <a:gd name="connsiteX2405" fmla="*/ 3027172 w 6293294"/>
              <a:gd name="connsiteY2405" fmla="*/ 2119694 h 5604001"/>
              <a:gd name="connsiteX2406" fmla="*/ 3034094 w 6293294"/>
              <a:gd name="connsiteY2406" fmla="*/ 2126615 h 5604001"/>
              <a:gd name="connsiteX2407" fmla="*/ 3047937 w 6293294"/>
              <a:gd name="connsiteY2407" fmla="*/ 2102358 h 5604001"/>
              <a:gd name="connsiteX2408" fmla="*/ 3047937 w 6293294"/>
              <a:gd name="connsiteY2408" fmla="*/ 2147380 h 5604001"/>
              <a:gd name="connsiteX2409" fmla="*/ 3030601 w 6293294"/>
              <a:gd name="connsiteY2409" fmla="*/ 2140458 h 5604001"/>
              <a:gd name="connsiteX2410" fmla="*/ 2992501 w 6293294"/>
              <a:gd name="connsiteY2410" fmla="*/ 2185480 h 5604001"/>
              <a:gd name="connsiteX2411" fmla="*/ 2982151 w 6293294"/>
              <a:gd name="connsiteY2411" fmla="*/ 2147380 h 5604001"/>
              <a:gd name="connsiteX2412" fmla="*/ 2968308 w 6293294"/>
              <a:gd name="connsiteY2412" fmla="*/ 2161223 h 5604001"/>
              <a:gd name="connsiteX2413" fmla="*/ 2964815 w 6293294"/>
              <a:gd name="connsiteY2413" fmla="*/ 2216658 h 5604001"/>
              <a:gd name="connsiteX2414" fmla="*/ 2971737 w 6293294"/>
              <a:gd name="connsiteY2414" fmla="*/ 2240915 h 5604001"/>
              <a:gd name="connsiteX2415" fmla="*/ 2954401 w 6293294"/>
              <a:gd name="connsiteY2415" fmla="*/ 2247837 h 5604001"/>
              <a:gd name="connsiteX2416" fmla="*/ 2964815 w 6293294"/>
              <a:gd name="connsiteY2416" fmla="*/ 2202815 h 5604001"/>
              <a:gd name="connsiteX2417" fmla="*/ 2895537 w 6293294"/>
              <a:gd name="connsiteY2417" fmla="*/ 2119694 h 5604001"/>
              <a:gd name="connsiteX2418" fmla="*/ 2829751 w 6293294"/>
              <a:gd name="connsiteY2418" fmla="*/ 2130044 h 5604001"/>
              <a:gd name="connsiteX2419" fmla="*/ 2819337 w 6293294"/>
              <a:gd name="connsiteY2419" fmla="*/ 2085023 h 5604001"/>
              <a:gd name="connsiteX2420" fmla="*/ 2687701 w 6293294"/>
              <a:gd name="connsiteY2420" fmla="*/ 2012315 h 5604001"/>
              <a:gd name="connsiteX2421" fmla="*/ 2663508 w 6293294"/>
              <a:gd name="connsiteY2421" fmla="*/ 1929193 h 5604001"/>
              <a:gd name="connsiteX2422" fmla="*/ 2684272 w 6293294"/>
              <a:gd name="connsiteY2422" fmla="*/ 1939608 h 5604001"/>
              <a:gd name="connsiteX2423" fmla="*/ 2698115 w 6293294"/>
              <a:gd name="connsiteY2423" fmla="*/ 1922272 h 5604001"/>
              <a:gd name="connsiteX2424" fmla="*/ 2670429 w 6293294"/>
              <a:gd name="connsiteY2424" fmla="*/ 1887601 h 5604001"/>
              <a:gd name="connsiteX2425" fmla="*/ 2680780 w 6293294"/>
              <a:gd name="connsiteY2425" fmla="*/ 1866837 h 5604001"/>
              <a:gd name="connsiteX2426" fmla="*/ 2711958 w 6293294"/>
              <a:gd name="connsiteY2426" fmla="*/ 1936115 h 5604001"/>
              <a:gd name="connsiteX2427" fmla="*/ 2722372 w 6293294"/>
              <a:gd name="connsiteY2427" fmla="*/ 1936115 h 5604001"/>
              <a:gd name="connsiteX2428" fmla="*/ 2722372 w 6293294"/>
              <a:gd name="connsiteY2428" fmla="*/ 1880680 h 5604001"/>
              <a:gd name="connsiteX2429" fmla="*/ 2739708 w 6293294"/>
              <a:gd name="connsiteY2429" fmla="*/ 1839151 h 5604001"/>
              <a:gd name="connsiteX2430" fmla="*/ 2743137 w 6293294"/>
              <a:gd name="connsiteY2430" fmla="*/ 1873758 h 5604001"/>
              <a:gd name="connsiteX2431" fmla="*/ 2739708 w 6293294"/>
              <a:gd name="connsiteY2431" fmla="*/ 1901508 h 5604001"/>
              <a:gd name="connsiteX2432" fmla="*/ 2729294 w 6293294"/>
              <a:gd name="connsiteY2432" fmla="*/ 1932623 h 5604001"/>
              <a:gd name="connsiteX2433" fmla="*/ 2743137 w 6293294"/>
              <a:gd name="connsiteY2433" fmla="*/ 1946529 h 5604001"/>
              <a:gd name="connsiteX2434" fmla="*/ 2770886 w 6293294"/>
              <a:gd name="connsiteY2434" fmla="*/ 1873758 h 5604001"/>
              <a:gd name="connsiteX2435" fmla="*/ 2781237 w 6293294"/>
              <a:gd name="connsiteY2435" fmla="*/ 1911858 h 5604001"/>
              <a:gd name="connsiteX2436" fmla="*/ 2795080 w 6293294"/>
              <a:gd name="connsiteY2436" fmla="*/ 1911858 h 5604001"/>
              <a:gd name="connsiteX2437" fmla="*/ 2795080 w 6293294"/>
              <a:gd name="connsiteY2437" fmla="*/ 1887601 h 5604001"/>
              <a:gd name="connsiteX2438" fmla="*/ 2815908 w 6293294"/>
              <a:gd name="connsiteY2438" fmla="*/ 1891093 h 5604001"/>
              <a:gd name="connsiteX2439" fmla="*/ 2819337 w 6293294"/>
              <a:gd name="connsiteY2439" fmla="*/ 1877251 h 5604001"/>
              <a:gd name="connsiteX2440" fmla="*/ 2784729 w 6293294"/>
              <a:gd name="connsiteY2440" fmla="*/ 1839151 h 5604001"/>
              <a:gd name="connsiteX2441" fmla="*/ 2767394 w 6293294"/>
              <a:gd name="connsiteY2441" fmla="*/ 1852993 h 5604001"/>
              <a:gd name="connsiteX2442" fmla="*/ 2750058 w 6293294"/>
              <a:gd name="connsiteY2442" fmla="*/ 1818386 h 5604001"/>
              <a:gd name="connsiteX2443" fmla="*/ 2739708 w 6293294"/>
              <a:gd name="connsiteY2443" fmla="*/ 1766380 h 5604001"/>
              <a:gd name="connsiteX2444" fmla="*/ 2677351 w 6293294"/>
              <a:gd name="connsiteY2444" fmla="*/ 1735201 h 5604001"/>
              <a:gd name="connsiteX2445" fmla="*/ 2680780 w 6293294"/>
              <a:gd name="connsiteY2445" fmla="*/ 1735201 h 5604001"/>
              <a:gd name="connsiteX2446" fmla="*/ 2663508 w 6293294"/>
              <a:gd name="connsiteY2446" fmla="*/ 1735201 h 5604001"/>
              <a:gd name="connsiteX2447" fmla="*/ 2663508 w 6293294"/>
              <a:gd name="connsiteY2447" fmla="*/ 1700593 h 5604001"/>
              <a:gd name="connsiteX2448" fmla="*/ 2680780 w 6293294"/>
              <a:gd name="connsiteY2448" fmla="*/ 1690180 h 5604001"/>
              <a:gd name="connsiteX2449" fmla="*/ 2705037 w 6293294"/>
              <a:gd name="connsiteY2449" fmla="*/ 1711008 h 5604001"/>
              <a:gd name="connsiteX2450" fmla="*/ 2715451 w 6293294"/>
              <a:gd name="connsiteY2450" fmla="*/ 1693672 h 5604001"/>
              <a:gd name="connsiteX2451" fmla="*/ 2680780 w 6293294"/>
              <a:gd name="connsiteY2451" fmla="*/ 1665986 h 5604001"/>
              <a:gd name="connsiteX2452" fmla="*/ 2642680 w 6293294"/>
              <a:gd name="connsiteY2452" fmla="*/ 1704086 h 5604001"/>
              <a:gd name="connsiteX2453" fmla="*/ 2666937 w 6293294"/>
              <a:gd name="connsiteY2453" fmla="*/ 1745615 h 5604001"/>
              <a:gd name="connsiteX2454" fmla="*/ 2660015 w 6293294"/>
              <a:gd name="connsiteY2454" fmla="*/ 1776793 h 5604001"/>
              <a:gd name="connsiteX2455" fmla="*/ 2691194 w 6293294"/>
              <a:gd name="connsiteY2455" fmla="*/ 1821815 h 5604001"/>
              <a:gd name="connsiteX2456" fmla="*/ 2711958 w 6293294"/>
              <a:gd name="connsiteY2456" fmla="*/ 1804480 h 5604001"/>
              <a:gd name="connsiteX2457" fmla="*/ 2687701 w 6293294"/>
              <a:gd name="connsiteY2457" fmla="*/ 1783715 h 5604001"/>
              <a:gd name="connsiteX2458" fmla="*/ 2687701 w 6293294"/>
              <a:gd name="connsiteY2458" fmla="*/ 1762951 h 5604001"/>
              <a:gd name="connsiteX2459" fmla="*/ 2698115 w 6293294"/>
              <a:gd name="connsiteY2459" fmla="*/ 1762951 h 5604001"/>
              <a:gd name="connsiteX2460" fmla="*/ 2739708 w 6293294"/>
              <a:gd name="connsiteY2460" fmla="*/ 1814893 h 5604001"/>
              <a:gd name="connsiteX2461" fmla="*/ 2701608 w 6293294"/>
              <a:gd name="connsiteY2461" fmla="*/ 1856486 h 5604001"/>
              <a:gd name="connsiteX2462" fmla="*/ 2680780 w 6293294"/>
              <a:gd name="connsiteY2462" fmla="*/ 1846072 h 5604001"/>
              <a:gd name="connsiteX2463" fmla="*/ 2646172 w 6293294"/>
              <a:gd name="connsiteY2463" fmla="*/ 1908429 h 5604001"/>
              <a:gd name="connsiteX2464" fmla="*/ 2542286 w 6293294"/>
              <a:gd name="connsiteY2464" fmla="*/ 1884172 h 5604001"/>
              <a:gd name="connsiteX2465" fmla="*/ 2528380 w 6293294"/>
              <a:gd name="connsiteY2465" fmla="*/ 1884172 h 5604001"/>
              <a:gd name="connsiteX2466" fmla="*/ 2566480 w 6293294"/>
              <a:gd name="connsiteY2466" fmla="*/ 1794129 h 5604001"/>
              <a:gd name="connsiteX2467" fmla="*/ 2552637 w 6293294"/>
              <a:gd name="connsiteY2467" fmla="*/ 1787208 h 5604001"/>
              <a:gd name="connsiteX2468" fmla="*/ 2538794 w 6293294"/>
              <a:gd name="connsiteY2468" fmla="*/ 1797558 h 5604001"/>
              <a:gd name="connsiteX2469" fmla="*/ 2566480 w 6293294"/>
              <a:gd name="connsiteY2469" fmla="*/ 1693672 h 5604001"/>
              <a:gd name="connsiteX2470" fmla="*/ 2649601 w 6293294"/>
              <a:gd name="connsiteY2470" fmla="*/ 1610551 h 5604001"/>
              <a:gd name="connsiteX2471" fmla="*/ 2750058 w 6293294"/>
              <a:gd name="connsiteY2471" fmla="*/ 1679829 h 5604001"/>
              <a:gd name="connsiteX2472" fmla="*/ 2743137 w 6293294"/>
              <a:gd name="connsiteY2472" fmla="*/ 1707515 h 5604001"/>
              <a:gd name="connsiteX2473" fmla="*/ 2781237 w 6293294"/>
              <a:gd name="connsiteY2473" fmla="*/ 1790637 h 5604001"/>
              <a:gd name="connsiteX2474" fmla="*/ 2805494 w 6293294"/>
              <a:gd name="connsiteY2474" fmla="*/ 1742186 h 5604001"/>
              <a:gd name="connsiteX2475" fmla="*/ 2788158 w 6293294"/>
              <a:gd name="connsiteY2475" fmla="*/ 1676337 h 5604001"/>
              <a:gd name="connsiteX2476" fmla="*/ 2760472 w 6293294"/>
              <a:gd name="connsiteY2476" fmla="*/ 1672908 h 5604001"/>
              <a:gd name="connsiteX2477" fmla="*/ 2767394 w 6293294"/>
              <a:gd name="connsiteY2477" fmla="*/ 1665986 h 5604001"/>
              <a:gd name="connsiteX2478" fmla="*/ 2756980 w 6293294"/>
              <a:gd name="connsiteY2478" fmla="*/ 1648651 h 5604001"/>
              <a:gd name="connsiteX2479" fmla="*/ 2860929 w 6293294"/>
              <a:gd name="connsiteY2479" fmla="*/ 1551686 h 5604001"/>
              <a:gd name="connsiteX2480" fmla="*/ 2902458 w 6293294"/>
              <a:gd name="connsiteY2480" fmla="*/ 1568958 h 5604001"/>
              <a:gd name="connsiteX2481" fmla="*/ 2940558 w 6293294"/>
              <a:gd name="connsiteY2481" fmla="*/ 1548193 h 5604001"/>
              <a:gd name="connsiteX2482" fmla="*/ 2982151 w 6293294"/>
              <a:gd name="connsiteY2482" fmla="*/ 1541272 h 5604001"/>
              <a:gd name="connsiteX2483" fmla="*/ 3016758 w 6293294"/>
              <a:gd name="connsiteY2483" fmla="*/ 1558608 h 5604001"/>
              <a:gd name="connsiteX2484" fmla="*/ 2635758 w 6293294"/>
              <a:gd name="connsiteY2484" fmla="*/ 1600137 h 5604001"/>
              <a:gd name="connsiteX2485" fmla="*/ 2563051 w 6293294"/>
              <a:gd name="connsiteY2485" fmla="*/ 1665986 h 5604001"/>
              <a:gd name="connsiteX2486" fmla="*/ 2504186 w 6293294"/>
              <a:gd name="connsiteY2486" fmla="*/ 1780286 h 5604001"/>
              <a:gd name="connsiteX2487" fmla="*/ 2504186 w 6293294"/>
              <a:gd name="connsiteY2487" fmla="*/ 1859915 h 5604001"/>
              <a:gd name="connsiteX2488" fmla="*/ 2400237 w 6293294"/>
              <a:gd name="connsiteY2488" fmla="*/ 1956880 h 5604001"/>
              <a:gd name="connsiteX2489" fmla="*/ 2445258 w 6293294"/>
              <a:gd name="connsiteY2489" fmla="*/ 2074672 h 5604001"/>
              <a:gd name="connsiteX2490" fmla="*/ 2410651 w 6293294"/>
              <a:gd name="connsiteY2490" fmla="*/ 2143951 h 5604001"/>
              <a:gd name="connsiteX2491" fmla="*/ 2469515 w 6293294"/>
              <a:gd name="connsiteY2491" fmla="*/ 2074672 h 5604001"/>
              <a:gd name="connsiteX2492" fmla="*/ 2424494 w 6293294"/>
              <a:gd name="connsiteY2492" fmla="*/ 1963801 h 5604001"/>
              <a:gd name="connsiteX2493" fmla="*/ 2427986 w 6293294"/>
              <a:gd name="connsiteY2493" fmla="*/ 1946529 h 5604001"/>
              <a:gd name="connsiteX2494" fmla="*/ 2514537 w 6293294"/>
              <a:gd name="connsiteY2494" fmla="*/ 1904937 h 5604001"/>
              <a:gd name="connsiteX2495" fmla="*/ 2552637 w 6293294"/>
              <a:gd name="connsiteY2495" fmla="*/ 1901508 h 5604001"/>
              <a:gd name="connsiteX2496" fmla="*/ 2625408 w 6293294"/>
              <a:gd name="connsiteY2496" fmla="*/ 1925701 h 5604001"/>
              <a:gd name="connsiteX2497" fmla="*/ 2680780 w 6293294"/>
              <a:gd name="connsiteY2497" fmla="*/ 2040001 h 5604001"/>
              <a:gd name="connsiteX2498" fmla="*/ 2739708 w 6293294"/>
              <a:gd name="connsiteY2498" fmla="*/ 2046923 h 5604001"/>
              <a:gd name="connsiteX2499" fmla="*/ 2798572 w 6293294"/>
              <a:gd name="connsiteY2499" fmla="*/ 2098929 h 5604001"/>
              <a:gd name="connsiteX2500" fmla="*/ 2829751 w 6293294"/>
              <a:gd name="connsiteY2500" fmla="*/ 2154301 h 5604001"/>
              <a:gd name="connsiteX2501" fmla="*/ 2888615 w 6293294"/>
              <a:gd name="connsiteY2501" fmla="*/ 2143951 h 5604001"/>
              <a:gd name="connsiteX2502" fmla="*/ 2940558 w 6293294"/>
              <a:gd name="connsiteY2502" fmla="*/ 2199323 h 5604001"/>
              <a:gd name="connsiteX2503" fmla="*/ 2878201 w 6293294"/>
              <a:gd name="connsiteY2503" fmla="*/ 2296351 h 5604001"/>
              <a:gd name="connsiteX2504" fmla="*/ 2885122 w 6293294"/>
              <a:gd name="connsiteY2504" fmla="*/ 2299780 h 5604001"/>
              <a:gd name="connsiteX2505" fmla="*/ 3013329 w 6293294"/>
              <a:gd name="connsiteY2505" fmla="*/ 2247837 h 5604001"/>
              <a:gd name="connsiteX2506" fmla="*/ 3120644 w 6293294"/>
              <a:gd name="connsiteY2506" fmla="*/ 2365566 h 5604001"/>
              <a:gd name="connsiteX2507" fmla="*/ 3054858 w 6293294"/>
              <a:gd name="connsiteY2507" fmla="*/ 2493772 h 5604001"/>
              <a:gd name="connsiteX2508" fmla="*/ 3065272 w 6293294"/>
              <a:gd name="connsiteY2508" fmla="*/ 2528380 h 5604001"/>
              <a:gd name="connsiteX2509" fmla="*/ 2978658 w 6293294"/>
              <a:gd name="connsiteY2509" fmla="*/ 2569972 h 5604001"/>
              <a:gd name="connsiteX2510" fmla="*/ 2888615 w 6293294"/>
              <a:gd name="connsiteY2510" fmla="*/ 2500694 h 5604001"/>
              <a:gd name="connsiteX2511" fmla="*/ 2781237 w 6293294"/>
              <a:gd name="connsiteY2511" fmla="*/ 2389823 h 5604001"/>
              <a:gd name="connsiteX2512" fmla="*/ 2784729 w 6293294"/>
              <a:gd name="connsiteY2512" fmla="*/ 2365566 h 5604001"/>
              <a:gd name="connsiteX2513" fmla="*/ 2614994 w 6293294"/>
              <a:gd name="connsiteY2513" fmla="*/ 2279015 h 5604001"/>
              <a:gd name="connsiteX2514" fmla="*/ 2483358 w 6293294"/>
              <a:gd name="connsiteY2514" fmla="*/ 2157794 h 5604001"/>
              <a:gd name="connsiteX2515" fmla="*/ 2417572 w 6293294"/>
              <a:gd name="connsiteY2515" fmla="*/ 2168144 h 5604001"/>
              <a:gd name="connsiteX2516" fmla="*/ 2369058 w 6293294"/>
              <a:gd name="connsiteY2516" fmla="*/ 2126615 h 5604001"/>
              <a:gd name="connsiteX2517" fmla="*/ 2306764 w 6293294"/>
              <a:gd name="connsiteY2517" fmla="*/ 2109280 h 5604001"/>
              <a:gd name="connsiteX2518" fmla="*/ 2272094 w 6293294"/>
              <a:gd name="connsiteY2518" fmla="*/ 2050415 h 5604001"/>
              <a:gd name="connsiteX2519" fmla="*/ 2272094 w 6293294"/>
              <a:gd name="connsiteY2519" fmla="*/ 1960372 h 5604001"/>
              <a:gd name="connsiteX2520" fmla="*/ 2372551 w 6293294"/>
              <a:gd name="connsiteY2520" fmla="*/ 1960372 h 5604001"/>
              <a:gd name="connsiteX2521" fmla="*/ 2272094 w 6293294"/>
              <a:gd name="connsiteY2521" fmla="*/ 1949958 h 5604001"/>
              <a:gd name="connsiteX2522" fmla="*/ 2275586 w 6293294"/>
              <a:gd name="connsiteY2522" fmla="*/ 1901508 h 5604001"/>
              <a:gd name="connsiteX2523" fmla="*/ 2299843 w 6293294"/>
              <a:gd name="connsiteY2523" fmla="*/ 1911858 h 5604001"/>
              <a:gd name="connsiteX2524" fmla="*/ 2275586 w 6293294"/>
              <a:gd name="connsiteY2524" fmla="*/ 1891093 h 5604001"/>
              <a:gd name="connsiteX2525" fmla="*/ 2285937 w 6293294"/>
              <a:gd name="connsiteY2525" fmla="*/ 1842580 h 5604001"/>
              <a:gd name="connsiteX2526" fmla="*/ 2583815 w 6293294"/>
              <a:gd name="connsiteY2526" fmla="*/ 1565529 h 5604001"/>
              <a:gd name="connsiteX2527" fmla="*/ 2608072 w 6293294"/>
              <a:gd name="connsiteY2527" fmla="*/ 1537780 h 5604001"/>
              <a:gd name="connsiteX2528" fmla="*/ 2635758 w 6293294"/>
              <a:gd name="connsiteY2528" fmla="*/ 1600137 h 5604001"/>
              <a:gd name="connsiteX2529" fmla="*/ 4900930 w 6293294"/>
              <a:gd name="connsiteY2529" fmla="*/ 1787208 h 5604001"/>
              <a:gd name="connsiteX2530" fmla="*/ 5015230 w 6293294"/>
              <a:gd name="connsiteY2530" fmla="*/ 1534351 h 5604001"/>
              <a:gd name="connsiteX2531" fmla="*/ 4900930 w 6293294"/>
              <a:gd name="connsiteY2531" fmla="*/ 1787208 h 5604001"/>
              <a:gd name="connsiteX2532" fmla="*/ 4630801 w 6293294"/>
              <a:gd name="connsiteY2532" fmla="*/ 1537780 h 5604001"/>
              <a:gd name="connsiteX2533" fmla="*/ 4703509 w 6293294"/>
              <a:gd name="connsiteY2533" fmla="*/ 1596708 h 5604001"/>
              <a:gd name="connsiteX2534" fmla="*/ 4658487 w 6293294"/>
              <a:gd name="connsiteY2534" fmla="*/ 1752537 h 5604001"/>
              <a:gd name="connsiteX2535" fmla="*/ 4679251 w 6293294"/>
              <a:gd name="connsiteY2535" fmla="*/ 1839151 h 5604001"/>
              <a:gd name="connsiteX2536" fmla="*/ 4703509 w 6293294"/>
              <a:gd name="connsiteY2536" fmla="*/ 1873758 h 5604001"/>
              <a:gd name="connsiteX2537" fmla="*/ 4710430 w 6293294"/>
              <a:gd name="connsiteY2537" fmla="*/ 1908429 h 5604001"/>
              <a:gd name="connsiteX2538" fmla="*/ 4741609 w 6293294"/>
              <a:gd name="connsiteY2538" fmla="*/ 1984629 h 5604001"/>
              <a:gd name="connsiteX2539" fmla="*/ 4765866 w 6293294"/>
              <a:gd name="connsiteY2539" fmla="*/ 2081593 h 5604001"/>
              <a:gd name="connsiteX2540" fmla="*/ 4772787 w 6293294"/>
              <a:gd name="connsiteY2540" fmla="*/ 2050415 h 5604001"/>
              <a:gd name="connsiteX2541" fmla="*/ 4717351 w 6293294"/>
              <a:gd name="connsiteY2541" fmla="*/ 1870329 h 5604001"/>
              <a:gd name="connsiteX2542" fmla="*/ 4720844 w 6293294"/>
              <a:gd name="connsiteY2542" fmla="*/ 1835658 h 5604001"/>
              <a:gd name="connsiteX2543" fmla="*/ 4727766 w 6293294"/>
              <a:gd name="connsiteY2543" fmla="*/ 1811401 h 5604001"/>
              <a:gd name="connsiteX2544" fmla="*/ 4797044 w 6293294"/>
              <a:gd name="connsiteY2544" fmla="*/ 1776793 h 5604001"/>
              <a:gd name="connsiteX2545" fmla="*/ 4824730 w 6293294"/>
              <a:gd name="connsiteY2545" fmla="*/ 1794129 h 5604001"/>
              <a:gd name="connsiteX2546" fmla="*/ 4862830 w 6293294"/>
              <a:gd name="connsiteY2546" fmla="*/ 1804480 h 5604001"/>
              <a:gd name="connsiteX2547" fmla="*/ 4897437 w 6293294"/>
              <a:gd name="connsiteY2547" fmla="*/ 1856486 h 5604001"/>
              <a:gd name="connsiteX2548" fmla="*/ 4925187 w 6293294"/>
              <a:gd name="connsiteY2548" fmla="*/ 1856486 h 5604001"/>
              <a:gd name="connsiteX2549" fmla="*/ 4935537 w 6293294"/>
              <a:gd name="connsiteY2549" fmla="*/ 1873758 h 5604001"/>
              <a:gd name="connsiteX2550" fmla="*/ 4942523 w 6293294"/>
              <a:gd name="connsiteY2550" fmla="*/ 1932623 h 5604001"/>
              <a:gd name="connsiteX2551" fmla="*/ 4952874 w 6293294"/>
              <a:gd name="connsiteY2551" fmla="*/ 1953451 h 5604001"/>
              <a:gd name="connsiteX2552" fmla="*/ 4921695 w 6293294"/>
              <a:gd name="connsiteY2552" fmla="*/ 2001901 h 5604001"/>
              <a:gd name="connsiteX2553" fmla="*/ 4873244 w 6293294"/>
              <a:gd name="connsiteY2553" fmla="*/ 2199323 h 5604001"/>
              <a:gd name="connsiteX2554" fmla="*/ 4831651 w 6293294"/>
              <a:gd name="connsiteY2554" fmla="*/ 2109280 h 5604001"/>
              <a:gd name="connsiteX2555" fmla="*/ 4769295 w 6293294"/>
              <a:gd name="connsiteY2555" fmla="*/ 2095437 h 5604001"/>
              <a:gd name="connsiteX2556" fmla="*/ 4713923 w 6293294"/>
              <a:gd name="connsiteY2556" fmla="*/ 2040001 h 5604001"/>
              <a:gd name="connsiteX2557" fmla="*/ 4654995 w 6293294"/>
              <a:gd name="connsiteY2557" fmla="*/ 1904937 h 5604001"/>
              <a:gd name="connsiteX2558" fmla="*/ 4651566 w 6293294"/>
              <a:gd name="connsiteY2558" fmla="*/ 1911858 h 5604001"/>
              <a:gd name="connsiteX2559" fmla="*/ 4713923 w 6293294"/>
              <a:gd name="connsiteY2559" fmla="*/ 2057337 h 5604001"/>
              <a:gd name="connsiteX2560" fmla="*/ 4679251 w 6293294"/>
              <a:gd name="connsiteY2560" fmla="*/ 2067751 h 5604001"/>
              <a:gd name="connsiteX2561" fmla="*/ 4627309 w 6293294"/>
              <a:gd name="connsiteY2561" fmla="*/ 1977708 h 5604001"/>
              <a:gd name="connsiteX2562" fmla="*/ 4592701 w 6293294"/>
              <a:gd name="connsiteY2562" fmla="*/ 1752537 h 5604001"/>
              <a:gd name="connsiteX2563" fmla="*/ 4585716 w 6293294"/>
              <a:gd name="connsiteY2563" fmla="*/ 1825308 h 5604001"/>
              <a:gd name="connsiteX2564" fmla="*/ 4665409 w 6293294"/>
              <a:gd name="connsiteY2564" fmla="*/ 2074672 h 5604001"/>
              <a:gd name="connsiteX2565" fmla="*/ 4665409 w 6293294"/>
              <a:gd name="connsiteY2565" fmla="*/ 2085023 h 5604001"/>
              <a:gd name="connsiteX2566" fmla="*/ 4547680 w 6293294"/>
              <a:gd name="connsiteY2566" fmla="*/ 1901508 h 5604001"/>
              <a:gd name="connsiteX2567" fmla="*/ 4544187 w 6293294"/>
              <a:gd name="connsiteY2567" fmla="*/ 1915351 h 5604001"/>
              <a:gd name="connsiteX2568" fmla="*/ 4582287 w 6293294"/>
              <a:gd name="connsiteY2568" fmla="*/ 2043493 h 5604001"/>
              <a:gd name="connsiteX2569" fmla="*/ 4658487 w 6293294"/>
              <a:gd name="connsiteY2569" fmla="*/ 2095437 h 5604001"/>
              <a:gd name="connsiteX2570" fmla="*/ 4606544 w 6293294"/>
              <a:gd name="connsiteY2570" fmla="*/ 2175129 h 5604001"/>
              <a:gd name="connsiteX2571" fmla="*/ 4554601 w 6293294"/>
              <a:gd name="connsiteY2571" fmla="*/ 2112772 h 5604001"/>
              <a:gd name="connsiteX2572" fmla="*/ 4471480 w 6293294"/>
              <a:gd name="connsiteY2572" fmla="*/ 2026158 h 5604001"/>
              <a:gd name="connsiteX2573" fmla="*/ 4412551 w 6293294"/>
              <a:gd name="connsiteY2573" fmla="*/ 1932623 h 5604001"/>
              <a:gd name="connsiteX2574" fmla="*/ 4357180 w 6293294"/>
              <a:gd name="connsiteY2574" fmla="*/ 1908429 h 5604001"/>
              <a:gd name="connsiteX2575" fmla="*/ 4315587 w 6293294"/>
              <a:gd name="connsiteY2575" fmla="*/ 1859915 h 5604001"/>
              <a:gd name="connsiteX2576" fmla="*/ 4336351 w 6293294"/>
              <a:gd name="connsiteY2576" fmla="*/ 1835658 h 5604001"/>
              <a:gd name="connsiteX2577" fmla="*/ 4329430 w 6293294"/>
              <a:gd name="connsiteY2577" fmla="*/ 1804480 h 5604001"/>
              <a:gd name="connsiteX2578" fmla="*/ 4364101 w 6293294"/>
              <a:gd name="connsiteY2578" fmla="*/ 1759458 h 5604001"/>
              <a:gd name="connsiteX2579" fmla="*/ 4419474 w 6293294"/>
              <a:gd name="connsiteY2579" fmla="*/ 1780286 h 5604001"/>
              <a:gd name="connsiteX2580" fmla="*/ 4422966 w 6293294"/>
              <a:gd name="connsiteY2580" fmla="*/ 1773301 h 5604001"/>
              <a:gd name="connsiteX2581" fmla="*/ 4391787 w 6293294"/>
              <a:gd name="connsiteY2581" fmla="*/ 1711008 h 5604001"/>
              <a:gd name="connsiteX2582" fmla="*/ 4429887 w 6293294"/>
              <a:gd name="connsiteY2582" fmla="*/ 1686751 h 5604001"/>
              <a:gd name="connsiteX2583" fmla="*/ 4429887 w 6293294"/>
              <a:gd name="connsiteY2583" fmla="*/ 1648651 h 5604001"/>
              <a:gd name="connsiteX2584" fmla="*/ 4464495 w 6293294"/>
              <a:gd name="connsiteY2584" fmla="*/ 1607058 h 5604001"/>
              <a:gd name="connsiteX2585" fmla="*/ 4502595 w 6293294"/>
              <a:gd name="connsiteY2585" fmla="*/ 1613980 h 5604001"/>
              <a:gd name="connsiteX2586" fmla="*/ 4530344 w 6293294"/>
              <a:gd name="connsiteY2586" fmla="*/ 1572451 h 5604001"/>
              <a:gd name="connsiteX2587" fmla="*/ 4568444 w 6293294"/>
              <a:gd name="connsiteY2587" fmla="*/ 1534351 h 5604001"/>
              <a:gd name="connsiteX2588" fmla="*/ 4592701 w 6293294"/>
              <a:gd name="connsiteY2588" fmla="*/ 1534351 h 5604001"/>
              <a:gd name="connsiteX2589" fmla="*/ 4630801 w 6293294"/>
              <a:gd name="connsiteY2589" fmla="*/ 1537780 h 5604001"/>
              <a:gd name="connsiteX2590" fmla="*/ 4810887 w 6293294"/>
              <a:gd name="connsiteY2590" fmla="*/ 1565529 h 5604001"/>
              <a:gd name="connsiteX2591" fmla="*/ 4848987 w 6293294"/>
              <a:gd name="connsiteY2591" fmla="*/ 1548193 h 5604001"/>
              <a:gd name="connsiteX2592" fmla="*/ 4869751 w 6293294"/>
              <a:gd name="connsiteY2592" fmla="*/ 1572451 h 5604001"/>
              <a:gd name="connsiteX2593" fmla="*/ 4855909 w 6293294"/>
              <a:gd name="connsiteY2593" fmla="*/ 1607058 h 5604001"/>
              <a:gd name="connsiteX2594" fmla="*/ 4862830 w 6293294"/>
              <a:gd name="connsiteY2594" fmla="*/ 1634808 h 5604001"/>
              <a:gd name="connsiteX2595" fmla="*/ 4800474 w 6293294"/>
              <a:gd name="connsiteY2595" fmla="*/ 1749108 h 5604001"/>
              <a:gd name="connsiteX2596" fmla="*/ 4745101 w 6293294"/>
              <a:gd name="connsiteY2596" fmla="*/ 1773301 h 5604001"/>
              <a:gd name="connsiteX2597" fmla="*/ 4707001 w 6293294"/>
              <a:gd name="connsiteY2597" fmla="*/ 1863408 h 5604001"/>
              <a:gd name="connsiteX2598" fmla="*/ 4672330 w 6293294"/>
              <a:gd name="connsiteY2598" fmla="*/ 1752537 h 5604001"/>
              <a:gd name="connsiteX2599" fmla="*/ 4734687 w 6293294"/>
              <a:gd name="connsiteY2599" fmla="*/ 1565529 h 5604001"/>
              <a:gd name="connsiteX2600" fmla="*/ 4769295 w 6293294"/>
              <a:gd name="connsiteY2600" fmla="*/ 1523937 h 5604001"/>
              <a:gd name="connsiteX2601" fmla="*/ 4810887 w 6293294"/>
              <a:gd name="connsiteY2601" fmla="*/ 1565529 h 5604001"/>
              <a:gd name="connsiteX2602" fmla="*/ 3342322 w 6293294"/>
              <a:gd name="connsiteY2602" fmla="*/ 1530858 h 5604001"/>
              <a:gd name="connsiteX2603" fmla="*/ 3279965 w 6293294"/>
              <a:gd name="connsiteY2603" fmla="*/ 1776793 h 5604001"/>
              <a:gd name="connsiteX2604" fmla="*/ 3283458 w 6293294"/>
              <a:gd name="connsiteY2604" fmla="*/ 1731772 h 5604001"/>
              <a:gd name="connsiteX2605" fmla="*/ 3338894 w 6293294"/>
              <a:gd name="connsiteY2605" fmla="*/ 1513586 h 5604001"/>
              <a:gd name="connsiteX2606" fmla="*/ 3342322 w 6293294"/>
              <a:gd name="connsiteY2606" fmla="*/ 1530858 h 5604001"/>
              <a:gd name="connsiteX2607" fmla="*/ 5098351 w 6293294"/>
              <a:gd name="connsiteY2607" fmla="*/ 1492758 h 5604001"/>
              <a:gd name="connsiteX2608" fmla="*/ 5160709 w 6293294"/>
              <a:gd name="connsiteY2608" fmla="*/ 1534351 h 5604001"/>
              <a:gd name="connsiteX2609" fmla="*/ 5191887 w 6293294"/>
              <a:gd name="connsiteY2609" fmla="*/ 1523937 h 5604001"/>
              <a:gd name="connsiteX2610" fmla="*/ 5236909 w 6293294"/>
              <a:gd name="connsiteY2610" fmla="*/ 1572451 h 5604001"/>
              <a:gd name="connsiteX2611" fmla="*/ 5275009 w 6293294"/>
              <a:gd name="connsiteY2611" fmla="*/ 1593215 h 5604001"/>
              <a:gd name="connsiteX2612" fmla="*/ 5313109 w 6293294"/>
              <a:gd name="connsiteY2612" fmla="*/ 1648651 h 5604001"/>
              <a:gd name="connsiteX2613" fmla="*/ 5299266 w 6293294"/>
              <a:gd name="connsiteY2613" fmla="*/ 1659065 h 5604001"/>
              <a:gd name="connsiteX2614" fmla="*/ 5212651 w 6293294"/>
              <a:gd name="connsiteY2614" fmla="*/ 1596708 h 5604001"/>
              <a:gd name="connsiteX2615" fmla="*/ 5178044 w 6293294"/>
              <a:gd name="connsiteY2615" fmla="*/ 1607058 h 5604001"/>
              <a:gd name="connsiteX2616" fmla="*/ 5129530 w 6293294"/>
              <a:gd name="connsiteY2616" fmla="*/ 1589786 h 5604001"/>
              <a:gd name="connsiteX2617" fmla="*/ 5101844 w 6293294"/>
              <a:gd name="connsiteY2617" fmla="*/ 1596708 h 5604001"/>
              <a:gd name="connsiteX2618" fmla="*/ 5084509 w 6293294"/>
              <a:gd name="connsiteY2618" fmla="*/ 1523937 h 5604001"/>
              <a:gd name="connsiteX2619" fmla="*/ 5091430 w 6293294"/>
              <a:gd name="connsiteY2619" fmla="*/ 1492758 h 5604001"/>
              <a:gd name="connsiteX2620" fmla="*/ 5098351 w 6293294"/>
              <a:gd name="connsiteY2620" fmla="*/ 1492758 h 5604001"/>
              <a:gd name="connsiteX2621" fmla="*/ 4734687 w 6293294"/>
              <a:gd name="connsiteY2621" fmla="*/ 1402715 h 5604001"/>
              <a:gd name="connsiteX2622" fmla="*/ 4738116 w 6293294"/>
              <a:gd name="connsiteY2622" fmla="*/ 1413129 h 5604001"/>
              <a:gd name="connsiteX2623" fmla="*/ 4717351 w 6293294"/>
              <a:gd name="connsiteY2623" fmla="*/ 1402715 h 5604001"/>
              <a:gd name="connsiteX2624" fmla="*/ 4689666 w 6293294"/>
              <a:gd name="connsiteY2624" fmla="*/ 1433893 h 5604001"/>
              <a:gd name="connsiteX2625" fmla="*/ 4724274 w 6293294"/>
              <a:gd name="connsiteY2625" fmla="*/ 1513586 h 5604001"/>
              <a:gd name="connsiteX2626" fmla="*/ 4710430 w 6293294"/>
              <a:gd name="connsiteY2626" fmla="*/ 1582865 h 5604001"/>
              <a:gd name="connsiteX2627" fmla="*/ 4582287 w 6293294"/>
              <a:gd name="connsiteY2627" fmla="*/ 1513586 h 5604001"/>
              <a:gd name="connsiteX2628" fmla="*/ 4513009 w 6293294"/>
              <a:gd name="connsiteY2628" fmla="*/ 1565529 h 5604001"/>
              <a:gd name="connsiteX2629" fmla="*/ 4346766 w 6293294"/>
              <a:gd name="connsiteY2629" fmla="*/ 1544765 h 5604001"/>
              <a:gd name="connsiteX2630" fmla="*/ 4426395 w 6293294"/>
              <a:gd name="connsiteY2630" fmla="*/ 1430465 h 5604001"/>
              <a:gd name="connsiteX2631" fmla="*/ 4450651 w 6293294"/>
              <a:gd name="connsiteY2631" fmla="*/ 1437386 h 5604001"/>
              <a:gd name="connsiteX2632" fmla="*/ 4502595 w 6293294"/>
              <a:gd name="connsiteY2632" fmla="*/ 1416558 h 5604001"/>
              <a:gd name="connsiteX2633" fmla="*/ 4578795 w 6293294"/>
              <a:gd name="connsiteY2633" fmla="*/ 1447737 h 5604001"/>
              <a:gd name="connsiteX2634" fmla="*/ 4682744 w 6293294"/>
              <a:gd name="connsiteY2634" fmla="*/ 1395793 h 5604001"/>
              <a:gd name="connsiteX2635" fmla="*/ 4734687 w 6293294"/>
              <a:gd name="connsiteY2635" fmla="*/ 1402715 h 5604001"/>
              <a:gd name="connsiteX2636" fmla="*/ 3259201 w 6293294"/>
              <a:gd name="connsiteY2636" fmla="*/ 1568958 h 5604001"/>
              <a:gd name="connsiteX2637" fmla="*/ 3196844 w 6293294"/>
              <a:gd name="connsiteY2637" fmla="*/ 1852993 h 5604001"/>
              <a:gd name="connsiteX2638" fmla="*/ 3245358 w 6293294"/>
              <a:gd name="connsiteY2638" fmla="*/ 1555115 h 5604001"/>
              <a:gd name="connsiteX2639" fmla="*/ 3221101 w 6293294"/>
              <a:gd name="connsiteY2639" fmla="*/ 1395793 h 5604001"/>
              <a:gd name="connsiteX2640" fmla="*/ 3259201 w 6293294"/>
              <a:gd name="connsiteY2640" fmla="*/ 1568958 h 5604001"/>
              <a:gd name="connsiteX2641" fmla="*/ 4821237 w 6293294"/>
              <a:gd name="connsiteY2641" fmla="*/ 1378458 h 5604001"/>
              <a:gd name="connsiteX2642" fmla="*/ 4765866 w 6293294"/>
              <a:gd name="connsiteY2642" fmla="*/ 1378458 h 5604001"/>
              <a:gd name="connsiteX2643" fmla="*/ 4790123 w 6293294"/>
              <a:gd name="connsiteY2643" fmla="*/ 1371537 h 5604001"/>
              <a:gd name="connsiteX2644" fmla="*/ 4821237 w 6293294"/>
              <a:gd name="connsiteY2644" fmla="*/ 1378458 h 5604001"/>
              <a:gd name="connsiteX2645" fmla="*/ 4939030 w 6293294"/>
              <a:gd name="connsiteY2645" fmla="*/ 1381951 h 5604001"/>
              <a:gd name="connsiteX2646" fmla="*/ 4970209 w 6293294"/>
              <a:gd name="connsiteY2646" fmla="*/ 1388872 h 5604001"/>
              <a:gd name="connsiteX2647" fmla="*/ 5004816 w 6293294"/>
              <a:gd name="connsiteY2647" fmla="*/ 1423543 h 5604001"/>
              <a:gd name="connsiteX2648" fmla="*/ 5042916 w 6293294"/>
              <a:gd name="connsiteY2648" fmla="*/ 1430465 h 5604001"/>
              <a:gd name="connsiteX2649" fmla="*/ 5077587 w 6293294"/>
              <a:gd name="connsiteY2649" fmla="*/ 1496251 h 5604001"/>
              <a:gd name="connsiteX2650" fmla="*/ 5063744 w 6293294"/>
              <a:gd name="connsiteY2650" fmla="*/ 1523937 h 5604001"/>
              <a:gd name="connsiteX2651" fmla="*/ 5094859 w 6293294"/>
              <a:gd name="connsiteY2651" fmla="*/ 1582865 h 5604001"/>
              <a:gd name="connsiteX2652" fmla="*/ 5060251 w 6293294"/>
              <a:gd name="connsiteY2652" fmla="*/ 1617472 h 5604001"/>
              <a:gd name="connsiteX2653" fmla="*/ 5008309 w 6293294"/>
              <a:gd name="connsiteY2653" fmla="*/ 1652080 h 5604001"/>
              <a:gd name="connsiteX2654" fmla="*/ 4935537 w 6293294"/>
              <a:gd name="connsiteY2654" fmla="*/ 1856486 h 5604001"/>
              <a:gd name="connsiteX2655" fmla="*/ 4907851 w 6293294"/>
              <a:gd name="connsiteY2655" fmla="*/ 1846072 h 5604001"/>
              <a:gd name="connsiteX2656" fmla="*/ 4866323 w 6293294"/>
              <a:gd name="connsiteY2656" fmla="*/ 1787208 h 5604001"/>
              <a:gd name="connsiteX2657" fmla="*/ 4835144 w 6293294"/>
              <a:gd name="connsiteY2657" fmla="*/ 1780286 h 5604001"/>
              <a:gd name="connsiteX2658" fmla="*/ 4814316 w 6293294"/>
              <a:gd name="connsiteY2658" fmla="*/ 1766380 h 5604001"/>
              <a:gd name="connsiteX2659" fmla="*/ 4880166 w 6293294"/>
              <a:gd name="connsiteY2659" fmla="*/ 1638237 h 5604001"/>
              <a:gd name="connsiteX2660" fmla="*/ 4883595 w 6293294"/>
              <a:gd name="connsiteY2660" fmla="*/ 1586293 h 5604001"/>
              <a:gd name="connsiteX2661" fmla="*/ 4887087 w 6293294"/>
              <a:gd name="connsiteY2661" fmla="*/ 1572451 h 5604001"/>
              <a:gd name="connsiteX2662" fmla="*/ 4852416 w 6293294"/>
              <a:gd name="connsiteY2662" fmla="*/ 1534351 h 5604001"/>
              <a:gd name="connsiteX2663" fmla="*/ 4817809 w 6293294"/>
              <a:gd name="connsiteY2663" fmla="*/ 1544765 h 5604001"/>
              <a:gd name="connsiteX2664" fmla="*/ 4769295 w 6293294"/>
              <a:gd name="connsiteY2664" fmla="*/ 1506665 h 5604001"/>
              <a:gd name="connsiteX2665" fmla="*/ 4738116 w 6293294"/>
              <a:gd name="connsiteY2665" fmla="*/ 1520508 h 5604001"/>
              <a:gd name="connsiteX2666" fmla="*/ 4738116 w 6293294"/>
              <a:gd name="connsiteY2666" fmla="*/ 1503172 h 5604001"/>
              <a:gd name="connsiteX2667" fmla="*/ 4717351 w 6293294"/>
              <a:gd name="connsiteY2667" fmla="*/ 1482408 h 5604001"/>
              <a:gd name="connsiteX2668" fmla="*/ 4707001 w 6293294"/>
              <a:gd name="connsiteY2668" fmla="*/ 1437386 h 5604001"/>
              <a:gd name="connsiteX2669" fmla="*/ 4710430 w 6293294"/>
              <a:gd name="connsiteY2669" fmla="*/ 1423543 h 5604001"/>
              <a:gd name="connsiteX2670" fmla="*/ 4717351 w 6293294"/>
              <a:gd name="connsiteY2670" fmla="*/ 1420051 h 5604001"/>
              <a:gd name="connsiteX2671" fmla="*/ 4752023 w 6293294"/>
              <a:gd name="connsiteY2671" fmla="*/ 1444308 h 5604001"/>
              <a:gd name="connsiteX2672" fmla="*/ 4758944 w 6293294"/>
              <a:gd name="connsiteY2672" fmla="*/ 1409637 h 5604001"/>
              <a:gd name="connsiteX2673" fmla="*/ 4845495 w 6293294"/>
              <a:gd name="connsiteY2673" fmla="*/ 1409637 h 5604001"/>
              <a:gd name="connsiteX2674" fmla="*/ 4862830 w 6293294"/>
              <a:gd name="connsiteY2674" fmla="*/ 1388872 h 5604001"/>
              <a:gd name="connsiteX2675" fmla="*/ 4894009 w 6293294"/>
              <a:gd name="connsiteY2675" fmla="*/ 1361186 h 5604001"/>
              <a:gd name="connsiteX2676" fmla="*/ 4939030 w 6293294"/>
              <a:gd name="connsiteY2676" fmla="*/ 1381951 h 5604001"/>
              <a:gd name="connsiteX2677" fmla="*/ 4845495 w 6293294"/>
              <a:gd name="connsiteY2677" fmla="*/ 1361186 h 5604001"/>
              <a:gd name="connsiteX2678" fmla="*/ 4859337 w 6293294"/>
              <a:gd name="connsiteY2678" fmla="*/ 1357693 h 5604001"/>
              <a:gd name="connsiteX2679" fmla="*/ 4845495 w 6293294"/>
              <a:gd name="connsiteY2679" fmla="*/ 1361186 h 5604001"/>
              <a:gd name="connsiteX2680" fmla="*/ 1551686 w 6293294"/>
              <a:gd name="connsiteY2680" fmla="*/ 1527429 h 5604001"/>
              <a:gd name="connsiteX2681" fmla="*/ 1229551 w 6293294"/>
              <a:gd name="connsiteY2681" fmla="*/ 1357693 h 5604001"/>
              <a:gd name="connsiteX2682" fmla="*/ 1229551 w 6293294"/>
              <a:gd name="connsiteY2682" fmla="*/ 1350772 h 5604001"/>
              <a:gd name="connsiteX2683" fmla="*/ 1551686 w 6293294"/>
              <a:gd name="connsiteY2683" fmla="*/ 1527429 h 5604001"/>
              <a:gd name="connsiteX2684" fmla="*/ 4239387 w 6293294"/>
              <a:gd name="connsiteY2684" fmla="*/ 1371537 h 5604001"/>
              <a:gd name="connsiteX2685" fmla="*/ 4240912 w 6293294"/>
              <a:gd name="connsiteY2685" fmla="*/ 1373505 h 5604001"/>
              <a:gd name="connsiteX2686" fmla="*/ 4239387 w 6293294"/>
              <a:gd name="connsiteY2686" fmla="*/ 1381951 h 5604001"/>
              <a:gd name="connsiteX2687" fmla="*/ 4239387 w 6293294"/>
              <a:gd name="connsiteY2687" fmla="*/ 1392365 h 5604001"/>
              <a:gd name="connsiteX2688" fmla="*/ 4246309 w 6293294"/>
              <a:gd name="connsiteY2688" fmla="*/ 1395793 h 5604001"/>
              <a:gd name="connsiteX2689" fmla="*/ 4260151 w 6293294"/>
              <a:gd name="connsiteY2689" fmla="*/ 1381951 h 5604001"/>
              <a:gd name="connsiteX2690" fmla="*/ 4294823 w 6293294"/>
              <a:gd name="connsiteY2690" fmla="*/ 1378458 h 5604001"/>
              <a:gd name="connsiteX2691" fmla="*/ 4360609 w 6293294"/>
              <a:gd name="connsiteY2691" fmla="*/ 1440815 h 5604001"/>
              <a:gd name="connsiteX2692" fmla="*/ 4312158 w 6293294"/>
              <a:gd name="connsiteY2692" fmla="*/ 1548193 h 5604001"/>
              <a:gd name="connsiteX2693" fmla="*/ 4274058 w 6293294"/>
              <a:gd name="connsiteY2693" fmla="*/ 1631315 h 5604001"/>
              <a:gd name="connsiteX2694" fmla="*/ 4190873 w 6293294"/>
              <a:gd name="connsiteY2694" fmla="*/ 1790637 h 5604001"/>
              <a:gd name="connsiteX2695" fmla="*/ 3996944 w 6293294"/>
              <a:gd name="connsiteY2695" fmla="*/ 1894523 h 5604001"/>
              <a:gd name="connsiteX2696" fmla="*/ 4073144 w 6293294"/>
              <a:gd name="connsiteY2696" fmla="*/ 1780286 h 5604001"/>
              <a:gd name="connsiteX2697" fmla="*/ 4024630 w 6293294"/>
              <a:gd name="connsiteY2697" fmla="*/ 1620965 h 5604001"/>
              <a:gd name="connsiteX2698" fmla="*/ 4028123 w 6293294"/>
              <a:gd name="connsiteY2698" fmla="*/ 1575880 h 5604001"/>
              <a:gd name="connsiteX2699" fmla="*/ 4100830 w 6293294"/>
              <a:gd name="connsiteY2699" fmla="*/ 1406208 h 5604001"/>
              <a:gd name="connsiteX2700" fmla="*/ 4128580 w 6293294"/>
              <a:gd name="connsiteY2700" fmla="*/ 1392365 h 5604001"/>
              <a:gd name="connsiteX2701" fmla="*/ 4142423 w 6293294"/>
              <a:gd name="connsiteY2701" fmla="*/ 1361186 h 5604001"/>
              <a:gd name="connsiteX2702" fmla="*/ 4190873 w 6293294"/>
              <a:gd name="connsiteY2702" fmla="*/ 1319593 h 5604001"/>
              <a:gd name="connsiteX2703" fmla="*/ 4239387 w 6293294"/>
              <a:gd name="connsiteY2703" fmla="*/ 1371537 h 5604001"/>
              <a:gd name="connsiteX2704" fmla="*/ 1423543 w 6293294"/>
              <a:gd name="connsiteY2704" fmla="*/ 1323086 h 5604001"/>
              <a:gd name="connsiteX2705" fmla="*/ 1589786 w 6293294"/>
              <a:gd name="connsiteY2705" fmla="*/ 1530858 h 5604001"/>
              <a:gd name="connsiteX2706" fmla="*/ 1385443 w 6293294"/>
              <a:gd name="connsiteY2706" fmla="*/ 1316165 h 5604001"/>
              <a:gd name="connsiteX2707" fmla="*/ 1392364 w 6293294"/>
              <a:gd name="connsiteY2707" fmla="*/ 1312672 h 5604001"/>
              <a:gd name="connsiteX2708" fmla="*/ 1423543 w 6293294"/>
              <a:gd name="connsiteY2708" fmla="*/ 1323086 h 5604001"/>
              <a:gd name="connsiteX2709" fmla="*/ 3816858 w 6293294"/>
              <a:gd name="connsiteY2709" fmla="*/ 1371537 h 5604001"/>
              <a:gd name="connsiteX2710" fmla="*/ 3636708 w 6293294"/>
              <a:gd name="connsiteY2710" fmla="*/ 1645158 h 5604001"/>
              <a:gd name="connsiteX2711" fmla="*/ 3588258 w 6293294"/>
              <a:gd name="connsiteY2711" fmla="*/ 1683258 h 5604001"/>
              <a:gd name="connsiteX2712" fmla="*/ 3588258 w 6293294"/>
              <a:gd name="connsiteY2712" fmla="*/ 1645158 h 5604001"/>
              <a:gd name="connsiteX2713" fmla="*/ 3650615 w 6293294"/>
              <a:gd name="connsiteY2713" fmla="*/ 1541272 h 5604001"/>
              <a:gd name="connsiteX2714" fmla="*/ 3695637 w 6293294"/>
              <a:gd name="connsiteY2714" fmla="*/ 1499680 h 5604001"/>
              <a:gd name="connsiteX2715" fmla="*/ 3702558 w 6293294"/>
              <a:gd name="connsiteY2715" fmla="*/ 1461643 h 5604001"/>
              <a:gd name="connsiteX2716" fmla="*/ 3823780 w 6293294"/>
              <a:gd name="connsiteY2716" fmla="*/ 1319593 h 5604001"/>
              <a:gd name="connsiteX2717" fmla="*/ 3848036 w 6293294"/>
              <a:gd name="connsiteY2717" fmla="*/ 1309243 h 5604001"/>
              <a:gd name="connsiteX2718" fmla="*/ 3816858 w 6293294"/>
              <a:gd name="connsiteY2718" fmla="*/ 1371537 h 5604001"/>
              <a:gd name="connsiteX2719" fmla="*/ 2854008 w 6293294"/>
              <a:gd name="connsiteY2719" fmla="*/ 1503172 h 5604001"/>
              <a:gd name="connsiteX2720" fmla="*/ 2805494 w 6293294"/>
              <a:gd name="connsiteY2720" fmla="*/ 1482408 h 5604001"/>
              <a:gd name="connsiteX2721" fmla="*/ 2774315 w 6293294"/>
              <a:gd name="connsiteY2721" fmla="*/ 1388872 h 5604001"/>
              <a:gd name="connsiteX2722" fmla="*/ 2774315 w 6293294"/>
              <a:gd name="connsiteY2722" fmla="*/ 1326515 h 5604001"/>
              <a:gd name="connsiteX2723" fmla="*/ 2784729 w 6293294"/>
              <a:gd name="connsiteY2723" fmla="*/ 1295337 h 5604001"/>
              <a:gd name="connsiteX2724" fmla="*/ 2854008 w 6293294"/>
              <a:gd name="connsiteY2724" fmla="*/ 1503172 h 5604001"/>
              <a:gd name="connsiteX2725" fmla="*/ 3290380 w 6293294"/>
              <a:gd name="connsiteY2725" fmla="*/ 1291908 h 5604001"/>
              <a:gd name="connsiteX2726" fmla="*/ 3297301 w 6293294"/>
              <a:gd name="connsiteY2726" fmla="*/ 1281493 h 5604001"/>
              <a:gd name="connsiteX2727" fmla="*/ 3318065 w 6293294"/>
              <a:gd name="connsiteY2727" fmla="*/ 1305751 h 5604001"/>
              <a:gd name="connsiteX2728" fmla="*/ 3349244 w 6293294"/>
              <a:gd name="connsiteY2728" fmla="*/ 1316165 h 5604001"/>
              <a:gd name="connsiteX2729" fmla="*/ 3376994 w 6293294"/>
              <a:gd name="connsiteY2729" fmla="*/ 1302258 h 5604001"/>
              <a:gd name="connsiteX2730" fmla="*/ 3442780 w 6293294"/>
              <a:gd name="connsiteY2730" fmla="*/ 1295337 h 5604001"/>
              <a:gd name="connsiteX2731" fmla="*/ 3518980 w 6293294"/>
              <a:gd name="connsiteY2731" fmla="*/ 1323086 h 5604001"/>
              <a:gd name="connsiteX2732" fmla="*/ 3529394 w 6293294"/>
              <a:gd name="connsiteY2732" fmla="*/ 1354265 h 5604001"/>
              <a:gd name="connsiteX2733" fmla="*/ 3591687 w 6293294"/>
              <a:gd name="connsiteY2733" fmla="*/ 1492758 h 5604001"/>
              <a:gd name="connsiteX2734" fmla="*/ 3612515 w 6293294"/>
              <a:gd name="connsiteY2734" fmla="*/ 1534351 h 5604001"/>
              <a:gd name="connsiteX2735" fmla="*/ 3609022 w 6293294"/>
              <a:gd name="connsiteY2735" fmla="*/ 1551686 h 5604001"/>
              <a:gd name="connsiteX2736" fmla="*/ 3581337 w 6293294"/>
              <a:gd name="connsiteY2736" fmla="*/ 1589786 h 5604001"/>
              <a:gd name="connsiteX2737" fmla="*/ 3487801 w 6293294"/>
              <a:gd name="connsiteY2737" fmla="*/ 1631315 h 5604001"/>
              <a:gd name="connsiteX2738" fmla="*/ 3446272 w 6293294"/>
              <a:gd name="connsiteY2738" fmla="*/ 1697101 h 5604001"/>
              <a:gd name="connsiteX2739" fmla="*/ 3432365 w 6293294"/>
              <a:gd name="connsiteY2739" fmla="*/ 1724851 h 5604001"/>
              <a:gd name="connsiteX2740" fmla="*/ 3366580 w 6293294"/>
              <a:gd name="connsiteY2740" fmla="*/ 1749108 h 5604001"/>
              <a:gd name="connsiteX2741" fmla="*/ 3238437 w 6293294"/>
              <a:gd name="connsiteY2741" fmla="*/ 2029651 h 5604001"/>
              <a:gd name="connsiteX2742" fmla="*/ 3259201 w 6293294"/>
              <a:gd name="connsiteY2742" fmla="*/ 2112772 h 5604001"/>
              <a:gd name="connsiteX2743" fmla="*/ 3266122 w 6293294"/>
              <a:gd name="connsiteY2743" fmla="*/ 2008823 h 5604001"/>
              <a:gd name="connsiteX2744" fmla="*/ 3325051 w 6293294"/>
              <a:gd name="connsiteY2744" fmla="*/ 1821815 h 5604001"/>
              <a:gd name="connsiteX2745" fmla="*/ 3460115 w 6293294"/>
              <a:gd name="connsiteY2745" fmla="*/ 1735201 h 5604001"/>
              <a:gd name="connsiteX2746" fmla="*/ 3512058 w 6293294"/>
              <a:gd name="connsiteY2746" fmla="*/ 1641729 h 5604001"/>
              <a:gd name="connsiteX2747" fmla="*/ 3570922 w 6293294"/>
              <a:gd name="connsiteY2747" fmla="*/ 1613980 h 5604001"/>
              <a:gd name="connsiteX2748" fmla="*/ 3560572 w 6293294"/>
              <a:gd name="connsiteY2748" fmla="*/ 1711008 h 5604001"/>
              <a:gd name="connsiteX2749" fmla="*/ 3543237 w 6293294"/>
              <a:gd name="connsiteY2749" fmla="*/ 1766380 h 5604001"/>
              <a:gd name="connsiteX2750" fmla="*/ 3383915 w 6293294"/>
              <a:gd name="connsiteY2750" fmla="*/ 2074672 h 5604001"/>
              <a:gd name="connsiteX2751" fmla="*/ 3359658 w 6293294"/>
              <a:gd name="connsiteY2751" fmla="*/ 2126615 h 5604001"/>
              <a:gd name="connsiteX2752" fmla="*/ 3300794 w 6293294"/>
              <a:gd name="connsiteY2752" fmla="*/ 2195894 h 5604001"/>
              <a:gd name="connsiteX2753" fmla="*/ 3248851 w 6293294"/>
              <a:gd name="connsiteY2753" fmla="*/ 2272094 h 5604001"/>
              <a:gd name="connsiteX2754" fmla="*/ 3141472 w 6293294"/>
              <a:gd name="connsiteY2754" fmla="*/ 2178558 h 5604001"/>
              <a:gd name="connsiteX2755" fmla="*/ 3148394 w 6293294"/>
              <a:gd name="connsiteY2755" fmla="*/ 2130044 h 5604001"/>
              <a:gd name="connsiteX2756" fmla="*/ 3096451 w 6293294"/>
              <a:gd name="connsiteY2756" fmla="*/ 2022729 h 5604001"/>
              <a:gd name="connsiteX2757" fmla="*/ 2989072 w 6293294"/>
              <a:gd name="connsiteY2757" fmla="*/ 1915351 h 5604001"/>
              <a:gd name="connsiteX2758" fmla="*/ 3051429 w 6293294"/>
              <a:gd name="connsiteY2758" fmla="*/ 1825308 h 5604001"/>
              <a:gd name="connsiteX2759" fmla="*/ 2985580 w 6293294"/>
              <a:gd name="connsiteY2759" fmla="*/ 1773301 h 5604001"/>
              <a:gd name="connsiteX2760" fmla="*/ 3030601 w 6293294"/>
              <a:gd name="connsiteY2760" fmla="*/ 1659065 h 5604001"/>
              <a:gd name="connsiteX2761" fmla="*/ 3210751 w 6293294"/>
              <a:gd name="connsiteY2761" fmla="*/ 2060829 h 5604001"/>
              <a:gd name="connsiteX2762" fmla="*/ 3214180 w 6293294"/>
              <a:gd name="connsiteY2762" fmla="*/ 2050415 h 5604001"/>
              <a:gd name="connsiteX2763" fmla="*/ 3203765 w 6293294"/>
              <a:gd name="connsiteY2763" fmla="*/ 1977708 h 5604001"/>
              <a:gd name="connsiteX2764" fmla="*/ 3148394 w 6293294"/>
              <a:gd name="connsiteY2764" fmla="*/ 1804480 h 5604001"/>
              <a:gd name="connsiteX2765" fmla="*/ 3079115 w 6293294"/>
              <a:gd name="connsiteY2765" fmla="*/ 1679829 h 5604001"/>
              <a:gd name="connsiteX2766" fmla="*/ 3120644 w 6293294"/>
              <a:gd name="connsiteY2766" fmla="*/ 1613980 h 5604001"/>
              <a:gd name="connsiteX2767" fmla="*/ 3099880 w 6293294"/>
              <a:gd name="connsiteY2767" fmla="*/ 1548193 h 5604001"/>
              <a:gd name="connsiteX2768" fmla="*/ 3124137 w 6293294"/>
              <a:gd name="connsiteY2768" fmla="*/ 1482408 h 5604001"/>
              <a:gd name="connsiteX2769" fmla="*/ 3113722 w 6293294"/>
              <a:gd name="connsiteY2769" fmla="*/ 1440815 h 5604001"/>
              <a:gd name="connsiteX2770" fmla="*/ 3189922 w 6293294"/>
              <a:gd name="connsiteY2770" fmla="*/ 1357693 h 5604001"/>
              <a:gd name="connsiteX2771" fmla="*/ 3221101 w 6293294"/>
              <a:gd name="connsiteY2771" fmla="*/ 1347343 h 5604001"/>
              <a:gd name="connsiteX2772" fmla="*/ 3228022 w 6293294"/>
              <a:gd name="connsiteY2772" fmla="*/ 1323086 h 5604001"/>
              <a:gd name="connsiteX2773" fmla="*/ 3279965 w 6293294"/>
              <a:gd name="connsiteY2773" fmla="*/ 1281493 h 5604001"/>
              <a:gd name="connsiteX2774" fmla="*/ 3290380 w 6293294"/>
              <a:gd name="connsiteY2774" fmla="*/ 1291908 h 5604001"/>
              <a:gd name="connsiteX2775" fmla="*/ 4083558 w 6293294"/>
              <a:gd name="connsiteY2775" fmla="*/ 1281493 h 5604001"/>
              <a:gd name="connsiteX2776" fmla="*/ 3938080 w 6293294"/>
              <a:gd name="connsiteY2776" fmla="*/ 1530858 h 5604001"/>
              <a:gd name="connsiteX2777" fmla="*/ 4083558 w 6293294"/>
              <a:gd name="connsiteY2777" fmla="*/ 1253808 h 5604001"/>
              <a:gd name="connsiteX2778" fmla="*/ 4083558 w 6293294"/>
              <a:gd name="connsiteY2778" fmla="*/ 1281493 h 5604001"/>
              <a:gd name="connsiteX2779" fmla="*/ 2486851 w 6293294"/>
              <a:gd name="connsiteY2779" fmla="*/ 1368108 h 5604001"/>
              <a:gd name="connsiteX2780" fmla="*/ 2528380 w 6293294"/>
              <a:gd name="connsiteY2780" fmla="*/ 1510093 h 5604001"/>
              <a:gd name="connsiteX2781" fmla="*/ 2462594 w 6293294"/>
              <a:gd name="connsiteY2781" fmla="*/ 1371537 h 5604001"/>
              <a:gd name="connsiteX2782" fmla="*/ 2344864 w 6293294"/>
              <a:gd name="connsiteY2782" fmla="*/ 1222629 h 5604001"/>
              <a:gd name="connsiteX2783" fmla="*/ 2486851 w 6293294"/>
              <a:gd name="connsiteY2783" fmla="*/ 1368108 h 5604001"/>
              <a:gd name="connsiteX2784" fmla="*/ 2850515 w 6293294"/>
              <a:gd name="connsiteY2784" fmla="*/ 1243393 h 5604001"/>
              <a:gd name="connsiteX2785" fmla="*/ 2871280 w 6293294"/>
              <a:gd name="connsiteY2785" fmla="*/ 1267651 h 5604001"/>
              <a:gd name="connsiteX2786" fmla="*/ 2899029 w 6293294"/>
              <a:gd name="connsiteY2786" fmla="*/ 1243393 h 5604001"/>
              <a:gd name="connsiteX2787" fmla="*/ 2950972 w 6293294"/>
              <a:gd name="connsiteY2787" fmla="*/ 1229551 h 5604001"/>
              <a:gd name="connsiteX2788" fmla="*/ 3023680 w 6293294"/>
              <a:gd name="connsiteY2788" fmla="*/ 1260729 h 5604001"/>
              <a:gd name="connsiteX2789" fmla="*/ 3061780 w 6293294"/>
              <a:gd name="connsiteY2789" fmla="*/ 1323086 h 5604001"/>
              <a:gd name="connsiteX2790" fmla="*/ 3124137 w 6293294"/>
              <a:gd name="connsiteY2790" fmla="*/ 1361186 h 5604001"/>
              <a:gd name="connsiteX2791" fmla="*/ 3086037 w 6293294"/>
              <a:gd name="connsiteY2791" fmla="*/ 1440815 h 5604001"/>
              <a:gd name="connsiteX2792" fmla="*/ 3096451 w 6293294"/>
              <a:gd name="connsiteY2792" fmla="*/ 1482408 h 5604001"/>
              <a:gd name="connsiteX2793" fmla="*/ 3072194 w 6293294"/>
              <a:gd name="connsiteY2793" fmla="*/ 1551686 h 5604001"/>
              <a:gd name="connsiteX2794" fmla="*/ 3092958 w 6293294"/>
              <a:gd name="connsiteY2794" fmla="*/ 1610551 h 5604001"/>
              <a:gd name="connsiteX2795" fmla="*/ 3061780 w 6293294"/>
              <a:gd name="connsiteY2795" fmla="*/ 1662493 h 5604001"/>
              <a:gd name="connsiteX2796" fmla="*/ 3002915 w 6293294"/>
              <a:gd name="connsiteY2796" fmla="*/ 1617472 h 5604001"/>
              <a:gd name="connsiteX2797" fmla="*/ 3037522 w 6293294"/>
              <a:gd name="connsiteY2797" fmla="*/ 1558608 h 5604001"/>
              <a:gd name="connsiteX2798" fmla="*/ 2982151 w 6293294"/>
              <a:gd name="connsiteY2798" fmla="*/ 1520508 h 5604001"/>
              <a:gd name="connsiteX2799" fmla="*/ 2923222 w 6293294"/>
              <a:gd name="connsiteY2799" fmla="*/ 1534351 h 5604001"/>
              <a:gd name="connsiteX2800" fmla="*/ 2905951 w 6293294"/>
              <a:gd name="connsiteY2800" fmla="*/ 1478915 h 5604001"/>
              <a:gd name="connsiteX2801" fmla="*/ 2940558 w 6293294"/>
              <a:gd name="connsiteY2801" fmla="*/ 1336929 h 5604001"/>
              <a:gd name="connsiteX2802" fmla="*/ 2878201 w 6293294"/>
              <a:gd name="connsiteY2802" fmla="*/ 1482408 h 5604001"/>
              <a:gd name="connsiteX2803" fmla="*/ 2916301 w 6293294"/>
              <a:gd name="connsiteY2803" fmla="*/ 1537780 h 5604001"/>
              <a:gd name="connsiteX2804" fmla="*/ 2905951 w 6293294"/>
              <a:gd name="connsiteY2804" fmla="*/ 1544765 h 5604001"/>
              <a:gd name="connsiteX2805" fmla="*/ 2864358 w 6293294"/>
              <a:gd name="connsiteY2805" fmla="*/ 1527429 h 5604001"/>
              <a:gd name="connsiteX2806" fmla="*/ 2736215 w 6293294"/>
              <a:gd name="connsiteY2806" fmla="*/ 1641729 h 5604001"/>
              <a:gd name="connsiteX2807" fmla="*/ 2628837 w 6293294"/>
              <a:gd name="connsiteY2807" fmla="*/ 1489329 h 5604001"/>
              <a:gd name="connsiteX2808" fmla="*/ 2628837 w 6293294"/>
              <a:gd name="connsiteY2808" fmla="*/ 1426972 h 5604001"/>
              <a:gd name="connsiteX2809" fmla="*/ 2642680 w 6293294"/>
              <a:gd name="connsiteY2809" fmla="*/ 1385443 h 5604001"/>
              <a:gd name="connsiteX2810" fmla="*/ 2694686 w 6293294"/>
              <a:gd name="connsiteY2810" fmla="*/ 1333437 h 5604001"/>
              <a:gd name="connsiteX2811" fmla="*/ 2694686 w 6293294"/>
              <a:gd name="connsiteY2811" fmla="*/ 1302258 h 5604001"/>
              <a:gd name="connsiteX2812" fmla="*/ 2788158 w 6293294"/>
              <a:gd name="connsiteY2812" fmla="*/ 1208786 h 5604001"/>
              <a:gd name="connsiteX2813" fmla="*/ 2850515 w 6293294"/>
              <a:gd name="connsiteY2813" fmla="*/ 1243393 h 5604001"/>
              <a:gd name="connsiteX2814" fmla="*/ 2511108 w 6293294"/>
              <a:gd name="connsiteY2814" fmla="*/ 1212215 h 5604001"/>
              <a:gd name="connsiteX2815" fmla="*/ 2587308 w 6293294"/>
              <a:gd name="connsiteY2815" fmla="*/ 1444308 h 5604001"/>
              <a:gd name="connsiteX2816" fmla="*/ 2542286 w 6293294"/>
              <a:gd name="connsiteY2816" fmla="*/ 1402715 h 5604001"/>
              <a:gd name="connsiteX2817" fmla="*/ 2500694 w 6293294"/>
              <a:gd name="connsiteY2817" fmla="*/ 1271143 h 5604001"/>
              <a:gd name="connsiteX2818" fmla="*/ 2500694 w 6293294"/>
              <a:gd name="connsiteY2818" fmla="*/ 1205293 h 5604001"/>
              <a:gd name="connsiteX2819" fmla="*/ 2507615 w 6293294"/>
              <a:gd name="connsiteY2819" fmla="*/ 1201865 h 5604001"/>
              <a:gd name="connsiteX2820" fmla="*/ 2511108 w 6293294"/>
              <a:gd name="connsiteY2820" fmla="*/ 1212215 h 5604001"/>
              <a:gd name="connsiteX2821" fmla="*/ 1669478 w 6293294"/>
              <a:gd name="connsiteY2821" fmla="*/ 1184529 h 5604001"/>
              <a:gd name="connsiteX2822" fmla="*/ 1749108 w 6293294"/>
              <a:gd name="connsiteY2822" fmla="*/ 1194943 h 5604001"/>
              <a:gd name="connsiteX2823" fmla="*/ 1762951 w 6293294"/>
              <a:gd name="connsiteY2823" fmla="*/ 1257237 h 5604001"/>
              <a:gd name="connsiteX2824" fmla="*/ 1859915 w 6293294"/>
              <a:gd name="connsiteY2824" fmla="*/ 1343851 h 5604001"/>
              <a:gd name="connsiteX2825" fmla="*/ 1873821 w 6293294"/>
              <a:gd name="connsiteY2825" fmla="*/ 1385443 h 5604001"/>
              <a:gd name="connsiteX2826" fmla="*/ 1849564 w 6293294"/>
              <a:gd name="connsiteY2826" fmla="*/ 1499680 h 5604001"/>
              <a:gd name="connsiteX2827" fmla="*/ 1943100 w 6293294"/>
              <a:gd name="connsiteY2827" fmla="*/ 1603629 h 5604001"/>
              <a:gd name="connsiteX2828" fmla="*/ 1894586 w 6293294"/>
              <a:gd name="connsiteY2828" fmla="*/ 1717929 h 5604001"/>
              <a:gd name="connsiteX2829" fmla="*/ 1988121 w 6293294"/>
              <a:gd name="connsiteY2829" fmla="*/ 1801051 h 5604001"/>
              <a:gd name="connsiteX2830" fmla="*/ 2015808 w 6293294"/>
              <a:gd name="connsiteY2830" fmla="*/ 1852993 h 5604001"/>
              <a:gd name="connsiteX2831" fmla="*/ 1614043 w 6293294"/>
              <a:gd name="connsiteY2831" fmla="*/ 1319593 h 5604001"/>
              <a:gd name="connsiteX2832" fmla="*/ 1579372 w 6293294"/>
              <a:gd name="connsiteY2832" fmla="*/ 1198372 h 5604001"/>
              <a:gd name="connsiteX2833" fmla="*/ 1579372 w 6293294"/>
              <a:gd name="connsiteY2833" fmla="*/ 1177608 h 5604001"/>
              <a:gd name="connsiteX2834" fmla="*/ 1638300 w 6293294"/>
              <a:gd name="connsiteY2834" fmla="*/ 1163765 h 5604001"/>
              <a:gd name="connsiteX2835" fmla="*/ 1669478 w 6293294"/>
              <a:gd name="connsiteY2835" fmla="*/ 1184529 h 5604001"/>
              <a:gd name="connsiteX2836" fmla="*/ 5015230 w 6293294"/>
              <a:gd name="connsiteY2836" fmla="*/ 1156843 h 5604001"/>
              <a:gd name="connsiteX2837" fmla="*/ 5001387 w 6293294"/>
              <a:gd name="connsiteY2837" fmla="*/ 1153351 h 5604001"/>
              <a:gd name="connsiteX2838" fmla="*/ 4876674 w 6293294"/>
              <a:gd name="connsiteY2838" fmla="*/ 1177608 h 5604001"/>
              <a:gd name="connsiteX2839" fmla="*/ 4807395 w 6293294"/>
              <a:gd name="connsiteY2839" fmla="*/ 1215708 h 5604001"/>
              <a:gd name="connsiteX2840" fmla="*/ 4786630 w 6293294"/>
              <a:gd name="connsiteY2840" fmla="*/ 1226121 h 5604001"/>
              <a:gd name="connsiteX2841" fmla="*/ 4994466 w 6293294"/>
              <a:gd name="connsiteY2841" fmla="*/ 1149921 h 5604001"/>
              <a:gd name="connsiteX2842" fmla="*/ 5015230 w 6293294"/>
              <a:gd name="connsiteY2842" fmla="*/ 1156843 h 5604001"/>
              <a:gd name="connsiteX2843" fmla="*/ 3768344 w 6293294"/>
              <a:gd name="connsiteY2843" fmla="*/ 1136015 h 5604001"/>
              <a:gd name="connsiteX2844" fmla="*/ 3629787 w 6293294"/>
              <a:gd name="connsiteY2844" fmla="*/ 1347343 h 5604001"/>
              <a:gd name="connsiteX2845" fmla="*/ 3768344 w 6293294"/>
              <a:gd name="connsiteY2845" fmla="*/ 1118743 h 5604001"/>
              <a:gd name="connsiteX2846" fmla="*/ 3768344 w 6293294"/>
              <a:gd name="connsiteY2846" fmla="*/ 1136015 h 5604001"/>
              <a:gd name="connsiteX2847" fmla="*/ 4031551 w 6293294"/>
              <a:gd name="connsiteY2847" fmla="*/ 1108329 h 5604001"/>
              <a:gd name="connsiteX2848" fmla="*/ 4038536 w 6293294"/>
              <a:gd name="connsiteY2848" fmla="*/ 1160272 h 5604001"/>
              <a:gd name="connsiteX2849" fmla="*/ 3854958 w 6293294"/>
              <a:gd name="connsiteY2849" fmla="*/ 1562037 h 5604001"/>
              <a:gd name="connsiteX2850" fmla="*/ 4031551 w 6293294"/>
              <a:gd name="connsiteY2850" fmla="*/ 1177608 h 5604001"/>
              <a:gd name="connsiteX2851" fmla="*/ 4035044 w 6293294"/>
              <a:gd name="connsiteY2851" fmla="*/ 1094486 h 5604001"/>
              <a:gd name="connsiteX2852" fmla="*/ 4031551 w 6293294"/>
              <a:gd name="connsiteY2852" fmla="*/ 1108329 h 5604001"/>
              <a:gd name="connsiteX2853" fmla="*/ 3657537 w 6293294"/>
              <a:gd name="connsiteY2853" fmla="*/ 1087565 h 5604001"/>
              <a:gd name="connsiteX2854" fmla="*/ 3557080 w 6293294"/>
              <a:gd name="connsiteY2854" fmla="*/ 1246886 h 5604001"/>
              <a:gd name="connsiteX2855" fmla="*/ 3654044 w 6293294"/>
              <a:gd name="connsiteY2855" fmla="*/ 1073721 h 5604001"/>
              <a:gd name="connsiteX2856" fmla="*/ 3657537 w 6293294"/>
              <a:gd name="connsiteY2856" fmla="*/ 1087565 h 5604001"/>
              <a:gd name="connsiteX2857" fmla="*/ 1451229 w 6293294"/>
              <a:gd name="connsiteY2857" fmla="*/ 1066737 h 5604001"/>
              <a:gd name="connsiteX2858" fmla="*/ 1503172 w 6293294"/>
              <a:gd name="connsiteY2858" fmla="*/ 1184529 h 5604001"/>
              <a:gd name="connsiteX2859" fmla="*/ 1565529 w 6293294"/>
              <a:gd name="connsiteY2859" fmla="*/ 1181037 h 5604001"/>
              <a:gd name="connsiteX2860" fmla="*/ 1863408 w 6293294"/>
              <a:gd name="connsiteY2860" fmla="*/ 1776793 h 5604001"/>
              <a:gd name="connsiteX2861" fmla="*/ 1752600 w 6293294"/>
              <a:gd name="connsiteY2861" fmla="*/ 1787208 h 5604001"/>
              <a:gd name="connsiteX2862" fmla="*/ 1679829 w 6293294"/>
              <a:gd name="connsiteY2862" fmla="*/ 1780286 h 5604001"/>
              <a:gd name="connsiteX2863" fmla="*/ 1530921 w 6293294"/>
              <a:gd name="connsiteY2863" fmla="*/ 1679829 h 5604001"/>
              <a:gd name="connsiteX2864" fmla="*/ 1378521 w 6293294"/>
              <a:gd name="connsiteY2864" fmla="*/ 1697101 h 5604001"/>
              <a:gd name="connsiteX2865" fmla="*/ 1094486 w 6293294"/>
              <a:gd name="connsiteY2865" fmla="*/ 1579372 h 5604001"/>
              <a:gd name="connsiteX2866" fmla="*/ 1274635 w 6293294"/>
              <a:gd name="connsiteY2866" fmla="*/ 1555115 h 5604001"/>
              <a:gd name="connsiteX2867" fmla="*/ 1520508 w 6293294"/>
              <a:gd name="connsiteY2867" fmla="*/ 1607058 h 5604001"/>
              <a:gd name="connsiteX2868" fmla="*/ 1752600 w 6293294"/>
              <a:gd name="connsiteY2868" fmla="*/ 1662493 h 5604001"/>
              <a:gd name="connsiteX2869" fmla="*/ 1738694 w 6293294"/>
              <a:gd name="connsiteY2869" fmla="*/ 1645158 h 5604001"/>
              <a:gd name="connsiteX2870" fmla="*/ 1530921 w 6293294"/>
              <a:gd name="connsiteY2870" fmla="*/ 1582865 h 5604001"/>
              <a:gd name="connsiteX2871" fmla="*/ 1274635 w 6293294"/>
              <a:gd name="connsiteY2871" fmla="*/ 1523937 h 5604001"/>
              <a:gd name="connsiteX2872" fmla="*/ 1032129 w 6293294"/>
              <a:gd name="connsiteY2872" fmla="*/ 1551686 h 5604001"/>
              <a:gd name="connsiteX2873" fmla="*/ 949008 w 6293294"/>
              <a:gd name="connsiteY2873" fmla="*/ 1575880 h 5604001"/>
              <a:gd name="connsiteX2874" fmla="*/ 893635 w 6293294"/>
              <a:gd name="connsiteY2874" fmla="*/ 1517015 h 5604001"/>
              <a:gd name="connsiteX2875" fmla="*/ 969835 w 6293294"/>
              <a:gd name="connsiteY2875" fmla="*/ 1426972 h 5604001"/>
              <a:gd name="connsiteX2876" fmla="*/ 942086 w 6293294"/>
              <a:gd name="connsiteY2876" fmla="*/ 1392365 h 5604001"/>
              <a:gd name="connsiteX2877" fmla="*/ 938657 w 6293294"/>
              <a:gd name="connsiteY2877" fmla="*/ 1368108 h 5604001"/>
              <a:gd name="connsiteX2878" fmla="*/ 1080643 w 6293294"/>
              <a:gd name="connsiteY2878" fmla="*/ 1219137 h 5604001"/>
              <a:gd name="connsiteX2879" fmla="*/ 1146429 w 6293294"/>
              <a:gd name="connsiteY2879" fmla="*/ 1219137 h 5604001"/>
              <a:gd name="connsiteX2880" fmla="*/ 1198435 w 6293294"/>
              <a:gd name="connsiteY2880" fmla="*/ 1174115 h 5604001"/>
              <a:gd name="connsiteX2881" fmla="*/ 1205357 w 6293294"/>
              <a:gd name="connsiteY2881" fmla="*/ 1139508 h 5604001"/>
              <a:gd name="connsiteX2882" fmla="*/ 1267651 w 6293294"/>
              <a:gd name="connsiteY2882" fmla="*/ 1104837 h 5604001"/>
              <a:gd name="connsiteX2883" fmla="*/ 1413129 w 6293294"/>
              <a:gd name="connsiteY2883" fmla="*/ 1080643 h 5604001"/>
              <a:gd name="connsiteX2884" fmla="*/ 1454721 w 6293294"/>
              <a:gd name="connsiteY2884" fmla="*/ 1087565 h 5604001"/>
              <a:gd name="connsiteX2885" fmla="*/ 1437386 w 6293294"/>
              <a:gd name="connsiteY2885" fmla="*/ 1066737 h 5604001"/>
              <a:gd name="connsiteX2886" fmla="*/ 1451229 w 6293294"/>
              <a:gd name="connsiteY2886" fmla="*/ 1066737 h 5604001"/>
              <a:gd name="connsiteX2887" fmla="*/ 3134551 w 6293294"/>
              <a:gd name="connsiteY2887" fmla="*/ 1108329 h 5604001"/>
              <a:gd name="connsiteX2888" fmla="*/ 3086037 w 6293294"/>
              <a:gd name="connsiteY2888" fmla="*/ 1274572 h 5604001"/>
              <a:gd name="connsiteX2889" fmla="*/ 3127629 w 6293294"/>
              <a:gd name="connsiteY2889" fmla="*/ 1052893 h 5604001"/>
              <a:gd name="connsiteX2890" fmla="*/ 3134551 w 6293294"/>
              <a:gd name="connsiteY2890" fmla="*/ 1108329 h 5604001"/>
              <a:gd name="connsiteX2891" fmla="*/ 2528380 w 6293294"/>
              <a:gd name="connsiteY2891" fmla="*/ 1087565 h 5604001"/>
              <a:gd name="connsiteX2892" fmla="*/ 2594229 w 6293294"/>
              <a:gd name="connsiteY2892" fmla="*/ 1087565 h 5604001"/>
              <a:gd name="connsiteX2893" fmla="*/ 2701608 w 6293294"/>
              <a:gd name="connsiteY2893" fmla="*/ 1212215 h 5604001"/>
              <a:gd name="connsiteX2894" fmla="*/ 2673858 w 6293294"/>
              <a:gd name="connsiteY2894" fmla="*/ 1278065 h 5604001"/>
              <a:gd name="connsiteX2895" fmla="*/ 2663508 w 6293294"/>
              <a:gd name="connsiteY2895" fmla="*/ 1330008 h 5604001"/>
              <a:gd name="connsiteX2896" fmla="*/ 2618486 w 6293294"/>
              <a:gd name="connsiteY2896" fmla="*/ 1371537 h 5604001"/>
              <a:gd name="connsiteX2897" fmla="*/ 2597658 w 6293294"/>
              <a:gd name="connsiteY2897" fmla="*/ 1430465 h 5604001"/>
              <a:gd name="connsiteX2898" fmla="*/ 2601151 w 6293294"/>
              <a:gd name="connsiteY2898" fmla="*/ 1503172 h 5604001"/>
              <a:gd name="connsiteX2899" fmla="*/ 2507615 w 6293294"/>
              <a:gd name="connsiteY2899" fmla="*/ 1582865 h 5604001"/>
              <a:gd name="connsiteX2900" fmla="*/ 2497264 w 6293294"/>
              <a:gd name="connsiteY2900" fmla="*/ 1534351 h 5604001"/>
              <a:gd name="connsiteX2901" fmla="*/ 2424494 w 6293294"/>
              <a:gd name="connsiteY2901" fmla="*/ 1492758 h 5604001"/>
              <a:gd name="connsiteX2902" fmla="*/ 2421064 w 6293294"/>
              <a:gd name="connsiteY2902" fmla="*/ 1485837 h 5604001"/>
              <a:gd name="connsiteX2903" fmla="*/ 2427986 w 6293294"/>
              <a:gd name="connsiteY2903" fmla="*/ 1444308 h 5604001"/>
              <a:gd name="connsiteX2904" fmla="*/ 2292858 w 6293294"/>
              <a:gd name="connsiteY2904" fmla="*/ 1319593 h 5604001"/>
              <a:gd name="connsiteX2905" fmla="*/ 2261743 w 6293294"/>
              <a:gd name="connsiteY2905" fmla="*/ 1274572 h 5604001"/>
              <a:gd name="connsiteX2906" fmla="*/ 2251329 w 6293294"/>
              <a:gd name="connsiteY2906" fmla="*/ 1219137 h 5604001"/>
              <a:gd name="connsiteX2907" fmla="*/ 2317115 w 6293294"/>
              <a:gd name="connsiteY2907" fmla="*/ 1156843 h 5604001"/>
              <a:gd name="connsiteX2908" fmla="*/ 2341372 w 6293294"/>
              <a:gd name="connsiteY2908" fmla="*/ 1129093 h 5604001"/>
              <a:gd name="connsiteX2909" fmla="*/ 2379472 w 6293294"/>
              <a:gd name="connsiteY2909" fmla="*/ 1077151 h 5604001"/>
              <a:gd name="connsiteX2910" fmla="*/ 2455672 w 6293294"/>
              <a:gd name="connsiteY2910" fmla="*/ 1049465 h 5604001"/>
              <a:gd name="connsiteX2911" fmla="*/ 2528380 w 6293294"/>
              <a:gd name="connsiteY2911" fmla="*/ 1087565 h 5604001"/>
              <a:gd name="connsiteX2912" fmla="*/ 3179572 w 6293294"/>
              <a:gd name="connsiteY2912" fmla="*/ 1111821 h 5604001"/>
              <a:gd name="connsiteX2913" fmla="*/ 3134551 w 6293294"/>
              <a:gd name="connsiteY2913" fmla="*/ 1291908 h 5604001"/>
              <a:gd name="connsiteX2914" fmla="*/ 3169158 w 6293294"/>
              <a:gd name="connsiteY2914" fmla="*/ 1132586 h 5604001"/>
              <a:gd name="connsiteX2915" fmla="*/ 3172651 w 6293294"/>
              <a:gd name="connsiteY2915" fmla="*/ 1042543 h 5604001"/>
              <a:gd name="connsiteX2916" fmla="*/ 3179572 w 6293294"/>
              <a:gd name="connsiteY2916" fmla="*/ 1111821 h 5604001"/>
              <a:gd name="connsiteX2917" fmla="*/ 3120644 w 6293294"/>
              <a:gd name="connsiteY2917" fmla="*/ 1032129 h 5604001"/>
              <a:gd name="connsiteX2918" fmla="*/ 3106801 w 6293294"/>
              <a:gd name="connsiteY2918" fmla="*/ 987108 h 5604001"/>
              <a:gd name="connsiteX2919" fmla="*/ 3120644 w 6293294"/>
              <a:gd name="connsiteY2919" fmla="*/ 1032129 h 5604001"/>
              <a:gd name="connsiteX2920" fmla="*/ 5434330 w 6293294"/>
              <a:gd name="connsiteY2920" fmla="*/ 976693 h 5604001"/>
              <a:gd name="connsiteX2921" fmla="*/ 5368481 w 6293294"/>
              <a:gd name="connsiteY2921" fmla="*/ 980186 h 5604001"/>
              <a:gd name="connsiteX2922" fmla="*/ 5063744 w 6293294"/>
              <a:gd name="connsiteY2922" fmla="*/ 1063308 h 5604001"/>
              <a:gd name="connsiteX2923" fmla="*/ 5368481 w 6293294"/>
              <a:gd name="connsiteY2923" fmla="*/ 973265 h 5604001"/>
              <a:gd name="connsiteX2924" fmla="*/ 5434330 w 6293294"/>
              <a:gd name="connsiteY2924" fmla="*/ 976693 h 5604001"/>
              <a:gd name="connsiteX2925" fmla="*/ 4661916 w 6293294"/>
              <a:gd name="connsiteY2925" fmla="*/ 1246886 h 5604001"/>
              <a:gd name="connsiteX2926" fmla="*/ 4668901 w 6293294"/>
              <a:gd name="connsiteY2926" fmla="*/ 1212215 h 5604001"/>
              <a:gd name="connsiteX2927" fmla="*/ 4845495 w 6293294"/>
              <a:gd name="connsiteY2927" fmla="*/ 966343 h 5604001"/>
              <a:gd name="connsiteX2928" fmla="*/ 4661916 w 6293294"/>
              <a:gd name="connsiteY2928" fmla="*/ 1246886 h 5604001"/>
              <a:gd name="connsiteX2929" fmla="*/ 4187444 w 6293294"/>
              <a:gd name="connsiteY2929" fmla="*/ 987108 h 5604001"/>
              <a:gd name="connsiteX2930" fmla="*/ 4232466 w 6293294"/>
              <a:gd name="connsiteY2930" fmla="*/ 980186 h 5604001"/>
              <a:gd name="connsiteX2931" fmla="*/ 4277487 w 6293294"/>
              <a:gd name="connsiteY2931" fmla="*/ 983615 h 5604001"/>
              <a:gd name="connsiteX2932" fmla="*/ 4312158 w 6293294"/>
              <a:gd name="connsiteY2932" fmla="*/ 1018286 h 5604001"/>
              <a:gd name="connsiteX2933" fmla="*/ 4332923 w 6293294"/>
              <a:gd name="connsiteY2933" fmla="*/ 1011365 h 5604001"/>
              <a:gd name="connsiteX2934" fmla="*/ 4409123 w 6293294"/>
              <a:gd name="connsiteY2934" fmla="*/ 1087565 h 5604001"/>
              <a:gd name="connsiteX2935" fmla="*/ 4402201 w 6293294"/>
              <a:gd name="connsiteY2935" fmla="*/ 1125665 h 5604001"/>
              <a:gd name="connsiteX2936" fmla="*/ 4412551 w 6293294"/>
              <a:gd name="connsiteY2936" fmla="*/ 1139508 h 5604001"/>
              <a:gd name="connsiteX2937" fmla="*/ 4530344 w 6293294"/>
              <a:gd name="connsiteY2937" fmla="*/ 1222629 h 5604001"/>
              <a:gd name="connsiteX2938" fmla="*/ 4464495 w 6293294"/>
              <a:gd name="connsiteY2938" fmla="*/ 1309243 h 5604001"/>
              <a:gd name="connsiteX2939" fmla="*/ 4471480 w 6293294"/>
              <a:gd name="connsiteY2939" fmla="*/ 1319593 h 5604001"/>
              <a:gd name="connsiteX2940" fmla="*/ 4540695 w 6293294"/>
              <a:gd name="connsiteY2940" fmla="*/ 1333437 h 5604001"/>
              <a:gd name="connsiteX2941" fmla="*/ 4540695 w 6293294"/>
              <a:gd name="connsiteY2941" fmla="*/ 1340358 h 5604001"/>
              <a:gd name="connsiteX2942" fmla="*/ 4516501 w 6293294"/>
              <a:gd name="connsiteY2942" fmla="*/ 1375029 h 5604001"/>
              <a:gd name="connsiteX2943" fmla="*/ 4440301 w 6293294"/>
              <a:gd name="connsiteY2943" fmla="*/ 1385443 h 5604001"/>
              <a:gd name="connsiteX2944" fmla="*/ 4429887 w 6293294"/>
              <a:gd name="connsiteY2944" fmla="*/ 1395793 h 5604001"/>
              <a:gd name="connsiteX2945" fmla="*/ 4464495 w 6293294"/>
              <a:gd name="connsiteY2945" fmla="*/ 1409637 h 5604001"/>
              <a:gd name="connsiteX2946" fmla="*/ 4409123 w 6293294"/>
              <a:gd name="connsiteY2946" fmla="*/ 1409637 h 5604001"/>
              <a:gd name="connsiteX2947" fmla="*/ 4416044 w 6293294"/>
              <a:gd name="connsiteY2947" fmla="*/ 1420051 h 5604001"/>
              <a:gd name="connsiteX2948" fmla="*/ 4388295 w 6293294"/>
              <a:gd name="connsiteY2948" fmla="*/ 1437386 h 5604001"/>
              <a:gd name="connsiteX2949" fmla="*/ 4308666 w 6293294"/>
              <a:gd name="connsiteY2949" fmla="*/ 1354265 h 5604001"/>
              <a:gd name="connsiteX2950" fmla="*/ 4256723 w 6293294"/>
              <a:gd name="connsiteY2950" fmla="*/ 1364615 h 5604001"/>
              <a:gd name="connsiteX2951" fmla="*/ 4187444 w 6293294"/>
              <a:gd name="connsiteY2951" fmla="*/ 1291908 h 5604001"/>
              <a:gd name="connsiteX2952" fmla="*/ 4107751 w 6293294"/>
              <a:gd name="connsiteY2952" fmla="*/ 1371537 h 5604001"/>
              <a:gd name="connsiteX2953" fmla="*/ 4083558 w 6293294"/>
              <a:gd name="connsiteY2953" fmla="*/ 1385443 h 5604001"/>
              <a:gd name="connsiteX2954" fmla="*/ 4041965 w 6293294"/>
              <a:gd name="connsiteY2954" fmla="*/ 1444308 h 5604001"/>
              <a:gd name="connsiteX2955" fmla="*/ 3996944 w 6293294"/>
              <a:gd name="connsiteY2955" fmla="*/ 1575880 h 5604001"/>
              <a:gd name="connsiteX2956" fmla="*/ 3996944 w 6293294"/>
              <a:gd name="connsiteY2956" fmla="*/ 1641729 h 5604001"/>
              <a:gd name="connsiteX2957" fmla="*/ 3948430 w 6293294"/>
              <a:gd name="connsiteY2957" fmla="*/ 1634808 h 5604001"/>
              <a:gd name="connsiteX2958" fmla="*/ 3924236 w 6293294"/>
              <a:gd name="connsiteY2958" fmla="*/ 1613980 h 5604001"/>
              <a:gd name="connsiteX2959" fmla="*/ 3868801 w 6293294"/>
              <a:gd name="connsiteY2959" fmla="*/ 1603629 h 5604001"/>
              <a:gd name="connsiteX2960" fmla="*/ 3778758 w 6293294"/>
              <a:gd name="connsiteY2960" fmla="*/ 1627886 h 5604001"/>
              <a:gd name="connsiteX2961" fmla="*/ 3726815 w 6293294"/>
              <a:gd name="connsiteY2961" fmla="*/ 1603629 h 5604001"/>
              <a:gd name="connsiteX2962" fmla="*/ 3796030 w 6293294"/>
              <a:gd name="connsiteY2962" fmla="*/ 1496251 h 5604001"/>
              <a:gd name="connsiteX2963" fmla="*/ 3889565 w 6293294"/>
              <a:gd name="connsiteY2963" fmla="*/ 1233043 h 5604001"/>
              <a:gd name="connsiteX2964" fmla="*/ 3865309 w 6293294"/>
              <a:gd name="connsiteY2964" fmla="*/ 1156843 h 5604001"/>
              <a:gd name="connsiteX2965" fmla="*/ 3854958 w 6293294"/>
              <a:gd name="connsiteY2965" fmla="*/ 1094486 h 5604001"/>
              <a:gd name="connsiteX2966" fmla="*/ 3927665 w 6293294"/>
              <a:gd name="connsiteY2966" fmla="*/ 1039051 h 5604001"/>
              <a:gd name="connsiteX2967" fmla="*/ 3972687 w 6293294"/>
              <a:gd name="connsiteY2967" fmla="*/ 1035621 h 5604001"/>
              <a:gd name="connsiteX2968" fmla="*/ 3983101 w 6293294"/>
              <a:gd name="connsiteY2968" fmla="*/ 1007872 h 5604001"/>
              <a:gd name="connsiteX2969" fmla="*/ 4111244 w 6293294"/>
              <a:gd name="connsiteY2969" fmla="*/ 942086 h 5604001"/>
              <a:gd name="connsiteX2970" fmla="*/ 4187444 w 6293294"/>
              <a:gd name="connsiteY2970" fmla="*/ 987108 h 5604001"/>
              <a:gd name="connsiteX2971" fmla="*/ 2233994 w 6293294"/>
              <a:gd name="connsiteY2971" fmla="*/ 1104837 h 5604001"/>
              <a:gd name="connsiteX2972" fmla="*/ 2116264 w 6293294"/>
              <a:gd name="connsiteY2972" fmla="*/ 924751 h 5604001"/>
              <a:gd name="connsiteX2973" fmla="*/ 2123186 w 6293294"/>
              <a:gd name="connsiteY2973" fmla="*/ 893572 h 5604001"/>
              <a:gd name="connsiteX2974" fmla="*/ 2233994 w 6293294"/>
              <a:gd name="connsiteY2974" fmla="*/ 1104837 h 5604001"/>
              <a:gd name="connsiteX2975" fmla="*/ 3705987 w 6293294"/>
              <a:gd name="connsiteY2975" fmla="*/ 879729 h 5604001"/>
              <a:gd name="connsiteX2976" fmla="*/ 3744087 w 6293294"/>
              <a:gd name="connsiteY2976" fmla="*/ 862393 h 5604001"/>
              <a:gd name="connsiteX2977" fmla="*/ 3775265 w 6293294"/>
              <a:gd name="connsiteY2977" fmla="*/ 858965 h 5604001"/>
              <a:gd name="connsiteX2978" fmla="*/ 3820287 w 6293294"/>
              <a:gd name="connsiteY2978" fmla="*/ 869315 h 5604001"/>
              <a:gd name="connsiteX2979" fmla="*/ 3865309 w 6293294"/>
              <a:gd name="connsiteY2979" fmla="*/ 931672 h 5604001"/>
              <a:gd name="connsiteX2980" fmla="*/ 3986530 w 6293294"/>
              <a:gd name="connsiteY2980" fmla="*/ 955929 h 5604001"/>
              <a:gd name="connsiteX2981" fmla="*/ 3958844 w 6293294"/>
              <a:gd name="connsiteY2981" fmla="*/ 1014793 h 5604001"/>
              <a:gd name="connsiteX2982" fmla="*/ 3844544 w 6293294"/>
              <a:gd name="connsiteY2982" fmla="*/ 1077151 h 5604001"/>
              <a:gd name="connsiteX2983" fmla="*/ 3775265 w 6293294"/>
              <a:gd name="connsiteY2983" fmla="*/ 1004443 h 5604001"/>
              <a:gd name="connsiteX2984" fmla="*/ 3733737 w 6293294"/>
              <a:gd name="connsiteY2984" fmla="*/ 990600 h 5604001"/>
              <a:gd name="connsiteX2985" fmla="*/ 3595180 w 6293294"/>
              <a:gd name="connsiteY2985" fmla="*/ 897065 h 5604001"/>
              <a:gd name="connsiteX2986" fmla="*/ 3525901 w 6293294"/>
              <a:gd name="connsiteY2986" fmla="*/ 910908 h 5604001"/>
              <a:gd name="connsiteX2987" fmla="*/ 3518980 w 6293294"/>
              <a:gd name="connsiteY2987" fmla="*/ 879729 h 5604001"/>
              <a:gd name="connsiteX2988" fmla="*/ 3612515 w 6293294"/>
              <a:gd name="connsiteY2988" fmla="*/ 855472 h 5604001"/>
              <a:gd name="connsiteX2989" fmla="*/ 3705987 w 6293294"/>
              <a:gd name="connsiteY2989" fmla="*/ 879729 h 5604001"/>
              <a:gd name="connsiteX2990" fmla="*/ 2303272 w 6293294"/>
              <a:gd name="connsiteY2990" fmla="*/ 1025208 h 5604001"/>
              <a:gd name="connsiteX2991" fmla="*/ 2272094 w 6293294"/>
              <a:gd name="connsiteY2991" fmla="*/ 980186 h 5604001"/>
              <a:gd name="connsiteX2992" fmla="*/ 2254758 w 6293294"/>
              <a:gd name="connsiteY2992" fmla="*/ 914400 h 5604001"/>
              <a:gd name="connsiteX2993" fmla="*/ 2254758 w 6293294"/>
              <a:gd name="connsiteY2993" fmla="*/ 848551 h 5604001"/>
              <a:gd name="connsiteX2994" fmla="*/ 2261743 w 6293294"/>
              <a:gd name="connsiteY2994" fmla="*/ 838200 h 5604001"/>
              <a:gd name="connsiteX2995" fmla="*/ 2303272 w 6293294"/>
              <a:gd name="connsiteY2995" fmla="*/ 1025208 h 5604001"/>
              <a:gd name="connsiteX2996" fmla="*/ 1901508 w 6293294"/>
              <a:gd name="connsiteY2996" fmla="*/ 1302258 h 5604001"/>
              <a:gd name="connsiteX2997" fmla="*/ 1596708 w 6293294"/>
              <a:gd name="connsiteY2997" fmla="*/ 938593 h 5604001"/>
              <a:gd name="connsiteX2998" fmla="*/ 1496251 w 6293294"/>
              <a:gd name="connsiteY2998" fmla="*/ 838200 h 5604001"/>
              <a:gd name="connsiteX2999" fmla="*/ 1901508 w 6293294"/>
              <a:gd name="connsiteY2999" fmla="*/ 1302258 h 5604001"/>
              <a:gd name="connsiteX3000" fmla="*/ 3238437 w 6293294"/>
              <a:gd name="connsiteY3000" fmla="*/ 990600 h 5604001"/>
              <a:gd name="connsiteX3001" fmla="*/ 3300794 w 6293294"/>
              <a:gd name="connsiteY3001" fmla="*/ 1198372 h 5604001"/>
              <a:gd name="connsiteX3002" fmla="*/ 3290380 w 6293294"/>
              <a:gd name="connsiteY3002" fmla="*/ 1260729 h 5604001"/>
              <a:gd name="connsiteX3003" fmla="*/ 3241865 w 6293294"/>
              <a:gd name="connsiteY3003" fmla="*/ 1271143 h 5604001"/>
              <a:gd name="connsiteX3004" fmla="*/ 3196844 w 6293294"/>
              <a:gd name="connsiteY3004" fmla="*/ 1326515 h 5604001"/>
              <a:gd name="connsiteX3005" fmla="*/ 3144901 w 6293294"/>
              <a:gd name="connsiteY3005" fmla="*/ 1350772 h 5604001"/>
              <a:gd name="connsiteX3006" fmla="*/ 3110294 w 6293294"/>
              <a:gd name="connsiteY3006" fmla="*/ 1312672 h 5604001"/>
              <a:gd name="connsiteX3007" fmla="*/ 3079115 w 6293294"/>
              <a:gd name="connsiteY3007" fmla="*/ 1302258 h 5604001"/>
              <a:gd name="connsiteX3008" fmla="*/ 2937129 w 6293294"/>
              <a:gd name="connsiteY3008" fmla="*/ 1208786 h 5604001"/>
              <a:gd name="connsiteX3009" fmla="*/ 2926715 w 6293294"/>
              <a:gd name="connsiteY3009" fmla="*/ 1208786 h 5604001"/>
              <a:gd name="connsiteX3010" fmla="*/ 2954401 w 6293294"/>
              <a:gd name="connsiteY3010" fmla="*/ 1139508 h 5604001"/>
              <a:gd name="connsiteX3011" fmla="*/ 2940558 w 6293294"/>
              <a:gd name="connsiteY3011" fmla="*/ 1097915 h 5604001"/>
              <a:gd name="connsiteX3012" fmla="*/ 3058351 w 6293294"/>
              <a:gd name="connsiteY3012" fmla="*/ 1000951 h 5604001"/>
              <a:gd name="connsiteX3013" fmla="*/ 3054858 w 6293294"/>
              <a:gd name="connsiteY3013" fmla="*/ 969772 h 5604001"/>
              <a:gd name="connsiteX3014" fmla="*/ 3127629 w 6293294"/>
              <a:gd name="connsiteY3014" fmla="*/ 886651 h 5604001"/>
              <a:gd name="connsiteX3015" fmla="*/ 3151822 w 6293294"/>
              <a:gd name="connsiteY3015" fmla="*/ 820865 h 5604001"/>
              <a:gd name="connsiteX3016" fmla="*/ 3238437 w 6293294"/>
              <a:gd name="connsiteY3016" fmla="*/ 990600 h 5604001"/>
              <a:gd name="connsiteX3017" fmla="*/ 5586730 w 6293294"/>
              <a:gd name="connsiteY3017" fmla="*/ 824294 h 5604001"/>
              <a:gd name="connsiteX3018" fmla="*/ 5427409 w 6293294"/>
              <a:gd name="connsiteY3018" fmla="*/ 872808 h 5604001"/>
              <a:gd name="connsiteX3019" fmla="*/ 5610924 w 6293294"/>
              <a:gd name="connsiteY3019" fmla="*/ 810451 h 5604001"/>
              <a:gd name="connsiteX3020" fmla="*/ 5711381 w 6293294"/>
              <a:gd name="connsiteY3020" fmla="*/ 810451 h 5604001"/>
              <a:gd name="connsiteX3021" fmla="*/ 5756402 w 6293294"/>
              <a:gd name="connsiteY3021" fmla="*/ 803529 h 5604001"/>
              <a:gd name="connsiteX3022" fmla="*/ 5586730 w 6293294"/>
              <a:gd name="connsiteY3022" fmla="*/ 824294 h 5604001"/>
              <a:gd name="connsiteX3023" fmla="*/ 3335401 w 6293294"/>
              <a:gd name="connsiteY3023" fmla="*/ 831279 h 5604001"/>
              <a:gd name="connsiteX3024" fmla="*/ 3380422 w 6293294"/>
              <a:gd name="connsiteY3024" fmla="*/ 855472 h 5604001"/>
              <a:gd name="connsiteX3025" fmla="*/ 3394265 w 6293294"/>
              <a:gd name="connsiteY3025" fmla="*/ 976693 h 5604001"/>
              <a:gd name="connsiteX3026" fmla="*/ 3415094 w 6293294"/>
              <a:gd name="connsiteY3026" fmla="*/ 1042543 h 5604001"/>
              <a:gd name="connsiteX3027" fmla="*/ 3376994 w 6293294"/>
              <a:gd name="connsiteY3027" fmla="*/ 1142937 h 5604001"/>
              <a:gd name="connsiteX3028" fmla="*/ 3383915 w 6293294"/>
              <a:gd name="connsiteY3028" fmla="*/ 1184529 h 5604001"/>
              <a:gd name="connsiteX3029" fmla="*/ 3335401 w 6293294"/>
              <a:gd name="connsiteY3029" fmla="*/ 1278065 h 5604001"/>
              <a:gd name="connsiteX3030" fmla="*/ 3311144 w 6293294"/>
              <a:gd name="connsiteY3030" fmla="*/ 1264158 h 5604001"/>
              <a:gd name="connsiteX3031" fmla="*/ 3331972 w 6293294"/>
              <a:gd name="connsiteY3031" fmla="*/ 1191451 h 5604001"/>
              <a:gd name="connsiteX3032" fmla="*/ 3283458 w 6293294"/>
              <a:gd name="connsiteY3032" fmla="*/ 1014793 h 5604001"/>
              <a:gd name="connsiteX3033" fmla="*/ 3176080 w 6293294"/>
              <a:gd name="connsiteY3033" fmla="*/ 838200 h 5604001"/>
              <a:gd name="connsiteX3034" fmla="*/ 3155315 w 6293294"/>
              <a:gd name="connsiteY3034" fmla="*/ 755079 h 5604001"/>
              <a:gd name="connsiteX3035" fmla="*/ 3266122 w 6293294"/>
              <a:gd name="connsiteY3035" fmla="*/ 858965 h 5604001"/>
              <a:gd name="connsiteX3036" fmla="*/ 3335401 w 6293294"/>
              <a:gd name="connsiteY3036" fmla="*/ 831279 h 5604001"/>
              <a:gd name="connsiteX3037" fmla="*/ 2424494 w 6293294"/>
              <a:gd name="connsiteY3037" fmla="*/ 755079 h 5604001"/>
              <a:gd name="connsiteX3038" fmla="*/ 2556129 w 6293294"/>
              <a:gd name="connsiteY3038" fmla="*/ 1025208 h 5604001"/>
              <a:gd name="connsiteX3039" fmla="*/ 2556129 w 6293294"/>
              <a:gd name="connsiteY3039" fmla="*/ 1035621 h 5604001"/>
              <a:gd name="connsiteX3040" fmla="*/ 2414080 w 6293294"/>
              <a:gd name="connsiteY3040" fmla="*/ 755079 h 5604001"/>
              <a:gd name="connsiteX3041" fmla="*/ 2424494 w 6293294"/>
              <a:gd name="connsiteY3041" fmla="*/ 755079 h 5604001"/>
              <a:gd name="connsiteX3042" fmla="*/ 3131058 w 6293294"/>
              <a:gd name="connsiteY3042" fmla="*/ 789686 h 5604001"/>
              <a:gd name="connsiteX3043" fmla="*/ 3089529 w 6293294"/>
              <a:gd name="connsiteY3043" fmla="*/ 893572 h 5604001"/>
              <a:gd name="connsiteX3044" fmla="*/ 3030601 w 6293294"/>
              <a:gd name="connsiteY3044" fmla="*/ 959421 h 5604001"/>
              <a:gd name="connsiteX3045" fmla="*/ 3030601 w 6293294"/>
              <a:gd name="connsiteY3045" fmla="*/ 1011365 h 5604001"/>
              <a:gd name="connsiteX3046" fmla="*/ 2954401 w 6293294"/>
              <a:gd name="connsiteY3046" fmla="*/ 1070229 h 5604001"/>
              <a:gd name="connsiteX3047" fmla="*/ 2902458 w 6293294"/>
              <a:gd name="connsiteY3047" fmla="*/ 1084072 h 5604001"/>
              <a:gd name="connsiteX3048" fmla="*/ 2902458 w 6293294"/>
              <a:gd name="connsiteY3048" fmla="*/ 1094486 h 5604001"/>
              <a:gd name="connsiteX3049" fmla="*/ 2930208 w 6293294"/>
              <a:gd name="connsiteY3049" fmla="*/ 1136015 h 5604001"/>
              <a:gd name="connsiteX3050" fmla="*/ 2878201 w 6293294"/>
              <a:gd name="connsiteY3050" fmla="*/ 1229551 h 5604001"/>
              <a:gd name="connsiteX3051" fmla="*/ 2822829 w 6293294"/>
              <a:gd name="connsiteY3051" fmla="*/ 1191451 h 5604001"/>
              <a:gd name="connsiteX3052" fmla="*/ 2770886 w 6293294"/>
              <a:gd name="connsiteY3052" fmla="*/ 1194943 h 5604001"/>
              <a:gd name="connsiteX3053" fmla="*/ 2770886 w 6293294"/>
              <a:gd name="connsiteY3053" fmla="*/ 1167193 h 5604001"/>
              <a:gd name="connsiteX3054" fmla="*/ 2781237 w 6293294"/>
              <a:gd name="connsiteY3054" fmla="*/ 1111821 h 5604001"/>
              <a:gd name="connsiteX3055" fmla="*/ 2871280 w 6293294"/>
              <a:gd name="connsiteY3055" fmla="*/ 890143 h 5604001"/>
              <a:gd name="connsiteX3056" fmla="*/ 2971737 w 6293294"/>
              <a:gd name="connsiteY3056" fmla="*/ 803529 h 5604001"/>
              <a:gd name="connsiteX3057" fmla="*/ 3099880 w 6293294"/>
              <a:gd name="connsiteY3057" fmla="*/ 741172 h 5604001"/>
              <a:gd name="connsiteX3058" fmla="*/ 3131058 w 6293294"/>
              <a:gd name="connsiteY3058" fmla="*/ 789686 h 5604001"/>
              <a:gd name="connsiteX3059" fmla="*/ 1852994 w 6293294"/>
              <a:gd name="connsiteY3059" fmla="*/ 1132586 h 5604001"/>
              <a:gd name="connsiteX3060" fmla="*/ 1728343 w 6293294"/>
              <a:gd name="connsiteY3060" fmla="*/ 955929 h 5604001"/>
              <a:gd name="connsiteX3061" fmla="*/ 1662494 w 6293294"/>
              <a:gd name="connsiteY3061" fmla="*/ 734251 h 5604001"/>
              <a:gd name="connsiteX3062" fmla="*/ 1662494 w 6293294"/>
              <a:gd name="connsiteY3062" fmla="*/ 713486 h 5604001"/>
              <a:gd name="connsiteX3063" fmla="*/ 1852994 w 6293294"/>
              <a:gd name="connsiteY3063" fmla="*/ 1132586 h 5604001"/>
              <a:gd name="connsiteX3064" fmla="*/ 4561523 w 6293294"/>
              <a:gd name="connsiteY3064" fmla="*/ 782765 h 5604001"/>
              <a:gd name="connsiteX3065" fmla="*/ 4506087 w 6293294"/>
              <a:gd name="connsiteY3065" fmla="*/ 872808 h 5604001"/>
              <a:gd name="connsiteX3066" fmla="*/ 4516501 w 6293294"/>
              <a:gd name="connsiteY3066" fmla="*/ 841629 h 5604001"/>
              <a:gd name="connsiteX3067" fmla="*/ 4658487 w 6293294"/>
              <a:gd name="connsiteY3067" fmla="*/ 699643 h 5604001"/>
              <a:gd name="connsiteX3068" fmla="*/ 4561523 w 6293294"/>
              <a:gd name="connsiteY3068" fmla="*/ 782765 h 5604001"/>
              <a:gd name="connsiteX3069" fmla="*/ 2441829 w 6293294"/>
              <a:gd name="connsiteY3069" fmla="*/ 685800 h 5604001"/>
              <a:gd name="connsiteX3070" fmla="*/ 2545715 w 6293294"/>
              <a:gd name="connsiteY3070" fmla="*/ 741172 h 5604001"/>
              <a:gd name="connsiteX3071" fmla="*/ 2642680 w 6293294"/>
              <a:gd name="connsiteY3071" fmla="*/ 845121 h 5604001"/>
              <a:gd name="connsiteX3072" fmla="*/ 2653094 w 6293294"/>
              <a:gd name="connsiteY3072" fmla="*/ 890143 h 5604001"/>
              <a:gd name="connsiteX3073" fmla="*/ 2725801 w 6293294"/>
              <a:gd name="connsiteY3073" fmla="*/ 1035621 h 5604001"/>
              <a:gd name="connsiteX3074" fmla="*/ 2701608 w 6293294"/>
              <a:gd name="connsiteY3074" fmla="*/ 1125665 h 5604001"/>
              <a:gd name="connsiteX3075" fmla="*/ 2587308 w 6293294"/>
              <a:gd name="connsiteY3075" fmla="*/ 1056386 h 5604001"/>
              <a:gd name="connsiteX3076" fmla="*/ 2535364 w 6293294"/>
              <a:gd name="connsiteY3076" fmla="*/ 1052893 h 5604001"/>
              <a:gd name="connsiteX3077" fmla="*/ 2518029 w 6293294"/>
              <a:gd name="connsiteY3077" fmla="*/ 1039051 h 5604001"/>
              <a:gd name="connsiteX3078" fmla="*/ 2459164 w 6293294"/>
              <a:gd name="connsiteY3078" fmla="*/ 1021715 h 5604001"/>
              <a:gd name="connsiteX3079" fmla="*/ 2348294 w 6293294"/>
              <a:gd name="connsiteY3079" fmla="*/ 1073721 h 5604001"/>
              <a:gd name="connsiteX3080" fmla="*/ 2310194 w 6293294"/>
              <a:gd name="connsiteY3080" fmla="*/ 1129093 h 5604001"/>
              <a:gd name="connsiteX3081" fmla="*/ 2223643 w 6293294"/>
              <a:gd name="connsiteY3081" fmla="*/ 1222629 h 5604001"/>
              <a:gd name="connsiteX3082" fmla="*/ 2265172 w 6293294"/>
              <a:gd name="connsiteY3082" fmla="*/ 1319593 h 5604001"/>
              <a:gd name="connsiteX3083" fmla="*/ 2233994 w 6293294"/>
              <a:gd name="connsiteY3083" fmla="*/ 1371537 h 5604001"/>
              <a:gd name="connsiteX3084" fmla="*/ 2227072 w 6293294"/>
              <a:gd name="connsiteY3084" fmla="*/ 1409637 h 5604001"/>
              <a:gd name="connsiteX3085" fmla="*/ 2285937 w 6293294"/>
              <a:gd name="connsiteY3085" fmla="*/ 1572451 h 5604001"/>
              <a:gd name="connsiteX3086" fmla="*/ 2351786 w 6293294"/>
              <a:gd name="connsiteY3086" fmla="*/ 1620965 h 5604001"/>
              <a:gd name="connsiteX3087" fmla="*/ 2393315 w 6293294"/>
              <a:gd name="connsiteY3087" fmla="*/ 1617472 h 5604001"/>
              <a:gd name="connsiteX3088" fmla="*/ 2310194 w 6293294"/>
              <a:gd name="connsiteY3088" fmla="*/ 1555115 h 5604001"/>
              <a:gd name="connsiteX3089" fmla="*/ 2254758 w 6293294"/>
              <a:gd name="connsiteY3089" fmla="*/ 1402715 h 5604001"/>
              <a:gd name="connsiteX3090" fmla="*/ 2282508 w 6293294"/>
              <a:gd name="connsiteY3090" fmla="*/ 1343851 h 5604001"/>
              <a:gd name="connsiteX3091" fmla="*/ 2310194 w 6293294"/>
              <a:gd name="connsiteY3091" fmla="*/ 1350772 h 5604001"/>
              <a:gd name="connsiteX3092" fmla="*/ 2396808 w 6293294"/>
              <a:gd name="connsiteY3092" fmla="*/ 1440815 h 5604001"/>
              <a:gd name="connsiteX3093" fmla="*/ 2389886 w 6293294"/>
              <a:gd name="connsiteY3093" fmla="*/ 1485837 h 5604001"/>
              <a:gd name="connsiteX3094" fmla="*/ 2483358 w 6293294"/>
              <a:gd name="connsiteY3094" fmla="*/ 1586293 h 5604001"/>
              <a:gd name="connsiteX3095" fmla="*/ 2476437 w 6293294"/>
              <a:gd name="connsiteY3095" fmla="*/ 1596708 h 5604001"/>
              <a:gd name="connsiteX3096" fmla="*/ 2265172 w 6293294"/>
              <a:gd name="connsiteY3096" fmla="*/ 1804480 h 5604001"/>
              <a:gd name="connsiteX3097" fmla="*/ 2247837 w 6293294"/>
              <a:gd name="connsiteY3097" fmla="*/ 1866837 h 5604001"/>
              <a:gd name="connsiteX3098" fmla="*/ 2064321 w 6293294"/>
              <a:gd name="connsiteY3098" fmla="*/ 1603629 h 5604001"/>
              <a:gd name="connsiteX3099" fmla="*/ 1991551 w 6293294"/>
              <a:gd name="connsiteY3099" fmla="*/ 1340358 h 5604001"/>
              <a:gd name="connsiteX3100" fmla="*/ 1991551 w 6293294"/>
              <a:gd name="connsiteY3100" fmla="*/ 1181037 h 5604001"/>
              <a:gd name="connsiteX3101" fmla="*/ 2026221 w 6293294"/>
              <a:gd name="connsiteY3101" fmla="*/ 997521 h 5604001"/>
              <a:gd name="connsiteX3102" fmla="*/ 2060829 w 6293294"/>
              <a:gd name="connsiteY3102" fmla="*/ 1153351 h 5604001"/>
              <a:gd name="connsiteX3103" fmla="*/ 2140521 w 6293294"/>
              <a:gd name="connsiteY3103" fmla="*/ 1326515 h 5604001"/>
              <a:gd name="connsiteX3104" fmla="*/ 2178558 w 6293294"/>
              <a:gd name="connsiteY3104" fmla="*/ 1447737 h 5604001"/>
              <a:gd name="connsiteX3105" fmla="*/ 2171637 w 6293294"/>
              <a:gd name="connsiteY3105" fmla="*/ 1513586 h 5604001"/>
              <a:gd name="connsiteX3106" fmla="*/ 2223643 w 6293294"/>
              <a:gd name="connsiteY3106" fmla="*/ 1648651 h 5604001"/>
              <a:gd name="connsiteX3107" fmla="*/ 2227072 w 6293294"/>
              <a:gd name="connsiteY3107" fmla="*/ 1641729 h 5604001"/>
              <a:gd name="connsiteX3108" fmla="*/ 2199386 w 6293294"/>
              <a:gd name="connsiteY3108" fmla="*/ 1517015 h 5604001"/>
              <a:gd name="connsiteX3109" fmla="*/ 2206308 w 6293294"/>
              <a:gd name="connsiteY3109" fmla="*/ 1447737 h 5604001"/>
              <a:gd name="connsiteX3110" fmla="*/ 2154364 w 6293294"/>
              <a:gd name="connsiteY3110" fmla="*/ 1291908 h 5604001"/>
              <a:gd name="connsiteX3111" fmla="*/ 2092008 w 6293294"/>
              <a:gd name="connsiteY3111" fmla="*/ 1160272 h 5604001"/>
              <a:gd name="connsiteX3112" fmla="*/ 2092008 w 6293294"/>
              <a:gd name="connsiteY3112" fmla="*/ 1094486 h 5604001"/>
              <a:gd name="connsiteX3113" fmla="*/ 2001964 w 6293294"/>
              <a:gd name="connsiteY3113" fmla="*/ 893572 h 5604001"/>
              <a:gd name="connsiteX3114" fmla="*/ 2043494 w 6293294"/>
              <a:gd name="connsiteY3114" fmla="*/ 810451 h 5604001"/>
              <a:gd name="connsiteX3115" fmla="*/ 2098929 w 6293294"/>
              <a:gd name="connsiteY3115" fmla="*/ 800100 h 5604001"/>
              <a:gd name="connsiteX3116" fmla="*/ 2147443 w 6293294"/>
              <a:gd name="connsiteY3116" fmla="*/ 807022 h 5604001"/>
              <a:gd name="connsiteX3117" fmla="*/ 2150872 w 6293294"/>
              <a:gd name="connsiteY3117" fmla="*/ 827786 h 5604001"/>
              <a:gd name="connsiteX3118" fmla="*/ 2168208 w 6293294"/>
              <a:gd name="connsiteY3118" fmla="*/ 838200 h 5604001"/>
              <a:gd name="connsiteX3119" fmla="*/ 2244408 w 6293294"/>
              <a:gd name="connsiteY3119" fmla="*/ 699643 h 5604001"/>
              <a:gd name="connsiteX3120" fmla="*/ 2296351 w 6293294"/>
              <a:gd name="connsiteY3120" fmla="*/ 692722 h 5604001"/>
              <a:gd name="connsiteX3121" fmla="*/ 2324037 w 6293294"/>
              <a:gd name="connsiteY3121" fmla="*/ 658051 h 5604001"/>
              <a:gd name="connsiteX3122" fmla="*/ 2382964 w 6293294"/>
              <a:gd name="connsiteY3122" fmla="*/ 637286 h 5604001"/>
              <a:gd name="connsiteX3123" fmla="*/ 2441829 w 6293294"/>
              <a:gd name="connsiteY3123" fmla="*/ 685800 h 5604001"/>
              <a:gd name="connsiteX3124" fmla="*/ 3425444 w 6293294"/>
              <a:gd name="connsiteY3124" fmla="*/ 706565 h 5604001"/>
              <a:gd name="connsiteX3125" fmla="*/ 3418522 w 6293294"/>
              <a:gd name="connsiteY3125" fmla="*/ 741172 h 5604001"/>
              <a:gd name="connsiteX3126" fmla="*/ 3463544 w 6293294"/>
              <a:gd name="connsiteY3126" fmla="*/ 820865 h 5604001"/>
              <a:gd name="connsiteX3127" fmla="*/ 3456622 w 6293294"/>
              <a:gd name="connsiteY3127" fmla="*/ 852043 h 5604001"/>
              <a:gd name="connsiteX3128" fmla="*/ 3487801 w 6293294"/>
              <a:gd name="connsiteY3128" fmla="*/ 879729 h 5604001"/>
              <a:gd name="connsiteX3129" fmla="*/ 3498215 w 6293294"/>
              <a:gd name="connsiteY3129" fmla="*/ 907415 h 5604001"/>
              <a:gd name="connsiteX3130" fmla="*/ 3491294 w 6293294"/>
              <a:gd name="connsiteY3130" fmla="*/ 938593 h 5604001"/>
              <a:gd name="connsiteX3131" fmla="*/ 3494722 w 6293294"/>
              <a:gd name="connsiteY3131" fmla="*/ 952500 h 5604001"/>
              <a:gd name="connsiteX3132" fmla="*/ 3505137 w 6293294"/>
              <a:gd name="connsiteY3132" fmla="*/ 955929 h 5604001"/>
              <a:gd name="connsiteX3133" fmla="*/ 3536315 w 6293294"/>
              <a:gd name="connsiteY3133" fmla="*/ 928243 h 5604001"/>
              <a:gd name="connsiteX3134" fmla="*/ 3584765 w 6293294"/>
              <a:gd name="connsiteY3134" fmla="*/ 924751 h 5604001"/>
              <a:gd name="connsiteX3135" fmla="*/ 3709480 w 6293294"/>
              <a:gd name="connsiteY3135" fmla="*/ 1011365 h 5604001"/>
              <a:gd name="connsiteX3136" fmla="*/ 3747580 w 6293294"/>
              <a:gd name="connsiteY3136" fmla="*/ 1025208 h 5604001"/>
              <a:gd name="connsiteX3137" fmla="*/ 3830701 w 6293294"/>
              <a:gd name="connsiteY3137" fmla="*/ 1125665 h 5604001"/>
              <a:gd name="connsiteX3138" fmla="*/ 3837623 w 6293294"/>
              <a:gd name="connsiteY3138" fmla="*/ 1163765 h 5604001"/>
              <a:gd name="connsiteX3139" fmla="*/ 3865309 w 6293294"/>
              <a:gd name="connsiteY3139" fmla="*/ 1233043 h 5604001"/>
              <a:gd name="connsiteX3140" fmla="*/ 3844544 w 6293294"/>
              <a:gd name="connsiteY3140" fmla="*/ 1288415 h 5604001"/>
              <a:gd name="connsiteX3141" fmla="*/ 3730244 w 6293294"/>
              <a:gd name="connsiteY3141" fmla="*/ 1333437 h 5604001"/>
              <a:gd name="connsiteX3142" fmla="*/ 3671380 w 6293294"/>
              <a:gd name="connsiteY3142" fmla="*/ 1423543 h 5604001"/>
              <a:gd name="connsiteX3143" fmla="*/ 3640201 w 6293294"/>
              <a:gd name="connsiteY3143" fmla="*/ 1517015 h 5604001"/>
              <a:gd name="connsiteX3144" fmla="*/ 3626358 w 6293294"/>
              <a:gd name="connsiteY3144" fmla="*/ 1461643 h 5604001"/>
              <a:gd name="connsiteX3145" fmla="*/ 3598608 w 6293294"/>
              <a:gd name="connsiteY3145" fmla="*/ 1385443 h 5604001"/>
              <a:gd name="connsiteX3146" fmla="*/ 3557080 w 6293294"/>
              <a:gd name="connsiteY3146" fmla="*/ 1340358 h 5604001"/>
              <a:gd name="connsiteX3147" fmla="*/ 3539744 w 6293294"/>
              <a:gd name="connsiteY3147" fmla="*/ 1305751 h 5604001"/>
              <a:gd name="connsiteX3148" fmla="*/ 3487801 w 6293294"/>
              <a:gd name="connsiteY3148" fmla="*/ 1271143 h 5604001"/>
              <a:gd name="connsiteX3149" fmla="*/ 3574415 w 6293294"/>
              <a:gd name="connsiteY3149" fmla="*/ 1052893 h 5604001"/>
              <a:gd name="connsiteX3150" fmla="*/ 3553587 w 6293294"/>
              <a:gd name="connsiteY3150" fmla="*/ 994029 h 5604001"/>
              <a:gd name="connsiteX3151" fmla="*/ 3560572 w 6293294"/>
              <a:gd name="connsiteY3151" fmla="*/ 1035621 h 5604001"/>
              <a:gd name="connsiteX3152" fmla="*/ 3553587 w 6293294"/>
              <a:gd name="connsiteY3152" fmla="*/ 1087565 h 5604001"/>
              <a:gd name="connsiteX3153" fmla="*/ 3473958 w 6293294"/>
              <a:gd name="connsiteY3153" fmla="*/ 1260729 h 5604001"/>
              <a:gd name="connsiteX3154" fmla="*/ 3359658 w 6293294"/>
              <a:gd name="connsiteY3154" fmla="*/ 1281493 h 5604001"/>
              <a:gd name="connsiteX3155" fmla="*/ 3408172 w 6293294"/>
              <a:gd name="connsiteY3155" fmla="*/ 1184529 h 5604001"/>
              <a:gd name="connsiteX3156" fmla="*/ 3397758 w 6293294"/>
              <a:gd name="connsiteY3156" fmla="*/ 1142937 h 5604001"/>
              <a:gd name="connsiteX3157" fmla="*/ 3446272 w 6293294"/>
              <a:gd name="connsiteY3157" fmla="*/ 1039051 h 5604001"/>
              <a:gd name="connsiteX3158" fmla="*/ 3422015 w 6293294"/>
              <a:gd name="connsiteY3158" fmla="*/ 966343 h 5604001"/>
              <a:gd name="connsiteX3159" fmla="*/ 3335401 w 6293294"/>
              <a:gd name="connsiteY3159" fmla="*/ 807022 h 5604001"/>
              <a:gd name="connsiteX3160" fmla="*/ 3266122 w 6293294"/>
              <a:gd name="connsiteY3160" fmla="*/ 831279 h 5604001"/>
              <a:gd name="connsiteX3161" fmla="*/ 3245358 w 6293294"/>
              <a:gd name="connsiteY3161" fmla="*/ 807022 h 5604001"/>
              <a:gd name="connsiteX3162" fmla="*/ 3148394 w 6293294"/>
              <a:gd name="connsiteY3162" fmla="*/ 720408 h 5604001"/>
              <a:gd name="connsiteX3163" fmla="*/ 3148394 w 6293294"/>
              <a:gd name="connsiteY3163" fmla="*/ 709994 h 5604001"/>
              <a:gd name="connsiteX3164" fmla="*/ 3228022 w 6293294"/>
              <a:gd name="connsiteY3164" fmla="*/ 640779 h 5604001"/>
              <a:gd name="connsiteX3165" fmla="*/ 3279965 w 6293294"/>
              <a:gd name="connsiteY3165" fmla="*/ 654622 h 5604001"/>
              <a:gd name="connsiteX3166" fmla="*/ 3338894 w 6293294"/>
              <a:gd name="connsiteY3166" fmla="*/ 619951 h 5604001"/>
              <a:gd name="connsiteX3167" fmla="*/ 3425444 w 6293294"/>
              <a:gd name="connsiteY3167" fmla="*/ 706565 h 5604001"/>
              <a:gd name="connsiteX3168" fmla="*/ 1731772 w 6293294"/>
              <a:gd name="connsiteY3168" fmla="*/ 536829 h 5604001"/>
              <a:gd name="connsiteX3169" fmla="*/ 1769872 w 6293294"/>
              <a:gd name="connsiteY3169" fmla="*/ 519557 h 5604001"/>
              <a:gd name="connsiteX3170" fmla="*/ 1797621 w 6293294"/>
              <a:gd name="connsiteY3170" fmla="*/ 519557 h 5604001"/>
              <a:gd name="connsiteX3171" fmla="*/ 1877251 w 6293294"/>
              <a:gd name="connsiteY3171" fmla="*/ 529908 h 5604001"/>
              <a:gd name="connsiteX3172" fmla="*/ 1963864 w 6293294"/>
              <a:gd name="connsiteY3172" fmla="*/ 595757 h 5604001"/>
              <a:gd name="connsiteX3173" fmla="*/ 1953451 w 6293294"/>
              <a:gd name="connsiteY3173" fmla="*/ 623443 h 5604001"/>
              <a:gd name="connsiteX3174" fmla="*/ 1946529 w 6293294"/>
              <a:gd name="connsiteY3174" fmla="*/ 709994 h 5604001"/>
              <a:gd name="connsiteX3175" fmla="*/ 1950021 w 6293294"/>
              <a:gd name="connsiteY3175" fmla="*/ 775843 h 5604001"/>
              <a:gd name="connsiteX3176" fmla="*/ 1984629 w 6293294"/>
              <a:gd name="connsiteY3176" fmla="*/ 845121 h 5604001"/>
              <a:gd name="connsiteX3177" fmla="*/ 1970786 w 6293294"/>
              <a:gd name="connsiteY3177" fmla="*/ 897065 h 5604001"/>
              <a:gd name="connsiteX3178" fmla="*/ 2015808 w 6293294"/>
              <a:gd name="connsiteY3178" fmla="*/ 987108 h 5604001"/>
              <a:gd name="connsiteX3179" fmla="*/ 1991551 w 6293294"/>
              <a:gd name="connsiteY3179" fmla="*/ 1066737 h 5604001"/>
              <a:gd name="connsiteX3180" fmla="*/ 1974215 w 6293294"/>
              <a:gd name="connsiteY3180" fmla="*/ 1163765 h 5604001"/>
              <a:gd name="connsiteX3181" fmla="*/ 1939608 w 6293294"/>
              <a:gd name="connsiteY3181" fmla="*/ 1118743 h 5604001"/>
              <a:gd name="connsiteX3182" fmla="*/ 1797621 w 6293294"/>
              <a:gd name="connsiteY3182" fmla="*/ 768922 h 5604001"/>
              <a:gd name="connsiteX3183" fmla="*/ 1762951 w 6293294"/>
              <a:gd name="connsiteY3183" fmla="*/ 623443 h 5604001"/>
              <a:gd name="connsiteX3184" fmla="*/ 1752600 w 6293294"/>
              <a:gd name="connsiteY3184" fmla="*/ 616522 h 5604001"/>
              <a:gd name="connsiteX3185" fmla="*/ 1752600 w 6293294"/>
              <a:gd name="connsiteY3185" fmla="*/ 668465 h 5604001"/>
              <a:gd name="connsiteX3186" fmla="*/ 1769872 w 6293294"/>
              <a:gd name="connsiteY3186" fmla="*/ 772351 h 5604001"/>
              <a:gd name="connsiteX3187" fmla="*/ 1794129 w 6293294"/>
              <a:gd name="connsiteY3187" fmla="*/ 879729 h 5604001"/>
              <a:gd name="connsiteX3188" fmla="*/ 1811464 w 6293294"/>
              <a:gd name="connsiteY3188" fmla="*/ 931672 h 5604001"/>
              <a:gd name="connsiteX3189" fmla="*/ 1901508 w 6293294"/>
              <a:gd name="connsiteY3189" fmla="*/ 1108329 h 5604001"/>
              <a:gd name="connsiteX3190" fmla="*/ 1974215 w 6293294"/>
              <a:gd name="connsiteY3190" fmla="*/ 1177608 h 5604001"/>
              <a:gd name="connsiteX3191" fmla="*/ 1967294 w 6293294"/>
              <a:gd name="connsiteY3191" fmla="*/ 1288415 h 5604001"/>
              <a:gd name="connsiteX3192" fmla="*/ 2033143 w 6293294"/>
              <a:gd name="connsiteY3192" fmla="*/ 1603629 h 5604001"/>
              <a:gd name="connsiteX3193" fmla="*/ 2098929 w 6293294"/>
              <a:gd name="connsiteY3193" fmla="*/ 1728280 h 5604001"/>
              <a:gd name="connsiteX3194" fmla="*/ 2240915 w 6293294"/>
              <a:gd name="connsiteY3194" fmla="*/ 1880680 h 5604001"/>
              <a:gd name="connsiteX3195" fmla="*/ 2244408 w 6293294"/>
              <a:gd name="connsiteY3195" fmla="*/ 1891093 h 5604001"/>
              <a:gd name="connsiteX3196" fmla="*/ 2240915 w 6293294"/>
              <a:gd name="connsiteY3196" fmla="*/ 1943037 h 5604001"/>
              <a:gd name="connsiteX3197" fmla="*/ 2095437 w 6293294"/>
              <a:gd name="connsiteY3197" fmla="*/ 1898015 h 5604001"/>
              <a:gd name="connsiteX3198" fmla="*/ 2050415 w 6293294"/>
              <a:gd name="connsiteY3198" fmla="*/ 1877251 h 5604001"/>
              <a:gd name="connsiteX3199" fmla="*/ 2019237 w 6293294"/>
              <a:gd name="connsiteY3199" fmla="*/ 1797558 h 5604001"/>
              <a:gd name="connsiteX3200" fmla="*/ 1925764 w 6293294"/>
              <a:gd name="connsiteY3200" fmla="*/ 1717929 h 5604001"/>
              <a:gd name="connsiteX3201" fmla="*/ 1974215 w 6293294"/>
              <a:gd name="connsiteY3201" fmla="*/ 1607058 h 5604001"/>
              <a:gd name="connsiteX3202" fmla="*/ 1880743 w 6293294"/>
              <a:gd name="connsiteY3202" fmla="*/ 1499680 h 5604001"/>
              <a:gd name="connsiteX3203" fmla="*/ 1905000 w 6293294"/>
              <a:gd name="connsiteY3203" fmla="*/ 1385443 h 5604001"/>
              <a:gd name="connsiteX3204" fmla="*/ 1880743 w 6293294"/>
              <a:gd name="connsiteY3204" fmla="*/ 1323086 h 5604001"/>
              <a:gd name="connsiteX3205" fmla="*/ 1797621 w 6293294"/>
              <a:gd name="connsiteY3205" fmla="*/ 1260729 h 5604001"/>
              <a:gd name="connsiteX3206" fmla="*/ 1769872 w 6293294"/>
              <a:gd name="connsiteY3206" fmla="*/ 1181037 h 5604001"/>
              <a:gd name="connsiteX3207" fmla="*/ 1683321 w 6293294"/>
              <a:gd name="connsiteY3207" fmla="*/ 1156843 h 5604001"/>
              <a:gd name="connsiteX3208" fmla="*/ 1638300 w 6293294"/>
              <a:gd name="connsiteY3208" fmla="*/ 1132586 h 5604001"/>
              <a:gd name="connsiteX3209" fmla="*/ 1527429 w 6293294"/>
              <a:gd name="connsiteY3209" fmla="*/ 1153351 h 5604001"/>
              <a:gd name="connsiteX3210" fmla="*/ 1496251 w 6293294"/>
              <a:gd name="connsiteY3210" fmla="*/ 1146429 h 5604001"/>
              <a:gd name="connsiteX3211" fmla="*/ 1454721 w 6293294"/>
              <a:gd name="connsiteY3211" fmla="*/ 1035621 h 5604001"/>
              <a:gd name="connsiteX3212" fmla="*/ 1375029 w 6293294"/>
              <a:gd name="connsiteY3212" fmla="*/ 1028700 h 5604001"/>
              <a:gd name="connsiteX3213" fmla="*/ 1309243 w 6293294"/>
              <a:gd name="connsiteY3213" fmla="*/ 969772 h 5604001"/>
              <a:gd name="connsiteX3214" fmla="*/ 1295400 w 6293294"/>
              <a:gd name="connsiteY3214" fmla="*/ 910908 h 5604001"/>
              <a:gd name="connsiteX3215" fmla="*/ 1343851 w 6293294"/>
              <a:gd name="connsiteY3215" fmla="*/ 838200 h 5604001"/>
              <a:gd name="connsiteX3216" fmla="*/ 1312735 w 6293294"/>
              <a:gd name="connsiteY3216" fmla="*/ 817372 h 5604001"/>
              <a:gd name="connsiteX3217" fmla="*/ 1295400 w 6293294"/>
              <a:gd name="connsiteY3217" fmla="*/ 779272 h 5604001"/>
              <a:gd name="connsiteX3218" fmla="*/ 1395857 w 6293294"/>
              <a:gd name="connsiteY3218" fmla="*/ 664972 h 5604001"/>
              <a:gd name="connsiteX3219" fmla="*/ 1388872 w 6293294"/>
              <a:gd name="connsiteY3219" fmla="*/ 644208 h 5604001"/>
              <a:gd name="connsiteX3220" fmla="*/ 1433957 w 6293294"/>
              <a:gd name="connsiteY3220" fmla="*/ 571500 h 5604001"/>
              <a:gd name="connsiteX3221" fmla="*/ 1503172 w 6293294"/>
              <a:gd name="connsiteY3221" fmla="*/ 561086 h 5604001"/>
              <a:gd name="connsiteX3222" fmla="*/ 1562100 w 6293294"/>
              <a:gd name="connsiteY3222" fmla="*/ 505650 h 5604001"/>
              <a:gd name="connsiteX3223" fmla="*/ 1586294 w 6293294"/>
              <a:gd name="connsiteY3223" fmla="*/ 505650 h 5604001"/>
              <a:gd name="connsiteX3224" fmla="*/ 1731772 w 6293294"/>
              <a:gd name="connsiteY3224" fmla="*/ 536829 h 5604001"/>
              <a:gd name="connsiteX3225" fmla="*/ 4686174 w 6293294"/>
              <a:gd name="connsiteY3225" fmla="*/ 522986 h 5604001"/>
              <a:gd name="connsiteX3226" fmla="*/ 4613466 w 6293294"/>
              <a:gd name="connsiteY3226" fmla="*/ 616522 h 5604001"/>
              <a:gd name="connsiteX3227" fmla="*/ 4623816 w 6293294"/>
              <a:gd name="connsiteY3227" fmla="*/ 592265 h 5604001"/>
              <a:gd name="connsiteX3228" fmla="*/ 4752023 w 6293294"/>
              <a:gd name="connsiteY3228" fmla="*/ 467550 h 5604001"/>
              <a:gd name="connsiteX3229" fmla="*/ 4686174 w 6293294"/>
              <a:gd name="connsiteY3229" fmla="*/ 522986 h 5604001"/>
              <a:gd name="connsiteX3230" fmla="*/ 6165151 w 6293294"/>
              <a:gd name="connsiteY3230" fmla="*/ 432943 h 5604001"/>
              <a:gd name="connsiteX3231" fmla="*/ 6172074 w 6293294"/>
              <a:gd name="connsiteY3231" fmla="*/ 446786 h 5604001"/>
              <a:gd name="connsiteX3232" fmla="*/ 6224016 w 6293294"/>
              <a:gd name="connsiteY3232" fmla="*/ 474472 h 5604001"/>
              <a:gd name="connsiteX3233" fmla="*/ 6161659 w 6293294"/>
              <a:gd name="connsiteY3233" fmla="*/ 512572 h 5604001"/>
              <a:gd name="connsiteX3234" fmla="*/ 6237859 w 6293294"/>
              <a:gd name="connsiteY3234" fmla="*/ 536829 h 5604001"/>
              <a:gd name="connsiteX3235" fmla="*/ 6140895 w 6293294"/>
              <a:gd name="connsiteY3235" fmla="*/ 599186 h 5604001"/>
              <a:gd name="connsiteX3236" fmla="*/ 6172074 w 6293294"/>
              <a:gd name="connsiteY3236" fmla="*/ 637286 h 5604001"/>
              <a:gd name="connsiteX3237" fmla="*/ 6140895 w 6293294"/>
              <a:gd name="connsiteY3237" fmla="*/ 675386 h 5604001"/>
              <a:gd name="connsiteX3238" fmla="*/ 6151245 w 6293294"/>
              <a:gd name="connsiteY3238" fmla="*/ 699643 h 5604001"/>
              <a:gd name="connsiteX3239" fmla="*/ 6047359 w 6293294"/>
              <a:gd name="connsiteY3239" fmla="*/ 741172 h 5604001"/>
              <a:gd name="connsiteX3240" fmla="*/ 6036945 w 6293294"/>
              <a:gd name="connsiteY3240" fmla="*/ 768922 h 5604001"/>
              <a:gd name="connsiteX3241" fmla="*/ 6012751 w 6293294"/>
              <a:gd name="connsiteY3241" fmla="*/ 800100 h 5604001"/>
              <a:gd name="connsiteX3242" fmla="*/ 5978081 w 6293294"/>
              <a:gd name="connsiteY3242" fmla="*/ 807022 h 5604001"/>
              <a:gd name="connsiteX3243" fmla="*/ 5898451 w 6293294"/>
              <a:gd name="connsiteY3243" fmla="*/ 789686 h 5604001"/>
              <a:gd name="connsiteX3244" fmla="*/ 5881116 w 6293294"/>
              <a:gd name="connsiteY3244" fmla="*/ 841629 h 5604001"/>
              <a:gd name="connsiteX3245" fmla="*/ 5811837 w 6293294"/>
              <a:gd name="connsiteY3245" fmla="*/ 845121 h 5604001"/>
              <a:gd name="connsiteX3246" fmla="*/ 5739130 w 6293294"/>
              <a:gd name="connsiteY3246" fmla="*/ 879729 h 5604001"/>
              <a:gd name="connsiteX3247" fmla="*/ 5749481 w 6293294"/>
              <a:gd name="connsiteY3247" fmla="*/ 903986 h 5604001"/>
              <a:gd name="connsiteX3248" fmla="*/ 5649024 w 6293294"/>
              <a:gd name="connsiteY3248" fmla="*/ 910908 h 5604001"/>
              <a:gd name="connsiteX3249" fmla="*/ 5624830 w 6293294"/>
              <a:gd name="connsiteY3249" fmla="*/ 938593 h 5604001"/>
              <a:gd name="connsiteX3250" fmla="*/ 5645595 w 6293294"/>
              <a:gd name="connsiteY3250" fmla="*/ 966343 h 5604001"/>
              <a:gd name="connsiteX3251" fmla="*/ 5448174 w 6293294"/>
              <a:gd name="connsiteY3251" fmla="*/ 1042543 h 5604001"/>
              <a:gd name="connsiteX3252" fmla="*/ 5503609 w 6293294"/>
              <a:gd name="connsiteY3252" fmla="*/ 1066737 h 5604001"/>
              <a:gd name="connsiteX3253" fmla="*/ 5347716 w 6293294"/>
              <a:gd name="connsiteY3253" fmla="*/ 1139508 h 5604001"/>
              <a:gd name="connsiteX3254" fmla="*/ 5389309 w 6293294"/>
              <a:gd name="connsiteY3254" fmla="*/ 1184529 h 5604001"/>
              <a:gd name="connsiteX3255" fmla="*/ 5261166 w 6293294"/>
              <a:gd name="connsiteY3255" fmla="*/ 1215708 h 5604001"/>
              <a:gd name="connsiteX3256" fmla="*/ 5181474 w 6293294"/>
              <a:gd name="connsiteY3256" fmla="*/ 1208786 h 5604001"/>
              <a:gd name="connsiteX3257" fmla="*/ 5178044 w 6293294"/>
              <a:gd name="connsiteY3257" fmla="*/ 1219137 h 5604001"/>
              <a:gd name="connsiteX3258" fmla="*/ 5188395 w 6293294"/>
              <a:gd name="connsiteY3258" fmla="*/ 1236472 h 5604001"/>
              <a:gd name="connsiteX3259" fmla="*/ 5115687 w 6293294"/>
              <a:gd name="connsiteY3259" fmla="*/ 1267651 h 5604001"/>
              <a:gd name="connsiteX3260" fmla="*/ 5063744 w 6293294"/>
              <a:gd name="connsiteY3260" fmla="*/ 1271143 h 5604001"/>
              <a:gd name="connsiteX3261" fmla="*/ 5029074 w 6293294"/>
              <a:gd name="connsiteY3261" fmla="*/ 1278065 h 5604001"/>
              <a:gd name="connsiteX3262" fmla="*/ 5029074 w 6293294"/>
              <a:gd name="connsiteY3262" fmla="*/ 1316165 h 5604001"/>
              <a:gd name="connsiteX3263" fmla="*/ 4918266 w 6293294"/>
              <a:gd name="connsiteY3263" fmla="*/ 1330008 h 5604001"/>
              <a:gd name="connsiteX3264" fmla="*/ 4838574 w 6293294"/>
              <a:gd name="connsiteY3264" fmla="*/ 1330008 h 5604001"/>
              <a:gd name="connsiteX3265" fmla="*/ 4810887 w 6293294"/>
              <a:gd name="connsiteY3265" fmla="*/ 1350772 h 5604001"/>
              <a:gd name="connsiteX3266" fmla="*/ 4769295 w 6293294"/>
              <a:gd name="connsiteY3266" fmla="*/ 1354265 h 5604001"/>
              <a:gd name="connsiteX3267" fmla="*/ 4738116 w 6293294"/>
              <a:gd name="connsiteY3267" fmla="*/ 1375029 h 5604001"/>
              <a:gd name="connsiteX3268" fmla="*/ 4668901 w 6293294"/>
              <a:gd name="connsiteY3268" fmla="*/ 1364615 h 5604001"/>
              <a:gd name="connsiteX3269" fmla="*/ 4648074 w 6293294"/>
              <a:gd name="connsiteY3269" fmla="*/ 1399286 h 5604001"/>
              <a:gd name="connsiteX3270" fmla="*/ 4582287 w 6293294"/>
              <a:gd name="connsiteY3270" fmla="*/ 1416558 h 5604001"/>
              <a:gd name="connsiteX3271" fmla="*/ 4530344 w 6293294"/>
              <a:gd name="connsiteY3271" fmla="*/ 1406208 h 5604001"/>
              <a:gd name="connsiteX3272" fmla="*/ 4641151 w 6293294"/>
              <a:gd name="connsiteY3272" fmla="*/ 1295337 h 5604001"/>
              <a:gd name="connsiteX3273" fmla="*/ 4869751 w 6293294"/>
              <a:gd name="connsiteY3273" fmla="*/ 1104837 h 5604001"/>
              <a:gd name="connsiteX3274" fmla="*/ 5146866 w 6293294"/>
              <a:gd name="connsiteY3274" fmla="*/ 962851 h 5604001"/>
              <a:gd name="connsiteX3275" fmla="*/ 5493195 w 6293294"/>
              <a:gd name="connsiteY3275" fmla="*/ 810451 h 5604001"/>
              <a:gd name="connsiteX3276" fmla="*/ 5721795 w 6293294"/>
              <a:gd name="connsiteY3276" fmla="*/ 709994 h 5604001"/>
              <a:gd name="connsiteX3277" fmla="*/ 6012751 w 6293294"/>
              <a:gd name="connsiteY3277" fmla="*/ 640779 h 5604001"/>
              <a:gd name="connsiteX3278" fmla="*/ 5974651 w 6293294"/>
              <a:gd name="connsiteY3278" fmla="*/ 630365 h 5604001"/>
              <a:gd name="connsiteX3279" fmla="*/ 5711381 w 6293294"/>
              <a:gd name="connsiteY3279" fmla="*/ 696151 h 5604001"/>
              <a:gd name="connsiteX3280" fmla="*/ 5558981 w 6293294"/>
              <a:gd name="connsiteY3280" fmla="*/ 762000 h 5604001"/>
              <a:gd name="connsiteX3281" fmla="*/ 5371974 w 6293294"/>
              <a:gd name="connsiteY3281" fmla="*/ 838200 h 5604001"/>
              <a:gd name="connsiteX3282" fmla="*/ 5583237 w 6293294"/>
              <a:gd name="connsiteY3282" fmla="*/ 637286 h 5604001"/>
              <a:gd name="connsiteX3283" fmla="*/ 5437759 w 6293294"/>
              <a:gd name="connsiteY3283" fmla="*/ 748094 h 5604001"/>
              <a:gd name="connsiteX3284" fmla="*/ 5358130 w 6293294"/>
              <a:gd name="connsiteY3284" fmla="*/ 841629 h 5604001"/>
              <a:gd name="connsiteX3285" fmla="*/ 5056759 w 6293294"/>
              <a:gd name="connsiteY3285" fmla="*/ 980186 h 5604001"/>
              <a:gd name="connsiteX3286" fmla="*/ 5219574 w 6293294"/>
              <a:gd name="connsiteY3286" fmla="*/ 734251 h 5604001"/>
              <a:gd name="connsiteX3287" fmla="*/ 5171059 w 6293294"/>
              <a:gd name="connsiteY3287" fmla="*/ 786194 h 5604001"/>
              <a:gd name="connsiteX3288" fmla="*/ 5081016 w 6293294"/>
              <a:gd name="connsiteY3288" fmla="*/ 917829 h 5604001"/>
              <a:gd name="connsiteX3289" fmla="*/ 5046409 w 6293294"/>
              <a:gd name="connsiteY3289" fmla="*/ 980186 h 5604001"/>
              <a:gd name="connsiteX3290" fmla="*/ 5008309 w 6293294"/>
              <a:gd name="connsiteY3290" fmla="*/ 1000951 h 5604001"/>
              <a:gd name="connsiteX3291" fmla="*/ 4925187 w 6293294"/>
              <a:gd name="connsiteY3291" fmla="*/ 1039051 h 5604001"/>
              <a:gd name="connsiteX3292" fmla="*/ 4568444 w 6293294"/>
              <a:gd name="connsiteY3292" fmla="*/ 1333437 h 5604001"/>
              <a:gd name="connsiteX3293" fmla="*/ 4516501 w 6293294"/>
              <a:gd name="connsiteY3293" fmla="*/ 1298829 h 5604001"/>
              <a:gd name="connsiteX3294" fmla="*/ 4561523 w 6293294"/>
              <a:gd name="connsiteY3294" fmla="*/ 1222629 h 5604001"/>
              <a:gd name="connsiteX3295" fmla="*/ 4537266 w 6293294"/>
              <a:gd name="connsiteY3295" fmla="*/ 1167193 h 5604001"/>
              <a:gd name="connsiteX3296" fmla="*/ 4620387 w 6293294"/>
              <a:gd name="connsiteY3296" fmla="*/ 1094486 h 5604001"/>
              <a:gd name="connsiteX3297" fmla="*/ 4606544 w 6293294"/>
              <a:gd name="connsiteY3297" fmla="*/ 1073721 h 5604001"/>
              <a:gd name="connsiteX3298" fmla="*/ 4630801 w 6293294"/>
              <a:gd name="connsiteY3298" fmla="*/ 1056386 h 5604001"/>
              <a:gd name="connsiteX3299" fmla="*/ 4658487 w 6293294"/>
              <a:gd name="connsiteY3299" fmla="*/ 1011365 h 5604001"/>
              <a:gd name="connsiteX3300" fmla="*/ 4696587 w 6293294"/>
              <a:gd name="connsiteY3300" fmla="*/ 1018286 h 5604001"/>
              <a:gd name="connsiteX3301" fmla="*/ 4665409 w 6293294"/>
              <a:gd name="connsiteY3301" fmla="*/ 990600 h 5604001"/>
              <a:gd name="connsiteX3302" fmla="*/ 4665409 w 6293294"/>
              <a:gd name="connsiteY3302" fmla="*/ 976693 h 5604001"/>
              <a:gd name="connsiteX3303" fmla="*/ 4748530 w 6293294"/>
              <a:gd name="connsiteY3303" fmla="*/ 883221 h 5604001"/>
              <a:gd name="connsiteX3304" fmla="*/ 4738116 w 6293294"/>
              <a:gd name="connsiteY3304" fmla="*/ 858965 h 5604001"/>
              <a:gd name="connsiteX3305" fmla="*/ 4776216 w 6293294"/>
              <a:gd name="connsiteY3305" fmla="*/ 834708 h 5604001"/>
              <a:gd name="connsiteX3306" fmla="*/ 4790123 w 6293294"/>
              <a:gd name="connsiteY3306" fmla="*/ 834708 h 5604001"/>
              <a:gd name="connsiteX3307" fmla="*/ 4810887 w 6293294"/>
              <a:gd name="connsiteY3307" fmla="*/ 893572 h 5604001"/>
              <a:gd name="connsiteX3308" fmla="*/ 4925187 w 6293294"/>
              <a:gd name="connsiteY3308" fmla="*/ 765429 h 5604001"/>
              <a:gd name="connsiteX3309" fmla="*/ 4987544 w 6293294"/>
              <a:gd name="connsiteY3309" fmla="*/ 720408 h 5604001"/>
              <a:gd name="connsiteX3310" fmla="*/ 4997895 w 6293294"/>
              <a:gd name="connsiteY3310" fmla="*/ 720408 h 5604001"/>
              <a:gd name="connsiteX3311" fmla="*/ 4994466 w 6293294"/>
              <a:gd name="connsiteY3311" fmla="*/ 741172 h 5604001"/>
              <a:gd name="connsiteX3312" fmla="*/ 5011737 w 6293294"/>
              <a:gd name="connsiteY3312" fmla="*/ 765429 h 5604001"/>
              <a:gd name="connsiteX3313" fmla="*/ 5167630 w 6293294"/>
              <a:gd name="connsiteY3313" fmla="*/ 619951 h 5604001"/>
              <a:gd name="connsiteX3314" fmla="*/ 5174551 w 6293294"/>
              <a:gd name="connsiteY3314" fmla="*/ 647700 h 5604001"/>
              <a:gd name="connsiteX3315" fmla="*/ 5198809 w 6293294"/>
              <a:gd name="connsiteY3315" fmla="*/ 664972 h 5604001"/>
              <a:gd name="connsiteX3316" fmla="*/ 5306187 w 6293294"/>
              <a:gd name="connsiteY3316" fmla="*/ 574929 h 5604001"/>
              <a:gd name="connsiteX3317" fmla="*/ 5340795 w 6293294"/>
              <a:gd name="connsiteY3317" fmla="*/ 616522 h 5604001"/>
              <a:gd name="connsiteX3318" fmla="*/ 5479351 w 6293294"/>
              <a:gd name="connsiteY3318" fmla="*/ 550672 h 5604001"/>
              <a:gd name="connsiteX3319" fmla="*/ 5496687 w 6293294"/>
              <a:gd name="connsiteY3319" fmla="*/ 550672 h 5604001"/>
              <a:gd name="connsiteX3320" fmla="*/ 5520881 w 6293294"/>
              <a:gd name="connsiteY3320" fmla="*/ 592265 h 5604001"/>
              <a:gd name="connsiteX3321" fmla="*/ 5614416 w 6293294"/>
              <a:gd name="connsiteY3321" fmla="*/ 509143 h 5604001"/>
              <a:gd name="connsiteX3322" fmla="*/ 5642102 w 6293294"/>
              <a:gd name="connsiteY3322" fmla="*/ 561086 h 5604001"/>
              <a:gd name="connsiteX3323" fmla="*/ 5756402 w 6293294"/>
              <a:gd name="connsiteY3323" fmla="*/ 481457 h 5604001"/>
              <a:gd name="connsiteX3324" fmla="*/ 5763324 w 6293294"/>
              <a:gd name="connsiteY3324" fmla="*/ 481457 h 5604001"/>
              <a:gd name="connsiteX3325" fmla="*/ 5801424 w 6293294"/>
              <a:gd name="connsiteY3325" fmla="*/ 498729 h 5604001"/>
              <a:gd name="connsiteX3326" fmla="*/ 5915724 w 6293294"/>
              <a:gd name="connsiteY3326" fmla="*/ 460629 h 5604001"/>
              <a:gd name="connsiteX3327" fmla="*/ 5943474 w 6293294"/>
              <a:gd name="connsiteY3327" fmla="*/ 460629 h 5604001"/>
              <a:gd name="connsiteX3328" fmla="*/ 6033516 w 6293294"/>
              <a:gd name="connsiteY3328" fmla="*/ 439864 h 5604001"/>
              <a:gd name="connsiteX3329" fmla="*/ 6075045 w 6293294"/>
              <a:gd name="connsiteY3329" fmla="*/ 457200 h 5604001"/>
              <a:gd name="connsiteX3330" fmla="*/ 6161659 w 6293294"/>
              <a:gd name="connsiteY3330" fmla="*/ 432943 h 5604001"/>
              <a:gd name="connsiteX3331" fmla="*/ 6165151 w 6293294"/>
              <a:gd name="connsiteY3331" fmla="*/ 432943 h 5604001"/>
              <a:gd name="connsiteX3332" fmla="*/ 2663508 w 6293294"/>
              <a:gd name="connsiteY3332" fmla="*/ 412178 h 5604001"/>
              <a:gd name="connsiteX3333" fmla="*/ 2753551 w 6293294"/>
              <a:gd name="connsiteY3333" fmla="*/ 748094 h 5604001"/>
              <a:gd name="connsiteX3334" fmla="*/ 2743137 w 6293294"/>
              <a:gd name="connsiteY3334" fmla="*/ 917829 h 5604001"/>
              <a:gd name="connsiteX3335" fmla="*/ 2725801 w 6293294"/>
              <a:gd name="connsiteY3335" fmla="*/ 782765 h 5604001"/>
              <a:gd name="connsiteX3336" fmla="*/ 2725801 w 6293294"/>
              <a:gd name="connsiteY3336" fmla="*/ 658051 h 5604001"/>
              <a:gd name="connsiteX3337" fmla="*/ 2635758 w 6293294"/>
              <a:gd name="connsiteY3337" fmla="*/ 391350 h 5604001"/>
              <a:gd name="connsiteX3338" fmla="*/ 2663508 w 6293294"/>
              <a:gd name="connsiteY3338" fmla="*/ 412178 h 5604001"/>
              <a:gd name="connsiteX3339" fmla="*/ 2511108 w 6293294"/>
              <a:gd name="connsiteY3339" fmla="*/ 623443 h 5604001"/>
              <a:gd name="connsiteX3340" fmla="*/ 2466086 w 6293294"/>
              <a:gd name="connsiteY3340" fmla="*/ 464122 h 5604001"/>
              <a:gd name="connsiteX3341" fmla="*/ 2427986 w 6293294"/>
              <a:gd name="connsiteY3341" fmla="*/ 356743 h 5604001"/>
              <a:gd name="connsiteX3342" fmla="*/ 2511108 w 6293294"/>
              <a:gd name="connsiteY3342" fmla="*/ 623443 h 5604001"/>
              <a:gd name="connsiteX3343" fmla="*/ 2327529 w 6293294"/>
              <a:gd name="connsiteY3343" fmla="*/ 599186 h 5604001"/>
              <a:gd name="connsiteX3344" fmla="*/ 2227072 w 6293294"/>
              <a:gd name="connsiteY3344" fmla="*/ 356743 h 5604001"/>
              <a:gd name="connsiteX3345" fmla="*/ 2230564 w 6293294"/>
              <a:gd name="connsiteY3345" fmla="*/ 353250 h 5604001"/>
              <a:gd name="connsiteX3346" fmla="*/ 2327529 w 6293294"/>
              <a:gd name="connsiteY3346" fmla="*/ 585343 h 5604001"/>
              <a:gd name="connsiteX3347" fmla="*/ 2327529 w 6293294"/>
              <a:gd name="connsiteY3347" fmla="*/ 581851 h 5604001"/>
              <a:gd name="connsiteX3348" fmla="*/ 2327529 w 6293294"/>
              <a:gd name="connsiteY3348" fmla="*/ 599186 h 5604001"/>
              <a:gd name="connsiteX3349" fmla="*/ 2528380 w 6293294"/>
              <a:gd name="connsiteY3349" fmla="*/ 266700 h 5604001"/>
              <a:gd name="connsiteX3350" fmla="*/ 2601151 w 6293294"/>
              <a:gd name="connsiteY3350" fmla="*/ 270129 h 5604001"/>
              <a:gd name="connsiteX3351" fmla="*/ 2587308 w 6293294"/>
              <a:gd name="connsiteY3351" fmla="*/ 239014 h 5604001"/>
              <a:gd name="connsiteX3352" fmla="*/ 2666937 w 6293294"/>
              <a:gd name="connsiteY3352" fmla="*/ 187008 h 5604001"/>
              <a:gd name="connsiteX3353" fmla="*/ 2743137 w 6293294"/>
              <a:gd name="connsiteY3353" fmla="*/ 218186 h 5604001"/>
              <a:gd name="connsiteX3354" fmla="*/ 2760472 w 6293294"/>
              <a:gd name="connsiteY3354" fmla="*/ 242443 h 5604001"/>
              <a:gd name="connsiteX3355" fmla="*/ 2878201 w 6293294"/>
              <a:gd name="connsiteY3355" fmla="*/ 280543 h 5604001"/>
              <a:gd name="connsiteX3356" fmla="*/ 2888615 w 6293294"/>
              <a:gd name="connsiteY3356" fmla="*/ 332486 h 5604001"/>
              <a:gd name="connsiteX3357" fmla="*/ 2874772 w 6293294"/>
              <a:gd name="connsiteY3357" fmla="*/ 405257 h 5604001"/>
              <a:gd name="connsiteX3358" fmla="*/ 2930208 w 6293294"/>
              <a:gd name="connsiteY3358" fmla="*/ 495300 h 5604001"/>
              <a:gd name="connsiteX3359" fmla="*/ 2975229 w 6293294"/>
              <a:gd name="connsiteY3359" fmla="*/ 623443 h 5604001"/>
              <a:gd name="connsiteX3360" fmla="*/ 2881694 w 6293294"/>
              <a:gd name="connsiteY3360" fmla="*/ 803529 h 5604001"/>
              <a:gd name="connsiteX3361" fmla="*/ 2874772 w 6293294"/>
              <a:gd name="connsiteY3361" fmla="*/ 841629 h 5604001"/>
              <a:gd name="connsiteX3362" fmla="*/ 2760472 w 6293294"/>
              <a:gd name="connsiteY3362" fmla="*/ 1104837 h 5604001"/>
              <a:gd name="connsiteX3363" fmla="*/ 2763901 w 6293294"/>
              <a:gd name="connsiteY3363" fmla="*/ 1194943 h 5604001"/>
              <a:gd name="connsiteX3364" fmla="*/ 2722372 w 6293294"/>
              <a:gd name="connsiteY3364" fmla="*/ 1222629 h 5604001"/>
              <a:gd name="connsiteX3365" fmla="*/ 2718880 w 6293294"/>
              <a:gd name="connsiteY3365" fmla="*/ 1177608 h 5604001"/>
              <a:gd name="connsiteX3366" fmla="*/ 2708529 w 6293294"/>
              <a:gd name="connsiteY3366" fmla="*/ 1139508 h 5604001"/>
              <a:gd name="connsiteX3367" fmla="*/ 2753551 w 6293294"/>
              <a:gd name="connsiteY3367" fmla="*/ 1045972 h 5604001"/>
              <a:gd name="connsiteX3368" fmla="*/ 2711958 w 6293294"/>
              <a:gd name="connsiteY3368" fmla="*/ 935165 h 5604001"/>
              <a:gd name="connsiteX3369" fmla="*/ 2673858 w 6293294"/>
              <a:gd name="connsiteY3369" fmla="*/ 872808 h 5604001"/>
              <a:gd name="connsiteX3370" fmla="*/ 2608072 w 6293294"/>
              <a:gd name="connsiteY3370" fmla="*/ 744665 h 5604001"/>
              <a:gd name="connsiteX3371" fmla="*/ 2476437 w 6293294"/>
              <a:gd name="connsiteY3371" fmla="*/ 678879 h 5604001"/>
              <a:gd name="connsiteX3372" fmla="*/ 2452180 w 6293294"/>
              <a:gd name="connsiteY3372" fmla="*/ 651129 h 5604001"/>
              <a:gd name="connsiteX3373" fmla="*/ 2382964 w 6293294"/>
              <a:gd name="connsiteY3373" fmla="*/ 609600 h 5604001"/>
              <a:gd name="connsiteX3374" fmla="*/ 2313686 w 6293294"/>
              <a:gd name="connsiteY3374" fmla="*/ 630365 h 5604001"/>
              <a:gd name="connsiteX3375" fmla="*/ 2279015 w 6293294"/>
              <a:gd name="connsiteY3375" fmla="*/ 664972 h 5604001"/>
              <a:gd name="connsiteX3376" fmla="*/ 2154364 w 6293294"/>
              <a:gd name="connsiteY3376" fmla="*/ 793179 h 5604001"/>
              <a:gd name="connsiteX3377" fmla="*/ 2071243 w 6293294"/>
              <a:gd name="connsiteY3377" fmla="*/ 779272 h 5604001"/>
              <a:gd name="connsiteX3378" fmla="*/ 1988121 w 6293294"/>
              <a:gd name="connsiteY3378" fmla="*/ 838200 h 5604001"/>
              <a:gd name="connsiteX3379" fmla="*/ 1970786 w 6293294"/>
              <a:gd name="connsiteY3379" fmla="*/ 716979 h 5604001"/>
              <a:gd name="connsiteX3380" fmla="*/ 2092008 w 6293294"/>
              <a:gd name="connsiteY3380" fmla="*/ 387922 h 5604001"/>
              <a:gd name="connsiteX3381" fmla="*/ 2126615 w 6293294"/>
              <a:gd name="connsiteY3381" fmla="*/ 488378 h 5604001"/>
              <a:gd name="connsiteX3382" fmla="*/ 2112772 w 6293294"/>
              <a:gd name="connsiteY3382" fmla="*/ 685800 h 5604001"/>
              <a:gd name="connsiteX3383" fmla="*/ 2126615 w 6293294"/>
              <a:gd name="connsiteY3383" fmla="*/ 758508 h 5604001"/>
              <a:gd name="connsiteX3384" fmla="*/ 2150872 w 6293294"/>
              <a:gd name="connsiteY3384" fmla="*/ 772351 h 5604001"/>
              <a:gd name="connsiteX3385" fmla="*/ 2140521 w 6293294"/>
              <a:gd name="connsiteY3385" fmla="*/ 706565 h 5604001"/>
              <a:gd name="connsiteX3386" fmla="*/ 2157794 w 6293294"/>
              <a:gd name="connsiteY3386" fmla="*/ 522986 h 5604001"/>
              <a:gd name="connsiteX3387" fmla="*/ 2157794 w 6293294"/>
              <a:gd name="connsiteY3387" fmla="*/ 457200 h 5604001"/>
              <a:gd name="connsiteX3388" fmla="*/ 2133537 w 6293294"/>
              <a:gd name="connsiteY3388" fmla="*/ 401764 h 5604001"/>
              <a:gd name="connsiteX3389" fmla="*/ 2105851 w 6293294"/>
              <a:gd name="connsiteY3389" fmla="*/ 335978 h 5604001"/>
              <a:gd name="connsiteX3390" fmla="*/ 2213229 w 6293294"/>
              <a:gd name="connsiteY3390" fmla="*/ 183578 h 5604001"/>
              <a:gd name="connsiteX3391" fmla="*/ 2244408 w 6293294"/>
              <a:gd name="connsiteY3391" fmla="*/ 197422 h 5604001"/>
              <a:gd name="connsiteX3392" fmla="*/ 2254758 w 6293294"/>
              <a:gd name="connsiteY3392" fmla="*/ 214757 h 5604001"/>
              <a:gd name="connsiteX3393" fmla="*/ 2272094 w 6293294"/>
              <a:gd name="connsiteY3393" fmla="*/ 214757 h 5604001"/>
              <a:gd name="connsiteX3394" fmla="*/ 2265172 w 6293294"/>
              <a:gd name="connsiteY3394" fmla="*/ 200914 h 5604001"/>
              <a:gd name="connsiteX3395" fmla="*/ 2344864 w 6293294"/>
              <a:gd name="connsiteY3395" fmla="*/ 131636 h 5604001"/>
              <a:gd name="connsiteX3396" fmla="*/ 2427986 w 6293294"/>
              <a:gd name="connsiteY3396" fmla="*/ 121222 h 5604001"/>
              <a:gd name="connsiteX3397" fmla="*/ 2528380 w 6293294"/>
              <a:gd name="connsiteY3397" fmla="*/ 266700 h 5604001"/>
              <a:gd name="connsiteX3398" fmla="*/ 4848987 w 6293294"/>
              <a:gd name="connsiteY3398" fmla="*/ 69278 h 5604001"/>
              <a:gd name="connsiteX3399" fmla="*/ 4831651 w 6293294"/>
              <a:gd name="connsiteY3399" fmla="*/ 103886 h 5604001"/>
              <a:gd name="connsiteX3400" fmla="*/ 4852416 w 6293294"/>
              <a:gd name="connsiteY3400" fmla="*/ 128143 h 5604001"/>
              <a:gd name="connsiteX3401" fmla="*/ 4883595 w 6293294"/>
              <a:gd name="connsiteY3401" fmla="*/ 114300 h 5604001"/>
              <a:gd name="connsiteX3402" fmla="*/ 4859337 w 6293294"/>
              <a:gd name="connsiteY3402" fmla="*/ 176657 h 5604001"/>
              <a:gd name="connsiteX3403" fmla="*/ 4876674 w 6293294"/>
              <a:gd name="connsiteY3403" fmla="*/ 200914 h 5604001"/>
              <a:gd name="connsiteX3404" fmla="*/ 4894009 w 6293294"/>
              <a:gd name="connsiteY3404" fmla="*/ 211264 h 5604001"/>
              <a:gd name="connsiteX3405" fmla="*/ 4911344 w 6293294"/>
              <a:gd name="connsiteY3405" fmla="*/ 263208 h 5604001"/>
              <a:gd name="connsiteX3406" fmla="*/ 4876674 w 6293294"/>
              <a:gd name="connsiteY3406" fmla="*/ 322136 h 5604001"/>
              <a:gd name="connsiteX3407" fmla="*/ 4887087 w 6293294"/>
              <a:gd name="connsiteY3407" fmla="*/ 370586 h 5604001"/>
              <a:gd name="connsiteX3408" fmla="*/ 4817809 w 6293294"/>
              <a:gd name="connsiteY3408" fmla="*/ 412178 h 5604001"/>
              <a:gd name="connsiteX3409" fmla="*/ 4814316 w 6293294"/>
              <a:gd name="connsiteY3409" fmla="*/ 422529 h 5604001"/>
              <a:gd name="connsiteX3410" fmla="*/ 4831651 w 6293294"/>
              <a:gd name="connsiteY3410" fmla="*/ 457200 h 5604001"/>
              <a:gd name="connsiteX3411" fmla="*/ 4772787 w 6293294"/>
              <a:gd name="connsiteY3411" fmla="*/ 516064 h 5604001"/>
              <a:gd name="connsiteX3412" fmla="*/ 4790123 w 6293294"/>
              <a:gd name="connsiteY3412" fmla="*/ 550672 h 5604001"/>
              <a:gd name="connsiteX3413" fmla="*/ 4738116 w 6293294"/>
              <a:gd name="connsiteY3413" fmla="*/ 599186 h 5604001"/>
              <a:gd name="connsiteX3414" fmla="*/ 4762374 w 6293294"/>
              <a:gd name="connsiteY3414" fmla="*/ 626872 h 5604001"/>
              <a:gd name="connsiteX3415" fmla="*/ 4693095 w 6293294"/>
              <a:gd name="connsiteY3415" fmla="*/ 737743 h 5604001"/>
              <a:gd name="connsiteX3416" fmla="*/ 4710430 w 6293294"/>
              <a:gd name="connsiteY3416" fmla="*/ 758508 h 5604001"/>
              <a:gd name="connsiteX3417" fmla="*/ 4734687 w 6293294"/>
              <a:gd name="connsiteY3417" fmla="*/ 751586 h 5604001"/>
              <a:gd name="connsiteX3418" fmla="*/ 4682744 w 6293294"/>
              <a:gd name="connsiteY3418" fmla="*/ 841629 h 5604001"/>
              <a:gd name="connsiteX3419" fmla="*/ 4724274 w 6293294"/>
              <a:gd name="connsiteY3419" fmla="*/ 876300 h 5604001"/>
              <a:gd name="connsiteX3420" fmla="*/ 4727766 w 6293294"/>
              <a:gd name="connsiteY3420" fmla="*/ 883221 h 5604001"/>
              <a:gd name="connsiteX3421" fmla="*/ 4665409 w 6293294"/>
              <a:gd name="connsiteY3421" fmla="*/ 945515 h 5604001"/>
              <a:gd name="connsiteX3422" fmla="*/ 4634230 w 6293294"/>
              <a:gd name="connsiteY3422" fmla="*/ 952500 h 5604001"/>
              <a:gd name="connsiteX3423" fmla="*/ 4630801 w 6293294"/>
              <a:gd name="connsiteY3423" fmla="*/ 962851 h 5604001"/>
              <a:gd name="connsiteX3424" fmla="*/ 4644644 w 6293294"/>
              <a:gd name="connsiteY3424" fmla="*/ 983615 h 5604001"/>
              <a:gd name="connsiteX3425" fmla="*/ 4616895 w 6293294"/>
              <a:gd name="connsiteY3425" fmla="*/ 1032129 h 5604001"/>
              <a:gd name="connsiteX3426" fmla="*/ 4585716 w 6293294"/>
              <a:gd name="connsiteY3426" fmla="*/ 1049465 h 5604001"/>
              <a:gd name="connsiteX3427" fmla="*/ 4582287 w 6293294"/>
              <a:gd name="connsiteY3427" fmla="*/ 1059815 h 5604001"/>
              <a:gd name="connsiteX3428" fmla="*/ 4596130 w 6293294"/>
              <a:gd name="connsiteY3428" fmla="*/ 1090993 h 5604001"/>
              <a:gd name="connsiteX3429" fmla="*/ 4516501 w 6293294"/>
              <a:gd name="connsiteY3429" fmla="*/ 1149921 h 5604001"/>
              <a:gd name="connsiteX3430" fmla="*/ 4440301 w 6293294"/>
              <a:gd name="connsiteY3430" fmla="*/ 1115251 h 5604001"/>
              <a:gd name="connsiteX3431" fmla="*/ 4440301 w 6293294"/>
              <a:gd name="connsiteY3431" fmla="*/ 1070229 h 5604001"/>
              <a:gd name="connsiteX3432" fmla="*/ 4523423 w 6293294"/>
              <a:gd name="connsiteY3432" fmla="*/ 969772 h 5604001"/>
              <a:gd name="connsiteX3433" fmla="*/ 4513009 w 6293294"/>
              <a:gd name="connsiteY3433" fmla="*/ 962851 h 5604001"/>
              <a:gd name="connsiteX3434" fmla="*/ 4429887 w 6293294"/>
              <a:gd name="connsiteY3434" fmla="*/ 1045972 h 5604001"/>
              <a:gd name="connsiteX3435" fmla="*/ 4412551 w 6293294"/>
              <a:gd name="connsiteY3435" fmla="*/ 1021715 h 5604001"/>
              <a:gd name="connsiteX3436" fmla="*/ 4499166 w 6293294"/>
              <a:gd name="connsiteY3436" fmla="*/ 782765 h 5604001"/>
              <a:gd name="connsiteX3437" fmla="*/ 4613466 w 6293294"/>
              <a:gd name="connsiteY3437" fmla="*/ 557657 h 5604001"/>
              <a:gd name="connsiteX3438" fmla="*/ 4689666 w 6293294"/>
              <a:gd name="connsiteY3438" fmla="*/ 408686 h 5604001"/>
              <a:gd name="connsiteX3439" fmla="*/ 4814316 w 6293294"/>
              <a:gd name="connsiteY3439" fmla="*/ 263208 h 5604001"/>
              <a:gd name="connsiteX3440" fmla="*/ 4803966 w 6293294"/>
              <a:gd name="connsiteY3440" fmla="*/ 259778 h 5604001"/>
              <a:gd name="connsiteX3441" fmla="*/ 4731195 w 6293294"/>
              <a:gd name="connsiteY3441" fmla="*/ 325564 h 5604001"/>
              <a:gd name="connsiteX3442" fmla="*/ 4627309 w 6293294"/>
              <a:gd name="connsiteY3442" fmla="*/ 495300 h 5604001"/>
              <a:gd name="connsiteX3443" fmla="*/ 4564951 w 6293294"/>
              <a:gd name="connsiteY3443" fmla="*/ 609600 h 5604001"/>
              <a:gd name="connsiteX3444" fmla="*/ 4585716 w 6293294"/>
              <a:gd name="connsiteY3444" fmla="*/ 394843 h 5604001"/>
              <a:gd name="connsiteX3445" fmla="*/ 4554601 w 6293294"/>
              <a:gd name="connsiteY3445" fmla="*/ 543751 h 5604001"/>
              <a:gd name="connsiteX3446" fmla="*/ 4554601 w 6293294"/>
              <a:gd name="connsiteY3446" fmla="*/ 613029 h 5604001"/>
              <a:gd name="connsiteX3447" fmla="*/ 4457574 w 6293294"/>
              <a:gd name="connsiteY3447" fmla="*/ 817372 h 5604001"/>
              <a:gd name="connsiteX3448" fmla="*/ 4457574 w 6293294"/>
              <a:gd name="connsiteY3448" fmla="*/ 744665 h 5604001"/>
              <a:gd name="connsiteX3449" fmla="*/ 4433380 w 6293294"/>
              <a:gd name="connsiteY3449" fmla="*/ 574929 h 5604001"/>
              <a:gd name="connsiteX3450" fmla="*/ 4429887 w 6293294"/>
              <a:gd name="connsiteY3450" fmla="*/ 592265 h 5604001"/>
              <a:gd name="connsiteX3451" fmla="*/ 4443730 w 6293294"/>
              <a:gd name="connsiteY3451" fmla="*/ 762000 h 5604001"/>
              <a:gd name="connsiteX3452" fmla="*/ 4457574 w 6293294"/>
              <a:gd name="connsiteY3452" fmla="*/ 824294 h 5604001"/>
              <a:gd name="connsiteX3453" fmla="*/ 4419474 w 6293294"/>
              <a:gd name="connsiteY3453" fmla="*/ 903986 h 5604001"/>
              <a:gd name="connsiteX3454" fmla="*/ 4416044 w 6293294"/>
              <a:gd name="connsiteY3454" fmla="*/ 907415 h 5604001"/>
              <a:gd name="connsiteX3455" fmla="*/ 4398709 w 6293294"/>
              <a:gd name="connsiteY3455" fmla="*/ 1014793 h 5604001"/>
              <a:gd name="connsiteX3456" fmla="*/ 4357180 w 6293294"/>
              <a:gd name="connsiteY3456" fmla="*/ 994029 h 5604001"/>
              <a:gd name="connsiteX3457" fmla="*/ 4343274 w 6293294"/>
              <a:gd name="connsiteY3457" fmla="*/ 869315 h 5604001"/>
              <a:gd name="connsiteX3458" fmla="*/ 4343274 w 6293294"/>
              <a:gd name="connsiteY3458" fmla="*/ 994029 h 5604001"/>
              <a:gd name="connsiteX3459" fmla="*/ 4326001 w 6293294"/>
              <a:gd name="connsiteY3459" fmla="*/ 994029 h 5604001"/>
              <a:gd name="connsiteX3460" fmla="*/ 4287901 w 6293294"/>
              <a:gd name="connsiteY3460" fmla="*/ 955929 h 5604001"/>
              <a:gd name="connsiteX3461" fmla="*/ 4256723 w 6293294"/>
              <a:gd name="connsiteY3461" fmla="*/ 949008 h 5604001"/>
              <a:gd name="connsiteX3462" fmla="*/ 4246309 w 6293294"/>
              <a:gd name="connsiteY3462" fmla="*/ 938593 h 5604001"/>
              <a:gd name="connsiteX3463" fmla="*/ 4249801 w 6293294"/>
              <a:gd name="connsiteY3463" fmla="*/ 914400 h 5604001"/>
              <a:gd name="connsiteX3464" fmla="*/ 4235958 w 6293294"/>
              <a:gd name="connsiteY3464" fmla="*/ 938593 h 5604001"/>
              <a:gd name="connsiteX3465" fmla="*/ 4242880 w 6293294"/>
              <a:gd name="connsiteY3465" fmla="*/ 952500 h 5604001"/>
              <a:gd name="connsiteX3466" fmla="*/ 4194366 w 6293294"/>
              <a:gd name="connsiteY3466" fmla="*/ 959421 h 5604001"/>
              <a:gd name="connsiteX3467" fmla="*/ 4177030 w 6293294"/>
              <a:gd name="connsiteY3467" fmla="*/ 928243 h 5604001"/>
              <a:gd name="connsiteX3468" fmla="*/ 4187444 w 6293294"/>
              <a:gd name="connsiteY3468" fmla="*/ 879729 h 5604001"/>
              <a:gd name="connsiteX3469" fmla="*/ 4228974 w 6293294"/>
              <a:gd name="connsiteY3469" fmla="*/ 938593 h 5604001"/>
              <a:gd name="connsiteX3470" fmla="*/ 4242880 w 6293294"/>
              <a:gd name="connsiteY3470" fmla="*/ 910908 h 5604001"/>
              <a:gd name="connsiteX3471" fmla="*/ 4235958 w 6293294"/>
              <a:gd name="connsiteY3471" fmla="*/ 845121 h 5604001"/>
              <a:gd name="connsiteX3472" fmla="*/ 4249801 w 6293294"/>
              <a:gd name="connsiteY3472" fmla="*/ 789686 h 5604001"/>
              <a:gd name="connsiteX3473" fmla="*/ 4284409 w 6293294"/>
              <a:gd name="connsiteY3473" fmla="*/ 827786 h 5604001"/>
              <a:gd name="connsiteX3474" fmla="*/ 4301744 w 6293294"/>
              <a:gd name="connsiteY3474" fmla="*/ 782765 h 5604001"/>
              <a:gd name="connsiteX3475" fmla="*/ 4294823 w 6293294"/>
              <a:gd name="connsiteY3475" fmla="*/ 696151 h 5604001"/>
              <a:gd name="connsiteX3476" fmla="*/ 4312158 w 6293294"/>
              <a:gd name="connsiteY3476" fmla="*/ 633857 h 5604001"/>
              <a:gd name="connsiteX3477" fmla="*/ 4332923 w 6293294"/>
              <a:gd name="connsiteY3477" fmla="*/ 664972 h 5604001"/>
              <a:gd name="connsiteX3478" fmla="*/ 4350258 w 6293294"/>
              <a:gd name="connsiteY3478" fmla="*/ 626872 h 5604001"/>
              <a:gd name="connsiteX3479" fmla="*/ 4350258 w 6293294"/>
              <a:gd name="connsiteY3479" fmla="*/ 543751 h 5604001"/>
              <a:gd name="connsiteX3480" fmla="*/ 4360609 w 6293294"/>
              <a:gd name="connsiteY3480" fmla="*/ 502222 h 5604001"/>
              <a:gd name="connsiteX3481" fmla="*/ 4384866 w 6293294"/>
              <a:gd name="connsiteY3481" fmla="*/ 529908 h 5604001"/>
              <a:gd name="connsiteX3482" fmla="*/ 4409123 w 6293294"/>
              <a:gd name="connsiteY3482" fmla="*/ 429450 h 5604001"/>
              <a:gd name="connsiteX3483" fmla="*/ 4436809 w 6293294"/>
              <a:gd name="connsiteY3483" fmla="*/ 453708 h 5604001"/>
              <a:gd name="connsiteX3484" fmla="*/ 4499166 w 6293294"/>
              <a:gd name="connsiteY3484" fmla="*/ 349822 h 5604001"/>
              <a:gd name="connsiteX3485" fmla="*/ 4523423 w 6293294"/>
              <a:gd name="connsiteY3485" fmla="*/ 374078 h 5604001"/>
              <a:gd name="connsiteX3486" fmla="*/ 4544187 w 6293294"/>
              <a:gd name="connsiteY3486" fmla="*/ 280543 h 5604001"/>
              <a:gd name="connsiteX3487" fmla="*/ 4575366 w 6293294"/>
              <a:gd name="connsiteY3487" fmla="*/ 315150 h 5604001"/>
              <a:gd name="connsiteX3488" fmla="*/ 4609974 w 6293294"/>
              <a:gd name="connsiteY3488" fmla="*/ 214757 h 5604001"/>
              <a:gd name="connsiteX3489" fmla="*/ 4623816 w 6293294"/>
              <a:gd name="connsiteY3489" fmla="*/ 221678 h 5604001"/>
              <a:gd name="connsiteX3490" fmla="*/ 4648074 w 6293294"/>
              <a:gd name="connsiteY3490" fmla="*/ 207836 h 5604001"/>
              <a:gd name="connsiteX3491" fmla="*/ 4675823 w 6293294"/>
              <a:gd name="connsiteY3491" fmla="*/ 159322 h 5604001"/>
              <a:gd name="connsiteX3492" fmla="*/ 4738116 w 6293294"/>
              <a:gd name="connsiteY3492" fmla="*/ 96964 h 5604001"/>
              <a:gd name="connsiteX3493" fmla="*/ 4752023 w 6293294"/>
              <a:gd name="connsiteY3493" fmla="*/ 103886 h 5604001"/>
              <a:gd name="connsiteX3494" fmla="*/ 4803966 w 6293294"/>
              <a:gd name="connsiteY3494" fmla="*/ 51943 h 5604001"/>
              <a:gd name="connsiteX3495" fmla="*/ 4848987 w 6293294"/>
              <a:gd name="connsiteY3495" fmla="*/ 69278 h 5604001"/>
              <a:gd name="connsiteX3496" fmla="*/ 4838574 w 6293294"/>
              <a:gd name="connsiteY3496" fmla="*/ 10414 h 5604001"/>
              <a:gd name="connsiteX3497" fmla="*/ 4817809 w 6293294"/>
              <a:gd name="connsiteY3497" fmla="*/ 38100 h 5604001"/>
              <a:gd name="connsiteX3498" fmla="*/ 4817809 w 6293294"/>
              <a:gd name="connsiteY3498" fmla="*/ 48514 h 5604001"/>
              <a:gd name="connsiteX3499" fmla="*/ 4869751 w 6293294"/>
              <a:gd name="connsiteY3499" fmla="*/ 48514 h 5604001"/>
              <a:gd name="connsiteX3500" fmla="*/ 4873244 w 6293294"/>
              <a:gd name="connsiteY3500" fmla="*/ 58864 h 5604001"/>
              <a:gd name="connsiteX3501" fmla="*/ 4855909 w 6293294"/>
              <a:gd name="connsiteY3501" fmla="*/ 103886 h 5604001"/>
              <a:gd name="connsiteX3502" fmla="*/ 4894009 w 6293294"/>
              <a:gd name="connsiteY3502" fmla="*/ 83122 h 5604001"/>
              <a:gd name="connsiteX3503" fmla="*/ 4907851 w 6293294"/>
              <a:gd name="connsiteY3503" fmla="*/ 96964 h 5604001"/>
              <a:gd name="connsiteX3504" fmla="*/ 4873244 w 6293294"/>
              <a:gd name="connsiteY3504" fmla="*/ 183578 h 5604001"/>
              <a:gd name="connsiteX3505" fmla="*/ 4907851 w 6293294"/>
              <a:gd name="connsiteY3505" fmla="*/ 211264 h 5604001"/>
              <a:gd name="connsiteX3506" fmla="*/ 4907851 w 6293294"/>
              <a:gd name="connsiteY3506" fmla="*/ 242443 h 5604001"/>
              <a:gd name="connsiteX3507" fmla="*/ 4939030 w 6293294"/>
              <a:gd name="connsiteY3507" fmla="*/ 249364 h 5604001"/>
              <a:gd name="connsiteX3508" fmla="*/ 4942523 w 6293294"/>
              <a:gd name="connsiteY3508" fmla="*/ 259778 h 5604001"/>
              <a:gd name="connsiteX3509" fmla="*/ 4897437 w 6293294"/>
              <a:gd name="connsiteY3509" fmla="*/ 332486 h 5604001"/>
              <a:gd name="connsiteX3510" fmla="*/ 4904423 w 6293294"/>
              <a:gd name="connsiteY3510" fmla="*/ 377508 h 5604001"/>
              <a:gd name="connsiteX3511" fmla="*/ 4842066 w 6293294"/>
              <a:gd name="connsiteY3511" fmla="*/ 439864 h 5604001"/>
              <a:gd name="connsiteX3512" fmla="*/ 4852416 w 6293294"/>
              <a:gd name="connsiteY3512" fmla="*/ 467550 h 5604001"/>
              <a:gd name="connsiteX3513" fmla="*/ 4793551 w 6293294"/>
              <a:gd name="connsiteY3513" fmla="*/ 522986 h 5604001"/>
              <a:gd name="connsiteX3514" fmla="*/ 4814316 w 6293294"/>
              <a:gd name="connsiteY3514" fmla="*/ 550672 h 5604001"/>
              <a:gd name="connsiteX3515" fmla="*/ 4762374 w 6293294"/>
              <a:gd name="connsiteY3515" fmla="*/ 602679 h 5604001"/>
              <a:gd name="connsiteX3516" fmla="*/ 4790123 w 6293294"/>
              <a:gd name="connsiteY3516" fmla="*/ 623443 h 5604001"/>
              <a:gd name="connsiteX3517" fmla="*/ 4727766 w 6293294"/>
              <a:gd name="connsiteY3517" fmla="*/ 730822 h 5604001"/>
              <a:gd name="connsiteX3518" fmla="*/ 4758944 w 6293294"/>
              <a:gd name="connsiteY3518" fmla="*/ 748094 h 5604001"/>
              <a:gd name="connsiteX3519" fmla="*/ 4703509 w 6293294"/>
              <a:gd name="connsiteY3519" fmla="*/ 848551 h 5604001"/>
              <a:gd name="connsiteX3520" fmla="*/ 4710430 w 6293294"/>
              <a:gd name="connsiteY3520" fmla="*/ 855472 h 5604001"/>
              <a:gd name="connsiteX3521" fmla="*/ 4734687 w 6293294"/>
              <a:gd name="connsiteY3521" fmla="*/ 834708 h 5604001"/>
              <a:gd name="connsiteX3522" fmla="*/ 4790123 w 6293294"/>
              <a:gd name="connsiteY3522" fmla="*/ 813943 h 5604001"/>
              <a:gd name="connsiteX3523" fmla="*/ 4817809 w 6293294"/>
              <a:gd name="connsiteY3523" fmla="*/ 862393 h 5604001"/>
              <a:gd name="connsiteX3524" fmla="*/ 5001387 w 6293294"/>
              <a:gd name="connsiteY3524" fmla="*/ 696151 h 5604001"/>
              <a:gd name="connsiteX3525" fmla="*/ 5022151 w 6293294"/>
              <a:gd name="connsiteY3525" fmla="*/ 730822 h 5604001"/>
              <a:gd name="connsiteX3526" fmla="*/ 5178044 w 6293294"/>
              <a:gd name="connsiteY3526" fmla="*/ 595757 h 5604001"/>
              <a:gd name="connsiteX3527" fmla="*/ 5191887 w 6293294"/>
              <a:gd name="connsiteY3527" fmla="*/ 599186 h 5604001"/>
              <a:gd name="connsiteX3528" fmla="*/ 5198809 w 6293294"/>
              <a:gd name="connsiteY3528" fmla="*/ 644208 h 5604001"/>
              <a:gd name="connsiteX3529" fmla="*/ 5299266 w 6293294"/>
              <a:gd name="connsiteY3529" fmla="*/ 561086 h 5604001"/>
              <a:gd name="connsiteX3530" fmla="*/ 5316537 w 6293294"/>
              <a:gd name="connsiteY3530" fmla="*/ 561086 h 5604001"/>
              <a:gd name="connsiteX3531" fmla="*/ 5340795 w 6293294"/>
              <a:gd name="connsiteY3531" fmla="*/ 599186 h 5604001"/>
              <a:gd name="connsiteX3532" fmla="*/ 5493195 w 6293294"/>
              <a:gd name="connsiteY3532" fmla="*/ 529908 h 5604001"/>
              <a:gd name="connsiteX3533" fmla="*/ 5524374 w 6293294"/>
              <a:gd name="connsiteY3533" fmla="*/ 561086 h 5604001"/>
              <a:gd name="connsiteX3534" fmla="*/ 5617909 w 6293294"/>
              <a:gd name="connsiteY3534" fmla="*/ 481457 h 5604001"/>
              <a:gd name="connsiteX3535" fmla="*/ 5638674 w 6293294"/>
              <a:gd name="connsiteY3535" fmla="*/ 529908 h 5604001"/>
              <a:gd name="connsiteX3536" fmla="*/ 5645595 w 6293294"/>
              <a:gd name="connsiteY3536" fmla="*/ 533400 h 5604001"/>
              <a:gd name="connsiteX3537" fmla="*/ 5763324 w 6293294"/>
              <a:gd name="connsiteY3537" fmla="*/ 460629 h 5604001"/>
              <a:gd name="connsiteX3538" fmla="*/ 5801424 w 6293294"/>
              <a:gd name="connsiteY3538" fmla="*/ 484886 h 5604001"/>
              <a:gd name="connsiteX3539" fmla="*/ 5912295 w 6293294"/>
              <a:gd name="connsiteY3539" fmla="*/ 443357 h 5604001"/>
              <a:gd name="connsiteX3540" fmla="*/ 5943474 w 6293294"/>
              <a:gd name="connsiteY3540" fmla="*/ 439864 h 5604001"/>
              <a:gd name="connsiteX3541" fmla="*/ 6054281 w 6293294"/>
              <a:gd name="connsiteY3541" fmla="*/ 415608 h 5604001"/>
              <a:gd name="connsiteX3542" fmla="*/ 6071616 w 6293294"/>
              <a:gd name="connsiteY3542" fmla="*/ 432943 h 5604001"/>
              <a:gd name="connsiteX3543" fmla="*/ 6234367 w 6293294"/>
              <a:gd name="connsiteY3543" fmla="*/ 394843 h 5604001"/>
              <a:gd name="connsiteX3544" fmla="*/ 6251702 w 6293294"/>
              <a:gd name="connsiteY3544" fmla="*/ 398336 h 5604001"/>
              <a:gd name="connsiteX3545" fmla="*/ 6255195 w 6293294"/>
              <a:gd name="connsiteY3545" fmla="*/ 405257 h 5604001"/>
              <a:gd name="connsiteX3546" fmla="*/ 6196267 w 6293294"/>
              <a:gd name="connsiteY3546" fmla="*/ 436436 h 5604001"/>
              <a:gd name="connsiteX3547" fmla="*/ 6262116 w 6293294"/>
              <a:gd name="connsiteY3547" fmla="*/ 464122 h 5604001"/>
              <a:gd name="connsiteX3548" fmla="*/ 6262116 w 6293294"/>
              <a:gd name="connsiteY3548" fmla="*/ 477964 h 5604001"/>
              <a:gd name="connsiteX3549" fmla="*/ 6196267 w 6293294"/>
              <a:gd name="connsiteY3549" fmla="*/ 509143 h 5604001"/>
              <a:gd name="connsiteX3550" fmla="*/ 6272467 w 6293294"/>
              <a:gd name="connsiteY3550" fmla="*/ 512572 h 5604001"/>
              <a:gd name="connsiteX3551" fmla="*/ 6282881 w 6293294"/>
              <a:gd name="connsiteY3551" fmla="*/ 522986 h 5604001"/>
              <a:gd name="connsiteX3552" fmla="*/ 6206681 w 6293294"/>
              <a:gd name="connsiteY3552" fmla="*/ 571500 h 5604001"/>
              <a:gd name="connsiteX3553" fmla="*/ 6161659 w 6293294"/>
              <a:gd name="connsiteY3553" fmla="*/ 602679 h 5604001"/>
              <a:gd name="connsiteX3554" fmla="*/ 6192837 w 6293294"/>
              <a:gd name="connsiteY3554" fmla="*/ 637286 h 5604001"/>
              <a:gd name="connsiteX3555" fmla="*/ 6161659 w 6293294"/>
              <a:gd name="connsiteY3555" fmla="*/ 675386 h 5604001"/>
              <a:gd name="connsiteX3556" fmla="*/ 6199759 w 6293294"/>
              <a:gd name="connsiteY3556" fmla="*/ 699643 h 5604001"/>
              <a:gd name="connsiteX3557" fmla="*/ 6192837 w 6293294"/>
              <a:gd name="connsiteY3557" fmla="*/ 709994 h 5604001"/>
              <a:gd name="connsiteX3558" fmla="*/ 6071616 w 6293294"/>
              <a:gd name="connsiteY3558" fmla="*/ 755079 h 5604001"/>
              <a:gd name="connsiteX3559" fmla="*/ 6057774 w 6293294"/>
              <a:gd name="connsiteY3559" fmla="*/ 786194 h 5604001"/>
              <a:gd name="connsiteX3560" fmla="*/ 5964237 w 6293294"/>
              <a:gd name="connsiteY3560" fmla="*/ 834708 h 5604001"/>
              <a:gd name="connsiteX3561" fmla="*/ 5908802 w 6293294"/>
              <a:gd name="connsiteY3561" fmla="*/ 820865 h 5604001"/>
              <a:gd name="connsiteX3562" fmla="*/ 5898451 w 6293294"/>
              <a:gd name="connsiteY3562" fmla="*/ 858965 h 5604001"/>
              <a:gd name="connsiteX3563" fmla="*/ 5860351 w 6293294"/>
              <a:gd name="connsiteY3563" fmla="*/ 872808 h 5604001"/>
              <a:gd name="connsiteX3564" fmla="*/ 5797995 w 6293294"/>
              <a:gd name="connsiteY3564" fmla="*/ 872808 h 5604001"/>
              <a:gd name="connsiteX3565" fmla="*/ 5766816 w 6293294"/>
              <a:gd name="connsiteY3565" fmla="*/ 883221 h 5604001"/>
              <a:gd name="connsiteX3566" fmla="*/ 5780659 w 6293294"/>
              <a:gd name="connsiteY3566" fmla="*/ 910908 h 5604001"/>
              <a:gd name="connsiteX3567" fmla="*/ 5666359 w 6293294"/>
              <a:gd name="connsiteY3567" fmla="*/ 935165 h 5604001"/>
              <a:gd name="connsiteX3568" fmla="*/ 5659437 w 6293294"/>
              <a:gd name="connsiteY3568" fmla="*/ 942086 h 5604001"/>
              <a:gd name="connsiteX3569" fmla="*/ 5687124 w 6293294"/>
              <a:gd name="connsiteY3569" fmla="*/ 962851 h 5604001"/>
              <a:gd name="connsiteX3570" fmla="*/ 5510530 w 6293294"/>
              <a:gd name="connsiteY3570" fmla="*/ 1039051 h 5604001"/>
              <a:gd name="connsiteX3571" fmla="*/ 5541709 w 6293294"/>
              <a:gd name="connsiteY3571" fmla="*/ 1063308 h 5604001"/>
              <a:gd name="connsiteX3572" fmla="*/ 5375466 w 6293294"/>
              <a:gd name="connsiteY3572" fmla="*/ 1142937 h 5604001"/>
              <a:gd name="connsiteX3573" fmla="*/ 5413502 w 6293294"/>
              <a:gd name="connsiteY3573" fmla="*/ 1188021 h 5604001"/>
              <a:gd name="connsiteX3574" fmla="*/ 5275009 w 6293294"/>
              <a:gd name="connsiteY3574" fmla="*/ 1239965 h 5604001"/>
              <a:gd name="connsiteX3575" fmla="*/ 5216081 w 6293294"/>
              <a:gd name="connsiteY3575" fmla="*/ 1239965 h 5604001"/>
              <a:gd name="connsiteX3576" fmla="*/ 5056759 w 6293294"/>
              <a:gd name="connsiteY3576" fmla="*/ 1298829 h 5604001"/>
              <a:gd name="connsiteX3577" fmla="*/ 5056759 w 6293294"/>
              <a:gd name="connsiteY3577" fmla="*/ 1319593 h 5604001"/>
              <a:gd name="connsiteX3578" fmla="*/ 4997895 w 6293294"/>
              <a:gd name="connsiteY3578" fmla="*/ 1343851 h 5604001"/>
              <a:gd name="connsiteX3579" fmla="*/ 4925187 w 6293294"/>
              <a:gd name="connsiteY3579" fmla="*/ 1357693 h 5604001"/>
              <a:gd name="connsiteX3580" fmla="*/ 4942523 w 6293294"/>
              <a:gd name="connsiteY3580" fmla="*/ 1368108 h 5604001"/>
              <a:gd name="connsiteX3581" fmla="*/ 5008309 w 6293294"/>
              <a:gd name="connsiteY3581" fmla="*/ 1409637 h 5604001"/>
              <a:gd name="connsiteX3582" fmla="*/ 5084509 w 6293294"/>
              <a:gd name="connsiteY3582" fmla="*/ 1475486 h 5604001"/>
              <a:gd name="connsiteX3583" fmla="*/ 5119116 w 6293294"/>
              <a:gd name="connsiteY3583" fmla="*/ 1485837 h 5604001"/>
              <a:gd name="connsiteX3584" fmla="*/ 5146866 w 6293294"/>
              <a:gd name="connsiteY3584" fmla="*/ 1513586 h 5604001"/>
              <a:gd name="connsiteX3585" fmla="*/ 5160709 w 6293294"/>
              <a:gd name="connsiteY3585" fmla="*/ 1520508 h 5604001"/>
              <a:gd name="connsiteX3586" fmla="*/ 5195316 w 6293294"/>
              <a:gd name="connsiteY3586" fmla="*/ 1510093 h 5604001"/>
              <a:gd name="connsiteX3587" fmla="*/ 5240337 w 6293294"/>
              <a:gd name="connsiteY3587" fmla="*/ 1558608 h 5604001"/>
              <a:gd name="connsiteX3588" fmla="*/ 5285359 w 6293294"/>
              <a:gd name="connsiteY3588" fmla="*/ 1586293 h 5604001"/>
              <a:gd name="connsiteX3589" fmla="*/ 5320030 w 6293294"/>
              <a:gd name="connsiteY3589" fmla="*/ 1648651 h 5604001"/>
              <a:gd name="connsiteX3590" fmla="*/ 5330381 w 6293294"/>
              <a:gd name="connsiteY3590" fmla="*/ 1652080 h 5604001"/>
              <a:gd name="connsiteX3591" fmla="*/ 5368481 w 6293294"/>
              <a:gd name="connsiteY3591" fmla="*/ 1627886 h 5604001"/>
              <a:gd name="connsiteX3592" fmla="*/ 5392737 w 6293294"/>
              <a:gd name="connsiteY3592" fmla="*/ 1627886 h 5604001"/>
              <a:gd name="connsiteX3593" fmla="*/ 5420487 w 6293294"/>
              <a:gd name="connsiteY3593" fmla="*/ 1600137 h 5604001"/>
              <a:gd name="connsiteX3594" fmla="*/ 5458587 w 6293294"/>
              <a:gd name="connsiteY3594" fmla="*/ 1589786 h 5604001"/>
              <a:gd name="connsiteX3595" fmla="*/ 5510530 w 6293294"/>
              <a:gd name="connsiteY3595" fmla="*/ 1645158 h 5604001"/>
              <a:gd name="connsiteX3596" fmla="*/ 5534787 w 6293294"/>
              <a:gd name="connsiteY3596" fmla="*/ 1669415 h 5604001"/>
              <a:gd name="connsiteX3597" fmla="*/ 5545137 w 6293294"/>
              <a:gd name="connsiteY3597" fmla="*/ 1714437 h 5604001"/>
              <a:gd name="connsiteX3598" fmla="*/ 5538216 w 6293294"/>
              <a:gd name="connsiteY3598" fmla="*/ 1745615 h 5604001"/>
              <a:gd name="connsiteX3599" fmla="*/ 5565902 w 6293294"/>
              <a:gd name="connsiteY3599" fmla="*/ 1811401 h 5604001"/>
              <a:gd name="connsiteX3600" fmla="*/ 5583237 w 6293294"/>
              <a:gd name="connsiteY3600" fmla="*/ 1880680 h 5604001"/>
              <a:gd name="connsiteX3601" fmla="*/ 5600574 w 6293294"/>
              <a:gd name="connsiteY3601" fmla="*/ 1828737 h 5604001"/>
              <a:gd name="connsiteX3602" fmla="*/ 5669851 w 6293294"/>
              <a:gd name="connsiteY3602" fmla="*/ 1728280 h 5604001"/>
              <a:gd name="connsiteX3603" fmla="*/ 5749481 w 6293294"/>
              <a:gd name="connsiteY3603" fmla="*/ 1711008 h 5604001"/>
              <a:gd name="connsiteX3604" fmla="*/ 5801424 w 6293294"/>
              <a:gd name="connsiteY3604" fmla="*/ 1659065 h 5604001"/>
              <a:gd name="connsiteX3605" fmla="*/ 5815330 w 6293294"/>
              <a:gd name="connsiteY3605" fmla="*/ 1655572 h 5604001"/>
              <a:gd name="connsiteX3606" fmla="*/ 5874195 w 6293294"/>
              <a:gd name="connsiteY3606" fmla="*/ 1686751 h 5604001"/>
              <a:gd name="connsiteX3607" fmla="*/ 5960745 w 6293294"/>
              <a:gd name="connsiteY3607" fmla="*/ 1749108 h 5604001"/>
              <a:gd name="connsiteX3608" fmla="*/ 5950395 w 6293294"/>
              <a:gd name="connsiteY3608" fmla="*/ 1780286 h 5604001"/>
              <a:gd name="connsiteX3609" fmla="*/ 5971159 w 6293294"/>
              <a:gd name="connsiteY3609" fmla="*/ 1797558 h 5604001"/>
              <a:gd name="connsiteX3610" fmla="*/ 6040437 w 6293294"/>
              <a:gd name="connsiteY3610" fmla="*/ 1759458 h 5604001"/>
              <a:gd name="connsiteX3611" fmla="*/ 6099302 w 6293294"/>
              <a:gd name="connsiteY3611" fmla="*/ 1821815 h 5604001"/>
              <a:gd name="connsiteX3612" fmla="*/ 6102795 w 6293294"/>
              <a:gd name="connsiteY3612" fmla="*/ 1880680 h 5604001"/>
              <a:gd name="connsiteX3613" fmla="*/ 6144324 w 6293294"/>
              <a:gd name="connsiteY3613" fmla="*/ 1932623 h 5604001"/>
              <a:gd name="connsiteX3614" fmla="*/ 6127051 w 6293294"/>
              <a:gd name="connsiteY3614" fmla="*/ 1991551 h 5604001"/>
              <a:gd name="connsiteX3615" fmla="*/ 6095874 w 6293294"/>
              <a:gd name="connsiteY3615" fmla="*/ 2026158 h 5604001"/>
              <a:gd name="connsiteX3616" fmla="*/ 6081967 w 6293294"/>
              <a:gd name="connsiteY3616" fmla="*/ 2088515 h 5604001"/>
              <a:gd name="connsiteX3617" fmla="*/ 6061202 w 6293294"/>
              <a:gd name="connsiteY3617" fmla="*/ 2143951 h 5604001"/>
              <a:gd name="connsiteX3618" fmla="*/ 6061202 w 6293294"/>
              <a:gd name="connsiteY3618" fmla="*/ 2154301 h 5604001"/>
              <a:gd name="connsiteX3619" fmla="*/ 6113145 w 6293294"/>
              <a:gd name="connsiteY3619" fmla="*/ 2157794 h 5604001"/>
              <a:gd name="connsiteX3620" fmla="*/ 6189345 w 6293294"/>
              <a:gd name="connsiteY3620" fmla="*/ 2223580 h 5604001"/>
              <a:gd name="connsiteX3621" fmla="*/ 6258624 w 6293294"/>
              <a:gd name="connsiteY3621" fmla="*/ 2275523 h 5604001"/>
              <a:gd name="connsiteX3622" fmla="*/ 6269037 w 6293294"/>
              <a:gd name="connsiteY3622" fmla="*/ 2324037 h 5604001"/>
              <a:gd name="connsiteX3623" fmla="*/ 6289802 w 6293294"/>
              <a:gd name="connsiteY3623" fmla="*/ 2358644 h 5604001"/>
              <a:gd name="connsiteX3624" fmla="*/ 6293295 w 6293294"/>
              <a:gd name="connsiteY3624" fmla="*/ 2375980 h 5604001"/>
              <a:gd name="connsiteX3625" fmla="*/ 6272467 w 6293294"/>
              <a:gd name="connsiteY3625" fmla="*/ 2431415 h 5604001"/>
              <a:gd name="connsiteX3626" fmla="*/ 6282881 w 6293294"/>
              <a:gd name="connsiteY3626" fmla="*/ 2472944 h 5604001"/>
              <a:gd name="connsiteX3627" fmla="*/ 6224016 w 6293294"/>
              <a:gd name="connsiteY3627" fmla="*/ 2531872 h 5604001"/>
              <a:gd name="connsiteX3628" fmla="*/ 6106224 w 6293294"/>
              <a:gd name="connsiteY3628" fmla="*/ 2594166 h 5604001"/>
              <a:gd name="connsiteX3629" fmla="*/ 6158167 w 6293294"/>
              <a:gd name="connsiteY3629" fmla="*/ 2687701 h 5604001"/>
              <a:gd name="connsiteX3630" fmla="*/ 6140895 w 6293294"/>
              <a:gd name="connsiteY3630" fmla="*/ 2722309 h 5604001"/>
              <a:gd name="connsiteX3631" fmla="*/ 6196267 w 6293294"/>
              <a:gd name="connsiteY3631" fmla="*/ 2840101 h 5604001"/>
              <a:gd name="connsiteX3632" fmla="*/ 6178995 w 6293294"/>
              <a:gd name="connsiteY3632" fmla="*/ 2892044 h 5604001"/>
              <a:gd name="connsiteX3633" fmla="*/ 6147816 w 6293294"/>
              <a:gd name="connsiteY3633" fmla="*/ 2919730 h 5604001"/>
              <a:gd name="connsiteX3634" fmla="*/ 6151245 w 6293294"/>
              <a:gd name="connsiteY3634" fmla="*/ 2937066 h 5604001"/>
              <a:gd name="connsiteX3635" fmla="*/ 6092381 w 6293294"/>
              <a:gd name="connsiteY3635" fmla="*/ 2999423 h 5604001"/>
              <a:gd name="connsiteX3636" fmla="*/ 6106224 w 6293294"/>
              <a:gd name="connsiteY3636" fmla="*/ 3061780 h 5604001"/>
              <a:gd name="connsiteX3637" fmla="*/ 6088951 w 6293294"/>
              <a:gd name="connsiteY3637" fmla="*/ 3103309 h 5604001"/>
              <a:gd name="connsiteX3638" fmla="*/ 6109716 w 6293294"/>
              <a:gd name="connsiteY3638" fmla="*/ 3158744 h 5604001"/>
              <a:gd name="connsiteX3639" fmla="*/ 6078537 w 6293294"/>
              <a:gd name="connsiteY3639" fmla="*/ 3217609 h 5604001"/>
              <a:gd name="connsiteX3640" fmla="*/ 6061202 w 6293294"/>
              <a:gd name="connsiteY3640" fmla="*/ 3224530 h 5604001"/>
              <a:gd name="connsiteX3641" fmla="*/ 6054281 w 6293294"/>
              <a:gd name="connsiteY3641" fmla="*/ 3231451 h 5604001"/>
              <a:gd name="connsiteX3642" fmla="*/ 5967730 w 6293294"/>
              <a:gd name="connsiteY3642" fmla="*/ 3297301 h 5604001"/>
              <a:gd name="connsiteX3643" fmla="*/ 5922645 w 6293294"/>
              <a:gd name="connsiteY3643" fmla="*/ 3276473 h 5604001"/>
              <a:gd name="connsiteX3644" fmla="*/ 5894959 w 6293294"/>
              <a:gd name="connsiteY3644" fmla="*/ 3283458 h 5604001"/>
              <a:gd name="connsiteX3645" fmla="*/ 5797995 w 6293294"/>
              <a:gd name="connsiteY3645" fmla="*/ 3241866 h 5604001"/>
              <a:gd name="connsiteX3646" fmla="*/ 5763324 w 6293294"/>
              <a:gd name="connsiteY3646" fmla="*/ 3207258 h 5604001"/>
              <a:gd name="connsiteX3647" fmla="*/ 5680202 w 6293294"/>
              <a:gd name="connsiteY3647" fmla="*/ 3189923 h 5604001"/>
              <a:gd name="connsiteX3648" fmla="*/ 5666359 w 6293294"/>
              <a:gd name="connsiteY3648" fmla="*/ 3189923 h 5604001"/>
              <a:gd name="connsiteX3649" fmla="*/ 5718302 w 6293294"/>
              <a:gd name="connsiteY3649" fmla="*/ 3352673 h 5604001"/>
              <a:gd name="connsiteX3650" fmla="*/ 5694109 w 6293294"/>
              <a:gd name="connsiteY3650" fmla="*/ 3428873 h 5604001"/>
              <a:gd name="connsiteX3651" fmla="*/ 5652516 w 6293294"/>
              <a:gd name="connsiteY3651" fmla="*/ 3442780 h 5604001"/>
              <a:gd name="connsiteX3652" fmla="*/ 5659437 w 6293294"/>
              <a:gd name="connsiteY3652" fmla="*/ 3494723 h 5604001"/>
              <a:gd name="connsiteX3653" fmla="*/ 5638674 w 6293294"/>
              <a:gd name="connsiteY3653" fmla="*/ 3574351 h 5604001"/>
              <a:gd name="connsiteX3654" fmla="*/ 5527802 w 6293294"/>
              <a:gd name="connsiteY3654" fmla="*/ 3636709 h 5604001"/>
              <a:gd name="connsiteX3655" fmla="*/ 5472430 w 6293294"/>
              <a:gd name="connsiteY3655" fmla="*/ 3619373 h 5604001"/>
              <a:gd name="connsiteX3656" fmla="*/ 5416995 w 6293294"/>
              <a:gd name="connsiteY3656" fmla="*/ 3681730 h 5604001"/>
              <a:gd name="connsiteX3657" fmla="*/ 5378895 w 6293294"/>
              <a:gd name="connsiteY3657" fmla="*/ 3688651 h 5604001"/>
              <a:gd name="connsiteX3658" fmla="*/ 5423916 w 6293294"/>
              <a:gd name="connsiteY3658" fmla="*/ 3771773 h 5604001"/>
              <a:gd name="connsiteX3659" fmla="*/ 5416995 w 6293294"/>
              <a:gd name="connsiteY3659" fmla="*/ 3799523 h 5604001"/>
              <a:gd name="connsiteX3660" fmla="*/ 5441251 w 6293294"/>
              <a:gd name="connsiteY3660" fmla="*/ 3827209 h 5604001"/>
              <a:gd name="connsiteX3661" fmla="*/ 5507037 w 6293294"/>
              <a:gd name="connsiteY3661" fmla="*/ 3962273 h 5604001"/>
              <a:gd name="connsiteX3662" fmla="*/ 5493195 w 6293294"/>
              <a:gd name="connsiteY3662" fmla="*/ 3976116 h 5604001"/>
              <a:gd name="connsiteX3663" fmla="*/ 5513959 w 6293294"/>
              <a:gd name="connsiteY3663" fmla="*/ 4028123 h 5604001"/>
              <a:gd name="connsiteX3664" fmla="*/ 5513959 w 6293294"/>
              <a:gd name="connsiteY3664" fmla="*/ 4111244 h 5604001"/>
              <a:gd name="connsiteX3665" fmla="*/ 5489702 w 6293294"/>
              <a:gd name="connsiteY3665" fmla="*/ 4118166 h 5604001"/>
              <a:gd name="connsiteX3666" fmla="*/ 5486274 w 6293294"/>
              <a:gd name="connsiteY3666" fmla="*/ 4128516 h 5604001"/>
              <a:gd name="connsiteX3667" fmla="*/ 5503609 w 6293294"/>
              <a:gd name="connsiteY3667" fmla="*/ 4204716 h 5604001"/>
              <a:gd name="connsiteX3668" fmla="*/ 5493195 w 6293294"/>
              <a:gd name="connsiteY3668" fmla="*/ 4235895 h 5604001"/>
              <a:gd name="connsiteX3669" fmla="*/ 5479351 w 6293294"/>
              <a:gd name="connsiteY3669" fmla="*/ 4253230 h 5604001"/>
              <a:gd name="connsiteX3670" fmla="*/ 5489702 w 6293294"/>
              <a:gd name="connsiteY3670" fmla="*/ 4308666 h 5604001"/>
              <a:gd name="connsiteX3671" fmla="*/ 5468937 w 6293294"/>
              <a:gd name="connsiteY3671" fmla="*/ 4329430 h 5604001"/>
              <a:gd name="connsiteX3672" fmla="*/ 5458587 w 6293294"/>
              <a:gd name="connsiteY3672" fmla="*/ 4322509 h 5604001"/>
              <a:gd name="connsiteX3673" fmla="*/ 5427409 w 6293294"/>
              <a:gd name="connsiteY3673" fmla="*/ 4273995 h 5604001"/>
              <a:gd name="connsiteX3674" fmla="*/ 5385816 w 6293294"/>
              <a:gd name="connsiteY3674" fmla="*/ 4301681 h 5604001"/>
              <a:gd name="connsiteX3675" fmla="*/ 5292281 w 6293294"/>
              <a:gd name="connsiteY3675" fmla="*/ 4177030 h 5604001"/>
              <a:gd name="connsiteX3676" fmla="*/ 5257674 w 6293294"/>
              <a:gd name="connsiteY3676" fmla="*/ 4194366 h 5604001"/>
              <a:gd name="connsiteX3677" fmla="*/ 5157216 w 6293294"/>
              <a:gd name="connsiteY3677" fmla="*/ 4090416 h 5604001"/>
              <a:gd name="connsiteX3678" fmla="*/ 5132959 w 6293294"/>
              <a:gd name="connsiteY3678" fmla="*/ 4097338 h 5604001"/>
              <a:gd name="connsiteX3679" fmla="*/ 5056759 w 6293294"/>
              <a:gd name="connsiteY3679" fmla="*/ 4003866 h 5604001"/>
              <a:gd name="connsiteX3680" fmla="*/ 5032566 w 6293294"/>
              <a:gd name="connsiteY3680" fmla="*/ 4017709 h 5604001"/>
              <a:gd name="connsiteX3681" fmla="*/ 5001387 w 6293294"/>
              <a:gd name="connsiteY3681" fmla="*/ 3861816 h 5604001"/>
              <a:gd name="connsiteX3682" fmla="*/ 4980623 w 6293294"/>
              <a:gd name="connsiteY3682" fmla="*/ 3841051 h 5604001"/>
              <a:gd name="connsiteX3683" fmla="*/ 4911344 w 6293294"/>
              <a:gd name="connsiteY3683" fmla="*/ 3688651 h 5604001"/>
              <a:gd name="connsiteX3684" fmla="*/ 4911344 w 6293294"/>
              <a:gd name="connsiteY3684" fmla="*/ 3615944 h 5604001"/>
              <a:gd name="connsiteX3685" fmla="*/ 4925187 w 6293294"/>
              <a:gd name="connsiteY3685" fmla="*/ 3518980 h 5604001"/>
              <a:gd name="connsiteX3686" fmla="*/ 4942523 w 6293294"/>
              <a:gd name="connsiteY3686" fmla="*/ 3401187 h 5604001"/>
              <a:gd name="connsiteX3687" fmla="*/ 4921695 w 6293294"/>
              <a:gd name="connsiteY3687" fmla="*/ 3421951 h 5604001"/>
              <a:gd name="connsiteX3688" fmla="*/ 4911344 w 6293294"/>
              <a:gd name="connsiteY3688" fmla="*/ 3477387 h 5604001"/>
              <a:gd name="connsiteX3689" fmla="*/ 4848987 w 6293294"/>
              <a:gd name="connsiteY3689" fmla="*/ 3539744 h 5604001"/>
              <a:gd name="connsiteX3690" fmla="*/ 4855909 w 6293294"/>
              <a:gd name="connsiteY3690" fmla="*/ 3570923 h 5604001"/>
              <a:gd name="connsiteX3691" fmla="*/ 4790123 w 6293294"/>
              <a:gd name="connsiteY3691" fmla="*/ 3633280 h 5604001"/>
              <a:gd name="connsiteX3692" fmla="*/ 4755451 w 6293294"/>
              <a:gd name="connsiteY3692" fmla="*/ 3636709 h 5604001"/>
              <a:gd name="connsiteX3693" fmla="*/ 4603051 w 6293294"/>
              <a:gd name="connsiteY3693" fmla="*/ 3712909 h 5604001"/>
              <a:gd name="connsiteX3694" fmla="*/ 4513009 w 6293294"/>
              <a:gd name="connsiteY3694" fmla="*/ 3681730 h 5604001"/>
              <a:gd name="connsiteX3695" fmla="*/ 4464495 w 6293294"/>
              <a:gd name="connsiteY3695" fmla="*/ 3598609 h 5604001"/>
              <a:gd name="connsiteX3696" fmla="*/ 4391787 w 6293294"/>
              <a:gd name="connsiteY3696" fmla="*/ 3595180 h 5604001"/>
              <a:gd name="connsiteX3697" fmla="*/ 4225544 w 6293294"/>
              <a:gd name="connsiteY3697" fmla="*/ 3647123 h 5604001"/>
              <a:gd name="connsiteX3698" fmla="*/ 4218623 w 6293294"/>
              <a:gd name="connsiteY3698" fmla="*/ 3654044 h 5604001"/>
              <a:gd name="connsiteX3699" fmla="*/ 4274058 w 6293294"/>
              <a:gd name="connsiteY3699" fmla="*/ 3775266 h 5604001"/>
              <a:gd name="connsiteX3700" fmla="*/ 4301744 w 6293294"/>
              <a:gd name="connsiteY3700" fmla="*/ 3823716 h 5604001"/>
              <a:gd name="connsiteX3701" fmla="*/ 4305174 w 6293294"/>
              <a:gd name="connsiteY3701" fmla="*/ 3841051 h 5604001"/>
              <a:gd name="connsiteX3702" fmla="*/ 4291330 w 6293294"/>
              <a:gd name="connsiteY3702" fmla="*/ 3889566 h 5604001"/>
              <a:gd name="connsiteX3703" fmla="*/ 4253230 w 6293294"/>
              <a:gd name="connsiteY3703" fmla="*/ 3934587 h 5604001"/>
              <a:gd name="connsiteX3704" fmla="*/ 4260151 w 6293294"/>
              <a:gd name="connsiteY3704" fmla="*/ 3972687 h 5604001"/>
              <a:gd name="connsiteX3705" fmla="*/ 4135501 w 6293294"/>
              <a:gd name="connsiteY3705" fmla="*/ 4132009 h 5604001"/>
              <a:gd name="connsiteX3706" fmla="*/ 3979609 w 6293294"/>
              <a:gd name="connsiteY3706" fmla="*/ 4280916 h 5604001"/>
              <a:gd name="connsiteX3707" fmla="*/ 3910330 w 6293294"/>
              <a:gd name="connsiteY3707" fmla="*/ 4249738 h 5604001"/>
              <a:gd name="connsiteX3708" fmla="*/ 3879215 w 6293294"/>
              <a:gd name="connsiteY3708" fmla="*/ 4291330 h 5604001"/>
              <a:gd name="connsiteX3709" fmla="*/ 3803015 w 6293294"/>
              <a:gd name="connsiteY3709" fmla="*/ 4339781 h 5604001"/>
              <a:gd name="connsiteX3710" fmla="*/ 3654044 w 6293294"/>
              <a:gd name="connsiteY3710" fmla="*/ 4273995 h 5604001"/>
              <a:gd name="connsiteX3711" fmla="*/ 3588258 w 6293294"/>
              <a:gd name="connsiteY3711" fmla="*/ 4273995 h 5604001"/>
              <a:gd name="connsiteX3712" fmla="*/ 3480880 w 6293294"/>
              <a:gd name="connsiteY3712" fmla="*/ 4239387 h 5604001"/>
              <a:gd name="connsiteX3713" fmla="*/ 3342322 w 6293294"/>
              <a:gd name="connsiteY3713" fmla="*/ 4152773 h 5604001"/>
              <a:gd name="connsiteX3714" fmla="*/ 2788158 w 6293294"/>
              <a:gd name="connsiteY3714" fmla="*/ 3342323 h 5604001"/>
              <a:gd name="connsiteX3715" fmla="*/ 2767394 w 6293294"/>
              <a:gd name="connsiteY3715" fmla="*/ 3273044 h 5604001"/>
              <a:gd name="connsiteX3716" fmla="*/ 2722372 w 6293294"/>
              <a:gd name="connsiteY3716" fmla="*/ 3079051 h 5604001"/>
              <a:gd name="connsiteX3717" fmla="*/ 2621915 w 6293294"/>
              <a:gd name="connsiteY3717" fmla="*/ 3092958 h 5604001"/>
              <a:gd name="connsiteX3718" fmla="*/ 2621915 w 6293294"/>
              <a:gd name="connsiteY3718" fmla="*/ 3127566 h 5604001"/>
              <a:gd name="connsiteX3719" fmla="*/ 2625408 w 6293294"/>
              <a:gd name="connsiteY3719" fmla="*/ 3165666 h 5604001"/>
              <a:gd name="connsiteX3720" fmla="*/ 2711958 w 6293294"/>
              <a:gd name="connsiteY3720" fmla="*/ 3449701 h 5604001"/>
              <a:gd name="connsiteX3721" fmla="*/ 2732786 w 6293294"/>
              <a:gd name="connsiteY3721" fmla="*/ 3484309 h 5604001"/>
              <a:gd name="connsiteX3722" fmla="*/ 2767394 w 6293294"/>
              <a:gd name="connsiteY3722" fmla="*/ 3577844 h 5604001"/>
              <a:gd name="connsiteX3723" fmla="*/ 2753551 w 6293294"/>
              <a:gd name="connsiteY3723" fmla="*/ 3660966 h 5604001"/>
              <a:gd name="connsiteX3724" fmla="*/ 2763901 w 6293294"/>
              <a:gd name="connsiteY3724" fmla="*/ 3699066 h 5604001"/>
              <a:gd name="connsiteX3725" fmla="*/ 2774315 w 6293294"/>
              <a:gd name="connsiteY3725" fmla="*/ 3757930 h 5604001"/>
              <a:gd name="connsiteX3726" fmla="*/ 2663508 w 6293294"/>
              <a:gd name="connsiteY3726" fmla="*/ 3924173 h 5604001"/>
              <a:gd name="connsiteX3727" fmla="*/ 2614994 w 6293294"/>
              <a:gd name="connsiteY3727" fmla="*/ 3958844 h 5604001"/>
              <a:gd name="connsiteX3728" fmla="*/ 2604580 w 6293294"/>
              <a:gd name="connsiteY3728" fmla="*/ 4066223 h 5604001"/>
              <a:gd name="connsiteX3729" fmla="*/ 2493772 w 6293294"/>
              <a:gd name="connsiteY3729" fmla="*/ 4152773 h 5604001"/>
              <a:gd name="connsiteX3730" fmla="*/ 2438337 w 6293294"/>
              <a:gd name="connsiteY3730" fmla="*/ 4138930 h 5604001"/>
              <a:gd name="connsiteX3731" fmla="*/ 2396808 w 6293294"/>
              <a:gd name="connsiteY3731" fmla="*/ 4190873 h 5604001"/>
              <a:gd name="connsiteX3732" fmla="*/ 2396808 w 6293294"/>
              <a:gd name="connsiteY3732" fmla="*/ 4228973 h 5604001"/>
              <a:gd name="connsiteX3733" fmla="*/ 2386394 w 6293294"/>
              <a:gd name="connsiteY3733" fmla="*/ 4294759 h 5604001"/>
              <a:gd name="connsiteX3734" fmla="*/ 2330958 w 6293294"/>
              <a:gd name="connsiteY3734" fmla="*/ 4256659 h 5604001"/>
              <a:gd name="connsiteX3735" fmla="*/ 2327529 w 6293294"/>
              <a:gd name="connsiteY3735" fmla="*/ 4263644 h 5604001"/>
              <a:gd name="connsiteX3736" fmla="*/ 2348294 w 6293294"/>
              <a:gd name="connsiteY3736" fmla="*/ 4381373 h 5604001"/>
              <a:gd name="connsiteX3737" fmla="*/ 2344864 w 6293294"/>
              <a:gd name="connsiteY3737" fmla="*/ 4415981 h 5604001"/>
              <a:gd name="connsiteX3738" fmla="*/ 2334451 w 6293294"/>
              <a:gd name="connsiteY3738" fmla="*/ 4419473 h 5604001"/>
              <a:gd name="connsiteX3739" fmla="*/ 2289429 w 6293294"/>
              <a:gd name="connsiteY3739" fmla="*/ 4391787 h 5604001"/>
              <a:gd name="connsiteX3740" fmla="*/ 2272094 w 6293294"/>
              <a:gd name="connsiteY3740" fmla="*/ 4405630 h 5604001"/>
              <a:gd name="connsiteX3741" fmla="*/ 2227072 w 6293294"/>
              <a:gd name="connsiteY3741" fmla="*/ 4582287 h 5604001"/>
              <a:gd name="connsiteX3742" fmla="*/ 2199386 w 6293294"/>
              <a:gd name="connsiteY3742" fmla="*/ 4564952 h 5604001"/>
              <a:gd name="connsiteX3743" fmla="*/ 2195894 w 6293294"/>
              <a:gd name="connsiteY3743" fmla="*/ 4571873 h 5604001"/>
              <a:gd name="connsiteX3744" fmla="*/ 2213229 w 6293294"/>
              <a:gd name="connsiteY3744" fmla="*/ 4675759 h 5604001"/>
              <a:gd name="connsiteX3745" fmla="*/ 2192464 w 6293294"/>
              <a:gd name="connsiteY3745" fmla="*/ 4710430 h 5604001"/>
              <a:gd name="connsiteX3746" fmla="*/ 2137029 w 6293294"/>
              <a:gd name="connsiteY3746" fmla="*/ 4672330 h 5604001"/>
              <a:gd name="connsiteX3747" fmla="*/ 2133537 w 6293294"/>
              <a:gd name="connsiteY3747" fmla="*/ 4679252 h 5604001"/>
              <a:gd name="connsiteX3748" fmla="*/ 2150872 w 6293294"/>
              <a:gd name="connsiteY3748" fmla="*/ 4762373 h 5604001"/>
              <a:gd name="connsiteX3749" fmla="*/ 2116264 w 6293294"/>
              <a:gd name="connsiteY3749" fmla="*/ 4831652 h 5604001"/>
              <a:gd name="connsiteX3750" fmla="*/ 2092008 w 6293294"/>
              <a:gd name="connsiteY3750" fmla="*/ 4821238 h 5604001"/>
              <a:gd name="connsiteX3751" fmla="*/ 2019237 w 6293294"/>
              <a:gd name="connsiteY3751" fmla="*/ 4977130 h 5604001"/>
              <a:gd name="connsiteX3752" fmla="*/ 1963864 w 6293294"/>
              <a:gd name="connsiteY3752" fmla="*/ 5081016 h 5604001"/>
              <a:gd name="connsiteX3753" fmla="*/ 1946529 w 6293294"/>
              <a:gd name="connsiteY3753" fmla="*/ 5070602 h 5604001"/>
              <a:gd name="connsiteX3754" fmla="*/ 1859915 w 6293294"/>
              <a:gd name="connsiteY3754" fmla="*/ 5223002 h 5604001"/>
              <a:gd name="connsiteX3755" fmla="*/ 1842643 w 6293294"/>
              <a:gd name="connsiteY3755" fmla="*/ 5202238 h 5604001"/>
              <a:gd name="connsiteX3756" fmla="*/ 1859915 w 6293294"/>
              <a:gd name="connsiteY3756" fmla="*/ 5153724 h 5604001"/>
              <a:gd name="connsiteX3757" fmla="*/ 1849564 w 6293294"/>
              <a:gd name="connsiteY3757" fmla="*/ 5146802 h 5604001"/>
              <a:gd name="connsiteX3758" fmla="*/ 1787208 w 6293294"/>
              <a:gd name="connsiteY3758" fmla="*/ 5164138 h 5604001"/>
              <a:gd name="connsiteX3759" fmla="*/ 1769872 w 6293294"/>
              <a:gd name="connsiteY3759" fmla="*/ 5136452 h 5604001"/>
              <a:gd name="connsiteX3760" fmla="*/ 1783715 w 6293294"/>
              <a:gd name="connsiteY3760" fmla="*/ 5081016 h 5604001"/>
              <a:gd name="connsiteX3761" fmla="*/ 1776794 w 6293294"/>
              <a:gd name="connsiteY3761" fmla="*/ 5074095 h 5604001"/>
              <a:gd name="connsiteX3762" fmla="*/ 1721421 w 6293294"/>
              <a:gd name="connsiteY3762" fmla="*/ 5122545 h 5604001"/>
              <a:gd name="connsiteX3763" fmla="*/ 1700594 w 6293294"/>
              <a:gd name="connsiteY3763" fmla="*/ 5081016 h 5604001"/>
              <a:gd name="connsiteX3764" fmla="*/ 1717929 w 6293294"/>
              <a:gd name="connsiteY3764" fmla="*/ 4977130 h 5604001"/>
              <a:gd name="connsiteX3765" fmla="*/ 1707578 w 6293294"/>
              <a:gd name="connsiteY3765" fmla="*/ 4956302 h 5604001"/>
              <a:gd name="connsiteX3766" fmla="*/ 1679829 w 6293294"/>
              <a:gd name="connsiteY3766" fmla="*/ 4952873 h 5604001"/>
              <a:gd name="connsiteX3767" fmla="*/ 1645221 w 6293294"/>
              <a:gd name="connsiteY3767" fmla="*/ 4928616 h 5604001"/>
              <a:gd name="connsiteX3768" fmla="*/ 1641729 w 6293294"/>
              <a:gd name="connsiteY3768" fmla="*/ 4890516 h 5604001"/>
              <a:gd name="connsiteX3769" fmla="*/ 1624394 w 6293294"/>
              <a:gd name="connsiteY3769" fmla="*/ 4880102 h 5604001"/>
              <a:gd name="connsiteX3770" fmla="*/ 1596708 w 6293294"/>
              <a:gd name="connsiteY3770" fmla="*/ 4887024 h 5604001"/>
              <a:gd name="connsiteX3771" fmla="*/ 1579372 w 6293294"/>
              <a:gd name="connsiteY3771" fmla="*/ 4866259 h 5604001"/>
              <a:gd name="connsiteX3772" fmla="*/ 1620964 w 6293294"/>
              <a:gd name="connsiteY3772" fmla="*/ 4755452 h 5604001"/>
              <a:gd name="connsiteX3773" fmla="*/ 1596708 w 6293294"/>
              <a:gd name="connsiteY3773" fmla="*/ 4703509 h 5604001"/>
              <a:gd name="connsiteX3774" fmla="*/ 1579372 w 6293294"/>
              <a:gd name="connsiteY3774" fmla="*/ 4641152 h 5604001"/>
              <a:gd name="connsiteX3775" fmla="*/ 1662494 w 6293294"/>
              <a:gd name="connsiteY3775" fmla="*/ 4558030 h 5604001"/>
              <a:gd name="connsiteX3776" fmla="*/ 1631378 w 6293294"/>
              <a:gd name="connsiteY3776" fmla="*/ 4509516 h 5604001"/>
              <a:gd name="connsiteX3777" fmla="*/ 1697164 w 6293294"/>
              <a:gd name="connsiteY3777" fmla="*/ 4409059 h 5604001"/>
              <a:gd name="connsiteX3778" fmla="*/ 1655572 w 6293294"/>
              <a:gd name="connsiteY3778" fmla="*/ 4364038 h 5604001"/>
              <a:gd name="connsiteX3779" fmla="*/ 1714500 w 6293294"/>
              <a:gd name="connsiteY3779" fmla="*/ 4273995 h 5604001"/>
              <a:gd name="connsiteX3780" fmla="*/ 1683321 w 6293294"/>
              <a:gd name="connsiteY3780" fmla="*/ 4270566 h 5604001"/>
              <a:gd name="connsiteX3781" fmla="*/ 1665986 w 6293294"/>
              <a:gd name="connsiteY3781" fmla="*/ 4242816 h 5604001"/>
              <a:gd name="connsiteX3782" fmla="*/ 1711008 w 6293294"/>
              <a:gd name="connsiteY3782" fmla="*/ 4066223 h 5604001"/>
              <a:gd name="connsiteX3783" fmla="*/ 1686751 w 6293294"/>
              <a:gd name="connsiteY3783" fmla="*/ 4073144 h 5604001"/>
              <a:gd name="connsiteX3784" fmla="*/ 1662494 w 6293294"/>
              <a:gd name="connsiteY3784" fmla="*/ 4041966 h 5604001"/>
              <a:gd name="connsiteX3785" fmla="*/ 1707578 w 6293294"/>
              <a:gd name="connsiteY3785" fmla="*/ 3879151 h 5604001"/>
              <a:gd name="connsiteX3786" fmla="*/ 1620964 w 6293294"/>
              <a:gd name="connsiteY3786" fmla="*/ 3820287 h 5604001"/>
              <a:gd name="connsiteX3787" fmla="*/ 1738694 w 6293294"/>
              <a:gd name="connsiteY3787" fmla="*/ 3629787 h 5604001"/>
              <a:gd name="connsiteX3788" fmla="*/ 1735264 w 6293294"/>
              <a:gd name="connsiteY3788" fmla="*/ 3640201 h 5604001"/>
              <a:gd name="connsiteX3789" fmla="*/ 1766443 w 6293294"/>
              <a:gd name="connsiteY3789" fmla="*/ 3674809 h 5604001"/>
              <a:gd name="connsiteX3790" fmla="*/ 1756029 w 6293294"/>
              <a:gd name="connsiteY3790" fmla="*/ 3681730 h 5604001"/>
              <a:gd name="connsiteX3791" fmla="*/ 1648651 w 6293294"/>
              <a:gd name="connsiteY3791" fmla="*/ 3827209 h 5604001"/>
              <a:gd name="connsiteX3792" fmla="*/ 1655572 w 6293294"/>
              <a:gd name="connsiteY3792" fmla="*/ 3837623 h 5604001"/>
              <a:gd name="connsiteX3793" fmla="*/ 1738694 w 6293294"/>
              <a:gd name="connsiteY3793" fmla="*/ 3879151 h 5604001"/>
              <a:gd name="connsiteX3794" fmla="*/ 1693672 w 6293294"/>
              <a:gd name="connsiteY3794" fmla="*/ 4035044 h 5604001"/>
              <a:gd name="connsiteX3795" fmla="*/ 1738694 w 6293294"/>
              <a:gd name="connsiteY3795" fmla="*/ 4017709 h 5604001"/>
              <a:gd name="connsiteX3796" fmla="*/ 1762951 w 6293294"/>
              <a:gd name="connsiteY3796" fmla="*/ 4038473 h 5604001"/>
              <a:gd name="connsiteX3797" fmla="*/ 1697164 w 6293294"/>
              <a:gd name="connsiteY3797" fmla="*/ 4232466 h 5604001"/>
              <a:gd name="connsiteX3798" fmla="*/ 1731772 w 6293294"/>
              <a:gd name="connsiteY3798" fmla="*/ 4242816 h 5604001"/>
              <a:gd name="connsiteX3799" fmla="*/ 1752600 w 6293294"/>
              <a:gd name="connsiteY3799" fmla="*/ 4273995 h 5604001"/>
              <a:gd name="connsiteX3800" fmla="*/ 1690243 w 6293294"/>
              <a:gd name="connsiteY3800" fmla="*/ 4367530 h 5604001"/>
              <a:gd name="connsiteX3801" fmla="*/ 1731772 w 6293294"/>
              <a:gd name="connsiteY3801" fmla="*/ 4412552 h 5604001"/>
              <a:gd name="connsiteX3802" fmla="*/ 1662494 w 6293294"/>
              <a:gd name="connsiteY3802" fmla="*/ 4516438 h 5604001"/>
              <a:gd name="connsiteX3803" fmla="*/ 1704086 w 6293294"/>
              <a:gd name="connsiteY3803" fmla="*/ 4575302 h 5604001"/>
              <a:gd name="connsiteX3804" fmla="*/ 1697164 w 6293294"/>
              <a:gd name="connsiteY3804" fmla="*/ 4585716 h 5604001"/>
              <a:gd name="connsiteX3805" fmla="*/ 1610551 w 6293294"/>
              <a:gd name="connsiteY3805" fmla="*/ 4651502 h 5604001"/>
              <a:gd name="connsiteX3806" fmla="*/ 1652143 w 6293294"/>
              <a:gd name="connsiteY3806" fmla="*/ 4758881 h 5604001"/>
              <a:gd name="connsiteX3807" fmla="*/ 1620964 w 6293294"/>
              <a:gd name="connsiteY3807" fmla="*/ 4848924 h 5604001"/>
              <a:gd name="connsiteX3808" fmla="*/ 1659064 w 6293294"/>
              <a:gd name="connsiteY3808" fmla="*/ 4883595 h 5604001"/>
              <a:gd name="connsiteX3809" fmla="*/ 1662494 w 6293294"/>
              <a:gd name="connsiteY3809" fmla="*/ 4921695 h 5604001"/>
              <a:gd name="connsiteX3810" fmla="*/ 1704086 w 6293294"/>
              <a:gd name="connsiteY3810" fmla="*/ 4932045 h 5604001"/>
              <a:gd name="connsiteX3811" fmla="*/ 1738694 w 6293294"/>
              <a:gd name="connsiteY3811" fmla="*/ 4987481 h 5604001"/>
              <a:gd name="connsiteX3812" fmla="*/ 1724851 w 6293294"/>
              <a:gd name="connsiteY3812" fmla="*/ 5070602 h 5604001"/>
              <a:gd name="connsiteX3813" fmla="*/ 1731772 w 6293294"/>
              <a:gd name="connsiteY3813" fmla="*/ 5077524 h 5604001"/>
              <a:gd name="connsiteX3814" fmla="*/ 1780286 w 6293294"/>
              <a:gd name="connsiteY3814" fmla="*/ 5035995 h 5604001"/>
              <a:gd name="connsiteX3815" fmla="*/ 1811464 w 6293294"/>
              <a:gd name="connsiteY3815" fmla="*/ 5070602 h 5604001"/>
              <a:gd name="connsiteX3816" fmla="*/ 1797621 w 6293294"/>
              <a:gd name="connsiteY3816" fmla="*/ 5122545 h 5604001"/>
              <a:gd name="connsiteX3817" fmla="*/ 1804543 w 6293294"/>
              <a:gd name="connsiteY3817" fmla="*/ 5129467 h 5604001"/>
              <a:gd name="connsiteX3818" fmla="*/ 1846072 w 6293294"/>
              <a:gd name="connsiteY3818" fmla="*/ 5119116 h 5604001"/>
              <a:gd name="connsiteX3819" fmla="*/ 1877251 w 6293294"/>
              <a:gd name="connsiteY3819" fmla="*/ 5132959 h 5604001"/>
              <a:gd name="connsiteX3820" fmla="*/ 1932686 w 6293294"/>
              <a:gd name="connsiteY3820" fmla="*/ 5035995 h 5604001"/>
              <a:gd name="connsiteX3821" fmla="*/ 1963864 w 6293294"/>
              <a:gd name="connsiteY3821" fmla="*/ 5035995 h 5604001"/>
              <a:gd name="connsiteX3822" fmla="*/ 2001964 w 6293294"/>
              <a:gd name="connsiteY3822" fmla="*/ 4952873 h 5604001"/>
              <a:gd name="connsiteX3823" fmla="*/ 2026221 w 6293294"/>
              <a:gd name="connsiteY3823" fmla="*/ 4925124 h 5604001"/>
              <a:gd name="connsiteX3824" fmla="*/ 2088515 w 6293294"/>
              <a:gd name="connsiteY3824" fmla="*/ 4803902 h 5604001"/>
              <a:gd name="connsiteX3825" fmla="*/ 2109343 w 6293294"/>
              <a:gd name="connsiteY3825" fmla="*/ 4810824 h 5604001"/>
              <a:gd name="connsiteX3826" fmla="*/ 2126615 w 6293294"/>
              <a:gd name="connsiteY3826" fmla="*/ 4762373 h 5604001"/>
              <a:gd name="connsiteX3827" fmla="*/ 2105851 w 6293294"/>
              <a:gd name="connsiteY3827" fmla="*/ 4665409 h 5604001"/>
              <a:gd name="connsiteX3828" fmla="*/ 2126615 w 6293294"/>
              <a:gd name="connsiteY3828" fmla="*/ 4637659 h 5604001"/>
              <a:gd name="connsiteX3829" fmla="*/ 2182051 w 6293294"/>
              <a:gd name="connsiteY3829" fmla="*/ 4679252 h 5604001"/>
              <a:gd name="connsiteX3830" fmla="*/ 2185543 w 6293294"/>
              <a:gd name="connsiteY3830" fmla="*/ 4661916 h 5604001"/>
              <a:gd name="connsiteX3831" fmla="*/ 2161286 w 6293294"/>
              <a:gd name="connsiteY3831" fmla="*/ 4544187 h 5604001"/>
              <a:gd name="connsiteX3832" fmla="*/ 2175129 w 6293294"/>
              <a:gd name="connsiteY3832" fmla="*/ 4526852 h 5604001"/>
              <a:gd name="connsiteX3833" fmla="*/ 2220151 w 6293294"/>
              <a:gd name="connsiteY3833" fmla="*/ 4554538 h 5604001"/>
              <a:gd name="connsiteX3834" fmla="*/ 2251329 w 6293294"/>
              <a:gd name="connsiteY3834" fmla="*/ 4422966 h 5604001"/>
              <a:gd name="connsiteX3835" fmla="*/ 2279015 w 6293294"/>
              <a:gd name="connsiteY3835" fmla="*/ 4374452 h 5604001"/>
              <a:gd name="connsiteX3836" fmla="*/ 2330958 w 6293294"/>
              <a:gd name="connsiteY3836" fmla="*/ 4398709 h 5604001"/>
              <a:gd name="connsiteX3837" fmla="*/ 2330958 w 6293294"/>
              <a:gd name="connsiteY3837" fmla="*/ 4360609 h 5604001"/>
              <a:gd name="connsiteX3838" fmla="*/ 2306764 w 6293294"/>
              <a:gd name="connsiteY3838" fmla="*/ 4253230 h 5604001"/>
              <a:gd name="connsiteX3839" fmla="*/ 2324037 w 6293294"/>
              <a:gd name="connsiteY3839" fmla="*/ 4232466 h 5604001"/>
              <a:gd name="connsiteX3840" fmla="*/ 2372551 w 6293294"/>
              <a:gd name="connsiteY3840" fmla="*/ 4263644 h 5604001"/>
              <a:gd name="connsiteX3841" fmla="*/ 2376043 w 6293294"/>
              <a:gd name="connsiteY3841" fmla="*/ 4235895 h 5604001"/>
              <a:gd name="connsiteX3842" fmla="*/ 2365629 w 6293294"/>
              <a:gd name="connsiteY3842" fmla="*/ 4204716 h 5604001"/>
              <a:gd name="connsiteX3843" fmla="*/ 2327529 w 6293294"/>
              <a:gd name="connsiteY3843" fmla="*/ 4211638 h 5604001"/>
              <a:gd name="connsiteX3844" fmla="*/ 2199386 w 6293294"/>
              <a:gd name="connsiteY3844" fmla="*/ 4180459 h 5604001"/>
              <a:gd name="connsiteX3845" fmla="*/ 2078164 w 6293294"/>
              <a:gd name="connsiteY3845" fmla="*/ 4225544 h 5604001"/>
              <a:gd name="connsiteX3846" fmla="*/ 2043494 w 6293294"/>
              <a:gd name="connsiteY3846" fmla="*/ 4215130 h 5604001"/>
              <a:gd name="connsiteX3847" fmla="*/ 2040064 w 6293294"/>
              <a:gd name="connsiteY3847" fmla="*/ 4222052 h 5604001"/>
              <a:gd name="connsiteX3848" fmla="*/ 2050415 w 6293294"/>
              <a:gd name="connsiteY3848" fmla="*/ 4270566 h 5604001"/>
              <a:gd name="connsiteX3849" fmla="*/ 2064321 w 6293294"/>
              <a:gd name="connsiteY3849" fmla="*/ 4381373 h 5604001"/>
              <a:gd name="connsiteX3850" fmla="*/ 2067751 w 6293294"/>
              <a:gd name="connsiteY3850" fmla="*/ 4509516 h 5604001"/>
              <a:gd name="connsiteX3851" fmla="*/ 2026221 w 6293294"/>
              <a:gd name="connsiteY3851" fmla="*/ 4211638 h 5604001"/>
              <a:gd name="connsiteX3852" fmla="*/ 2012315 w 6293294"/>
              <a:gd name="connsiteY3852" fmla="*/ 4190873 h 5604001"/>
              <a:gd name="connsiteX3853" fmla="*/ 1932686 w 6293294"/>
              <a:gd name="connsiteY3853" fmla="*/ 4506087 h 5604001"/>
              <a:gd name="connsiteX3854" fmla="*/ 1814894 w 6293294"/>
              <a:gd name="connsiteY3854" fmla="*/ 4790059 h 5604001"/>
              <a:gd name="connsiteX3855" fmla="*/ 1783715 w 6293294"/>
              <a:gd name="connsiteY3855" fmla="*/ 4810824 h 5604001"/>
              <a:gd name="connsiteX3856" fmla="*/ 1818386 w 6293294"/>
              <a:gd name="connsiteY3856" fmla="*/ 4765802 h 5604001"/>
              <a:gd name="connsiteX3857" fmla="*/ 1932686 w 6293294"/>
              <a:gd name="connsiteY3857" fmla="*/ 4415981 h 5604001"/>
              <a:gd name="connsiteX3858" fmla="*/ 1991551 w 6293294"/>
              <a:gd name="connsiteY3858" fmla="*/ 4152773 h 5604001"/>
              <a:gd name="connsiteX3859" fmla="*/ 2005394 w 6293294"/>
              <a:gd name="connsiteY3859" fmla="*/ 4059238 h 5604001"/>
              <a:gd name="connsiteX3860" fmla="*/ 1950021 w 6293294"/>
              <a:gd name="connsiteY3860" fmla="*/ 3962273 h 5604001"/>
              <a:gd name="connsiteX3861" fmla="*/ 1832229 w 6293294"/>
              <a:gd name="connsiteY3861" fmla="*/ 4076573 h 5604001"/>
              <a:gd name="connsiteX3862" fmla="*/ 1946529 w 6293294"/>
              <a:gd name="connsiteY3862" fmla="*/ 3889566 h 5604001"/>
              <a:gd name="connsiteX3863" fmla="*/ 1936115 w 6293294"/>
              <a:gd name="connsiteY3863" fmla="*/ 3820287 h 5604001"/>
              <a:gd name="connsiteX3864" fmla="*/ 1835721 w 6293294"/>
              <a:gd name="connsiteY3864" fmla="*/ 3692144 h 5604001"/>
              <a:gd name="connsiteX3865" fmla="*/ 1807972 w 6293294"/>
              <a:gd name="connsiteY3865" fmla="*/ 3501644 h 5604001"/>
              <a:gd name="connsiteX3866" fmla="*/ 1368108 w 6293294"/>
              <a:gd name="connsiteY3866" fmla="*/ 3969195 h 5604001"/>
              <a:gd name="connsiteX3867" fmla="*/ 1309243 w 6293294"/>
              <a:gd name="connsiteY3867" fmla="*/ 3972687 h 5604001"/>
              <a:gd name="connsiteX3868" fmla="*/ 1226121 w 6293294"/>
              <a:gd name="connsiteY3868" fmla="*/ 3996944 h 5604001"/>
              <a:gd name="connsiteX3869" fmla="*/ 1160335 w 6293294"/>
              <a:gd name="connsiteY3869" fmla="*/ 4000373 h 5604001"/>
              <a:gd name="connsiteX3870" fmla="*/ 1084135 w 6293294"/>
              <a:gd name="connsiteY3870" fmla="*/ 4066223 h 5604001"/>
              <a:gd name="connsiteX3871" fmla="*/ 952500 w 6293294"/>
              <a:gd name="connsiteY3871" fmla="*/ 4166616 h 5604001"/>
              <a:gd name="connsiteX3872" fmla="*/ 924814 w 6293294"/>
              <a:gd name="connsiteY3872" fmla="*/ 4111244 h 5604001"/>
              <a:gd name="connsiteX3873" fmla="*/ 917892 w 6293294"/>
              <a:gd name="connsiteY3873" fmla="*/ 4107751 h 5604001"/>
              <a:gd name="connsiteX3874" fmla="*/ 762000 w 6293294"/>
              <a:gd name="connsiteY3874" fmla="*/ 4145851 h 5604001"/>
              <a:gd name="connsiteX3875" fmla="*/ 689292 w 6293294"/>
              <a:gd name="connsiteY3875" fmla="*/ 4093909 h 5604001"/>
              <a:gd name="connsiteX3876" fmla="*/ 519557 w 6293294"/>
              <a:gd name="connsiteY3876" fmla="*/ 4118166 h 5604001"/>
              <a:gd name="connsiteX3877" fmla="*/ 419100 w 6293294"/>
              <a:gd name="connsiteY3877" fmla="*/ 4031551 h 5604001"/>
              <a:gd name="connsiteX3878" fmla="*/ 301371 w 6293294"/>
              <a:gd name="connsiteY3878" fmla="*/ 4066223 h 5604001"/>
              <a:gd name="connsiteX3879" fmla="*/ 183578 w 6293294"/>
              <a:gd name="connsiteY3879" fmla="*/ 4080066 h 5604001"/>
              <a:gd name="connsiteX3880" fmla="*/ 135128 w 6293294"/>
              <a:gd name="connsiteY3880" fmla="*/ 3986530 h 5604001"/>
              <a:gd name="connsiteX3881" fmla="*/ 110871 w 6293294"/>
              <a:gd name="connsiteY3881" fmla="*/ 3983038 h 5604001"/>
              <a:gd name="connsiteX3882" fmla="*/ 31178 w 6293294"/>
              <a:gd name="connsiteY3882" fmla="*/ 4010787 h 5604001"/>
              <a:gd name="connsiteX3883" fmla="*/ 0 w 6293294"/>
              <a:gd name="connsiteY3883" fmla="*/ 3979609 h 5604001"/>
              <a:gd name="connsiteX3884" fmla="*/ 93535 w 6293294"/>
              <a:gd name="connsiteY3884" fmla="*/ 3865309 h 5604001"/>
              <a:gd name="connsiteX3885" fmla="*/ 110871 w 6293294"/>
              <a:gd name="connsiteY3885" fmla="*/ 3816795 h 5604001"/>
              <a:gd name="connsiteX3886" fmla="*/ 166307 w 6293294"/>
              <a:gd name="connsiteY3886" fmla="*/ 3771773 h 5604001"/>
              <a:gd name="connsiteX3887" fmla="*/ 245935 w 6293294"/>
              <a:gd name="connsiteY3887" fmla="*/ 3719830 h 5604001"/>
              <a:gd name="connsiteX3888" fmla="*/ 225171 w 6293294"/>
              <a:gd name="connsiteY3888" fmla="*/ 3685223 h 5604001"/>
              <a:gd name="connsiteX3889" fmla="*/ 356743 w 6293294"/>
              <a:gd name="connsiteY3889" fmla="*/ 3557080 h 5604001"/>
              <a:gd name="connsiteX3890" fmla="*/ 422592 w 6293294"/>
              <a:gd name="connsiteY3890" fmla="*/ 3532823 h 5604001"/>
              <a:gd name="connsiteX3891" fmla="*/ 412178 w 6293294"/>
              <a:gd name="connsiteY3891" fmla="*/ 3511995 h 5604001"/>
              <a:gd name="connsiteX3892" fmla="*/ 477964 w 6293294"/>
              <a:gd name="connsiteY3892" fmla="*/ 3466973 h 5604001"/>
              <a:gd name="connsiteX3893" fmla="*/ 654621 w 6293294"/>
              <a:gd name="connsiteY3893" fmla="*/ 3411601 h 5604001"/>
              <a:gd name="connsiteX3894" fmla="*/ 727392 w 6293294"/>
              <a:gd name="connsiteY3894" fmla="*/ 3404680 h 5604001"/>
              <a:gd name="connsiteX3895" fmla="*/ 921321 w 6293294"/>
              <a:gd name="connsiteY3895" fmla="*/ 3318066 h 5604001"/>
              <a:gd name="connsiteX3896" fmla="*/ 862457 w 6293294"/>
              <a:gd name="connsiteY3896" fmla="*/ 3214180 h 5604001"/>
              <a:gd name="connsiteX3897" fmla="*/ 886714 w 6293294"/>
              <a:gd name="connsiteY3897" fmla="*/ 3124137 h 5604001"/>
              <a:gd name="connsiteX3898" fmla="*/ 879792 w 6293294"/>
              <a:gd name="connsiteY3898" fmla="*/ 3117151 h 5604001"/>
              <a:gd name="connsiteX3899" fmla="*/ 723900 w 6293294"/>
              <a:gd name="connsiteY3899" fmla="*/ 2957830 h 5604001"/>
              <a:gd name="connsiteX3900" fmla="*/ 723900 w 6293294"/>
              <a:gd name="connsiteY3900" fmla="*/ 2885123 h 5604001"/>
              <a:gd name="connsiteX3901" fmla="*/ 886714 w 6293294"/>
              <a:gd name="connsiteY3901" fmla="*/ 2666937 h 5604001"/>
              <a:gd name="connsiteX3902" fmla="*/ 883221 w 6293294"/>
              <a:gd name="connsiteY3902" fmla="*/ 2660015 h 5604001"/>
              <a:gd name="connsiteX3903" fmla="*/ 845121 w 6293294"/>
              <a:gd name="connsiteY3903" fmla="*/ 2604580 h 5604001"/>
              <a:gd name="connsiteX3904" fmla="*/ 1004443 w 6293294"/>
              <a:gd name="connsiteY3904" fmla="*/ 2414080 h 5604001"/>
              <a:gd name="connsiteX3905" fmla="*/ 1177608 w 6293294"/>
              <a:gd name="connsiteY3905" fmla="*/ 2348294 h 5604001"/>
              <a:gd name="connsiteX3906" fmla="*/ 1035621 w 6293294"/>
              <a:gd name="connsiteY3906" fmla="*/ 2251329 h 5604001"/>
              <a:gd name="connsiteX3907" fmla="*/ 928243 w 6293294"/>
              <a:gd name="connsiteY3907" fmla="*/ 2247837 h 5604001"/>
              <a:gd name="connsiteX3908" fmla="*/ 748157 w 6293294"/>
              <a:gd name="connsiteY3908" fmla="*/ 2133537 h 5604001"/>
              <a:gd name="connsiteX3909" fmla="*/ 613092 w 6293294"/>
              <a:gd name="connsiteY3909" fmla="*/ 1984629 h 5604001"/>
              <a:gd name="connsiteX3910" fmla="*/ 651192 w 6293294"/>
              <a:gd name="connsiteY3910" fmla="*/ 1915351 h 5604001"/>
              <a:gd name="connsiteX3911" fmla="*/ 626935 w 6293294"/>
              <a:gd name="connsiteY3911" fmla="*/ 1852993 h 5604001"/>
              <a:gd name="connsiteX3912" fmla="*/ 630364 w 6293294"/>
              <a:gd name="connsiteY3912" fmla="*/ 1818386 h 5604001"/>
              <a:gd name="connsiteX3913" fmla="*/ 682371 w 6293294"/>
              <a:gd name="connsiteY3913" fmla="*/ 1749108 h 5604001"/>
              <a:gd name="connsiteX3914" fmla="*/ 755078 w 6293294"/>
              <a:gd name="connsiteY3914" fmla="*/ 1717929 h 5604001"/>
              <a:gd name="connsiteX3915" fmla="*/ 762000 w 6293294"/>
              <a:gd name="connsiteY3915" fmla="*/ 1697101 h 5604001"/>
              <a:gd name="connsiteX3916" fmla="*/ 890143 w 6293294"/>
              <a:gd name="connsiteY3916" fmla="*/ 1579372 h 5604001"/>
              <a:gd name="connsiteX3917" fmla="*/ 862457 w 6293294"/>
              <a:gd name="connsiteY3917" fmla="*/ 1520508 h 5604001"/>
              <a:gd name="connsiteX3918" fmla="*/ 865886 w 6293294"/>
              <a:gd name="connsiteY3918" fmla="*/ 1482408 h 5604001"/>
              <a:gd name="connsiteX3919" fmla="*/ 917892 w 6293294"/>
              <a:gd name="connsiteY3919" fmla="*/ 1416558 h 5604001"/>
              <a:gd name="connsiteX3920" fmla="*/ 907478 w 6293294"/>
              <a:gd name="connsiteY3920" fmla="*/ 1364615 h 5604001"/>
              <a:gd name="connsiteX3921" fmla="*/ 1073721 w 6293294"/>
              <a:gd name="connsiteY3921" fmla="*/ 1188021 h 5604001"/>
              <a:gd name="connsiteX3922" fmla="*/ 1167257 w 6293294"/>
              <a:gd name="connsiteY3922" fmla="*/ 1188021 h 5604001"/>
              <a:gd name="connsiteX3923" fmla="*/ 1381951 w 6293294"/>
              <a:gd name="connsiteY3923" fmla="*/ 1063308 h 5604001"/>
              <a:gd name="connsiteX3924" fmla="*/ 1267651 w 6293294"/>
              <a:gd name="connsiteY3924" fmla="*/ 914400 h 5604001"/>
              <a:gd name="connsiteX3925" fmla="*/ 1295400 w 6293294"/>
              <a:gd name="connsiteY3925" fmla="*/ 845121 h 5604001"/>
              <a:gd name="connsiteX3926" fmla="*/ 1278064 w 6293294"/>
              <a:gd name="connsiteY3926" fmla="*/ 824294 h 5604001"/>
              <a:gd name="connsiteX3927" fmla="*/ 1267651 w 6293294"/>
              <a:gd name="connsiteY3927" fmla="*/ 782765 h 5604001"/>
              <a:gd name="connsiteX3928" fmla="*/ 1271143 w 6293294"/>
              <a:gd name="connsiteY3928" fmla="*/ 755079 h 5604001"/>
              <a:gd name="connsiteX3929" fmla="*/ 1361186 w 6293294"/>
              <a:gd name="connsiteY3929" fmla="*/ 658051 h 5604001"/>
              <a:gd name="connsiteX3930" fmla="*/ 1364678 w 6293294"/>
              <a:gd name="connsiteY3930" fmla="*/ 640779 h 5604001"/>
              <a:gd name="connsiteX3931" fmla="*/ 1444308 w 6293294"/>
              <a:gd name="connsiteY3931" fmla="*/ 540322 h 5604001"/>
              <a:gd name="connsiteX3932" fmla="*/ 1489329 w 6293294"/>
              <a:gd name="connsiteY3932" fmla="*/ 536829 h 5604001"/>
              <a:gd name="connsiteX3933" fmla="*/ 1524000 w 6293294"/>
              <a:gd name="connsiteY3933" fmla="*/ 502222 h 5604001"/>
              <a:gd name="connsiteX3934" fmla="*/ 1579372 w 6293294"/>
              <a:gd name="connsiteY3934" fmla="*/ 481457 h 5604001"/>
              <a:gd name="connsiteX3935" fmla="*/ 1728343 w 6293294"/>
              <a:gd name="connsiteY3935" fmla="*/ 509143 h 5604001"/>
              <a:gd name="connsiteX3936" fmla="*/ 1794129 w 6293294"/>
              <a:gd name="connsiteY3936" fmla="*/ 498729 h 5604001"/>
              <a:gd name="connsiteX3937" fmla="*/ 1967294 w 6293294"/>
              <a:gd name="connsiteY3937" fmla="*/ 581851 h 5604001"/>
              <a:gd name="connsiteX3938" fmla="*/ 2022729 w 6293294"/>
              <a:gd name="connsiteY3938" fmla="*/ 464122 h 5604001"/>
              <a:gd name="connsiteX3939" fmla="*/ 2088515 w 6293294"/>
              <a:gd name="connsiteY3939" fmla="*/ 374078 h 5604001"/>
              <a:gd name="connsiteX3940" fmla="*/ 2078164 w 6293294"/>
              <a:gd name="connsiteY3940" fmla="*/ 335978 h 5604001"/>
              <a:gd name="connsiteX3941" fmla="*/ 2206308 w 6293294"/>
              <a:gd name="connsiteY3941" fmla="*/ 166243 h 5604001"/>
              <a:gd name="connsiteX3942" fmla="*/ 2258251 w 6293294"/>
              <a:gd name="connsiteY3942" fmla="*/ 187008 h 5604001"/>
              <a:gd name="connsiteX3943" fmla="*/ 2434908 w 6293294"/>
              <a:gd name="connsiteY3943" fmla="*/ 96964 h 5604001"/>
              <a:gd name="connsiteX3944" fmla="*/ 2556129 w 6293294"/>
              <a:gd name="connsiteY3944" fmla="*/ 256286 h 5604001"/>
              <a:gd name="connsiteX3945" fmla="*/ 2566480 w 6293294"/>
              <a:gd name="connsiteY3945" fmla="*/ 256286 h 5604001"/>
              <a:gd name="connsiteX3946" fmla="*/ 2580386 w 6293294"/>
              <a:gd name="connsiteY3946" fmla="*/ 211264 h 5604001"/>
              <a:gd name="connsiteX3947" fmla="*/ 2680780 w 6293294"/>
              <a:gd name="connsiteY3947" fmla="*/ 169736 h 5604001"/>
              <a:gd name="connsiteX3948" fmla="*/ 2756980 w 6293294"/>
              <a:gd name="connsiteY3948" fmla="*/ 204343 h 5604001"/>
              <a:gd name="connsiteX3949" fmla="*/ 2777808 w 6293294"/>
              <a:gd name="connsiteY3949" fmla="*/ 232029 h 5604001"/>
              <a:gd name="connsiteX3950" fmla="*/ 2892108 w 6293294"/>
              <a:gd name="connsiteY3950" fmla="*/ 270129 h 5604001"/>
              <a:gd name="connsiteX3951" fmla="*/ 2905951 w 6293294"/>
              <a:gd name="connsiteY3951" fmla="*/ 329057 h 5604001"/>
              <a:gd name="connsiteX3952" fmla="*/ 2899029 w 6293294"/>
              <a:gd name="connsiteY3952" fmla="*/ 398336 h 5604001"/>
              <a:gd name="connsiteX3953" fmla="*/ 2992501 w 6293294"/>
              <a:gd name="connsiteY3953" fmla="*/ 616522 h 5604001"/>
              <a:gd name="connsiteX3954" fmla="*/ 2899029 w 6293294"/>
              <a:gd name="connsiteY3954" fmla="*/ 810451 h 5604001"/>
              <a:gd name="connsiteX3955" fmla="*/ 2902458 w 6293294"/>
              <a:gd name="connsiteY3955" fmla="*/ 831279 h 5604001"/>
              <a:gd name="connsiteX3956" fmla="*/ 3044444 w 6293294"/>
              <a:gd name="connsiteY3956" fmla="*/ 744665 h 5604001"/>
              <a:gd name="connsiteX3957" fmla="*/ 3120644 w 6293294"/>
              <a:gd name="connsiteY3957" fmla="*/ 720408 h 5604001"/>
              <a:gd name="connsiteX3958" fmla="*/ 3134551 w 6293294"/>
              <a:gd name="connsiteY3958" fmla="*/ 692722 h 5604001"/>
              <a:gd name="connsiteX3959" fmla="*/ 3234944 w 6293294"/>
              <a:gd name="connsiteY3959" fmla="*/ 623443 h 5604001"/>
              <a:gd name="connsiteX3960" fmla="*/ 3273044 w 6293294"/>
              <a:gd name="connsiteY3960" fmla="*/ 630365 h 5604001"/>
              <a:gd name="connsiteX3961" fmla="*/ 3314637 w 6293294"/>
              <a:gd name="connsiteY3961" fmla="*/ 602679 h 5604001"/>
              <a:gd name="connsiteX3962" fmla="*/ 3352737 w 6293294"/>
              <a:gd name="connsiteY3962" fmla="*/ 599186 h 5604001"/>
              <a:gd name="connsiteX3963" fmla="*/ 3446272 w 6293294"/>
              <a:gd name="connsiteY3963" fmla="*/ 699643 h 5604001"/>
              <a:gd name="connsiteX3964" fmla="*/ 3439287 w 6293294"/>
              <a:gd name="connsiteY3964" fmla="*/ 741172 h 5604001"/>
              <a:gd name="connsiteX3965" fmla="*/ 3470465 w 6293294"/>
              <a:gd name="connsiteY3965" fmla="*/ 779272 h 5604001"/>
              <a:gd name="connsiteX3966" fmla="*/ 3480880 w 6293294"/>
              <a:gd name="connsiteY3966" fmla="*/ 852043 h 5604001"/>
              <a:gd name="connsiteX3967" fmla="*/ 3512058 w 6293294"/>
              <a:gd name="connsiteY3967" fmla="*/ 869315 h 5604001"/>
              <a:gd name="connsiteX3968" fmla="*/ 3615944 w 6293294"/>
              <a:gd name="connsiteY3968" fmla="*/ 838200 h 5604001"/>
              <a:gd name="connsiteX3969" fmla="*/ 3705987 w 6293294"/>
              <a:gd name="connsiteY3969" fmla="*/ 858965 h 5604001"/>
              <a:gd name="connsiteX3970" fmla="*/ 3778758 w 6293294"/>
              <a:gd name="connsiteY3970" fmla="*/ 838200 h 5604001"/>
              <a:gd name="connsiteX3971" fmla="*/ 3830701 w 6293294"/>
              <a:gd name="connsiteY3971" fmla="*/ 848551 h 5604001"/>
              <a:gd name="connsiteX3972" fmla="*/ 3875723 w 6293294"/>
              <a:gd name="connsiteY3972" fmla="*/ 914400 h 5604001"/>
              <a:gd name="connsiteX3973" fmla="*/ 3958844 w 6293294"/>
              <a:gd name="connsiteY3973" fmla="*/ 917829 h 5604001"/>
              <a:gd name="connsiteX3974" fmla="*/ 4007358 w 6293294"/>
              <a:gd name="connsiteY3974" fmla="*/ 949008 h 5604001"/>
              <a:gd name="connsiteX3975" fmla="*/ 4038536 w 6293294"/>
              <a:gd name="connsiteY3975" fmla="*/ 931672 h 5604001"/>
              <a:gd name="connsiteX3976" fmla="*/ 4107751 w 6293294"/>
              <a:gd name="connsiteY3976" fmla="*/ 921321 h 5604001"/>
              <a:gd name="connsiteX3977" fmla="*/ 4163187 w 6293294"/>
              <a:gd name="connsiteY3977" fmla="*/ 935165 h 5604001"/>
              <a:gd name="connsiteX3978" fmla="*/ 4177030 w 6293294"/>
              <a:gd name="connsiteY3978" fmla="*/ 862393 h 5604001"/>
              <a:gd name="connsiteX3979" fmla="*/ 4183951 w 6293294"/>
              <a:gd name="connsiteY3979" fmla="*/ 858965 h 5604001"/>
              <a:gd name="connsiteX3980" fmla="*/ 4222051 w 6293294"/>
              <a:gd name="connsiteY3980" fmla="*/ 914400 h 5604001"/>
              <a:gd name="connsiteX3981" fmla="*/ 4222051 w 6293294"/>
              <a:gd name="connsiteY3981" fmla="*/ 838200 h 5604001"/>
              <a:gd name="connsiteX3982" fmla="*/ 4249801 w 6293294"/>
              <a:gd name="connsiteY3982" fmla="*/ 768922 h 5604001"/>
              <a:gd name="connsiteX3983" fmla="*/ 4280980 w 6293294"/>
              <a:gd name="connsiteY3983" fmla="*/ 803529 h 5604001"/>
              <a:gd name="connsiteX3984" fmla="*/ 4280980 w 6293294"/>
              <a:gd name="connsiteY3984" fmla="*/ 668465 h 5604001"/>
              <a:gd name="connsiteX3985" fmla="*/ 4308666 w 6293294"/>
              <a:gd name="connsiteY3985" fmla="*/ 613029 h 5604001"/>
              <a:gd name="connsiteX3986" fmla="*/ 4329430 w 6293294"/>
              <a:gd name="connsiteY3986" fmla="*/ 633857 h 5604001"/>
              <a:gd name="connsiteX3987" fmla="*/ 4353687 w 6293294"/>
              <a:gd name="connsiteY3987" fmla="*/ 481457 h 5604001"/>
              <a:gd name="connsiteX3988" fmla="*/ 4388295 w 6293294"/>
              <a:gd name="connsiteY3988" fmla="*/ 512572 h 5604001"/>
              <a:gd name="connsiteX3989" fmla="*/ 4402201 w 6293294"/>
              <a:gd name="connsiteY3989" fmla="*/ 415608 h 5604001"/>
              <a:gd name="connsiteX3990" fmla="*/ 4409123 w 6293294"/>
              <a:gd name="connsiteY3990" fmla="*/ 412178 h 5604001"/>
              <a:gd name="connsiteX3991" fmla="*/ 4433380 w 6293294"/>
              <a:gd name="connsiteY3991" fmla="*/ 439864 h 5604001"/>
              <a:gd name="connsiteX3992" fmla="*/ 4443730 w 6293294"/>
              <a:gd name="connsiteY3992" fmla="*/ 429450 h 5604001"/>
              <a:gd name="connsiteX3993" fmla="*/ 4495674 w 6293294"/>
              <a:gd name="connsiteY3993" fmla="*/ 329057 h 5604001"/>
              <a:gd name="connsiteX3994" fmla="*/ 4516501 w 6293294"/>
              <a:gd name="connsiteY3994" fmla="*/ 346329 h 5604001"/>
              <a:gd name="connsiteX3995" fmla="*/ 4540695 w 6293294"/>
              <a:gd name="connsiteY3995" fmla="*/ 256286 h 5604001"/>
              <a:gd name="connsiteX3996" fmla="*/ 4575366 w 6293294"/>
              <a:gd name="connsiteY3996" fmla="*/ 290957 h 5604001"/>
              <a:gd name="connsiteX3997" fmla="*/ 4606544 w 6293294"/>
              <a:gd name="connsiteY3997" fmla="*/ 197422 h 5604001"/>
              <a:gd name="connsiteX3998" fmla="*/ 4623816 w 6293294"/>
              <a:gd name="connsiteY3998" fmla="*/ 207836 h 5604001"/>
              <a:gd name="connsiteX3999" fmla="*/ 4672330 w 6293294"/>
              <a:gd name="connsiteY3999" fmla="*/ 138557 h 5604001"/>
              <a:gd name="connsiteX4000" fmla="*/ 4741609 w 6293294"/>
              <a:gd name="connsiteY4000" fmla="*/ 69278 h 5604001"/>
              <a:gd name="connsiteX4001" fmla="*/ 4752023 w 6293294"/>
              <a:gd name="connsiteY4001" fmla="*/ 79629 h 5604001"/>
              <a:gd name="connsiteX4002" fmla="*/ 4831651 w 6293294"/>
              <a:gd name="connsiteY4002" fmla="*/ 0 h 5604001"/>
              <a:gd name="connsiteX4003" fmla="*/ 4838574 w 6293294"/>
              <a:gd name="connsiteY4003" fmla="*/ 10414 h 560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</a:cxnLst>
            <a:rect l="l" t="t" r="r" b="b"/>
            <a:pathLst>
              <a:path w="6293294" h="5604001">
                <a:moveTo>
                  <a:pt x="4187444" y="5604002"/>
                </a:moveTo>
                <a:cubicBezTo>
                  <a:pt x="4183951" y="5604002"/>
                  <a:pt x="4183951" y="5600510"/>
                  <a:pt x="4180523" y="5597081"/>
                </a:cubicBezTo>
                <a:cubicBezTo>
                  <a:pt x="4180523" y="5597081"/>
                  <a:pt x="4183951" y="5593588"/>
                  <a:pt x="4187444" y="5593588"/>
                </a:cubicBezTo>
                <a:cubicBezTo>
                  <a:pt x="4190873" y="5593588"/>
                  <a:pt x="4190873" y="5600510"/>
                  <a:pt x="4187444" y="5604002"/>
                </a:cubicBezTo>
                <a:close/>
                <a:moveTo>
                  <a:pt x="3962336" y="5500116"/>
                </a:moveTo>
                <a:cubicBezTo>
                  <a:pt x="3962336" y="5496624"/>
                  <a:pt x="3962336" y="5493195"/>
                  <a:pt x="3965765" y="5489702"/>
                </a:cubicBezTo>
                <a:cubicBezTo>
                  <a:pt x="3969258" y="5493195"/>
                  <a:pt x="3969258" y="5496624"/>
                  <a:pt x="3962336" y="5500116"/>
                </a:cubicBezTo>
                <a:close/>
                <a:moveTo>
                  <a:pt x="1898015" y="4336352"/>
                </a:moveTo>
                <a:cubicBezTo>
                  <a:pt x="1887664" y="4367530"/>
                  <a:pt x="1825308" y="4419473"/>
                  <a:pt x="1801051" y="4454081"/>
                </a:cubicBezTo>
                <a:cubicBezTo>
                  <a:pt x="1794129" y="4464495"/>
                  <a:pt x="1783715" y="4471416"/>
                  <a:pt x="1783715" y="4467987"/>
                </a:cubicBezTo>
                <a:cubicBezTo>
                  <a:pt x="1783715" y="4443730"/>
                  <a:pt x="1852994" y="4370959"/>
                  <a:pt x="1863408" y="4357116"/>
                </a:cubicBezTo>
                <a:cubicBezTo>
                  <a:pt x="1877251" y="4339781"/>
                  <a:pt x="1887664" y="4319016"/>
                  <a:pt x="1894586" y="4298252"/>
                </a:cubicBezTo>
                <a:cubicBezTo>
                  <a:pt x="1908429" y="4263644"/>
                  <a:pt x="1922272" y="4225544"/>
                  <a:pt x="1939608" y="4190873"/>
                </a:cubicBezTo>
                <a:cubicBezTo>
                  <a:pt x="1929194" y="4239387"/>
                  <a:pt x="1915351" y="4287838"/>
                  <a:pt x="1898015" y="4336352"/>
                </a:cubicBezTo>
                <a:close/>
                <a:moveTo>
                  <a:pt x="5243830" y="3951923"/>
                </a:moveTo>
                <a:cubicBezTo>
                  <a:pt x="5243830" y="3976116"/>
                  <a:pt x="5212651" y="4066223"/>
                  <a:pt x="5202237" y="4076573"/>
                </a:cubicBezTo>
                <a:cubicBezTo>
                  <a:pt x="5219574" y="4031551"/>
                  <a:pt x="5236909" y="3986530"/>
                  <a:pt x="5240337" y="3941509"/>
                </a:cubicBezTo>
                <a:cubicBezTo>
                  <a:pt x="5243830" y="3944938"/>
                  <a:pt x="5243830" y="3944938"/>
                  <a:pt x="5243830" y="3951923"/>
                </a:cubicBezTo>
                <a:close/>
                <a:moveTo>
                  <a:pt x="5399659" y="4038473"/>
                </a:moveTo>
                <a:cubicBezTo>
                  <a:pt x="5347716" y="4007295"/>
                  <a:pt x="5323459" y="3948430"/>
                  <a:pt x="5299266" y="3903409"/>
                </a:cubicBezTo>
                <a:cubicBezTo>
                  <a:pt x="5330381" y="3948430"/>
                  <a:pt x="5365051" y="3996944"/>
                  <a:pt x="5399659" y="4038473"/>
                </a:cubicBezTo>
                <a:close/>
                <a:moveTo>
                  <a:pt x="654621" y="4017709"/>
                </a:moveTo>
                <a:cubicBezTo>
                  <a:pt x="665035" y="3934587"/>
                  <a:pt x="723900" y="3841051"/>
                  <a:pt x="772414" y="3802951"/>
                </a:cubicBezTo>
                <a:cubicBezTo>
                  <a:pt x="720471" y="3868801"/>
                  <a:pt x="682371" y="3944938"/>
                  <a:pt x="654621" y="4017709"/>
                </a:cubicBezTo>
                <a:close/>
                <a:moveTo>
                  <a:pt x="2168208" y="3861816"/>
                </a:moveTo>
                <a:cubicBezTo>
                  <a:pt x="2171637" y="3875723"/>
                  <a:pt x="2171637" y="3899916"/>
                  <a:pt x="2175129" y="3920744"/>
                </a:cubicBezTo>
                <a:cubicBezTo>
                  <a:pt x="2161286" y="3879151"/>
                  <a:pt x="2137029" y="3796030"/>
                  <a:pt x="2137029" y="3789109"/>
                </a:cubicBezTo>
                <a:lnTo>
                  <a:pt x="2137029" y="3771773"/>
                </a:lnTo>
                <a:cubicBezTo>
                  <a:pt x="2150872" y="3799523"/>
                  <a:pt x="2161286" y="3827209"/>
                  <a:pt x="2168208" y="3861816"/>
                </a:cubicBezTo>
                <a:close/>
                <a:moveTo>
                  <a:pt x="5171059" y="3844544"/>
                </a:moveTo>
                <a:cubicBezTo>
                  <a:pt x="5171059" y="3851466"/>
                  <a:pt x="5153787" y="3951923"/>
                  <a:pt x="5143374" y="3979609"/>
                </a:cubicBezTo>
                <a:cubicBezTo>
                  <a:pt x="5150295" y="3934587"/>
                  <a:pt x="5164137" y="3844544"/>
                  <a:pt x="5164137" y="3837623"/>
                </a:cubicBezTo>
                <a:cubicBezTo>
                  <a:pt x="5164137" y="3827209"/>
                  <a:pt x="5157216" y="3782187"/>
                  <a:pt x="5150295" y="3754501"/>
                </a:cubicBezTo>
                <a:cubicBezTo>
                  <a:pt x="5157216" y="3778695"/>
                  <a:pt x="5171059" y="3813366"/>
                  <a:pt x="5171059" y="3844544"/>
                </a:cubicBezTo>
                <a:close/>
                <a:moveTo>
                  <a:pt x="5351209" y="3903409"/>
                </a:moveTo>
                <a:cubicBezTo>
                  <a:pt x="5316537" y="3837623"/>
                  <a:pt x="5278437" y="3771773"/>
                  <a:pt x="5202237" y="3705987"/>
                </a:cubicBezTo>
                <a:cubicBezTo>
                  <a:pt x="5271516" y="3754501"/>
                  <a:pt x="5330381" y="3837623"/>
                  <a:pt x="5351209" y="3903409"/>
                </a:cubicBezTo>
                <a:close/>
                <a:moveTo>
                  <a:pt x="2130108" y="3931095"/>
                </a:moveTo>
                <a:cubicBezTo>
                  <a:pt x="2130108" y="3938016"/>
                  <a:pt x="2126615" y="3969195"/>
                  <a:pt x="2126615" y="3986530"/>
                </a:cubicBezTo>
                <a:cubicBezTo>
                  <a:pt x="2123186" y="3976116"/>
                  <a:pt x="2112772" y="3962273"/>
                  <a:pt x="2112772" y="3955351"/>
                </a:cubicBezTo>
                <a:cubicBezTo>
                  <a:pt x="2098929" y="3886073"/>
                  <a:pt x="2109343" y="3813366"/>
                  <a:pt x="2078164" y="3747516"/>
                </a:cubicBezTo>
                <a:cubicBezTo>
                  <a:pt x="2071243" y="3730244"/>
                  <a:pt x="2057337" y="3702495"/>
                  <a:pt x="2046986" y="3702495"/>
                </a:cubicBezTo>
                <a:cubicBezTo>
                  <a:pt x="2040064" y="3702495"/>
                  <a:pt x="2043494" y="3705987"/>
                  <a:pt x="2043494" y="3709416"/>
                </a:cubicBezTo>
                <a:lnTo>
                  <a:pt x="2043494" y="3688651"/>
                </a:lnTo>
                <a:cubicBezTo>
                  <a:pt x="2105851" y="3716401"/>
                  <a:pt x="2130108" y="3868801"/>
                  <a:pt x="2130108" y="3931095"/>
                </a:cubicBezTo>
                <a:close/>
                <a:moveTo>
                  <a:pt x="505714" y="3740595"/>
                </a:moveTo>
                <a:cubicBezTo>
                  <a:pt x="491871" y="3740595"/>
                  <a:pt x="460692" y="3730244"/>
                  <a:pt x="453771" y="3726751"/>
                </a:cubicBezTo>
                <a:cubicBezTo>
                  <a:pt x="547243" y="3726751"/>
                  <a:pt x="651192" y="3699066"/>
                  <a:pt x="751586" y="3685223"/>
                </a:cubicBezTo>
                <a:cubicBezTo>
                  <a:pt x="716978" y="3692144"/>
                  <a:pt x="564578" y="3740595"/>
                  <a:pt x="505714" y="3740595"/>
                </a:cubicBezTo>
                <a:close/>
                <a:moveTo>
                  <a:pt x="1111821" y="3685223"/>
                </a:moveTo>
                <a:cubicBezTo>
                  <a:pt x="1077214" y="3712909"/>
                  <a:pt x="1018286" y="3744087"/>
                  <a:pt x="987108" y="3785616"/>
                </a:cubicBezTo>
                <a:cubicBezTo>
                  <a:pt x="938657" y="3844544"/>
                  <a:pt x="869378" y="3924173"/>
                  <a:pt x="841692" y="3986530"/>
                </a:cubicBezTo>
                <a:cubicBezTo>
                  <a:pt x="872808" y="3875723"/>
                  <a:pt x="994029" y="3726751"/>
                  <a:pt x="1111821" y="3681730"/>
                </a:cubicBezTo>
                <a:cubicBezTo>
                  <a:pt x="1111821" y="3681730"/>
                  <a:pt x="1115314" y="3681730"/>
                  <a:pt x="1111821" y="3685223"/>
                </a:cubicBezTo>
                <a:close/>
                <a:moveTo>
                  <a:pt x="3415094" y="3615944"/>
                </a:moveTo>
                <a:cubicBezTo>
                  <a:pt x="3529394" y="3747516"/>
                  <a:pt x="3678301" y="3834130"/>
                  <a:pt x="3806444" y="3834130"/>
                </a:cubicBezTo>
                <a:cubicBezTo>
                  <a:pt x="3830701" y="3834130"/>
                  <a:pt x="3889565" y="3809873"/>
                  <a:pt x="3906901" y="3802951"/>
                </a:cubicBezTo>
                <a:cubicBezTo>
                  <a:pt x="3872230" y="3827209"/>
                  <a:pt x="3809937" y="3851466"/>
                  <a:pt x="3771837" y="3851466"/>
                </a:cubicBezTo>
                <a:cubicBezTo>
                  <a:pt x="3650615" y="3851466"/>
                  <a:pt x="3491294" y="3737166"/>
                  <a:pt x="3401187" y="3612451"/>
                </a:cubicBezTo>
                <a:cubicBezTo>
                  <a:pt x="3404680" y="3612451"/>
                  <a:pt x="3411601" y="3615944"/>
                  <a:pt x="3415094" y="3615944"/>
                </a:cubicBezTo>
                <a:close/>
                <a:moveTo>
                  <a:pt x="2123186" y="3699066"/>
                </a:moveTo>
                <a:cubicBezTo>
                  <a:pt x="2133537" y="3716401"/>
                  <a:pt x="2150872" y="3737166"/>
                  <a:pt x="2164715" y="3757930"/>
                </a:cubicBezTo>
                <a:cubicBezTo>
                  <a:pt x="2182051" y="3778695"/>
                  <a:pt x="2192464" y="3809873"/>
                  <a:pt x="2220151" y="3827209"/>
                </a:cubicBezTo>
                <a:cubicBezTo>
                  <a:pt x="2282508" y="3872230"/>
                  <a:pt x="2358708" y="3903409"/>
                  <a:pt x="2424494" y="3903409"/>
                </a:cubicBezTo>
                <a:cubicBezTo>
                  <a:pt x="2535364" y="3903409"/>
                  <a:pt x="2576894" y="3778695"/>
                  <a:pt x="2590737" y="3778695"/>
                </a:cubicBezTo>
                <a:cubicBezTo>
                  <a:pt x="2597658" y="3778695"/>
                  <a:pt x="2621915" y="3789109"/>
                  <a:pt x="2632329" y="3789109"/>
                </a:cubicBezTo>
                <a:cubicBezTo>
                  <a:pt x="2670429" y="3789109"/>
                  <a:pt x="2718880" y="3730244"/>
                  <a:pt x="2739708" y="3688651"/>
                </a:cubicBezTo>
                <a:cubicBezTo>
                  <a:pt x="2746629" y="3709416"/>
                  <a:pt x="2750058" y="3744087"/>
                  <a:pt x="2750058" y="3751009"/>
                </a:cubicBezTo>
                <a:cubicBezTo>
                  <a:pt x="2750058" y="3820287"/>
                  <a:pt x="2715451" y="3830701"/>
                  <a:pt x="2642680" y="3903409"/>
                </a:cubicBezTo>
                <a:cubicBezTo>
                  <a:pt x="2625408" y="3920744"/>
                  <a:pt x="2590737" y="3927666"/>
                  <a:pt x="2587308" y="3955351"/>
                </a:cubicBezTo>
                <a:cubicBezTo>
                  <a:pt x="2580386" y="3976116"/>
                  <a:pt x="2587308" y="4021138"/>
                  <a:pt x="2587308" y="4028123"/>
                </a:cubicBezTo>
                <a:cubicBezTo>
                  <a:pt x="2587308" y="4052316"/>
                  <a:pt x="2504186" y="4125087"/>
                  <a:pt x="2493772" y="4125087"/>
                </a:cubicBezTo>
                <a:cubicBezTo>
                  <a:pt x="2486851" y="4125087"/>
                  <a:pt x="2441829" y="4111244"/>
                  <a:pt x="2434908" y="4111244"/>
                </a:cubicBezTo>
                <a:cubicBezTo>
                  <a:pt x="2396808" y="4111244"/>
                  <a:pt x="2400237" y="4180459"/>
                  <a:pt x="2324037" y="4180459"/>
                </a:cubicBezTo>
                <a:cubicBezTo>
                  <a:pt x="2292858" y="4180459"/>
                  <a:pt x="2247837" y="4152773"/>
                  <a:pt x="2202815" y="4152773"/>
                </a:cubicBezTo>
                <a:cubicBezTo>
                  <a:pt x="2150872" y="4152773"/>
                  <a:pt x="2092008" y="4197795"/>
                  <a:pt x="2078164" y="4197795"/>
                </a:cubicBezTo>
                <a:cubicBezTo>
                  <a:pt x="2067751" y="4197795"/>
                  <a:pt x="2022729" y="4170109"/>
                  <a:pt x="2022729" y="4152773"/>
                </a:cubicBezTo>
                <a:cubicBezTo>
                  <a:pt x="2022729" y="4142359"/>
                  <a:pt x="2036572" y="4100830"/>
                  <a:pt x="2036572" y="4093909"/>
                </a:cubicBezTo>
                <a:cubicBezTo>
                  <a:pt x="2036572" y="4083495"/>
                  <a:pt x="2033143" y="4090416"/>
                  <a:pt x="2029651" y="4086987"/>
                </a:cubicBezTo>
                <a:cubicBezTo>
                  <a:pt x="2029651" y="4080066"/>
                  <a:pt x="2033143" y="4069651"/>
                  <a:pt x="2033143" y="4059238"/>
                </a:cubicBezTo>
                <a:cubicBezTo>
                  <a:pt x="2033143" y="4017709"/>
                  <a:pt x="1984629" y="3983038"/>
                  <a:pt x="1970786" y="3944938"/>
                </a:cubicBezTo>
                <a:cubicBezTo>
                  <a:pt x="1960372" y="3910330"/>
                  <a:pt x="1956943" y="3851466"/>
                  <a:pt x="1956943" y="3841051"/>
                </a:cubicBezTo>
                <a:cubicBezTo>
                  <a:pt x="1956943" y="3841051"/>
                  <a:pt x="1977708" y="3813366"/>
                  <a:pt x="1977708" y="3796030"/>
                </a:cubicBezTo>
                <a:cubicBezTo>
                  <a:pt x="1977708" y="3757930"/>
                  <a:pt x="1950021" y="3726751"/>
                  <a:pt x="1950021" y="3702495"/>
                </a:cubicBezTo>
                <a:cubicBezTo>
                  <a:pt x="1950021" y="3681730"/>
                  <a:pt x="1981137" y="3654044"/>
                  <a:pt x="1974215" y="3633280"/>
                </a:cubicBezTo>
                <a:lnTo>
                  <a:pt x="1974215" y="3581273"/>
                </a:lnTo>
                <a:cubicBezTo>
                  <a:pt x="2001964" y="3636709"/>
                  <a:pt x="2067751" y="3692144"/>
                  <a:pt x="2123186" y="3699066"/>
                </a:cubicBezTo>
                <a:close/>
                <a:moveTo>
                  <a:pt x="1496251" y="3553587"/>
                </a:moveTo>
                <a:cubicBezTo>
                  <a:pt x="1513586" y="3577844"/>
                  <a:pt x="1513586" y="3584766"/>
                  <a:pt x="1513586" y="3612451"/>
                </a:cubicBezTo>
                <a:cubicBezTo>
                  <a:pt x="1513586" y="3643630"/>
                  <a:pt x="1506664" y="3657473"/>
                  <a:pt x="1475486" y="3695573"/>
                </a:cubicBezTo>
                <a:cubicBezTo>
                  <a:pt x="1499743" y="3660966"/>
                  <a:pt x="1503172" y="3636709"/>
                  <a:pt x="1503172" y="3609023"/>
                </a:cubicBezTo>
                <a:cubicBezTo>
                  <a:pt x="1503172" y="3588195"/>
                  <a:pt x="1503172" y="3574351"/>
                  <a:pt x="1485900" y="3553587"/>
                </a:cubicBezTo>
                <a:lnTo>
                  <a:pt x="1496251" y="3553587"/>
                </a:lnTo>
                <a:close/>
                <a:moveTo>
                  <a:pt x="5053330" y="3550095"/>
                </a:moveTo>
                <a:cubicBezTo>
                  <a:pt x="5035995" y="3546666"/>
                  <a:pt x="4997895" y="3588195"/>
                  <a:pt x="5001387" y="3609023"/>
                </a:cubicBezTo>
                <a:cubicBezTo>
                  <a:pt x="4994466" y="3581273"/>
                  <a:pt x="5032566" y="3550095"/>
                  <a:pt x="5042916" y="3550095"/>
                </a:cubicBezTo>
                <a:lnTo>
                  <a:pt x="5053330" y="3550095"/>
                </a:lnTo>
                <a:close/>
                <a:moveTo>
                  <a:pt x="1115314" y="3560509"/>
                </a:moveTo>
                <a:lnTo>
                  <a:pt x="949008" y="3560509"/>
                </a:lnTo>
                <a:cubicBezTo>
                  <a:pt x="852043" y="3570923"/>
                  <a:pt x="737743" y="3591687"/>
                  <a:pt x="644271" y="3636709"/>
                </a:cubicBezTo>
                <a:cubicBezTo>
                  <a:pt x="744664" y="3574351"/>
                  <a:pt x="897064" y="3550095"/>
                  <a:pt x="1004443" y="3550095"/>
                </a:cubicBezTo>
                <a:cubicBezTo>
                  <a:pt x="1039114" y="3550095"/>
                  <a:pt x="1084135" y="3546666"/>
                  <a:pt x="1115314" y="3560509"/>
                </a:cubicBezTo>
                <a:close/>
                <a:moveTo>
                  <a:pt x="3879215" y="3709416"/>
                </a:moveTo>
                <a:cubicBezTo>
                  <a:pt x="3934587" y="3712909"/>
                  <a:pt x="3948430" y="3712909"/>
                  <a:pt x="3958844" y="3712909"/>
                </a:cubicBezTo>
                <a:cubicBezTo>
                  <a:pt x="3965765" y="3712909"/>
                  <a:pt x="4014280" y="3709416"/>
                  <a:pt x="4041965" y="3702495"/>
                </a:cubicBezTo>
                <a:cubicBezTo>
                  <a:pt x="4066223" y="3699066"/>
                  <a:pt x="4093909" y="3695573"/>
                  <a:pt x="4121658" y="3685223"/>
                </a:cubicBezTo>
                <a:cubicBezTo>
                  <a:pt x="4145851" y="3678301"/>
                  <a:pt x="4187444" y="3660966"/>
                  <a:pt x="4197858" y="3660966"/>
                </a:cubicBezTo>
                <a:cubicBezTo>
                  <a:pt x="4215130" y="3660966"/>
                  <a:pt x="4239387" y="3730244"/>
                  <a:pt x="4242880" y="3751009"/>
                </a:cubicBezTo>
                <a:cubicBezTo>
                  <a:pt x="4246309" y="3754501"/>
                  <a:pt x="4242880" y="3768344"/>
                  <a:pt x="4246309" y="3778695"/>
                </a:cubicBezTo>
                <a:cubicBezTo>
                  <a:pt x="4253230" y="3799523"/>
                  <a:pt x="4277487" y="3830701"/>
                  <a:pt x="4277487" y="3841051"/>
                </a:cubicBezTo>
                <a:cubicBezTo>
                  <a:pt x="4277487" y="3882644"/>
                  <a:pt x="4222051" y="3906838"/>
                  <a:pt x="4222051" y="3927666"/>
                </a:cubicBezTo>
                <a:cubicBezTo>
                  <a:pt x="4222051" y="3934587"/>
                  <a:pt x="4228974" y="3962273"/>
                  <a:pt x="4228974" y="3969195"/>
                </a:cubicBezTo>
                <a:cubicBezTo>
                  <a:pt x="4228974" y="3993451"/>
                  <a:pt x="4211701" y="4066223"/>
                  <a:pt x="4183951" y="4080066"/>
                </a:cubicBezTo>
                <a:cubicBezTo>
                  <a:pt x="4170109" y="4086987"/>
                  <a:pt x="4163187" y="4093909"/>
                  <a:pt x="4152836" y="4097338"/>
                </a:cubicBezTo>
                <a:cubicBezTo>
                  <a:pt x="4145851" y="4100830"/>
                  <a:pt x="4132009" y="4097338"/>
                  <a:pt x="4128580" y="4100830"/>
                </a:cubicBezTo>
                <a:cubicBezTo>
                  <a:pt x="4100830" y="4107751"/>
                  <a:pt x="4107751" y="4132009"/>
                  <a:pt x="4100830" y="4149344"/>
                </a:cubicBezTo>
                <a:cubicBezTo>
                  <a:pt x="4090480" y="4173538"/>
                  <a:pt x="4052380" y="4232466"/>
                  <a:pt x="4021201" y="4242816"/>
                </a:cubicBezTo>
                <a:cubicBezTo>
                  <a:pt x="4007358" y="4249738"/>
                  <a:pt x="3983101" y="4253230"/>
                  <a:pt x="3976180" y="4253230"/>
                </a:cubicBezTo>
                <a:cubicBezTo>
                  <a:pt x="3924236" y="4253230"/>
                  <a:pt x="3917315" y="4215130"/>
                  <a:pt x="3899980" y="4215130"/>
                </a:cubicBezTo>
                <a:cubicBezTo>
                  <a:pt x="3882644" y="4215130"/>
                  <a:pt x="3854958" y="4305173"/>
                  <a:pt x="3799522" y="4305173"/>
                </a:cubicBezTo>
                <a:cubicBezTo>
                  <a:pt x="3761422" y="4305173"/>
                  <a:pt x="3740658" y="4294759"/>
                  <a:pt x="3699065" y="4270566"/>
                </a:cubicBezTo>
                <a:cubicBezTo>
                  <a:pt x="3719894" y="4267073"/>
                  <a:pt x="3740658" y="4260152"/>
                  <a:pt x="3761422" y="4253230"/>
                </a:cubicBezTo>
                <a:cubicBezTo>
                  <a:pt x="3761422" y="4253230"/>
                  <a:pt x="3761422" y="4249738"/>
                  <a:pt x="3754501" y="4249738"/>
                </a:cubicBezTo>
                <a:cubicBezTo>
                  <a:pt x="3744087" y="4249738"/>
                  <a:pt x="3699065" y="4260152"/>
                  <a:pt x="3692144" y="4260152"/>
                </a:cubicBezTo>
                <a:cubicBezTo>
                  <a:pt x="3660965" y="4260152"/>
                  <a:pt x="3615944" y="4163187"/>
                  <a:pt x="3615944" y="4159695"/>
                </a:cubicBezTo>
                <a:cubicBezTo>
                  <a:pt x="3602101" y="4111244"/>
                  <a:pt x="3595180" y="4055809"/>
                  <a:pt x="3577844" y="4010787"/>
                </a:cubicBezTo>
                <a:cubicBezTo>
                  <a:pt x="3567494" y="3979609"/>
                  <a:pt x="3508565" y="3924173"/>
                  <a:pt x="3480880" y="3910330"/>
                </a:cubicBezTo>
                <a:cubicBezTo>
                  <a:pt x="3442780" y="3889566"/>
                  <a:pt x="3428937" y="3882644"/>
                  <a:pt x="3397758" y="3882644"/>
                </a:cubicBezTo>
                <a:cubicBezTo>
                  <a:pt x="3390837" y="3882644"/>
                  <a:pt x="3342322" y="3889566"/>
                  <a:pt x="3331972" y="3889566"/>
                </a:cubicBezTo>
                <a:cubicBezTo>
                  <a:pt x="3307715" y="3889566"/>
                  <a:pt x="3300794" y="3892995"/>
                  <a:pt x="3293872" y="3858387"/>
                </a:cubicBezTo>
                <a:cubicBezTo>
                  <a:pt x="3276537" y="3757930"/>
                  <a:pt x="3158744" y="3716401"/>
                  <a:pt x="3092958" y="3692144"/>
                </a:cubicBezTo>
                <a:cubicBezTo>
                  <a:pt x="3054858" y="3681730"/>
                  <a:pt x="3009837" y="3643630"/>
                  <a:pt x="3002915" y="3605530"/>
                </a:cubicBezTo>
                <a:cubicBezTo>
                  <a:pt x="2999422" y="3581273"/>
                  <a:pt x="2978658" y="3539744"/>
                  <a:pt x="2971737" y="3518980"/>
                </a:cubicBezTo>
                <a:cubicBezTo>
                  <a:pt x="2989072" y="3539744"/>
                  <a:pt x="3065272" y="3574351"/>
                  <a:pt x="3092958" y="3574351"/>
                </a:cubicBezTo>
                <a:cubicBezTo>
                  <a:pt x="3103372" y="3574351"/>
                  <a:pt x="3131058" y="3567430"/>
                  <a:pt x="3141472" y="3567430"/>
                </a:cubicBezTo>
                <a:cubicBezTo>
                  <a:pt x="3144901" y="3567430"/>
                  <a:pt x="3162237" y="3584766"/>
                  <a:pt x="3162237" y="3595180"/>
                </a:cubicBezTo>
                <a:cubicBezTo>
                  <a:pt x="3162237" y="3602101"/>
                  <a:pt x="3137980" y="3615944"/>
                  <a:pt x="3137980" y="3622866"/>
                </a:cubicBezTo>
                <a:cubicBezTo>
                  <a:pt x="3137980" y="3695573"/>
                  <a:pt x="3252280" y="3747516"/>
                  <a:pt x="3290380" y="3747516"/>
                </a:cubicBezTo>
                <a:cubicBezTo>
                  <a:pt x="3300794" y="3747516"/>
                  <a:pt x="3345815" y="3716401"/>
                  <a:pt x="3352737" y="3716401"/>
                </a:cubicBezTo>
                <a:cubicBezTo>
                  <a:pt x="3363151" y="3716401"/>
                  <a:pt x="3411601" y="3768344"/>
                  <a:pt x="3442780" y="3789109"/>
                </a:cubicBezTo>
                <a:cubicBezTo>
                  <a:pt x="3477387" y="3816795"/>
                  <a:pt x="3529394" y="3841051"/>
                  <a:pt x="3574415" y="3854895"/>
                </a:cubicBezTo>
                <a:lnTo>
                  <a:pt x="3588258" y="3851466"/>
                </a:lnTo>
                <a:cubicBezTo>
                  <a:pt x="3512058" y="3820287"/>
                  <a:pt x="3435858" y="3778695"/>
                  <a:pt x="3359658" y="3709416"/>
                </a:cubicBezTo>
                <a:cubicBezTo>
                  <a:pt x="3387344" y="3678301"/>
                  <a:pt x="3390837" y="3629787"/>
                  <a:pt x="3394265" y="3602101"/>
                </a:cubicBezTo>
                <a:cubicBezTo>
                  <a:pt x="3439287" y="3633280"/>
                  <a:pt x="3508565" y="3543173"/>
                  <a:pt x="3512058" y="3501644"/>
                </a:cubicBezTo>
                <a:cubicBezTo>
                  <a:pt x="3622865" y="3622866"/>
                  <a:pt x="3754501" y="3692144"/>
                  <a:pt x="3879215" y="3709416"/>
                </a:cubicBezTo>
                <a:close/>
                <a:moveTo>
                  <a:pt x="5437759" y="3543173"/>
                </a:moveTo>
                <a:cubicBezTo>
                  <a:pt x="5410074" y="3550095"/>
                  <a:pt x="5365051" y="3491230"/>
                  <a:pt x="5365051" y="3473895"/>
                </a:cubicBezTo>
                <a:lnTo>
                  <a:pt x="5365051" y="3439287"/>
                </a:lnTo>
                <a:cubicBezTo>
                  <a:pt x="5358130" y="3466973"/>
                  <a:pt x="5392737" y="3532823"/>
                  <a:pt x="5437759" y="3543173"/>
                </a:cubicBezTo>
                <a:close/>
                <a:moveTo>
                  <a:pt x="4429887" y="3460051"/>
                </a:moveTo>
                <a:cubicBezTo>
                  <a:pt x="4443730" y="3491230"/>
                  <a:pt x="4474909" y="3494723"/>
                  <a:pt x="4499166" y="3508566"/>
                </a:cubicBezTo>
                <a:cubicBezTo>
                  <a:pt x="4523423" y="3522409"/>
                  <a:pt x="4519930" y="3557080"/>
                  <a:pt x="4533774" y="3577844"/>
                </a:cubicBezTo>
                <a:cubicBezTo>
                  <a:pt x="4547680" y="3598609"/>
                  <a:pt x="4558030" y="3598609"/>
                  <a:pt x="4582287" y="3598609"/>
                </a:cubicBezTo>
                <a:cubicBezTo>
                  <a:pt x="4620387" y="3598609"/>
                  <a:pt x="4599623" y="3577844"/>
                  <a:pt x="4648074" y="3543173"/>
                </a:cubicBezTo>
                <a:cubicBezTo>
                  <a:pt x="4661916" y="3532823"/>
                  <a:pt x="4682744" y="3539744"/>
                  <a:pt x="4700016" y="3529330"/>
                </a:cubicBezTo>
                <a:cubicBezTo>
                  <a:pt x="4720844" y="3518980"/>
                  <a:pt x="4741609" y="3487801"/>
                  <a:pt x="4765866" y="3480880"/>
                </a:cubicBezTo>
                <a:cubicBezTo>
                  <a:pt x="4803966" y="3463544"/>
                  <a:pt x="4855909" y="3487801"/>
                  <a:pt x="4894009" y="3446209"/>
                </a:cubicBezTo>
                <a:cubicBezTo>
                  <a:pt x="4894009" y="3449701"/>
                  <a:pt x="4890516" y="3456623"/>
                  <a:pt x="4887087" y="3463544"/>
                </a:cubicBezTo>
                <a:cubicBezTo>
                  <a:pt x="4880166" y="3473895"/>
                  <a:pt x="4869751" y="3487801"/>
                  <a:pt x="4855909" y="3494723"/>
                </a:cubicBezTo>
                <a:cubicBezTo>
                  <a:pt x="4845495" y="3501644"/>
                  <a:pt x="4814316" y="3508566"/>
                  <a:pt x="4814316" y="3532823"/>
                </a:cubicBezTo>
                <a:cubicBezTo>
                  <a:pt x="4814316" y="3539744"/>
                  <a:pt x="4828223" y="3560509"/>
                  <a:pt x="4828223" y="3570923"/>
                </a:cubicBezTo>
                <a:cubicBezTo>
                  <a:pt x="4828223" y="3598609"/>
                  <a:pt x="4776216" y="3609023"/>
                  <a:pt x="4765866" y="3609023"/>
                </a:cubicBezTo>
                <a:cubicBezTo>
                  <a:pt x="4762374" y="3602101"/>
                  <a:pt x="4758944" y="3591687"/>
                  <a:pt x="4752023" y="3591687"/>
                </a:cubicBezTo>
                <a:cubicBezTo>
                  <a:pt x="4731195" y="3591687"/>
                  <a:pt x="4731195" y="3612451"/>
                  <a:pt x="4727766" y="3626295"/>
                </a:cubicBezTo>
                <a:cubicBezTo>
                  <a:pt x="4707001" y="3678301"/>
                  <a:pt x="4644644" y="3685223"/>
                  <a:pt x="4606544" y="3685223"/>
                </a:cubicBezTo>
                <a:cubicBezTo>
                  <a:pt x="4599623" y="3685223"/>
                  <a:pt x="4578795" y="3685223"/>
                  <a:pt x="4568444" y="3678301"/>
                </a:cubicBezTo>
                <a:cubicBezTo>
                  <a:pt x="4554601" y="3674809"/>
                  <a:pt x="4540695" y="3671316"/>
                  <a:pt x="4537266" y="3664395"/>
                </a:cubicBezTo>
                <a:cubicBezTo>
                  <a:pt x="4526851" y="3647123"/>
                  <a:pt x="4530344" y="3626295"/>
                  <a:pt x="4519930" y="3612451"/>
                </a:cubicBezTo>
                <a:cubicBezTo>
                  <a:pt x="4513009" y="3595180"/>
                  <a:pt x="4467987" y="3567430"/>
                  <a:pt x="4457574" y="3567430"/>
                </a:cubicBezTo>
                <a:cubicBezTo>
                  <a:pt x="4447223" y="3567430"/>
                  <a:pt x="4422966" y="3574351"/>
                  <a:pt x="4412551" y="3574351"/>
                </a:cubicBezTo>
                <a:cubicBezTo>
                  <a:pt x="4405630" y="3574351"/>
                  <a:pt x="4391787" y="3557080"/>
                  <a:pt x="4384866" y="3550095"/>
                </a:cubicBezTo>
                <a:cubicBezTo>
                  <a:pt x="4346766" y="3525901"/>
                  <a:pt x="4315587" y="3539744"/>
                  <a:pt x="4280980" y="3536251"/>
                </a:cubicBezTo>
                <a:cubicBezTo>
                  <a:pt x="4298251" y="3532823"/>
                  <a:pt x="4315587" y="3522409"/>
                  <a:pt x="4332923" y="3515487"/>
                </a:cubicBezTo>
                <a:cubicBezTo>
                  <a:pt x="4339844" y="3511995"/>
                  <a:pt x="4353687" y="3487801"/>
                  <a:pt x="4353687" y="3484309"/>
                </a:cubicBezTo>
                <a:cubicBezTo>
                  <a:pt x="4374451" y="3477387"/>
                  <a:pt x="4422966" y="3449701"/>
                  <a:pt x="4419474" y="3421951"/>
                </a:cubicBezTo>
                <a:cubicBezTo>
                  <a:pt x="4419474" y="3411601"/>
                  <a:pt x="4419474" y="3408109"/>
                  <a:pt x="4426395" y="3404680"/>
                </a:cubicBezTo>
                <a:cubicBezTo>
                  <a:pt x="4426395" y="3421951"/>
                  <a:pt x="4422966" y="3442780"/>
                  <a:pt x="4429887" y="3460051"/>
                </a:cubicBezTo>
                <a:close/>
                <a:moveTo>
                  <a:pt x="3924236" y="3615944"/>
                </a:moveTo>
                <a:cubicBezTo>
                  <a:pt x="3983101" y="3615944"/>
                  <a:pt x="3993451" y="3619373"/>
                  <a:pt x="4000436" y="3619373"/>
                </a:cubicBezTo>
                <a:cubicBezTo>
                  <a:pt x="4010787" y="3619373"/>
                  <a:pt x="4066223" y="3612451"/>
                  <a:pt x="4097401" y="3605530"/>
                </a:cubicBezTo>
                <a:cubicBezTo>
                  <a:pt x="4125087" y="3602101"/>
                  <a:pt x="4156265" y="3591687"/>
                  <a:pt x="4183951" y="3581273"/>
                </a:cubicBezTo>
                <a:cubicBezTo>
                  <a:pt x="4208209" y="3574351"/>
                  <a:pt x="4253230" y="3550095"/>
                  <a:pt x="4263644" y="3550095"/>
                </a:cubicBezTo>
                <a:cubicBezTo>
                  <a:pt x="4270566" y="3550095"/>
                  <a:pt x="4315587" y="3550095"/>
                  <a:pt x="4343274" y="3557080"/>
                </a:cubicBezTo>
                <a:cubicBezTo>
                  <a:pt x="4350258" y="3557080"/>
                  <a:pt x="4367530" y="3567430"/>
                  <a:pt x="4377944" y="3577844"/>
                </a:cubicBezTo>
                <a:cubicBezTo>
                  <a:pt x="4152836" y="3622866"/>
                  <a:pt x="4118165" y="3674809"/>
                  <a:pt x="3938080" y="3674809"/>
                </a:cubicBezTo>
                <a:cubicBezTo>
                  <a:pt x="3861880" y="3674809"/>
                  <a:pt x="3792601" y="3660966"/>
                  <a:pt x="3719894" y="3622866"/>
                </a:cubicBezTo>
                <a:cubicBezTo>
                  <a:pt x="3660965" y="3591687"/>
                  <a:pt x="3581337" y="3557080"/>
                  <a:pt x="3529394" y="3498151"/>
                </a:cubicBezTo>
                <a:cubicBezTo>
                  <a:pt x="3508565" y="3477387"/>
                  <a:pt x="3508565" y="3446209"/>
                  <a:pt x="3494722" y="3421951"/>
                </a:cubicBezTo>
                <a:cubicBezTo>
                  <a:pt x="3515487" y="3425444"/>
                  <a:pt x="3536315" y="3415030"/>
                  <a:pt x="3557080" y="3404680"/>
                </a:cubicBezTo>
                <a:cubicBezTo>
                  <a:pt x="3640201" y="3536251"/>
                  <a:pt x="3806444" y="3609023"/>
                  <a:pt x="3924236" y="3615944"/>
                </a:cubicBezTo>
                <a:close/>
                <a:moveTo>
                  <a:pt x="1911921" y="3460051"/>
                </a:moveTo>
                <a:cubicBezTo>
                  <a:pt x="1929194" y="3525901"/>
                  <a:pt x="1956943" y="3525901"/>
                  <a:pt x="1956943" y="3577844"/>
                </a:cubicBezTo>
                <a:cubicBezTo>
                  <a:pt x="1956943" y="3588195"/>
                  <a:pt x="1956943" y="3626295"/>
                  <a:pt x="1946529" y="3650551"/>
                </a:cubicBezTo>
                <a:cubicBezTo>
                  <a:pt x="1936115" y="3674809"/>
                  <a:pt x="1922272" y="3685223"/>
                  <a:pt x="1922272" y="3705987"/>
                </a:cubicBezTo>
                <a:cubicBezTo>
                  <a:pt x="1922272" y="3716401"/>
                  <a:pt x="1939608" y="3754501"/>
                  <a:pt x="1946529" y="3785616"/>
                </a:cubicBezTo>
                <a:cubicBezTo>
                  <a:pt x="1929194" y="3757930"/>
                  <a:pt x="1877251" y="3723323"/>
                  <a:pt x="1863408" y="3692144"/>
                </a:cubicBezTo>
                <a:cubicBezTo>
                  <a:pt x="1846072" y="3654044"/>
                  <a:pt x="1832229" y="3577844"/>
                  <a:pt x="1832229" y="3529330"/>
                </a:cubicBezTo>
                <a:lnTo>
                  <a:pt x="1832229" y="3470466"/>
                </a:lnTo>
                <a:lnTo>
                  <a:pt x="1898015" y="3383851"/>
                </a:lnTo>
                <a:cubicBezTo>
                  <a:pt x="1901508" y="3408109"/>
                  <a:pt x="1905000" y="3435858"/>
                  <a:pt x="1911921" y="3460051"/>
                </a:cubicBezTo>
                <a:close/>
                <a:moveTo>
                  <a:pt x="4772787" y="3383851"/>
                </a:moveTo>
                <a:cubicBezTo>
                  <a:pt x="4769295" y="3387344"/>
                  <a:pt x="4765866" y="3383851"/>
                  <a:pt x="4755451" y="3383851"/>
                </a:cubicBezTo>
                <a:cubicBezTo>
                  <a:pt x="4717351" y="3383851"/>
                  <a:pt x="4644644" y="3456623"/>
                  <a:pt x="4620387" y="3466973"/>
                </a:cubicBezTo>
                <a:cubicBezTo>
                  <a:pt x="4654995" y="3425444"/>
                  <a:pt x="4700016" y="3390773"/>
                  <a:pt x="4741609" y="3380423"/>
                </a:cubicBezTo>
                <a:lnTo>
                  <a:pt x="4772787" y="3383851"/>
                </a:lnTo>
                <a:close/>
                <a:moveTo>
                  <a:pt x="4700016" y="3380423"/>
                </a:moveTo>
                <a:lnTo>
                  <a:pt x="4627309" y="3421951"/>
                </a:lnTo>
                <a:cubicBezTo>
                  <a:pt x="4648074" y="3404680"/>
                  <a:pt x="4668901" y="3390773"/>
                  <a:pt x="4689666" y="3380423"/>
                </a:cubicBezTo>
                <a:lnTo>
                  <a:pt x="4700016" y="3380423"/>
                </a:lnTo>
                <a:close/>
                <a:moveTo>
                  <a:pt x="2919794" y="3480880"/>
                </a:moveTo>
                <a:cubicBezTo>
                  <a:pt x="2944051" y="3505073"/>
                  <a:pt x="2961322" y="3543173"/>
                  <a:pt x="2968308" y="3577844"/>
                </a:cubicBezTo>
                <a:cubicBezTo>
                  <a:pt x="2978658" y="3615944"/>
                  <a:pt x="2978658" y="3657473"/>
                  <a:pt x="3030601" y="3695573"/>
                </a:cubicBezTo>
                <a:cubicBezTo>
                  <a:pt x="3044444" y="3705987"/>
                  <a:pt x="3065272" y="3716401"/>
                  <a:pt x="3086037" y="3723323"/>
                </a:cubicBezTo>
                <a:cubicBezTo>
                  <a:pt x="3127629" y="3740595"/>
                  <a:pt x="3176080" y="3757930"/>
                  <a:pt x="3221101" y="3792601"/>
                </a:cubicBezTo>
                <a:cubicBezTo>
                  <a:pt x="3255772" y="3820287"/>
                  <a:pt x="3255772" y="3861816"/>
                  <a:pt x="3273044" y="3896487"/>
                </a:cubicBezTo>
                <a:cubicBezTo>
                  <a:pt x="3286951" y="3920744"/>
                  <a:pt x="3311144" y="3920744"/>
                  <a:pt x="3331972" y="3920744"/>
                </a:cubicBezTo>
                <a:cubicBezTo>
                  <a:pt x="3338894" y="3920744"/>
                  <a:pt x="3390837" y="3913823"/>
                  <a:pt x="3401187" y="3913823"/>
                </a:cubicBezTo>
                <a:cubicBezTo>
                  <a:pt x="3439287" y="3913823"/>
                  <a:pt x="3532822" y="3972687"/>
                  <a:pt x="3550158" y="4024630"/>
                </a:cubicBezTo>
                <a:cubicBezTo>
                  <a:pt x="3574415" y="4097338"/>
                  <a:pt x="3570922" y="4177030"/>
                  <a:pt x="3629787" y="4253230"/>
                </a:cubicBezTo>
                <a:lnTo>
                  <a:pt x="3615944" y="4253230"/>
                </a:lnTo>
                <a:cubicBezTo>
                  <a:pt x="3460115" y="4218559"/>
                  <a:pt x="3273044" y="4066223"/>
                  <a:pt x="3137980" y="3896487"/>
                </a:cubicBezTo>
                <a:cubicBezTo>
                  <a:pt x="2992501" y="3709416"/>
                  <a:pt x="2874772" y="3529330"/>
                  <a:pt x="2819337" y="3345751"/>
                </a:cubicBezTo>
                <a:cubicBezTo>
                  <a:pt x="2843594" y="3390773"/>
                  <a:pt x="2878201" y="3432366"/>
                  <a:pt x="2919794" y="3480880"/>
                </a:cubicBezTo>
                <a:close/>
                <a:moveTo>
                  <a:pt x="5091430" y="3342323"/>
                </a:moveTo>
                <a:cubicBezTo>
                  <a:pt x="5101844" y="3418523"/>
                  <a:pt x="5164137" y="3397758"/>
                  <a:pt x="5164137" y="3466973"/>
                </a:cubicBezTo>
                <a:cubicBezTo>
                  <a:pt x="5164137" y="3473895"/>
                  <a:pt x="5153787" y="3484309"/>
                  <a:pt x="5153787" y="3494723"/>
                </a:cubicBezTo>
                <a:cubicBezTo>
                  <a:pt x="5153787" y="3501644"/>
                  <a:pt x="5209159" y="3539744"/>
                  <a:pt x="5209159" y="3550095"/>
                </a:cubicBezTo>
                <a:lnTo>
                  <a:pt x="5209159" y="3577844"/>
                </a:lnTo>
                <a:lnTo>
                  <a:pt x="5191887" y="3577844"/>
                </a:lnTo>
                <a:cubicBezTo>
                  <a:pt x="5122609" y="3557080"/>
                  <a:pt x="5108766" y="3477387"/>
                  <a:pt x="5101844" y="3435858"/>
                </a:cubicBezTo>
                <a:cubicBezTo>
                  <a:pt x="5098351" y="3401187"/>
                  <a:pt x="5087937" y="3366580"/>
                  <a:pt x="5067174" y="3331909"/>
                </a:cubicBezTo>
                <a:cubicBezTo>
                  <a:pt x="5074095" y="3335401"/>
                  <a:pt x="5084509" y="3338830"/>
                  <a:pt x="5091430" y="3342323"/>
                </a:cubicBezTo>
                <a:close/>
                <a:moveTo>
                  <a:pt x="5645595" y="3331909"/>
                </a:moveTo>
                <a:cubicBezTo>
                  <a:pt x="5607495" y="3318066"/>
                  <a:pt x="5562474" y="3324987"/>
                  <a:pt x="5524374" y="3290380"/>
                </a:cubicBezTo>
                <a:cubicBezTo>
                  <a:pt x="5558981" y="3314573"/>
                  <a:pt x="5604002" y="3311144"/>
                  <a:pt x="5645595" y="3331909"/>
                </a:cubicBezTo>
                <a:close/>
                <a:moveTo>
                  <a:pt x="5042916" y="3314573"/>
                </a:moveTo>
                <a:cubicBezTo>
                  <a:pt x="5042916" y="3321558"/>
                  <a:pt x="5029074" y="3370009"/>
                  <a:pt x="5029074" y="3380423"/>
                </a:cubicBezTo>
                <a:cubicBezTo>
                  <a:pt x="5029074" y="3491230"/>
                  <a:pt x="5091430" y="3570923"/>
                  <a:pt x="5091430" y="3591687"/>
                </a:cubicBezTo>
                <a:cubicBezTo>
                  <a:pt x="5091430" y="3598609"/>
                  <a:pt x="5070666" y="3626295"/>
                  <a:pt x="5067174" y="3647123"/>
                </a:cubicBezTo>
                <a:cubicBezTo>
                  <a:pt x="5060251" y="3667887"/>
                  <a:pt x="5060251" y="3699066"/>
                  <a:pt x="5053330" y="3726751"/>
                </a:cubicBezTo>
                <a:cubicBezTo>
                  <a:pt x="5053330" y="3726751"/>
                  <a:pt x="5053330" y="3730244"/>
                  <a:pt x="5056759" y="3733673"/>
                </a:cubicBezTo>
                <a:cubicBezTo>
                  <a:pt x="5081016" y="3695573"/>
                  <a:pt x="5081016" y="3643630"/>
                  <a:pt x="5094859" y="3605530"/>
                </a:cubicBezTo>
                <a:cubicBezTo>
                  <a:pt x="5136451" y="3709416"/>
                  <a:pt x="5229987" y="3837623"/>
                  <a:pt x="5261166" y="3917251"/>
                </a:cubicBezTo>
                <a:cubicBezTo>
                  <a:pt x="5299266" y="4003866"/>
                  <a:pt x="5313109" y="4097338"/>
                  <a:pt x="5333874" y="4187444"/>
                </a:cubicBezTo>
                <a:cubicBezTo>
                  <a:pt x="5337366" y="4180459"/>
                  <a:pt x="5340795" y="4173538"/>
                  <a:pt x="5340795" y="4163187"/>
                </a:cubicBezTo>
                <a:cubicBezTo>
                  <a:pt x="5340795" y="4156266"/>
                  <a:pt x="5320030" y="4066223"/>
                  <a:pt x="5306187" y="4024630"/>
                </a:cubicBezTo>
                <a:cubicBezTo>
                  <a:pt x="5285359" y="3948430"/>
                  <a:pt x="5250751" y="3872230"/>
                  <a:pt x="5219574" y="3813366"/>
                </a:cubicBezTo>
                <a:cubicBezTo>
                  <a:pt x="5150295" y="3681730"/>
                  <a:pt x="5053330" y="3532823"/>
                  <a:pt x="5042916" y="3394266"/>
                </a:cubicBezTo>
                <a:cubicBezTo>
                  <a:pt x="5035995" y="3335401"/>
                  <a:pt x="5046409" y="3324987"/>
                  <a:pt x="5049837" y="3318066"/>
                </a:cubicBezTo>
                <a:cubicBezTo>
                  <a:pt x="5053330" y="3321558"/>
                  <a:pt x="5056759" y="3324987"/>
                  <a:pt x="5056759" y="3328480"/>
                </a:cubicBezTo>
                <a:cubicBezTo>
                  <a:pt x="5070666" y="3373501"/>
                  <a:pt x="5077587" y="3421951"/>
                  <a:pt x="5084509" y="3470466"/>
                </a:cubicBezTo>
                <a:cubicBezTo>
                  <a:pt x="5087937" y="3487801"/>
                  <a:pt x="5091430" y="3508566"/>
                  <a:pt x="5101844" y="3529330"/>
                </a:cubicBezTo>
                <a:cubicBezTo>
                  <a:pt x="5112195" y="3553587"/>
                  <a:pt x="5160709" y="3591687"/>
                  <a:pt x="5184966" y="3595180"/>
                </a:cubicBezTo>
                <a:cubicBezTo>
                  <a:pt x="5188395" y="3595180"/>
                  <a:pt x="5202237" y="3598609"/>
                  <a:pt x="5205730" y="3602101"/>
                </a:cubicBezTo>
                <a:cubicBezTo>
                  <a:pt x="5229987" y="3609023"/>
                  <a:pt x="5212651" y="3591687"/>
                  <a:pt x="5233416" y="3591687"/>
                </a:cubicBezTo>
                <a:cubicBezTo>
                  <a:pt x="5247259" y="3591687"/>
                  <a:pt x="5261166" y="3636709"/>
                  <a:pt x="5354637" y="3678301"/>
                </a:cubicBezTo>
                <a:cubicBezTo>
                  <a:pt x="5361559" y="3681730"/>
                  <a:pt x="5368481" y="3695573"/>
                  <a:pt x="5371974" y="3702495"/>
                </a:cubicBezTo>
                <a:cubicBezTo>
                  <a:pt x="5389309" y="3730244"/>
                  <a:pt x="5406581" y="3744087"/>
                  <a:pt x="5406581" y="3768344"/>
                </a:cubicBezTo>
                <a:cubicBezTo>
                  <a:pt x="5406581" y="3778695"/>
                  <a:pt x="5392737" y="3796030"/>
                  <a:pt x="5392737" y="3802951"/>
                </a:cubicBezTo>
                <a:cubicBezTo>
                  <a:pt x="5392737" y="3813366"/>
                  <a:pt x="5427409" y="3841051"/>
                  <a:pt x="5441251" y="3861816"/>
                </a:cubicBezTo>
                <a:cubicBezTo>
                  <a:pt x="5458587" y="3889566"/>
                  <a:pt x="5472430" y="3920744"/>
                  <a:pt x="5486274" y="3948430"/>
                </a:cubicBezTo>
                <a:cubicBezTo>
                  <a:pt x="5468937" y="3948430"/>
                  <a:pt x="5462016" y="3944938"/>
                  <a:pt x="5462016" y="3955351"/>
                </a:cubicBezTo>
                <a:cubicBezTo>
                  <a:pt x="5462016" y="3965766"/>
                  <a:pt x="5496687" y="4017709"/>
                  <a:pt x="5496687" y="4028123"/>
                </a:cubicBezTo>
                <a:lnTo>
                  <a:pt x="5496687" y="4100830"/>
                </a:lnTo>
                <a:cubicBezTo>
                  <a:pt x="5465509" y="4097338"/>
                  <a:pt x="5468937" y="4114673"/>
                  <a:pt x="5468937" y="4125087"/>
                </a:cubicBezTo>
                <a:cubicBezTo>
                  <a:pt x="5468937" y="4135438"/>
                  <a:pt x="5486274" y="4197795"/>
                  <a:pt x="5486274" y="4204716"/>
                </a:cubicBezTo>
                <a:cubicBezTo>
                  <a:pt x="5486274" y="4222052"/>
                  <a:pt x="5462016" y="4235895"/>
                  <a:pt x="5462016" y="4246309"/>
                </a:cubicBezTo>
                <a:cubicBezTo>
                  <a:pt x="5462016" y="4256659"/>
                  <a:pt x="5468937" y="4280916"/>
                  <a:pt x="5472430" y="4312095"/>
                </a:cubicBezTo>
                <a:cubicBezTo>
                  <a:pt x="5468937" y="4301681"/>
                  <a:pt x="5465509" y="4287838"/>
                  <a:pt x="5458587" y="4280916"/>
                </a:cubicBezTo>
                <a:cubicBezTo>
                  <a:pt x="5451602" y="4263644"/>
                  <a:pt x="5430837" y="4242816"/>
                  <a:pt x="5420487" y="4242816"/>
                </a:cubicBezTo>
                <a:cubicBezTo>
                  <a:pt x="5413502" y="4242816"/>
                  <a:pt x="5403151" y="4270566"/>
                  <a:pt x="5385816" y="4284409"/>
                </a:cubicBezTo>
                <a:cubicBezTo>
                  <a:pt x="5371974" y="4270566"/>
                  <a:pt x="5354637" y="4253230"/>
                  <a:pt x="5344287" y="4239387"/>
                </a:cubicBezTo>
                <a:cubicBezTo>
                  <a:pt x="5337366" y="4228973"/>
                  <a:pt x="5306187" y="4156266"/>
                  <a:pt x="5292281" y="4156266"/>
                </a:cubicBezTo>
                <a:cubicBezTo>
                  <a:pt x="5281930" y="4156266"/>
                  <a:pt x="5268087" y="4180459"/>
                  <a:pt x="5257674" y="4180459"/>
                </a:cubicBezTo>
                <a:cubicBezTo>
                  <a:pt x="5226495" y="4180459"/>
                  <a:pt x="5174551" y="4073144"/>
                  <a:pt x="5153787" y="4073144"/>
                </a:cubicBezTo>
                <a:cubicBezTo>
                  <a:pt x="5146866" y="4073144"/>
                  <a:pt x="5139944" y="4080066"/>
                  <a:pt x="5132959" y="4080066"/>
                </a:cubicBezTo>
                <a:cubicBezTo>
                  <a:pt x="5108766" y="4080066"/>
                  <a:pt x="5067174" y="3986530"/>
                  <a:pt x="5056759" y="3986530"/>
                </a:cubicBezTo>
                <a:cubicBezTo>
                  <a:pt x="5049837" y="3986530"/>
                  <a:pt x="5039487" y="4000373"/>
                  <a:pt x="5032566" y="4003866"/>
                </a:cubicBezTo>
                <a:cubicBezTo>
                  <a:pt x="5029074" y="3955351"/>
                  <a:pt x="5029074" y="3899916"/>
                  <a:pt x="5018659" y="3854895"/>
                </a:cubicBezTo>
                <a:cubicBezTo>
                  <a:pt x="5018659" y="3844544"/>
                  <a:pt x="5001387" y="3837623"/>
                  <a:pt x="4997895" y="3834130"/>
                </a:cubicBezTo>
                <a:cubicBezTo>
                  <a:pt x="4966716" y="3775266"/>
                  <a:pt x="4928616" y="3733673"/>
                  <a:pt x="4928616" y="3681730"/>
                </a:cubicBezTo>
                <a:lnTo>
                  <a:pt x="4928616" y="3612451"/>
                </a:lnTo>
                <a:cubicBezTo>
                  <a:pt x="4935537" y="3584766"/>
                  <a:pt x="4935537" y="3557080"/>
                  <a:pt x="4939030" y="3529330"/>
                </a:cubicBezTo>
                <a:cubicBezTo>
                  <a:pt x="4942523" y="3487801"/>
                  <a:pt x="4949444" y="3446209"/>
                  <a:pt x="4956366" y="3404680"/>
                </a:cubicBezTo>
                <a:cubicBezTo>
                  <a:pt x="4963287" y="3363087"/>
                  <a:pt x="5011737" y="3321558"/>
                  <a:pt x="5022151" y="3279966"/>
                </a:cubicBezTo>
                <a:cubicBezTo>
                  <a:pt x="5029074" y="3286887"/>
                  <a:pt x="5042916" y="3304223"/>
                  <a:pt x="5042916" y="3314573"/>
                </a:cubicBezTo>
                <a:close/>
                <a:moveTo>
                  <a:pt x="4959795" y="3363087"/>
                </a:moveTo>
                <a:cubicBezTo>
                  <a:pt x="4959795" y="3349244"/>
                  <a:pt x="4959795" y="3335401"/>
                  <a:pt x="4956366" y="3321558"/>
                </a:cubicBezTo>
                <a:cubicBezTo>
                  <a:pt x="4952874" y="3338830"/>
                  <a:pt x="4949444" y="3359658"/>
                  <a:pt x="4942523" y="3380423"/>
                </a:cubicBezTo>
                <a:cubicBezTo>
                  <a:pt x="4942523" y="3380423"/>
                  <a:pt x="4862830" y="3456623"/>
                  <a:pt x="4835144" y="3456623"/>
                </a:cubicBezTo>
                <a:lnTo>
                  <a:pt x="4779709" y="3456623"/>
                </a:lnTo>
                <a:cubicBezTo>
                  <a:pt x="4790123" y="3446209"/>
                  <a:pt x="4807395" y="3449701"/>
                  <a:pt x="4817809" y="3432366"/>
                </a:cubicBezTo>
                <a:cubicBezTo>
                  <a:pt x="4821237" y="3425444"/>
                  <a:pt x="4824730" y="3411601"/>
                  <a:pt x="4828223" y="3404680"/>
                </a:cubicBezTo>
                <a:cubicBezTo>
                  <a:pt x="4835144" y="3387344"/>
                  <a:pt x="4845495" y="3370009"/>
                  <a:pt x="4862830" y="3363087"/>
                </a:cubicBezTo>
                <a:cubicBezTo>
                  <a:pt x="4876674" y="3352673"/>
                  <a:pt x="4897437" y="3352673"/>
                  <a:pt x="4914774" y="3342323"/>
                </a:cubicBezTo>
                <a:cubicBezTo>
                  <a:pt x="4945951" y="3324987"/>
                  <a:pt x="4980623" y="3300730"/>
                  <a:pt x="5015230" y="3273044"/>
                </a:cubicBezTo>
                <a:cubicBezTo>
                  <a:pt x="5001387" y="3300730"/>
                  <a:pt x="4980623" y="3331909"/>
                  <a:pt x="4959795" y="3363087"/>
                </a:cubicBezTo>
                <a:close/>
                <a:moveTo>
                  <a:pt x="1818386" y="3397758"/>
                </a:moveTo>
                <a:cubicBezTo>
                  <a:pt x="1811464" y="3418523"/>
                  <a:pt x="1818386" y="3453130"/>
                  <a:pt x="1804543" y="3477387"/>
                </a:cubicBezTo>
                <a:cubicBezTo>
                  <a:pt x="1752600" y="3557080"/>
                  <a:pt x="1683321" y="3622866"/>
                  <a:pt x="1624394" y="3705987"/>
                </a:cubicBezTo>
                <a:cubicBezTo>
                  <a:pt x="1565529" y="3785616"/>
                  <a:pt x="1461643" y="3906838"/>
                  <a:pt x="1371600" y="3934587"/>
                </a:cubicBezTo>
                <a:cubicBezTo>
                  <a:pt x="1347343" y="3941509"/>
                  <a:pt x="1319657" y="3938016"/>
                  <a:pt x="1298829" y="3941509"/>
                </a:cubicBezTo>
                <a:cubicBezTo>
                  <a:pt x="1274635" y="3944938"/>
                  <a:pt x="1246886" y="3958844"/>
                  <a:pt x="1219200" y="3965766"/>
                </a:cubicBezTo>
                <a:cubicBezTo>
                  <a:pt x="1205357" y="3969195"/>
                  <a:pt x="1188021" y="3965766"/>
                  <a:pt x="1170686" y="3965766"/>
                </a:cubicBezTo>
                <a:cubicBezTo>
                  <a:pt x="1160335" y="3965766"/>
                  <a:pt x="1143000" y="3969195"/>
                  <a:pt x="1132586" y="3983038"/>
                </a:cubicBezTo>
                <a:cubicBezTo>
                  <a:pt x="1070229" y="4035044"/>
                  <a:pt x="1011364" y="4090416"/>
                  <a:pt x="952500" y="4138930"/>
                </a:cubicBezTo>
                <a:cubicBezTo>
                  <a:pt x="942086" y="4118166"/>
                  <a:pt x="955992" y="4083495"/>
                  <a:pt x="924814" y="4083495"/>
                </a:cubicBezTo>
                <a:cubicBezTo>
                  <a:pt x="914400" y="4083495"/>
                  <a:pt x="886714" y="4093909"/>
                  <a:pt x="869378" y="4097338"/>
                </a:cubicBezTo>
                <a:cubicBezTo>
                  <a:pt x="827786" y="4107751"/>
                  <a:pt x="779335" y="4121595"/>
                  <a:pt x="737743" y="4118166"/>
                </a:cubicBezTo>
                <a:cubicBezTo>
                  <a:pt x="716978" y="4097338"/>
                  <a:pt x="723900" y="4062730"/>
                  <a:pt x="689292" y="4062730"/>
                </a:cubicBezTo>
                <a:cubicBezTo>
                  <a:pt x="678878" y="4062730"/>
                  <a:pt x="529971" y="4090416"/>
                  <a:pt x="519557" y="4090416"/>
                </a:cubicBezTo>
                <a:cubicBezTo>
                  <a:pt x="377571" y="4090416"/>
                  <a:pt x="498792" y="4003866"/>
                  <a:pt x="415671" y="4003866"/>
                </a:cubicBezTo>
                <a:cubicBezTo>
                  <a:pt x="408749" y="4003866"/>
                  <a:pt x="322135" y="4038473"/>
                  <a:pt x="273621" y="4045395"/>
                </a:cubicBezTo>
                <a:cubicBezTo>
                  <a:pt x="214757" y="4052316"/>
                  <a:pt x="197421" y="4048887"/>
                  <a:pt x="190500" y="4048887"/>
                </a:cubicBezTo>
                <a:cubicBezTo>
                  <a:pt x="162814" y="4048887"/>
                  <a:pt x="162814" y="4038473"/>
                  <a:pt x="162814" y="4017709"/>
                </a:cubicBezTo>
                <a:cubicBezTo>
                  <a:pt x="162814" y="3993451"/>
                  <a:pt x="183578" y="3976116"/>
                  <a:pt x="183578" y="3965766"/>
                </a:cubicBezTo>
                <a:cubicBezTo>
                  <a:pt x="183578" y="3948430"/>
                  <a:pt x="162814" y="3948430"/>
                  <a:pt x="155892" y="3948430"/>
                </a:cubicBezTo>
                <a:cubicBezTo>
                  <a:pt x="145478" y="3948430"/>
                  <a:pt x="103949" y="3944938"/>
                  <a:pt x="83121" y="3951923"/>
                </a:cubicBezTo>
                <a:cubicBezTo>
                  <a:pt x="62357" y="3955351"/>
                  <a:pt x="48514" y="3969195"/>
                  <a:pt x="31178" y="3979609"/>
                </a:cubicBezTo>
                <a:lnTo>
                  <a:pt x="31178" y="3969195"/>
                </a:lnTo>
                <a:cubicBezTo>
                  <a:pt x="62357" y="3944938"/>
                  <a:pt x="97028" y="3927666"/>
                  <a:pt x="121221" y="3899916"/>
                </a:cubicBezTo>
                <a:cubicBezTo>
                  <a:pt x="128207" y="3889566"/>
                  <a:pt x="121221" y="3875723"/>
                  <a:pt x="121221" y="3861816"/>
                </a:cubicBezTo>
                <a:cubicBezTo>
                  <a:pt x="131635" y="3799523"/>
                  <a:pt x="277114" y="3771773"/>
                  <a:pt x="277114" y="3716401"/>
                </a:cubicBezTo>
                <a:cubicBezTo>
                  <a:pt x="277114" y="3702495"/>
                  <a:pt x="273621" y="3695573"/>
                  <a:pt x="259778" y="3685223"/>
                </a:cubicBezTo>
                <a:cubicBezTo>
                  <a:pt x="284035" y="3657473"/>
                  <a:pt x="304800" y="3626295"/>
                  <a:pt x="335978" y="3602101"/>
                </a:cubicBezTo>
                <a:cubicBezTo>
                  <a:pt x="353314" y="3588195"/>
                  <a:pt x="377571" y="3577844"/>
                  <a:pt x="398335" y="3570923"/>
                </a:cubicBezTo>
                <a:cubicBezTo>
                  <a:pt x="419100" y="3560509"/>
                  <a:pt x="450278" y="3560509"/>
                  <a:pt x="477964" y="3550095"/>
                </a:cubicBezTo>
                <a:cubicBezTo>
                  <a:pt x="481457" y="3550095"/>
                  <a:pt x="488378" y="3546666"/>
                  <a:pt x="488378" y="3536251"/>
                </a:cubicBezTo>
                <a:cubicBezTo>
                  <a:pt x="488378" y="3525901"/>
                  <a:pt x="460692" y="3511995"/>
                  <a:pt x="457200" y="3511995"/>
                </a:cubicBezTo>
                <a:cubicBezTo>
                  <a:pt x="516064" y="3480880"/>
                  <a:pt x="626935" y="3442780"/>
                  <a:pt x="696214" y="3442780"/>
                </a:cubicBezTo>
                <a:cubicBezTo>
                  <a:pt x="703135" y="3442780"/>
                  <a:pt x="713486" y="3439287"/>
                  <a:pt x="723900" y="3442780"/>
                </a:cubicBezTo>
                <a:cubicBezTo>
                  <a:pt x="730821" y="3446209"/>
                  <a:pt x="734314" y="3453130"/>
                  <a:pt x="741235" y="3453130"/>
                </a:cubicBezTo>
                <a:cubicBezTo>
                  <a:pt x="758571" y="3453130"/>
                  <a:pt x="762000" y="3425444"/>
                  <a:pt x="762000" y="3418523"/>
                </a:cubicBezTo>
                <a:cubicBezTo>
                  <a:pt x="755078" y="3397758"/>
                  <a:pt x="793178" y="3366580"/>
                  <a:pt x="810514" y="3363087"/>
                </a:cubicBezTo>
                <a:cubicBezTo>
                  <a:pt x="852043" y="3349244"/>
                  <a:pt x="935164" y="3338830"/>
                  <a:pt x="942086" y="3338830"/>
                </a:cubicBezTo>
                <a:cubicBezTo>
                  <a:pt x="973264" y="3338830"/>
                  <a:pt x="1042543" y="3380423"/>
                  <a:pt x="1125664" y="3380423"/>
                </a:cubicBezTo>
                <a:cubicBezTo>
                  <a:pt x="1136078" y="3380423"/>
                  <a:pt x="1198435" y="3370009"/>
                  <a:pt x="1205357" y="3370009"/>
                </a:cubicBezTo>
                <a:cubicBezTo>
                  <a:pt x="1229551" y="3370009"/>
                  <a:pt x="1219200" y="3411601"/>
                  <a:pt x="1222629" y="3421951"/>
                </a:cubicBezTo>
                <a:cubicBezTo>
                  <a:pt x="1226121" y="3421951"/>
                  <a:pt x="1222629" y="3425444"/>
                  <a:pt x="1229551" y="3425444"/>
                </a:cubicBezTo>
                <a:cubicBezTo>
                  <a:pt x="1239964" y="3425444"/>
                  <a:pt x="1229551" y="3418523"/>
                  <a:pt x="1236535" y="3418523"/>
                </a:cubicBezTo>
                <a:cubicBezTo>
                  <a:pt x="1246886" y="3418523"/>
                  <a:pt x="1260729" y="3442780"/>
                  <a:pt x="1274635" y="3446209"/>
                </a:cubicBezTo>
                <a:cubicBezTo>
                  <a:pt x="1357757" y="3473895"/>
                  <a:pt x="1333500" y="3470466"/>
                  <a:pt x="1388872" y="3470466"/>
                </a:cubicBezTo>
                <a:cubicBezTo>
                  <a:pt x="1475486" y="3470466"/>
                  <a:pt x="1534351" y="3415030"/>
                  <a:pt x="1593278" y="3373501"/>
                </a:cubicBezTo>
                <a:cubicBezTo>
                  <a:pt x="1641729" y="3335401"/>
                  <a:pt x="1700594" y="3307651"/>
                  <a:pt x="1752600" y="3269551"/>
                </a:cubicBezTo>
                <a:lnTo>
                  <a:pt x="1787208" y="3269551"/>
                </a:lnTo>
                <a:cubicBezTo>
                  <a:pt x="1693672" y="3404680"/>
                  <a:pt x="1558608" y="3463544"/>
                  <a:pt x="1447800" y="3505073"/>
                </a:cubicBezTo>
                <a:cubicBezTo>
                  <a:pt x="1305751" y="3557080"/>
                  <a:pt x="1167257" y="3612451"/>
                  <a:pt x="1032129" y="3650551"/>
                </a:cubicBezTo>
                <a:cubicBezTo>
                  <a:pt x="1007935" y="3657473"/>
                  <a:pt x="962914" y="3674809"/>
                  <a:pt x="955992" y="3674809"/>
                </a:cubicBezTo>
                <a:cubicBezTo>
                  <a:pt x="945578" y="3674809"/>
                  <a:pt x="959421" y="3667887"/>
                  <a:pt x="949008" y="3667887"/>
                </a:cubicBezTo>
                <a:cubicBezTo>
                  <a:pt x="942086" y="3667887"/>
                  <a:pt x="910908" y="3685223"/>
                  <a:pt x="890143" y="3692144"/>
                </a:cubicBezTo>
                <a:cubicBezTo>
                  <a:pt x="852043" y="3705987"/>
                  <a:pt x="807021" y="3716401"/>
                  <a:pt x="768921" y="3730244"/>
                </a:cubicBezTo>
                <a:cubicBezTo>
                  <a:pt x="727392" y="3744087"/>
                  <a:pt x="692721" y="3768344"/>
                  <a:pt x="654621" y="3789109"/>
                </a:cubicBezTo>
                <a:cubicBezTo>
                  <a:pt x="557657" y="3837623"/>
                  <a:pt x="457200" y="3892995"/>
                  <a:pt x="363728" y="3972687"/>
                </a:cubicBezTo>
                <a:cubicBezTo>
                  <a:pt x="353314" y="3979609"/>
                  <a:pt x="353314" y="3993451"/>
                  <a:pt x="349821" y="4007295"/>
                </a:cubicBezTo>
                <a:cubicBezTo>
                  <a:pt x="356743" y="3996944"/>
                  <a:pt x="363728" y="3979609"/>
                  <a:pt x="381000" y="3969195"/>
                </a:cubicBezTo>
                <a:cubicBezTo>
                  <a:pt x="471043" y="3910330"/>
                  <a:pt x="561150" y="3854895"/>
                  <a:pt x="654621" y="3806444"/>
                </a:cubicBezTo>
                <a:cubicBezTo>
                  <a:pt x="696214" y="3785616"/>
                  <a:pt x="734314" y="3754501"/>
                  <a:pt x="779335" y="3740595"/>
                </a:cubicBezTo>
                <a:cubicBezTo>
                  <a:pt x="827786" y="3719830"/>
                  <a:pt x="883221" y="3716401"/>
                  <a:pt x="935164" y="3702495"/>
                </a:cubicBezTo>
                <a:cubicBezTo>
                  <a:pt x="969835" y="3695573"/>
                  <a:pt x="1014857" y="3685223"/>
                  <a:pt x="1056386" y="3671316"/>
                </a:cubicBezTo>
                <a:cubicBezTo>
                  <a:pt x="1153414" y="3643630"/>
                  <a:pt x="1271143" y="3598609"/>
                  <a:pt x="1371600" y="3564001"/>
                </a:cubicBezTo>
                <a:cubicBezTo>
                  <a:pt x="1361186" y="3584766"/>
                  <a:pt x="1350835" y="3609023"/>
                  <a:pt x="1336929" y="3629787"/>
                </a:cubicBezTo>
                <a:cubicBezTo>
                  <a:pt x="1309243" y="3674809"/>
                  <a:pt x="1264221" y="3726751"/>
                  <a:pt x="1257300" y="3785616"/>
                </a:cubicBezTo>
                <a:cubicBezTo>
                  <a:pt x="1291908" y="3730244"/>
                  <a:pt x="1333500" y="3674809"/>
                  <a:pt x="1364678" y="3619373"/>
                </a:cubicBezTo>
                <a:cubicBezTo>
                  <a:pt x="1375029" y="3598609"/>
                  <a:pt x="1385443" y="3577844"/>
                  <a:pt x="1388872" y="3557080"/>
                </a:cubicBezTo>
                <a:cubicBezTo>
                  <a:pt x="1510157" y="3508566"/>
                  <a:pt x="1669478" y="3453130"/>
                  <a:pt x="1773364" y="3307651"/>
                </a:cubicBezTo>
                <a:cubicBezTo>
                  <a:pt x="1780286" y="3297301"/>
                  <a:pt x="1787208" y="3283458"/>
                  <a:pt x="1794129" y="3269551"/>
                </a:cubicBezTo>
                <a:cubicBezTo>
                  <a:pt x="1814894" y="3266123"/>
                  <a:pt x="1839151" y="3259201"/>
                  <a:pt x="1863408" y="3248787"/>
                </a:cubicBezTo>
                <a:cubicBezTo>
                  <a:pt x="1846072" y="3293809"/>
                  <a:pt x="1828800" y="3352673"/>
                  <a:pt x="1818386" y="3397758"/>
                </a:cubicBezTo>
                <a:close/>
                <a:moveTo>
                  <a:pt x="1894586" y="3370009"/>
                </a:moveTo>
                <a:cubicBezTo>
                  <a:pt x="1894586" y="3380423"/>
                  <a:pt x="1856486" y="3418523"/>
                  <a:pt x="1835721" y="3442780"/>
                </a:cubicBezTo>
                <a:cubicBezTo>
                  <a:pt x="1842643" y="3380423"/>
                  <a:pt x="1852994" y="3300730"/>
                  <a:pt x="1884172" y="3241866"/>
                </a:cubicBezTo>
                <a:cubicBezTo>
                  <a:pt x="1863408" y="3279966"/>
                  <a:pt x="1894586" y="3328480"/>
                  <a:pt x="1894586" y="3370009"/>
                </a:cubicBezTo>
                <a:close/>
                <a:moveTo>
                  <a:pt x="1749108" y="3266123"/>
                </a:moveTo>
                <a:cubicBezTo>
                  <a:pt x="1603629" y="3279966"/>
                  <a:pt x="1503172" y="3435858"/>
                  <a:pt x="1392364" y="3435858"/>
                </a:cubicBezTo>
                <a:cubicBezTo>
                  <a:pt x="1357757" y="3435858"/>
                  <a:pt x="1278064" y="3425444"/>
                  <a:pt x="1260729" y="3387344"/>
                </a:cubicBezTo>
                <a:cubicBezTo>
                  <a:pt x="1281557" y="3356166"/>
                  <a:pt x="1309243" y="3352673"/>
                  <a:pt x="1330008" y="3352673"/>
                </a:cubicBezTo>
                <a:cubicBezTo>
                  <a:pt x="1340421" y="3352673"/>
                  <a:pt x="1388872" y="3359658"/>
                  <a:pt x="1399286" y="3359658"/>
                </a:cubicBezTo>
                <a:cubicBezTo>
                  <a:pt x="1406208" y="3359658"/>
                  <a:pt x="1416621" y="3359658"/>
                  <a:pt x="1426972" y="3356166"/>
                </a:cubicBezTo>
                <a:cubicBezTo>
                  <a:pt x="1433957" y="3349244"/>
                  <a:pt x="1433957" y="3331909"/>
                  <a:pt x="1440878" y="3321558"/>
                </a:cubicBezTo>
                <a:cubicBezTo>
                  <a:pt x="1444308" y="3311144"/>
                  <a:pt x="1451229" y="3304223"/>
                  <a:pt x="1461643" y="3300730"/>
                </a:cubicBezTo>
                <a:cubicBezTo>
                  <a:pt x="1482408" y="3286887"/>
                  <a:pt x="1527429" y="3273044"/>
                  <a:pt x="1534351" y="3273044"/>
                </a:cubicBezTo>
                <a:cubicBezTo>
                  <a:pt x="1544764" y="3273044"/>
                  <a:pt x="1589786" y="3283458"/>
                  <a:pt x="1600200" y="3283458"/>
                </a:cubicBezTo>
                <a:cubicBezTo>
                  <a:pt x="1627886" y="3283458"/>
                  <a:pt x="1676400" y="3262630"/>
                  <a:pt x="1693672" y="3241866"/>
                </a:cubicBezTo>
                <a:cubicBezTo>
                  <a:pt x="1711008" y="3252280"/>
                  <a:pt x="1731772" y="3262630"/>
                  <a:pt x="1749108" y="3266123"/>
                </a:cubicBezTo>
                <a:close/>
                <a:moveTo>
                  <a:pt x="3820287" y="3300730"/>
                </a:moveTo>
                <a:cubicBezTo>
                  <a:pt x="3761422" y="3300730"/>
                  <a:pt x="3681794" y="3304223"/>
                  <a:pt x="3640201" y="3262630"/>
                </a:cubicBezTo>
                <a:cubicBezTo>
                  <a:pt x="3688715" y="3293809"/>
                  <a:pt x="3747580" y="3290380"/>
                  <a:pt x="3803015" y="3290380"/>
                </a:cubicBezTo>
                <a:cubicBezTo>
                  <a:pt x="3875723" y="3290380"/>
                  <a:pt x="3958844" y="3283458"/>
                  <a:pt x="4038536" y="3231451"/>
                </a:cubicBezTo>
                <a:cubicBezTo>
                  <a:pt x="3955415" y="3293809"/>
                  <a:pt x="3896487" y="3300730"/>
                  <a:pt x="3820287" y="3300730"/>
                </a:cubicBezTo>
                <a:close/>
                <a:moveTo>
                  <a:pt x="5015230" y="3248787"/>
                </a:moveTo>
                <a:cubicBezTo>
                  <a:pt x="5015230" y="3259201"/>
                  <a:pt x="4984051" y="3276473"/>
                  <a:pt x="4973637" y="3286887"/>
                </a:cubicBezTo>
                <a:cubicBezTo>
                  <a:pt x="4932109" y="3318066"/>
                  <a:pt x="4845495" y="3356166"/>
                  <a:pt x="4797044" y="3356166"/>
                </a:cubicBezTo>
                <a:cubicBezTo>
                  <a:pt x="4786630" y="3356166"/>
                  <a:pt x="4758944" y="3342323"/>
                  <a:pt x="4752023" y="3352673"/>
                </a:cubicBezTo>
                <a:lnTo>
                  <a:pt x="4752023" y="3314573"/>
                </a:lnTo>
                <a:cubicBezTo>
                  <a:pt x="4776216" y="3266123"/>
                  <a:pt x="4876674" y="3293809"/>
                  <a:pt x="4876674" y="3262630"/>
                </a:cubicBezTo>
                <a:cubicBezTo>
                  <a:pt x="4876674" y="3252280"/>
                  <a:pt x="4866323" y="3245358"/>
                  <a:pt x="4866323" y="3234944"/>
                </a:cubicBezTo>
                <a:cubicBezTo>
                  <a:pt x="4866323" y="3217609"/>
                  <a:pt x="4883595" y="3221101"/>
                  <a:pt x="4887087" y="3221101"/>
                </a:cubicBezTo>
                <a:cubicBezTo>
                  <a:pt x="4894009" y="3221101"/>
                  <a:pt x="4918266" y="3231451"/>
                  <a:pt x="4928616" y="3231451"/>
                </a:cubicBezTo>
                <a:cubicBezTo>
                  <a:pt x="4935537" y="3231451"/>
                  <a:pt x="4973637" y="3217609"/>
                  <a:pt x="4997895" y="3203766"/>
                </a:cubicBezTo>
                <a:cubicBezTo>
                  <a:pt x="5004816" y="3217609"/>
                  <a:pt x="5015230" y="3241866"/>
                  <a:pt x="5015230" y="3248787"/>
                </a:cubicBezTo>
                <a:close/>
                <a:moveTo>
                  <a:pt x="2033143" y="3300730"/>
                </a:moveTo>
                <a:cubicBezTo>
                  <a:pt x="2053908" y="3328480"/>
                  <a:pt x="2116264" y="3331909"/>
                  <a:pt x="2116264" y="3373501"/>
                </a:cubicBezTo>
                <a:cubicBezTo>
                  <a:pt x="2116264" y="3418523"/>
                  <a:pt x="2060829" y="3394266"/>
                  <a:pt x="2060829" y="3435858"/>
                </a:cubicBezTo>
                <a:cubicBezTo>
                  <a:pt x="2060829" y="3484309"/>
                  <a:pt x="2161286" y="3553587"/>
                  <a:pt x="2161286" y="3605530"/>
                </a:cubicBezTo>
                <a:cubicBezTo>
                  <a:pt x="2161286" y="3650551"/>
                  <a:pt x="2119694" y="3643630"/>
                  <a:pt x="2112772" y="3678301"/>
                </a:cubicBezTo>
                <a:cubicBezTo>
                  <a:pt x="2026221" y="3640201"/>
                  <a:pt x="1970786" y="3539744"/>
                  <a:pt x="1946529" y="3473895"/>
                </a:cubicBezTo>
                <a:cubicBezTo>
                  <a:pt x="1925764" y="3425444"/>
                  <a:pt x="1898015" y="3300730"/>
                  <a:pt x="1898015" y="3241866"/>
                </a:cubicBezTo>
                <a:cubicBezTo>
                  <a:pt x="1898015" y="3217609"/>
                  <a:pt x="1974215" y="3186430"/>
                  <a:pt x="1984629" y="3186430"/>
                </a:cubicBezTo>
                <a:cubicBezTo>
                  <a:pt x="1995043" y="3224530"/>
                  <a:pt x="2001964" y="3262630"/>
                  <a:pt x="2033143" y="3300730"/>
                </a:cubicBezTo>
                <a:close/>
                <a:moveTo>
                  <a:pt x="5593651" y="3176080"/>
                </a:moveTo>
                <a:cubicBezTo>
                  <a:pt x="5607495" y="3179509"/>
                  <a:pt x="5631751" y="3179509"/>
                  <a:pt x="5652516" y="3189923"/>
                </a:cubicBezTo>
                <a:cubicBezTo>
                  <a:pt x="5662930" y="3196844"/>
                  <a:pt x="5669851" y="3221101"/>
                  <a:pt x="5676774" y="3238437"/>
                </a:cubicBezTo>
                <a:cubicBezTo>
                  <a:pt x="5687124" y="3269551"/>
                  <a:pt x="5701030" y="3311144"/>
                  <a:pt x="5701030" y="3349244"/>
                </a:cubicBezTo>
                <a:cubicBezTo>
                  <a:pt x="5701030" y="3363087"/>
                  <a:pt x="5694109" y="3421951"/>
                  <a:pt x="5673281" y="3421951"/>
                </a:cubicBezTo>
                <a:cubicBezTo>
                  <a:pt x="5666359" y="3421951"/>
                  <a:pt x="5662930" y="3415030"/>
                  <a:pt x="5652516" y="3415030"/>
                </a:cubicBezTo>
                <a:cubicBezTo>
                  <a:pt x="5635181" y="3415030"/>
                  <a:pt x="5642102" y="3442780"/>
                  <a:pt x="5642102" y="3442780"/>
                </a:cubicBezTo>
                <a:lnTo>
                  <a:pt x="5642102" y="3511995"/>
                </a:lnTo>
                <a:cubicBezTo>
                  <a:pt x="5624830" y="3605530"/>
                  <a:pt x="5579809" y="3619373"/>
                  <a:pt x="5527802" y="3619373"/>
                </a:cubicBezTo>
                <a:cubicBezTo>
                  <a:pt x="5507037" y="3619373"/>
                  <a:pt x="5489702" y="3602101"/>
                  <a:pt x="5465509" y="3595180"/>
                </a:cubicBezTo>
                <a:cubicBezTo>
                  <a:pt x="5455095" y="3605530"/>
                  <a:pt x="5434330" y="3671316"/>
                  <a:pt x="5399659" y="3671316"/>
                </a:cubicBezTo>
                <a:cubicBezTo>
                  <a:pt x="5378895" y="3671316"/>
                  <a:pt x="5337366" y="3643630"/>
                  <a:pt x="5333874" y="3640201"/>
                </a:cubicBezTo>
                <a:cubicBezTo>
                  <a:pt x="5330381" y="3640201"/>
                  <a:pt x="5323459" y="3640201"/>
                  <a:pt x="5320030" y="3636709"/>
                </a:cubicBezTo>
                <a:cubicBezTo>
                  <a:pt x="5299266" y="3633280"/>
                  <a:pt x="5261166" y="3581273"/>
                  <a:pt x="5250751" y="3570923"/>
                </a:cubicBezTo>
                <a:cubicBezTo>
                  <a:pt x="5243830" y="3564001"/>
                  <a:pt x="5233416" y="3567430"/>
                  <a:pt x="5226495" y="3570923"/>
                </a:cubicBezTo>
                <a:cubicBezTo>
                  <a:pt x="5240337" y="3522409"/>
                  <a:pt x="5157216" y="3508566"/>
                  <a:pt x="5178044" y="3473895"/>
                </a:cubicBezTo>
                <a:cubicBezTo>
                  <a:pt x="5181474" y="3460051"/>
                  <a:pt x="5167630" y="3442780"/>
                  <a:pt x="5164137" y="3425444"/>
                </a:cubicBezTo>
                <a:cubicBezTo>
                  <a:pt x="5178044" y="3425444"/>
                  <a:pt x="5191887" y="3421951"/>
                  <a:pt x="5205730" y="3415030"/>
                </a:cubicBezTo>
                <a:cubicBezTo>
                  <a:pt x="5219574" y="3439287"/>
                  <a:pt x="5243830" y="3449701"/>
                  <a:pt x="5264595" y="3449701"/>
                </a:cubicBezTo>
                <a:cubicBezTo>
                  <a:pt x="5275009" y="3449701"/>
                  <a:pt x="5281930" y="3446209"/>
                  <a:pt x="5288851" y="3442780"/>
                </a:cubicBezTo>
                <a:cubicBezTo>
                  <a:pt x="5285359" y="3460051"/>
                  <a:pt x="5281930" y="3487801"/>
                  <a:pt x="5281930" y="3498151"/>
                </a:cubicBezTo>
                <a:cubicBezTo>
                  <a:pt x="5281930" y="3522409"/>
                  <a:pt x="5275009" y="3543173"/>
                  <a:pt x="5313109" y="3574351"/>
                </a:cubicBezTo>
                <a:cubicBezTo>
                  <a:pt x="5313109" y="3574351"/>
                  <a:pt x="5316537" y="3574351"/>
                  <a:pt x="5320030" y="3570923"/>
                </a:cubicBezTo>
                <a:cubicBezTo>
                  <a:pt x="5302695" y="3557080"/>
                  <a:pt x="5292281" y="3511995"/>
                  <a:pt x="5292281" y="3498151"/>
                </a:cubicBezTo>
                <a:cubicBezTo>
                  <a:pt x="5292281" y="3404680"/>
                  <a:pt x="5306187" y="3466973"/>
                  <a:pt x="5351209" y="3366580"/>
                </a:cubicBezTo>
                <a:cubicBezTo>
                  <a:pt x="5361559" y="3370009"/>
                  <a:pt x="5378895" y="3373501"/>
                  <a:pt x="5389309" y="3373501"/>
                </a:cubicBezTo>
                <a:cubicBezTo>
                  <a:pt x="5410074" y="3373501"/>
                  <a:pt x="5455095" y="3359658"/>
                  <a:pt x="5472430" y="3324987"/>
                </a:cubicBezTo>
                <a:cubicBezTo>
                  <a:pt x="5503609" y="3370009"/>
                  <a:pt x="5555551" y="3404680"/>
                  <a:pt x="5600574" y="3408109"/>
                </a:cubicBezTo>
                <a:cubicBezTo>
                  <a:pt x="5576316" y="3383851"/>
                  <a:pt x="5513959" y="3366580"/>
                  <a:pt x="5486274" y="3321558"/>
                </a:cubicBezTo>
                <a:cubicBezTo>
                  <a:pt x="5475859" y="3304223"/>
                  <a:pt x="5479351" y="3283458"/>
                  <a:pt x="5472430" y="3262630"/>
                </a:cubicBezTo>
                <a:cubicBezTo>
                  <a:pt x="5503609" y="3252280"/>
                  <a:pt x="5510530" y="3224530"/>
                  <a:pt x="5510530" y="3203766"/>
                </a:cubicBezTo>
                <a:cubicBezTo>
                  <a:pt x="5510530" y="3196844"/>
                  <a:pt x="5503609" y="3165666"/>
                  <a:pt x="5500116" y="3137980"/>
                </a:cubicBezTo>
                <a:cubicBezTo>
                  <a:pt x="5531295" y="3158744"/>
                  <a:pt x="5562474" y="3169158"/>
                  <a:pt x="5593651" y="3176080"/>
                </a:cubicBezTo>
                <a:close/>
                <a:moveTo>
                  <a:pt x="4422966" y="3165666"/>
                </a:moveTo>
                <a:cubicBezTo>
                  <a:pt x="4405630" y="3151823"/>
                  <a:pt x="4395280" y="3158744"/>
                  <a:pt x="4395280" y="3141409"/>
                </a:cubicBezTo>
                <a:cubicBezTo>
                  <a:pt x="4395280" y="3124137"/>
                  <a:pt x="4402201" y="3127566"/>
                  <a:pt x="4433380" y="3124137"/>
                </a:cubicBezTo>
                <a:cubicBezTo>
                  <a:pt x="4429887" y="3134487"/>
                  <a:pt x="4426395" y="3151823"/>
                  <a:pt x="4422966" y="3165666"/>
                </a:cubicBezTo>
                <a:close/>
                <a:moveTo>
                  <a:pt x="4481830" y="3148330"/>
                </a:moveTo>
                <a:cubicBezTo>
                  <a:pt x="4481830" y="3169158"/>
                  <a:pt x="4516501" y="3200337"/>
                  <a:pt x="4516501" y="3200337"/>
                </a:cubicBezTo>
                <a:cubicBezTo>
                  <a:pt x="4516501" y="3210687"/>
                  <a:pt x="4506087" y="3245358"/>
                  <a:pt x="4506087" y="3252280"/>
                </a:cubicBezTo>
                <a:cubicBezTo>
                  <a:pt x="4506087" y="3324987"/>
                  <a:pt x="4613466" y="3366580"/>
                  <a:pt x="4648074" y="3366580"/>
                </a:cubicBezTo>
                <a:cubicBezTo>
                  <a:pt x="4658487" y="3366580"/>
                  <a:pt x="4720844" y="3356166"/>
                  <a:pt x="4731195" y="3356166"/>
                </a:cubicBezTo>
                <a:cubicBezTo>
                  <a:pt x="4748530" y="3356166"/>
                  <a:pt x="4772787" y="3373501"/>
                  <a:pt x="4800474" y="3373501"/>
                </a:cubicBezTo>
                <a:cubicBezTo>
                  <a:pt x="4810887" y="3373501"/>
                  <a:pt x="4828223" y="3370009"/>
                  <a:pt x="4842066" y="3366580"/>
                </a:cubicBezTo>
                <a:cubicBezTo>
                  <a:pt x="4835144" y="3376930"/>
                  <a:pt x="4821237" y="3383851"/>
                  <a:pt x="4814316" y="3397758"/>
                </a:cubicBezTo>
                <a:cubicBezTo>
                  <a:pt x="4807395" y="3404680"/>
                  <a:pt x="4807395" y="3421951"/>
                  <a:pt x="4800474" y="3425444"/>
                </a:cubicBezTo>
                <a:cubicBezTo>
                  <a:pt x="4772787" y="3442780"/>
                  <a:pt x="4748530" y="3442780"/>
                  <a:pt x="4748530" y="3477387"/>
                </a:cubicBezTo>
                <a:cubicBezTo>
                  <a:pt x="4748530" y="3484309"/>
                  <a:pt x="4717351" y="3501644"/>
                  <a:pt x="4703509" y="3508566"/>
                </a:cubicBezTo>
                <a:cubicBezTo>
                  <a:pt x="4686174" y="3518980"/>
                  <a:pt x="4661916" y="3515487"/>
                  <a:pt x="4648074" y="3522409"/>
                </a:cubicBezTo>
                <a:cubicBezTo>
                  <a:pt x="4609974" y="3536251"/>
                  <a:pt x="4609974" y="3577844"/>
                  <a:pt x="4578795" y="3577844"/>
                </a:cubicBezTo>
                <a:cubicBezTo>
                  <a:pt x="4568444" y="3577844"/>
                  <a:pt x="4554601" y="3577844"/>
                  <a:pt x="4551109" y="3564001"/>
                </a:cubicBezTo>
                <a:cubicBezTo>
                  <a:pt x="4547680" y="3546666"/>
                  <a:pt x="4537266" y="3515487"/>
                  <a:pt x="4513009" y="3494723"/>
                </a:cubicBezTo>
                <a:cubicBezTo>
                  <a:pt x="4481830" y="3470466"/>
                  <a:pt x="4447223" y="3466973"/>
                  <a:pt x="4447223" y="3432366"/>
                </a:cubicBezTo>
                <a:cubicBezTo>
                  <a:pt x="4447223" y="3421951"/>
                  <a:pt x="4443730" y="3421951"/>
                  <a:pt x="4457574" y="3418523"/>
                </a:cubicBezTo>
                <a:cubicBezTo>
                  <a:pt x="4450651" y="3411601"/>
                  <a:pt x="4450651" y="3397758"/>
                  <a:pt x="4443730" y="3394266"/>
                </a:cubicBezTo>
                <a:cubicBezTo>
                  <a:pt x="4436809" y="3383851"/>
                  <a:pt x="4416044" y="3380423"/>
                  <a:pt x="4412551" y="3370009"/>
                </a:cubicBezTo>
                <a:cubicBezTo>
                  <a:pt x="4405630" y="3352673"/>
                  <a:pt x="4409123" y="3321558"/>
                  <a:pt x="4409123" y="3311144"/>
                </a:cubicBezTo>
                <a:cubicBezTo>
                  <a:pt x="4409123" y="3300730"/>
                  <a:pt x="4450651" y="3273044"/>
                  <a:pt x="4450651" y="3255709"/>
                </a:cubicBezTo>
                <a:cubicBezTo>
                  <a:pt x="4450651" y="3245358"/>
                  <a:pt x="4443730" y="3234944"/>
                  <a:pt x="4443730" y="3228023"/>
                </a:cubicBezTo>
                <a:lnTo>
                  <a:pt x="4443730" y="3151823"/>
                </a:lnTo>
                <a:cubicBezTo>
                  <a:pt x="4447223" y="3137980"/>
                  <a:pt x="4474909" y="3103309"/>
                  <a:pt x="4488751" y="3103309"/>
                </a:cubicBezTo>
                <a:cubicBezTo>
                  <a:pt x="4485323" y="3120644"/>
                  <a:pt x="4481830" y="3137980"/>
                  <a:pt x="4481830" y="3148330"/>
                </a:cubicBezTo>
                <a:close/>
                <a:moveTo>
                  <a:pt x="2490280" y="3370009"/>
                </a:moveTo>
                <a:cubicBezTo>
                  <a:pt x="2490280" y="3380423"/>
                  <a:pt x="2497264" y="3390773"/>
                  <a:pt x="2497264" y="3401187"/>
                </a:cubicBezTo>
                <a:cubicBezTo>
                  <a:pt x="2469515" y="3276473"/>
                  <a:pt x="2358708" y="3179509"/>
                  <a:pt x="2324037" y="3096387"/>
                </a:cubicBezTo>
                <a:cubicBezTo>
                  <a:pt x="2386394" y="3179509"/>
                  <a:pt x="2490280" y="3283458"/>
                  <a:pt x="2490280" y="3370009"/>
                </a:cubicBezTo>
                <a:close/>
                <a:moveTo>
                  <a:pt x="2995994" y="3266123"/>
                </a:moveTo>
                <a:cubicBezTo>
                  <a:pt x="3096451" y="3293809"/>
                  <a:pt x="3127629" y="3352673"/>
                  <a:pt x="3127629" y="3421951"/>
                </a:cubicBezTo>
                <a:cubicBezTo>
                  <a:pt x="3127629" y="3466973"/>
                  <a:pt x="3113722" y="3456623"/>
                  <a:pt x="3113722" y="3484309"/>
                </a:cubicBezTo>
                <a:cubicBezTo>
                  <a:pt x="3113722" y="3491230"/>
                  <a:pt x="3134551" y="3532823"/>
                  <a:pt x="3144901" y="3557080"/>
                </a:cubicBezTo>
                <a:lnTo>
                  <a:pt x="3110294" y="3557080"/>
                </a:lnTo>
                <a:cubicBezTo>
                  <a:pt x="3020251" y="3543173"/>
                  <a:pt x="2909380" y="3449701"/>
                  <a:pt x="2843594" y="3356166"/>
                </a:cubicBezTo>
                <a:cubicBezTo>
                  <a:pt x="2826258" y="3328480"/>
                  <a:pt x="2805494" y="3297301"/>
                  <a:pt x="2791651" y="3269551"/>
                </a:cubicBezTo>
                <a:cubicBezTo>
                  <a:pt x="2784729" y="3255709"/>
                  <a:pt x="2739708" y="3120644"/>
                  <a:pt x="2739708" y="3089466"/>
                </a:cubicBezTo>
                <a:lnTo>
                  <a:pt x="2739708" y="3079051"/>
                </a:lnTo>
                <a:cubicBezTo>
                  <a:pt x="2746629" y="3075623"/>
                  <a:pt x="2753551" y="3075623"/>
                  <a:pt x="2760472" y="3072130"/>
                </a:cubicBezTo>
                <a:cubicBezTo>
                  <a:pt x="2802001" y="3155251"/>
                  <a:pt x="2916301" y="3245358"/>
                  <a:pt x="2995994" y="3266123"/>
                </a:cubicBezTo>
                <a:close/>
                <a:moveTo>
                  <a:pt x="2310194" y="3196844"/>
                </a:moveTo>
                <a:cubicBezTo>
                  <a:pt x="2337943" y="3245358"/>
                  <a:pt x="2351786" y="3311144"/>
                  <a:pt x="2362137" y="3370009"/>
                </a:cubicBezTo>
                <a:cubicBezTo>
                  <a:pt x="2365629" y="3380423"/>
                  <a:pt x="2369058" y="3401187"/>
                  <a:pt x="2369058" y="3418523"/>
                </a:cubicBezTo>
                <a:cubicBezTo>
                  <a:pt x="2372551" y="3439287"/>
                  <a:pt x="2376043" y="3463544"/>
                  <a:pt x="2376043" y="3484309"/>
                </a:cubicBezTo>
                <a:cubicBezTo>
                  <a:pt x="2379472" y="3518980"/>
                  <a:pt x="2379472" y="3557080"/>
                  <a:pt x="2379472" y="3581273"/>
                </a:cubicBezTo>
                <a:lnTo>
                  <a:pt x="2379472" y="3570923"/>
                </a:lnTo>
                <a:lnTo>
                  <a:pt x="2379472" y="3681730"/>
                </a:lnTo>
                <a:cubicBezTo>
                  <a:pt x="2351786" y="3501644"/>
                  <a:pt x="2369058" y="3304223"/>
                  <a:pt x="2258251" y="3127566"/>
                </a:cubicBezTo>
                <a:cubicBezTo>
                  <a:pt x="2244408" y="3106801"/>
                  <a:pt x="2233994" y="3086037"/>
                  <a:pt x="2223643" y="3065209"/>
                </a:cubicBezTo>
                <a:cubicBezTo>
                  <a:pt x="2258251" y="3092958"/>
                  <a:pt x="2289429" y="3155251"/>
                  <a:pt x="2310194" y="3196844"/>
                </a:cubicBezTo>
                <a:close/>
                <a:moveTo>
                  <a:pt x="4952874" y="3058287"/>
                </a:moveTo>
                <a:cubicBezTo>
                  <a:pt x="4852416" y="3061780"/>
                  <a:pt x="4752023" y="3148330"/>
                  <a:pt x="4651566" y="3234944"/>
                </a:cubicBezTo>
                <a:cubicBezTo>
                  <a:pt x="4741609" y="3131058"/>
                  <a:pt x="4842066" y="3065209"/>
                  <a:pt x="4939030" y="3054858"/>
                </a:cubicBezTo>
                <a:lnTo>
                  <a:pt x="4952874" y="3058287"/>
                </a:lnTo>
                <a:close/>
                <a:moveTo>
                  <a:pt x="5229987" y="3238437"/>
                </a:moveTo>
                <a:cubicBezTo>
                  <a:pt x="5195316" y="3217609"/>
                  <a:pt x="5178044" y="3137980"/>
                  <a:pt x="5178044" y="3106801"/>
                </a:cubicBezTo>
                <a:cubicBezTo>
                  <a:pt x="5178044" y="3096387"/>
                  <a:pt x="5181474" y="3068701"/>
                  <a:pt x="5181474" y="3047937"/>
                </a:cubicBezTo>
                <a:cubicBezTo>
                  <a:pt x="5184966" y="3103309"/>
                  <a:pt x="5178044" y="3179509"/>
                  <a:pt x="5229987" y="3238437"/>
                </a:cubicBezTo>
                <a:close/>
                <a:moveTo>
                  <a:pt x="4710430" y="3079051"/>
                </a:moveTo>
                <a:cubicBezTo>
                  <a:pt x="4765866" y="3027109"/>
                  <a:pt x="4831651" y="3041015"/>
                  <a:pt x="4894009" y="3030601"/>
                </a:cubicBezTo>
                <a:cubicBezTo>
                  <a:pt x="4845495" y="3041015"/>
                  <a:pt x="4765866" y="3044444"/>
                  <a:pt x="4710430" y="3079051"/>
                </a:cubicBezTo>
                <a:close/>
                <a:moveTo>
                  <a:pt x="1094486" y="3096387"/>
                </a:moveTo>
                <a:cubicBezTo>
                  <a:pt x="1066800" y="3096387"/>
                  <a:pt x="1049464" y="3092958"/>
                  <a:pt x="1014857" y="3065209"/>
                </a:cubicBezTo>
                <a:cubicBezTo>
                  <a:pt x="1066800" y="3079051"/>
                  <a:pt x="1059878" y="3086037"/>
                  <a:pt x="1091057" y="3086037"/>
                </a:cubicBezTo>
                <a:cubicBezTo>
                  <a:pt x="1139508" y="3086037"/>
                  <a:pt x="1208786" y="3065209"/>
                  <a:pt x="1260729" y="3013266"/>
                </a:cubicBezTo>
                <a:cubicBezTo>
                  <a:pt x="1205357" y="3079051"/>
                  <a:pt x="1146429" y="3096387"/>
                  <a:pt x="1094486" y="3096387"/>
                </a:cubicBezTo>
                <a:close/>
                <a:moveTo>
                  <a:pt x="5780659" y="3037523"/>
                </a:moveTo>
                <a:cubicBezTo>
                  <a:pt x="5759895" y="3013266"/>
                  <a:pt x="5721795" y="2995930"/>
                  <a:pt x="5704459" y="2992501"/>
                </a:cubicBezTo>
                <a:cubicBezTo>
                  <a:pt x="5728716" y="2999423"/>
                  <a:pt x="5763324" y="3009837"/>
                  <a:pt x="5780659" y="3037523"/>
                </a:cubicBezTo>
                <a:close/>
                <a:moveTo>
                  <a:pt x="5423916" y="3037523"/>
                </a:moveTo>
                <a:cubicBezTo>
                  <a:pt x="5434330" y="3037523"/>
                  <a:pt x="5437759" y="3023680"/>
                  <a:pt x="5448174" y="3020187"/>
                </a:cubicBezTo>
                <a:cubicBezTo>
                  <a:pt x="5455095" y="3013266"/>
                  <a:pt x="5475859" y="3009837"/>
                  <a:pt x="5486274" y="3009837"/>
                </a:cubicBezTo>
                <a:cubicBezTo>
                  <a:pt x="5517451" y="3009837"/>
                  <a:pt x="5541709" y="3041015"/>
                  <a:pt x="5565902" y="3058287"/>
                </a:cubicBezTo>
                <a:cubicBezTo>
                  <a:pt x="5572887" y="3044444"/>
                  <a:pt x="5600574" y="3034030"/>
                  <a:pt x="5607495" y="3034030"/>
                </a:cubicBezTo>
                <a:cubicBezTo>
                  <a:pt x="5669851" y="3034030"/>
                  <a:pt x="5690616" y="3082544"/>
                  <a:pt x="5711381" y="3082544"/>
                </a:cubicBezTo>
                <a:cubicBezTo>
                  <a:pt x="5721795" y="3082544"/>
                  <a:pt x="5735637" y="3075623"/>
                  <a:pt x="5746051" y="3075623"/>
                </a:cubicBezTo>
                <a:cubicBezTo>
                  <a:pt x="5784151" y="3075623"/>
                  <a:pt x="5794502" y="3103309"/>
                  <a:pt x="5794502" y="3127566"/>
                </a:cubicBezTo>
                <a:cubicBezTo>
                  <a:pt x="5794502" y="3151823"/>
                  <a:pt x="5791074" y="3169158"/>
                  <a:pt x="5773737" y="3193351"/>
                </a:cubicBezTo>
                <a:cubicBezTo>
                  <a:pt x="5759895" y="3172587"/>
                  <a:pt x="5746051" y="3144901"/>
                  <a:pt x="5735637" y="3120644"/>
                </a:cubicBezTo>
                <a:cubicBezTo>
                  <a:pt x="5732209" y="3124137"/>
                  <a:pt x="5732209" y="3120644"/>
                  <a:pt x="5732209" y="3127566"/>
                </a:cubicBezTo>
                <a:cubicBezTo>
                  <a:pt x="5732209" y="3137980"/>
                  <a:pt x="5742559" y="3176080"/>
                  <a:pt x="5752974" y="3196844"/>
                </a:cubicBezTo>
                <a:cubicBezTo>
                  <a:pt x="5621337" y="3165666"/>
                  <a:pt x="5472430" y="3144901"/>
                  <a:pt x="5358130" y="2992501"/>
                </a:cubicBezTo>
                <a:cubicBezTo>
                  <a:pt x="5382387" y="2999423"/>
                  <a:pt x="5423916" y="3037523"/>
                  <a:pt x="5423916" y="3037523"/>
                </a:cubicBezTo>
                <a:close/>
                <a:moveTo>
                  <a:pt x="4073144" y="3047937"/>
                </a:moveTo>
                <a:cubicBezTo>
                  <a:pt x="3990023" y="3120644"/>
                  <a:pt x="3879215" y="3176080"/>
                  <a:pt x="3792601" y="3176080"/>
                </a:cubicBezTo>
                <a:cubicBezTo>
                  <a:pt x="3723322" y="3176080"/>
                  <a:pt x="3577844" y="3158744"/>
                  <a:pt x="3560572" y="3089466"/>
                </a:cubicBezTo>
                <a:cubicBezTo>
                  <a:pt x="3584765" y="3092958"/>
                  <a:pt x="3622865" y="3106801"/>
                  <a:pt x="3633280" y="3106801"/>
                </a:cubicBezTo>
                <a:cubicBezTo>
                  <a:pt x="3640201" y="3106801"/>
                  <a:pt x="3678301" y="3082544"/>
                  <a:pt x="3688715" y="3082544"/>
                </a:cubicBezTo>
                <a:cubicBezTo>
                  <a:pt x="3695637" y="3082544"/>
                  <a:pt x="3730244" y="3089466"/>
                  <a:pt x="3751008" y="3099880"/>
                </a:cubicBezTo>
                <a:cubicBezTo>
                  <a:pt x="3764915" y="3110230"/>
                  <a:pt x="3775265" y="3127566"/>
                  <a:pt x="3789108" y="3137980"/>
                </a:cubicBezTo>
                <a:cubicBezTo>
                  <a:pt x="3796030" y="3131058"/>
                  <a:pt x="3803015" y="3110230"/>
                  <a:pt x="3803015" y="3106801"/>
                </a:cubicBezTo>
                <a:cubicBezTo>
                  <a:pt x="3809937" y="3061780"/>
                  <a:pt x="3903409" y="3072130"/>
                  <a:pt x="3903409" y="3044444"/>
                </a:cubicBezTo>
                <a:cubicBezTo>
                  <a:pt x="3903409" y="3034030"/>
                  <a:pt x="3899980" y="3034030"/>
                  <a:pt x="3896487" y="3027109"/>
                </a:cubicBezTo>
                <a:lnTo>
                  <a:pt x="3899980" y="2982087"/>
                </a:lnTo>
                <a:cubicBezTo>
                  <a:pt x="3951923" y="3034030"/>
                  <a:pt x="4014280" y="3037523"/>
                  <a:pt x="4073144" y="3047937"/>
                </a:cubicBezTo>
                <a:close/>
                <a:moveTo>
                  <a:pt x="5361559" y="3234944"/>
                </a:moveTo>
                <a:cubicBezTo>
                  <a:pt x="5302695" y="3210687"/>
                  <a:pt x="5209159" y="3096387"/>
                  <a:pt x="5209159" y="3037523"/>
                </a:cubicBezTo>
                <a:lnTo>
                  <a:pt x="5209159" y="2964815"/>
                </a:lnTo>
                <a:cubicBezTo>
                  <a:pt x="5212651" y="3051366"/>
                  <a:pt x="5257674" y="3165666"/>
                  <a:pt x="5361559" y="3234944"/>
                </a:cubicBezTo>
                <a:close/>
                <a:moveTo>
                  <a:pt x="2507615" y="3092958"/>
                </a:moveTo>
                <a:cubicBezTo>
                  <a:pt x="2545715" y="3092958"/>
                  <a:pt x="2566480" y="3079051"/>
                  <a:pt x="2611501" y="3051366"/>
                </a:cubicBezTo>
                <a:cubicBezTo>
                  <a:pt x="2608072" y="3058287"/>
                  <a:pt x="2604580" y="3068701"/>
                  <a:pt x="2601151" y="3075623"/>
                </a:cubicBezTo>
                <a:cubicBezTo>
                  <a:pt x="2594229" y="3079051"/>
                  <a:pt x="2583815" y="3079051"/>
                  <a:pt x="2573464" y="3082544"/>
                </a:cubicBezTo>
                <a:cubicBezTo>
                  <a:pt x="2580386" y="3086037"/>
                  <a:pt x="2590737" y="3089466"/>
                  <a:pt x="2601151" y="3092958"/>
                </a:cubicBezTo>
                <a:cubicBezTo>
                  <a:pt x="2597658" y="3103309"/>
                  <a:pt x="2597658" y="3113723"/>
                  <a:pt x="2597658" y="3120644"/>
                </a:cubicBezTo>
                <a:cubicBezTo>
                  <a:pt x="2597658" y="3193351"/>
                  <a:pt x="2621915" y="3328480"/>
                  <a:pt x="2656586" y="3390773"/>
                </a:cubicBezTo>
                <a:cubicBezTo>
                  <a:pt x="2673858" y="3415030"/>
                  <a:pt x="2677351" y="3446209"/>
                  <a:pt x="2691194" y="3473895"/>
                </a:cubicBezTo>
                <a:cubicBezTo>
                  <a:pt x="2705037" y="3498151"/>
                  <a:pt x="2722372" y="3522409"/>
                  <a:pt x="2732786" y="3550095"/>
                </a:cubicBezTo>
                <a:cubicBezTo>
                  <a:pt x="2736215" y="3553587"/>
                  <a:pt x="2736215" y="3567430"/>
                  <a:pt x="2736215" y="3577844"/>
                </a:cubicBezTo>
                <a:cubicBezTo>
                  <a:pt x="2736215" y="3584766"/>
                  <a:pt x="2732786" y="3609023"/>
                  <a:pt x="2732786" y="3622866"/>
                </a:cubicBezTo>
                <a:cubicBezTo>
                  <a:pt x="2729294" y="3622866"/>
                  <a:pt x="2725801" y="3619373"/>
                  <a:pt x="2722372" y="3619373"/>
                </a:cubicBezTo>
                <a:cubicBezTo>
                  <a:pt x="2718880" y="3629787"/>
                  <a:pt x="2722372" y="3643630"/>
                  <a:pt x="2718880" y="3654044"/>
                </a:cubicBezTo>
                <a:cubicBezTo>
                  <a:pt x="2705037" y="3692144"/>
                  <a:pt x="2663508" y="3754501"/>
                  <a:pt x="2628837" y="3754501"/>
                </a:cubicBezTo>
                <a:cubicBezTo>
                  <a:pt x="2618486" y="3754501"/>
                  <a:pt x="2594229" y="3740595"/>
                  <a:pt x="2583815" y="3740595"/>
                </a:cubicBezTo>
                <a:cubicBezTo>
                  <a:pt x="2542286" y="3740595"/>
                  <a:pt x="2535364" y="3865309"/>
                  <a:pt x="2417572" y="3865309"/>
                </a:cubicBezTo>
                <a:cubicBezTo>
                  <a:pt x="2358708" y="3865309"/>
                  <a:pt x="2292858" y="3844544"/>
                  <a:pt x="2240915" y="3802951"/>
                </a:cubicBezTo>
                <a:cubicBezTo>
                  <a:pt x="2206308" y="3778695"/>
                  <a:pt x="2185543" y="3737166"/>
                  <a:pt x="2154364" y="3702495"/>
                </a:cubicBezTo>
                <a:cubicBezTo>
                  <a:pt x="2161286" y="3699066"/>
                  <a:pt x="2171637" y="3699066"/>
                  <a:pt x="2178558" y="3695573"/>
                </a:cubicBezTo>
                <a:cubicBezTo>
                  <a:pt x="2171637" y="3692144"/>
                  <a:pt x="2161286" y="3692144"/>
                  <a:pt x="2147443" y="3692144"/>
                </a:cubicBezTo>
                <a:cubicBezTo>
                  <a:pt x="2147443" y="3688651"/>
                  <a:pt x="2143951" y="3685223"/>
                  <a:pt x="2140521" y="3681730"/>
                </a:cubicBezTo>
                <a:cubicBezTo>
                  <a:pt x="2175129" y="3664395"/>
                  <a:pt x="2188972" y="3629787"/>
                  <a:pt x="2188972" y="3605530"/>
                </a:cubicBezTo>
                <a:cubicBezTo>
                  <a:pt x="2188972" y="3546666"/>
                  <a:pt x="2137029" y="3511995"/>
                  <a:pt x="2088515" y="3446209"/>
                </a:cubicBezTo>
                <a:lnTo>
                  <a:pt x="2088515" y="3435858"/>
                </a:lnTo>
                <a:cubicBezTo>
                  <a:pt x="2123186" y="3418523"/>
                  <a:pt x="2143951" y="3411601"/>
                  <a:pt x="2143951" y="3376930"/>
                </a:cubicBezTo>
                <a:cubicBezTo>
                  <a:pt x="2143951" y="3335401"/>
                  <a:pt x="2105851" y="3321558"/>
                  <a:pt x="2064321" y="3297301"/>
                </a:cubicBezTo>
                <a:cubicBezTo>
                  <a:pt x="2040064" y="3286887"/>
                  <a:pt x="1995043" y="3183001"/>
                  <a:pt x="1995043" y="3176080"/>
                </a:cubicBezTo>
                <a:cubicBezTo>
                  <a:pt x="1995043" y="3165666"/>
                  <a:pt x="2064321" y="3106801"/>
                  <a:pt x="2095437" y="3068701"/>
                </a:cubicBezTo>
                <a:cubicBezTo>
                  <a:pt x="2123186" y="3037523"/>
                  <a:pt x="2182051" y="2975166"/>
                  <a:pt x="2192464" y="2975166"/>
                </a:cubicBezTo>
                <a:cubicBezTo>
                  <a:pt x="2199386" y="2975166"/>
                  <a:pt x="2209737" y="2982087"/>
                  <a:pt x="2216658" y="2982087"/>
                </a:cubicBezTo>
                <a:cubicBezTo>
                  <a:pt x="2227072" y="2985580"/>
                  <a:pt x="2254758" y="2989009"/>
                  <a:pt x="2265172" y="2989009"/>
                </a:cubicBezTo>
                <a:cubicBezTo>
                  <a:pt x="2310194" y="2989009"/>
                  <a:pt x="2310194" y="2985580"/>
                  <a:pt x="2372551" y="2964815"/>
                </a:cubicBezTo>
                <a:cubicBezTo>
                  <a:pt x="2379472" y="3037523"/>
                  <a:pt x="2441829" y="3092958"/>
                  <a:pt x="2507615" y="3092958"/>
                </a:cubicBezTo>
                <a:close/>
                <a:moveTo>
                  <a:pt x="5929630" y="3058287"/>
                </a:moveTo>
                <a:cubicBezTo>
                  <a:pt x="5863781" y="2985580"/>
                  <a:pt x="5770309" y="2923223"/>
                  <a:pt x="5701030" y="2919730"/>
                </a:cubicBezTo>
                <a:cubicBezTo>
                  <a:pt x="5707951" y="2919730"/>
                  <a:pt x="5714874" y="2916301"/>
                  <a:pt x="5725224" y="2916301"/>
                </a:cubicBezTo>
                <a:cubicBezTo>
                  <a:pt x="5777230" y="2916301"/>
                  <a:pt x="5894959" y="3009837"/>
                  <a:pt x="5929630" y="3058287"/>
                </a:cubicBezTo>
                <a:close/>
                <a:moveTo>
                  <a:pt x="4183951" y="2971737"/>
                </a:moveTo>
                <a:cubicBezTo>
                  <a:pt x="4190873" y="2971737"/>
                  <a:pt x="4239387" y="2947480"/>
                  <a:pt x="4249801" y="2947480"/>
                </a:cubicBezTo>
                <a:cubicBezTo>
                  <a:pt x="4256723" y="2947480"/>
                  <a:pt x="4371023" y="2989009"/>
                  <a:pt x="4381374" y="2989009"/>
                </a:cubicBezTo>
                <a:cubicBezTo>
                  <a:pt x="4395280" y="2989009"/>
                  <a:pt x="4429887" y="2968244"/>
                  <a:pt x="4443730" y="2961323"/>
                </a:cubicBezTo>
                <a:cubicBezTo>
                  <a:pt x="4450651" y="2954401"/>
                  <a:pt x="4467987" y="2950909"/>
                  <a:pt x="4481830" y="2947480"/>
                </a:cubicBezTo>
                <a:cubicBezTo>
                  <a:pt x="4516501" y="2937066"/>
                  <a:pt x="4558030" y="2947480"/>
                  <a:pt x="4596130" y="2930144"/>
                </a:cubicBezTo>
                <a:cubicBezTo>
                  <a:pt x="4447223" y="2995930"/>
                  <a:pt x="4298251" y="3027109"/>
                  <a:pt x="4149344" y="3027109"/>
                </a:cubicBezTo>
                <a:cubicBezTo>
                  <a:pt x="4073144" y="3027109"/>
                  <a:pt x="3979609" y="3020187"/>
                  <a:pt x="3906901" y="2971737"/>
                </a:cubicBezTo>
                <a:cubicBezTo>
                  <a:pt x="3913823" y="2968244"/>
                  <a:pt x="3927665" y="2961323"/>
                  <a:pt x="3938080" y="2957830"/>
                </a:cubicBezTo>
                <a:cubicBezTo>
                  <a:pt x="3969258" y="2943987"/>
                  <a:pt x="4000436" y="2926715"/>
                  <a:pt x="4031551" y="2905887"/>
                </a:cubicBezTo>
                <a:lnTo>
                  <a:pt x="4059301" y="2905887"/>
                </a:lnTo>
                <a:cubicBezTo>
                  <a:pt x="4145851" y="2905887"/>
                  <a:pt x="4156265" y="2971737"/>
                  <a:pt x="4183951" y="2971737"/>
                </a:cubicBezTo>
                <a:close/>
                <a:moveTo>
                  <a:pt x="4880166" y="2975166"/>
                </a:moveTo>
                <a:cubicBezTo>
                  <a:pt x="4894009" y="2975166"/>
                  <a:pt x="4914774" y="2971737"/>
                  <a:pt x="4932109" y="2957830"/>
                </a:cubicBezTo>
                <a:cubicBezTo>
                  <a:pt x="4994466" y="3068701"/>
                  <a:pt x="5004816" y="2992501"/>
                  <a:pt x="5004816" y="3079051"/>
                </a:cubicBezTo>
                <a:cubicBezTo>
                  <a:pt x="5004816" y="3086037"/>
                  <a:pt x="5001387" y="3103309"/>
                  <a:pt x="5001387" y="3193351"/>
                </a:cubicBezTo>
                <a:cubicBezTo>
                  <a:pt x="4980623" y="3200337"/>
                  <a:pt x="4942523" y="3214180"/>
                  <a:pt x="4932109" y="3214180"/>
                </a:cubicBezTo>
                <a:cubicBezTo>
                  <a:pt x="4925187" y="3214180"/>
                  <a:pt x="4894009" y="3203766"/>
                  <a:pt x="4883595" y="3203766"/>
                </a:cubicBezTo>
                <a:cubicBezTo>
                  <a:pt x="4862830" y="3203766"/>
                  <a:pt x="4848987" y="3217609"/>
                  <a:pt x="4848987" y="3234944"/>
                </a:cubicBezTo>
                <a:cubicBezTo>
                  <a:pt x="4848987" y="3245358"/>
                  <a:pt x="4855909" y="3255709"/>
                  <a:pt x="4855909" y="3262630"/>
                </a:cubicBezTo>
                <a:cubicBezTo>
                  <a:pt x="4817809" y="3269551"/>
                  <a:pt x="4710430" y="3259201"/>
                  <a:pt x="4734687" y="3338830"/>
                </a:cubicBezTo>
                <a:cubicBezTo>
                  <a:pt x="4731195" y="3338830"/>
                  <a:pt x="4724274" y="3335401"/>
                  <a:pt x="4720844" y="3331909"/>
                </a:cubicBezTo>
                <a:cubicBezTo>
                  <a:pt x="4717351" y="3335401"/>
                  <a:pt x="4720844" y="3338830"/>
                  <a:pt x="4720844" y="3342323"/>
                </a:cubicBezTo>
                <a:cubicBezTo>
                  <a:pt x="4700016" y="3342323"/>
                  <a:pt x="4661916" y="3349244"/>
                  <a:pt x="4651566" y="3349244"/>
                </a:cubicBezTo>
                <a:cubicBezTo>
                  <a:pt x="4606544" y="3349244"/>
                  <a:pt x="4530344" y="3300730"/>
                  <a:pt x="4530344" y="3252280"/>
                </a:cubicBezTo>
                <a:cubicBezTo>
                  <a:pt x="4530344" y="3241866"/>
                  <a:pt x="4537266" y="3210687"/>
                  <a:pt x="4537266" y="3200337"/>
                </a:cubicBezTo>
                <a:cubicBezTo>
                  <a:pt x="4537266" y="3158744"/>
                  <a:pt x="4502595" y="3189923"/>
                  <a:pt x="4502595" y="3148330"/>
                </a:cubicBezTo>
                <a:cubicBezTo>
                  <a:pt x="4502595" y="3141409"/>
                  <a:pt x="4506087" y="3134487"/>
                  <a:pt x="4506087" y="3127566"/>
                </a:cubicBezTo>
                <a:cubicBezTo>
                  <a:pt x="4509580" y="3117151"/>
                  <a:pt x="4506087" y="3103309"/>
                  <a:pt x="4513009" y="3096387"/>
                </a:cubicBezTo>
                <a:cubicBezTo>
                  <a:pt x="4513009" y="3089466"/>
                  <a:pt x="4519930" y="3089466"/>
                  <a:pt x="4523423" y="3082544"/>
                </a:cubicBezTo>
                <a:cubicBezTo>
                  <a:pt x="4526851" y="3079051"/>
                  <a:pt x="4526851" y="3072130"/>
                  <a:pt x="4526851" y="3068701"/>
                </a:cubicBezTo>
                <a:cubicBezTo>
                  <a:pt x="4533774" y="3061780"/>
                  <a:pt x="4537266" y="3051366"/>
                  <a:pt x="4547680" y="3047937"/>
                </a:cubicBezTo>
                <a:cubicBezTo>
                  <a:pt x="4561523" y="3037523"/>
                  <a:pt x="4582287" y="3037523"/>
                  <a:pt x="4599623" y="3030601"/>
                </a:cubicBezTo>
                <a:cubicBezTo>
                  <a:pt x="4630801" y="3020187"/>
                  <a:pt x="4661916" y="3006344"/>
                  <a:pt x="4693095" y="2992501"/>
                </a:cubicBezTo>
                <a:cubicBezTo>
                  <a:pt x="4717351" y="2978658"/>
                  <a:pt x="4762374" y="2940558"/>
                  <a:pt x="4790123" y="2916301"/>
                </a:cubicBezTo>
                <a:cubicBezTo>
                  <a:pt x="4790123" y="2916301"/>
                  <a:pt x="4793551" y="2916301"/>
                  <a:pt x="4797044" y="2919730"/>
                </a:cubicBezTo>
                <a:cubicBezTo>
                  <a:pt x="4797044" y="2912809"/>
                  <a:pt x="4800474" y="2902458"/>
                  <a:pt x="4800474" y="2895537"/>
                </a:cubicBezTo>
                <a:cubicBezTo>
                  <a:pt x="4810887" y="2950909"/>
                  <a:pt x="4838574" y="2975166"/>
                  <a:pt x="4880166" y="2975166"/>
                </a:cubicBezTo>
                <a:close/>
                <a:moveTo>
                  <a:pt x="5728716" y="2867787"/>
                </a:moveTo>
                <a:cubicBezTo>
                  <a:pt x="5756402" y="2874709"/>
                  <a:pt x="5784151" y="2881630"/>
                  <a:pt x="5811837" y="2895537"/>
                </a:cubicBezTo>
                <a:cubicBezTo>
                  <a:pt x="5780659" y="2885123"/>
                  <a:pt x="5746051" y="2878201"/>
                  <a:pt x="5711381" y="2867787"/>
                </a:cubicBezTo>
                <a:lnTo>
                  <a:pt x="5728716" y="2867787"/>
                </a:lnTo>
                <a:close/>
                <a:moveTo>
                  <a:pt x="4776216" y="2905887"/>
                </a:moveTo>
                <a:cubicBezTo>
                  <a:pt x="4710430" y="2982087"/>
                  <a:pt x="4616895" y="2999423"/>
                  <a:pt x="4547680" y="3023680"/>
                </a:cubicBezTo>
                <a:cubicBezTo>
                  <a:pt x="4526851" y="3030601"/>
                  <a:pt x="4506087" y="3068701"/>
                  <a:pt x="4495674" y="3079051"/>
                </a:cubicBezTo>
                <a:cubicBezTo>
                  <a:pt x="4481830" y="3089466"/>
                  <a:pt x="4464495" y="3099880"/>
                  <a:pt x="4450651" y="3106801"/>
                </a:cubicBezTo>
                <a:cubicBezTo>
                  <a:pt x="4433380" y="3113723"/>
                  <a:pt x="4416044" y="3113723"/>
                  <a:pt x="4398709" y="3120644"/>
                </a:cubicBezTo>
                <a:cubicBezTo>
                  <a:pt x="4402201" y="3110230"/>
                  <a:pt x="4405630" y="3096387"/>
                  <a:pt x="4405630" y="3086037"/>
                </a:cubicBezTo>
                <a:cubicBezTo>
                  <a:pt x="4405630" y="3079051"/>
                  <a:pt x="4398709" y="3047937"/>
                  <a:pt x="4391787" y="3030601"/>
                </a:cubicBezTo>
                <a:lnTo>
                  <a:pt x="4374451" y="3030601"/>
                </a:lnTo>
                <a:cubicBezTo>
                  <a:pt x="4371023" y="3034030"/>
                  <a:pt x="4371023" y="3030601"/>
                  <a:pt x="4371023" y="3037523"/>
                </a:cubicBezTo>
                <a:cubicBezTo>
                  <a:pt x="4371023" y="3047937"/>
                  <a:pt x="4377944" y="3072130"/>
                  <a:pt x="4377944" y="3079051"/>
                </a:cubicBezTo>
                <a:cubicBezTo>
                  <a:pt x="4377944" y="3089466"/>
                  <a:pt x="4364101" y="3137980"/>
                  <a:pt x="4364101" y="3148330"/>
                </a:cubicBezTo>
                <a:cubicBezTo>
                  <a:pt x="4364101" y="3179509"/>
                  <a:pt x="4398709" y="3179509"/>
                  <a:pt x="4422966" y="3200337"/>
                </a:cubicBezTo>
                <a:cubicBezTo>
                  <a:pt x="4426395" y="3217609"/>
                  <a:pt x="4429887" y="3241866"/>
                  <a:pt x="4429887" y="3252280"/>
                </a:cubicBezTo>
                <a:cubicBezTo>
                  <a:pt x="4429887" y="3273044"/>
                  <a:pt x="4398709" y="3276473"/>
                  <a:pt x="4391787" y="3300730"/>
                </a:cubicBezTo>
                <a:cubicBezTo>
                  <a:pt x="4384866" y="3314573"/>
                  <a:pt x="4391787" y="3338830"/>
                  <a:pt x="4391787" y="3359658"/>
                </a:cubicBezTo>
                <a:cubicBezTo>
                  <a:pt x="4388295" y="3352673"/>
                  <a:pt x="4384866" y="3342323"/>
                  <a:pt x="4381374" y="3331909"/>
                </a:cubicBezTo>
                <a:cubicBezTo>
                  <a:pt x="4374451" y="3338830"/>
                  <a:pt x="4364101" y="3349244"/>
                  <a:pt x="4364101" y="3356166"/>
                </a:cubicBezTo>
                <a:cubicBezTo>
                  <a:pt x="4364101" y="3366580"/>
                  <a:pt x="4388295" y="3394266"/>
                  <a:pt x="4388295" y="3411601"/>
                </a:cubicBezTo>
                <a:cubicBezTo>
                  <a:pt x="4388295" y="3446209"/>
                  <a:pt x="4360609" y="3439287"/>
                  <a:pt x="4339844" y="3456623"/>
                </a:cubicBezTo>
                <a:cubicBezTo>
                  <a:pt x="4329430" y="3463544"/>
                  <a:pt x="4329430" y="3480880"/>
                  <a:pt x="4322509" y="3487801"/>
                </a:cubicBezTo>
                <a:cubicBezTo>
                  <a:pt x="4294823" y="3511995"/>
                  <a:pt x="4246309" y="3508566"/>
                  <a:pt x="4218623" y="3505073"/>
                </a:cubicBezTo>
                <a:cubicBezTo>
                  <a:pt x="4215130" y="3508566"/>
                  <a:pt x="4215130" y="3505073"/>
                  <a:pt x="4215130" y="3515487"/>
                </a:cubicBezTo>
                <a:cubicBezTo>
                  <a:pt x="4215130" y="3522409"/>
                  <a:pt x="4222051" y="3529330"/>
                  <a:pt x="4228974" y="3532823"/>
                </a:cubicBezTo>
                <a:cubicBezTo>
                  <a:pt x="4152836" y="3557080"/>
                  <a:pt x="4062730" y="3581273"/>
                  <a:pt x="3983101" y="3581273"/>
                </a:cubicBezTo>
                <a:cubicBezTo>
                  <a:pt x="3865309" y="3581273"/>
                  <a:pt x="3754501" y="3550095"/>
                  <a:pt x="3633280" y="3463544"/>
                </a:cubicBezTo>
                <a:cubicBezTo>
                  <a:pt x="3622865" y="3456623"/>
                  <a:pt x="3570922" y="3404680"/>
                  <a:pt x="3570922" y="3394266"/>
                </a:cubicBezTo>
                <a:cubicBezTo>
                  <a:pt x="3570922" y="3387344"/>
                  <a:pt x="3595180" y="3345751"/>
                  <a:pt x="3602101" y="3321558"/>
                </a:cubicBezTo>
                <a:cubicBezTo>
                  <a:pt x="3685222" y="3387344"/>
                  <a:pt x="3841115" y="3446209"/>
                  <a:pt x="3934587" y="3446209"/>
                </a:cubicBezTo>
                <a:cubicBezTo>
                  <a:pt x="3990023" y="3446209"/>
                  <a:pt x="4066223" y="3408109"/>
                  <a:pt x="4111244" y="3356166"/>
                </a:cubicBezTo>
                <a:cubicBezTo>
                  <a:pt x="4055809" y="3397758"/>
                  <a:pt x="4000436" y="3418523"/>
                  <a:pt x="3945001" y="3418523"/>
                </a:cubicBezTo>
                <a:cubicBezTo>
                  <a:pt x="3851465" y="3418523"/>
                  <a:pt x="3685222" y="3366580"/>
                  <a:pt x="3605594" y="3304223"/>
                </a:cubicBezTo>
                <a:cubicBezTo>
                  <a:pt x="3605594" y="3290380"/>
                  <a:pt x="3605594" y="3273044"/>
                  <a:pt x="3602101" y="3255709"/>
                </a:cubicBezTo>
                <a:cubicBezTo>
                  <a:pt x="3602101" y="3248787"/>
                  <a:pt x="3591687" y="3241866"/>
                  <a:pt x="3591687" y="3234944"/>
                </a:cubicBezTo>
                <a:cubicBezTo>
                  <a:pt x="3591687" y="3224530"/>
                  <a:pt x="3602101" y="3200337"/>
                  <a:pt x="3602101" y="3183001"/>
                </a:cubicBezTo>
                <a:lnTo>
                  <a:pt x="3602101" y="3165666"/>
                </a:lnTo>
                <a:cubicBezTo>
                  <a:pt x="3664458" y="3186430"/>
                  <a:pt x="3737165" y="3210687"/>
                  <a:pt x="3806444" y="3210687"/>
                </a:cubicBezTo>
                <a:cubicBezTo>
                  <a:pt x="3920744" y="3210687"/>
                  <a:pt x="4062730" y="3110230"/>
                  <a:pt x="4125087" y="3051366"/>
                </a:cubicBezTo>
                <a:lnTo>
                  <a:pt x="4201287" y="3051366"/>
                </a:lnTo>
                <a:cubicBezTo>
                  <a:pt x="4377944" y="3030601"/>
                  <a:pt x="4561523" y="2999423"/>
                  <a:pt x="4741609" y="2864358"/>
                </a:cubicBezTo>
                <a:cubicBezTo>
                  <a:pt x="4752023" y="2874709"/>
                  <a:pt x="4762374" y="2892044"/>
                  <a:pt x="4776216" y="2905887"/>
                </a:cubicBezTo>
                <a:close/>
                <a:moveTo>
                  <a:pt x="4222051" y="2857437"/>
                </a:moveTo>
                <a:cubicBezTo>
                  <a:pt x="4183951" y="2860866"/>
                  <a:pt x="4138930" y="2850515"/>
                  <a:pt x="4100830" y="2833180"/>
                </a:cubicBezTo>
                <a:cubicBezTo>
                  <a:pt x="4135501" y="2843594"/>
                  <a:pt x="4180523" y="2857437"/>
                  <a:pt x="4222051" y="2857437"/>
                </a:cubicBezTo>
                <a:close/>
                <a:moveTo>
                  <a:pt x="4679251" y="2850515"/>
                </a:moveTo>
                <a:cubicBezTo>
                  <a:pt x="4686174" y="2850515"/>
                  <a:pt x="4717351" y="2847023"/>
                  <a:pt x="4734687" y="2843594"/>
                </a:cubicBezTo>
                <a:cubicBezTo>
                  <a:pt x="4734687" y="2843594"/>
                  <a:pt x="4734687" y="2847023"/>
                  <a:pt x="4738116" y="2850515"/>
                </a:cubicBezTo>
                <a:cubicBezTo>
                  <a:pt x="4665409" y="2905887"/>
                  <a:pt x="4585716" y="2926715"/>
                  <a:pt x="4513009" y="2926715"/>
                </a:cubicBezTo>
                <a:cubicBezTo>
                  <a:pt x="4474909" y="2926715"/>
                  <a:pt x="4422966" y="2916301"/>
                  <a:pt x="4384866" y="2885123"/>
                </a:cubicBezTo>
                <a:cubicBezTo>
                  <a:pt x="4391787" y="2878201"/>
                  <a:pt x="4405630" y="2874709"/>
                  <a:pt x="4419474" y="2867787"/>
                </a:cubicBezTo>
                <a:cubicBezTo>
                  <a:pt x="4429887" y="2860866"/>
                  <a:pt x="4429887" y="2847023"/>
                  <a:pt x="4436809" y="2840101"/>
                </a:cubicBezTo>
                <a:cubicBezTo>
                  <a:pt x="4464495" y="2808923"/>
                  <a:pt x="4478401" y="2808923"/>
                  <a:pt x="4495674" y="2808923"/>
                </a:cubicBezTo>
                <a:cubicBezTo>
                  <a:pt x="4544187" y="2808923"/>
                  <a:pt x="4582287" y="2850515"/>
                  <a:pt x="4679251" y="2850515"/>
                </a:cubicBezTo>
                <a:close/>
                <a:moveTo>
                  <a:pt x="5416995" y="2864358"/>
                </a:moveTo>
                <a:cubicBezTo>
                  <a:pt x="5413502" y="2867787"/>
                  <a:pt x="5416995" y="2867787"/>
                  <a:pt x="5406581" y="2867787"/>
                </a:cubicBezTo>
                <a:cubicBezTo>
                  <a:pt x="5382387" y="2867787"/>
                  <a:pt x="5333874" y="2808923"/>
                  <a:pt x="5330381" y="2795080"/>
                </a:cubicBezTo>
                <a:cubicBezTo>
                  <a:pt x="5347716" y="2815844"/>
                  <a:pt x="5385816" y="2860866"/>
                  <a:pt x="5416995" y="2864358"/>
                </a:cubicBezTo>
                <a:close/>
                <a:moveTo>
                  <a:pt x="1936115" y="2788158"/>
                </a:moveTo>
                <a:cubicBezTo>
                  <a:pt x="1880743" y="2874709"/>
                  <a:pt x="1749108" y="2950909"/>
                  <a:pt x="1676400" y="2950909"/>
                </a:cubicBezTo>
                <a:cubicBezTo>
                  <a:pt x="1665986" y="2950909"/>
                  <a:pt x="1648651" y="2950909"/>
                  <a:pt x="1652143" y="2933637"/>
                </a:cubicBezTo>
                <a:cubicBezTo>
                  <a:pt x="1652143" y="2937066"/>
                  <a:pt x="1655572" y="2947480"/>
                  <a:pt x="1665986" y="2947480"/>
                </a:cubicBezTo>
                <a:cubicBezTo>
                  <a:pt x="1745678" y="2947480"/>
                  <a:pt x="1905000" y="2833180"/>
                  <a:pt x="1970786" y="2746566"/>
                </a:cubicBezTo>
                <a:cubicBezTo>
                  <a:pt x="1960372" y="2760409"/>
                  <a:pt x="1946529" y="2770823"/>
                  <a:pt x="1936115" y="2788158"/>
                </a:cubicBezTo>
                <a:close/>
                <a:moveTo>
                  <a:pt x="5008309" y="2836609"/>
                </a:moveTo>
                <a:cubicBezTo>
                  <a:pt x="4977130" y="2833180"/>
                  <a:pt x="4907851" y="2774315"/>
                  <a:pt x="4907851" y="2739644"/>
                </a:cubicBezTo>
                <a:cubicBezTo>
                  <a:pt x="4918266" y="2763901"/>
                  <a:pt x="4973637" y="2822766"/>
                  <a:pt x="5008309" y="2836609"/>
                </a:cubicBezTo>
                <a:close/>
                <a:moveTo>
                  <a:pt x="3193415" y="2777744"/>
                </a:moveTo>
                <a:cubicBezTo>
                  <a:pt x="3203765" y="2777744"/>
                  <a:pt x="3245358" y="2774315"/>
                  <a:pt x="3269615" y="2770823"/>
                </a:cubicBezTo>
                <a:cubicBezTo>
                  <a:pt x="3279965" y="2770823"/>
                  <a:pt x="3304222" y="2763901"/>
                  <a:pt x="3311144" y="2763901"/>
                </a:cubicBezTo>
                <a:cubicBezTo>
                  <a:pt x="3321558" y="2763901"/>
                  <a:pt x="3366580" y="2791587"/>
                  <a:pt x="3397758" y="2798509"/>
                </a:cubicBezTo>
                <a:cubicBezTo>
                  <a:pt x="3480880" y="2826258"/>
                  <a:pt x="3518980" y="2826258"/>
                  <a:pt x="3591687" y="2826258"/>
                </a:cubicBezTo>
                <a:cubicBezTo>
                  <a:pt x="3602101" y="2826258"/>
                  <a:pt x="3688715" y="2822766"/>
                  <a:pt x="3733737" y="2815844"/>
                </a:cubicBezTo>
                <a:cubicBezTo>
                  <a:pt x="3737165" y="2833180"/>
                  <a:pt x="3775265" y="2864358"/>
                  <a:pt x="3792601" y="2857437"/>
                </a:cubicBezTo>
                <a:cubicBezTo>
                  <a:pt x="3785680" y="2871280"/>
                  <a:pt x="3782187" y="2888615"/>
                  <a:pt x="3782187" y="2898966"/>
                </a:cubicBezTo>
                <a:cubicBezTo>
                  <a:pt x="3782187" y="2905887"/>
                  <a:pt x="3789108" y="2923223"/>
                  <a:pt x="3796030" y="2937066"/>
                </a:cubicBezTo>
                <a:lnTo>
                  <a:pt x="3730244" y="2937066"/>
                </a:lnTo>
                <a:cubicBezTo>
                  <a:pt x="3636708" y="2926715"/>
                  <a:pt x="3539744" y="2919730"/>
                  <a:pt x="3439287" y="2874709"/>
                </a:cubicBezTo>
                <a:cubicBezTo>
                  <a:pt x="3487801" y="2926715"/>
                  <a:pt x="3650615" y="2947480"/>
                  <a:pt x="3726815" y="2947480"/>
                </a:cubicBezTo>
                <a:cubicBezTo>
                  <a:pt x="3733737" y="2947480"/>
                  <a:pt x="3792601" y="2940558"/>
                  <a:pt x="3799522" y="2940558"/>
                </a:cubicBezTo>
                <a:cubicBezTo>
                  <a:pt x="3806444" y="2940558"/>
                  <a:pt x="3841115" y="2968244"/>
                  <a:pt x="3872230" y="2968244"/>
                </a:cubicBezTo>
                <a:cubicBezTo>
                  <a:pt x="3865309" y="2989009"/>
                  <a:pt x="3865309" y="3013266"/>
                  <a:pt x="3865309" y="3034030"/>
                </a:cubicBezTo>
                <a:cubicBezTo>
                  <a:pt x="3841115" y="3041015"/>
                  <a:pt x="3799522" y="3051366"/>
                  <a:pt x="3778758" y="3086037"/>
                </a:cubicBezTo>
                <a:cubicBezTo>
                  <a:pt x="3771837" y="3082544"/>
                  <a:pt x="3705987" y="3054858"/>
                  <a:pt x="3688715" y="3054858"/>
                </a:cubicBezTo>
                <a:cubicBezTo>
                  <a:pt x="3678301" y="3054858"/>
                  <a:pt x="3633280" y="3079051"/>
                  <a:pt x="3633280" y="3079051"/>
                </a:cubicBezTo>
                <a:cubicBezTo>
                  <a:pt x="3626358" y="3079051"/>
                  <a:pt x="3609022" y="3068701"/>
                  <a:pt x="3595180" y="3065209"/>
                </a:cubicBezTo>
                <a:cubicBezTo>
                  <a:pt x="3574415" y="3058287"/>
                  <a:pt x="3553587" y="3061780"/>
                  <a:pt x="3532822" y="3058287"/>
                </a:cubicBezTo>
                <a:cubicBezTo>
                  <a:pt x="3529394" y="3054858"/>
                  <a:pt x="3512058" y="3047937"/>
                  <a:pt x="3508565" y="3037523"/>
                </a:cubicBezTo>
                <a:cubicBezTo>
                  <a:pt x="3501644" y="3023680"/>
                  <a:pt x="3505137" y="3006344"/>
                  <a:pt x="3498215" y="2989009"/>
                </a:cubicBezTo>
                <a:cubicBezTo>
                  <a:pt x="3477387" y="2940558"/>
                  <a:pt x="3418522" y="2916301"/>
                  <a:pt x="3387344" y="2888615"/>
                </a:cubicBezTo>
                <a:cubicBezTo>
                  <a:pt x="3338894" y="2850515"/>
                  <a:pt x="3279965" y="2763901"/>
                  <a:pt x="3224594" y="2784666"/>
                </a:cubicBezTo>
                <a:cubicBezTo>
                  <a:pt x="3224594" y="2784666"/>
                  <a:pt x="3217672" y="2777744"/>
                  <a:pt x="3217672" y="2784666"/>
                </a:cubicBezTo>
                <a:cubicBezTo>
                  <a:pt x="3217672" y="2812415"/>
                  <a:pt x="3252280" y="2812415"/>
                  <a:pt x="3262694" y="2815844"/>
                </a:cubicBezTo>
                <a:cubicBezTo>
                  <a:pt x="3290380" y="2826258"/>
                  <a:pt x="3335401" y="2885123"/>
                  <a:pt x="3363151" y="2905887"/>
                </a:cubicBezTo>
                <a:cubicBezTo>
                  <a:pt x="3397758" y="2933637"/>
                  <a:pt x="3467037" y="2957830"/>
                  <a:pt x="3477387" y="3013266"/>
                </a:cubicBezTo>
                <a:cubicBezTo>
                  <a:pt x="3480880" y="3020187"/>
                  <a:pt x="3473958" y="3037523"/>
                  <a:pt x="3480880" y="3047937"/>
                </a:cubicBezTo>
                <a:cubicBezTo>
                  <a:pt x="3501644" y="3082544"/>
                  <a:pt x="3494722" y="3054858"/>
                  <a:pt x="3505137" y="3089466"/>
                </a:cubicBezTo>
                <a:cubicBezTo>
                  <a:pt x="3536315" y="3113723"/>
                  <a:pt x="3574415" y="3144901"/>
                  <a:pt x="3574415" y="3186430"/>
                </a:cubicBezTo>
                <a:cubicBezTo>
                  <a:pt x="3574415" y="3193351"/>
                  <a:pt x="3560572" y="3231451"/>
                  <a:pt x="3560572" y="3238437"/>
                </a:cubicBezTo>
                <a:cubicBezTo>
                  <a:pt x="3560572" y="3248787"/>
                  <a:pt x="3567494" y="3252280"/>
                  <a:pt x="3570922" y="3262630"/>
                </a:cubicBezTo>
                <a:cubicBezTo>
                  <a:pt x="3574415" y="3266123"/>
                  <a:pt x="3574415" y="3276473"/>
                  <a:pt x="3574415" y="3283458"/>
                </a:cubicBezTo>
                <a:cubicBezTo>
                  <a:pt x="3574415" y="3335401"/>
                  <a:pt x="3550158" y="3394266"/>
                  <a:pt x="3491294" y="3394266"/>
                </a:cubicBezTo>
                <a:cubicBezTo>
                  <a:pt x="3480880" y="3394266"/>
                  <a:pt x="3442780" y="3383851"/>
                  <a:pt x="3435858" y="3383851"/>
                </a:cubicBezTo>
                <a:cubicBezTo>
                  <a:pt x="3425444" y="3383851"/>
                  <a:pt x="3418522" y="3390773"/>
                  <a:pt x="3418522" y="3401187"/>
                </a:cubicBezTo>
                <a:cubicBezTo>
                  <a:pt x="3418522" y="3428873"/>
                  <a:pt x="3484372" y="3418523"/>
                  <a:pt x="3484372" y="3477387"/>
                </a:cubicBezTo>
                <a:cubicBezTo>
                  <a:pt x="3484372" y="3508566"/>
                  <a:pt x="3453194" y="3577844"/>
                  <a:pt x="3411601" y="3577844"/>
                </a:cubicBezTo>
                <a:cubicBezTo>
                  <a:pt x="3401187" y="3577844"/>
                  <a:pt x="3380422" y="3570923"/>
                  <a:pt x="3373501" y="3570923"/>
                </a:cubicBezTo>
                <a:cubicBezTo>
                  <a:pt x="3359658" y="3570923"/>
                  <a:pt x="3356165" y="3574351"/>
                  <a:pt x="3356165" y="3584766"/>
                </a:cubicBezTo>
                <a:cubicBezTo>
                  <a:pt x="3356165" y="3595180"/>
                  <a:pt x="3363151" y="3605530"/>
                  <a:pt x="3363151" y="3615944"/>
                </a:cubicBezTo>
                <a:cubicBezTo>
                  <a:pt x="3363151" y="3647123"/>
                  <a:pt x="3342322" y="3716401"/>
                  <a:pt x="3286951" y="3716401"/>
                </a:cubicBezTo>
                <a:cubicBezTo>
                  <a:pt x="3241865" y="3716401"/>
                  <a:pt x="3189922" y="3695573"/>
                  <a:pt x="3158744" y="3640201"/>
                </a:cubicBezTo>
                <a:cubicBezTo>
                  <a:pt x="3186494" y="3633280"/>
                  <a:pt x="3196844" y="3609023"/>
                  <a:pt x="3196844" y="3595180"/>
                </a:cubicBezTo>
                <a:cubicBezTo>
                  <a:pt x="3196844" y="3584766"/>
                  <a:pt x="3148394" y="3494723"/>
                  <a:pt x="3148394" y="3484309"/>
                </a:cubicBezTo>
                <a:cubicBezTo>
                  <a:pt x="3148394" y="3477387"/>
                  <a:pt x="3158744" y="3463544"/>
                  <a:pt x="3162237" y="3453130"/>
                </a:cubicBezTo>
                <a:lnTo>
                  <a:pt x="3162237" y="3387344"/>
                </a:lnTo>
                <a:cubicBezTo>
                  <a:pt x="3162237" y="3321558"/>
                  <a:pt x="3068701" y="3245358"/>
                  <a:pt x="3006344" y="3234944"/>
                </a:cubicBezTo>
                <a:cubicBezTo>
                  <a:pt x="2992501" y="3234944"/>
                  <a:pt x="2985580" y="3224530"/>
                  <a:pt x="2975229" y="3221101"/>
                </a:cubicBezTo>
                <a:cubicBezTo>
                  <a:pt x="2912872" y="3196844"/>
                  <a:pt x="2833180" y="3141409"/>
                  <a:pt x="2774315" y="3072130"/>
                </a:cubicBezTo>
                <a:cubicBezTo>
                  <a:pt x="2798572" y="3058287"/>
                  <a:pt x="2826258" y="3047937"/>
                  <a:pt x="2854008" y="3027109"/>
                </a:cubicBezTo>
                <a:cubicBezTo>
                  <a:pt x="2888615" y="2999423"/>
                  <a:pt x="2902458" y="2961323"/>
                  <a:pt x="2923222" y="2940558"/>
                </a:cubicBezTo>
                <a:cubicBezTo>
                  <a:pt x="2923222" y="3006344"/>
                  <a:pt x="2968308" y="3065209"/>
                  <a:pt x="3013329" y="3137980"/>
                </a:cubicBezTo>
                <a:cubicBezTo>
                  <a:pt x="3047937" y="3186430"/>
                  <a:pt x="3099880" y="3228023"/>
                  <a:pt x="3151822" y="3241866"/>
                </a:cubicBezTo>
                <a:cubicBezTo>
                  <a:pt x="3086037" y="3203766"/>
                  <a:pt x="2933637" y="3013266"/>
                  <a:pt x="2933637" y="2923223"/>
                </a:cubicBezTo>
                <a:cubicBezTo>
                  <a:pt x="2933637" y="2912809"/>
                  <a:pt x="2950972" y="2874709"/>
                  <a:pt x="2961322" y="2850515"/>
                </a:cubicBezTo>
                <a:cubicBezTo>
                  <a:pt x="3016758" y="2933637"/>
                  <a:pt x="3068701" y="3079051"/>
                  <a:pt x="3186494" y="3099880"/>
                </a:cubicBezTo>
                <a:lnTo>
                  <a:pt x="3200337" y="3096387"/>
                </a:lnTo>
                <a:cubicBezTo>
                  <a:pt x="3148394" y="3089466"/>
                  <a:pt x="3065272" y="2999423"/>
                  <a:pt x="3034094" y="2947480"/>
                </a:cubicBezTo>
                <a:cubicBezTo>
                  <a:pt x="3013329" y="2905887"/>
                  <a:pt x="2964815" y="2843594"/>
                  <a:pt x="2964815" y="2833180"/>
                </a:cubicBezTo>
                <a:cubicBezTo>
                  <a:pt x="2964815" y="2826258"/>
                  <a:pt x="2971737" y="2808923"/>
                  <a:pt x="2971737" y="2795080"/>
                </a:cubicBezTo>
                <a:cubicBezTo>
                  <a:pt x="2975229" y="2784666"/>
                  <a:pt x="2971737" y="2770823"/>
                  <a:pt x="2971737" y="2756980"/>
                </a:cubicBezTo>
                <a:cubicBezTo>
                  <a:pt x="3065272" y="2819337"/>
                  <a:pt x="3148394" y="2916301"/>
                  <a:pt x="3193415" y="3006344"/>
                </a:cubicBezTo>
                <a:cubicBezTo>
                  <a:pt x="3193415" y="3006344"/>
                  <a:pt x="3196844" y="3009837"/>
                  <a:pt x="3203765" y="3009837"/>
                </a:cubicBezTo>
                <a:cubicBezTo>
                  <a:pt x="3189922" y="2982087"/>
                  <a:pt x="3165729" y="2950909"/>
                  <a:pt x="3158744" y="2923223"/>
                </a:cubicBezTo>
                <a:cubicBezTo>
                  <a:pt x="3141472" y="2857437"/>
                  <a:pt x="3034094" y="2770823"/>
                  <a:pt x="2975229" y="2739644"/>
                </a:cubicBezTo>
                <a:cubicBezTo>
                  <a:pt x="2971737" y="2739644"/>
                  <a:pt x="2968308" y="2732723"/>
                  <a:pt x="2968308" y="2729294"/>
                </a:cubicBezTo>
                <a:cubicBezTo>
                  <a:pt x="3103372" y="2767394"/>
                  <a:pt x="3089529" y="2777744"/>
                  <a:pt x="3193415" y="2777744"/>
                </a:cubicBezTo>
                <a:close/>
                <a:moveTo>
                  <a:pt x="2556129" y="2743137"/>
                </a:moveTo>
                <a:cubicBezTo>
                  <a:pt x="2587308" y="2743137"/>
                  <a:pt x="2639251" y="2743137"/>
                  <a:pt x="2673858" y="2729294"/>
                </a:cubicBezTo>
                <a:cubicBezTo>
                  <a:pt x="2628837" y="2756980"/>
                  <a:pt x="2594229" y="2753487"/>
                  <a:pt x="2552637" y="2753487"/>
                </a:cubicBezTo>
                <a:cubicBezTo>
                  <a:pt x="2511108" y="2753487"/>
                  <a:pt x="2462594" y="2756980"/>
                  <a:pt x="2424494" y="2725801"/>
                </a:cubicBezTo>
                <a:cubicBezTo>
                  <a:pt x="2473008" y="2743137"/>
                  <a:pt x="2504186" y="2743137"/>
                  <a:pt x="2556129" y="2743137"/>
                </a:cubicBezTo>
                <a:close/>
                <a:moveTo>
                  <a:pt x="2957894" y="2767394"/>
                </a:moveTo>
                <a:cubicBezTo>
                  <a:pt x="2957894" y="2795080"/>
                  <a:pt x="2912872" y="2895537"/>
                  <a:pt x="2905951" y="2916301"/>
                </a:cubicBezTo>
                <a:cubicBezTo>
                  <a:pt x="2892108" y="2943987"/>
                  <a:pt x="2850515" y="3006344"/>
                  <a:pt x="2808922" y="3020187"/>
                </a:cubicBezTo>
                <a:cubicBezTo>
                  <a:pt x="2802001" y="3023680"/>
                  <a:pt x="2666937" y="3072130"/>
                  <a:pt x="2639251" y="3072130"/>
                </a:cubicBezTo>
                <a:lnTo>
                  <a:pt x="2625408" y="3072130"/>
                </a:lnTo>
                <a:cubicBezTo>
                  <a:pt x="2621915" y="3065209"/>
                  <a:pt x="2621915" y="3061780"/>
                  <a:pt x="2621915" y="3051366"/>
                </a:cubicBezTo>
                <a:cubicBezTo>
                  <a:pt x="2621915" y="3044444"/>
                  <a:pt x="2646172" y="3006344"/>
                  <a:pt x="2649601" y="2985580"/>
                </a:cubicBezTo>
                <a:cubicBezTo>
                  <a:pt x="2666937" y="2982087"/>
                  <a:pt x="2826258" y="2961323"/>
                  <a:pt x="2826258" y="2885123"/>
                </a:cubicBezTo>
                <a:cubicBezTo>
                  <a:pt x="2826258" y="2874709"/>
                  <a:pt x="2819337" y="2864358"/>
                  <a:pt x="2819337" y="2857437"/>
                </a:cubicBezTo>
                <a:cubicBezTo>
                  <a:pt x="2819337" y="2847023"/>
                  <a:pt x="2854008" y="2826258"/>
                  <a:pt x="2871280" y="2808923"/>
                </a:cubicBezTo>
                <a:cubicBezTo>
                  <a:pt x="2899029" y="2777744"/>
                  <a:pt x="2909380" y="2746566"/>
                  <a:pt x="2905951" y="2715387"/>
                </a:cubicBezTo>
                <a:cubicBezTo>
                  <a:pt x="2950972" y="2711958"/>
                  <a:pt x="2957894" y="2729294"/>
                  <a:pt x="2957894" y="2767394"/>
                </a:cubicBezTo>
                <a:close/>
                <a:moveTo>
                  <a:pt x="4883595" y="2736215"/>
                </a:moveTo>
                <a:cubicBezTo>
                  <a:pt x="4880166" y="2836609"/>
                  <a:pt x="5004816" y="2919730"/>
                  <a:pt x="5067174" y="2926715"/>
                </a:cubicBezTo>
                <a:cubicBezTo>
                  <a:pt x="4977130" y="2919730"/>
                  <a:pt x="4880166" y="2840101"/>
                  <a:pt x="4880166" y="2753487"/>
                </a:cubicBezTo>
                <a:cubicBezTo>
                  <a:pt x="4880166" y="2746566"/>
                  <a:pt x="4883595" y="2722309"/>
                  <a:pt x="4883595" y="2708466"/>
                </a:cubicBezTo>
                <a:lnTo>
                  <a:pt x="4883595" y="2736215"/>
                </a:lnTo>
                <a:close/>
                <a:moveTo>
                  <a:pt x="6047359" y="2767394"/>
                </a:moveTo>
                <a:cubicBezTo>
                  <a:pt x="5981574" y="2746566"/>
                  <a:pt x="5915724" y="2694623"/>
                  <a:pt x="5849937" y="2705037"/>
                </a:cubicBezTo>
                <a:cubicBezTo>
                  <a:pt x="5860351" y="2701544"/>
                  <a:pt x="5874195" y="2694623"/>
                  <a:pt x="5884545" y="2694623"/>
                </a:cubicBezTo>
                <a:cubicBezTo>
                  <a:pt x="5933059" y="2694623"/>
                  <a:pt x="6005767" y="2746566"/>
                  <a:pt x="6047359" y="2767394"/>
                </a:cubicBezTo>
                <a:close/>
                <a:moveTo>
                  <a:pt x="2493772" y="2853944"/>
                </a:moveTo>
                <a:cubicBezTo>
                  <a:pt x="2421064" y="2853944"/>
                  <a:pt x="2306764" y="2815844"/>
                  <a:pt x="2244408" y="2763901"/>
                </a:cubicBezTo>
                <a:cubicBezTo>
                  <a:pt x="2324037" y="2808923"/>
                  <a:pt x="2403729" y="2836609"/>
                  <a:pt x="2483358" y="2836609"/>
                </a:cubicBezTo>
                <a:cubicBezTo>
                  <a:pt x="2573464" y="2836609"/>
                  <a:pt x="2660015" y="2812415"/>
                  <a:pt x="2756980" y="2694623"/>
                </a:cubicBezTo>
                <a:cubicBezTo>
                  <a:pt x="2684272" y="2819337"/>
                  <a:pt x="2583815" y="2853944"/>
                  <a:pt x="2493772" y="2853944"/>
                </a:cubicBezTo>
                <a:close/>
                <a:moveTo>
                  <a:pt x="4253230" y="2802001"/>
                </a:moveTo>
                <a:cubicBezTo>
                  <a:pt x="4235958" y="2802001"/>
                  <a:pt x="4208209" y="2805494"/>
                  <a:pt x="4197858" y="2805494"/>
                </a:cubicBezTo>
                <a:cubicBezTo>
                  <a:pt x="4121658" y="2805494"/>
                  <a:pt x="4003865" y="2791587"/>
                  <a:pt x="3979609" y="2687701"/>
                </a:cubicBezTo>
                <a:cubicBezTo>
                  <a:pt x="4038536" y="2798509"/>
                  <a:pt x="4159758" y="2798509"/>
                  <a:pt x="4253230" y="2802001"/>
                </a:cubicBezTo>
                <a:close/>
                <a:moveTo>
                  <a:pt x="5101844" y="2753487"/>
                </a:moveTo>
                <a:cubicBezTo>
                  <a:pt x="5094859" y="2753487"/>
                  <a:pt x="5084509" y="2750058"/>
                  <a:pt x="5074095" y="2743137"/>
                </a:cubicBezTo>
                <a:cubicBezTo>
                  <a:pt x="5126037" y="2750058"/>
                  <a:pt x="5178044" y="2729294"/>
                  <a:pt x="5229987" y="2673858"/>
                </a:cubicBezTo>
                <a:cubicBezTo>
                  <a:pt x="5205730" y="2711958"/>
                  <a:pt x="5136451" y="2753487"/>
                  <a:pt x="5101844" y="2753487"/>
                </a:cubicBezTo>
                <a:close/>
                <a:moveTo>
                  <a:pt x="5998845" y="2687701"/>
                </a:moveTo>
                <a:cubicBezTo>
                  <a:pt x="5978081" y="2680780"/>
                  <a:pt x="5943474" y="2673858"/>
                  <a:pt x="5936551" y="2673858"/>
                </a:cubicBezTo>
                <a:cubicBezTo>
                  <a:pt x="5926137" y="2673858"/>
                  <a:pt x="5870702" y="2687701"/>
                  <a:pt x="5836095" y="2691194"/>
                </a:cubicBezTo>
                <a:cubicBezTo>
                  <a:pt x="5894959" y="2673858"/>
                  <a:pt x="5891530" y="2670366"/>
                  <a:pt x="5929630" y="2670366"/>
                </a:cubicBezTo>
                <a:cubicBezTo>
                  <a:pt x="5953824" y="2670366"/>
                  <a:pt x="5971159" y="2666937"/>
                  <a:pt x="5998845" y="2687701"/>
                </a:cubicBezTo>
                <a:close/>
                <a:moveTo>
                  <a:pt x="5507037" y="2666937"/>
                </a:moveTo>
                <a:cubicBezTo>
                  <a:pt x="5541709" y="2673858"/>
                  <a:pt x="5572887" y="2680780"/>
                  <a:pt x="5604002" y="2680780"/>
                </a:cubicBezTo>
                <a:cubicBezTo>
                  <a:pt x="5614416" y="2705037"/>
                  <a:pt x="5652516" y="2756980"/>
                  <a:pt x="5690616" y="2770823"/>
                </a:cubicBezTo>
                <a:cubicBezTo>
                  <a:pt x="5711381" y="2781237"/>
                  <a:pt x="5742559" y="2774315"/>
                  <a:pt x="5763324" y="2774315"/>
                </a:cubicBezTo>
                <a:cubicBezTo>
                  <a:pt x="5787581" y="2774315"/>
                  <a:pt x="5801424" y="2815844"/>
                  <a:pt x="5815330" y="2833180"/>
                </a:cubicBezTo>
                <a:cubicBezTo>
                  <a:pt x="5856859" y="2881630"/>
                  <a:pt x="5905374" y="2905887"/>
                  <a:pt x="5950395" y="2916301"/>
                </a:cubicBezTo>
                <a:cubicBezTo>
                  <a:pt x="5971159" y="2919730"/>
                  <a:pt x="5995416" y="2923223"/>
                  <a:pt x="6016181" y="2919730"/>
                </a:cubicBezTo>
                <a:cubicBezTo>
                  <a:pt x="6033516" y="2940558"/>
                  <a:pt x="6043867" y="2964815"/>
                  <a:pt x="6061202" y="2985580"/>
                </a:cubicBezTo>
                <a:cubicBezTo>
                  <a:pt x="6061202" y="2989009"/>
                  <a:pt x="6071616" y="2989009"/>
                  <a:pt x="6075045" y="2995930"/>
                </a:cubicBezTo>
                <a:cubicBezTo>
                  <a:pt x="6081967" y="2999423"/>
                  <a:pt x="6085459" y="3009837"/>
                  <a:pt x="6085459" y="3016758"/>
                </a:cubicBezTo>
                <a:cubicBezTo>
                  <a:pt x="6092381" y="3030601"/>
                  <a:pt x="6095874" y="3058287"/>
                  <a:pt x="6095874" y="3065209"/>
                </a:cubicBezTo>
                <a:cubicBezTo>
                  <a:pt x="6095874" y="3075623"/>
                  <a:pt x="6075045" y="3092958"/>
                  <a:pt x="6075045" y="3103309"/>
                </a:cubicBezTo>
                <a:cubicBezTo>
                  <a:pt x="6075045" y="3110230"/>
                  <a:pt x="6095874" y="3137980"/>
                  <a:pt x="6095874" y="3158744"/>
                </a:cubicBezTo>
                <a:cubicBezTo>
                  <a:pt x="6095874" y="3231451"/>
                  <a:pt x="6033516" y="3203766"/>
                  <a:pt x="6033516" y="3221101"/>
                </a:cubicBezTo>
                <a:cubicBezTo>
                  <a:pt x="6033516" y="3228023"/>
                  <a:pt x="6040437" y="3228023"/>
                  <a:pt x="6040437" y="3238437"/>
                </a:cubicBezTo>
                <a:cubicBezTo>
                  <a:pt x="6040437" y="3269551"/>
                  <a:pt x="5981574" y="3283458"/>
                  <a:pt x="5964237" y="3283458"/>
                </a:cubicBezTo>
                <a:cubicBezTo>
                  <a:pt x="5957316" y="3283458"/>
                  <a:pt x="5929630" y="3269551"/>
                  <a:pt x="5908802" y="3255709"/>
                </a:cubicBezTo>
                <a:cubicBezTo>
                  <a:pt x="5912295" y="3259201"/>
                  <a:pt x="5915724" y="3266123"/>
                  <a:pt x="5919216" y="3269551"/>
                </a:cubicBezTo>
                <a:cubicBezTo>
                  <a:pt x="5912295" y="3273044"/>
                  <a:pt x="5905374" y="3273044"/>
                  <a:pt x="5898451" y="3273044"/>
                </a:cubicBezTo>
                <a:cubicBezTo>
                  <a:pt x="5849937" y="3273044"/>
                  <a:pt x="5822251" y="3245358"/>
                  <a:pt x="5777230" y="3203766"/>
                </a:cubicBezTo>
                <a:cubicBezTo>
                  <a:pt x="5794502" y="3196844"/>
                  <a:pt x="5811837" y="3137980"/>
                  <a:pt x="5811837" y="3120644"/>
                </a:cubicBezTo>
                <a:cubicBezTo>
                  <a:pt x="5811837" y="3082544"/>
                  <a:pt x="5766816" y="3058287"/>
                  <a:pt x="5746051" y="3058287"/>
                </a:cubicBezTo>
                <a:cubicBezTo>
                  <a:pt x="5735637" y="3058287"/>
                  <a:pt x="5721795" y="3068701"/>
                  <a:pt x="5711381" y="3068701"/>
                </a:cubicBezTo>
                <a:cubicBezTo>
                  <a:pt x="5704459" y="3068701"/>
                  <a:pt x="5694109" y="3047937"/>
                  <a:pt x="5687124" y="3044444"/>
                </a:cubicBezTo>
                <a:cubicBezTo>
                  <a:pt x="5635181" y="3016758"/>
                  <a:pt x="5645595" y="3020187"/>
                  <a:pt x="5610924" y="3020187"/>
                </a:cubicBezTo>
                <a:cubicBezTo>
                  <a:pt x="5593651" y="3020187"/>
                  <a:pt x="5586730" y="3016758"/>
                  <a:pt x="5562474" y="3037523"/>
                </a:cubicBezTo>
                <a:cubicBezTo>
                  <a:pt x="5541709" y="3009837"/>
                  <a:pt x="5507037" y="2992501"/>
                  <a:pt x="5482781" y="2992501"/>
                </a:cubicBezTo>
                <a:cubicBezTo>
                  <a:pt x="5472430" y="2992501"/>
                  <a:pt x="5430837" y="3002915"/>
                  <a:pt x="5423916" y="3020187"/>
                </a:cubicBezTo>
                <a:cubicBezTo>
                  <a:pt x="5410074" y="3002915"/>
                  <a:pt x="5378895" y="2978658"/>
                  <a:pt x="5368481" y="2978658"/>
                </a:cubicBezTo>
                <a:cubicBezTo>
                  <a:pt x="5361559" y="2975166"/>
                  <a:pt x="5351209" y="2978658"/>
                  <a:pt x="5340795" y="2971737"/>
                </a:cubicBezTo>
                <a:cubicBezTo>
                  <a:pt x="5337366" y="2975166"/>
                  <a:pt x="5340795" y="2982087"/>
                  <a:pt x="5337366" y="2982087"/>
                </a:cubicBezTo>
                <a:cubicBezTo>
                  <a:pt x="5333874" y="2985580"/>
                  <a:pt x="5330381" y="2992501"/>
                  <a:pt x="5330381" y="3006344"/>
                </a:cubicBezTo>
                <a:cubicBezTo>
                  <a:pt x="5333874" y="3002915"/>
                  <a:pt x="5340795" y="2999423"/>
                  <a:pt x="5347716" y="2995930"/>
                </a:cubicBezTo>
                <a:cubicBezTo>
                  <a:pt x="5358130" y="3027109"/>
                  <a:pt x="5385816" y="3068701"/>
                  <a:pt x="5427409" y="3092958"/>
                </a:cubicBezTo>
                <a:cubicBezTo>
                  <a:pt x="5441251" y="3103309"/>
                  <a:pt x="5472430" y="3110230"/>
                  <a:pt x="5482781" y="3131058"/>
                </a:cubicBezTo>
                <a:cubicBezTo>
                  <a:pt x="5496687" y="3148330"/>
                  <a:pt x="5500116" y="3196844"/>
                  <a:pt x="5500116" y="3203766"/>
                </a:cubicBezTo>
                <a:cubicBezTo>
                  <a:pt x="5500116" y="3238437"/>
                  <a:pt x="5465509" y="3241866"/>
                  <a:pt x="5451602" y="3255709"/>
                </a:cubicBezTo>
                <a:cubicBezTo>
                  <a:pt x="5458587" y="3269551"/>
                  <a:pt x="5465509" y="3286887"/>
                  <a:pt x="5465509" y="3297301"/>
                </a:cubicBezTo>
                <a:cubicBezTo>
                  <a:pt x="5465509" y="3335401"/>
                  <a:pt x="5406581" y="3356166"/>
                  <a:pt x="5389309" y="3356166"/>
                </a:cubicBezTo>
                <a:cubicBezTo>
                  <a:pt x="5382387" y="3356166"/>
                  <a:pt x="5361559" y="3349244"/>
                  <a:pt x="5351209" y="3349244"/>
                </a:cubicBezTo>
                <a:cubicBezTo>
                  <a:pt x="5320030" y="3349244"/>
                  <a:pt x="5330381" y="3428873"/>
                  <a:pt x="5264595" y="3428873"/>
                </a:cubicBezTo>
                <a:cubicBezTo>
                  <a:pt x="5236909" y="3428873"/>
                  <a:pt x="5212651" y="3397758"/>
                  <a:pt x="5205730" y="3397758"/>
                </a:cubicBezTo>
                <a:cubicBezTo>
                  <a:pt x="5195316" y="3397758"/>
                  <a:pt x="5184966" y="3408109"/>
                  <a:pt x="5174551" y="3408109"/>
                </a:cubicBezTo>
                <a:cubicBezTo>
                  <a:pt x="5150295" y="3408109"/>
                  <a:pt x="5115687" y="3373501"/>
                  <a:pt x="5112195" y="3352673"/>
                </a:cubicBezTo>
                <a:cubicBezTo>
                  <a:pt x="5112195" y="3345751"/>
                  <a:pt x="5115687" y="3338830"/>
                  <a:pt x="5108766" y="3331909"/>
                </a:cubicBezTo>
                <a:cubicBezTo>
                  <a:pt x="5108766" y="3331909"/>
                  <a:pt x="5108766" y="3328480"/>
                  <a:pt x="5105274" y="3324987"/>
                </a:cubicBezTo>
                <a:cubicBezTo>
                  <a:pt x="5094859" y="3324987"/>
                  <a:pt x="5081016" y="3321558"/>
                  <a:pt x="5074095" y="3314573"/>
                </a:cubicBezTo>
                <a:cubicBezTo>
                  <a:pt x="5029074" y="3283458"/>
                  <a:pt x="5018659" y="3228023"/>
                  <a:pt x="5018659" y="3189923"/>
                </a:cubicBezTo>
                <a:cubicBezTo>
                  <a:pt x="5011737" y="3099880"/>
                  <a:pt x="5022151" y="3096387"/>
                  <a:pt x="5022151" y="3086037"/>
                </a:cubicBezTo>
                <a:cubicBezTo>
                  <a:pt x="5022151" y="3079051"/>
                  <a:pt x="5018659" y="3054858"/>
                  <a:pt x="5011737" y="3037523"/>
                </a:cubicBezTo>
                <a:cubicBezTo>
                  <a:pt x="5022151" y="3041015"/>
                  <a:pt x="5035995" y="3034030"/>
                  <a:pt x="5046409" y="3041015"/>
                </a:cubicBezTo>
                <a:cubicBezTo>
                  <a:pt x="5067174" y="3054858"/>
                  <a:pt x="5081016" y="3082544"/>
                  <a:pt x="5087937" y="3106801"/>
                </a:cubicBezTo>
                <a:cubicBezTo>
                  <a:pt x="5091430" y="3113723"/>
                  <a:pt x="5094859" y="3127566"/>
                  <a:pt x="5094859" y="3137980"/>
                </a:cubicBezTo>
                <a:cubicBezTo>
                  <a:pt x="5094859" y="3144901"/>
                  <a:pt x="5081016" y="3176080"/>
                  <a:pt x="5081016" y="3176080"/>
                </a:cubicBezTo>
                <a:cubicBezTo>
                  <a:pt x="5081016" y="3186430"/>
                  <a:pt x="5105274" y="3203766"/>
                  <a:pt x="5105274" y="3228023"/>
                </a:cubicBezTo>
                <a:cubicBezTo>
                  <a:pt x="5105274" y="3241866"/>
                  <a:pt x="5094859" y="3290380"/>
                  <a:pt x="5081016" y="3297301"/>
                </a:cubicBezTo>
                <a:cubicBezTo>
                  <a:pt x="5084509" y="3300730"/>
                  <a:pt x="5081016" y="3300730"/>
                  <a:pt x="5087937" y="3300730"/>
                </a:cubicBezTo>
                <a:cubicBezTo>
                  <a:pt x="5112195" y="3300730"/>
                  <a:pt x="5122609" y="3231451"/>
                  <a:pt x="5122609" y="3228023"/>
                </a:cubicBezTo>
                <a:cubicBezTo>
                  <a:pt x="5122609" y="3203766"/>
                  <a:pt x="5101844" y="3186430"/>
                  <a:pt x="5101844" y="3176080"/>
                </a:cubicBezTo>
                <a:cubicBezTo>
                  <a:pt x="5101844" y="3169158"/>
                  <a:pt x="5115687" y="3151823"/>
                  <a:pt x="5115687" y="3141409"/>
                </a:cubicBezTo>
                <a:cubicBezTo>
                  <a:pt x="5115687" y="3113723"/>
                  <a:pt x="5087937" y="3061780"/>
                  <a:pt x="5060251" y="3041015"/>
                </a:cubicBezTo>
                <a:cubicBezTo>
                  <a:pt x="5087937" y="3037523"/>
                  <a:pt x="5101844" y="3006344"/>
                  <a:pt x="5101844" y="2985580"/>
                </a:cubicBezTo>
                <a:cubicBezTo>
                  <a:pt x="5112195" y="2989009"/>
                  <a:pt x="5122609" y="2992501"/>
                  <a:pt x="5132959" y="2992501"/>
                </a:cubicBezTo>
                <a:cubicBezTo>
                  <a:pt x="5178044" y="2992501"/>
                  <a:pt x="5212651" y="2968244"/>
                  <a:pt x="5223066" y="2898966"/>
                </a:cubicBezTo>
                <a:cubicBezTo>
                  <a:pt x="5261166" y="2937066"/>
                  <a:pt x="5257674" y="2937066"/>
                  <a:pt x="5292281" y="2937066"/>
                </a:cubicBezTo>
                <a:cubicBezTo>
                  <a:pt x="5309616" y="2937066"/>
                  <a:pt x="5337366" y="2923223"/>
                  <a:pt x="5347716" y="2923223"/>
                </a:cubicBezTo>
                <a:cubicBezTo>
                  <a:pt x="5361559" y="2923223"/>
                  <a:pt x="5403151" y="2968244"/>
                  <a:pt x="5434330" y="2968244"/>
                </a:cubicBezTo>
                <a:cubicBezTo>
                  <a:pt x="5441251" y="2968244"/>
                  <a:pt x="5489702" y="2943987"/>
                  <a:pt x="5496687" y="2943987"/>
                </a:cubicBezTo>
                <a:cubicBezTo>
                  <a:pt x="5507037" y="2943987"/>
                  <a:pt x="5531295" y="2961323"/>
                  <a:pt x="5552059" y="2964815"/>
                </a:cubicBezTo>
                <a:cubicBezTo>
                  <a:pt x="5565902" y="2971737"/>
                  <a:pt x="5600574" y="2975166"/>
                  <a:pt x="5610924" y="2975166"/>
                </a:cubicBezTo>
                <a:cubicBezTo>
                  <a:pt x="5652516" y="2975166"/>
                  <a:pt x="5669851" y="2923223"/>
                  <a:pt x="5669851" y="2902458"/>
                </a:cubicBezTo>
                <a:cubicBezTo>
                  <a:pt x="5669851" y="2826258"/>
                  <a:pt x="5565902" y="2729294"/>
                  <a:pt x="5500116" y="2666937"/>
                </a:cubicBezTo>
                <a:lnTo>
                  <a:pt x="5507037" y="2666937"/>
                </a:lnTo>
                <a:close/>
                <a:moveTo>
                  <a:pt x="5077587" y="2708466"/>
                </a:moveTo>
                <a:cubicBezTo>
                  <a:pt x="5067174" y="2708466"/>
                  <a:pt x="5070666" y="2705037"/>
                  <a:pt x="5067174" y="2705037"/>
                </a:cubicBezTo>
                <a:cubicBezTo>
                  <a:pt x="5087937" y="2698115"/>
                  <a:pt x="5126037" y="2660015"/>
                  <a:pt x="5150295" y="2639187"/>
                </a:cubicBezTo>
                <a:cubicBezTo>
                  <a:pt x="5139944" y="2656523"/>
                  <a:pt x="5101844" y="2708466"/>
                  <a:pt x="5077587" y="2708466"/>
                </a:cubicBezTo>
                <a:close/>
                <a:moveTo>
                  <a:pt x="5420487" y="2763901"/>
                </a:moveTo>
                <a:cubicBezTo>
                  <a:pt x="5434330" y="2777744"/>
                  <a:pt x="5468937" y="2784666"/>
                  <a:pt x="5486274" y="2788158"/>
                </a:cubicBezTo>
                <a:cubicBezTo>
                  <a:pt x="5503609" y="2791587"/>
                  <a:pt x="5513959" y="2826258"/>
                  <a:pt x="5524374" y="2840101"/>
                </a:cubicBezTo>
                <a:cubicBezTo>
                  <a:pt x="5534787" y="2857437"/>
                  <a:pt x="5555551" y="2878201"/>
                  <a:pt x="5579809" y="2892044"/>
                </a:cubicBezTo>
                <a:cubicBezTo>
                  <a:pt x="5590159" y="2902458"/>
                  <a:pt x="5617909" y="2912809"/>
                  <a:pt x="5624830" y="2912809"/>
                </a:cubicBezTo>
                <a:cubicBezTo>
                  <a:pt x="5635181" y="2912809"/>
                  <a:pt x="5649024" y="2909380"/>
                  <a:pt x="5659437" y="2905887"/>
                </a:cubicBezTo>
                <a:lnTo>
                  <a:pt x="5659437" y="2916301"/>
                </a:lnTo>
                <a:cubicBezTo>
                  <a:pt x="5642102" y="2940558"/>
                  <a:pt x="5635181" y="2961323"/>
                  <a:pt x="5610924" y="2961323"/>
                </a:cubicBezTo>
                <a:cubicBezTo>
                  <a:pt x="5579809" y="2961323"/>
                  <a:pt x="5510530" y="2930144"/>
                  <a:pt x="5496687" y="2930144"/>
                </a:cubicBezTo>
                <a:cubicBezTo>
                  <a:pt x="5489702" y="2930144"/>
                  <a:pt x="5441251" y="2954401"/>
                  <a:pt x="5430837" y="2954401"/>
                </a:cubicBezTo>
                <a:cubicBezTo>
                  <a:pt x="5420487" y="2954401"/>
                  <a:pt x="5361559" y="2909380"/>
                  <a:pt x="5347716" y="2909380"/>
                </a:cubicBezTo>
                <a:cubicBezTo>
                  <a:pt x="5340795" y="2909380"/>
                  <a:pt x="5302695" y="2923223"/>
                  <a:pt x="5292281" y="2923223"/>
                </a:cubicBezTo>
                <a:cubicBezTo>
                  <a:pt x="5243830" y="2923223"/>
                  <a:pt x="5229987" y="2867787"/>
                  <a:pt x="5171059" y="2840101"/>
                </a:cubicBezTo>
                <a:cubicBezTo>
                  <a:pt x="5160709" y="2836609"/>
                  <a:pt x="5146866" y="2822766"/>
                  <a:pt x="5139944" y="2808923"/>
                </a:cubicBezTo>
                <a:cubicBezTo>
                  <a:pt x="5160709" y="2812415"/>
                  <a:pt x="5184966" y="2815844"/>
                  <a:pt x="5191887" y="2815844"/>
                </a:cubicBezTo>
                <a:cubicBezTo>
                  <a:pt x="5212651" y="2815844"/>
                  <a:pt x="5254181" y="2802001"/>
                  <a:pt x="5268087" y="2795080"/>
                </a:cubicBezTo>
                <a:cubicBezTo>
                  <a:pt x="5306187" y="2867787"/>
                  <a:pt x="5389309" y="2898966"/>
                  <a:pt x="5451602" y="2916301"/>
                </a:cubicBezTo>
                <a:lnTo>
                  <a:pt x="5482781" y="2912809"/>
                </a:lnTo>
                <a:cubicBezTo>
                  <a:pt x="5413502" y="2892044"/>
                  <a:pt x="5337366" y="2871280"/>
                  <a:pt x="5281930" y="2791587"/>
                </a:cubicBezTo>
                <a:cubicBezTo>
                  <a:pt x="5309616" y="2770823"/>
                  <a:pt x="5337366" y="2746566"/>
                  <a:pt x="5337366" y="2718880"/>
                </a:cubicBezTo>
                <a:cubicBezTo>
                  <a:pt x="5337366" y="2708466"/>
                  <a:pt x="5323459" y="2673858"/>
                  <a:pt x="5316537" y="2649601"/>
                </a:cubicBezTo>
                <a:cubicBezTo>
                  <a:pt x="5323459" y="2646172"/>
                  <a:pt x="5333874" y="2642680"/>
                  <a:pt x="5344287" y="2635758"/>
                </a:cubicBezTo>
                <a:cubicBezTo>
                  <a:pt x="5351209" y="2677287"/>
                  <a:pt x="5368481" y="2725801"/>
                  <a:pt x="5420487" y="2763901"/>
                </a:cubicBezTo>
                <a:close/>
                <a:moveTo>
                  <a:pt x="5053330" y="2649601"/>
                </a:moveTo>
                <a:cubicBezTo>
                  <a:pt x="5039487" y="2663444"/>
                  <a:pt x="5032566" y="2687701"/>
                  <a:pt x="5025644" y="2708466"/>
                </a:cubicBezTo>
                <a:cubicBezTo>
                  <a:pt x="5015230" y="2687701"/>
                  <a:pt x="5042916" y="2635758"/>
                  <a:pt x="5070666" y="2632266"/>
                </a:cubicBezTo>
                <a:cubicBezTo>
                  <a:pt x="5070666" y="2635758"/>
                  <a:pt x="5056759" y="2639187"/>
                  <a:pt x="5053330" y="2649601"/>
                </a:cubicBezTo>
                <a:close/>
                <a:moveTo>
                  <a:pt x="4817809" y="2639187"/>
                </a:moveTo>
                <a:cubicBezTo>
                  <a:pt x="4786630" y="2663444"/>
                  <a:pt x="4790123" y="2698115"/>
                  <a:pt x="4793551" y="2729294"/>
                </a:cubicBezTo>
                <a:cubicBezTo>
                  <a:pt x="4772787" y="2746566"/>
                  <a:pt x="4772787" y="2746566"/>
                  <a:pt x="4772787" y="2767394"/>
                </a:cubicBezTo>
                <a:cubicBezTo>
                  <a:pt x="4772787" y="2805494"/>
                  <a:pt x="4810887" y="2847023"/>
                  <a:pt x="4810887" y="2850515"/>
                </a:cubicBezTo>
                <a:cubicBezTo>
                  <a:pt x="4810887" y="2860866"/>
                  <a:pt x="4800474" y="2878201"/>
                  <a:pt x="4800474" y="2892044"/>
                </a:cubicBezTo>
                <a:cubicBezTo>
                  <a:pt x="4797044" y="2892044"/>
                  <a:pt x="4797044" y="2895537"/>
                  <a:pt x="4786630" y="2895537"/>
                </a:cubicBezTo>
                <a:cubicBezTo>
                  <a:pt x="4762374" y="2895537"/>
                  <a:pt x="4727766" y="2770823"/>
                  <a:pt x="4727766" y="2767394"/>
                </a:cubicBezTo>
                <a:cubicBezTo>
                  <a:pt x="4727766" y="2760409"/>
                  <a:pt x="4752023" y="2625344"/>
                  <a:pt x="4797044" y="2625344"/>
                </a:cubicBezTo>
                <a:cubicBezTo>
                  <a:pt x="4803966" y="2625344"/>
                  <a:pt x="4810887" y="2635758"/>
                  <a:pt x="4817809" y="2639187"/>
                </a:cubicBezTo>
                <a:close/>
                <a:moveTo>
                  <a:pt x="1648651" y="2802001"/>
                </a:moveTo>
                <a:cubicBezTo>
                  <a:pt x="1610551" y="2802001"/>
                  <a:pt x="1510157" y="2798509"/>
                  <a:pt x="1496251" y="2774315"/>
                </a:cubicBezTo>
                <a:cubicBezTo>
                  <a:pt x="1527429" y="2788158"/>
                  <a:pt x="1569021" y="2788158"/>
                  <a:pt x="1603629" y="2788158"/>
                </a:cubicBezTo>
                <a:cubicBezTo>
                  <a:pt x="1742186" y="2788158"/>
                  <a:pt x="1891094" y="2750058"/>
                  <a:pt x="2026221" y="2625344"/>
                </a:cubicBezTo>
                <a:cubicBezTo>
                  <a:pt x="1929194" y="2770823"/>
                  <a:pt x="1762951" y="2802001"/>
                  <a:pt x="1648651" y="2802001"/>
                </a:cubicBezTo>
                <a:close/>
                <a:moveTo>
                  <a:pt x="5416995" y="2625344"/>
                </a:moveTo>
                <a:cubicBezTo>
                  <a:pt x="5510530" y="2680780"/>
                  <a:pt x="5624830" y="2805494"/>
                  <a:pt x="5656009" y="2895537"/>
                </a:cubicBezTo>
                <a:cubicBezTo>
                  <a:pt x="5649024" y="2898966"/>
                  <a:pt x="5642102" y="2898966"/>
                  <a:pt x="5631751" y="2898966"/>
                </a:cubicBezTo>
                <a:cubicBezTo>
                  <a:pt x="5600574" y="2898966"/>
                  <a:pt x="5572887" y="2878201"/>
                  <a:pt x="5548630" y="2847023"/>
                </a:cubicBezTo>
                <a:cubicBezTo>
                  <a:pt x="5531295" y="2822766"/>
                  <a:pt x="5534787" y="2795080"/>
                  <a:pt x="5503609" y="2777744"/>
                </a:cubicBezTo>
                <a:cubicBezTo>
                  <a:pt x="5486274" y="2767394"/>
                  <a:pt x="5465509" y="2767394"/>
                  <a:pt x="5444681" y="2760409"/>
                </a:cubicBezTo>
                <a:cubicBezTo>
                  <a:pt x="5410074" y="2753487"/>
                  <a:pt x="5354637" y="2660015"/>
                  <a:pt x="5354637" y="2632266"/>
                </a:cubicBezTo>
                <a:cubicBezTo>
                  <a:pt x="5354637" y="2621915"/>
                  <a:pt x="5375466" y="2608072"/>
                  <a:pt x="5385816" y="2608072"/>
                </a:cubicBezTo>
                <a:cubicBezTo>
                  <a:pt x="5392737" y="2608072"/>
                  <a:pt x="5406581" y="2621915"/>
                  <a:pt x="5416995" y="2625344"/>
                </a:cubicBezTo>
                <a:close/>
                <a:moveTo>
                  <a:pt x="6068124" y="2566480"/>
                </a:moveTo>
                <a:cubicBezTo>
                  <a:pt x="6071616" y="2562987"/>
                  <a:pt x="6075045" y="2562987"/>
                  <a:pt x="6078537" y="2566480"/>
                </a:cubicBezTo>
                <a:lnTo>
                  <a:pt x="6068124" y="2566480"/>
                </a:lnTo>
                <a:close/>
                <a:moveTo>
                  <a:pt x="6023102" y="2594166"/>
                </a:moveTo>
                <a:cubicBezTo>
                  <a:pt x="6040437" y="2594166"/>
                  <a:pt x="6054281" y="2569972"/>
                  <a:pt x="6064695" y="2569972"/>
                </a:cubicBezTo>
                <a:cubicBezTo>
                  <a:pt x="6092381" y="2569972"/>
                  <a:pt x="6140895" y="2677287"/>
                  <a:pt x="6140895" y="2684209"/>
                </a:cubicBezTo>
                <a:cubicBezTo>
                  <a:pt x="6140895" y="2701544"/>
                  <a:pt x="6116637" y="2715387"/>
                  <a:pt x="6116637" y="2725801"/>
                </a:cubicBezTo>
                <a:cubicBezTo>
                  <a:pt x="6116637" y="2732723"/>
                  <a:pt x="6147816" y="2756980"/>
                  <a:pt x="6161659" y="2777744"/>
                </a:cubicBezTo>
                <a:cubicBezTo>
                  <a:pt x="6175502" y="2791587"/>
                  <a:pt x="6175502" y="2812415"/>
                  <a:pt x="6175502" y="2829687"/>
                </a:cubicBezTo>
                <a:cubicBezTo>
                  <a:pt x="6175502" y="2850515"/>
                  <a:pt x="6178995" y="2895537"/>
                  <a:pt x="6123559" y="2898966"/>
                </a:cubicBezTo>
                <a:cubicBezTo>
                  <a:pt x="6123559" y="2902458"/>
                  <a:pt x="6120067" y="2902458"/>
                  <a:pt x="6120067" y="2909380"/>
                </a:cubicBezTo>
                <a:cubicBezTo>
                  <a:pt x="6120067" y="2919730"/>
                  <a:pt x="6133974" y="2930144"/>
                  <a:pt x="6133974" y="2937066"/>
                </a:cubicBezTo>
                <a:cubicBezTo>
                  <a:pt x="6133974" y="2957830"/>
                  <a:pt x="6109716" y="2975166"/>
                  <a:pt x="6095874" y="2975166"/>
                </a:cubicBezTo>
                <a:cubicBezTo>
                  <a:pt x="6085459" y="2975166"/>
                  <a:pt x="6078537" y="2971737"/>
                  <a:pt x="6071616" y="2968244"/>
                </a:cubicBezTo>
                <a:cubicBezTo>
                  <a:pt x="6057774" y="2943987"/>
                  <a:pt x="6033516" y="2912809"/>
                  <a:pt x="6012751" y="2881630"/>
                </a:cubicBezTo>
                <a:cubicBezTo>
                  <a:pt x="5933059" y="2750058"/>
                  <a:pt x="5818759" y="2746566"/>
                  <a:pt x="5725224" y="2677287"/>
                </a:cubicBezTo>
                <a:lnTo>
                  <a:pt x="5707951" y="2680780"/>
                </a:lnTo>
                <a:cubicBezTo>
                  <a:pt x="5808345" y="2760409"/>
                  <a:pt x="5929630" y="2763901"/>
                  <a:pt x="6009259" y="2912809"/>
                </a:cubicBezTo>
                <a:lnTo>
                  <a:pt x="5988495" y="2912809"/>
                </a:lnTo>
                <a:cubicBezTo>
                  <a:pt x="5933059" y="2902458"/>
                  <a:pt x="5881116" y="2885123"/>
                  <a:pt x="5832602" y="2829687"/>
                </a:cubicBezTo>
                <a:cubicBezTo>
                  <a:pt x="5818759" y="2812415"/>
                  <a:pt x="5794502" y="2760409"/>
                  <a:pt x="5770309" y="2760409"/>
                </a:cubicBezTo>
                <a:cubicBezTo>
                  <a:pt x="5749481" y="2756980"/>
                  <a:pt x="5725224" y="2763901"/>
                  <a:pt x="5707951" y="2760409"/>
                </a:cubicBezTo>
                <a:cubicBezTo>
                  <a:pt x="5683695" y="2756980"/>
                  <a:pt x="5628259" y="2701544"/>
                  <a:pt x="5621337" y="2680780"/>
                </a:cubicBezTo>
                <a:lnTo>
                  <a:pt x="5683695" y="2680780"/>
                </a:lnTo>
                <a:cubicBezTo>
                  <a:pt x="5784151" y="2670366"/>
                  <a:pt x="5877624" y="2639187"/>
                  <a:pt x="5978081" y="2562987"/>
                </a:cubicBezTo>
                <a:cubicBezTo>
                  <a:pt x="5991924" y="2569972"/>
                  <a:pt x="6002337" y="2594166"/>
                  <a:pt x="6023102" y="2594166"/>
                </a:cubicBezTo>
                <a:close/>
                <a:moveTo>
                  <a:pt x="5004816" y="2573401"/>
                </a:moveTo>
                <a:cubicBezTo>
                  <a:pt x="5018659" y="2573401"/>
                  <a:pt x="5015230" y="2552637"/>
                  <a:pt x="5032566" y="2552637"/>
                </a:cubicBezTo>
                <a:cubicBezTo>
                  <a:pt x="5056759" y="2552637"/>
                  <a:pt x="5105274" y="2597658"/>
                  <a:pt x="5112195" y="2597658"/>
                </a:cubicBezTo>
                <a:cubicBezTo>
                  <a:pt x="5119116" y="2597658"/>
                  <a:pt x="5143374" y="2573401"/>
                  <a:pt x="5153787" y="2573401"/>
                </a:cubicBezTo>
                <a:cubicBezTo>
                  <a:pt x="5164137" y="2573401"/>
                  <a:pt x="5198809" y="2583815"/>
                  <a:pt x="5202237" y="2594166"/>
                </a:cubicBezTo>
                <a:cubicBezTo>
                  <a:pt x="5212651" y="2608072"/>
                  <a:pt x="5219574" y="2628837"/>
                  <a:pt x="5236909" y="2632266"/>
                </a:cubicBezTo>
                <a:cubicBezTo>
                  <a:pt x="5247259" y="2635758"/>
                  <a:pt x="5264595" y="2632266"/>
                  <a:pt x="5278437" y="2635758"/>
                </a:cubicBezTo>
                <a:cubicBezTo>
                  <a:pt x="5292281" y="2639187"/>
                  <a:pt x="5323459" y="2694623"/>
                  <a:pt x="5323459" y="2708466"/>
                </a:cubicBezTo>
                <a:cubicBezTo>
                  <a:pt x="5323459" y="2763901"/>
                  <a:pt x="5219574" y="2795080"/>
                  <a:pt x="5191887" y="2795080"/>
                </a:cubicBezTo>
                <a:cubicBezTo>
                  <a:pt x="5181474" y="2795080"/>
                  <a:pt x="5094859" y="2777744"/>
                  <a:pt x="5049837" y="2760409"/>
                </a:cubicBezTo>
                <a:cubicBezTo>
                  <a:pt x="5018659" y="2750058"/>
                  <a:pt x="4990974" y="2739644"/>
                  <a:pt x="4966716" y="2718880"/>
                </a:cubicBezTo>
                <a:cubicBezTo>
                  <a:pt x="4945951" y="2705037"/>
                  <a:pt x="4852416" y="2608072"/>
                  <a:pt x="4852416" y="2576894"/>
                </a:cubicBezTo>
                <a:cubicBezTo>
                  <a:pt x="4852416" y="2566480"/>
                  <a:pt x="4866323" y="2556066"/>
                  <a:pt x="4873244" y="2556066"/>
                </a:cubicBezTo>
                <a:cubicBezTo>
                  <a:pt x="4883595" y="2556066"/>
                  <a:pt x="4900930" y="2559558"/>
                  <a:pt x="4900930" y="2569972"/>
                </a:cubicBezTo>
                <a:cubicBezTo>
                  <a:pt x="4900930" y="2576894"/>
                  <a:pt x="4894009" y="2594166"/>
                  <a:pt x="4894009" y="2601087"/>
                </a:cubicBezTo>
                <a:cubicBezTo>
                  <a:pt x="4894009" y="2666937"/>
                  <a:pt x="4925187" y="2691194"/>
                  <a:pt x="5011737" y="2739644"/>
                </a:cubicBezTo>
                <a:cubicBezTo>
                  <a:pt x="4977130" y="2701544"/>
                  <a:pt x="4904423" y="2663444"/>
                  <a:pt x="4904423" y="2611501"/>
                </a:cubicBezTo>
                <a:lnTo>
                  <a:pt x="4904423" y="2573401"/>
                </a:lnTo>
                <a:cubicBezTo>
                  <a:pt x="4935537" y="2573401"/>
                  <a:pt x="4925187" y="2549144"/>
                  <a:pt x="4952874" y="2549144"/>
                </a:cubicBezTo>
                <a:cubicBezTo>
                  <a:pt x="4963287" y="2549144"/>
                  <a:pt x="4997895" y="2573401"/>
                  <a:pt x="5004816" y="2573401"/>
                </a:cubicBezTo>
                <a:close/>
                <a:moveTo>
                  <a:pt x="1239964" y="2649601"/>
                </a:moveTo>
                <a:cubicBezTo>
                  <a:pt x="1167257" y="2656523"/>
                  <a:pt x="1094486" y="2590737"/>
                  <a:pt x="1021778" y="2542223"/>
                </a:cubicBezTo>
                <a:cubicBezTo>
                  <a:pt x="1094486" y="2576894"/>
                  <a:pt x="1167257" y="2639187"/>
                  <a:pt x="1239964" y="2649601"/>
                </a:cubicBezTo>
                <a:close/>
                <a:moveTo>
                  <a:pt x="4135501" y="2698115"/>
                </a:moveTo>
                <a:cubicBezTo>
                  <a:pt x="4149344" y="2698115"/>
                  <a:pt x="4170109" y="2711958"/>
                  <a:pt x="4180523" y="2711958"/>
                </a:cubicBezTo>
                <a:lnTo>
                  <a:pt x="4253230" y="2711958"/>
                </a:lnTo>
                <a:cubicBezTo>
                  <a:pt x="4246309" y="2725801"/>
                  <a:pt x="4239387" y="2750058"/>
                  <a:pt x="4239387" y="2756980"/>
                </a:cubicBezTo>
                <a:cubicBezTo>
                  <a:pt x="4239387" y="2781237"/>
                  <a:pt x="4239387" y="2774315"/>
                  <a:pt x="4260151" y="2802001"/>
                </a:cubicBezTo>
                <a:cubicBezTo>
                  <a:pt x="4253230" y="2805494"/>
                  <a:pt x="4228974" y="2847023"/>
                  <a:pt x="4228974" y="2860866"/>
                </a:cubicBezTo>
                <a:cubicBezTo>
                  <a:pt x="4228974" y="2909380"/>
                  <a:pt x="4291330" y="2926715"/>
                  <a:pt x="4315587" y="2926715"/>
                </a:cubicBezTo>
                <a:cubicBezTo>
                  <a:pt x="4329430" y="2926715"/>
                  <a:pt x="4339844" y="2923223"/>
                  <a:pt x="4357180" y="2909380"/>
                </a:cubicBezTo>
                <a:cubicBezTo>
                  <a:pt x="4360609" y="2905887"/>
                  <a:pt x="4357180" y="2905887"/>
                  <a:pt x="4357180" y="2895537"/>
                </a:cubicBezTo>
                <a:lnTo>
                  <a:pt x="4360609" y="2888615"/>
                </a:lnTo>
                <a:cubicBezTo>
                  <a:pt x="4364101" y="2888615"/>
                  <a:pt x="4364101" y="2885123"/>
                  <a:pt x="4374451" y="2885123"/>
                </a:cubicBezTo>
                <a:cubicBezTo>
                  <a:pt x="4374451" y="2885123"/>
                  <a:pt x="4395280" y="2937066"/>
                  <a:pt x="4464495" y="2937066"/>
                </a:cubicBezTo>
                <a:cubicBezTo>
                  <a:pt x="4454144" y="2940558"/>
                  <a:pt x="4440301" y="2940558"/>
                  <a:pt x="4433380" y="2947480"/>
                </a:cubicBezTo>
                <a:cubicBezTo>
                  <a:pt x="4419474" y="2954401"/>
                  <a:pt x="4398709" y="2968244"/>
                  <a:pt x="4384866" y="2968244"/>
                </a:cubicBezTo>
                <a:cubicBezTo>
                  <a:pt x="4374451" y="2968244"/>
                  <a:pt x="4256723" y="2926715"/>
                  <a:pt x="4249801" y="2926715"/>
                </a:cubicBezTo>
                <a:cubicBezTo>
                  <a:pt x="4239387" y="2926715"/>
                  <a:pt x="4190873" y="2950909"/>
                  <a:pt x="4183951" y="2950909"/>
                </a:cubicBezTo>
                <a:cubicBezTo>
                  <a:pt x="4173601" y="2950909"/>
                  <a:pt x="4156265" y="2916301"/>
                  <a:pt x="4138930" y="2902458"/>
                </a:cubicBezTo>
                <a:cubicBezTo>
                  <a:pt x="4118165" y="2888615"/>
                  <a:pt x="4083558" y="2885123"/>
                  <a:pt x="4059301" y="2885123"/>
                </a:cubicBezTo>
                <a:cubicBezTo>
                  <a:pt x="4003865" y="2885123"/>
                  <a:pt x="3955415" y="2943987"/>
                  <a:pt x="3910330" y="2943987"/>
                </a:cubicBezTo>
                <a:cubicBezTo>
                  <a:pt x="3903409" y="2943987"/>
                  <a:pt x="3899980" y="2937066"/>
                  <a:pt x="3889565" y="2937066"/>
                </a:cubicBezTo>
                <a:cubicBezTo>
                  <a:pt x="3882644" y="2937066"/>
                  <a:pt x="3882644" y="2943987"/>
                  <a:pt x="3882644" y="2947480"/>
                </a:cubicBezTo>
                <a:cubicBezTo>
                  <a:pt x="3875723" y="2943987"/>
                  <a:pt x="3868801" y="2933637"/>
                  <a:pt x="3854958" y="2926715"/>
                </a:cubicBezTo>
                <a:cubicBezTo>
                  <a:pt x="3858387" y="2930144"/>
                  <a:pt x="3861880" y="2937066"/>
                  <a:pt x="3865309" y="2943987"/>
                </a:cubicBezTo>
                <a:cubicBezTo>
                  <a:pt x="3813365" y="2923223"/>
                  <a:pt x="3806444" y="2923223"/>
                  <a:pt x="3806444" y="2888615"/>
                </a:cubicBezTo>
                <a:cubicBezTo>
                  <a:pt x="3806444" y="2881630"/>
                  <a:pt x="3809937" y="2864358"/>
                  <a:pt x="3813365" y="2843594"/>
                </a:cubicBezTo>
                <a:cubicBezTo>
                  <a:pt x="3803015" y="2840101"/>
                  <a:pt x="3789108" y="2840101"/>
                  <a:pt x="3782187" y="2836609"/>
                </a:cubicBezTo>
                <a:cubicBezTo>
                  <a:pt x="3754501" y="2833180"/>
                  <a:pt x="3754501" y="2812415"/>
                  <a:pt x="3754501" y="2802001"/>
                </a:cubicBezTo>
                <a:cubicBezTo>
                  <a:pt x="3754501" y="2795080"/>
                  <a:pt x="3747580" y="2781237"/>
                  <a:pt x="3747580" y="2774315"/>
                </a:cubicBezTo>
                <a:cubicBezTo>
                  <a:pt x="3747580" y="2753487"/>
                  <a:pt x="3768344" y="2715387"/>
                  <a:pt x="3768344" y="2711958"/>
                </a:cubicBezTo>
                <a:cubicBezTo>
                  <a:pt x="3768344" y="2701544"/>
                  <a:pt x="3751008" y="2691194"/>
                  <a:pt x="3751008" y="2666937"/>
                </a:cubicBezTo>
                <a:lnTo>
                  <a:pt x="3751008" y="2653094"/>
                </a:lnTo>
                <a:cubicBezTo>
                  <a:pt x="3751008" y="2628837"/>
                  <a:pt x="3792601" y="2601087"/>
                  <a:pt x="3799522" y="2583815"/>
                </a:cubicBezTo>
                <a:lnTo>
                  <a:pt x="3799522" y="2559558"/>
                </a:lnTo>
                <a:cubicBezTo>
                  <a:pt x="3799522" y="2556066"/>
                  <a:pt x="3803015" y="2552637"/>
                  <a:pt x="3803015" y="2549144"/>
                </a:cubicBezTo>
                <a:cubicBezTo>
                  <a:pt x="3830701" y="2538794"/>
                  <a:pt x="3875723" y="2493772"/>
                  <a:pt x="3913823" y="2500694"/>
                </a:cubicBezTo>
                <a:cubicBezTo>
                  <a:pt x="3941509" y="2583815"/>
                  <a:pt x="4048887" y="2691194"/>
                  <a:pt x="4135501" y="2698115"/>
                </a:cubicBezTo>
                <a:close/>
                <a:moveTo>
                  <a:pt x="5953824" y="2521458"/>
                </a:moveTo>
                <a:cubicBezTo>
                  <a:pt x="5960745" y="2531872"/>
                  <a:pt x="5971159" y="2545715"/>
                  <a:pt x="5974651" y="2556066"/>
                </a:cubicBezTo>
                <a:cubicBezTo>
                  <a:pt x="5874195" y="2628837"/>
                  <a:pt x="5732209" y="2660015"/>
                  <a:pt x="5628259" y="2660015"/>
                </a:cubicBezTo>
                <a:cubicBezTo>
                  <a:pt x="5617909" y="2660015"/>
                  <a:pt x="5562474" y="2656523"/>
                  <a:pt x="5531295" y="2649601"/>
                </a:cubicBezTo>
                <a:cubicBezTo>
                  <a:pt x="5541709" y="2646172"/>
                  <a:pt x="5552059" y="2642680"/>
                  <a:pt x="5558981" y="2642680"/>
                </a:cubicBezTo>
                <a:cubicBezTo>
                  <a:pt x="5569395" y="2642680"/>
                  <a:pt x="5604002" y="2653094"/>
                  <a:pt x="5610924" y="2653094"/>
                </a:cubicBezTo>
                <a:cubicBezTo>
                  <a:pt x="5652516" y="2653094"/>
                  <a:pt x="5635181" y="2576894"/>
                  <a:pt x="5666359" y="2576894"/>
                </a:cubicBezTo>
                <a:cubicBezTo>
                  <a:pt x="5676774" y="2576894"/>
                  <a:pt x="5701030" y="2587244"/>
                  <a:pt x="5711381" y="2587244"/>
                </a:cubicBezTo>
                <a:cubicBezTo>
                  <a:pt x="5759895" y="2587244"/>
                  <a:pt x="5752974" y="2507615"/>
                  <a:pt x="5797995" y="2507615"/>
                </a:cubicBezTo>
                <a:cubicBezTo>
                  <a:pt x="5804916" y="2507615"/>
                  <a:pt x="5836095" y="2517966"/>
                  <a:pt x="5846445" y="2517966"/>
                </a:cubicBezTo>
                <a:cubicBezTo>
                  <a:pt x="5856859" y="2517966"/>
                  <a:pt x="5891530" y="2493772"/>
                  <a:pt x="5898451" y="2493772"/>
                </a:cubicBezTo>
                <a:cubicBezTo>
                  <a:pt x="5915724" y="2493772"/>
                  <a:pt x="5905374" y="2514537"/>
                  <a:pt x="5953824" y="2521458"/>
                </a:cubicBezTo>
                <a:close/>
                <a:moveTo>
                  <a:pt x="3782187" y="2542223"/>
                </a:moveTo>
                <a:lnTo>
                  <a:pt x="3782187" y="2549144"/>
                </a:lnTo>
                <a:cubicBezTo>
                  <a:pt x="3778758" y="2562987"/>
                  <a:pt x="3778758" y="2573401"/>
                  <a:pt x="3775265" y="2583815"/>
                </a:cubicBezTo>
                <a:cubicBezTo>
                  <a:pt x="3747580" y="2604580"/>
                  <a:pt x="3719894" y="2646172"/>
                  <a:pt x="3730244" y="2680780"/>
                </a:cubicBezTo>
                <a:cubicBezTo>
                  <a:pt x="3712908" y="2684209"/>
                  <a:pt x="3681794" y="2684209"/>
                  <a:pt x="3671380" y="2684209"/>
                </a:cubicBezTo>
                <a:cubicBezTo>
                  <a:pt x="3664458" y="2684209"/>
                  <a:pt x="3633280" y="2680780"/>
                  <a:pt x="3612515" y="2677287"/>
                </a:cubicBezTo>
                <a:cubicBezTo>
                  <a:pt x="3602101" y="2677287"/>
                  <a:pt x="3588258" y="2673858"/>
                  <a:pt x="3570922" y="2670366"/>
                </a:cubicBezTo>
                <a:cubicBezTo>
                  <a:pt x="3574415" y="2673858"/>
                  <a:pt x="3619437" y="2698115"/>
                  <a:pt x="3640201" y="2698115"/>
                </a:cubicBezTo>
                <a:lnTo>
                  <a:pt x="3716401" y="2698115"/>
                </a:lnTo>
                <a:cubicBezTo>
                  <a:pt x="3723322" y="2694623"/>
                  <a:pt x="3730244" y="2694623"/>
                  <a:pt x="3730244" y="2694623"/>
                </a:cubicBezTo>
                <a:cubicBezTo>
                  <a:pt x="3737165" y="2701544"/>
                  <a:pt x="3744087" y="2705037"/>
                  <a:pt x="3744087" y="2711958"/>
                </a:cubicBezTo>
                <a:cubicBezTo>
                  <a:pt x="3744087" y="2729294"/>
                  <a:pt x="3716401" y="2750058"/>
                  <a:pt x="3726815" y="2791587"/>
                </a:cubicBezTo>
                <a:cubicBezTo>
                  <a:pt x="3674808" y="2798509"/>
                  <a:pt x="3574415" y="2805494"/>
                  <a:pt x="3567494" y="2805494"/>
                </a:cubicBezTo>
                <a:cubicBezTo>
                  <a:pt x="3487801" y="2805494"/>
                  <a:pt x="3408172" y="2795080"/>
                  <a:pt x="3328480" y="2756980"/>
                </a:cubicBezTo>
                <a:cubicBezTo>
                  <a:pt x="3442780" y="2722309"/>
                  <a:pt x="3612515" y="2625344"/>
                  <a:pt x="3692144" y="2476437"/>
                </a:cubicBezTo>
                <a:cubicBezTo>
                  <a:pt x="3705987" y="2511044"/>
                  <a:pt x="3754501" y="2531872"/>
                  <a:pt x="3782187" y="2542223"/>
                </a:cubicBezTo>
                <a:close/>
                <a:moveTo>
                  <a:pt x="6144324" y="2452180"/>
                </a:moveTo>
                <a:cubicBezTo>
                  <a:pt x="6040437" y="2445258"/>
                  <a:pt x="5929630" y="2455672"/>
                  <a:pt x="5825681" y="2469515"/>
                </a:cubicBezTo>
                <a:lnTo>
                  <a:pt x="5832602" y="2469515"/>
                </a:lnTo>
                <a:lnTo>
                  <a:pt x="5808345" y="2469515"/>
                </a:lnTo>
                <a:cubicBezTo>
                  <a:pt x="5832602" y="2466023"/>
                  <a:pt x="5860351" y="2455672"/>
                  <a:pt x="5884545" y="2452180"/>
                </a:cubicBezTo>
                <a:cubicBezTo>
                  <a:pt x="5908802" y="2448751"/>
                  <a:pt x="5943474" y="2445258"/>
                  <a:pt x="5974651" y="2445258"/>
                </a:cubicBezTo>
                <a:cubicBezTo>
                  <a:pt x="6057774" y="2441766"/>
                  <a:pt x="6064695" y="2441766"/>
                  <a:pt x="6071616" y="2441766"/>
                </a:cubicBezTo>
                <a:cubicBezTo>
                  <a:pt x="6081967" y="2441766"/>
                  <a:pt x="6120067" y="2448751"/>
                  <a:pt x="6144324" y="2452180"/>
                </a:cubicBezTo>
                <a:close/>
                <a:moveTo>
                  <a:pt x="5195316" y="2441766"/>
                </a:moveTo>
                <a:cubicBezTo>
                  <a:pt x="5191887" y="2441766"/>
                  <a:pt x="5184966" y="2441766"/>
                  <a:pt x="5184966" y="2438337"/>
                </a:cubicBezTo>
                <a:cubicBezTo>
                  <a:pt x="5188395" y="2438337"/>
                  <a:pt x="5191887" y="2441766"/>
                  <a:pt x="5195316" y="2441766"/>
                </a:cubicBezTo>
                <a:close/>
                <a:moveTo>
                  <a:pt x="3183001" y="2756980"/>
                </a:moveTo>
                <a:cubicBezTo>
                  <a:pt x="3106801" y="2756980"/>
                  <a:pt x="3030601" y="2732723"/>
                  <a:pt x="2954401" y="2715387"/>
                </a:cubicBezTo>
                <a:cubicBezTo>
                  <a:pt x="2982151" y="2705037"/>
                  <a:pt x="3027172" y="2673858"/>
                  <a:pt x="3037522" y="2673858"/>
                </a:cubicBezTo>
                <a:cubicBezTo>
                  <a:pt x="3068701" y="2673858"/>
                  <a:pt x="3110294" y="2725801"/>
                  <a:pt x="3148394" y="2725801"/>
                </a:cubicBezTo>
                <a:cubicBezTo>
                  <a:pt x="3228022" y="2725801"/>
                  <a:pt x="3325051" y="2594166"/>
                  <a:pt x="3331972" y="2528380"/>
                </a:cubicBezTo>
                <a:cubicBezTo>
                  <a:pt x="3352737" y="2538794"/>
                  <a:pt x="3387344" y="2549144"/>
                  <a:pt x="3394265" y="2549144"/>
                </a:cubicBezTo>
                <a:cubicBezTo>
                  <a:pt x="3512058" y="2549144"/>
                  <a:pt x="3515487" y="2441766"/>
                  <a:pt x="3564001" y="2441766"/>
                </a:cubicBezTo>
                <a:lnTo>
                  <a:pt x="3667887" y="2441766"/>
                </a:lnTo>
                <a:cubicBezTo>
                  <a:pt x="3678301" y="2438337"/>
                  <a:pt x="3688715" y="2438337"/>
                  <a:pt x="3695637" y="2434844"/>
                </a:cubicBezTo>
                <a:cubicBezTo>
                  <a:pt x="3602101" y="2632266"/>
                  <a:pt x="3342322" y="2756980"/>
                  <a:pt x="3183001" y="2756980"/>
                </a:cubicBezTo>
                <a:close/>
                <a:moveTo>
                  <a:pt x="3906901" y="2483358"/>
                </a:moveTo>
                <a:cubicBezTo>
                  <a:pt x="3886136" y="2483358"/>
                  <a:pt x="3851465" y="2500694"/>
                  <a:pt x="3830701" y="2511044"/>
                </a:cubicBezTo>
                <a:cubicBezTo>
                  <a:pt x="3827209" y="2514537"/>
                  <a:pt x="3820287" y="2511044"/>
                  <a:pt x="3813365" y="2514537"/>
                </a:cubicBezTo>
                <a:cubicBezTo>
                  <a:pt x="3803015" y="2514537"/>
                  <a:pt x="3799522" y="2524887"/>
                  <a:pt x="3792601" y="2524887"/>
                </a:cubicBezTo>
                <a:cubicBezTo>
                  <a:pt x="3785680" y="2524887"/>
                  <a:pt x="3699065" y="2483358"/>
                  <a:pt x="3699065" y="2462594"/>
                </a:cubicBezTo>
                <a:cubicBezTo>
                  <a:pt x="3699065" y="2455672"/>
                  <a:pt x="3712908" y="2438337"/>
                  <a:pt x="3716401" y="2427923"/>
                </a:cubicBezTo>
                <a:cubicBezTo>
                  <a:pt x="3740658" y="2434844"/>
                  <a:pt x="3785680" y="2441766"/>
                  <a:pt x="3796030" y="2441766"/>
                </a:cubicBezTo>
                <a:cubicBezTo>
                  <a:pt x="3813365" y="2441766"/>
                  <a:pt x="3854958" y="2427923"/>
                  <a:pt x="3868801" y="2417572"/>
                </a:cubicBezTo>
                <a:cubicBezTo>
                  <a:pt x="3879215" y="2434844"/>
                  <a:pt x="3893058" y="2459101"/>
                  <a:pt x="3906901" y="2483358"/>
                </a:cubicBezTo>
                <a:close/>
                <a:moveTo>
                  <a:pt x="5191887" y="2421001"/>
                </a:moveTo>
                <a:cubicBezTo>
                  <a:pt x="5188395" y="2417572"/>
                  <a:pt x="5178044" y="2417572"/>
                  <a:pt x="5178044" y="2414080"/>
                </a:cubicBezTo>
                <a:cubicBezTo>
                  <a:pt x="5181474" y="2414080"/>
                  <a:pt x="5188395" y="2417572"/>
                  <a:pt x="5191887" y="2421001"/>
                </a:cubicBezTo>
                <a:close/>
                <a:moveTo>
                  <a:pt x="4987544" y="2427923"/>
                </a:moveTo>
                <a:cubicBezTo>
                  <a:pt x="4987544" y="2427923"/>
                  <a:pt x="4987544" y="2424494"/>
                  <a:pt x="4984051" y="2421001"/>
                </a:cubicBezTo>
                <a:cubicBezTo>
                  <a:pt x="4987544" y="2421001"/>
                  <a:pt x="4990974" y="2417572"/>
                  <a:pt x="4994466" y="2414080"/>
                </a:cubicBezTo>
                <a:cubicBezTo>
                  <a:pt x="4994466" y="2417572"/>
                  <a:pt x="4990974" y="2424494"/>
                  <a:pt x="4987544" y="2427923"/>
                </a:cubicBezTo>
                <a:close/>
                <a:moveTo>
                  <a:pt x="4301744" y="2562987"/>
                </a:moveTo>
                <a:cubicBezTo>
                  <a:pt x="4267074" y="2566480"/>
                  <a:pt x="4156265" y="2462594"/>
                  <a:pt x="4156265" y="2414080"/>
                </a:cubicBezTo>
                <a:lnTo>
                  <a:pt x="4156265" y="2403666"/>
                </a:lnTo>
                <a:cubicBezTo>
                  <a:pt x="4173601" y="2469515"/>
                  <a:pt x="4253230" y="2549144"/>
                  <a:pt x="4301744" y="2562987"/>
                </a:cubicBezTo>
                <a:close/>
                <a:moveTo>
                  <a:pt x="3951923" y="2479866"/>
                </a:moveTo>
                <a:cubicBezTo>
                  <a:pt x="4003865" y="2601087"/>
                  <a:pt x="4145851" y="2663444"/>
                  <a:pt x="4232466" y="2663444"/>
                </a:cubicBezTo>
                <a:cubicBezTo>
                  <a:pt x="4242880" y="2663444"/>
                  <a:pt x="4260151" y="2660015"/>
                  <a:pt x="4277487" y="2656523"/>
                </a:cubicBezTo>
                <a:cubicBezTo>
                  <a:pt x="4280980" y="2666937"/>
                  <a:pt x="4284409" y="2677287"/>
                  <a:pt x="4294823" y="2687701"/>
                </a:cubicBezTo>
                <a:cubicBezTo>
                  <a:pt x="4277487" y="2691194"/>
                  <a:pt x="4253230" y="2701544"/>
                  <a:pt x="4242880" y="2701544"/>
                </a:cubicBezTo>
                <a:cubicBezTo>
                  <a:pt x="4183951" y="2701544"/>
                  <a:pt x="4132009" y="2684209"/>
                  <a:pt x="4083558" y="2660015"/>
                </a:cubicBezTo>
                <a:cubicBezTo>
                  <a:pt x="3965765" y="2608072"/>
                  <a:pt x="3938080" y="2479866"/>
                  <a:pt x="3875723" y="2393315"/>
                </a:cubicBezTo>
                <a:cubicBezTo>
                  <a:pt x="3913823" y="2396744"/>
                  <a:pt x="3938080" y="2445258"/>
                  <a:pt x="3951923" y="2479866"/>
                </a:cubicBezTo>
                <a:close/>
                <a:moveTo>
                  <a:pt x="2614994" y="2438337"/>
                </a:moveTo>
                <a:cubicBezTo>
                  <a:pt x="2614994" y="2466023"/>
                  <a:pt x="2594229" y="2528380"/>
                  <a:pt x="2563051" y="2549144"/>
                </a:cubicBezTo>
                <a:cubicBezTo>
                  <a:pt x="2580386" y="2504123"/>
                  <a:pt x="2601151" y="2469515"/>
                  <a:pt x="2601151" y="2427923"/>
                </a:cubicBezTo>
                <a:cubicBezTo>
                  <a:pt x="2601151" y="2421001"/>
                  <a:pt x="2597658" y="2403666"/>
                  <a:pt x="2594229" y="2389823"/>
                </a:cubicBezTo>
                <a:cubicBezTo>
                  <a:pt x="2611501" y="2396744"/>
                  <a:pt x="2614994" y="2438337"/>
                  <a:pt x="2614994" y="2438337"/>
                </a:cubicBezTo>
                <a:close/>
                <a:moveTo>
                  <a:pt x="5250751" y="2386394"/>
                </a:moveTo>
                <a:cubicBezTo>
                  <a:pt x="5250751" y="2393315"/>
                  <a:pt x="5247259" y="2403666"/>
                  <a:pt x="5240337" y="2403666"/>
                </a:cubicBezTo>
                <a:cubicBezTo>
                  <a:pt x="5229987" y="2403666"/>
                  <a:pt x="5229987" y="2400237"/>
                  <a:pt x="5223066" y="2400237"/>
                </a:cubicBezTo>
                <a:lnTo>
                  <a:pt x="5236909" y="2386394"/>
                </a:lnTo>
                <a:lnTo>
                  <a:pt x="5250751" y="2386394"/>
                </a:lnTo>
                <a:close/>
                <a:moveTo>
                  <a:pt x="4537266" y="2486787"/>
                </a:moveTo>
                <a:cubicBezTo>
                  <a:pt x="4485323" y="2476437"/>
                  <a:pt x="4416044" y="2427923"/>
                  <a:pt x="4367530" y="2369058"/>
                </a:cubicBezTo>
                <a:cubicBezTo>
                  <a:pt x="4416044" y="2421001"/>
                  <a:pt x="4485323" y="2472944"/>
                  <a:pt x="4537266" y="2486787"/>
                </a:cubicBezTo>
                <a:close/>
                <a:moveTo>
                  <a:pt x="5347716" y="2365566"/>
                </a:moveTo>
                <a:cubicBezTo>
                  <a:pt x="5351209" y="2369058"/>
                  <a:pt x="5351209" y="2365566"/>
                  <a:pt x="5351209" y="2372551"/>
                </a:cubicBezTo>
                <a:cubicBezTo>
                  <a:pt x="5351209" y="2389823"/>
                  <a:pt x="5299266" y="2410651"/>
                  <a:pt x="5299266" y="2414080"/>
                </a:cubicBezTo>
                <a:cubicBezTo>
                  <a:pt x="5299266" y="2414080"/>
                  <a:pt x="5295774" y="2410651"/>
                  <a:pt x="5302695" y="2407158"/>
                </a:cubicBezTo>
                <a:cubicBezTo>
                  <a:pt x="5302695" y="2407158"/>
                  <a:pt x="5302695" y="2403666"/>
                  <a:pt x="5306187" y="2400237"/>
                </a:cubicBezTo>
                <a:lnTo>
                  <a:pt x="5299266" y="2393315"/>
                </a:lnTo>
                <a:cubicBezTo>
                  <a:pt x="5306187" y="2369058"/>
                  <a:pt x="5316537" y="2375980"/>
                  <a:pt x="5333874" y="2365566"/>
                </a:cubicBezTo>
                <a:lnTo>
                  <a:pt x="5347716" y="2365566"/>
                </a:lnTo>
                <a:close/>
                <a:moveTo>
                  <a:pt x="3861880" y="2396744"/>
                </a:moveTo>
                <a:cubicBezTo>
                  <a:pt x="3854958" y="2400237"/>
                  <a:pt x="3841115" y="2407158"/>
                  <a:pt x="3837623" y="2407158"/>
                </a:cubicBezTo>
                <a:cubicBezTo>
                  <a:pt x="3823780" y="2410651"/>
                  <a:pt x="3799522" y="2414080"/>
                  <a:pt x="3792601" y="2414080"/>
                </a:cubicBezTo>
                <a:cubicBezTo>
                  <a:pt x="3782187" y="2414080"/>
                  <a:pt x="3757994" y="2410651"/>
                  <a:pt x="3740658" y="2410651"/>
                </a:cubicBezTo>
                <a:cubicBezTo>
                  <a:pt x="3744087" y="2400237"/>
                  <a:pt x="3754501" y="2386394"/>
                  <a:pt x="3757994" y="2375980"/>
                </a:cubicBezTo>
                <a:cubicBezTo>
                  <a:pt x="3761422" y="2375980"/>
                  <a:pt x="3764915" y="2382901"/>
                  <a:pt x="3775265" y="2382901"/>
                </a:cubicBezTo>
                <a:cubicBezTo>
                  <a:pt x="3782187" y="2382901"/>
                  <a:pt x="3806444" y="2365566"/>
                  <a:pt x="3813365" y="2365566"/>
                </a:cubicBezTo>
                <a:cubicBezTo>
                  <a:pt x="3830701" y="2365566"/>
                  <a:pt x="3841115" y="2379472"/>
                  <a:pt x="3861880" y="2396744"/>
                </a:cubicBezTo>
                <a:close/>
                <a:moveTo>
                  <a:pt x="1347343" y="2455672"/>
                </a:moveTo>
                <a:cubicBezTo>
                  <a:pt x="1378521" y="2469515"/>
                  <a:pt x="1416621" y="2483358"/>
                  <a:pt x="1451229" y="2490280"/>
                </a:cubicBezTo>
                <a:cubicBezTo>
                  <a:pt x="1385443" y="2535301"/>
                  <a:pt x="1316164" y="2556066"/>
                  <a:pt x="1316164" y="2632266"/>
                </a:cubicBezTo>
                <a:cubicBezTo>
                  <a:pt x="1316164" y="2639187"/>
                  <a:pt x="1319657" y="2660015"/>
                  <a:pt x="1326578" y="2673858"/>
                </a:cubicBezTo>
                <a:cubicBezTo>
                  <a:pt x="1233043" y="2743137"/>
                  <a:pt x="1243457" y="2736215"/>
                  <a:pt x="1181100" y="2736215"/>
                </a:cubicBezTo>
                <a:cubicBezTo>
                  <a:pt x="1132586" y="2736215"/>
                  <a:pt x="1018286" y="2715387"/>
                  <a:pt x="997521" y="2694623"/>
                </a:cubicBezTo>
                <a:cubicBezTo>
                  <a:pt x="997521" y="2694623"/>
                  <a:pt x="994029" y="2694623"/>
                  <a:pt x="987108" y="2698115"/>
                </a:cubicBezTo>
                <a:cubicBezTo>
                  <a:pt x="994029" y="2732723"/>
                  <a:pt x="1136078" y="2760409"/>
                  <a:pt x="1184529" y="2760409"/>
                </a:cubicBezTo>
                <a:cubicBezTo>
                  <a:pt x="1194943" y="2760409"/>
                  <a:pt x="1229551" y="2756980"/>
                  <a:pt x="1250378" y="2753487"/>
                </a:cubicBezTo>
                <a:cubicBezTo>
                  <a:pt x="1246886" y="2767394"/>
                  <a:pt x="1243457" y="2784666"/>
                  <a:pt x="1243457" y="2795080"/>
                </a:cubicBezTo>
                <a:cubicBezTo>
                  <a:pt x="1243457" y="2916301"/>
                  <a:pt x="1347343" y="2940558"/>
                  <a:pt x="1347343" y="2957830"/>
                </a:cubicBezTo>
                <a:cubicBezTo>
                  <a:pt x="1347343" y="2968244"/>
                  <a:pt x="1333500" y="2982087"/>
                  <a:pt x="1330008" y="2995930"/>
                </a:cubicBezTo>
                <a:cubicBezTo>
                  <a:pt x="1319657" y="3016758"/>
                  <a:pt x="1316164" y="3065209"/>
                  <a:pt x="1316164" y="3075623"/>
                </a:cubicBezTo>
                <a:cubicBezTo>
                  <a:pt x="1316164" y="3082544"/>
                  <a:pt x="1323086" y="3099880"/>
                  <a:pt x="1323086" y="3110230"/>
                </a:cubicBezTo>
                <a:cubicBezTo>
                  <a:pt x="1323086" y="3117151"/>
                  <a:pt x="1305751" y="3131058"/>
                  <a:pt x="1295400" y="3148330"/>
                </a:cubicBezTo>
                <a:cubicBezTo>
                  <a:pt x="1267651" y="3183001"/>
                  <a:pt x="1222629" y="3228023"/>
                  <a:pt x="1188021" y="3238437"/>
                </a:cubicBezTo>
                <a:cubicBezTo>
                  <a:pt x="1177608" y="3241866"/>
                  <a:pt x="1149921" y="3252280"/>
                  <a:pt x="1143000" y="3245358"/>
                </a:cubicBezTo>
                <a:cubicBezTo>
                  <a:pt x="1139508" y="3248787"/>
                  <a:pt x="1136078" y="3255709"/>
                  <a:pt x="1136078" y="3259201"/>
                </a:cubicBezTo>
                <a:cubicBezTo>
                  <a:pt x="1139508" y="3262630"/>
                  <a:pt x="1143000" y="3266123"/>
                  <a:pt x="1149921" y="3266123"/>
                </a:cubicBezTo>
                <a:cubicBezTo>
                  <a:pt x="1215708" y="3266123"/>
                  <a:pt x="1288478" y="3193351"/>
                  <a:pt x="1330008" y="3124137"/>
                </a:cubicBezTo>
                <a:cubicBezTo>
                  <a:pt x="1336929" y="3162237"/>
                  <a:pt x="1399286" y="3203766"/>
                  <a:pt x="1437386" y="3203766"/>
                </a:cubicBezTo>
                <a:cubicBezTo>
                  <a:pt x="1444308" y="3203766"/>
                  <a:pt x="1458151" y="3200337"/>
                  <a:pt x="1468564" y="3196844"/>
                </a:cubicBezTo>
                <a:cubicBezTo>
                  <a:pt x="1468564" y="3210687"/>
                  <a:pt x="1485900" y="3245358"/>
                  <a:pt x="1517078" y="3262630"/>
                </a:cubicBezTo>
                <a:cubicBezTo>
                  <a:pt x="1492821" y="3262630"/>
                  <a:pt x="1461643" y="3273044"/>
                  <a:pt x="1437386" y="3293809"/>
                </a:cubicBezTo>
                <a:cubicBezTo>
                  <a:pt x="1426972" y="3300730"/>
                  <a:pt x="1420051" y="3318066"/>
                  <a:pt x="1413129" y="3331909"/>
                </a:cubicBezTo>
                <a:cubicBezTo>
                  <a:pt x="1409700" y="3335401"/>
                  <a:pt x="1399286" y="3335401"/>
                  <a:pt x="1392364" y="3335401"/>
                </a:cubicBezTo>
                <a:cubicBezTo>
                  <a:pt x="1381951" y="3335401"/>
                  <a:pt x="1340421" y="3328480"/>
                  <a:pt x="1330008" y="3328480"/>
                </a:cubicBezTo>
                <a:cubicBezTo>
                  <a:pt x="1305751" y="3328480"/>
                  <a:pt x="1274635" y="3335401"/>
                  <a:pt x="1250378" y="3366580"/>
                </a:cubicBezTo>
                <a:cubicBezTo>
                  <a:pt x="1233043" y="3331909"/>
                  <a:pt x="1222629" y="3335401"/>
                  <a:pt x="1205357" y="3335401"/>
                </a:cubicBezTo>
                <a:cubicBezTo>
                  <a:pt x="1198435" y="3335401"/>
                  <a:pt x="1129157" y="3342323"/>
                  <a:pt x="1122235" y="3342323"/>
                </a:cubicBezTo>
                <a:cubicBezTo>
                  <a:pt x="1094486" y="3342323"/>
                  <a:pt x="1063308" y="3342323"/>
                  <a:pt x="1039114" y="3328480"/>
                </a:cubicBezTo>
                <a:cubicBezTo>
                  <a:pt x="1035621" y="3328480"/>
                  <a:pt x="1035621" y="3318066"/>
                  <a:pt x="1028700" y="3318066"/>
                </a:cubicBezTo>
                <a:cubicBezTo>
                  <a:pt x="952500" y="3304223"/>
                  <a:pt x="890143" y="3283458"/>
                  <a:pt x="890143" y="3214180"/>
                </a:cubicBezTo>
                <a:cubicBezTo>
                  <a:pt x="890143" y="3155251"/>
                  <a:pt x="924814" y="3124137"/>
                  <a:pt x="924814" y="3110230"/>
                </a:cubicBezTo>
                <a:cubicBezTo>
                  <a:pt x="924814" y="3099880"/>
                  <a:pt x="921321" y="3096387"/>
                  <a:pt x="914400" y="3092958"/>
                </a:cubicBezTo>
                <a:cubicBezTo>
                  <a:pt x="903986" y="3086037"/>
                  <a:pt x="886714" y="3089466"/>
                  <a:pt x="879792" y="3086037"/>
                </a:cubicBezTo>
                <a:cubicBezTo>
                  <a:pt x="858964" y="3082544"/>
                  <a:pt x="841692" y="3075623"/>
                  <a:pt x="827786" y="3061780"/>
                </a:cubicBezTo>
                <a:cubicBezTo>
                  <a:pt x="803592" y="3041015"/>
                  <a:pt x="751586" y="2982087"/>
                  <a:pt x="751586" y="2950909"/>
                </a:cubicBezTo>
                <a:lnTo>
                  <a:pt x="751586" y="2888615"/>
                </a:lnTo>
                <a:cubicBezTo>
                  <a:pt x="751586" y="2847023"/>
                  <a:pt x="793178" y="2802001"/>
                  <a:pt x="813943" y="2763901"/>
                </a:cubicBezTo>
                <a:cubicBezTo>
                  <a:pt x="817435" y="2756980"/>
                  <a:pt x="917892" y="2680780"/>
                  <a:pt x="917892" y="2656523"/>
                </a:cubicBezTo>
                <a:cubicBezTo>
                  <a:pt x="917892" y="2628837"/>
                  <a:pt x="872808" y="2639187"/>
                  <a:pt x="872808" y="2604580"/>
                </a:cubicBezTo>
                <a:cubicBezTo>
                  <a:pt x="872808" y="2566480"/>
                  <a:pt x="897064" y="2545715"/>
                  <a:pt x="928243" y="2504123"/>
                </a:cubicBezTo>
                <a:cubicBezTo>
                  <a:pt x="959421" y="2459101"/>
                  <a:pt x="1129157" y="2365566"/>
                  <a:pt x="1184529" y="2365566"/>
                </a:cubicBezTo>
                <a:cubicBezTo>
                  <a:pt x="1194943" y="2365566"/>
                  <a:pt x="1291908" y="2431415"/>
                  <a:pt x="1347343" y="2455672"/>
                </a:cubicBezTo>
                <a:close/>
                <a:moveTo>
                  <a:pt x="4949444" y="2382901"/>
                </a:moveTo>
                <a:cubicBezTo>
                  <a:pt x="4949444" y="2382901"/>
                  <a:pt x="4945951" y="2379472"/>
                  <a:pt x="4942523" y="2379472"/>
                </a:cubicBezTo>
                <a:cubicBezTo>
                  <a:pt x="4949444" y="2372551"/>
                  <a:pt x="4952874" y="2362137"/>
                  <a:pt x="4959795" y="2358644"/>
                </a:cubicBezTo>
                <a:cubicBezTo>
                  <a:pt x="4956366" y="2365566"/>
                  <a:pt x="4952874" y="2375980"/>
                  <a:pt x="4949444" y="2382901"/>
                </a:cubicBezTo>
                <a:close/>
                <a:moveTo>
                  <a:pt x="5905374" y="2427923"/>
                </a:moveTo>
                <a:cubicBezTo>
                  <a:pt x="5894959" y="2427923"/>
                  <a:pt x="5891530" y="2424494"/>
                  <a:pt x="5884545" y="2424494"/>
                </a:cubicBezTo>
                <a:cubicBezTo>
                  <a:pt x="5957316" y="2410651"/>
                  <a:pt x="6040437" y="2386394"/>
                  <a:pt x="6120067" y="2341372"/>
                </a:cubicBezTo>
                <a:cubicBezTo>
                  <a:pt x="6085459" y="2365566"/>
                  <a:pt x="5960745" y="2427923"/>
                  <a:pt x="5905374" y="2427923"/>
                </a:cubicBezTo>
                <a:close/>
                <a:moveTo>
                  <a:pt x="5098351" y="2306701"/>
                </a:moveTo>
                <a:cubicBezTo>
                  <a:pt x="5098351" y="2306701"/>
                  <a:pt x="5101844" y="2303272"/>
                  <a:pt x="5101844" y="2313623"/>
                </a:cubicBezTo>
                <a:cubicBezTo>
                  <a:pt x="5101844" y="2320544"/>
                  <a:pt x="5094859" y="2330958"/>
                  <a:pt x="5091430" y="2344801"/>
                </a:cubicBezTo>
                <a:cubicBezTo>
                  <a:pt x="5098351" y="2341372"/>
                  <a:pt x="5101844" y="2337880"/>
                  <a:pt x="5108766" y="2337880"/>
                </a:cubicBezTo>
                <a:cubicBezTo>
                  <a:pt x="5108766" y="2341372"/>
                  <a:pt x="5112195" y="2341372"/>
                  <a:pt x="5112195" y="2348294"/>
                </a:cubicBezTo>
                <a:cubicBezTo>
                  <a:pt x="5112195" y="2369058"/>
                  <a:pt x="5077587" y="2372551"/>
                  <a:pt x="5077587" y="2372551"/>
                </a:cubicBezTo>
                <a:cubicBezTo>
                  <a:pt x="5070666" y="2372551"/>
                  <a:pt x="5067174" y="2369058"/>
                  <a:pt x="5063744" y="2369058"/>
                </a:cubicBezTo>
                <a:cubicBezTo>
                  <a:pt x="5063744" y="2369058"/>
                  <a:pt x="5063744" y="2365566"/>
                  <a:pt x="5060251" y="2362137"/>
                </a:cubicBezTo>
                <a:cubicBezTo>
                  <a:pt x="5067174" y="2351723"/>
                  <a:pt x="5094859" y="2362137"/>
                  <a:pt x="5105274" y="2348294"/>
                </a:cubicBezTo>
                <a:cubicBezTo>
                  <a:pt x="5101844" y="2344801"/>
                  <a:pt x="5101844" y="2344801"/>
                  <a:pt x="5094859" y="2344801"/>
                </a:cubicBezTo>
                <a:cubicBezTo>
                  <a:pt x="5084509" y="2344801"/>
                  <a:pt x="5081016" y="2351723"/>
                  <a:pt x="5074095" y="2351723"/>
                </a:cubicBezTo>
                <a:cubicBezTo>
                  <a:pt x="5077587" y="2344801"/>
                  <a:pt x="5084509" y="2334451"/>
                  <a:pt x="5087937" y="2327466"/>
                </a:cubicBezTo>
                <a:cubicBezTo>
                  <a:pt x="5087937" y="2327466"/>
                  <a:pt x="5087937" y="2324037"/>
                  <a:pt x="5084509" y="2320544"/>
                </a:cubicBezTo>
                <a:lnTo>
                  <a:pt x="5060251" y="2344801"/>
                </a:lnTo>
                <a:cubicBezTo>
                  <a:pt x="5063744" y="2334451"/>
                  <a:pt x="5074095" y="2320544"/>
                  <a:pt x="5087937" y="2306701"/>
                </a:cubicBezTo>
                <a:lnTo>
                  <a:pt x="5098351" y="2306701"/>
                </a:lnTo>
                <a:close/>
                <a:moveTo>
                  <a:pt x="2493772" y="2369058"/>
                </a:moveTo>
                <a:cubicBezTo>
                  <a:pt x="2493772" y="2407158"/>
                  <a:pt x="2497264" y="2452180"/>
                  <a:pt x="2524951" y="2490280"/>
                </a:cubicBezTo>
                <a:cubicBezTo>
                  <a:pt x="2486851" y="2493772"/>
                  <a:pt x="2479929" y="2421001"/>
                  <a:pt x="2479929" y="2393315"/>
                </a:cubicBezTo>
                <a:cubicBezTo>
                  <a:pt x="2479929" y="2369058"/>
                  <a:pt x="2486851" y="2330958"/>
                  <a:pt x="2497264" y="2303272"/>
                </a:cubicBezTo>
                <a:cubicBezTo>
                  <a:pt x="2497264" y="2324037"/>
                  <a:pt x="2493772" y="2358644"/>
                  <a:pt x="2493772" y="2369058"/>
                </a:cubicBezTo>
                <a:close/>
                <a:moveTo>
                  <a:pt x="5441251" y="2441766"/>
                </a:moveTo>
                <a:cubicBezTo>
                  <a:pt x="5441251" y="2476437"/>
                  <a:pt x="5430837" y="2535301"/>
                  <a:pt x="5396230" y="2562987"/>
                </a:cubicBezTo>
                <a:cubicBezTo>
                  <a:pt x="5399659" y="2569972"/>
                  <a:pt x="5392737" y="2576894"/>
                  <a:pt x="5385816" y="2583815"/>
                </a:cubicBezTo>
                <a:cubicBezTo>
                  <a:pt x="5375466" y="2576894"/>
                  <a:pt x="5361559" y="2566480"/>
                  <a:pt x="5344287" y="2556066"/>
                </a:cubicBezTo>
                <a:cubicBezTo>
                  <a:pt x="5354637" y="2566480"/>
                  <a:pt x="5365051" y="2580323"/>
                  <a:pt x="5375466" y="2590737"/>
                </a:cubicBezTo>
                <a:cubicBezTo>
                  <a:pt x="5351209" y="2614994"/>
                  <a:pt x="5333874" y="2635758"/>
                  <a:pt x="5309616" y="2635758"/>
                </a:cubicBezTo>
                <a:cubicBezTo>
                  <a:pt x="5302695" y="2635758"/>
                  <a:pt x="5292281" y="2621915"/>
                  <a:pt x="5281930" y="2618423"/>
                </a:cubicBezTo>
                <a:cubicBezTo>
                  <a:pt x="5268087" y="2614994"/>
                  <a:pt x="5254181" y="2614994"/>
                  <a:pt x="5240337" y="2614994"/>
                </a:cubicBezTo>
                <a:cubicBezTo>
                  <a:pt x="5209159" y="2573401"/>
                  <a:pt x="5184966" y="2559558"/>
                  <a:pt x="5153787" y="2559558"/>
                </a:cubicBezTo>
                <a:cubicBezTo>
                  <a:pt x="5132959" y="2559558"/>
                  <a:pt x="5136451" y="2559558"/>
                  <a:pt x="5112195" y="2580323"/>
                </a:cubicBezTo>
                <a:cubicBezTo>
                  <a:pt x="5084509" y="2566480"/>
                  <a:pt x="5056759" y="2535301"/>
                  <a:pt x="5032566" y="2535301"/>
                </a:cubicBezTo>
                <a:cubicBezTo>
                  <a:pt x="5025644" y="2535301"/>
                  <a:pt x="5001387" y="2545715"/>
                  <a:pt x="5001387" y="2556066"/>
                </a:cubicBezTo>
                <a:cubicBezTo>
                  <a:pt x="4984051" y="2538794"/>
                  <a:pt x="4963287" y="2535301"/>
                  <a:pt x="4949444" y="2535301"/>
                </a:cubicBezTo>
                <a:cubicBezTo>
                  <a:pt x="4932109" y="2535301"/>
                  <a:pt x="4932109" y="2535301"/>
                  <a:pt x="4911344" y="2556066"/>
                </a:cubicBezTo>
                <a:cubicBezTo>
                  <a:pt x="4900930" y="2549144"/>
                  <a:pt x="4880166" y="2538794"/>
                  <a:pt x="4873244" y="2538794"/>
                </a:cubicBezTo>
                <a:cubicBezTo>
                  <a:pt x="4862830" y="2538794"/>
                  <a:pt x="4855909" y="2545715"/>
                  <a:pt x="4848987" y="2549144"/>
                </a:cubicBezTo>
                <a:cubicBezTo>
                  <a:pt x="4838574" y="2535301"/>
                  <a:pt x="4828223" y="2514537"/>
                  <a:pt x="4828223" y="2507615"/>
                </a:cubicBezTo>
                <a:cubicBezTo>
                  <a:pt x="4828223" y="2497201"/>
                  <a:pt x="4848987" y="2490280"/>
                  <a:pt x="4852416" y="2476437"/>
                </a:cubicBezTo>
                <a:cubicBezTo>
                  <a:pt x="4855909" y="2472944"/>
                  <a:pt x="4855909" y="2469515"/>
                  <a:pt x="4855909" y="2466023"/>
                </a:cubicBezTo>
                <a:lnTo>
                  <a:pt x="4855909" y="2455672"/>
                </a:lnTo>
                <a:cubicBezTo>
                  <a:pt x="4845495" y="2417572"/>
                  <a:pt x="4894009" y="2389823"/>
                  <a:pt x="4921695" y="2389823"/>
                </a:cubicBezTo>
                <a:cubicBezTo>
                  <a:pt x="4945951" y="2389823"/>
                  <a:pt x="4970209" y="2400237"/>
                  <a:pt x="4980623" y="2438337"/>
                </a:cubicBezTo>
                <a:cubicBezTo>
                  <a:pt x="4984051" y="2445258"/>
                  <a:pt x="4984051" y="2472944"/>
                  <a:pt x="4997895" y="2483358"/>
                </a:cubicBezTo>
                <a:cubicBezTo>
                  <a:pt x="4997895" y="2472944"/>
                  <a:pt x="4987544" y="2403666"/>
                  <a:pt x="5039487" y="2403666"/>
                </a:cubicBezTo>
                <a:cubicBezTo>
                  <a:pt x="5046409" y="2403666"/>
                  <a:pt x="5077587" y="2448751"/>
                  <a:pt x="5087937" y="2448751"/>
                </a:cubicBezTo>
                <a:cubicBezTo>
                  <a:pt x="5094859" y="2448751"/>
                  <a:pt x="5108766" y="2431415"/>
                  <a:pt x="5126037" y="2431415"/>
                </a:cubicBezTo>
                <a:cubicBezTo>
                  <a:pt x="5150295" y="2431415"/>
                  <a:pt x="5184966" y="2462594"/>
                  <a:pt x="5191887" y="2462594"/>
                </a:cubicBezTo>
                <a:cubicBezTo>
                  <a:pt x="5198809" y="2462594"/>
                  <a:pt x="5223066" y="2434844"/>
                  <a:pt x="5250751" y="2434844"/>
                </a:cubicBezTo>
                <a:cubicBezTo>
                  <a:pt x="5257674" y="2434844"/>
                  <a:pt x="5264595" y="2434844"/>
                  <a:pt x="5271516" y="2438337"/>
                </a:cubicBezTo>
                <a:cubicBezTo>
                  <a:pt x="5278437" y="2441766"/>
                  <a:pt x="5288851" y="2448751"/>
                  <a:pt x="5295774" y="2462594"/>
                </a:cubicBezTo>
                <a:cubicBezTo>
                  <a:pt x="5306187" y="2476437"/>
                  <a:pt x="5323459" y="2511044"/>
                  <a:pt x="5323459" y="2521458"/>
                </a:cubicBezTo>
                <a:cubicBezTo>
                  <a:pt x="5323459" y="2549144"/>
                  <a:pt x="5240337" y="2531872"/>
                  <a:pt x="5240337" y="2576894"/>
                </a:cubicBezTo>
                <a:lnTo>
                  <a:pt x="5240337" y="2601087"/>
                </a:lnTo>
                <a:cubicBezTo>
                  <a:pt x="5243830" y="2601087"/>
                  <a:pt x="5243830" y="2604580"/>
                  <a:pt x="5247259" y="2608072"/>
                </a:cubicBezTo>
                <a:cubicBezTo>
                  <a:pt x="5250751" y="2601087"/>
                  <a:pt x="5254181" y="2590737"/>
                  <a:pt x="5254181" y="2580323"/>
                </a:cubicBezTo>
                <a:cubicBezTo>
                  <a:pt x="5261166" y="2549144"/>
                  <a:pt x="5340795" y="2556066"/>
                  <a:pt x="5340795" y="2517966"/>
                </a:cubicBezTo>
                <a:cubicBezTo>
                  <a:pt x="5340795" y="2511044"/>
                  <a:pt x="5323459" y="2476437"/>
                  <a:pt x="5323459" y="2469515"/>
                </a:cubicBezTo>
                <a:cubicBezTo>
                  <a:pt x="5323459" y="2452180"/>
                  <a:pt x="5382387" y="2407158"/>
                  <a:pt x="5382387" y="2358644"/>
                </a:cubicBezTo>
                <a:cubicBezTo>
                  <a:pt x="5382387" y="2351723"/>
                  <a:pt x="5375466" y="2327466"/>
                  <a:pt x="5375466" y="2317115"/>
                </a:cubicBezTo>
                <a:cubicBezTo>
                  <a:pt x="5375466" y="2282444"/>
                  <a:pt x="5378895" y="2306701"/>
                  <a:pt x="5413502" y="2285937"/>
                </a:cubicBezTo>
                <a:cubicBezTo>
                  <a:pt x="5413502" y="2337880"/>
                  <a:pt x="5441251" y="2389823"/>
                  <a:pt x="5441251" y="2441766"/>
                </a:cubicBezTo>
                <a:close/>
                <a:moveTo>
                  <a:pt x="4561523" y="2348294"/>
                </a:moveTo>
                <a:cubicBezTo>
                  <a:pt x="4530344" y="2344801"/>
                  <a:pt x="4478401" y="2282444"/>
                  <a:pt x="4474909" y="2258251"/>
                </a:cubicBezTo>
                <a:cubicBezTo>
                  <a:pt x="4485323" y="2282444"/>
                  <a:pt x="4526851" y="2330958"/>
                  <a:pt x="4561523" y="2348294"/>
                </a:cubicBezTo>
                <a:close/>
                <a:moveTo>
                  <a:pt x="5649024" y="2261680"/>
                </a:moveTo>
                <a:cubicBezTo>
                  <a:pt x="5642102" y="2265172"/>
                  <a:pt x="5631751" y="2261680"/>
                  <a:pt x="5621337" y="2261680"/>
                </a:cubicBezTo>
                <a:cubicBezTo>
                  <a:pt x="5593651" y="2261680"/>
                  <a:pt x="5558981" y="2265172"/>
                  <a:pt x="5531295" y="2275523"/>
                </a:cubicBezTo>
                <a:cubicBezTo>
                  <a:pt x="5510530" y="2282444"/>
                  <a:pt x="5486274" y="2303272"/>
                  <a:pt x="5475859" y="2303272"/>
                </a:cubicBezTo>
                <a:lnTo>
                  <a:pt x="5462016" y="2303272"/>
                </a:lnTo>
                <a:cubicBezTo>
                  <a:pt x="5517451" y="2261680"/>
                  <a:pt x="5545137" y="2254758"/>
                  <a:pt x="5597081" y="2254758"/>
                </a:cubicBezTo>
                <a:cubicBezTo>
                  <a:pt x="5604002" y="2254758"/>
                  <a:pt x="5631751" y="2258251"/>
                  <a:pt x="5649024" y="2261680"/>
                </a:cubicBezTo>
                <a:close/>
                <a:moveTo>
                  <a:pt x="5250751" y="2258251"/>
                </a:moveTo>
                <a:cubicBezTo>
                  <a:pt x="5250751" y="2265172"/>
                  <a:pt x="5247259" y="2272094"/>
                  <a:pt x="5243830" y="2279015"/>
                </a:cubicBezTo>
                <a:cubicBezTo>
                  <a:pt x="5243830" y="2272094"/>
                  <a:pt x="5243830" y="2261680"/>
                  <a:pt x="5240337" y="2254758"/>
                </a:cubicBezTo>
                <a:cubicBezTo>
                  <a:pt x="5240337" y="2254758"/>
                  <a:pt x="5243830" y="2251329"/>
                  <a:pt x="5247259" y="2251329"/>
                </a:cubicBezTo>
                <a:cubicBezTo>
                  <a:pt x="5247259" y="2251329"/>
                  <a:pt x="5250751" y="2247837"/>
                  <a:pt x="5250751" y="2258251"/>
                </a:cubicBezTo>
                <a:close/>
                <a:moveTo>
                  <a:pt x="5167630" y="2258251"/>
                </a:moveTo>
                <a:cubicBezTo>
                  <a:pt x="5167630" y="2268601"/>
                  <a:pt x="5164137" y="2268601"/>
                  <a:pt x="5160709" y="2272094"/>
                </a:cubicBezTo>
                <a:cubicBezTo>
                  <a:pt x="5171059" y="2275523"/>
                  <a:pt x="5198809" y="2296351"/>
                  <a:pt x="5198809" y="2306701"/>
                </a:cubicBezTo>
                <a:cubicBezTo>
                  <a:pt x="5198809" y="2313623"/>
                  <a:pt x="5195316" y="2324037"/>
                  <a:pt x="5191887" y="2330958"/>
                </a:cubicBezTo>
                <a:cubicBezTo>
                  <a:pt x="5188395" y="2330958"/>
                  <a:pt x="5184966" y="2334451"/>
                  <a:pt x="5181474" y="2330958"/>
                </a:cubicBezTo>
                <a:cubicBezTo>
                  <a:pt x="5184966" y="2327466"/>
                  <a:pt x="5188395" y="2320544"/>
                  <a:pt x="5191887" y="2317115"/>
                </a:cubicBezTo>
                <a:lnTo>
                  <a:pt x="5188395" y="2303272"/>
                </a:lnTo>
                <a:cubicBezTo>
                  <a:pt x="5178044" y="2310194"/>
                  <a:pt x="5174551" y="2324037"/>
                  <a:pt x="5174551" y="2341372"/>
                </a:cubicBezTo>
                <a:cubicBezTo>
                  <a:pt x="5171059" y="2344801"/>
                  <a:pt x="5167630" y="2348294"/>
                  <a:pt x="5160709" y="2348294"/>
                </a:cubicBezTo>
                <a:cubicBezTo>
                  <a:pt x="5160709" y="2344801"/>
                  <a:pt x="5157216" y="2344801"/>
                  <a:pt x="5157216" y="2337880"/>
                </a:cubicBezTo>
                <a:cubicBezTo>
                  <a:pt x="5157216" y="2327466"/>
                  <a:pt x="5164137" y="2313623"/>
                  <a:pt x="5171059" y="2303272"/>
                </a:cubicBezTo>
                <a:cubicBezTo>
                  <a:pt x="5164137" y="2299780"/>
                  <a:pt x="5157216" y="2299780"/>
                  <a:pt x="5150295" y="2299780"/>
                </a:cubicBezTo>
                <a:lnTo>
                  <a:pt x="5143374" y="2292858"/>
                </a:lnTo>
                <a:cubicBezTo>
                  <a:pt x="5146866" y="2289366"/>
                  <a:pt x="5153787" y="2285937"/>
                  <a:pt x="5157216" y="2282444"/>
                </a:cubicBezTo>
                <a:cubicBezTo>
                  <a:pt x="5153787" y="2279015"/>
                  <a:pt x="5153787" y="2282444"/>
                  <a:pt x="5146866" y="2282444"/>
                </a:cubicBezTo>
                <a:cubicBezTo>
                  <a:pt x="5136451" y="2282444"/>
                  <a:pt x="5146866" y="2279015"/>
                  <a:pt x="5143374" y="2275523"/>
                </a:cubicBezTo>
                <a:cubicBezTo>
                  <a:pt x="5136451" y="2282444"/>
                  <a:pt x="5132959" y="2289366"/>
                  <a:pt x="5126037" y="2296351"/>
                </a:cubicBezTo>
                <a:cubicBezTo>
                  <a:pt x="5126037" y="2282444"/>
                  <a:pt x="5146866" y="2251329"/>
                  <a:pt x="5164137" y="2251329"/>
                </a:cubicBezTo>
                <a:cubicBezTo>
                  <a:pt x="5167630" y="2254758"/>
                  <a:pt x="5167630" y="2251329"/>
                  <a:pt x="5167630" y="2258251"/>
                </a:cubicBezTo>
                <a:close/>
                <a:moveTo>
                  <a:pt x="2085086" y="2275523"/>
                </a:moveTo>
                <a:cubicBezTo>
                  <a:pt x="2057337" y="2279015"/>
                  <a:pt x="2001964" y="2292858"/>
                  <a:pt x="1995043" y="2292858"/>
                </a:cubicBezTo>
                <a:cubicBezTo>
                  <a:pt x="1967294" y="2292858"/>
                  <a:pt x="1891094" y="2282444"/>
                  <a:pt x="1887664" y="2254758"/>
                </a:cubicBezTo>
                <a:cubicBezTo>
                  <a:pt x="1891094" y="2254758"/>
                  <a:pt x="1901508" y="2265172"/>
                  <a:pt x="1970786" y="2279015"/>
                </a:cubicBezTo>
                <a:cubicBezTo>
                  <a:pt x="2064321" y="2279015"/>
                  <a:pt x="2074672" y="2275523"/>
                  <a:pt x="2085086" y="2275523"/>
                </a:cubicBezTo>
                <a:close/>
                <a:moveTo>
                  <a:pt x="5257674" y="2258251"/>
                </a:moveTo>
                <a:cubicBezTo>
                  <a:pt x="5257674" y="2272094"/>
                  <a:pt x="5254181" y="2279015"/>
                  <a:pt x="5236909" y="2292858"/>
                </a:cubicBezTo>
                <a:lnTo>
                  <a:pt x="5226495" y="2292858"/>
                </a:lnTo>
                <a:cubicBezTo>
                  <a:pt x="5223066" y="2289366"/>
                  <a:pt x="5223066" y="2285937"/>
                  <a:pt x="5223066" y="2275523"/>
                </a:cubicBezTo>
                <a:cubicBezTo>
                  <a:pt x="5223066" y="2265172"/>
                  <a:pt x="5229987" y="2240915"/>
                  <a:pt x="5243830" y="2240915"/>
                </a:cubicBezTo>
                <a:cubicBezTo>
                  <a:pt x="5261166" y="2240915"/>
                  <a:pt x="5257674" y="2258251"/>
                  <a:pt x="5257674" y="2258251"/>
                </a:cubicBezTo>
                <a:close/>
                <a:moveTo>
                  <a:pt x="2355215" y="2285937"/>
                </a:moveTo>
                <a:cubicBezTo>
                  <a:pt x="2355215" y="2358644"/>
                  <a:pt x="2372551" y="2466023"/>
                  <a:pt x="2462594" y="2528380"/>
                </a:cubicBezTo>
                <a:cubicBezTo>
                  <a:pt x="2376043" y="2507615"/>
                  <a:pt x="2348294" y="2379472"/>
                  <a:pt x="2348294" y="2317115"/>
                </a:cubicBezTo>
                <a:cubicBezTo>
                  <a:pt x="2348294" y="2306701"/>
                  <a:pt x="2355215" y="2261680"/>
                  <a:pt x="2358708" y="2233994"/>
                </a:cubicBezTo>
                <a:cubicBezTo>
                  <a:pt x="2355215" y="2251329"/>
                  <a:pt x="2355215" y="2275523"/>
                  <a:pt x="2355215" y="2285937"/>
                </a:cubicBezTo>
                <a:close/>
                <a:moveTo>
                  <a:pt x="5849937" y="2240915"/>
                </a:moveTo>
                <a:cubicBezTo>
                  <a:pt x="5822251" y="2254758"/>
                  <a:pt x="5773737" y="2268601"/>
                  <a:pt x="5763324" y="2268601"/>
                </a:cubicBezTo>
                <a:cubicBezTo>
                  <a:pt x="5756402" y="2268601"/>
                  <a:pt x="5749481" y="2265172"/>
                  <a:pt x="5742559" y="2261680"/>
                </a:cubicBezTo>
                <a:cubicBezTo>
                  <a:pt x="5777230" y="2251329"/>
                  <a:pt x="5832602" y="2254758"/>
                  <a:pt x="5870702" y="2220151"/>
                </a:cubicBezTo>
                <a:cubicBezTo>
                  <a:pt x="5867274" y="2227072"/>
                  <a:pt x="5860351" y="2233994"/>
                  <a:pt x="5849937" y="2240915"/>
                </a:cubicBezTo>
                <a:close/>
                <a:moveTo>
                  <a:pt x="4668901" y="2279015"/>
                </a:moveTo>
                <a:cubicBezTo>
                  <a:pt x="4668901" y="2285937"/>
                  <a:pt x="4661916" y="2303272"/>
                  <a:pt x="4661916" y="2313623"/>
                </a:cubicBezTo>
                <a:cubicBezTo>
                  <a:pt x="4661916" y="2341372"/>
                  <a:pt x="4675823" y="2379472"/>
                  <a:pt x="4720844" y="2389823"/>
                </a:cubicBezTo>
                <a:cubicBezTo>
                  <a:pt x="4689666" y="2431415"/>
                  <a:pt x="4696587" y="2441766"/>
                  <a:pt x="4696587" y="2476437"/>
                </a:cubicBezTo>
                <a:cubicBezTo>
                  <a:pt x="4696587" y="2511044"/>
                  <a:pt x="4693095" y="2531872"/>
                  <a:pt x="4731195" y="2552637"/>
                </a:cubicBezTo>
                <a:cubicBezTo>
                  <a:pt x="4741609" y="2559558"/>
                  <a:pt x="4762374" y="2562987"/>
                  <a:pt x="4779709" y="2566480"/>
                </a:cubicBezTo>
                <a:cubicBezTo>
                  <a:pt x="4786630" y="2583815"/>
                  <a:pt x="4790123" y="2601087"/>
                  <a:pt x="4797044" y="2618423"/>
                </a:cubicBezTo>
                <a:cubicBezTo>
                  <a:pt x="4783201" y="2611501"/>
                  <a:pt x="4769295" y="2597658"/>
                  <a:pt x="4755451" y="2590737"/>
                </a:cubicBezTo>
                <a:cubicBezTo>
                  <a:pt x="4731195" y="2576894"/>
                  <a:pt x="4686174" y="2549144"/>
                  <a:pt x="4668901" y="2521458"/>
                </a:cubicBezTo>
                <a:cubicBezTo>
                  <a:pt x="4644644" y="2486787"/>
                  <a:pt x="4599623" y="2386394"/>
                  <a:pt x="4599623" y="2337880"/>
                </a:cubicBezTo>
                <a:lnTo>
                  <a:pt x="4599623" y="2258251"/>
                </a:lnTo>
                <a:cubicBezTo>
                  <a:pt x="4603051" y="2244344"/>
                  <a:pt x="4606544" y="2227072"/>
                  <a:pt x="4613466" y="2209737"/>
                </a:cubicBezTo>
                <a:cubicBezTo>
                  <a:pt x="4623816" y="2223580"/>
                  <a:pt x="4668901" y="2254758"/>
                  <a:pt x="4668901" y="2279015"/>
                </a:cubicBezTo>
                <a:close/>
                <a:moveTo>
                  <a:pt x="5240337" y="2202815"/>
                </a:moveTo>
                <a:cubicBezTo>
                  <a:pt x="5240337" y="2220151"/>
                  <a:pt x="5223066" y="2233994"/>
                  <a:pt x="5205730" y="2247837"/>
                </a:cubicBezTo>
                <a:cubicBezTo>
                  <a:pt x="5212651" y="2230501"/>
                  <a:pt x="5229987" y="2220151"/>
                  <a:pt x="5226495" y="2202815"/>
                </a:cubicBezTo>
                <a:cubicBezTo>
                  <a:pt x="5216081" y="2209737"/>
                  <a:pt x="5209159" y="2223580"/>
                  <a:pt x="5198809" y="2233994"/>
                </a:cubicBezTo>
                <a:cubicBezTo>
                  <a:pt x="5195316" y="2230501"/>
                  <a:pt x="5195316" y="2230501"/>
                  <a:pt x="5195316" y="2223580"/>
                </a:cubicBezTo>
                <a:cubicBezTo>
                  <a:pt x="5195316" y="2209737"/>
                  <a:pt x="5212651" y="2192401"/>
                  <a:pt x="5226495" y="2192401"/>
                </a:cubicBezTo>
                <a:cubicBezTo>
                  <a:pt x="5233416" y="2192401"/>
                  <a:pt x="5240337" y="2195894"/>
                  <a:pt x="5240337" y="2202815"/>
                </a:cubicBezTo>
                <a:close/>
                <a:moveTo>
                  <a:pt x="5482781" y="2254758"/>
                </a:moveTo>
                <a:lnTo>
                  <a:pt x="5465509" y="2254758"/>
                </a:lnTo>
                <a:cubicBezTo>
                  <a:pt x="5507037" y="2237423"/>
                  <a:pt x="5548630" y="2220151"/>
                  <a:pt x="5590159" y="2188972"/>
                </a:cubicBezTo>
                <a:cubicBezTo>
                  <a:pt x="5569395" y="2227072"/>
                  <a:pt x="5503609" y="2254758"/>
                  <a:pt x="5482781" y="2254758"/>
                </a:cubicBezTo>
                <a:close/>
                <a:moveTo>
                  <a:pt x="4163187" y="2178558"/>
                </a:moveTo>
                <a:cubicBezTo>
                  <a:pt x="4183951" y="2227072"/>
                  <a:pt x="4180523" y="2292858"/>
                  <a:pt x="4194366" y="2351723"/>
                </a:cubicBezTo>
                <a:cubicBezTo>
                  <a:pt x="4201287" y="2386394"/>
                  <a:pt x="4211701" y="2417572"/>
                  <a:pt x="4235958" y="2455672"/>
                </a:cubicBezTo>
                <a:cubicBezTo>
                  <a:pt x="4263644" y="2500694"/>
                  <a:pt x="4319080" y="2521458"/>
                  <a:pt x="4353687" y="2538794"/>
                </a:cubicBezTo>
                <a:cubicBezTo>
                  <a:pt x="4332923" y="2556066"/>
                  <a:pt x="4312158" y="2594166"/>
                  <a:pt x="4294823" y="2594166"/>
                </a:cubicBezTo>
                <a:cubicBezTo>
                  <a:pt x="4246309" y="2594166"/>
                  <a:pt x="4177030" y="2545715"/>
                  <a:pt x="4138930" y="2521458"/>
                </a:cubicBezTo>
                <a:cubicBezTo>
                  <a:pt x="4090480" y="2493772"/>
                  <a:pt x="4080065" y="2452180"/>
                  <a:pt x="4073144" y="2421001"/>
                </a:cubicBezTo>
                <a:cubicBezTo>
                  <a:pt x="4069651" y="2424494"/>
                  <a:pt x="4069651" y="2421001"/>
                  <a:pt x="4069651" y="2431415"/>
                </a:cubicBezTo>
                <a:cubicBezTo>
                  <a:pt x="4069651" y="2538794"/>
                  <a:pt x="4218623" y="2587244"/>
                  <a:pt x="4291330" y="2604580"/>
                </a:cubicBezTo>
                <a:cubicBezTo>
                  <a:pt x="4267074" y="2639187"/>
                  <a:pt x="4277487" y="2649601"/>
                  <a:pt x="4242880" y="2649601"/>
                </a:cubicBezTo>
                <a:cubicBezTo>
                  <a:pt x="4211701" y="2649601"/>
                  <a:pt x="4180523" y="2632266"/>
                  <a:pt x="4149344" y="2625344"/>
                </a:cubicBezTo>
                <a:cubicBezTo>
                  <a:pt x="4080065" y="2611501"/>
                  <a:pt x="3976180" y="2504123"/>
                  <a:pt x="3955415" y="2438337"/>
                </a:cubicBezTo>
                <a:cubicBezTo>
                  <a:pt x="3958844" y="2438337"/>
                  <a:pt x="3965765" y="2434844"/>
                  <a:pt x="3969258" y="2431415"/>
                </a:cubicBezTo>
                <a:cubicBezTo>
                  <a:pt x="3962336" y="2417572"/>
                  <a:pt x="3934587" y="2400237"/>
                  <a:pt x="3934587" y="2379472"/>
                </a:cubicBezTo>
                <a:cubicBezTo>
                  <a:pt x="3934587" y="2372551"/>
                  <a:pt x="3941509" y="2369058"/>
                  <a:pt x="3941509" y="2358644"/>
                </a:cubicBezTo>
                <a:cubicBezTo>
                  <a:pt x="3941509" y="2351723"/>
                  <a:pt x="3931158" y="2341372"/>
                  <a:pt x="3931158" y="2330958"/>
                </a:cubicBezTo>
                <a:cubicBezTo>
                  <a:pt x="3931158" y="2299780"/>
                  <a:pt x="3976180" y="2327466"/>
                  <a:pt x="3976180" y="2292858"/>
                </a:cubicBezTo>
                <a:cubicBezTo>
                  <a:pt x="3976180" y="2285937"/>
                  <a:pt x="3969258" y="2258251"/>
                  <a:pt x="3969258" y="2251329"/>
                </a:cubicBezTo>
                <a:cubicBezTo>
                  <a:pt x="3969258" y="2230501"/>
                  <a:pt x="3986530" y="2220151"/>
                  <a:pt x="4000436" y="2220151"/>
                </a:cubicBezTo>
                <a:cubicBezTo>
                  <a:pt x="4007358" y="2220151"/>
                  <a:pt x="4031551" y="2230501"/>
                  <a:pt x="4038536" y="2230501"/>
                </a:cubicBezTo>
                <a:cubicBezTo>
                  <a:pt x="4052380" y="2230501"/>
                  <a:pt x="4080065" y="2171637"/>
                  <a:pt x="4121658" y="2171637"/>
                </a:cubicBezTo>
                <a:cubicBezTo>
                  <a:pt x="4132009" y="2171637"/>
                  <a:pt x="4152836" y="2175129"/>
                  <a:pt x="4163187" y="2178558"/>
                </a:cubicBezTo>
                <a:close/>
                <a:moveTo>
                  <a:pt x="6144324" y="2188972"/>
                </a:moveTo>
                <a:cubicBezTo>
                  <a:pt x="6154737" y="2199323"/>
                  <a:pt x="6161659" y="2223580"/>
                  <a:pt x="6178995" y="2233994"/>
                </a:cubicBezTo>
                <a:cubicBezTo>
                  <a:pt x="6262116" y="2285937"/>
                  <a:pt x="6255195" y="2279015"/>
                  <a:pt x="6255195" y="2327466"/>
                </a:cubicBezTo>
                <a:cubicBezTo>
                  <a:pt x="6255195" y="2348294"/>
                  <a:pt x="6279388" y="2351723"/>
                  <a:pt x="6279388" y="2379472"/>
                </a:cubicBezTo>
                <a:cubicBezTo>
                  <a:pt x="6279388" y="2400237"/>
                  <a:pt x="6255195" y="2421001"/>
                  <a:pt x="6255195" y="2427923"/>
                </a:cubicBezTo>
                <a:cubicBezTo>
                  <a:pt x="6255195" y="2434844"/>
                  <a:pt x="6269037" y="2466023"/>
                  <a:pt x="6269037" y="2476437"/>
                </a:cubicBezTo>
                <a:cubicBezTo>
                  <a:pt x="6269037" y="2493772"/>
                  <a:pt x="6241288" y="2517966"/>
                  <a:pt x="6230937" y="2517966"/>
                </a:cubicBezTo>
                <a:cubicBezTo>
                  <a:pt x="6224016" y="2517966"/>
                  <a:pt x="6220524" y="2511044"/>
                  <a:pt x="6210174" y="2511044"/>
                </a:cubicBezTo>
                <a:cubicBezTo>
                  <a:pt x="6217095" y="2569972"/>
                  <a:pt x="6172074" y="2580323"/>
                  <a:pt x="6140895" y="2580323"/>
                </a:cubicBezTo>
                <a:cubicBezTo>
                  <a:pt x="6116637" y="2580323"/>
                  <a:pt x="6085459" y="2542223"/>
                  <a:pt x="6075045" y="2542223"/>
                </a:cubicBezTo>
                <a:cubicBezTo>
                  <a:pt x="6064695" y="2542223"/>
                  <a:pt x="6030024" y="2576894"/>
                  <a:pt x="6023102" y="2576894"/>
                </a:cubicBezTo>
                <a:cubicBezTo>
                  <a:pt x="5998845" y="2576894"/>
                  <a:pt x="5974651" y="2507615"/>
                  <a:pt x="5964237" y="2504123"/>
                </a:cubicBezTo>
                <a:cubicBezTo>
                  <a:pt x="5953824" y="2500694"/>
                  <a:pt x="5939981" y="2504123"/>
                  <a:pt x="5933059" y="2497201"/>
                </a:cubicBezTo>
                <a:cubicBezTo>
                  <a:pt x="5919216" y="2490280"/>
                  <a:pt x="5905374" y="2476437"/>
                  <a:pt x="5898451" y="2476437"/>
                </a:cubicBezTo>
                <a:cubicBezTo>
                  <a:pt x="5877624" y="2476437"/>
                  <a:pt x="5863781" y="2497201"/>
                  <a:pt x="5843016" y="2497201"/>
                </a:cubicBezTo>
                <a:cubicBezTo>
                  <a:pt x="5836095" y="2497201"/>
                  <a:pt x="5808345" y="2490280"/>
                  <a:pt x="5797995" y="2490280"/>
                </a:cubicBezTo>
                <a:cubicBezTo>
                  <a:pt x="5735637" y="2490280"/>
                  <a:pt x="5746051" y="2566480"/>
                  <a:pt x="5707951" y="2566480"/>
                </a:cubicBezTo>
                <a:cubicBezTo>
                  <a:pt x="5701030" y="2566480"/>
                  <a:pt x="5673281" y="2556066"/>
                  <a:pt x="5666359" y="2556066"/>
                </a:cubicBezTo>
                <a:cubicBezTo>
                  <a:pt x="5628259" y="2556066"/>
                  <a:pt x="5621337" y="2618423"/>
                  <a:pt x="5614416" y="2635758"/>
                </a:cubicBezTo>
                <a:cubicBezTo>
                  <a:pt x="5597081" y="2632266"/>
                  <a:pt x="5565902" y="2621915"/>
                  <a:pt x="5558981" y="2621915"/>
                </a:cubicBezTo>
                <a:cubicBezTo>
                  <a:pt x="5548630" y="2621915"/>
                  <a:pt x="5510530" y="2646172"/>
                  <a:pt x="5503609" y="2646172"/>
                </a:cubicBezTo>
                <a:cubicBezTo>
                  <a:pt x="5493195" y="2646172"/>
                  <a:pt x="5434330" y="2614994"/>
                  <a:pt x="5399659" y="2594166"/>
                </a:cubicBezTo>
                <a:cubicBezTo>
                  <a:pt x="5406581" y="2587244"/>
                  <a:pt x="5416995" y="2569972"/>
                  <a:pt x="5423916" y="2569972"/>
                </a:cubicBezTo>
                <a:cubicBezTo>
                  <a:pt x="5434330" y="2569972"/>
                  <a:pt x="5458587" y="2576894"/>
                  <a:pt x="5465509" y="2576894"/>
                </a:cubicBezTo>
                <a:cubicBezTo>
                  <a:pt x="5475859" y="2576894"/>
                  <a:pt x="5513959" y="2573401"/>
                  <a:pt x="5534787" y="2566480"/>
                </a:cubicBezTo>
                <a:cubicBezTo>
                  <a:pt x="5628259" y="2545715"/>
                  <a:pt x="5732209" y="2500694"/>
                  <a:pt x="5818759" y="2393315"/>
                </a:cubicBezTo>
                <a:cubicBezTo>
                  <a:pt x="5915724" y="2400237"/>
                  <a:pt x="6033516" y="2344801"/>
                  <a:pt x="6133974" y="2258251"/>
                </a:cubicBezTo>
                <a:cubicBezTo>
                  <a:pt x="6133974" y="2258251"/>
                  <a:pt x="6133974" y="2254758"/>
                  <a:pt x="6127051" y="2254758"/>
                </a:cubicBezTo>
                <a:cubicBezTo>
                  <a:pt x="6116637" y="2254758"/>
                  <a:pt x="6054281" y="2299780"/>
                  <a:pt x="6019674" y="2317115"/>
                </a:cubicBezTo>
                <a:cubicBezTo>
                  <a:pt x="5995416" y="2330958"/>
                  <a:pt x="5860351" y="2386394"/>
                  <a:pt x="5839524" y="2386394"/>
                </a:cubicBezTo>
                <a:lnTo>
                  <a:pt x="5825681" y="2386394"/>
                </a:lnTo>
                <a:cubicBezTo>
                  <a:pt x="5846445" y="2358644"/>
                  <a:pt x="5863781" y="2327466"/>
                  <a:pt x="5877624" y="2299780"/>
                </a:cubicBezTo>
                <a:cubicBezTo>
                  <a:pt x="5891530" y="2299780"/>
                  <a:pt x="5908802" y="2296351"/>
                  <a:pt x="5922645" y="2289366"/>
                </a:cubicBezTo>
                <a:cubicBezTo>
                  <a:pt x="5933059" y="2282444"/>
                  <a:pt x="5943474" y="2268601"/>
                  <a:pt x="5950395" y="2254758"/>
                </a:cubicBezTo>
                <a:cubicBezTo>
                  <a:pt x="5981574" y="2254758"/>
                  <a:pt x="6036945" y="2202815"/>
                  <a:pt x="6057774" y="2164715"/>
                </a:cubicBezTo>
                <a:cubicBezTo>
                  <a:pt x="6078537" y="2161223"/>
                  <a:pt x="6120067" y="2164715"/>
                  <a:pt x="6144324" y="2188972"/>
                </a:cubicBezTo>
                <a:close/>
                <a:moveTo>
                  <a:pt x="5746051" y="2199323"/>
                </a:moveTo>
                <a:cubicBezTo>
                  <a:pt x="5770309" y="2185480"/>
                  <a:pt x="5804916" y="2168144"/>
                  <a:pt x="5836095" y="2143951"/>
                </a:cubicBezTo>
                <a:cubicBezTo>
                  <a:pt x="5818759" y="2171637"/>
                  <a:pt x="5770309" y="2195894"/>
                  <a:pt x="5746051" y="2199323"/>
                </a:cubicBezTo>
                <a:close/>
                <a:moveTo>
                  <a:pt x="2410651" y="2195894"/>
                </a:moveTo>
                <a:cubicBezTo>
                  <a:pt x="2417572" y="2195894"/>
                  <a:pt x="2476437" y="2182051"/>
                  <a:pt x="2483358" y="2182051"/>
                </a:cubicBezTo>
                <a:cubicBezTo>
                  <a:pt x="2521458" y="2182051"/>
                  <a:pt x="2563051" y="2195894"/>
                  <a:pt x="2583815" y="2237423"/>
                </a:cubicBezTo>
                <a:cubicBezTo>
                  <a:pt x="2594229" y="2251329"/>
                  <a:pt x="2590737" y="2275523"/>
                  <a:pt x="2590737" y="2296351"/>
                </a:cubicBezTo>
                <a:cubicBezTo>
                  <a:pt x="2594229" y="2299780"/>
                  <a:pt x="2601151" y="2303272"/>
                  <a:pt x="2604580" y="2303272"/>
                </a:cubicBezTo>
                <a:cubicBezTo>
                  <a:pt x="2611501" y="2306701"/>
                  <a:pt x="2760472" y="2299780"/>
                  <a:pt x="2760472" y="2365566"/>
                </a:cubicBezTo>
                <a:cubicBezTo>
                  <a:pt x="2760472" y="2375980"/>
                  <a:pt x="2753551" y="2382901"/>
                  <a:pt x="2753551" y="2393315"/>
                </a:cubicBezTo>
                <a:cubicBezTo>
                  <a:pt x="2753551" y="2400237"/>
                  <a:pt x="2756980" y="2403666"/>
                  <a:pt x="2760472" y="2403666"/>
                </a:cubicBezTo>
                <a:cubicBezTo>
                  <a:pt x="2781237" y="2410651"/>
                  <a:pt x="2802001" y="2410651"/>
                  <a:pt x="2822829" y="2417572"/>
                </a:cubicBezTo>
                <a:cubicBezTo>
                  <a:pt x="2847022" y="2427923"/>
                  <a:pt x="2867851" y="2452180"/>
                  <a:pt x="2867851" y="2479866"/>
                </a:cubicBezTo>
                <a:cubicBezTo>
                  <a:pt x="2867851" y="2486787"/>
                  <a:pt x="2860929" y="2497201"/>
                  <a:pt x="2860929" y="2507615"/>
                </a:cubicBezTo>
                <a:cubicBezTo>
                  <a:pt x="2860929" y="2517966"/>
                  <a:pt x="2871280" y="2528380"/>
                  <a:pt x="2885122" y="2524887"/>
                </a:cubicBezTo>
                <a:cubicBezTo>
                  <a:pt x="2833180" y="2590737"/>
                  <a:pt x="2763901" y="2614994"/>
                  <a:pt x="2705037" y="2614994"/>
                </a:cubicBezTo>
                <a:lnTo>
                  <a:pt x="2549208" y="2597658"/>
                </a:lnTo>
                <a:cubicBezTo>
                  <a:pt x="2549208" y="2601087"/>
                  <a:pt x="2545715" y="2601087"/>
                  <a:pt x="2542286" y="2604580"/>
                </a:cubicBezTo>
                <a:cubicBezTo>
                  <a:pt x="2583815" y="2608072"/>
                  <a:pt x="2663508" y="2635758"/>
                  <a:pt x="2711958" y="2635758"/>
                </a:cubicBezTo>
                <a:cubicBezTo>
                  <a:pt x="2805494" y="2635758"/>
                  <a:pt x="2833180" y="2594166"/>
                  <a:pt x="2888615" y="2528380"/>
                </a:cubicBezTo>
                <a:cubicBezTo>
                  <a:pt x="2892108" y="2524887"/>
                  <a:pt x="2892108" y="2524887"/>
                  <a:pt x="2899029" y="2524887"/>
                </a:cubicBezTo>
                <a:cubicBezTo>
                  <a:pt x="2912872" y="2524887"/>
                  <a:pt x="2940558" y="2542223"/>
                  <a:pt x="2950972" y="2552637"/>
                </a:cubicBezTo>
                <a:lnTo>
                  <a:pt x="2950972" y="2566480"/>
                </a:lnTo>
                <a:cubicBezTo>
                  <a:pt x="2947480" y="2566480"/>
                  <a:pt x="2940558" y="2562987"/>
                  <a:pt x="2937129" y="2566480"/>
                </a:cubicBezTo>
                <a:cubicBezTo>
                  <a:pt x="2940558" y="2569972"/>
                  <a:pt x="2950972" y="2569972"/>
                  <a:pt x="2950972" y="2580323"/>
                </a:cubicBezTo>
                <a:cubicBezTo>
                  <a:pt x="2950972" y="2587244"/>
                  <a:pt x="2944051" y="2594166"/>
                  <a:pt x="2940558" y="2597658"/>
                </a:cubicBezTo>
                <a:cubicBezTo>
                  <a:pt x="2899029" y="2611501"/>
                  <a:pt x="2854008" y="2621915"/>
                  <a:pt x="2812415" y="2628837"/>
                </a:cubicBezTo>
                <a:cubicBezTo>
                  <a:pt x="2777808" y="2635758"/>
                  <a:pt x="2711958" y="2639187"/>
                  <a:pt x="2705037" y="2639187"/>
                </a:cubicBezTo>
                <a:cubicBezTo>
                  <a:pt x="2653094" y="2639187"/>
                  <a:pt x="2625408" y="2635758"/>
                  <a:pt x="2569972" y="2621915"/>
                </a:cubicBezTo>
                <a:cubicBezTo>
                  <a:pt x="2511108" y="2608072"/>
                  <a:pt x="2185543" y="2469515"/>
                  <a:pt x="2185543" y="2317115"/>
                </a:cubicBezTo>
                <a:cubicBezTo>
                  <a:pt x="2185543" y="2306701"/>
                  <a:pt x="2178558" y="2310194"/>
                  <a:pt x="2175129" y="2306701"/>
                </a:cubicBezTo>
                <a:cubicBezTo>
                  <a:pt x="2171637" y="2285937"/>
                  <a:pt x="2164715" y="2254758"/>
                  <a:pt x="2164715" y="2244344"/>
                </a:cubicBezTo>
                <a:cubicBezTo>
                  <a:pt x="2164715" y="2216658"/>
                  <a:pt x="2171637" y="2192401"/>
                  <a:pt x="2195894" y="2171637"/>
                </a:cubicBezTo>
                <a:cubicBezTo>
                  <a:pt x="2202815" y="2161223"/>
                  <a:pt x="2216658" y="2164715"/>
                  <a:pt x="2227072" y="2157794"/>
                </a:cubicBezTo>
                <a:cubicBezTo>
                  <a:pt x="2254758" y="2143951"/>
                  <a:pt x="2282508" y="2137029"/>
                  <a:pt x="2306764" y="2137029"/>
                </a:cubicBezTo>
                <a:cubicBezTo>
                  <a:pt x="2379472" y="2137029"/>
                  <a:pt x="2369058" y="2195894"/>
                  <a:pt x="2410651" y="2195894"/>
                </a:cubicBezTo>
                <a:close/>
                <a:moveTo>
                  <a:pt x="5351209" y="2182051"/>
                </a:moveTo>
                <a:cubicBezTo>
                  <a:pt x="5340795" y="2182051"/>
                  <a:pt x="5337366" y="2175129"/>
                  <a:pt x="5330381" y="2171637"/>
                </a:cubicBezTo>
                <a:cubicBezTo>
                  <a:pt x="5361559" y="2175129"/>
                  <a:pt x="5403151" y="2157794"/>
                  <a:pt x="5441251" y="2116201"/>
                </a:cubicBezTo>
                <a:cubicBezTo>
                  <a:pt x="5434330" y="2140458"/>
                  <a:pt x="5368481" y="2182051"/>
                  <a:pt x="5351209" y="2182051"/>
                </a:cubicBezTo>
                <a:close/>
                <a:moveTo>
                  <a:pt x="4263644" y="2199323"/>
                </a:moveTo>
                <a:cubicBezTo>
                  <a:pt x="4270566" y="2206244"/>
                  <a:pt x="4267074" y="2220151"/>
                  <a:pt x="4270566" y="2230501"/>
                </a:cubicBezTo>
                <a:cubicBezTo>
                  <a:pt x="4274058" y="2240915"/>
                  <a:pt x="4291330" y="2251329"/>
                  <a:pt x="4305174" y="2258251"/>
                </a:cubicBezTo>
                <a:cubicBezTo>
                  <a:pt x="4312158" y="2261680"/>
                  <a:pt x="4322509" y="2285937"/>
                  <a:pt x="4322509" y="2292858"/>
                </a:cubicBezTo>
                <a:cubicBezTo>
                  <a:pt x="4322509" y="2317115"/>
                  <a:pt x="4301744" y="2362137"/>
                  <a:pt x="4277487" y="2375980"/>
                </a:cubicBezTo>
                <a:cubicBezTo>
                  <a:pt x="4287901" y="2393315"/>
                  <a:pt x="4301744" y="2417572"/>
                  <a:pt x="4301744" y="2427923"/>
                </a:cubicBezTo>
                <a:cubicBezTo>
                  <a:pt x="4301744" y="2434844"/>
                  <a:pt x="4294823" y="2438337"/>
                  <a:pt x="4287901" y="2445258"/>
                </a:cubicBezTo>
                <a:cubicBezTo>
                  <a:pt x="4301744" y="2459101"/>
                  <a:pt x="4301744" y="2452180"/>
                  <a:pt x="4312158" y="2452180"/>
                </a:cubicBezTo>
                <a:cubicBezTo>
                  <a:pt x="4315587" y="2452180"/>
                  <a:pt x="4350258" y="2466023"/>
                  <a:pt x="4353687" y="2476437"/>
                </a:cubicBezTo>
                <a:cubicBezTo>
                  <a:pt x="4357180" y="2479866"/>
                  <a:pt x="4357180" y="2490280"/>
                  <a:pt x="4360609" y="2497201"/>
                </a:cubicBezTo>
                <a:cubicBezTo>
                  <a:pt x="4367530" y="2507615"/>
                  <a:pt x="4384866" y="2514537"/>
                  <a:pt x="4398709" y="2524887"/>
                </a:cubicBezTo>
                <a:cubicBezTo>
                  <a:pt x="4391787" y="2528380"/>
                  <a:pt x="4384866" y="2531872"/>
                  <a:pt x="4377944" y="2531872"/>
                </a:cubicBezTo>
                <a:cubicBezTo>
                  <a:pt x="4357180" y="2531872"/>
                  <a:pt x="4270566" y="2466023"/>
                  <a:pt x="4256723" y="2448751"/>
                </a:cubicBezTo>
                <a:cubicBezTo>
                  <a:pt x="4183951" y="2337880"/>
                  <a:pt x="4235958" y="2227072"/>
                  <a:pt x="4159758" y="2116201"/>
                </a:cubicBezTo>
                <a:cubicBezTo>
                  <a:pt x="4183951" y="2147380"/>
                  <a:pt x="4232466" y="2147380"/>
                  <a:pt x="4263644" y="2199323"/>
                </a:cubicBezTo>
                <a:close/>
                <a:moveTo>
                  <a:pt x="5628259" y="2130044"/>
                </a:moveTo>
                <a:cubicBezTo>
                  <a:pt x="5635181" y="2137029"/>
                  <a:pt x="5652516" y="2133537"/>
                  <a:pt x="5666359" y="2140458"/>
                </a:cubicBezTo>
                <a:cubicBezTo>
                  <a:pt x="5676774" y="2143951"/>
                  <a:pt x="5694109" y="2178558"/>
                  <a:pt x="5694109" y="2192401"/>
                </a:cubicBezTo>
                <a:cubicBezTo>
                  <a:pt x="5694109" y="2199323"/>
                  <a:pt x="5683695" y="2230501"/>
                  <a:pt x="5683695" y="2237423"/>
                </a:cubicBezTo>
                <a:cubicBezTo>
                  <a:pt x="5683695" y="2247837"/>
                  <a:pt x="5697537" y="2268601"/>
                  <a:pt x="5697537" y="2275523"/>
                </a:cubicBezTo>
                <a:cubicBezTo>
                  <a:pt x="5697537" y="2310194"/>
                  <a:pt x="5635181" y="2324037"/>
                  <a:pt x="5628259" y="2324037"/>
                </a:cubicBezTo>
                <a:cubicBezTo>
                  <a:pt x="5621337" y="2324037"/>
                  <a:pt x="5583237" y="2299780"/>
                  <a:pt x="5569395" y="2299780"/>
                </a:cubicBezTo>
                <a:cubicBezTo>
                  <a:pt x="5541709" y="2299780"/>
                  <a:pt x="5507037" y="2337880"/>
                  <a:pt x="5507037" y="2337880"/>
                </a:cubicBezTo>
                <a:cubicBezTo>
                  <a:pt x="5496687" y="2337880"/>
                  <a:pt x="5475859" y="2324037"/>
                  <a:pt x="5468937" y="2324037"/>
                </a:cubicBezTo>
                <a:cubicBezTo>
                  <a:pt x="5458587" y="2324037"/>
                  <a:pt x="5448174" y="2330958"/>
                  <a:pt x="5437759" y="2341372"/>
                </a:cubicBezTo>
                <a:cubicBezTo>
                  <a:pt x="5434330" y="2327466"/>
                  <a:pt x="5423916" y="2303272"/>
                  <a:pt x="5423916" y="2292858"/>
                </a:cubicBezTo>
                <a:cubicBezTo>
                  <a:pt x="5423916" y="2279015"/>
                  <a:pt x="5430837" y="2275523"/>
                  <a:pt x="5448174" y="2258251"/>
                </a:cubicBezTo>
                <a:cubicBezTo>
                  <a:pt x="5462016" y="2244344"/>
                  <a:pt x="5472430" y="2227072"/>
                  <a:pt x="5479351" y="2209737"/>
                </a:cubicBezTo>
                <a:cubicBezTo>
                  <a:pt x="5479351" y="2199323"/>
                  <a:pt x="5475859" y="2188972"/>
                  <a:pt x="5475859" y="2178558"/>
                </a:cubicBezTo>
                <a:cubicBezTo>
                  <a:pt x="5475859" y="2171637"/>
                  <a:pt x="5493195" y="2150872"/>
                  <a:pt x="5496687" y="2130044"/>
                </a:cubicBezTo>
                <a:cubicBezTo>
                  <a:pt x="5510530" y="2102358"/>
                  <a:pt x="5541709" y="2091944"/>
                  <a:pt x="5558981" y="2091944"/>
                </a:cubicBezTo>
                <a:cubicBezTo>
                  <a:pt x="5583237" y="2091944"/>
                  <a:pt x="5597081" y="2105851"/>
                  <a:pt x="5628259" y="2130044"/>
                </a:cubicBezTo>
                <a:close/>
                <a:moveTo>
                  <a:pt x="1229551" y="2116201"/>
                </a:moveTo>
                <a:cubicBezTo>
                  <a:pt x="1236535" y="2126615"/>
                  <a:pt x="1236535" y="2150872"/>
                  <a:pt x="1257300" y="2161223"/>
                </a:cubicBezTo>
                <a:cubicBezTo>
                  <a:pt x="1271143" y="2171637"/>
                  <a:pt x="1295400" y="2161223"/>
                  <a:pt x="1312735" y="2164715"/>
                </a:cubicBezTo>
                <a:cubicBezTo>
                  <a:pt x="1340421" y="2168144"/>
                  <a:pt x="1371600" y="2178558"/>
                  <a:pt x="1399286" y="2192401"/>
                </a:cubicBezTo>
                <a:cubicBezTo>
                  <a:pt x="1420051" y="2206244"/>
                  <a:pt x="1444308" y="2223580"/>
                  <a:pt x="1454721" y="2247837"/>
                </a:cubicBezTo>
                <a:cubicBezTo>
                  <a:pt x="1465072" y="2265172"/>
                  <a:pt x="1447800" y="2296351"/>
                  <a:pt x="1468564" y="2306701"/>
                </a:cubicBezTo>
                <a:cubicBezTo>
                  <a:pt x="1492821" y="2320544"/>
                  <a:pt x="1534351" y="2306701"/>
                  <a:pt x="1565529" y="2313623"/>
                </a:cubicBezTo>
                <a:cubicBezTo>
                  <a:pt x="1582864" y="2317115"/>
                  <a:pt x="1614043" y="2327466"/>
                  <a:pt x="1631378" y="2355215"/>
                </a:cubicBezTo>
                <a:cubicBezTo>
                  <a:pt x="1652143" y="2379472"/>
                  <a:pt x="1662494" y="2424494"/>
                  <a:pt x="1659064" y="2452180"/>
                </a:cubicBezTo>
                <a:cubicBezTo>
                  <a:pt x="1662494" y="2455672"/>
                  <a:pt x="1669478" y="2459101"/>
                  <a:pt x="1672908" y="2459101"/>
                </a:cubicBezTo>
                <a:cubicBezTo>
                  <a:pt x="1717929" y="2462594"/>
                  <a:pt x="1762951" y="2452180"/>
                  <a:pt x="1804543" y="2490280"/>
                </a:cubicBezTo>
                <a:cubicBezTo>
                  <a:pt x="1762951" y="2493772"/>
                  <a:pt x="1679829" y="2500694"/>
                  <a:pt x="1672908" y="2500694"/>
                </a:cubicBezTo>
                <a:cubicBezTo>
                  <a:pt x="1569021" y="2500694"/>
                  <a:pt x="1454721" y="2472944"/>
                  <a:pt x="1354264" y="2427923"/>
                </a:cubicBezTo>
                <a:cubicBezTo>
                  <a:pt x="1250378" y="2382901"/>
                  <a:pt x="1156843" y="2310194"/>
                  <a:pt x="1056386" y="2251329"/>
                </a:cubicBezTo>
                <a:cubicBezTo>
                  <a:pt x="1094486" y="2237423"/>
                  <a:pt x="1160335" y="2202815"/>
                  <a:pt x="1170686" y="2178558"/>
                </a:cubicBezTo>
                <a:cubicBezTo>
                  <a:pt x="1129157" y="2202815"/>
                  <a:pt x="1080643" y="2213229"/>
                  <a:pt x="1039114" y="2227072"/>
                </a:cubicBezTo>
                <a:lnTo>
                  <a:pt x="1039114" y="2199323"/>
                </a:lnTo>
                <a:cubicBezTo>
                  <a:pt x="1066800" y="2130044"/>
                  <a:pt x="1097978" y="2078101"/>
                  <a:pt x="1160335" y="2078101"/>
                </a:cubicBezTo>
                <a:cubicBezTo>
                  <a:pt x="1177608" y="2078101"/>
                  <a:pt x="1219200" y="2088515"/>
                  <a:pt x="1229551" y="2116201"/>
                </a:cubicBezTo>
                <a:close/>
                <a:moveTo>
                  <a:pt x="4762374" y="2112772"/>
                </a:moveTo>
                <a:cubicBezTo>
                  <a:pt x="4776216" y="2123123"/>
                  <a:pt x="4800474" y="2116201"/>
                  <a:pt x="4821237" y="2126615"/>
                </a:cubicBezTo>
                <a:cubicBezTo>
                  <a:pt x="4845495" y="2137029"/>
                  <a:pt x="4855909" y="2195894"/>
                  <a:pt x="4855909" y="2209737"/>
                </a:cubicBezTo>
                <a:cubicBezTo>
                  <a:pt x="4855909" y="2220151"/>
                  <a:pt x="4845495" y="2313623"/>
                  <a:pt x="4845495" y="2320544"/>
                </a:cubicBezTo>
                <a:cubicBezTo>
                  <a:pt x="4845495" y="2334451"/>
                  <a:pt x="4842066" y="2355215"/>
                  <a:pt x="4859337" y="2372551"/>
                </a:cubicBezTo>
                <a:cubicBezTo>
                  <a:pt x="4859337" y="2372551"/>
                  <a:pt x="4862830" y="2372551"/>
                  <a:pt x="4866323" y="2369058"/>
                </a:cubicBezTo>
                <a:cubicBezTo>
                  <a:pt x="4862830" y="2365566"/>
                  <a:pt x="4862830" y="2358644"/>
                  <a:pt x="4859337" y="2341372"/>
                </a:cubicBezTo>
                <a:cubicBezTo>
                  <a:pt x="4873244" y="2348294"/>
                  <a:pt x="4894009" y="2358644"/>
                  <a:pt x="4900930" y="2358644"/>
                </a:cubicBezTo>
                <a:cubicBezTo>
                  <a:pt x="4911344" y="2358644"/>
                  <a:pt x="4932109" y="2351723"/>
                  <a:pt x="4945951" y="2341372"/>
                </a:cubicBezTo>
                <a:cubicBezTo>
                  <a:pt x="4956366" y="2334451"/>
                  <a:pt x="4963287" y="2324037"/>
                  <a:pt x="4970209" y="2313623"/>
                </a:cubicBezTo>
                <a:cubicBezTo>
                  <a:pt x="4987544" y="2306701"/>
                  <a:pt x="5029074" y="2317115"/>
                  <a:pt x="5042916" y="2282444"/>
                </a:cubicBezTo>
                <a:cubicBezTo>
                  <a:pt x="5056759" y="2289366"/>
                  <a:pt x="5077587" y="2303272"/>
                  <a:pt x="5087937" y="2303272"/>
                </a:cubicBezTo>
                <a:cubicBezTo>
                  <a:pt x="5153787" y="2303272"/>
                  <a:pt x="5098351" y="2223580"/>
                  <a:pt x="5136451" y="2223580"/>
                </a:cubicBezTo>
                <a:cubicBezTo>
                  <a:pt x="5146866" y="2223580"/>
                  <a:pt x="5160709" y="2237423"/>
                  <a:pt x="5167630" y="2237423"/>
                </a:cubicBezTo>
                <a:cubicBezTo>
                  <a:pt x="5181474" y="2237423"/>
                  <a:pt x="5191887" y="2164715"/>
                  <a:pt x="5212651" y="2164715"/>
                </a:cubicBezTo>
                <a:cubicBezTo>
                  <a:pt x="5219574" y="2164715"/>
                  <a:pt x="5216081" y="2171637"/>
                  <a:pt x="5226495" y="2171637"/>
                </a:cubicBezTo>
                <a:cubicBezTo>
                  <a:pt x="5247259" y="2171637"/>
                  <a:pt x="5223066" y="2126615"/>
                  <a:pt x="5247259" y="2126615"/>
                </a:cubicBezTo>
                <a:cubicBezTo>
                  <a:pt x="5264595" y="2126615"/>
                  <a:pt x="5275009" y="2168144"/>
                  <a:pt x="5278437" y="2171637"/>
                </a:cubicBezTo>
                <a:cubicBezTo>
                  <a:pt x="5285359" y="2178558"/>
                  <a:pt x="5302695" y="2178558"/>
                  <a:pt x="5309616" y="2192401"/>
                </a:cubicBezTo>
                <a:cubicBezTo>
                  <a:pt x="5316537" y="2199323"/>
                  <a:pt x="5320030" y="2220151"/>
                  <a:pt x="5320030" y="2230501"/>
                </a:cubicBezTo>
                <a:cubicBezTo>
                  <a:pt x="5320030" y="2237423"/>
                  <a:pt x="5323459" y="2265172"/>
                  <a:pt x="5299266" y="2275523"/>
                </a:cubicBezTo>
                <a:cubicBezTo>
                  <a:pt x="5295774" y="2272094"/>
                  <a:pt x="5292281" y="2265172"/>
                  <a:pt x="5285359" y="2265172"/>
                </a:cubicBezTo>
                <a:cubicBezTo>
                  <a:pt x="5268087" y="2265172"/>
                  <a:pt x="5247259" y="2292858"/>
                  <a:pt x="5236909" y="2306701"/>
                </a:cubicBezTo>
                <a:cubicBezTo>
                  <a:pt x="5240337" y="2313623"/>
                  <a:pt x="5247259" y="2320544"/>
                  <a:pt x="5257674" y="2320544"/>
                </a:cubicBezTo>
                <a:cubicBezTo>
                  <a:pt x="5264595" y="2320544"/>
                  <a:pt x="5302695" y="2282444"/>
                  <a:pt x="5309616" y="2282444"/>
                </a:cubicBezTo>
                <a:cubicBezTo>
                  <a:pt x="5316537" y="2282444"/>
                  <a:pt x="5347716" y="2303272"/>
                  <a:pt x="5368481" y="2296351"/>
                </a:cubicBezTo>
                <a:cubicBezTo>
                  <a:pt x="5365051" y="2303272"/>
                  <a:pt x="5361559" y="2310194"/>
                  <a:pt x="5361559" y="2317115"/>
                </a:cubicBezTo>
                <a:cubicBezTo>
                  <a:pt x="5361559" y="2327466"/>
                  <a:pt x="5368481" y="2348294"/>
                  <a:pt x="5368481" y="2355215"/>
                </a:cubicBezTo>
                <a:cubicBezTo>
                  <a:pt x="5368481" y="2365566"/>
                  <a:pt x="5354637" y="2396744"/>
                  <a:pt x="5340795" y="2414080"/>
                </a:cubicBezTo>
                <a:cubicBezTo>
                  <a:pt x="5340795" y="2410651"/>
                  <a:pt x="5337366" y="2407158"/>
                  <a:pt x="5333874" y="2403666"/>
                </a:cubicBezTo>
                <a:cubicBezTo>
                  <a:pt x="5323459" y="2414080"/>
                  <a:pt x="5302695" y="2434844"/>
                  <a:pt x="5309616" y="2448751"/>
                </a:cubicBezTo>
                <a:cubicBezTo>
                  <a:pt x="5292281" y="2445258"/>
                  <a:pt x="5268087" y="2410651"/>
                  <a:pt x="5250751" y="2417572"/>
                </a:cubicBezTo>
                <a:cubicBezTo>
                  <a:pt x="5257674" y="2410651"/>
                  <a:pt x="5264595" y="2400237"/>
                  <a:pt x="5264595" y="2393315"/>
                </a:cubicBezTo>
                <a:cubicBezTo>
                  <a:pt x="5264595" y="2379472"/>
                  <a:pt x="5250751" y="2372551"/>
                  <a:pt x="5250751" y="2369058"/>
                </a:cubicBezTo>
                <a:cubicBezTo>
                  <a:pt x="5250751" y="2362137"/>
                  <a:pt x="5254181" y="2365566"/>
                  <a:pt x="5254181" y="2362137"/>
                </a:cubicBezTo>
                <a:cubicBezTo>
                  <a:pt x="5250751" y="2351723"/>
                  <a:pt x="5254181" y="2341372"/>
                  <a:pt x="5268087" y="2334451"/>
                </a:cubicBezTo>
                <a:lnTo>
                  <a:pt x="5281930" y="2334451"/>
                </a:lnTo>
                <a:cubicBezTo>
                  <a:pt x="5285359" y="2337880"/>
                  <a:pt x="5288851" y="2341372"/>
                  <a:pt x="5288851" y="2344801"/>
                </a:cubicBezTo>
                <a:cubicBezTo>
                  <a:pt x="5281930" y="2348294"/>
                  <a:pt x="5275009" y="2344801"/>
                  <a:pt x="5268087" y="2344801"/>
                </a:cubicBezTo>
                <a:cubicBezTo>
                  <a:pt x="5264595" y="2348294"/>
                  <a:pt x="5261166" y="2344801"/>
                  <a:pt x="5261166" y="2355215"/>
                </a:cubicBezTo>
                <a:cubicBezTo>
                  <a:pt x="5261166" y="2362137"/>
                  <a:pt x="5268087" y="2369058"/>
                  <a:pt x="5278437" y="2369058"/>
                </a:cubicBezTo>
                <a:cubicBezTo>
                  <a:pt x="5285359" y="2369058"/>
                  <a:pt x="5299266" y="2358644"/>
                  <a:pt x="5306187" y="2348294"/>
                </a:cubicBezTo>
                <a:cubicBezTo>
                  <a:pt x="5323459" y="2348294"/>
                  <a:pt x="5340795" y="2334451"/>
                  <a:pt x="5340795" y="2320544"/>
                </a:cubicBezTo>
                <a:cubicBezTo>
                  <a:pt x="5340795" y="2310194"/>
                  <a:pt x="5337366" y="2306701"/>
                  <a:pt x="5330381" y="2299780"/>
                </a:cubicBezTo>
                <a:lnTo>
                  <a:pt x="5309616" y="2299780"/>
                </a:lnTo>
                <a:cubicBezTo>
                  <a:pt x="5309616" y="2303272"/>
                  <a:pt x="5306187" y="2306701"/>
                  <a:pt x="5302695" y="2310194"/>
                </a:cubicBezTo>
                <a:cubicBezTo>
                  <a:pt x="5313109" y="2310194"/>
                  <a:pt x="5285359" y="2313623"/>
                  <a:pt x="5323459" y="2313623"/>
                </a:cubicBezTo>
                <a:cubicBezTo>
                  <a:pt x="5323459" y="2317115"/>
                  <a:pt x="5326951" y="2313623"/>
                  <a:pt x="5326951" y="2324037"/>
                </a:cubicBezTo>
                <a:cubicBezTo>
                  <a:pt x="5326951" y="2330958"/>
                  <a:pt x="5320030" y="2337880"/>
                  <a:pt x="5313109" y="2337880"/>
                </a:cubicBezTo>
                <a:cubicBezTo>
                  <a:pt x="5302695" y="2337880"/>
                  <a:pt x="5285359" y="2320544"/>
                  <a:pt x="5278437" y="2320544"/>
                </a:cubicBezTo>
                <a:cubicBezTo>
                  <a:pt x="5268087" y="2320544"/>
                  <a:pt x="5236909" y="2341372"/>
                  <a:pt x="5226495" y="2341372"/>
                </a:cubicBezTo>
                <a:cubicBezTo>
                  <a:pt x="5219574" y="2341372"/>
                  <a:pt x="5216081" y="2330958"/>
                  <a:pt x="5209159" y="2330958"/>
                </a:cubicBezTo>
                <a:cubicBezTo>
                  <a:pt x="5198809" y="2330958"/>
                  <a:pt x="5188395" y="2334451"/>
                  <a:pt x="5188395" y="2341372"/>
                </a:cubicBezTo>
                <a:cubicBezTo>
                  <a:pt x="5188395" y="2351723"/>
                  <a:pt x="5195316" y="2341372"/>
                  <a:pt x="5195316" y="2348294"/>
                </a:cubicBezTo>
                <a:cubicBezTo>
                  <a:pt x="5195316" y="2358644"/>
                  <a:pt x="5188395" y="2358644"/>
                  <a:pt x="5188395" y="2362137"/>
                </a:cubicBezTo>
                <a:cubicBezTo>
                  <a:pt x="5188395" y="2362137"/>
                  <a:pt x="5184966" y="2365566"/>
                  <a:pt x="5195316" y="2365566"/>
                </a:cubicBezTo>
                <a:cubicBezTo>
                  <a:pt x="5202237" y="2365566"/>
                  <a:pt x="5205730" y="2358644"/>
                  <a:pt x="5209159" y="2358644"/>
                </a:cubicBezTo>
                <a:cubicBezTo>
                  <a:pt x="5202237" y="2365566"/>
                  <a:pt x="5195316" y="2375980"/>
                  <a:pt x="5191887" y="2382901"/>
                </a:cubicBezTo>
                <a:lnTo>
                  <a:pt x="5191887" y="2393315"/>
                </a:lnTo>
                <a:cubicBezTo>
                  <a:pt x="5195316" y="2396744"/>
                  <a:pt x="5191887" y="2396744"/>
                  <a:pt x="5198809" y="2396744"/>
                </a:cubicBezTo>
                <a:cubicBezTo>
                  <a:pt x="5205730" y="2396744"/>
                  <a:pt x="5223066" y="2358644"/>
                  <a:pt x="5240337" y="2355215"/>
                </a:cubicBezTo>
                <a:cubicBezTo>
                  <a:pt x="5233416" y="2369058"/>
                  <a:pt x="5216081" y="2386394"/>
                  <a:pt x="5209159" y="2396744"/>
                </a:cubicBezTo>
                <a:cubicBezTo>
                  <a:pt x="5216081" y="2403666"/>
                  <a:pt x="5223066" y="2414080"/>
                  <a:pt x="5233416" y="2421001"/>
                </a:cubicBezTo>
                <a:cubicBezTo>
                  <a:pt x="5226495" y="2421001"/>
                  <a:pt x="5216081" y="2424494"/>
                  <a:pt x="5209159" y="2431415"/>
                </a:cubicBezTo>
                <a:cubicBezTo>
                  <a:pt x="5195316" y="2386394"/>
                  <a:pt x="5181474" y="2400237"/>
                  <a:pt x="5164137" y="2407158"/>
                </a:cubicBezTo>
                <a:cubicBezTo>
                  <a:pt x="5167630" y="2400237"/>
                  <a:pt x="5181474" y="2389823"/>
                  <a:pt x="5178044" y="2375980"/>
                </a:cubicBezTo>
                <a:lnTo>
                  <a:pt x="5171059" y="2382901"/>
                </a:lnTo>
                <a:cubicBezTo>
                  <a:pt x="5171059" y="2375980"/>
                  <a:pt x="5174551" y="2372551"/>
                  <a:pt x="5171059" y="2369058"/>
                </a:cubicBezTo>
                <a:lnTo>
                  <a:pt x="5157216" y="2382901"/>
                </a:lnTo>
                <a:cubicBezTo>
                  <a:pt x="5153787" y="2375980"/>
                  <a:pt x="5160709" y="2351723"/>
                  <a:pt x="5139944" y="2351723"/>
                </a:cubicBezTo>
                <a:cubicBezTo>
                  <a:pt x="5129530" y="2351723"/>
                  <a:pt x="5105274" y="2375980"/>
                  <a:pt x="5105274" y="2386394"/>
                </a:cubicBezTo>
                <a:lnTo>
                  <a:pt x="5105274" y="2403666"/>
                </a:lnTo>
                <a:lnTo>
                  <a:pt x="5112195" y="2410651"/>
                </a:lnTo>
                <a:cubicBezTo>
                  <a:pt x="5129530" y="2389823"/>
                  <a:pt x="5112195" y="2389823"/>
                  <a:pt x="5136451" y="2365566"/>
                </a:cubicBezTo>
                <a:lnTo>
                  <a:pt x="5146866" y="2365566"/>
                </a:lnTo>
                <a:cubicBezTo>
                  <a:pt x="5146866" y="2369058"/>
                  <a:pt x="5150295" y="2372551"/>
                  <a:pt x="5150295" y="2382901"/>
                </a:cubicBezTo>
                <a:cubicBezTo>
                  <a:pt x="5150295" y="2389823"/>
                  <a:pt x="5143374" y="2396744"/>
                  <a:pt x="5136451" y="2400237"/>
                </a:cubicBezTo>
                <a:cubicBezTo>
                  <a:pt x="5139944" y="2424494"/>
                  <a:pt x="5153787" y="2400237"/>
                  <a:pt x="5174551" y="2414080"/>
                </a:cubicBezTo>
                <a:cubicBezTo>
                  <a:pt x="5174551" y="2417572"/>
                  <a:pt x="5174551" y="2424494"/>
                  <a:pt x="5178044" y="2431415"/>
                </a:cubicBezTo>
                <a:cubicBezTo>
                  <a:pt x="5153787" y="2414080"/>
                  <a:pt x="5150295" y="2417572"/>
                  <a:pt x="5129530" y="2417572"/>
                </a:cubicBezTo>
                <a:cubicBezTo>
                  <a:pt x="5119116" y="2417572"/>
                  <a:pt x="5098351" y="2421001"/>
                  <a:pt x="5087937" y="2431415"/>
                </a:cubicBezTo>
                <a:cubicBezTo>
                  <a:pt x="5067174" y="2421001"/>
                  <a:pt x="5056759" y="2389823"/>
                  <a:pt x="5035995" y="2389823"/>
                </a:cubicBezTo>
                <a:cubicBezTo>
                  <a:pt x="5029074" y="2389823"/>
                  <a:pt x="5018659" y="2396744"/>
                  <a:pt x="5008309" y="2400237"/>
                </a:cubicBezTo>
                <a:cubicBezTo>
                  <a:pt x="5011737" y="2396744"/>
                  <a:pt x="5018659" y="2393315"/>
                  <a:pt x="5018659" y="2386394"/>
                </a:cubicBezTo>
                <a:cubicBezTo>
                  <a:pt x="5018659" y="2382901"/>
                  <a:pt x="4997895" y="2358644"/>
                  <a:pt x="4994466" y="2344801"/>
                </a:cubicBezTo>
                <a:cubicBezTo>
                  <a:pt x="4997895" y="2344801"/>
                  <a:pt x="5001387" y="2341372"/>
                  <a:pt x="5004816" y="2337880"/>
                </a:cubicBezTo>
                <a:cubicBezTo>
                  <a:pt x="5004816" y="2341372"/>
                  <a:pt x="5001387" y="2348294"/>
                  <a:pt x="5004816" y="2351723"/>
                </a:cubicBezTo>
                <a:cubicBezTo>
                  <a:pt x="5008309" y="2351723"/>
                  <a:pt x="5008309" y="2337880"/>
                  <a:pt x="5018659" y="2337880"/>
                </a:cubicBezTo>
                <a:cubicBezTo>
                  <a:pt x="5025644" y="2337880"/>
                  <a:pt x="5011737" y="2344801"/>
                  <a:pt x="5022151" y="2344801"/>
                </a:cubicBezTo>
                <a:cubicBezTo>
                  <a:pt x="5029074" y="2344801"/>
                  <a:pt x="5032566" y="2337880"/>
                  <a:pt x="5035995" y="2337880"/>
                </a:cubicBezTo>
                <a:cubicBezTo>
                  <a:pt x="5025644" y="2348294"/>
                  <a:pt x="5015230" y="2348294"/>
                  <a:pt x="5004816" y="2355215"/>
                </a:cubicBezTo>
                <a:cubicBezTo>
                  <a:pt x="5008309" y="2358644"/>
                  <a:pt x="5011737" y="2365566"/>
                  <a:pt x="5018659" y="2365566"/>
                </a:cubicBezTo>
                <a:cubicBezTo>
                  <a:pt x="5029074" y="2365566"/>
                  <a:pt x="5049837" y="2344801"/>
                  <a:pt x="5049837" y="2337880"/>
                </a:cubicBezTo>
                <a:cubicBezTo>
                  <a:pt x="5049837" y="2317115"/>
                  <a:pt x="5022151" y="2334451"/>
                  <a:pt x="5025644" y="2310194"/>
                </a:cubicBezTo>
                <a:cubicBezTo>
                  <a:pt x="5015230" y="2310194"/>
                  <a:pt x="4977130" y="2341372"/>
                  <a:pt x="4977130" y="2355215"/>
                </a:cubicBezTo>
                <a:lnTo>
                  <a:pt x="4980623" y="2358644"/>
                </a:lnTo>
                <a:cubicBezTo>
                  <a:pt x="4987544" y="2362137"/>
                  <a:pt x="4990974" y="2365566"/>
                  <a:pt x="4990974" y="2375980"/>
                </a:cubicBezTo>
                <a:cubicBezTo>
                  <a:pt x="4990974" y="2382901"/>
                  <a:pt x="4980623" y="2389823"/>
                  <a:pt x="4973637" y="2393315"/>
                </a:cubicBezTo>
                <a:cubicBezTo>
                  <a:pt x="4980623" y="2396744"/>
                  <a:pt x="4987544" y="2396744"/>
                  <a:pt x="4994466" y="2396744"/>
                </a:cubicBezTo>
                <a:cubicBezTo>
                  <a:pt x="4990974" y="2400237"/>
                  <a:pt x="4994466" y="2403666"/>
                  <a:pt x="4984051" y="2403666"/>
                </a:cubicBezTo>
                <a:cubicBezTo>
                  <a:pt x="4977130" y="2403666"/>
                  <a:pt x="4966716" y="2393315"/>
                  <a:pt x="4956366" y="2386394"/>
                </a:cubicBezTo>
                <a:cubicBezTo>
                  <a:pt x="4963287" y="2382901"/>
                  <a:pt x="4977130" y="2358644"/>
                  <a:pt x="4977130" y="2351723"/>
                </a:cubicBezTo>
                <a:cubicBezTo>
                  <a:pt x="4977130" y="2341372"/>
                  <a:pt x="4973637" y="2337880"/>
                  <a:pt x="4963287" y="2337880"/>
                </a:cubicBezTo>
                <a:cubicBezTo>
                  <a:pt x="4956366" y="2337880"/>
                  <a:pt x="4914774" y="2355215"/>
                  <a:pt x="4932109" y="2375980"/>
                </a:cubicBezTo>
                <a:cubicBezTo>
                  <a:pt x="4925187" y="2375980"/>
                  <a:pt x="4911344" y="2369058"/>
                  <a:pt x="4907851" y="2372551"/>
                </a:cubicBezTo>
                <a:cubicBezTo>
                  <a:pt x="4835144" y="2400237"/>
                  <a:pt x="4838574" y="2421001"/>
                  <a:pt x="4838574" y="2462594"/>
                </a:cubicBezTo>
                <a:cubicBezTo>
                  <a:pt x="4838574" y="2490280"/>
                  <a:pt x="4810887" y="2472944"/>
                  <a:pt x="4810887" y="2504123"/>
                </a:cubicBezTo>
                <a:cubicBezTo>
                  <a:pt x="4810887" y="2531872"/>
                  <a:pt x="4835144" y="2542223"/>
                  <a:pt x="4835144" y="2559558"/>
                </a:cubicBezTo>
                <a:cubicBezTo>
                  <a:pt x="4835144" y="2597658"/>
                  <a:pt x="4914774" y="2701544"/>
                  <a:pt x="4942523" y="2722309"/>
                </a:cubicBezTo>
                <a:cubicBezTo>
                  <a:pt x="4970209" y="2746566"/>
                  <a:pt x="5011737" y="2767394"/>
                  <a:pt x="5039487" y="2777744"/>
                </a:cubicBezTo>
                <a:cubicBezTo>
                  <a:pt x="5060251" y="2788158"/>
                  <a:pt x="5091430" y="2788158"/>
                  <a:pt x="5119116" y="2802001"/>
                </a:cubicBezTo>
                <a:cubicBezTo>
                  <a:pt x="5129530" y="2805494"/>
                  <a:pt x="5139944" y="2843594"/>
                  <a:pt x="5164137" y="2853944"/>
                </a:cubicBezTo>
                <a:cubicBezTo>
                  <a:pt x="5171059" y="2857437"/>
                  <a:pt x="5212651" y="2874709"/>
                  <a:pt x="5212651" y="2895537"/>
                </a:cubicBezTo>
                <a:cubicBezTo>
                  <a:pt x="5212651" y="2902458"/>
                  <a:pt x="5205730" y="2923223"/>
                  <a:pt x="5198809" y="2937066"/>
                </a:cubicBezTo>
                <a:cubicBezTo>
                  <a:pt x="5184966" y="2964815"/>
                  <a:pt x="5153787" y="2975166"/>
                  <a:pt x="5132959" y="2975166"/>
                </a:cubicBezTo>
                <a:cubicBezTo>
                  <a:pt x="5122609" y="2975166"/>
                  <a:pt x="5105274" y="2968244"/>
                  <a:pt x="5098351" y="2968244"/>
                </a:cubicBezTo>
                <a:cubicBezTo>
                  <a:pt x="5063744" y="2968244"/>
                  <a:pt x="5108766" y="3023680"/>
                  <a:pt x="5042916" y="3023680"/>
                </a:cubicBezTo>
                <a:cubicBezTo>
                  <a:pt x="4963287" y="3023680"/>
                  <a:pt x="4949444" y="2940558"/>
                  <a:pt x="4935537" y="2940558"/>
                </a:cubicBezTo>
                <a:cubicBezTo>
                  <a:pt x="4925187" y="2940558"/>
                  <a:pt x="4894009" y="2957830"/>
                  <a:pt x="4883595" y="2957830"/>
                </a:cubicBezTo>
                <a:cubicBezTo>
                  <a:pt x="4835144" y="2957830"/>
                  <a:pt x="4821237" y="2916301"/>
                  <a:pt x="4821237" y="2885123"/>
                </a:cubicBezTo>
                <a:cubicBezTo>
                  <a:pt x="4821237" y="2878201"/>
                  <a:pt x="4831651" y="2864358"/>
                  <a:pt x="4831651" y="2853944"/>
                </a:cubicBezTo>
                <a:cubicBezTo>
                  <a:pt x="4831651" y="2836609"/>
                  <a:pt x="4790123" y="2802001"/>
                  <a:pt x="4790123" y="2767394"/>
                </a:cubicBezTo>
                <a:cubicBezTo>
                  <a:pt x="4790123" y="2739644"/>
                  <a:pt x="4814316" y="2746566"/>
                  <a:pt x="4814316" y="2732723"/>
                </a:cubicBezTo>
                <a:cubicBezTo>
                  <a:pt x="4814316" y="2722309"/>
                  <a:pt x="4807395" y="2711958"/>
                  <a:pt x="4807395" y="2705037"/>
                </a:cubicBezTo>
                <a:cubicBezTo>
                  <a:pt x="4807395" y="2694623"/>
                  <a:pt x="4810887" y="2687701"/>
                  <a:pt x="4810887" y="2677287"/>
                </a:cubicBezTo>
                <a:cubicBezTo>
                  <a:pt x="4807395" y="2663444"/>
                  <a:pt x="4835144" y="2649601"/>
                  <a:pt x="4848987" y="2639187"/>
                </a:cubicBezTo>
                <a:cubicBezTo>
                  <a:pt x="4842066" y="2628837"/>
                  <a:pt x="4824730" y="2625344"/>
                  <a:pt x="4814316" y="2614994"/>
                </a:cubicBezTo>
                <a:cubicBezTo>
                  <a:pt x="4803966" y="2601087"/>
                  <a:pt x="4800474" y="2580323"/>
                  <a:pt x="4797044" y="2569972"/>
                </a:cubicBezTo>
                <a:cubicBezTo>
                  <a:pt x="4793551" y="2559558"/>
                  <a:pt x="4786630" y="2552637"/>
                  <a:pt x="4779709" y="2549144"/>
                </a:cubicBezTo>
                <a:cubicBezTo>
                  <a:pt x="4765866" y="2542223"/>
                  <a:pt x="4745101" y="2545715"/>
                  <a:pt x="4734687" y="2535301"/>
                </a:cubicBezTo>
                <a:cubicBezTo>
                  <a:pt x="4707001" y="2517966"/>
                  <a:pt x="4713923" y="2497201"/>
                  <a:pt x="4713923" y="2472944"/>
                </a:cubicBezTo>
                <a:cubicBezTo>
                  <a:pt x="4713923" y="2417572"/>
                  <a:pt x="4738116" y="2403666"/>
                  <a:pt x="4738116" y="2389823"/>
                </a:cubicBezTo>
                <a:cubicBezTo>
                  <a:pt x="4738116" y="2362137"/>
                  <a:pt x="4675823" y="2372551"/>
                  <a:pt x="4675823" y="2317115"/>
                </a:cubicBezTo>
                <a:cubicBezTo>
                  <a:pt x="4675823" y="2306701"/>
                  <a:pt x="4682744" y="2285937"/>
                  <a:pt x="4682744" y="2279015"/>
                </a:cubicBezTo>
                <a:cubicBezTo>
                  <a:pt x="4682744" y="2240915"/>
                  <a:pt x="4620387" y="2209737"/>
                  <a:pt x="4620387" y="2185480"/>
                </a:cubicBezTo>
                <a:cubicBezTo>
                  <a:pt x="4620387" y="2140458"/>
                  <a:pt x="4672330" y="2147380"/>
                  <a:pt x="4668901" y="2112772"/>
                </a:cubicBezTo>
                <a:cubicBezTo>
                  <a:pt x="4665409" y="2088515"/>
                  <a:pt x="4693095" y="2071180"/>
                  <a:pt x="4713923" y="2071180"/>
                </a:cubicBezTo>
                <a:cubicBezTo>
                  <a:pt x="4720844" y="2071180"/>
                  <a:pt x="4741609" y="2102358"/>
                  <a:pt x="4762374" y="2112772"/>
                </a:cubicBezTo>
                <a:close/>
                <a:moveTo>
                  <a:pt x="3030601" y="2071180"/>
                </a:moveTo>
                <a:cubicBezTo>
                  <a:pt x="3030601" y="2081593"/>
                  <a:pt x="3027172" y="2088515"/>
                  <a:pt x="3023680" y="2095437"/>
                </a:cubicBezTo>
                <a:cubicBezTo>
                  <a:pt x="3020251" y="2088515"/>
                  <a:pt x="3020251" y="2081593"/>
                  <a:pt x="3020251" y="2074672"/>
                </a:cubicBezTo>
                <a:cubicBezTo>
                  <a:pt x="3020251" y="2074672"/>
                  <a:pt x="3020251" y="2071180"/>
                  <a:pt x="3013329" y="2071180"/>
                </a:cubicBezTo>
                <a:cubicBezTo>
                  <a:pt x="3002915" y="2071180"/>
                  <a:pt x="3002915" y="2074672"/>
                  <a:pt x="3002915" y="2081593"/>
                </a:cubicBezTo>
                <a:cubicBezTo>
                  <a:pt x="3002915" y="2091944"/>
                  <a:pt x="3016758" y="2116201"/>
                  <a:pt x="3023680" y="2130044"/>
                </a:cubicBezTo>
                <a:lnTo>
                  <a:pt x="3006344" y="2130044"/>
                </a:lnTo>
                <a:cubicBezTo>
                  <a:pt x="2992501" y="2126615"/>
                  <a:pt x="2985580" y="2095437"/>
                  <a:pt x="2985580" y="2088515"/>
                </a:cubicBezTo>
                <a:cubicBezTo>
                  <a:pt x="2985580" y="2071180"/>
                  <a:pt x="2989072" y="2057337"/>
                  <a:pt x="3009837" y="2057337"/>
                </a:cubicBezTo>
                <a:cubicBezTo>
                  <a:pt x="3027172" y="2057337"/>
                  <a:pt x="3030601" y="2060829"/>
                  <a:pt x="3030601" y="2071180"/>
                </a:cubicBezTo>
                <a:close/>
                <a:moveTo>
                  <a:pt x="5808345" y="2043493"/>
                </a:moveTo>
                <a:cubicBezTo>
                  <a:pt x="5752974" y="2043493"/>
                  <a:pt x="5690616" y="2071180"/>
                  <a:pt x="5635181" y="2102358"/>
                </a:cubicBezTo>
                <a:cubicBezTo>
                  <a:pt x="5690616" y="2057337"/>
                  <a:pt x="5742559" y="2040001"/>
                  <a:pt x="5794502" y="2040001"/>
                </a:cubicBezTo>
                <a:cubicBezTo>
                  <a:pt x="5804916" y="2040001"/>
                  <a:pt x="5804916" y="2043493"/>
                  <a:pt x="5808345" y="2043493"/>
                </a:cubicBezTo>
                <a:close/>
                <a:moveTo>
                  <a:pt x="4163187" y="2164715"/>
                </a:moveTo>
                <a:cubicBezTo>
                  <a:pt x="4149344" y="2161223"/>
                  <a:pt x="4125087" y="2154301"/>
                  <a:pt x="4118165" y="2154301"/>
                </a:cubicBezTo>
                <a:cubicBezTo>
                  <a:pt x="4104323" y="2154301"/>
                  <a:pt x="4059301" y="2178558"/>
                  <a:pt x="4052380" y="2195894"/>
                </a:cubicBezTo>
                <a:cubicBezTo>
                  <a:pt x="4024630" y="2154301"/>
                  <a:pt x="3972687" y="2102358"/>
                  <a:pt x="3941509" y="2105851"/>
                </a:cubicBezTo>
                <a:cubicBezTo>
                  <a:pt x="3941509" y="2105851"/>
                  <a:pt x="3938080" y="2105851"/>
                  <a:pt x="3934587" y="2109280"/>
                </a:cubicBezTo>
                <a:cubicBezTo>
                  <a:pt x="3965765" y="2112772"/>
                  <a:pt x="4021201" y="2164715"/>
                  <a:pt x="4045458" y="2206244"/>
                </a:cubicBezTo>
                <a:cubicBezTo>
                  <a:pt x="4045458" y="2206244"/>
                  <a:pt x="4041965" y="2209737"/>
                  <a:pt x="4041965" y="2213229"/>
                </a:cubicBezTo>
                <a:cubicBezTo>
                  <a:pt x="3983101" y="2199323"/>
                  <a:pt x="3934587" y="2130044"/>
                  <a:pt x="3872230" y="2137029"/>
                </a:cubicBezTo>
                <a:cubicBezTo>
                  <a:pt x="3913823" y="2157794"/>
                  <a:pt x="3955415" y="2175129"/>
                  <a:pt x="3996944" y="2202815"/>
                </a:cubicBezTo>
                <a:cubicBezTo>
                  <a:pt x="3972687" y="2195894"/>
                  <a:pt x="3941509" y="2237423"/>
                  <a:pt x="3951923" y="2258251"/>
                </a:cubicBezTo>
                <a:cubicBezTo>
                  <a:pt x="3917315" y="2227072"/>
                  <a:pt x="3882644" y="2209737"/>
                  <a:pt x="3848036" y="2202815"/>
                </a:cubicBezTo>
                <a:lnTo>
                  <a:pt x="3830701" y="2206244"/>
                </a:lnTo>
                <a:cubicBezTo>
                  <a:pt x="3872230" y="2223580"/>
                  <a:pt x="3927665" y="2237423"/>
                  <a:pt x="3955415" y="2285937"/>
                </a:cubicBezTo>
                <a:lnTo>
                  <a:pt x="3955415" y="2296351"/>
                </a:lnTo>
                <a:cubicBezTo>
                  <a:pt x="3951923" y="2296351"/>
                  <a:pt x="3945001" y="2299780"/>
                  <a:pt x="3938080" y="2299780"/>
                </a:cubicBezTo>
                <a:cubicBezTo>
                  <a:pt x="3931158" y="2299780"/>
                  <a:pt x="3872230" y="2275523"/>
                  <a:pt x="3858387" y="2275523"/>
                </a:cubicBezTo>
                <a:cubicBezTo>
                  <a:pt x="3879215" y="2289366"/>
                  <a:pt x="3903409" y="2299780"/>
                  <a:pt x="3927665" y="2306701"/>
                </a:cubicBezTo>
                <a:cubicBezTo>
                  <a:pt x="3913823" y="2317115"/>
                  <a:pt x="3913823" y="2324037"/>
                  <a:pt x="3913823" y="2334451"/>
                </a:cubicBezTo>
                <a:cubicBezTo>
                  <a:pt x="3913823" y="2341372"/>
                  <a:pt x="3917315" y="2379472"/>
                  <a:pt x="3924236" y="2407158"/>
                </a:cubicBezTo>
                <a:cubicBezTo>
                  <a:pt x="3903409" y="2379472"/>
                  <a:pt x="3879215" y="2375980"/>
                  <a:pt x="3861880" y="2372551"/>
                </a:cubicBezTo>
                <a:cubicBezTo>
                  <a:pt x="3848036" y="2355215"/>
                  <a:pt x="3827209" y="2344801"/>
                  <a:pt x="3813365" y="2344801"/>
                </a:cubicBezTo>
                <a:cubicBezTo>
                  <a:pt x="3806444" y="2344801"/>
                  <a:pt x="3778758" y="2362137"/>
                  <a:pt x="3771837" y="2362137"/>
                </a:cubicBezTo>
                <a:cubicBezTo>
                  <a:pt x="3737165" y="2362137"/>
                  <a:pt x="3709480" y="2299780"/>
                  <a:pt x="3709480" y="2289366"/>
                </a:cubicBezTo>
                <a:cubicBezTo>
                  <a:pt x="3709480" y="2282444"/>
                  <a:pt x="3716401" y="2265172"/>
                  <a:pt x="3723322" y="2254758"/>
                </a:cubicBezTo>
                <a:cubicBezTo>
                  <a:pt x="3716401" y="2247837"/>
                  <a:pt x="3712908" y="2240915"/>
                  <a:pt x="3705987" y="2244344"/>
                </a:cubicBezTo>
                <a:cubicBezTo>
                  <a:pt x="3699065" y="2237423"/>
                  <a:pt x="3692144" y="2227072"/>
                  <a:pt x="3692144" y="2216658"/>
                </a:cubicBezTo>
                <a:cubicBezTo>
                  <a:pt x="3692144" y="2192401"/>
                  <a:pt x="3719894" y="2213229"/>
                  <a:pt x="3719894" y="2185480"/>
                </a:cubicBezTo>
                <a:cubicBezTo>
                  <a:pt x="3719894" y="2178558"/>
                  <a:pt x="3712908" y="2161223"/>
                  <a:pt x="3712908" y="2150872"/>
                </a:cubicBezTo>
                <a:cubicBezTo>
                  <a:pt x="3712908" y="2143951"/>
                  <a:pt x="3716401" y="2140458"/>
                  <a:pt x="3719894" y="2133537"/>
                </a:cubicBezTo>
                <a:lnTo>
                  <a:pt x="3730244" y="2133537"/>
                </a:lnTo>
                <a:cubicBezTo>
                  <a:pt x="3751008" y="2123123"/>
                  <a:pt x="3751008" y="2126615"/>
                  <a:pt x="3768344" y="2119694"/>
                </a:cubicBezTo>
                <a:cubicBezTo>
                  <a:pt x="3789108" y="2112772"/>
                  <a:pt x="3789108" y="2081593"/>
                  <a:pt x="3799522" y="2067751"/>
                </a:cubicBezTo>
                <a:cubicBezTo>
                  <a:pt x="3803015" y="2057337"/>
                  <a:pt x="3841115" y="2046923"/>
                  <a:pt x="3841115" y="2046923"/>
                </a:cubicBezTo>
                <a:cubicBezTo>
                  <a:pt x="3858387" y="2046923"/>
                  <a:pt x="3882644" y="2078101"/>
                  <a:pt x="3903409" y="2078101"/>
                </a:cubicBezTo>
                <a:cubicBezTo>
                  <a:pt x="3934587" y="2078101"/>
                  <a:pt x="4003865" y="2012315"/>
                  <a:pt x="4031551" y="2012315"/>
                </a:cubicBezTo>
                <a:cubicBezTo>
                  <a:pt x="4121658" y="2012315"/>
                  <a:pt x="4121658" y="2078101"/>
                  <a:pt x="4163187" y="2164715"/>
                </a:cubicBezTo>
                <a:close/>
                <a:moveTo>
                  <a:pt x="4014280" y="2012315"/>
                </a:moveTo>
                <a:lnTo>
                  <a:pt x="3910330" y="2060829"/>
                </a:lnTo>
                <a:cubicBezTo>
                  <a:pt x="3917315" y="2029651"/>
                  <a:pt x="3969258" y="2001901"/>
                  <a:pt x="3986530" y="2012315"/>
                </a:cubicBezTo>
                <a:lnTo>
                  <a:pt x="4014280" y="2012315"/>
                </a:lnTo>
                <a:close/>
                <a:moveTo>
                  <a:pt x="1392364" y="2064258"/>
                </a:moveTo>
                <a:cubicBezTo>
                  <a:pt x="1340421" y="2040001"/>
                  <a:pt x="1271143" y="2015808"/>
                  <a:pt x="1222629" y="2019237"/>
                </a:cubicBezTo>
                <a:cubicBezTo>
                  <a:pt x="1229551" y="2012315"/>
                  <a:pt x="1236535" y="2012315"/>
                  <a:pt x="1246886" y="2012315"/>
                </a:cubicBezTo>
                <a:cubicBezTo>
                  <a:pt x="1288478" y="2012315"/>
                  <a:pt x="1354264" y="2043493"/>
                  <a:pt x="1392364" y="2064258"/>
                </a:cubicBezTo>
                <a:close/>
                <a:moveTo>
                  <a:pt x="1541272" y="2015808"/>
                </a:moveTo>
                <a:cubicBezTo>
                  <a:pt x="1565529" y="2085023"/>
                  <a:pt x="1672908" y="2095437"/>
                  <a:pt x="1721421" y="2095437"/>
                </a:cubicBezTo>
                <a:cubicBezTo>
                  <a:pt x="1780286" y="2095437"/>
                  <a:pt x="1825308" y="2067751"/>
                  <a:pt x="1870329" y="2067751"/>
                </a:cubicBezTo>
                <a:cubicBezTo>
                  <a:pt x="1877251" y="2067751"/>
                  <a:pt x="1880743" y="2064258"/>
                  <a:pt x="1887664" y="2067751"/>
                </a:cubicBezTo>
                <a:cubicBezTo>
                  <a:pt x="1915351" y="2085023"/>
                  <a:pt x="1939608" y="2105851"/>
                  <a:pt x="1970786" y="2116201"/>
                </a:cubicBezTo>
                <a:cubicBezTo>
                  <a:pt x="1998472" y="2126615"/>
                  <a:pt x="2060829" y="2133537"/>
                  <a:pt x="2067751" y="2133537"/>
                </a:cubicBezTo>
                <a:cubicBezTo>
                  <a:pt x="2112772" y="2133537"/>
                  <a:pt x="2233994" y="2091944"/>
                  <a:pt x="2261743" y="2057337"/>
                </a:cubicBezTo>
                <a:cubicBezTo>
                  <a:pt x="2265172" y="2078101"/>
                  <a:pt x="2272094" y="2098929"/>
                  <a:pt x="2279015" y="2119694"/>
                </a:cubicBezTo>
                <a:cubicBezTo>
                  <a:pt x="2206308" y="2147380"/>
                  <a:pt x="2133537" y="2178558"/>
                  <a:pt x="2133537" y="2254758"/>
                </a:cubicBezTo>
                <a:cubicBezTo>
                  <a:pt x="2133537" y="2261680"/>
                  <a:pt x="2140521" y="2299780"/>
                  <a:pt x="2147443" y="2334451"/>
                </a:cubicBezTo>
                <a:cubicBezTo>
                  <a:pt x="2137029" y="2330958"/>
                  <a:pt x="2123186" y="2330958"/>
                  <a:pt x="2123186" y="2330958"/>
                </a:cubicBezTo>
                <a:cubicBezTo>
                  <a:pt x="2098929" y="2334451"/>
                  <a:pt x="2057337" y="2337880"/>
                  <a:pt x="2050415" y="2337880"/>
                </a:cubicBezTo>
                <a:cubicBezTo>
                  <a:pt x="1943100" y="2337880"/>
                  <a:pt x="1859915" y="2303272"/>
                  <a:pt x="1749108" y="2227072"/>
                </a:cubicBezTo>
                <a:lnTo>
                  <a:pt x="1745678" y="2230501"/>
                </a:lnTo>
                <a:cubicBezTo>
                  <a:pt x="1749108" y="2240915"/>
                  <a:pt x="1759521" y="2254758"/>
                  <a:pt x="1776794" y="2265172"/>
                </a:cubicBezTo>
                <a:cubicBezTo>
                  <a:pt x="1859915" y="2320544"/>
                  <a:pt x="1963864" y="2365566"/>
                  <a:pt x="2046986" y="2365566"/>
                </a:cubicBezTo>
                <a:cubicBezTo>
                  <a:pt x="2081594" y="2365566"/>
                  <a:pt x="2126615" y="2351723"/>
                  <a:pt x="2154364" y="2344801"/>
                </a:cubicBezTo>
                <a:cubicBezTo>
                  <a:pt x="2157794" y="2400237"/>
                  <a:pt x="2233994" y="2497201"/>
                  <a:pt x="2306764" y="2528380"/>
                </a:cubicBezTo>
                <a:cubicBezTo>
                  <a:pt x="2292858" y="2535301"/>
                  <a:pt x="2268664" y="2538794"/>
                  <a:pt x="2261743" y="2538794"/>
                </a:cubicBezTo>
                <a:cubicBezTo>
                  <a:pt x="2251329" y="2538794"/>
                  <a:pt x="2157794" y="2511044"/>
                  <a:pt x="2147443" y="2511044"/>
                </a:cubicBezTo>
                <a:lnTo>
                  <a:pt x="2026221" y="2511044"/>
                </a:lnTo>
                <a:cubicBezTo>
                  <a:pt x="1936115" y="2500694"/>
                  <a:pt x="1946529" y="2389823"/>
                  <a:pt x="1887664" y="2375980"/>
                </a:cubicBezTo>
                <a:cubicBezTo>
                  <a:pt x="1849564" y="2365566"/>
                  <a:pt x="1794129" y="2369058"/>
                  <a:pt x="1759521" y="2344801"/>
                </a:cubicBezTo>
                <a:cubicBezTo>
                  <a:pt x="1717929" y="2317115"/>
                  <a:pt x="1731772" y="2258251"/>
                  <a:pt x="1697164" y="2230501"/>
                </a:cubicBezTo>
                <a:cubicBezTo>
                  <a:pt x="1669478" y="2209737"/>
                  <a:pt x="1638300" y="2202815"/>
                  <a:pt x="1614043" y="2192401"/>
                </a:cubicBezTo>
                <a:cubicBezTo>
                  <a:pt x="1600200" y="2188972"/>
                  <a:pt x="1582864" y="2168144"/>
                  <a:pt x="1565529" y="2157794"/>
                </a:cubicBezTo>
                <a:cubicBezTo>
                  <a:pt x="1524000" y="2137029"/>
                  <a:pt x="1506664" y="2105851"/>
                  <a:pt x="1506664" y="2078101"/>
                </a:cubicBezTo>
                <a:cubicBezTo>
                  <a:pt x="1506664" y="2060829"/>
                  <a:pt x="1517078" y="2008823"/>
                  <a:pt x="1534351" y="2005393"/>
                </a:cubicBezTo>
                <a:cubicBezTo>
                  <a:pt x="1537843" y="2005393"/>
                  <a:pt x="1541272" y="2012315"/>
                  <a:pt x="1541272" y="2015808"/>
                </a:cubicBezTo>
                <a:close/>
                <a:moveTo>
                  <a:pt x="5320030" y="2015808"/>
                </a:moveTo>
                <a:cubicBezTo>
                  <a:pt x="5326951" y="2015808"/>
                  <a:pt x="5354637" y="2001901"/>
                  <a:pt x="5361559" y="2001901"/>
                </a:cubicBezTo>
                <a:cubicBezTo>
                  <a:pt x="5385816" y="2001901"/>
                  <a:pt x="5416995" y="2036572"/>
                  <a:pt x="5416995" y="2067751"/>
                </a:cubicBezTo>
                <a:cubicBezTo>
                  <a:pt x="5458587" y="2060829"/>
                  <a:pt x="5486274" y="2071180"/>
                  <a:pt x="5486274" y="2112772"/>
                </a:cubicBezTo>
                <a:cubicBezTo>
                  <a:pt x="5486274" y="2119694"/>
                  <a:pt x="5482781" y="2137029"/>
                  <a:pt x="5475859" y="2147380"/>
                </a:cubicBezTo>
                <a:cubicBezTo>
                  <a:pt x="5472430" y="2154301"/>
                  <a:pt x="5462016" y="2157794"/>
                  <a:pt x="5458587" y="2168144"/>
                </a:cubicBezTo>
                <a:cubicBezTo>
                  <a:pt x="5455095" y="2175129"/>
                  <a:pt x="5462016" y="2192401"/>
                  <a:pt x="5462016" y="2202815"/>
                </a:cubicBezTo>
                <a:cubicBezTo>
                  <a:pt x="5462016" y="2254758"/>
                  <a:pt x="5375466" y="2279015"/>
                  <a:pt x="5358130" y="2279015"/>
                </a:cubicBezTo>
                <a:cubicBezTo>
                  <a:pt x="5351209" y="2279015"/>
                  <a:pt x="5333874" y="2275523"/>
                  <a:pt x="5323459" y="2272094"/>
                </a:cubicBezTo>
                <a:cubicBezTo>
                  <a:pt x="5330381" y="2258251"/>
                  <a:pt x="5333874" y="2237423"/>
                  <a:pt x="5333874" y="2230501"/>
                </a:cubicBezTo>
                <a:cubicBezTo>
                  <a:pt x="5333874" y="2206244"/>
                  <a:pt x="5326951" y="2178558"/>
                  <a:pt x="5292281" y="2161223"/>
                </a:cubicBezTo>
                <a:cubicBezTo>
                  <a:pt x="5295774" y="2164715"/>
                  <a:pt x="5295774" y="2164715"/>
                  <a:pt x="5302695" y="2164715"/>
                </a:cubicBezTo>
                <a:cubicBezTo>
                  <a:pt x="5351209" y="2164715"/>
                  <a:pt x="5361559" y="2081593"/>
                  <a:pt x="5361559" y="2067751"/>
                </a:cubicBezTo>
                <a:cubicBezTo>
                  <a:pt x="5340795" y="2085023"/>
                  <a:pt x="5333874" y="2140458"/>
                  <a:pt x="5292281" y="2154301"/>
                </a:cubicBezTo>
                <a:cubicBezTo>
                  <a:pt x="5275009" y="2130044"/>
                  <a:pt x="5264595" y="2112772"/>
                  <a:pt x="5247259" y="2112772"/>
                </a:cubicBezTo>
                <a:cubicBezTo>
                  <a:pt x="5223066" y="2112772"/>
                  <a:pt x="5219574" y="2137029"/>
                  <a:pt x="5223066" y="2154301"/>
                </a:cubicBezTo>
                <a:cubicBezTo>
                  <a:pt x="5212651" y="2150872"/>
                  <a:pt x="5195316" y="2140458"/>
                  <a:pt x="5184966" y="2150872"/>
                </a:cubicBezTo>
                <a:cubicBezTo>
                  <a:pt x="5184966" y="2143951"/>
                  <a:pt x="5188395" y="2133537"/>
                  <a:pt x="5188395" y="2123123"/>
                </a:cubicBezTo>
                <a:cubicBezTo>
                  <a:pt x="5188395" y="2119694"/>
                  <a:pt x="5195316" y="2116201"/>
                  <a:pt x="5198809" y="2112772"/>
                </a:cubicBezTo>
                <a:cubicBezTo>
                  <a:pt x="5223066" y="2112772"/>
                  <a:pt x="5229987" y="2071180"/>
                  <a:pt x="5240337" y="2064258"/>
                </a:cubicBezTo>
                <a:cubicBezTo>
                  <a:pt x="5243830" y="2057337"/>
                  <a:pt x="5257674" y="2057337"/>
                  <a:pt x="5261166" y="2050415"/>
                </a:cubicBezTo>
                <a:cubicBezTo>
                  <a:pt x="5271516" y="2036572"/>
                  <a:pt x="5275009" y="2019237"/>
                  <a:pt x="5278437" y="2001901"/>
                </a:cubicBezTo>
                <a:lnTo>
                  <a:pt x="5288851" y="2001901"/>
                </a:lnTo>
                <a:cubicBezTo>
                  <a:pt x="5295774" y="2001901"/>
                  <a:pt x="5309616" y="2015808"/>
                  <a:pt x="5320030" y="2015808"/>
                </a:cubicBezTo>
                <a:close/>
                <a:moveTo>
                  <a:pt x="4371023" y="2046923"/>
                </a:moveTo>
                <a:cubicBezTo>
                  <a:pt x="4377944" y="2053908"/>
                  <a:pt x="4395280" y="2053908"/>
                  <a:pt x="4405630" y="2064258"/>
                </a:cubicBezTo>
                <a:cubicBezTo>
                  <a:pt x="4426395" y="2088515"/>
                  <a:pt x="4440301" y="2119694"/>
                  <a:pt x="4457574" y="2147380"/>
                </a:cubicBezTo>
                <a:cubicBezTo>
                  <a:pt x="4492244" y="2195894"/>
                  <a:pt x="4547680" y="2233994"/>
                  <a:pt x="4596130" y="2227072"/>
                </a:cubicBezTo>
                <a:cubicBezTo>
                  <a:pt x="4582287" y="2247837"/>
                  <a:pt x="4585716" y="2279015"/>
                  <a:pt x="4585716" y="2306701"/>
                </a:cubicBezTo>
                <a:cubicBezTo>
                  <a:pt x="4585716" y="2369058"/>
                  <a:pt x="4592701" y="2414080"/>
                  <a:pt x="4630801" y="2483358"/>
                </a:cubicBezTo>
                <a:cubicBezTo>
                  <a:pt x="4606544" y="2472944"/>
                  <a:pt x="4575366" y="2462594"/>
                  <a:pt x="4551109" y="2438337"/>
                </a:cubicBezTo>
                <a:cubicBezTo>
                  <a:pt x="4530344" y="2421001"/>
                  <a:pt x="4502595" y="2396744"/>
                  <a:pt x="4481830" y="2372551"/>
                </a:cubicBezTo>
                <a:cubicBezTo>
                  <a:pt x="4450651" y="2334451"/>
                  <a:pt x="4426395" y="2292858"/>
                  <a:pt x="4405630" y="2254758"/>
                </a:cubicBezTo>
                <a:lnTo>
                  <a:pt x="4402201" y="2254758"/>
                </a:lnTo>
                <a:cubicBezTo>
                  <a:pt x="4416044" y="2317115"/>
                  <a:pt x="4474909" y="2396744"/>
                  <a:pt x="4551109" y="2452180"/>
                </a:cubicBezTo>
                <a:cubicBezTo>
                  <a:pt x="4571874" y="2469515"/>
                  <a:pt x="4603051" y="2479866"/>
                  <a:pt x="4630801" y="2490280"/>
                </a:cubicBezTo>
                <a:cubicBezTo>
                  <a:pt x="4637723" y="2493772"/>
                  <a:pt x="4641151" y="2504123"/>
                  <a:pt x="4648074" y="2517966"/>
                </a:cubicBezTo>
                <a:cubicBezTo>
                  <a:pt x="4679251" y="2566480"/>
                  <a:pt x="4748530" y="2590737"/>
                  <a:pt x="4779709" y="2621915"/>
                </a:cubicBezTo>
                <a:cubicBezTo>
                  <a:pt x="4741609" y="2604580"/>
                  <a:pt x="4720844" y="2608072"/>
                  <a:pt x="4693095" y="2608072"/>
                </a:cubicBezTo>
                <a:cubicBezTo>
                  <a:pt x="4654995" y="2608072"/>
                  <a:pt x="4627309" y="2618423"/>
                  <a:pt x="4585716" y="2635758"/>
                </a:cubicBezTo>
                <a:cubicBezTo>
                  <a:pt x="4589209" y="2639187"/>
                  <a:pt x="4585716" y="2639187"/>
                  <a:pt x="4592701" y="2639187"/>
                </a:cubicBezTo>
                <a:cubicBezTo>
                  <a:pt x="4603051" y="2639187"/>
                  <a:pt x="4686174" y="2621915"/>
                  <a:pt x="4693095" y="2621915"/>
                </a:cubicBezTo>
                <a:cubicBezTo>
                  <a:pt x="4703509" y="2621915"/>
                  <a:pt x="4748530" y="2625344"/>
                  <a:pt x="4772787" y="2628837"/>
                </a:cubicBezTo>
                <a:cubicBezTo>
                  <a:pt x="4765866" y="2635758"/>
                  <a:pt x="4758944" y="2653094"/>
                  <a:pt x="4745101" y="2660015"/>
                </a:cubicBezTo>
                <a:cubicBezTo>
                  <a:pt x="4703509" y="2677287"/>
                  <a:pt x="4630801" y="2687701"/>
                  <a:pt x="4620387" y="2687701"/>
                </a:cubicBezTo>
                <a:cubicBezTo>
                  <a:pt x="4613466" y="2687701"/>
                  <a:pt x="4575366" y="2684209"/>
                  <a:pt x="4551109" y="2680780"/>
                </a:cubicBezTo>
                <a:cubicBezTo>
                  <a:pt x="4578795" y="2698115"/>
                  <a:pt x="4592701" y="2698115"/>
                  <a:pt x="4616895" y="2698115"/>
                </a:cubicBezTo>
                <a:cubicBezTo>
                  <a:pt x="4661916" y="2698115"/>
                  <a:pt x="4689666" y="2684209"/>
                  <a:pt x="4741609" y="2673858"/>
                </a:cubicBezTo>
                <a:cubicBezTo>
                  <a:pt x="4734687" y="2684209"/>
                  <a:pt x="4731195" y="2701544"/>
                  <a:pt x="4720844" y="2708466"/>
                </a:cubicBezTo>
                <a:cubicBezTo>
                  <a:pt x="4665409" y="2756980"/>
                  <a:pt x="4568444" y="2753487"/>
                  <a:pt x="4509580" y="2756980"/>
                </a:cubicBezTo>
                <a:cubicBezTo>
                  <a:pt x="4526851" y="2763901"/>
                  <a:pt x="4558030" y="2770823"/>
                  <a:pt x="4568444" y="2770823"/>
                </a:cubicBezTo>
                <a:cubicBezTo>
                  <a:pt x="4613466" y="2770823"/>
                  <a:pt x="4686174" y="2750058"/>
                  <a:pt x="4720844" y="2725801"/>
                </a:cubicBezTo>
                <a:cubicBezTo>
                  <a:pt x="4717351" y="2739644"/>
                  <a:pt x="4710430" y="2760409"/>
                  <a:pt x="4710430" y="2770823"/>
                </a:cubicBezTo>
                <a:cubicBezTo>
                  <a:pt x="4710430" y="2777744"/>
                  <a:pt x="4717351" y="2812415"/>
                  <a:pt x="4727766" y="2836609"/>
                </a:cubicBezTo>
                <a:lnTo>
                  <a:pt x="4668901" y="2836609"/>
                </a:lnTo>
                <a:cubicBezTo>
                  <a:pt x="4654995" y="2833180"/>
                  <a:pt x="4634230" y="2829687"/>
                  <a:pt x="4623816" y="2826258"/>
                </a:cubicBezTo>
                <a:cubicBezTo>
                  <a:pt x="4568444" y="2812415"/>
                  <a:pt x="4544187" y="2788158"/>
                  <a:pt x="4499166" y="2788158"/>
                </a:cubicBezTo>
                <a:cubicBezTo>
                  <a:pt x="4457574" y="2788158"/>
                  <a:pt x="4440301" y="2802001"/>
                  <a:pt x="4405630" y="2850515"/>
                </a:cubicBezTo>
                <a:cubicBezTo>
                  <a:pt x="4384866" y="2857437"/>
                  <a:pt x="4360609" y="2860866"/>
                  <a:pt x="4339844" y="2881630"/>
                </a:cubicBezTo>
                <a:cubicBezTo>
                  <a:pt x="4339844" y="2885123"/>
                  <a:pt x="4336351" y="2885123"/>
                  <a:pt x="4336351" y="2892044"/>
                </a:cubicBezTo>
                <a:cubicBezTo>
                  <a:pt x="4336351" y="2902458"/>
                  <a:pt x="4339844" y="2905887"/>
                  <a:pt x="4343274" y="2909380"/>
                </a:cubicBezTo>
                <a:cubicBezTo>
                  <a:pt x="4336351" y="2912809"/>
                  <a:pt x="4329430" y="2912809"/>
                  <a:pt x="4319080" y="2912809"/>
                </a:cubicBezTo>
                <a:cubicBezTo>
                  <a:pt x="4287901" y="2912809"/>
                  <a:pt x="4249801" y="2892044"/>
                  <a:pt x="4249801" y="2860866"/>
                </a:cubicBezTo>
                <a:cubicBezTo>
                  <a:pt x="4249801" y="2847023"/>
                  <a:pt x="4260151" y="2815844"/>
                  <a:pt x="4287901" y="2805494"/>
                </a:cubicBezTo>
                <a:cubicBezTo>
                  <a:pt x="4274058" y="2777744"/>
                  <a:pt x="4256723" y="2784666"/>
                  <a:pt x="4256723" y="2760409"/>
                </a:cubicBezTo>
                <a:cubicBezTo>
                  <a:pt x="4256723" y="2739644"/>
                  <a:pt x="4270566" y="2705037"/>
                  <a:pt x="4298251" y="2705037"/>
                </a:cubicBezTo>
                <a:cubicBezTo>
                  <a:pt x="4305174" y="2705037"/>
                  <a:pt x="4315587" y="2708466"/>
                  <a:pt x="4332923" y="2711958"/>
                </a:cubicBezTo>
                <a:cubicBezTo>
                  <a:pt x="4336351" y="2708466"/>
                  <a:pt x="4336351" y="2711958"/>
                  <a:pt x="4336351" y="2701544"/>
                </a:cubicBezTo>
                <a:cubicBezTo>
                  <a:pt x="4336351" y="2691194"/>
                  <a:pt x="4294823" y="2680780"/>
                  <a:pt x="4294823" y="2646172"/>
                </a:cubicBezTo>
                <a:lnTo>
                  <a:pt x="4294823" y="2635758"/>
                </a:lnTo>
                <a:cubicBezTo>
                  <a:pt x="4301744" y="2621915"/>
                  <a:pt x="4312158" y="2604580"/>
                  <a:pt x="4326001" y="2590737"/>
                </a:cubicBezTo>
                <a:cubicBezTo>
                  <a:pt x="4329430" y="2590737"/>
                  <a:pt x="4336351" y="2590737"/>
                  <a:pt x="4339844" y="2587244"/>
                </a:cubicBezTo>
                <a:cubicBezTo>
                  <a:pt x="4346766" y="2580323"/>
                  <a:pt x="4350258" y="2562987"/>
                  <a:pt x="4360609" y="2556066"/>
                </a:cubicBezTo>
                <a:cubicBezTo>
                  <a:pt x="4374451" y="2542223"/>
                  <a:pt x="4409123" y="2549144"/>
                  <a:pt x="4422966" y="2545715"/>
                </a:cubicBezTo>
                <a:cubicBezTo>
                  <a:pt x="4471480" y="2535301"/>
                  <a:pt x="4464495" y="2521458"/>
                  <a:pt x="4495674" y="2521458"/>
                </a:cubicBezTo>
                <a:cubicBezTo>
                  <a:pt x="4506087" y="2521458"/>
                  <a:pt x="4533774" y="2531872"/>
                  <a:pt x="4544187" y="2531872"/>
                </a:cubicBezTo>
                <a:lnTo>
                  <a:pt x="4616895" y="2531872"/>
                </a:lnTo>
                <a:cubicBezTo>
                  <a:pt x="4630801" y="2535301"/>
                  <a:pt x="4641151" y="2542223"/>
                  <a:pt x="4658487" y="2545715"/>
                </a:cubicBezTo>
                <a:cubicBezTo>
                  <a:pt x="4658487" y="2545715"/>
                  <a:pt x="4661916" y="2545715"/>
                  <a:pt x="4661916" y="2538794"/>
                </a:cubicBezTo>
                <a:cubicBezTo>
                  <a:pt x="4661916" y="2528380"/>
                  <a:pt x="4634230" y="2514537"/>
                  <a:pt x="4623816" y="2514537"/>
                </a:cubicBezTo>
                <a:lnTo>
                  <a:pt x="4551109" y="2514537"/>
                </a:lnTo>
                <a:cubicBezTo>
                  <a:pt x="4533774" y="2511044"/>
                  <a:pt x="4506087" y="2504123"/>
                  <a:pt x="4495674" y="2504123"/>
                </a:cubicBezTo>
                <a:cubicBezTo>
                  <a:pt x="4467987" y="2504123"/>
                  <a:pt x="4447223" y="2524887"/>
                  <a:pt x="4433380" y="2524887"/>
                </a:cubicBezTo>
                <a:cubicBezTo>
                  <a:pt x="4426395" y="2524887"/>
                  <a:pt x="4391787" y="2500694"/>
                  <a:pt x="4377944" y="2490280"/>
                </a:cubicBezTo>
                <a:cubicBezTo>
                  <a:pt x="4371023" y="2483358"/>
                  <a:pt x="4374451" y="2469515"/>
                  <a:pt x="4367530" y="2466023"/>
                </a:cubicBezTo>
                <a:cubicBezTo>
                  <a:pt x="4353687" y="2448751"/>
                  <a:pt x="4336351" y="2441766"/>
                  <a:pt x="4319080" y="2431415"/>
                </a:cubicBezTo>
                <a:cubicBezTo>
                  <a:pt x="4319080" y="2417572"/>
                  <a:pt x="4305174" y="2389823"/>
                  <a:pt x="4305174" y="2379472"/>
                </a:cubicBezTo>
                <a:cubicBezTo>
                  <a:pt x="4305174" y="2372551"/>
                  <a:pt x="4319080" y="2362137"/>
                  <a:pt x="4322509" y="2355215"/>
                </a:cubicBezTo>
                <a:cubicBezTo>
                  <a:pt x="4329430" y="2341372"/>
                  <a:pt x="4336351" y="2324037"/>
                  <a:pt x="4336351" y="2310194"/>
                </a:cubicBezTo>
                <a:cubicBezTo>
                  <a:pt x="4339844" y="2306701"/>
                  <a:pt x="4339844" y="2303272"/>
                  <a:pt x="4339844" y="2296351"/>
                </a:cubicBezTo>
                <a:cubicBezTo>
                  <a:pt x="4339844" y="2265172"/>
                  <a:pt x="4326001" y="2254758"/>
                  <a:pt x="4287901" y="2227072"/>
                </a:cubicBezTo>
                <a:cubicBezTo>
                  <a:pt x="4298251" y="2192401"/>
                  <a:pt x="4228974" y="2140458"/>
                  <a:pt x="4197858" y="2126615"/>
                </a:cubicBezTo>
                <a:cubicBezTo>
                  <a:pt x="4180523" y="2123123"/>
                  <a:pt x="4145851" y="2081593"/>
                  <a:pt x="4145851" y="2064258"/>
                </a:cubicBezTo>
                <a:cubicBezTo>
                  <a:pt x="4145851" y="2057337"/>
                  <a:pt x="4149344" y="2053908"/>
                  <a:pt x="4152836" y="2050415"/>
                </a:cubicBezTo>
                <a:cubicBezTo>
                  <a:pt x="4204780" y="2050415"/>
                  <a:pt x="4173601" y="2012315"/>
                  <a:pt x="4218623" y="2012315"/>
                </a:cubicBezTo>
                <a:cubicBezTo>
                  <a:pt x="4225544" y="2012315"/>
                  <a:pt x="4249801" y="2019237"/>
                  <a:pt x="4256723" y="2019237"/>
                </a:cubicBezTo>
                <a:cubicBezTo>
                  <a:pt x="4294823" y="2019237"/>
                  <a:pt x="4260151" y="1988058"/>
                  <a:pt x="4298251" y="1988058"/>
                </a:cubicBezTo>
                <a:cubicBezTo>
                  <a:pt x="4308666" y="1988058"/>
                  <a:pt x="4346766" y="2029651"/>
                  <a:pt x="4371023" y="2046923"/>
                </a:cubicBezTo>
                <a:close/>
                <a:moveTo>
                  <a:pt x="2725801" y="1981137"/>
                </a:moveTo>
                <a:cubicBezTo>
                  <a:pt x="2729294" y="1984629"/>
                  <a:pt x="2736215" y="1988058"/>
                  <a:pt x="2739708" y="1991551"/>
                </a:cubicBezTo>
                <a:cubicBezTo>
                  <a:pt x="2729294" y="1991551"/>
                  <a:pt x="2718880" y="1988058"/>
                  <a:pt x="2711958" y="1981137"/>
                </a:cubicBezTo>
                <a:lnTo>
                  <a:pt x="2725801" y="1981137"/>
                </a:lnTo>
                <a:close/>
                <a:moveTo>
                  <a:pt x="5818759" y="2008823"/>
                </a:moveTo>
                <a:cubicBezTo>
                  <a:pt x="5825681" y="2008823"/>
                  <a:pt x="5839524" y="2001901"/>
                  <a:pt x="5846445" y="2001901"/>
                </a:cubicBezTo>
                <a:cubicBezTo>
                  <a:pt x="5884545" y="2001901"/>
                  <a:pt x="5881116" y="2064258"/>
                  <a:pt x="5881116" y="2071180"/>
                </a:cubicBezTo>
                <a:cubicBezTo>
                  <a:pt x="5891530" y="2081593"/>
                  <a:pt x="5905374" y="2102358"/>
                  <a:pt x="5905374" y="2119694"/>
                </a:cubicBezTo>
                <a:cubicBezTo>
                  <a:pt x="5905374" y="2130044"/>
                  <a:pt x="5894959" y="2161223"/>
                  <a:pt x="5874195" y="2175129"/>
                </a:cubicBezTo>
                <a:cubicBezTo>
                  <a:pt x="5877624" y="2178558"/>
                  <a:pt x="5877624" y="2182051"/>
                  <a:pt x="5884545" y="2182051"/>
                </a:cubicBezTo>
                <a:cubicBezTo>
                  <a:pt x="5894959" y="2182051"/>
                  <a:pt x="5888037" y="2175129"/>
                  <a:pt x="5894959" y="2175129"/>
                </a:cubicBezTo>
                <a:cubicBezTo>
                  <a:pt x="5922645" y="2175129"/>
                  <a:pt x="5936551" y="2223580"/>
                  <a:pt x="5936551" y="2223580"/>
                </a:cubicBezTo>
                <a:cubicBezTo>
                  <a:pt x="5936551" y="2230501"/>
                  <a:pt x="5922645" y="2272094"/>
                  <a:pt x="5905374" y="2275523"/>
                </a:cubicBezTo>
                <a:cubicBezTo>
                  <a:pt x="5888037" y="2279015"/>
                  <a:pt x="5867274" y="2279015"/>
                  <a:pt x="5849937" y="2279015"/>
                </a:cubicBezTo>
                <a:cubicBezTo>
                  <a:pt x="5818759" y="2279015"/>
                  <a:pt x="5784151" y="2334451"/>
                  <a:pt x="5756402" y="2348294"/>
                </a:cubicBezTo>
                <a:cubicBezTo>
                  <a:pt x="5732209" y="2362137"/>
                  <a:pt x="5704459" y="2358644"/>
                  <a:pt x="5683695" y="2369058"/>
                </a:cubicBezTo>
                <a:cubicBezTo>
                  <a:pt x="5649024" y="2386394"/>
                  <a:pt x="5614416" y="2407158"/>
                  <a:pt x="5583237" y="2441766"/>
                </a:cubicBezTo>
                <a:cubicBezTo>
                  <a:pt x="5569395" y="2459101"/>
                  <a:pt x="5545137" y="2466023"/>
                  <a:pt x="5527802" y="2479866"/>
                </a:cubicBezTo>
                <a:cubicBezTo>
                  <a:pt x="5531295" y="2483358"/>
                  <a:pt x="5527802" y="2483358"/>
                  <a:pt x="5538216" y="2483358"/>
                </a:cubicBezTo>
                <a:cubicBezTo>
                  <a:pt x="5565902" y="2483358"/>
                  <a:pt x="5610924" y="2427923"/>
                  <a:pt x="5642102" y="2407158"/>
                </a:cubicBezTo>
                <a:cubicBezTo>
                  <a:pt x="5662930" y="2389823"/>
                  <a:pt x="5711381" y="2379472"/>
                  <a:pt x="5739130" y="2372551"/>
                </a:cubicBezTo>
                <a:cubicBezTo>
                  <a:pt x="5756402" y="2369058"/>
                  <a:pt x="5777230" y="2358644"/>
                  <a:pt x="5794502" y="2344801"/>
                </a:cubicBezTo>
                <a:cubicBezTo>
                  <a:pt x="5808345" y="2334451"/>
                  <a:pt x="5825681" y="2299780"/>
                  <a:pt x="5849937" y="2299780"/>
                </a:cubicBezTo>
                <a:lnTo>
                  <a:pt x="5867274" y="2299780"/>
                </a:lnTo>
                <a:cubicBezTo>
                  <a:pt x="5787581" y="2459101"/>
                  <a:pt x="5579809" y="2562987"/>
                  <a:pt x="5444681" y="2562987"/>
                </a:cubicBezTo>
                <a:lnTo>
                  <a:pt x="5427409" y="2562987"/>
                </a:lnTo>
                <a:cubicBezTo>
                  <a:pt x="5444681" y="2538794"/>
                  <a:pt x="5451602" y="2514537"/>
                  <a:pt x="5458587" y="2490280"/>
                </a:cubicBezTo>
                <a:lnTo>
                  <a:pt x="5458587" y="2414080"/>
                </a:lnTo>
                <a:cubicBezTo>
                  <a:pt x="5455095" y="2400237"/>
                  <a:pt x="5444681" y="2369058"/>
                  <a:pt x="5444681" y="2358644"/>
                </a:cubicBezTo>
                <a:cubicBezTo>
                  <a:pt x="5444681" y="2351723"/>
                  <a:pt x="5458587" y="2341372"/>
                  <a:pt x="5468937" y="2341372"/>
                </a:cubicBezTo>
                <a:cubicBezTo>
                  <a:pt x="5475859" y="2341372"/>
                  <a:pt x="5500116" y="2358644"/>
                  <a:pt x="5507037" y="2358644"/>
                </a:cubicBezTo>
                <a:cubicBezTo>
                  <a:pt x="5531295" y="2358644"/>
                  <a:pt x="5534787" y="2317115"/>
                  <a:pt x="5572887" y="2317115"/>
                </a:cubicBezTo>
                <a:cubicBezTo>
                  <a:pt x="5586730" y="2317115"/>
                  <a:pt x="5624830" y="2330958"/>
                  <a:pt x="5624830" y="2341372"/>
                </a:cubicBezTo>
                <a:cubicBezTo>
                  <a:pt x="5624830" y="2382901"/>
                  <a:pt x="5531295" y="2410651"/>
                  <a:pt x="5513959" y="2410651"/>
                </a:cubicBezTo>
                <a:cubicBezTo>
                  <a:pt x="5507037" y="2410651"/>
                  <a:pt x="5486274" y="2407158"/>
                  <a:pt x="5468937" y="2403666"/>
                </a:cubicBezTo>
                <a:cubicBezTo>
                  <a:pt x="5482781" y="2431415"/>
                  <a:pt x="5503609" y="2427923"/>
                  <a:pt x="5517451" y="2427923"/>
                </a:cubicBezTo>
                <a:cubicBezTo>
                  <a:pt x="5548630" y="2427923"/>
                  <a:pt x="5590159" y="2407158"/>
                  <a:pt x="5617909" y="2386394"/>
                </a:cubicBezTo>
                <a:cubicBezTo>
                  <a:pt x="5631751" y="2375980"/>
                  <a:pt x="5638674" y="2344801"/>
                  <a:pt x="5642102" y="2334451"/>
                </a:cubicBezTo>
                <a:cubicBezTo>
                  <a:pt x="5662930" y="2337880"/>
                  <a:pt x="5714874" y="2313623"/>
                  <a:pt x="5714874" y="2279015"/>
                </a:cubicBezTo>
                <a:cubicBezTo>
                  <a:pt x="5714874" y="2268601"/>
                  <a:pt x="5701030" y="2244344"/>
                  <a:pt x="5701030" y="2237423"/>
                </a:cubicBezTo>
                <a:cubicBezTo>
                  <a:pt x="5701030" y="2227072"/>
                  <a:pt x="5707951" y="2202815"/>
                  <a:pt x="5707951" y="2192401"/>
                </a:cubicBezTo>
                <a:cubicBezTo>
                  <a:pt x="5707951" y="2147380"/>
                  <a:pt x="5676774" y="2116201"/>
                  <a:pt x="5635181" y="2112772"/>
                </a:cubicBezTo>
                <a:cubicBezTo>
                  <a:pt x="5607495" y="2085023"/>
                  <a:pt x="5572887" y="2064258"/>
                  <a:pt x="5545137" y="2078101"/>
                </a:cubicBezTo>
                <a:cubicBezTo>
                  <a:pt x="5548630" y="2074672"/>
                  <a:pt x="5552059" y="2067751"/>
                  <a:pt x="5552059" y="2064258"/>
                </a:cubicBezTo>
                <a:cubicBezTo>
                  <a:pt x="5558981" y="2015808"/>
                  <a:pt x="5614416" y="2008823"/>
                  <a:pt x="5649024" y="2005393"/>
                </a:cubicBezTo>
                <a:cubicBezTo>
                  <a:pt x="5659437" y="2005393"/>
                  <a:pt x="5666359" y="1994980"/>
                  <a:pt x="5680202" y="1988058"/>
                </a:cubicBezTo>
                <a:cubicBezTo>
                  <a:pt x="5690616" y="1981137"/>
                  <a:pt x="5714874" y="1977708"/>
                  <a:pt x="5721795" y="1977708"/>
                </a:cubicBezTo>
                <a:cubicBezTo>
                  <a:pt x="5732209" y="1977708"/>
                  <a:pt x="5808345" y="2008823"/>
                  <a:pt x="5818759" y="2008823"/>
                </a:cubicBezTo>
                <a:close/>
                <a:moveTo>
                  <a:pt x="5053330" y="2168144"/>
                </a:moveTo>
                <a:cubicBezTo>
                  <a:pt x="5081016" y="2102358"/>
                  <a:pt x="5143374" y="1998472"/>
                  <a:pt x="5223066" y="1977708"/>
                </a:cubicBezTo>
                <a:cubicBezTo>
                  <a:pt x="5139944" y="2012315"/>
                  <a:pt x="5098351" y="2102358"/>
                  <a:pt x="5053330" y="2168144"/>
                </a:cubicBezTo>
                <a:close/>
                <a:moveTo>
                  <a:pt x="5046409" y="2109280"/>
                </a:moveTo>
                <a:cubicBezTo>
                  <a:pt x="5063744" y="2067751"/>
                  <a:pt x="5084509" y="2019237"/>
                  <a:pt x="5129530" y="1977708"/>
                </a:cubicBezTo>
                <a:cubicBezTo>
                  <a:pt x="5101844" y="2019237"/>
                  <a:pt x="5077587" y="2064258"/>
                  <a:pt x="5046409" y="2109280"/>
                </a:cubicBezTo>
                <a:close/>
                <a:moveTo>
                  <a:pt x="2985580" y="1994980"/>
                </a:moveTo>
                <a:cubicBezTo>
                  <a:pt x="2985580" y="2015808"/>
                  <a:pt x="2975229" y="2036572"/>
                  <a:pt x="2968308" y="2057337"/>
                </a:cubicBezTo>
                <a:lnTo>
                  <a:pt x="2968308" y="1981137"/>
                </a:lnTo>
                <a:cubicBezTo>
                  <a:pt x="2950972" y="1998472"/>
                  <a:pt x="2954401" y="2040001"/>
                  <a:pt x="2937129" y="2046923"/>
                </a:cubicBezTo>
                <a:cubicBezTo>
                  <a:pt x="2940558" y="2053908"/>
                  <a:pt x="2947480" y="2060829"/>
                  <a:pt x="2950972" y="2067751"/>
                </a:cubicBezTo>
                <a:cubicBezTo>
                  <a:pt x="2950972" y="2071180"/>
                  <a:pt x="2947480" y="2078101"/>
                  <a:pt x="2937129" y="2078101"/>
                </a:cubicBezTo>
                <a:cubicBezTo>
                  <a:pt x="2902458" y="2078101"/>
                  <a:pt x="2892108" y="2015808"/>
                  <a:pt x="2892108" y="2012315"/>
                </a:cubicBezTo>
                <a:cubicBezTo>
                  <a:pt x="2892108" y="1994980"/>
                  <a:pt x="2895537" y="1988058"/>
                  <a:pt x="2912872" y="1988058"/>
                </a:cubicBezTo>
                <a:cubicBezTo>
                  <a:pt x="2919794" y="1988058"/>
                  <a:pt x="2923222" y="1988058"/>
                  <a:pt x="2930208" y="1994980"/>
                </a:cubicBezTo>
                <a:lnTo>
                  <a:pt x="2930208" y="2022729"/>
                </a:lnTo>
                <a:cubicBezTo>
                  <a:pt x="2923222" y="2015808"/>
                  <a:pt x="2923222" y="2008823"/>
                  <a:pt x="2916301" y="2001901"/>
                </a:cubicBezTo>
                <a:cubicBezTo>
                  <a:pt x="2912872" y="2005393"/>
                  <a:pt x="2912872" y="2001901"/>
                  <a:pt x="2912872" y="2012315"/>
                </a:cubicBezTo>
                <a:cubicBezTo>
                  <a:pt x="2912872" y="2019237"/>
                  <a:pt x="2926715" y="2036572"/>
                  <a:pt x="2937129" y="2046923"/>
                </a:cubicBezTo>
                <a:cubicBezTo>
                  <a:pt x="2940558" y="2040001"/>
                  <a:pt x="2937129" y="2036572"/>
                  <a:pt x="2937129" y="2026158"/>
                </a:cubicBezTo>
                <a:cubicBezTo>
                  <a:pt x="2937129" y="2019237"/>
                  <a:pt x="2947480" y="1960372"/>
                  <a:pt x="2968308" y="1960372"/>
                </a:cubicBezTo>
                <a:cubicBezTo>
                  <a:pt x="2982151" y="1960372"/>
                  <a:pt x="2985580" y="1984629"/>
                  <a:pt x="2985580" y="1994980"/>
                </a:cubicBezTo>
                <a:close/>
                <a:moveTo>
                  <a:pt x="2760472" y="2005393"/>
                </a:moveTo>
                <a:cubicBezTo>
                  <a:pt x="2753551" y="2001901"/>
                  <a:pt x="2753551" y="1994980"/>
                  <a:pt x="2743137" y="1994980"/>
                </a:cubicBezTo>
                <a:cubicBezTo>
                  <a:pt x="2736215" y="1994980"/>
                  <a:pt x="2718880" y="2008823"/>
                  <a:pt x="2708529" y="2008823"/>
                </a:cubicBezTo>
                <a:cubicBezTo>
                  <a:pt x="2691194" y="2008823"/>
                  <a:pt x="2684272" y="1994980"/>
                  <a:pt x="2684272" y="1988058"/>
                </a:cubicBezTo>
                <a:cubicBezTo>
                  <a:pt x="2684272" y="1967293"/>
                  <a:pt x="2694686" y="1960372"/>
                  <a:pt x="2711958" y="1960372"/>
                </a:cubicBezTo>
                <a:cubicBezTo>
                  <a:pt x="2732786" y="1960372"/>
                  <a:pt x="2753551" y="1977708"/>
                  <a:pt x="2760472" y="2005393"/>
                </a:cubicBezTo>
                <a:close/>
                <a:moveTo>
                  <a:pt x="5908802" y="2015808"/>
                </a:moveTo>
                <a:cubicBezTo>
                  <a:pt x="5953824" y="1967293"/>
                  <a:pt x="5998845" y="1963801"/>
                  <a:pt x="6043867" y="1956880"/>
                </a:cubicBezTo>
                <a:cubicBezTo>
                  <a:pt x="6012751" y="1967293"/>
                  <a:pt x="5953824" y="1981137"/>
                  <a:pt x="5908802" y="2015808"/>
                </a:cubicBezTo>
                <a:close/>
                <a:moveTo>
                  <a:pt x="2871280" y="1998472"/>
                </a:moveTo>
                <a:cubicBezTo>
                  <a:pt x="2871280" y="2005393"/>
                  <a:pt x="2860929" y="2067751"/>
                  <a:pt x="2836672" y="2067751"/>
                </a:cubicBezTo>
                <a:cubicBezTo>
                  <a:pt x="2826258" y="2067751"/>
                  <a:pt x="2829751" y="2064258"/>
                  <a:pt x="2826258" y="2064258"/>
                </a:cubicBezTo>
                <a:cubicBezTo>
                  <a:pt x="2826258" y="2060829"/>
                  <a:pt x="2822829" y="2064258"/>
                  <a:pt x="2822829" y="2053908"/>
                </a:cubicBezTo>
                <a:cubicBezTo>
                  <a:pt x="2822829" y="2046923"/>
                  <a:pt x="2854008" y="2026158"/>
                  <a:pt x="2854008" y="1991551"/>
                </a:cubicBezTo>
                <a:cubicBezTo>
                  <a:pt x="2854008" y="1984629"/>
                  <a:pt x="2854008" y="1967293"/>
                  <a:pt x="2840101" y="1967293"/>
                </a:cubicBezTo>
                <a:cubicBezTo>
                  <a:pt x="2833180" y="1967293"/>
                  <a:pt x="2815908" y="1984629"/>
                  <a:pt x="2808922" y="1994980"/>
                </a:cubicBezTo>
                <a:cubicBezTo>
                  <a:pt x="2798572" y="1967293"/>
                  <a:pt x="2833180" y="1956880"/>
                  <a:pt x="2843594" y="1956880"/>
                </a:cubicBezTo>
                <a:cubicBezTo>
                  <a:pt x="2864358" y="1956880"/>
                  <a:pt x="2871280" y="1988058"/>
                  <a:pt x="2871280" y="1998472"/>
                </a:cubicBezTo>
                <a:close/>
                <a:moveTo>
                  <a:pt x="2788158" y="1988058"/>
                </a:moveTo>
                <a:cubicBezTo>
                  <a:pt x="2791651" y="1977708"/>
                  <a:pt x="2795080" y="1963801"/>
                  <a:pt x="2798572" y="1949958"/>
                </a:cubicBezTo>
                <a:lnTo>
                  <a:pt x="2798572" y="1988058"/>
                </a:lnTo>
                <a:cubicBezTo>
                  <a:pt x="2798572" y="1998472"/>
                  <a:pt x="2795080" y="2019237"/>
                  <a:pt x="2805494" y="2026158"/>
                </a:cubicBezTo>
                <a:cubicBezTo>
                  <a:pt x="2802001" y="2029651"/>
                  <a:pt x="2802001" y="2033080"/>
                  <a:pt x="2795080" y="2033080"/>
                </a:cubicBezTo>
                <a:cubicBezTo>
                  <a:pt x="2767394" y="2033080"/>
                  <a:pt x="2770886" y="1991551"/>
                  <a:pt x="2770886" y="1988058"/>
                </a:cubicBezTo>
                <a:cubicBezTo>
                  <a:pt x="2770886" y="1981137"/>
                  <a:pt x="2774315" y="1956880"/>
                  <a:pt x="2781237" y="1943037"/>
                </a:cubicBezTo>
                <a:cubicBezTo>
                  <a:pt x="2781237" y="1956880"/>
                  <a:pt x="2784729" y="1974215"/>
                  <a:pt x="2788158" y="1988058"/>
                </a:cubicBezTo>
                <a:close/>
                <a:moveTo>
                  <a:pt x="4360609" y="1929193"/>
                </a:moveTo>
                <a:cubicBezTo>
                  <a:pt x="4391787" y="1929193"/>
                  <a:pt x="4440301" y="1974215"/>
                  <a:pt x="4447223" y="2005393"/>
                </a:cubicBezTo>
                <a:cubicBezTo>
                  <a:pt x="4454144" y="2029651"/>
                  <a:pt x="4467987" y="2060829"/>
                  <a:pt x="4499166" y="2088515"/>
                </a:cubicBezTo>
                <a:cubicBezTo>
                  <a:pt x="4509580" y="2098929"/>
                  <a:pt x="4530344" y="2105851"/>
                  <a:pt x="4540695" y="2119694"/>
                </a:cubicBezTo>
                <a:cubicBezTo>
                  <a:pt x="4551109" y="2130044"/>
                  <a:pt x="4551109" y="2147380"/>
                  <a:pt x="4561523" y="2161223"/>
                </a:cubicBezTo>
                <a:cubicBezTo>
                  <a:pt x="4571874" y="2175129"/>
                  <a:pt x="4592701" y="2188972"/>
                  <a:pt x="4606544" y="2195894"/>
                </a:cubicBezTo>
                <a:cubicBezTo>
                  <a:pt x="4592701" y="2220151"/>
                  <a:pt x="4599623" y="2216658"/>
                  <a:pt x="4585716" y="2216658"/>
                </a:cubicBezTo>
                <a:cubicBezTo>
                  <a:pt x="4457574" y="2216658"/>
                  <a:pt x="4388295" y="1967293"/>
                  <a:pt x="4353687" y="1929193"/>
                </a:cubicBezTo>
                <a:lnTo>
                  <a:pt x="4360609" y="1929193"/>
                </a:lnTo>
                <a:close/>
                <a:moveTo>
                  <a:pt x="2240915" y="1970723"/>
                </a:moveTo>
                <a:cubicBezTo>
                  <a:pt x="2240915" y="1974215"/>
                  <a:pt x="2258251" y="2022729"/>
                  <a:pt x="2258251" y="2033080"/>
                </a:cubicBezTo>
                <a:lnTo>
                  <a:pt x="2258251" y="2046923"/>
                </a:lnTo>
                <a:cubicBezTo>
                  <a:pt x="2185543" y="2067751"/>
                  <a:pt x="2133537" y="2105851"/>
                  <a:pt x="2064321" y="2105851"/>
                </a:cubicBezTo>
                <a:cubicBezTo>
                  <a:pt x="1929194" y="2105851"/>
                  <a:pt x="1922272" y="2040001"/>
                  <a:pt x="1870329" y="2040001"/>
                </a:cubicBezTo>
                <a:cubicBezTo>
                  <a:pt x="1832229" y="2040001"/>
                  <a:pt x="1766443" y="2071180"/>
                  <a:pt x="1714500" y="2071180"/>
                </a:cubicBezTo>
                <a:cubicBezTo>
                  <a:pt x="1669478" y="2071180"/>
                  <a:pt x="1579372" y="2064258"/>
                  <a:pt x="1551686" y="2001901"/>
                </a:cubicBezTo>
                <a:cubicBezTo>
                  <a:pt x="1572451" y="1988058"/>
                  <a:pt x="1593278" y="1974215"/>
                  <a:pt x="1620964" y="1967293"/>
                </a:cubicBezTo>
                <a:cubicBezTo>
                  <a:pt x="1669478" y="1953451"/>
                  <a:pt x="1762951" y="1932623"/>
                  <a:pt x="1821815" y="1932623"/>
                </a:cubicBezTo>
                <a:lnTo>
                  <a:pt x="1998472" y="1932623"/>
                </a:lnTo>
                <a:cubicBezTo>
                  <a:pt x="2060829" y="1932623"/>
                  <a:pt x="2202815" y="1963801"/>
                  <a:pt x="2240915" y="1970723"/>
                </a:cubicBezTo>
                <a:close/>
                <a:moveTo>
                  <a:pt x="4817809" y="2081593"/>
                </a:moveTo>
                <a:cubicBezTo>
                  <a:pt x="4824730" y="2022729"/>
                  <a:pt x="4835144" y="1960372"/>
                  <a:pt x="4897437" y="1908429"/>
                </a:cubicBezTo>
                <a:cubicBezTo>
                  <a:pt x="4842066" y="1960372"/>
                  <a:pt x="4831651" y="2022729"/>
                  <a:pt x="4817809" y="2081593"/>
                </a:cubicBezTo>
                <a:close/>
                <a:moveTo>
                  <a:pt x="4786630" y="2026158"/>
                </a:moveTo>
                <a:cubicBezTo>
                  <a:pt x="4793551" y="1984629"/>
                  <a:pt x="4814316" y="1925701"/>
                  <a:pt x="4835144" y="1887601"/>
                </a:cubicBezTo>
                <a:cubicBezTo>
                  <a:pt x="4821237" y="1932623"/>
                  <a:pt x="4803966" y="1981137"/>
                  <a:pt x="4786630" y="2026158"/>
                </a:cubicBezTo>
                <a:close/>
                <a:moveTo>
                  <a:pt x="4544187" y="1898015"/>
                </a:moveTo>
                <a:lnTo>
                  <a:pt x="4544187" y="1887601"/>
                </a:lnTo>
                <a:lnTo>
                  <a:pt x="4544187" y="1898015"/>
                </a:lnTo>
                <a:close/>
                <a:moveTo>
                  <a:pt x="5829174" y="1949958"/>
                </a:moveTo>
                <a:cubicBezTo>
                  <a:pt x="5867274" y="1911858"/>
                  <a:pt x="5915724" y="1884172"/>
                  <a:pt x="5960745" y="1880680"/>
                </a:cubicBezTo>
                <a:cubicBezTo>
                  <a:pt x="5922645" y="1898015"/>
                  <a:pt x="5874195" y="1925701"/>
                  <a:pt x="5829174" y="1949958"/>
                </a:cubicBezTo>
                <a:close/>
                <a:moveTo>
                  <a:pt x="5330381" y="1981137"/>
                </a:moveTo>
                <a:cubicBezTo>
                  <a:pt x="5340795" y="1949958"/>
                  <a:pt x="5358130" y="1898015"/>
                  <a:pt x="5399659" y="1880680"/>
                </a:cubicBezTo>
                <a:cubicBezTo>
                  <a:pt x="5358130" y="1911858"/>
                  <a:pt x="5354637" y="1949958"/>
                  <a:pt x="5330381" y="1981137"/>
                </a:cubicBezTo>
                <a:close/>
                <a:moveTo>
                  <a:pt x="5413502" y="1870329"/>
                </a:moveTo>
                <a:lnTo>
                  <a:pt x="5434330" y="1859915"/>
                </a:lnTo>
                <a:lnTo>
                  <a:pt x="5413502" y="1870329"/>
                </a:lnTo>
                <a:close/>
                <a:moveTo>
                  <a:pt x="5347716" y="1898015"/>
                </a:moveTo>
                <a:cubicBezTo>
                  <a:pt x="5330381" y="1915351"/>
                  <a:pt x="5323459" y="1943037"/>
                  <a:pt x="5306187" y="1963801"/>
                </a:cubicBezTo>
                <a:cubicBezTo>
                  <a:pt x="5316537" y="1925701"/>
                  <a:pt x="5340795" y="1880680"/>
                  <a:pt x="5385816" y="1856486"/>
                </a:cubicBezTo>
                <a:cubicBezTo>
                  <a:pt x="5375466" y="1870329"/>
                  <a:pt x="5358130" y="1880680"/>
                  <a:pt x="5347716" y="1898015"/>
                </a:cubicBezTo>
                <a:close/>
                <a:moveTo>
                  <a:pt x="1482408" y="1994980"/>
                </a:moveTo>
                <a:cubicBezTo>
                  <a:pt x="1468564" y="1977708"/>
                  <a:pt x="1447800" y="1953451"/>
                  <a:pt x="1426972" y="1939608"/>
                </a:cubicBezTo>
                <a:cubicBezTo>
                  <a:pt x="1399286" y="1922272"/>
                  <a:pt x="1368108" y="1911858"/>
                  <a:pt x="1343851" y="1901508"/>
                </a:cubicBezTo>
                <a:cubicBezTo>
                  <a:pt x="1229551" y="1859915"/>
                  <a:pt x="1122235" y="1856486"/>
                  <a:pt x="1014857" y="1859915"/>
                </a:cubicBezTo>
                <a:lnTo>
                  <a:pt x="1011364" y="1859915"/>
                </a:lnTo>
                <a:cubicBezTo>
                  <a:pt x="1035621" y="1852993"/>
                  <a:pt x="1073721" y="1852993"/>
                  <a:pt x="1080643" y="1852993"/>
                </a:cubicBezTo>
                <a:cubicBezTo>
                  <a:pt x="1194943" y="1852993"/>
                  <a:pt x="1444308" y="1877251"/>
                  <a:pt x="1482408" y="1994980"/>
                </a:cubicBezTo>
                <a:close/>
                <a:moveTo>
                  <a:pt x="2916301" y="1859915"/>
                </a:moveTo>
                <a:cubicBezTo>
                  <a:pt x="2912872" y="1856486"/>
                  <a:pt x="2912872" y="1849501"/>
                  <a:pt x="2916301" y="1849501"/>
                </a:cubicBezTo>
                <a:lnTo>
                  <a:pt x="2916301" y="1859915"/>
                </a:lnTo>
                <a:close/>
                <a:moveTo>
                  <a:pt x="5209159" y="1894523"/>
                </a:moveTo>
                <a:cubicBezTo>
                  <a:pt x="5216081" y="1901508"/>
                  <a:pt x="5226495" y="1898015"/>
                  <a:pt x="5236909" y="1898015"/>
                </a:cubicBezTo>
                <a:lnTo>
                  <a:pt x="5236909" y="1904937"/>
                </a:lnTo>
                <a:cubicBezTo>
                  <a:pt x="5236909" y="1911858"/>
                  <a:pt x="5247259" y="1908429"/>
                  <a:pt x="5247259" y="1911858"/>
                </a:cubicBezTo>
                <a:cubicBezTo>
                  <a:pt x="5250751" y="1918780"/>
                  <a:pt x="5254181" y="1922272"/>
                  <a:pt x="5254181" y="1929193"/>
                </a:cubicBezTo>
                <a:cubicBezTo>
                  <a:pt x="5254181" y="1939608"/>
                  <a:pt x="5243830" y="1949958"/>
                  <a:pt x="5243830" y="1956880"/>
                </a:cubicBezTo>
                <a:cubicBezTo>
                  <a:pt x="5243830" y="1967293"/>
                  <a:pt x="5261166" y="2001901"/>
                  <a:pt x="5261166" y="2008823"/>
                </a:cubicBezTo>
                <a:cubicBezTo>
                  <a:pt x="5261166" y="2019237"/>
                  <a:pt x="5257674" y="2029651"/>
                  <a:pt x="5247259" y="2036572"/>
                </a:cubicBezTo>
                <a:cubicBezTo>
                  <a:pt x="5243830" y="2043493"/>
                  <a:pt x="5229987" y="2043493"/>
                  <a:pt x="5223066" y="2057337"/>
                </a:cubicBezTo>
                <a:cubicBezTo>
                  <a:pt x="5219574" y="2060829"/>
                  <a:pt x="5219574" y="2074672"/>
                  <a:pt x="5212651" y="2085023"/>
                </a:cubicBezTo>
                <a:cubicBezTo>
                  <a:pt x="5202237" y="2095437"/>
                  <a:pt x="5184966" y="2095437"/>
                  <a:pt x="5174551" y="2109280"/>
                </a:cubicBezTo>
                <a:cubicBezTo>
                  <a:pt x="5167630" y="2112772"/>
                  <a:pt x="5174551" y="2119694"/>
                  <a:pt x="5174551" y="2130044"/>
                </a:cubicBezTo>
                <a:cubicBezTo>
                  <a:pt x="5174551" y="2137029"/>
                  <a:pt x="5167630" y="2147380"/>
                  <a:pt x="5153787" y="2150872"/>
                </a:cubicBezTo>
                <a:cubicBezTo>
                  <a:pt x="5087937" y="2164715"/>
                  <a:pt x="5004816" y="2202815"/>
                  <a:pt x="4970209" y="2247837"/>
                </a:cubicBezTo>
                <a:cubicBezTo>
                  <a:pt x="5004816" y="2230501"/>
                  <a:pt x="5122609" y="2164715"/>
                  <a:pt x="5178044" y="2164715"/>
                </a:cubicBezTo>
                <a:lnTo>
                  <a:pt x="5191887" y="2164715"/>
                </a:lnTo>
                <a:cubicBezTo>
                  <a:pt x="5181474" y="2185480"/>
                  <a:pt x="5174551" y="2223580"/>
                  <a:pt x="5164137" y="2223580"/>
                </a:cubicBezTo>
                <a:cubicBezTo>
                  <a:pt x="5157216" y="2223580"/>
                  <a:pt x="5146866" y="2209737"/>
                  <a:pt x="5136451" y="2209737"/>
                </a:cubicBezTo>
                <a:cubicBezTo>
                  <a:pt x="5081016" y="2209737"/>
                  <a:pt x="5136451" y="2285937"/>
                  <a:pt x="5091430" y="2285937"/>
                </a:cubicBezTo>
                <a:cubicBezTo>
                  <a:pt x="5081016" y="2285937"/>
                  <a:pt x="5053330" y="2261680"/>
                  <a:pt x="5042916" y="2261680"/>
                </a:cubicBezTo>
                <a:cubicBezTo>
                  <a:pt x="5035995" y="2261680"/>
                  <a:pt x="5022151" y="2279015"/>
                  <a:pt x="5015230" y="2285937"/>
                </a:cubicBezTo>
                <a:cubicBezTo>
                  <a:pt x="5001387" y="2292858"/>
                  <a:pt x="4980623" y="2289366"/>
                  <a:pt x="4966716" y="2296351"/>
                </a:cubicBezTo>
                <a:cubicBezTo>
                  <a:pt x="4952874" y="2303272"/>
                  <a:pt x="4945951" y="2320544"/>
                  <a:pt x="4935537" y="2330958"/>
                </a:cubicBezTo>
                <a:cubicBezTo>
                  <a:pt x="4925187" y="2334451"/>
                  <a:pt x="4911344" y="2341372"/>
                  <a:pt x="4904423" y="2341372"/>
                </a:cubicBezTo>
                <a:cubicBezTo>
                  <a:pt x="4897437" y="2341372"/>
                  <a:pt x="4859337" y="2327466"/>
                  <a:pt x="4859337" y="2317115"/>
                </a:cubicBezTo>
                <a:cubicBezTo>
                  <a:pt x="4859337" y="2306701"/>
                  <a:pt x="4869751" y="2272094"/>
                  <a:pt x="4869751" y="2251329"/>
                </a:cubicBezTo>
                <a:cubicBezTo>
                  <a:pt x="4897437" y="2143951"/>
                  <a:pt x="4897437" y="2040001"/>
                  <a:pt x="4984051" y="1939608"/>
                </a:cubicBezTo>
                <a:cubicBezTo>
                  <a:pt x="4987544" y="1936115"/>
                  <a:pt x="4994466" y="1929193"/>
                  <a:pt x="4994466" y="1925701"/>
                </a:cubicBezTo>
                <a:cubicBezTo>
                  <a:pt x="4997895" y="1939608"/>
                  <a:pt x="5008309" y="1956880"/>
                  <a:pt x="5008309" y="1967293"/>
                </a:cubicBezTo>
                <a:cubicBezTo>
                  <a:pt x="5008309" y="1974215"/>
                  <a:pt x="4987544" y="2015808"/>
                  <a:pt x="4987544" y="2022729"/>
                </a:cubicBezTo>
                <a:cubicBezTo>
                  <a:pt x="4987544" y="2046923"/>
                  <a:pt x="5008309" y="2046923"/>
                  <a:pt x="5008309" y="2088515"/>
                </a:cubicBezTo>
                <a:cubicBezTo>
                  <a:pt x="5008309" y="2143951"/>
                  <a:pt x="4959795" y="2185480"/>
                  <a:pt x="4928616" y="2251329"/>
                </a:cubicBezTo>
                <a:cubicBezTo>
                  <a:pt x="4994466" y="2202815"/>
                  <a:pt x="5025644" y="2140458"/>
                  <a:pt x="5025644" y="2088515"/>
                </a:cubicBezTo>
                <a:cubicBezTo>
                  <a:pt x="5025644" y="2057337"/>
                  <a:pt x="5008309" y="2026158"/>
                  <a:pt x="5008309" y="2022729"/>
                </a:cubicBezTo>
                <a:cubicBezTo>
                  <a:pt x="5008309" y="2015808"/>
                  <a:pt x="5022151" y="1977708"/>
                  <a:pt x="5022151" y="1970723"/>
                </a:cubicBezTo>
                <a:cubicBezTo>
                  <a:pt x="5022151" y="1960372"/>
                  <a:pt x="5001387" y="1918780"/>
                  <a:pt x="5001387" y="1908429"/>
                </a:cubicBezTo>
                <a:cubicBezTo>
                  <a:pt x="5001387" y="1904937"/>
                  <a:pt x="5011737" y="1870329"/>
                  <a:pt x="5015230" y="1870329"/>
                </a:cubicBezTo>
                <a:cubicBezTo>
                  <a:pt x="5018659" y="1870329"/>
                  <a:pt x="5025644" y="1873758"/>
                  <a:pt x="5029074" y="1870329"/>
                </a:cubicBezTo>
                <a:cubicBezTo>
                  <a:pt x="5042916" y="1856486"/>
                  <a:pt x="5056759" y="1842580"/>
                  <a:pt x="5070666" y="1839151"/>
                </a:cubicBezTo>
                <a:cubicBezTo>
                  <a:pt x="5081016" y="1832229"/>
                  <a:pt x="5101844" y="1835658"/>
                  <a:pt x="5115687" y="1835658"/>
                </a:cubicBezTo>
                <a:cubicBezTo>
                  <a:pt x="5122609" y="1835658"/>
                  <a:pt x="5126037" y="1828737"/>
                  <a:pt x="5136451" y="1828737"/>
                </a:cubicBezTo>
                <a:cubicBezTo>
                  <a:pt x="5167630" y="1828737"/>
                  <a:pt x="5195316" y="1877251"/>
                  <a:pt x="5209159" y="1894523"/>
                </a:cubicBezTo>
                <a:close/>
                <a:moveTo>
                  <a:pt x="2885122" y="1842580"/>
                </a:moveTo>
                <a:cubicBezTo>
                  <a:pt x="2895537" y="1832229"/>
                  <a:pt x="2888615" y="1825308"/>
                  <a:pt x="2902458" y="1825308"/>
                </a:cubicBezTo>
                <a:cubicBezTo>
                  <a:pt x="2944051" y="1825308"/>
                  <a:pt x="2919794" y="1859915"/>
                  <a:pt x="2937129" y="1884172"/>
                </a:cubicBezTo>
                <a:cubicBezTo>
                  <a:pt x="2933637" y="1887601"/>
                  <a:pt x="2933637" y="1887601"/>
                  <a:pt x="2923222" y="1887601"/>
                </a:cubicBezTo>
                <a:cubicBezTo>
                  <a:pt x="2909380" y="1887601"/>
                  <a:pt x="2905951" y="1880680"/>
                  <a:pt x="2888615" y="1859915"/>
                </a:cubicBezTo>
                <a:cubicBezTo>
                  <a:pt x="2885122" y="1863408"/>
                  <a:pt x="2871280" y="1929193"/>
                  <a:pt x="2847022" y="1929193"/>
                </a:cubicBezTo>
                <a:cubicBezTo>
                  <a:pt x="2836672" y="1929193"/>
                  <a:pt x="2833180" y="1922272"/>
                  <a:pt x="2833180" y="1915351"/>
                </a:cubicBezTo>
                <a:cubicBezTo>
                  <a:pt x="2833180" y="1904937"/>
                  <a:pt x="2854008" y="1887601"/>
                  <a:pt x="2864358" y="1870329"/>
                </a:cubicBezTo>
                <a:lnTo>
                  <a:pt x="2860929" y="1839151"/>
                </a:lnTo>
                <a:cubicBezTo>
                  <a:pt x="2850515" y="1849501"/>
                  <a:pt x="2836672" y="1866837"/>
                  <a:pt x="2836672" y="1877251"/>
                </a:cubicBezTo>
                <a:cubicBezTo>
                  <a:pt x="2836672" y="1884172"/>
                  <a:pt x="2840101" y="1884172"/>
                  <a:pt x="2843594" y="1884172"/>
                </a:cubicBezTo>
                <a:cubicBezTo>
                  <a:pt x="2843594" y="1884172"/>
                  <a:pt x="2840101" y="1884172"/>
                  <a:pt x="2836672" y="1887601"/>
                </a:cubicBezTo>
                <a:cubicBezTo>
                  <a:pt x="2833180" y="1887601"/>
                  <a:pt x="2826258" y="1884172"/>
                  <a:pt x="2826258" y="1873758"/>
                </a:cubicBezTo>
                <a:cubicBezTo>
                  <a:pt x="2826258" y="1856486"/>
                  <a:pt x="2843594" y="1821815"/>
                  <a:pt x="2864358" y="1821815"/>
                </a:cubicBezTo>
                <a:cubicBezTo>
                  <a:pt x="2871280" y="1821815"/>
                  <a:pt x="2878201" y="1832229"/>
                  <a:pt x="2885122" y="1842580"/>
                </a:cubicBezTo>
                <a:close/>
                <a:moveTo>
                  <a:pt x="2971737" y="1856486"/>
                </a:moveTo>
                <a:cubicBezTo>
                  <a:pt x="2971737" y="1866837"/>
                  <a:pt x="2954401" y="1908429"/>
                  <a:pt x="2947480" y="1918780"/>
                </a:cubicBezTo>
                <a:cubicBezTo>
                  <a:pt x="2947480" y="1908429"/>
                  <a:pt x="2950972" y="1894523"/>
                  <a:pt x="2954401" y="1880680"/>
                </a:cubicBezTo>
                <a:lnTo>
                  <a:pt x="2950972" y="1832229"/>
                </a:lnTo>
                <a:cubicBezTo>
                  <a:pt x="2947480" y="1842580"/>
                  <a:pt x="2944051" y="1856486"/>
                  <a:pt x="2940558" y="1866837"/>
                </a:cubicBezTo>
                <a:cubicBezTo>
                  <a:pt x="2937129" y="1859915"/>
                  <a:pt x="2937129" y="1849501"/>
                  <a:pt x="2937129" y="1839151"/>
                </a:cubicBezTo>
                <a:cubicBezTo>
                  <a:pt x="2937129" y="1832229"/>
                  <a:pt x="2933637" y="1807972"/>
                  <a:pt x="2950972" y="1807972"/>
                </a:cubicBezTo>
                <a:cubicBezTo>
                  <a:pt x="2964815" y="1807972"/>
                  <a:pt x="2971737" y="1846072"/>
                  <a:pt x="2971737" y="1856486"/>
                </a:cubicBezTo>
                <a:close/>
                <a:moveTo>
                  <a:pt x="5867274" y="1807972"/>
                </a:moveTo>
                <a:cubicBezTo>
                  <a:pt x="5787581" y="1804480"/>
                  <a:pt x="5690616" y="1911858"/>
                  <a:pt x="5614416" y="1977708"/>
                </a:cubicBezTo>
                <a:cubicBezTo>
                  <a:pt x="5656009" y="1901508"/>
                  <a:pt x="5784151" y="1804480"/>
                  <a:pt x="5849937" y="1804480"/>
                </a:cubicBezTo>
                <a:cubicBezTo>
                  <a:pt x="5860351" y="1804480"/>
                  <a:pt x="5863781" y="1807972"/>
                  <a:pt x="5867274" y="1807972"/>
                </a:cubicBezTo>
                <a:close/>
                <a:moveTo>
                  <a:pt x="1530921" y="1901508"/>
                </a:moveTo>
                <a:lnTo>
                  <a:pt x="1350835" y="1801051"/>
                </a:lnTo>
                <a:cubicBezTo>
                  <a:pt x="1402778" y="1804480"/>
                  <a:pt x="1475486" y="1859915"/>
                  <a:pt x="1530921" y="1901508"/>
                </a:cubicBezTo>
                <a:close/>
                <a:moveTo>
                  <a:pt x="5462016" y="1870329"/>
                </a:moveTo>
                <a:cubicBezTo>
                  <a:pt x="5458587" y="1877251"/>
                  <a:pt x="5444681" y="1880680"/>
                  <a:pt x="5441251" y="1894523"/>
                </a:cubicBezTo>
                <a:cubicBezTo>
                  <a:pt x="5437759" y="1898015"/>
                  <a:pt x="5437759" y="1908429"/>
                  <a:pt x="5437759" y="1915351"/>
                </a:cubicBezTo>
                <a:cubicBezTo>
                  <a:pt x="5437759" y="1925701"/>
                  <a:pt x="5448174" y="1953451"/>
                  <a:pt x="5458587" y="1970723"/>
                </a:cubicBezTo>
                <a:cubicBezTo>
                  <a:pt x="5444681" y="1974215"/>
                  <a:pt x="5413502" y="2001901"/>
                  <a:pt x="5420487" y="2019237"/>
                </a:cubicBezTo>
                <a:cubicBezTo>
                  <a:pt x="5403151" y="2005393"/>
                  <a:pt x="5378895" y="1984629"/>
                  <a:pt x="5361559" y="1984629"/>
                </a:cubicBezTo>
                <a:cubicBezTo>
                  <a:pt x="5351209" y="1984629"/>
                  <a:pt x="5326951" y="1998472"/>
                  <a:pt x="5320030" y="1998472"/>
                </a:cubicBezTo>
                <a:cubicBezTo>
                  <a:pt x="5302695" y="1998472"/>
                  <a:pt x="5306187" y="1981137"/>
                  <a:pt x="5271516" y="1988058"/>
                </a:cubicBezTo>
                <a:cubicBezTo>
                  <a:pt x="5271516" y="1981137"/>
                  <a:pt x="5261166" y="1967293"/>
                  <a:pt x="5261166" y="1960372"/>
                </a:cubicBezTo>
                <a:cubicBezTo>
                  <a:pt x="5261166" y="1949958"/>
                  <a:pt x="5268087" y="1943037"/>
                  <a:pt x="5268087" y="1932623"/>
                </a:cubicBezTo>
                <a:cubicBezTo>
                  <a:pt x="5268087" y="1915351"/>
                  <a:pt x="5250751" y="1901508"/>
                  <a:pt x="5250751" y="1894523"/>
                </a:cubicBezTo>
                <a:cubicBezTo>
                  <a:pt x="5250751" y="1859915"/>
                  <a:pt x="5358130" y="1814893"/>
                  <a:pt x="5365051" y="1811401"/>
                </a:cubicBezTo>
                <a:cubicBezTo>
                  <a:pt x="5375466" y="1807972"/>
                  <a:pt x="5389309" y="1801051"/>
                  <a:pt x="5399659" y="1801051"/>
                </a:cubicBezTo>
                <a:cubicBezTo>
                  <a:pt x="5420487" y="1794129"/>
                  <a:pt x="5451602" y="1790637"/>
                  <a:pt x="5479351" y="1780286"/>
                </a:cubicBezTo>
                <a:cubicBezTo>
                  <a:pt x="5458587" y="1804480"/>
                  <a:pt x="5465509" y="1839151"/>
                  <a:pt x="5462016" y="1870329"/>
                </a:cubicBezTo>
                <a:close/>
                <a:moveTo>
                  <a:pt x="3816858" y="1769872"/>
                </a:moveTo>
                <a:cubicBezTo>
                  <a:pt x="3816858" y="1787208"/>
                  <a:pt x="3744087" y="1953451"/>
                  <a:pt x="3688715" y="2008823"/>
                </a:cubicBezTo>
                <a:lnTo>
                  <a:pt x="3813365" y="1762951"/>
                </a:lnTo>
                <a:cubicBezTo>
                  <a:pt x="3813365" y="1762951"/>
                  <a:pt x="3816858" y="1759458"/>
                  <a:pt x="3816858" y="1769872"/>
                </a:cubicBezTo>
                <a:close/>
                <a:moveTo>
                  <a:pt x="5569395" y="1901508"/>
                </a:moveTo>
                <a:cubicBezTo>
                  <a:pt x="5569395" y="1953451"/>
                  <a:pt x="5524374" y="2029651"/>
                  <a:pt x="5489702" y="2078101"/>
                </a:cubicBezTo>
                <a:cubicBezTo>
                  <a:pt x="5472430" y="2050415"/>
                  <a:pt x="5448174" y="2046923"/>
                  <a:pt x="5430837" y="2050415"/>
                </a:cubicBezTo>
                <a:lnTo>
                  <a:pt x="5430837" y="2029651"/>
                </a:lnTo>
                <a:cubicBezTo>
                  <a:pt x="5430837" y="2015808"/>
                  <a:pt x="5444681" y="1970723"/>
                  <a:pt x="5475859" y="1981137"/>
                </a:cubicBezTo>
                <a:cubicBezTo>
                  <a:pt x="5475859" y="1981137"/>
                  <a:pt x="5479351" y="1984629"/>
                  <a:pt x="5479351" y="1977708"/>
                </a:cubicBezTo>
                <a:cubicBezTo>
                  <a:pt x="5479351" y="1967293"/>
                  <a:pt x="5465509" y="1960372"/>
                  <a:pt x="5462016" y="1953451"/>
                </a:cubicBezTo>
                <a:cubicBezTo>
                  <a:pt x="5455095" y="1943037"/>
                  <a:pt x="5455095" y="1922272"/>
                  <a:pt x="5455095" y="1915351"/>
                </a:cubicBezTo>
                <a:cubicBezTo>
                  <a:pt x="5455095" y="1877251"/>
                  <a:pt x="5468937" y="1904937"/>
                  <a:pt x="5482781" y="1863408"/>
                </a:cubicBezTo>
                <a:cubicBezTo>
                  <a:pt x="5482781" y="1852993"/>
                  <a:pt x="5479351" y="1839151"/>
                  <a:pt x="5479351" y="1828737"/>
                </a:cubicBezTo>
                <a:cubicBezTo>
                  <a:pt x="5479351" y="1807972"/>
                  <a:pt x="5503609" y="1749108"/>
                  <a:pt x="5531295" y="1759458"/>
                </a:cubicBezTo>
                <a:cubicBezTo>
                  <a:pt x="5558981" y="1797558"/>
                  <a:pt x="5569395" y="1859915"/>
                  <a:pt x="5569395" y="1901508"/>
                </a:cubicBezTo>
                <a:close/>
                <a:moveTo>
                  <a:pt x="2625408" y="1783715"/>
                </a:moveTo>
                <a:cubicBezTo>
                  <a:pt x="2618486" y="1787208"/>
                  <a:pt x="2621915" y="1821815"/>
                  <a:pt x="2597658" y="1821815"/>
                </a:cubicBezTo>
                <a:cubicBezTo>
                  <a:pt x="2597658" y="1825308"/>
                  <a:pt x="2601151" y="1839151"/>
                  <a:pt x="2611501" y="1832229"/>
                </a:cubicBezTo>
                <a:cubicBezTo>
                  <a:pt x="2611501" y="1835658"/>
                  <a:pt x="2604580" y="1842580"/>
                  <a:pt x="2601151" y="1846072"/>
                </a:cubicBezTo>
                <a:cubicBezTo>
                  <a:pt x="2580386" y="1839151"/>
                  <a:pt x="2569972" y="1773301"/>
                  <a:pt x="2569972" y="1756029"/>
                </a:cubicBezTo>
                <a:cubicBezTo>
                  <a:pt x="2569972" y="1745615"/>
                  <a:pt x="2566480" y="1721358"/>
                  <a:pt x="2583815" y="1721358"/>
                </a:cubicBezTo>
                <a:cubicBezTo>
                  <a:pt x="2614994" y="1721358"/>
                  <a:pt x="2597658" y="1773301"/>
                  <a:pt x="2625408" y="1783715"/>
                </a:cubicBezTo>
                <a:close/>
                <a:moveTo>
                  <a:pt x="3716401" y="1752537"/>
                </a:moveTo>
                <a:cubicBezTo>
                  <a:pt x="3716401" y="1839151"/>
                  <a:pt x="3636708" y="2012315"/>
                  <a:pt x="3591687" y="2033080"/>
                </a:cubicBezTo>
                <a:cubicBezTo>
                  <a:pt x="3657537" y="1925701"/>
                  <a:pt x="3712908" y="1818386"/>
                  <a:pt x="3712908" y="1714437"/>
                </a:cubicBezTo>
                <a:cubicBezTo>
                  <a:pt x="3712908" y="1724851"/>
                  <a:pt x="3716401" y="1742186"/>
                  <a:pt x="3716401" y="1752537"/>
                </a:cubicBezTo>
                <a:close/>
                <a:moveTo>
                  <a:pt x="2770886" y="1728280"/>
                </a:moveTo>
                <a:lnTo>
                  <a:pt x="2770886" y="1707515"/>
                </a:lnTo>
                <a:lnTo>
                  <a:pt x="2770886" y="1728280"/>
                </a:lnTo>
                <a:close/>
                <a:moveTo>
                  <a:pt x="2860929" y="1704086"/>
                </a:moveTo>
                <a:lnTo>
                  <a:pt x="2860929" y="1717929"/>
                </a:lnTo>
                <a:cubicBezTo>
                  <a:pt x="2850515" y="1721358"/>
                  <a:pt x="2836672" y="1735201"/>
                  <a:pt x="2826258" y="1745615"/>
                </a:cubicBezTo>
                <a:cubicBezTo>
                  <a:pt x="2826258" y="1731772"/>
                  <a:pt x="2829751" y="1717929"/>
                  <a:pt x="2850515" y="1704086"/>
                </a:cubicBezTo>
                <a:lnTo>
                  <a:pt x="2860929" y="1704086"/>
                </a:lnTo>
                <a:close/>
                <a:moveTo>
                  <a:pt x="5441251" y="1749108"/>
                </a:moveTo>
                <a:cubicBezTo>
                  <a:pt x="5448174" y="1749108"/>
                  <a:pt x="5475859" y="1742186"/>
                  <a:pt x="5482781" y="1742186"/>
                </a:cubicBezTo>
                <a:cubicBezTo>
                  <a:pt x="5493195" y="1742186"/>
                  <a:pt x="5503609" y="1745615"/>
                  <a:pt x="5510530" y="1745615"/>
                </a:cubicBezTo>
                <a:cubicBezTo>
                  <a:pt x="5496687" y="1756029"/>
                  <a:pt x="5479351" y="1766380"/>
                  <a:pt x="5462016" y="1769872"/>
                </a:cubicBezTo>
                <a:cubicBezTo>
                  <a:pt x="5392737" y="1787208"/>
                  <a:pt x="5292281" y="1794129"/>
                  <a:pt x="5240337" y="1887601"/>
                </a:cubicBezTo>
                <a:cubicBezTo>
                  <a:pt x="5236909" y="1887601"/>
                  <a:pt x="5229987" y="1884172"/>
                  <a:pt x="5226495" y="1884172"/>
                </a:cubicBezTo>
                <a:cubicBezTo>
                  <a:pt x="5229987" y="1866837"/>
                  <a:pt x="5229987" y="1842580"/>
                  <a:pt x="5240337" y="1828737"/>
                </a:cubicBezTo>
                <a:cubicBezTo>
                  <a:pt x="5243830" y="1821815"/>
                  <a:pt x="5257674" y="1818386"/>
                  <a:pt x="5264595" y="1811401"/>
                </a:cubicBezTo>
                <a:cubicBezTo>
                  <a:pt x="5271516" y="1797558"/>
                  <a:pt x="5271516" y="1776793"/>
                  <a:pt x="5281930" y="1762951"/>
                </a:cubicBezTo>
                <a:cubicBezTo>
                  <a:pt x="5292281" y="1749108"/>
                  <a:pt x="5313109" y="1742186"/>
                  <a:pt x="5326951" y="1735201"/>
                </a:cubicBezTo>
                <a:cubicBezTo>
                  <a:pt x="5333874" y="1731772"/>
                  <a:pt x="5361559" y="1693672"/>
                  <a:pt x="5382387" y="1693672"/>
                </a:cubicBezTo>
                <a:cubicBezTo>
                  <a:pt x="5430837" y="1693672"/>
                  <a:pt x="5392737" y="1749108"/>
                  <a:pt x="5441251" y="1749108"/>
                </a:cubicBezTo>
                <a:close/>
                <a:moveTo>
                  <a:pt x="5025644" y="1752537"/>
                </a:moveTo>
                <a:cubicBezTo>
                  <a:pt x="5025644" y="1759458"/>
                  <a:pt x="5018659" y="1783715"/>
                  <a:pt x="5008309" y="1801051"/>
                </a:cubicBezTo>
                <a:cubicBezTo>
                  <a:pt x="5004816" y="1807972"/>
                  <a:pt x="4987544" y="1814893"/>
                  <a:pt x="4987544" y="1828737"/>
                </a:cubicBezTo>
                <a:cubicBezTo>
                  <a:pt x="4984051" y="1852993"/>
                  <a:pt x="4987544" y="1880680"/>
                  <a:pt x="4984051" y="1904937"/>
                </a:cubicBezTo>
                <a:cubicBezTo>
                  <a:pt x="4984051" y="1915351"/>
                  <a:pt x="4977130" y="1932623"/>
                  <a:pt x="4959795" y="1943037"/>
                </a:cubicBezTo>
                <a:cubicBezTo>
                  <a:pt x="4956366" y="1922272"/>
                  <a:pt x="4952874" y="1884172"/>
                  <a:pt x="4952874" y="1877251"/>
                </a:cubicBezTo>
                <a:cubicBezTo>
                  <a:pt x="4952874" y="1825308"/>
                  <a:pt x="4987544" y="1728280"/>
                  <a:pt x="5008309" y="1693672"/>
                </a:cubicBezTo>
                <a:cubicBezTo>
                  <a:pt x="5011737" y="1711008"/>
                  <a:pt x="5025644" y="1742186"/>
                  <a:pt x="5025644" y="1752537"/>
                </a:cubicBezTo>
                <a:close/>
                <a:moveTo>
                  <a:pt x="2878201" y="1714437"/>
                </a:moveTo>
                <a:cubicBezTo>
                  <a:pt x="2878201" y="1731772"/>
                  <a:pt x="2857437" y="1783715"/>
                  <a:pt x="2829751" y="1783715"/>
                </a:cubicBezTo>
                <a:cubicBezTo>
                  <a:pt x="2812415" y="1783715"/>
                  <a:pt x="2812415" y="1749108"/>
                  <a:pt x="2812415" y="1745615"/>
                </a:cubicBezTo>
                <a:cubicBezTo>
                  <a:pt x="2812415" y="1721358"/>
                  <a:pt x="2829751" y="1686751"/>
                  <a:pt x="2857437" y="1686751"/>
                </a:cubicBezTo>
                <a:cubicBezTo>
                  <a:pt x="2874772" y="1686751"/>
                  <a:pt x="2878201" y="1704086"/>
                  <a:pt x="2878201" y="1714437"/>
                </a:cubicBezTo>
                <a:close/>
                <a:moveTo>
                  <a:pt x="5150295" y="1776793"/>
                </a:moveTo>
                <a:cubicBezTo>
                  <a:pt x="5146866" y="1742186"/>
                  <a:pt x="5146866" y="1704086"/>
                  <a:pt x="5178044" y="1676337"/>
                </a:cubicBezTo>
                <a:cubicBezTo>
                  <a:pt x="5153787" y="1704086"/>
                  <a:pt x="5157216" y="1738693"/>
                  <a:pt x="5150295" y="1776793"/>
                </a:cubicBezTo>
                <a:close/>
                <a:moveTo>
                  <a:pt x="5874195" y="1697101"/>
                </a:moveTo>
                <a:cubicBezTo>
                  <a:pt x="5888037" y="1704086"/>
                  <a:pt x="5908802" y="1697101"/>
                  <a:pt x="5926137" y="1704086"/>
                </a:cubicBezTo>
                <a:cubicBezTo>
                  <a:pt x="5946902" y="1714437"/>
                  <a:pt x="5953824" y="1731772"/>
                  <a:pt x="5953824" y="1745615"/>
                </a:cubicBezTo>
                <a:cubicBezTo>
                  <a:pt x="5953824" y="1752537"/>
                  <a:pt x="5946902" y="1759458"/>
                  <a:pt x="5933059" y="1773301"/>
                </a:cubicBezTo>
                <a:cubicBezTo>
                  <a:pt x="5950395" y="1780286"/>
                  <a:pt x="5950395" y="1807972"/>
                  <a:pt x="5974651" y="1807972"/>
                </a:cubicBezTo>
                <a:cubicBezTo>
                  <a:pt x="5981574" y="1807972"/>
                  <a:pt x="6030024" y="1773301"/>
                  <a:pt x="6040437" y="1773301"/>
                </a:cubicBezTo>
                <a:cubicBezTo>
                  <a:pt x="6050851" y="1773301"/>
                  <a:pt x="6085459" y="1818386"/>
                  <a:pt x="6088951" y="1832229"/>
                </a:cubicBezTo>
                <a:cubicBezTo>
                  <a:pt x="6092381" y="1835658"/>
                  <a:pt x="6092381" y="1846072"/>
                  <a:pt x="6092381" y="1856486"/>
                </a:cubicBezTo>
                <a:cubicBezTo>
                  <a:pt x="6092381" y="1863408"/>
                  <a:pt x="6092381" y="1880680"/>
                  <a:pt x="6085459" y="1884172"/>
                </a:cubicBezTo>
                <a:lnTo>
                  <a:pt x="6095874" y="1894523"/>
                </a:lnTo>
                <a:cubicBezTo>
                  <a:pt x="6099302" y="1891093"/>
                  <a:pt x="6095874" y="1887601"/>
                  <a:pt x="6106224" y="1887601"/>
                </a:cubicBezTo>
                <a:cubicBezTo>
                  <a:pt x="6130481" y="1887601"/>
                  <a:pt x="6133974" y="1929193"/>
                  <a:pt x="6133974" y="1929193"/>
                </a:cubicBezTo>
                <a:cubicBezTo>
                  <a:pt x="6133974" y="1946529"/>
                  <a:pt x="6109716" y="1994980"/>
                  <a:pt x="6099302" y="2001901"/>
                </a:cubicBezTo>
                <a:cubicBezTo>
                  <a:pt x="6078537" y="2012315"/>
                  <a:pt x="6054281" y="2012315"/>
                  <a:pt x="6036945" y="2026158"/>
                </a:cubicBezTo>
                <a:cubicBezTo>
                  <a:pt x="5991924" y="2060829"/>
                  <a:pt x="5953824" y="2126615"/>
                  <a:pt x="5908802" y="2161223"/>
                </a:cubicBezTo>
                <a:cubicBezTo>
                  <a:pt x="5912295" y="2164715"/>
                  <a:pt x="5908802" y="2164715"/>
                  <a:pt x="5919216" y="2164715"/>
                </a:cubicBezTo>
                <a:cubicBezTo>
                  <a:pt x="5953824" y="2164715"/>
                  <a:pt x="6012751" y="2071180"/>
                  <a:pt x="6030024" y="2057337"/>
                </a:cubicBezTo>
                <a:cubicBezTo>
                  <a:pt x="6040437" y="2046923"/>
                  <a:pt x="6061202" y="2036572"/>
                  <a:pt x="6075045" y="2029651"/>
                </a:cubicBezTo>
                <a:lnTo>
                  <a:pt x="6085459" y="2029651"/>
                </a:lnTo>
                <a:lnTo>
                  <a:pt x="6085459" y="2036572"/>
                </a:lnTo>
                <a:cubicBezTo>
                  <a:pt x="6064695" y="2102358"/>
                  <a:pt x="6040437" y="2202815"/>
                  <a:pt x="5950395" y="2247837"/>
                </a:cubicBezTo>
                <a:cubicBezTo>
                  <a:pt x="5967730" y="2213229"/>
                  <a:pt x="5926137" y="2178558"/>
                  <a:pt x="5901881" y="2164715"/>
                </a:cubicBezTo>
                <a:cubicBezTo>
                  <a:pt x="5908802" y="2157794"/>
                  <a:pt x="5922645" y="2123123"/>
                  <a:pt x="5922645" y="2112772"/>
                </a:cubicBezTo>
                <a:cubicBezTo>
                  <a:pt x="5922645" y="2095437"/>
                  <a:pt x="5908802" y="2074672"/>
                  <a:pt x="5898451" y="2064258"/>
                </a:cubicBezTo>
                <a:cubicBezTo>
                  <a:pt x="5908802" y="2040001"/>
                  <a:pt x="5891530" y="1991551"/>
                  <a:pt x="5860351" y="1984629"/>
                </a:cubicBezTo>
                <a:cubicBezTo>
                  <a:pt x="5843016" y="1981137"/>
                  <a:pt x="5818759" y="1988058"/>
                  <a:pt x="5804916" y="1984629"/>
                </a:cubicBezTo>
                <a:cubicBezTo>
                  <a:pt x="5777230" y="1977708"/>
                  <a:pt x="5732209" y="1960372"/>
                  <a:pt x="5725224" y="1960372"/>
                </a:cubicBezTo>
                <a:cubicBezTo>
                  <a:pt x="5697537" y="1960372"/>
                  <a:pt x="5662930" y="1984629"/>
                  <a:pt x="5649024" y="1988058"/>
                </a:cubicBezTo>
                <a:cubicBezTo>
                  <a:pt x="5621337" y="1994980"/>
                  <a:pt x="5576316" y="1991551"/>
                  <a:pt x="5548630" y="2033080"/>
                </a:cubicBezTo>
                <a:cubicBezTo>
                  <a:pt x="5538216" y="2043493"/>
                  <a:pt x="5538216" y="2064258"/>
                  <a:pt x="5531295" y="2081593"/>
                </a:cubicBezTo>
                <a:cubicBezTo>
                  <a:pt x="5524374" y="2088515"/>
                  <a:pt x="5510530" y="2095437"/>
                  <a:pt x="5496687" y="2109280"/>
                </a:cubicBezTo>
                <a:cubicBezTo>
                  <a:pt x="5496687" y="2102358"/>
                  <a:pt x="5493195" y="2095437"/>
                  <a:pt x="5493195" y="2088515"/>
                </a:cubicBezTo>
                <a:cubicBezTo>
                  <a:pt x="5493195" y="2078101"/>
                  <a:pt x="5524374" y="2050415"/>
                  <a:pt x="5534787" y="2036572"/>
                </a:cubicBezTo>
                <a:cubicBezTo>
                  <a:pt x="5565902" y="1991551"/>
                  <a:pt x="5586730" y="1939608"/>
                  <a:pt x="5586730" y="1894523"/>
                </a:cubicBezTo>
                <a:cubicBezTo>
                  <a:pt x="5586730" y="1880680"/>
                  <a:pt x="5607495" y="1884172"/>
                  <a:pt x="5607495" y="1842580"/>
                </a:cubicBezTo>
                <a:cubicBezTo>
                  <a:pt x="5604002" y="1807972"/>
                  <a:pt x="5631751" y="1752537"/>
                  <a:pt x="5676774" y="1738693"/>
                </a:cubicBezTo>
                <a:cubicBezTo>
                  <a:pt x="5697537" y="1731772"/>
                  <a:pt x="5728716" y="1735201"/>
                  <a:pt x="5756402" y="1721358"/>
                </a:cubicBezTo>
                <a:cubicBezTo>
                  <a:pt x="5770309" y="1714437"/>
                  <a:pt x="5791074" y="1665986"/>
                  <a:pt x="5818759" y="1665986"/>
                </a:cubicBezTo>
                <a:cubicBezTo>
                  <a:pt x="5825681" y="1665986"/>
                  <a:pt x="5853430" y="1690180"/>
                  <a:pt x="5874195" y="1697101"/>
                </a:cubicBezTo>
                <a:close/>
                <a:moveTo>
                  <a:pt x="2968308" y="1693672"/>
                </a:moveTo>
                <a:cubicBezTo>
                  <a:pt x="2968308" y="1711008"/>
                  <a:pt x="2964815" y="1721358"/>
                  <a:pt x="2947480" y="1742186"/>
                </a:cubicBezTo>
                <a:lnTo>
                  <a:pt x="2930208" y="1742186"/>
                </a:lnTo>
                <a:lnTo>
                  <a:pt x="2930208" y="1728280"/>
                </a:lnTo>
                <a:cubicBezTo>
                  <a:pt x="2940558" y="1717929"/>
                  <a:pt x="2947480" y="1700593"/>
                  <a:pt x="2947480" y="1690180"/>
                </a:cubicBezTo>
                <a:cubicBezTo>
                  <a:pt x="2947480" y="1683258"/>
                  <a:pt x="2944051" y="1676337"/>
                  <a:pt x="2940558" y="1669415"/>
                </a:cubicBezTo>
                <a:cubicBezTo>
                  <a:pt x="2909380" y="1679829"/>
                  <a:pt x="2919794" y="1724851"/>
                  <a:pt x="2912872" y="1752537"/>
                </a:cubicBezTo>
                <a:cubicBezTo>
                  <a:pt x="2909380" y="1738693"/>
                  <a:pt x="2905951" y="1717929"/>
                  <a:pt x="2905951" y="1711008"/>
                </a:cubicBezTo>
                <a:cubicBezTo>
                  <a:pt x="2905951" y="1700593"/>
                  <a:pt x="2905951" y="1648651"/>
                  <a:pt x="2937129" y="1648651"/>
                </a:cubicBezTo>
                <a:cubicBezTo>
                  <a:pt x="2964815" y="1648651"/>
                  <a:pt x="2968308" y="1686751"/>
                  <a:pt x="2968308" y="1693672"/>
                </a:cubicBezTo>
                <a:close/>
                <a:moveTo>
                  <a:pt x="5081016" y="1783715"/>
                </a:moveTo>
                <a:cubicBezTo>
                  <a:pt x="5081016" y="1776793"/>
                  <a:pt x="5077587" y="1766380"/>
                  <a:pt x="5077587" y="1756029"/>
                </a:cubicBezTo>
                <a:cubicBezTo>
                  <a:pt x="5077587" y="1724851"/>
                  <a:pt x="5101844" y="1655572"/>
                  <a:pt x="5115687" y="1645158"/>
                </a:cubicBezTo>
                <a:cubicBezTo>
                  <a:pt x="5087937" y="1683258"/>
                  <a:pt x="5087937" y="1742186"/>
                  <a:pt x="5081016" y="1783715"/>
                </a:cubicBezTo>
                <a:close/>
                <a:moveTo>
                  <a:pt x="5496687" y="1631315"/>
                </a:moveTo>
                <a:cubicBezTo>
                  <a:pt x="5500116" y="1634808"/>
                  <a:pt x="5496687" y="1645158"/>
                  <a:pt x="5496687" y="1652080"/>
                </a:cubicBezTo>
                <a:cubicBezTo>
                  <a:pt x="5507037" y="1659065"/>
                  <a:pt x="5517451" y="1659065"/>
                  <a:pt x="5527802" y="1669415"/>
                </a:cubicBezTo>
                <a:cubicBezTo>
                  <a:pt x="5534787" y="1679829"/>
                  <a:pt x="5538216" y="1700593"/>
                  <a:pt x="5538216" y="1707515"/>
                </a:cubicBezTo>
                <a:cubicBezTo>
                  <a:pt x="5538216" y="1717929"/>
                  <a:pt x="5531295" y="1728280"/>
                  <a:pt x="5527802" y="1735201"/>
                </a:cubicBezTo>
                <a:cubicBezTo>
                  <a:pt x="5513959" y="1728280"/>
                  <a:pt x="5489702" y="1724851"/>
                  <a:pt x="5482781" y="1724851"/>
                </a:cubicBezTo>
                <a:cubicBezTo>
                  <a:pt x="5472430" y="1724851"/>
                  <a:pt x="5458587" y="1728280"/>
                  <a:pt x="5434330" y="1731772"/>
                </a:cubicBezTo>
                <a:cubicBezTo>
                  <a:pt x="5427409" y="1690180"/>
                  <a:pt x="5406581" y="1679829"/>
                  <a:pt x="5382387" y="1679829"/>
                </a:cubicBezTo>
                <a:cubicBezTo>
                  <a:pt x="5358130" y="1679829"/>
                  <a:pt x="5340795" y="1700593"/>
                  <a:pt x="5320030" y="1717929"/>
                </a:cubicBezTo>
                <a:cubicBezTo>
                  <a:pt x="5302695" y="1728280"/>
                  <a:pt x="5278437" y="1728280"/>
                  <a:pt x="5268087" y="1752537"/>
                </a:cubicBezTo>
                <a:cubicBezTo>
                  <a:pt x="5261166" y="1762951"/>
                  <a:pt x="5257674" y="1783715"/>
                  <a:pt x="5254181" y="1801051"/>
                </a:cubicBezTo>
                <a:cubicBezTo>
                  <a:pt x="5226495" y="1807972"/>
                  <a:pt x="5212651" y="1849501"/>
                  <a:pt x="5216081" y="1870329"/>
                </a:cubicBezTo>
                <a:cubicBezTo>
                  <a:pt x="5205730" y="1856486"/>
                  <a:pt x="5178044" y="1828737"/>
                  <a:pt x="5178044" y="1818386"/>
                </a:cubicBezTo>
                <a:cubicBezTo>
                  <a:pt x="5178044" y="1811401"/>
                  <a:pt x="5195316" y="1756029"/>
                  <a:pt x="5209159" y="1728280"/>
                </a:cubicBezTo>
                <a:cubicBezTo>
                  <a:pt x="5216081" y="1711008"/>
                  <a:pt x="5240337" y="1693672"/>
                  <a:pt x="5247259" y="1676337"/>
                </a:cubicBezTo>
                <a:cubicBezTo>
                  <a:pt x="5184966" y="1707515"/>
                  <a:pt x="5174551" y="1773301"/>
                  <a:pt x="5167630" y="1818386"/>
                </a:cubicBezTo>
                <a:cubicBezTo>
                  <a:pt x="5157216" y="1814893"/>
                  <a:pt x="5143374" y="1811401"/>
                  <a:pt x="5136451" y="1811401"/>
                </a:cubicBezTo>
                <a:cubicBezTo>
                  <a:pt x="5126037" y="1811401"/>
                  <a:pt x="5084509" y="1814893"/>
                  <a:pt x="5063744" y="1821815"/>
                </a:cubicBezTo>
                <a:cubicBezTo>
                  <a:pt x="5049837" y="1825308"/>
                  <a:pt x="5035995" y="1839151"/>
                  <a:pt x="5022151" y="1849501"/>
                </a:cubicBezTo>
                <a:cubicBezTo>
                  <a:pt x="5022151" y="1852993"/>
                  <a:pt x="5008309" y="1846072"/>
                  <a:pt x="5008309" y="1856486"/>
                </a:cubicBezTo>
                <a:lnTo>
                  <a:pt x="5008309" y="1832229"/>
                </a:lnTo>
                <a:cubicBezTo>
                  <a:pt x="5025644" y="1818386"/>
                  <a:pt x="5046409" y="1773301"/>
                  <a:pt x="5046409" y="1752537"/>
                </a:cubicBezTo>
                <a:cubicBezTo>
                  <a:pt x="5046409" y="1742186"/>
                  <a:pt x="5015230" y="1686751"/>
                  <a:pt x="5015230" y="1676337"/>
                </a:cubicBezTo>
                <a:cubicBezTo>
                  <a:pt x="5015230" y="1662493"/>
                  <a:pt x="5032566" y="1641729"/>
                  <a:pt x="5049837" y="1638237"/>
                </a:cubicBezTo>
                <a:cubicBezTo>
                  <a:pt x="5049837" y="1634808"/>
                  <a:pt x="5060251" y="1638237"/>
                  <a:pt x="5067174" y="1634808"/>
                </a:cubicBezTo>
                <a:cubicBezTo>
                  <a:pt x="5084509" y="1624393"/>
                  <a:pt x="5115687" y="1607058"/>
                  <a:pt x="5132959" y="1607058"/>
                </a:cubicBezTo>
                <a:cubicBezTo>
                  <a:pt x="5139944" y="1607058"/>
                  <a:pt x="5171059" y="1627886"/>
                  <a:pt x="5178044" y="1627886"/>
                </a:cubicBezTo>
                <a:cubicBezTo>
                  <a:pt x="5188395" y="1627886"/>
                  <a:pt x="5202237" y="1617472"/>
                  <a:pt x="5212651" y="1617472"/>
                </a:cubicBezTo>
                <a:cubicBezTo>
                  <a:pt x="5240337" y="1617472"/>
                  <a:pt x="5281930" y="1631315"/>
                  <a:pt x="5285359" y="1683258"/>
                </a:cubicBezTo>
                <a:cubicBezTo>
                  <a:pt x="5288851" y="1683258"/>
                  <a:pt x="5285359" y="1686751"/>
                  <a:pt x="5295774" y="1686751"/>
                </a:cubicBezTo>
                <a:cubicBezTo>
                  <a:pt x="5302695" y="1686751"/>
                  <a:pt x="5306187" y="1665986"/>
                  <a:pt x="5320030" y="1662493"/>
                </a:cubicBezTo>
                <a:cubicBezTo>
                  <a:pt x="5323459" y="1659065"/>
                  <a:pt x="5337366" y="1665986"/>
                  <a:pt x="5347716" y="1662493"/>
                </a:cubicBezTo>
                <a:cubicBezTo>
                  <a:pt x="5351209" y="1655572"/>
                  <a:pt x="5358130" y="1641729"/>
                  <a:pt x="5371974" y="1638237"/>
                </a:cubicBezTo>
                <a:cubicBezTo>
                  <a:pt x="5375466" y="1634808"/>
                  <a:pt x="5389309" y="1641729"/>
                  <a:pt x="5396230" y="1638237"/>
                </a:cubicBezTo>
                <a:cubicBezTo>
                  <a:pt x="5416995" y="1624393"/>
                  <a:pt x="5437759" y="1603629"/>
                  <a:pt x="5462016" y="1603629"/>
                </a:cubicBezTo>
                <a:cubicBezTo>
                  <a:pt x="5479351" y="1603629"/>
                  <a:pt x="5489702" y="1603629"/>
                  <a:pt x="5496687" y="1631315"/>
                </a:cubicBezTo>
                <a:close/>
                <a:moveTo>
                  <a:pt x="1378521" y="1721358"/>
                </a:moveTo>
                <a:cubicBezTo>
                  <a:pt x="1437386" y="1721358"/>
                  <a:pt x="1496251" y="1700593"/>
                  <a:pt x="1537843" y="1700593"/>
                </a:cubicBezTo>
                <a:cubicBezTo>
                  <a:pt x="1548257" y="1700593"/>
                  <a:pt x="1551686" y="1700593"/>
                  <a:pt x="1558608" y="1704086"/>
                </a:cubicBezTo>
                <a:cubicBezTo>
                  <a:pt x="1579372" y="1724851"/>
                  <a:pt x="1600200" y="1756029"/>
                  <a:pt x="1627886" y="1776793"/>
                </a:cubicBezTo>
                <a:cubicBezTo>
                  <a:pt x="1638300" y="1790637"/>
                  <a:pt x="1655572" y="1797558"/>
                  <a:pt x="1669478" y="1801051"/>
                </a:cubicBezTo>
                <a:cubicBezTo>
                  <a:pt x="1690243" y="1811401"/>
                  <a:pt x="1731772" y="1811401"/>
                  <a:pt x="1752600" y="1811401"/>
                </a:cubicBezTo>
                <a:cubicBezTo>
                  <a:pt x="1762951" y="1811401"/>
                  <a:pt x="1794129" y="1811401"/>
                  <a:pt x="1811464" y="1807972"/>
                </a:cubicBezTo>
                <a:cubicBezTo>
                  <a:pt x="1832229" y="1804480"/>
                  <a:pt x="1866900" y="1794129"/>
                  <a:pt x="1873821" y="1794129"/>
                </a:cubicBezTo>
                <a:cubicBezTo>
                  <a:pt x="1884172" y="1794129"/>
                  <a:pt x="1981137" y="1873758"/>
                  <a:pt x="2033143" y="1908429"/>
                </a:cubicBezTo>
                <a:cubicBezTo>
                  <a:pt x="1991551" y="1904937"/>
                  <a:pt x="1908429" y="1901508"/>
                  <a:pt x="1901508" y="1901508"/>
                </a:cubicBezTo>
                <a:cubicBezTo>
                  <a:pt x="1787208" y="1901508"/>
                  <a:pt x="1641729" y="1915351"/>
                  <a:pt x="1541272" y="1974215"/>
                </a:cubicBezTo>
                <a:cubicBezTo>
                  <a:pt x="1537843" y="1977708"/>
                  <a:pt x="1534351" y="1984629"/>
                  <a:pt x="1530921" y="1988058"/>
                </a:cubicBezTo>
                <a:cubicBezTo>
                  <a:pt x="1503172" y="2005393"/>
                  <a:pt x="1485900" y="2057337"/>
                  <a:pt x="1485900" y="2088515"/>
                </a:cubicBezTo>
                <a:cubicBezTo>
                  <a:pt x="1485900" y="2150872"/>
                  <a:pt x="1537843" y="2175129"/>
                  <a:pt x="1610551" y="2216658"/>
                </a:cubicBezTo>
                <a:cubicBezTo>
                  <a:pt x="1627886" y="2227072"/>
                  <a:pt x="1655572" y="2230501"/>
                  <a:pt x="1679829" y="2244344"/>
                </a:cubicBezTo>
                <a:cubicBezTo>
                  <a:pt x="1700594" y="2258251"/>
                  <a:pt x="1697164" y="2279015"/>
                  <a:pt x="1704086" y="2296351"/>
                </a:cubicBezTo>
                <a:cubicBezTo>
                  <a:pt x="1711008" y="2313623"/>
                  <a:pt x="1717929" y="2330958"/>
                  <a:pt x="1728343" y="2348294"/>
                </a:cubicBezTo>
                <a:cubicBezTo>
                  <a:pt x="1769872" y="2403666"/>
                  <a:pt x="1835721" y="2379472"/>
                  <a:pt x="1891094" y="2403666"/>
                </a:cubicBezTo>
                <a:cubicBezTo>
                  <a:pt x="1915351" y="2414080"/>
                  <a:pt x="1911921" y="2438337"/>
                  <a:pt x="1918843" y="2455672"/>
                </a:cubicBezTo>
                <a:cubicBezTo>
                  <a:pt x="1953451" y="2535301"/>
                  <a:pt x="2036572" y="2538794"/>
                  <a:pt x="2088515" y="2538794"/>
                </a:cubicBezTo>
                <a:cubicBezTo>
                  <a:pt x="2046986" y="2583815"/>
                  <a:pt x="2033143" y="2614994"/>
                  <a:pt x="2033143" y="2656523"/>
                </a:cubicBezTo>
                <a:cubicBezTo>
                  <a:pt x="2033143" y="2701544"/>
                  <a:pt x="2067751" y="2774315"/>
                  <a:pt x="2130108" y="2795080"/>
                </a:cubicBezTo>
                <a:cubicBezTo>
                  <a:pt x="2126615" y="2802001"/>
                  <a:pt x="2112772" y="2808923"/>
                  <a:pt x="2105851" y="2822766"/>
                </a:cubicBezTo>
                <a:cubicBezTo>
                  <a:pt x="2095437" y="2833180"/>
                  <a:pt x="2092008" y="2853944"/>
                  <a:pt x="2092008" y="2864358"/>
                </a:cubicBezTo>
                <a:cubicBezTo>
                  <a:pt x="2092008" y="2881630"/>
                  <a:pt x="2095437" y="2898966"/>
                  <a:pt x="2116264" y="2916301"/>
                </a:cubicBezTo>
                <a:cubicBezTo>
                  <a:pt x="2043494" y="2916301"/>
                  <a:pt x="1918843" y="2919730"/>
                  <a:pt x="1891094" y="3034030"/>
                </a:cubicBezTo>
                <a:cubicBezTo>
                  <a:pt x="1873821" y="3034030"/>
                  <a:pt x="1849564" y="3034030"/>
                  <a:pt x="1832229" y="3044444"/>
                </a:cubicBezTo>
                <a:cubicBezTo>
                  <a:pt x="1794129" y="3058287"/>
                  <a:pt x="1745678" y="3141409"/>
                  <a:pt x="1745678" y="3172587"/>
                </a:cubicBezTo>
                <a:cubicBezTo>
                  <a:pt x="1745678" y="3179509"/>
                  <a:pt x="1742186" y="3193351"/>
                  <a:pt x="1762951" y="3203766"/>
                </a:cubicBezTo>
                <a:cubicBezTo>
                  <a:pt x="1766443" y="3200337"/>
                  <a:pt x="1762951" y="3196844"/>
                  <a:pt x="1762951" y="3189923"/>
                </a:cubicBezTo>
                <a:cubicBezTo>
                  <a:pt x="1762951" y="3165666"/>
                  <a:pt x="1818386" y="3082544"/>
                  <a:pt x="1828800" y="3075623"/>
                </a:cubicBezTo>
                <a:cubicBezTo>
                  <a:pt x="1839151" y="3065209"/>
                  <a:pt x="1856486" y="3061780"/>
                  <a:pt x="1870329" y="3061780"/>
                </a:cubicBezTo>
                <a:cubicBezTo>
                  <a:pt x="1880743" y="3061780"/>
                  <a:pt x="1894586" y="3065209"/>
                  <a:pt x="1905000" y="3061780"/>
                </a:cubicBezTo>
                <a:cubicBezTo>
                  <a:pt x="1918843" y="3058287"/>
                  <a:pt x="1922272" y="3030601"/>
                  <a:pt x="1922272" y="3023680"/>
                </a:cubicBezTo>
                <a:cubicBezTo>
                  <a:pt x="1936115" y="2961323"/>
                  <a:pt x="2060829" y="2930144"/>
                  <a:pt x="2109343" y="2930144"/>
                </a:cubicBezTo>
                <a:cubicBezTo>
                  <a:pt x="2147443" y="2930144"/>
                  <a:pt x="2137029" y="2954401"/>
                  <a:pt x="2185543" y="2971737"/>
                </a:cubicBezTo>
                <a:cubicBezTo>
                  <a:pt x="2161286" y="2968244"/>
                  <a:pt x="2133537" y="2989009"/>
                  <a:pt x="2112772" y="3009837"/>
                </a:cubicBezTo>
                <a:cubicBezTo>
                  <a:pt x="2064321" y="3058287"/>
                  <a:pt x="2015808" y="3113723"/>
                  <a:pt x="1963864" y="3158744"/>
                </a:cubicBezTo>
                <a:cubicBezTo>
                  <a:pt x="1946529" y="3172587"/>
                  <a:pt x="1922272" y="3179509"/>
                  <a:pt x="1908429" y="3189923"/>
                </a:cubicBezTo>
                <a:cubicBezTo>
                  <a:pt x="1859915" y="3217609"/>
                  <a:pt x="1814894" y="3238437"/>
                  <a:pt x="1773364" y="3238437"/>
                </a:cubicBezTo>
                <a:cubicBezTo>
                  <a:pt x="1766443" y="3238437"/>
                  <a:pt x="1752600" y="3238437"/>
                  <a:pt x="1745678" y="3234944"/>
                </a:cubicBezTo>
                <a:cubicBezTo>
                  <a:pt x="1724851" y="3231451"/>
                  <a:pt x="1700594" y="3210687"/>
                  <a:pt x="1693672" y="3210687"/>
                </a:cubicBezTo>
                <a:cubicBezTo>
                  <a:pt x="1683321" y="3210687"/>
                  <a:pt x="1679829" y="3217609"/>
                  <a:pt x="1662494" y="3228023"/>
                </a:cubicBezTo>
                <a:cubicBezTo>
                  <a:pt x="1627886" y="3252280"/>
                  <a:pt x="1617472" y="3248787"/>
                  <a:pt x="1589786" y="3248787"/>
                </a:cubicBezTo>
                <a:cubicBezTo>
                  <a:pt x="1558608" y="3248787"/>
                  <a:pt x="1530921" y="3248787"/>
                  <a:pt x="1506664" y="3217609"/>
                </a:cubicBezTo>
                <a:cubicBezTo>
                  <a:pt x="1496251" y="3203766"/>
                  <a:pt x="1492821" y="3183001"/>
                  <a:pt x="1482408" y="3172587"/>
                </a:cubicBezTo>
                <a:cubicBezTo>
                  <a:pt x="1468564" y="3162237"/>
                  <a:pt x="1454721" y="3169158"/>
                  <a:pt x="1440878" y="3169158"/>
                </a:cubicBezTo>
                <a:cubicBezTo>
                  <a:pt x="1409700" y="3172587"/>
                  <a:pt x="1347343" y="3127566"/>
                  <a:pt x="1347343" y="3086037"/>
                </a:cubicBezTo>
                <a:cubicBezTo>
                  <a:pt x="1347343" y="3079051"/>
                  <a:pt x="1354264" y="3079051"/>
                  <a:pt x="1354264" y="3072130"/>
                </a:cubicBezTo>
                <a:cubicBezTo>
                  <a:pt x="1354264" y="3061780"/>
                  <a:pt x="1347343" y="3061780"/>
                  <a:pt x="1347343" y="3054858"/>
                </a:cubicBezTo>
                <a:cubicBezTo>
                  <a:pt x="1350835" y="3047937"/>
                  <a:pt x="1350835" y="3037523"/>
                  <a:pt x="1350835" y="3030601"/>
                </a:cubicBezTo>
                <a:cubicBezTo>
                  <a:pt x="1357757" y="3006344"/>
                  <a:pt x="1378521" y="2961323"/>
                  <a:pt x="1378521" y="2954401"/>
                </a:cubicBezTo>
                <a:cubicBezTo>
                  <a:pt x="1378521" y="2926715"/>
                  <a:pt x="1316164" y="2898966"/>
                  <a:pt x="1312735" y="2895537"/>
                </a:cubicBezTo>
                <a:cubicBezTo>
                  <a:pt x="1288478" y="2878201"/>
                  <a:pt x="1271143" y="2812415"/>
                  <a:pt x="1271143" y="2791587"/>
                </a:cubicBezTo>
                <a:cubicBezTo>
                  <a:pt x="1271143" y="2784666"/>
                  <a:pt x="1274635" y="2767394"/>
                  <a:pt x="1274635" y="2756980"/>
                </a:cubicBezTo>
                <a:cubicBezTo>
                  <a:pt x="1281557" y="2743137"/>
                  <a:pt x="1302321" y="2715387"/>
                  <a:pt x="1323086" y="2705037"/>
                </a:cubicBezTo>
                <a:cubicBezTo>
                  <a:pt x="1326578" y="2701544"/>
                  <a:pt x="1340421" y="2701544"/>
                  <a:pt x="1347343" y="2698115"/>
                </a:cubicBezTo>
                <a:cubicBezTo>
                  <a:pt x="1354264" y="2698115"/>
                  <a:pt x="1357757" y="2694623"/>
                  <a:pt x="1357757" y="2684209"/>
                </a:cubicBezTo>
                <a:cubicBezTo>
                  <a:pt x="1357757" y="2677287"/>
                  <a:pt x="1340421" y="2639187"/>
                  <a:pt x="1340421" y="2628837"/>
                </a:cubicBezTo>
                <a:cubicBezTo>
                  <a:pt x="1340421" y="2621915"/>
                  <a:pt x="1343851" y="2594166"/>
                  <a:pt x="1354264" y="2583815"/>
                </a:cubicBezTo>
                <a:cubicBezTo>
                  <a:pt x="1371600" y="2559558"/>
                  <a:pt x="1465072" y="2497201"/>
                  <a:pt x="1472057" y="2497201"/>
                </a:cubicBezTo>
                <a:cubicBezTo>
                  <a:pt x="1506664" y="2497201"/>
                  <a:pt x="1551686" y="2531872"/>
                  <a:pt x="1659064" y="2531872"/>
                </a:cubicBezTo>
                <a:cubicBezTo>
                  <a:pt x="1704086" y="2531872"/>
                  <a:pt x="1756029" y="2521458"/>
                  <a:pt x="1804543" y="2500694"/>
                </a:cubicBezTo>
                <a:cubicBezTo>
                  <a:pt x="1811464" y="2511044"/>
                  <a:pt x="1818386" y="2528380"/>
                  <a:pt x="1825308" y="2542223"/>
                </a:cubicBezTo>
                <a:cubicBezTo>
                  <a:pt x="1839151" y="2517966"/>
                  <a:pt x="1818386" y="2483358"/>
                  <a:pt x="1856486" y="2483358"/>
                </a:cubicBezTo>
                <a:cubicBezTo>
                  <a:pt x="1846072" y="2479866"/>
                  <a:pt x="1835721" y="2483358"/>
                  <a:pt x="1825308" y="2479866"/>
                </a:cubicBezTo>
                <a:cubicBezTo>
                  <a:pt x="1821815" y="2476437"/>
                  <a:pt x="1811464" y="2462594"/>
                  <a:pt x="1804543" y="2459101"/>
                </a:cubicBezTo>
                <a:cubicBezTo>
                  <a:pt x="1787208" y="2448751"/>
                  <a:pt x="1756029" y="2438337"/>
                  <a:pt x="1745678" y="2438337"/>
                </a:cubicBezTo>
                <a:lnTo>
                  <a:pt x="1683321" y="2438337"/>
                </a:lnTo>
                <a:cubicBezTo>
                  <a:pt x="1693672" y="2365566"/>
                  <a:pt x="1617472" y="2289366"/>
                  <a:pt x="1558608" y="2289366"/>
                </a:cubicBezTo>
                <a:lnTo>
                  <a:pt x="1489329" y="2289366"/>
                </a:lnTo>
                <a:cubicBezTo>
                  <a:pt x="1489329" y="2272094"/>
                  <a:pt x="1485900" y="2247837"/>
                  <a:pt x="1472057" y="2230501"/>
                </a:cubicBezTo>
                <a:cubicBezTo>
                  <a:pt x="1430464" y="2168144"/>
                  <a:pt x="1368108" y="2154301"/>
                  <a:pt x="1326578" y="2143951"/>
                </a:cubicBezTo>
                <a:cubicBezTo>
                  <a:pt x="1309243" y="2140458"/>
                  <a:pt x="1284986" y="2147380"/>
                  <a:pt x="1267651" y="2137029"/>
                </a:cubicBezTo>
                <a:cubicBezTo>
                  <a:pt x="1253808" y="2130044"/>
                  <a:pt x="1253808" y="2105851"/>
                  <a:pt x="1243457" y="2095437"/>
                </a:cubicBezTo>
                <a:cubicBezTo>
                  <a:pt x="1226121" y="2071180"/>
                  <a:pt x="1201864" y="2060829"/>
                  <a:pt x="1184529" y="2057337"/>
                </a:cubicBezTo>
                <a:cubicBezTo>
                  <a:pt x="1177608" y="2053908"/>
                  <a:pt x="1167257" y="2057337"/>
                  <a:pt x="1160335" y="2057337"/>
                </a:cubicBezTo>
                <a:cubicBezTo>
                  <a:pt x="1077214" y="2057337"/>
                  <a:pt x="1018286" y="2150872"/>
                  <a:pt x="1025208" y="2230501"/>
                </a:cubicBezTo>
                <a:lnTo>
                  <a:pt x="931735" y="2230501"/>
                </a:lnTo>
                <a:cubicBezTo>
                  <a:pt x="879792" y="2216658"/>
                  <a:pt x="810514" y="2202815"/>
                  <a:pt x="762000" y="2140458"/>
                </a:cubicBezTo>
                <a:cubicBezTo>
                  <a:pt x="768921" y="2126615"/>
                  <a:pt x="786257" y="2133537"/>
                  <a:pt x="800100" y="2126615"/>
                </a:cubicBezTo>
                <a:cubicBezTo>
                  <a:pt x="782764" y="2112772"/>
                  <a:pt x="758571" y="2133537"/>
                  <a:pt x="741235" y="2109280"/>
                </a:cubicBezTo>
                <a:cubicBezTo>
                  <a:pt x="741235" y="2109280"/>
                  <a:pt x="730821" y="2109280"/>
                  <a:pt x="727392" y="2112772"/>
                </a:cubicBezTo>
                <a:cubicBezTo>
                  <a:pt x="730821" y="2116201"/>
                  <a:pt x="734314" y="2116201"/>
                  <a:pt x="737743" y="2116201"/>
                </a:cubicBezTo>
                <a:cubicBezTo>
                  <a:pt x="685800" y="2126615"/>
                  <a:pt x="637286" y="2015808"/>
                  <a:pt x="637286" y="1984629"/>
                </a:cubicBezTo>
                <a:cubicBezTo>
                  <a:pt x="637286" y="1939608"/>
                  <a:pt x="685800" y="1939608"/>
                  <a:pt x="685800" y="1918780"/>
                </a:cubicBezTo>
                <a:cubicBezTo>
                  <a:pt x="685800" y="1911858"/>
                  <a:pt x="665035" y="1898015"/>
                  <a:pt x="658114" y="1887601"/>
                </a:cubicBezTo>
                <a:cubicBezTo>
                  <a:pt x="651192" y="1877251"/>
                  <a:pt x="647700" y="1859915"/>
                  <a:pt x="647700" y="1849501"/>
                </a:cubicBezTo>
                <a:cubicBezTo>
                  <a:pt x="647700" y="1821815"/>
                  <a:pt x="661543" y="1783715"/>
                  <a:pt x="696214" y="1762951"/>
                </a:cubicBezTo>
                <a:cubicBezTo>
                  <a:pt x="716978" y="1749108"/>
                  <a:pt x="748157" y="1742186"/>
                  <a:pt x="775843" y="1735201"/>
                </a:cubicBezTo>
                <a:cubicBezTo>
                  <a:pt x="782764" y="1717929"/>
                  <a:pt x="779335" y="1711008"/>
                  <a:pt x="782764" y="1686751"/>
                </a:cubicBezTo>
                <a:cubicBezTo>
                  <a:pt x="807021" y="1645158"/>
                  <a:pt x="876300" y="1596708"/>
                  <a:pt x="914400" y="1596708"/>
                </a:cubicBezTo>
                <a:cubicBezTo>
                  <a:pt x="921321" y="1596708"/>
                  <a:pt x="935164" y="1610551"/>
                  <a:pt x="945578" y="1610551"/>
                </a:cubicBezTo>
                <a:cubicBezTo>
                  <a:pt x="952500" y="1610551"/>
                  <a:pt x="980186" y="1596708"/>
                  <a:pt x="997521" y="1593215"/>
                </a:cubicBezTo>
                <a:cubicBezTo>
                  <a:pt x="1021778" y="1582865"/>
                  <a:pt x="1052957" y="1582865"/>
                  <a:pt x="1080643" y="1579372"/>
                </a:cubicBezTo>
                <a:cubicBezTo>
                  <a:pt x="1167257" y="1697101"/>
                  <a:pt x="1271143" y="1721358"/>
                  <a:pt x="1378521" y="1721358"/>
                </a:cubicBezTo>
                <a:close/>
                <a:moveTo>
                  <a:pt x="4883595" y="1721358"/>
                </a:moveTo>
                <a:cubicBezTo>
                  <a:pt x="4880166" y="1676337"/>
                  <a:pt x="4894009" y="1613980"/>
                  <a:pt x="4932109" y="1575880"/>
                </a:cubicBezTo>
                <a:cubicBezTo>
                  <a:pt x="4904423" y="1624393"/>
                  <a:pt x="4887087" y="1672908"/>
                  <a:pt x="4883595" y="1721358"/>
                </a:cubicBezTo>
                <a:close/>
                <a:moveTo>
                  <a:pt x="4506087" y="1589786"/>
                </a:moveTo>
                <a:cubicBezTo>
                  <a:pt x="4506087" y="1589786"/>
                  <a:pt x="4506087" y="1593215"/>
                  <a:pt x="4502595" y="1596708"/>
                </a:cubicBezTo>
                <a:cubicBezTo>
                  <a:pt x="4492244" y="1593215"/>
                  <a:pt x="4478401" y="1589786"/>
                  <a:pt x="4467987" y="1589786"/>
                </a:cubicBezTo>
                <a:cubicBezTo>
                  <a:pt x="4422966" y="1589786"/>
                  <a:pt x="4412551" y="1620965"/>
                  <a:pt x="4412551" y="1655572"/>
                </a:cubicBezTo>
                <a:cubicBezTo>
                  <a:pt x="4412551" y="1662493"/>
                  <a:pt x="4416044" y="1672908"/>
                  <a:pt x="4419474" y="1679829"/>
                </a:cubicBezTo>
                <a:cubicBezTo>
                  <a:pt x="4384866" y="1672908"/>
                  <a:pt x="4377944" y="1697101"/>
                  <a:pt x="4377944" y="1711008"/>
                </a:cubicBezTo>
                <a:cubicBezTo>
                  <a:pt x="4377944" y="1721358"/>
                  <a:pt x="4384866" y="1738693"/>
                  <a:pt x="4388295" y="1749108"/>
                </a:cubicBezTo>
                <a:cubicBezTo>
                  <a:pt x="4377944" y="1745615"/>
                  <a:pt x="4364101" y="1742186"/>
                  <a:pt x="4353687" y="1742186"/>
                </a:cubicBezTo>
                <a:cubicBezTo>
                  <a:pt x="4301744" y="1742186"/>
                  <a:pt x="4315587" y="1821815"/>
                  <a:pt x="4308666" y="1835658"/>
                </a:cubicBezTo>
                <a:cubicBezTo>
                  <a:pt x="4305174" y="1842580"/>
                  <a:pt x="4298251" y="1849501"/>
                  <a:pt x="4298251" y="1859915"/>
                </a:cubicBezTo>
                <a:cubicBezTo>
                  <a:pt x="4298251" y="1891093"/>
                  <a:pt x="4326001" y="1901508"/>
                  <a:pt x="4350258" y="1946529"/>
                </a:cubicBezTo>
                <a:cubicBezTo>
                  <a:pt x="4371023" y="1977708"/>
                  <a:pt x="4384866" y="2015808"/>
                  <a:pt x="4402201" y="2050415"/>
                </a:cubicBezTo>
                <a:cubicBezTo>
                  <a:pt x="4357180" y="2033080"/>
                  <a:pt x="4332923" y="1970723"/>
                  <a:pt x="4298251" y="1970723"/>
                </a:cubicBezTo>
                <a:cubicBezTo>
                  <a:pt x="4284409" y="1970723"/>
                  <a:pt x="4267074" y="1967293"/>
                  <a:pt x="4260151" y="1998472"/>
                </a:cubicBezTo>
                <a:cubicBezTo>
                  <a:pt x="4242880" y="1994980"/>
                  <a:pt x="4225544" y="1991551"/>
                  <a:pt x="4218623" y="1991551"/>
                </a:cubicBezTo>
                <a:cubicBezTo>
                  <a:pt x="4194366" y="1991551"/>
                  <a:pt x="4177030" y="1998472"/>
                  <a:pt x="4163187" y="2026158"/>
                </a:cubicBezTo>
                <a:cubicBezTo>
                  <a:pt x="4152836" y="2026158"/>
                  <a:pt x="4121658" y="2040001"/>
                  <a:pt x="4128580" y="2060829"/>
                </a:cubicBezTo>
                <a:cubicBezTo>
                  <a:pt x="4121658" y="2046923"/>
                  <a:pt x="4107751" y="2022729"/>
                  <a:pt x="4093909" y="2012315"/>
                </a:cubicBezTo>
                <a:cubicBezTo>
                  <a:pt x="4073144" y="1994980"/>
                  <a:pt x="4010787" y="1991551"/>
                  <a:pt x="3979609" y="1991551"/>
                </a:cubicBezTo>
                <a:cubicBezTo>
                  <a:pt x="3945001" y="1991551"/>
                  <a:pt x="3924236" y="2005393"/>
                  <a:pt x="3889565" y="2050415"/>
                </a:cubicBezTo>
                <a:cubicBezTo>
                  <a:pt x="3875723" y="2036572"/>
                  <a:pt x="3854958" y="2026158"/>
                  <a:pt x="3841115" y="2026158"/>
                </a:cubicBezTo>
                <a:cubicBezTo>
                  <a:pt x="3796030" y="2026158"/>
                  <a:pt x="3778758" y="2057337"/>
                  <a:pt x="3757994" y="2098929"/>
                </a:cubicBezTo>
                <a:cubicBezTo>
                  <a:pt x="3730244" y="2105851"/>
                  <a:pt x="3671380" y="2109280"/>
                  <a:pt x="3664458" y="2109280"/>
                </a:cubicBezTo>
                <a:cubicBezTo>
                  <a:pt x="3591687" y="2109280"/>
                  <a:pt x="3591687" y="2043493"/>
                  <a:pt x="3515487" y="2043493"/>
                </a:cubicBezTo>
                <a:cubicBezTo>
                  <a:pt x="3467037" y="2043493"/>
                  <a:pt x="3428937" y="2060829"/>
                  <a:pt x="3376994" y="2112772"/>
                </a:cubicBezTo>
                <a:cubicBezTo>
                  <a:pt x="3463544" y="2008823"/>
                  <a:pt x="3525901" y="1904937"/>
                  <a:pt x="3560572" y="1801051"/>
                </a:cubicBezTo>
                <a:cubicBezTo>
                  <a:pt x="3570922" y="1769872"/>
                  <a:pt x="3577844" y="1735201"/>
                  <a:pt x="3584765" y="1704086"/>
                </a:cubicBezTo>
                <a:cubicBezTo>
                  <a:pt x="3602101" y="1697101"/>
                  <a:pt x="3622865" y="1683258"/>
                  <a:pt x="3640201" y="1672908"/>
                </a:cubicBezTo>
                <a:cubicBezTo>
                  <a:pt x="3660965" y="1659065"/>
                  <a:pt x="3685222" y="1638237"/>
                  <a:pt x="3712908" y="1617472"/>
                </a:cubicBezTo>
                <a:cubicBezTo>
                  <a:pt x="3716401" y="1613980"/>
                  <a:pt x="3726815" y="1613980"/>
                  <a:pt x="3733737" y="1613980"/>
                </a:cubicBezTo>
                <a:cubicBezTo>
                  <a:pt x="3764915" y="1613980"/>
                  <a:pt x="3747580" y="1652080"/>
                  <a:pt x="3775265" y="1652080"/>
                </a:cubicBezTo>
                <a:cubicBezTo>
                  <a:pt x="3792601" y="1652080"/>
                  <a:pt x="3813365" y="1627886"/>
                  <a:pt x="3861880" y="1627886"/>
                </a:cubicBezTo>
                <a:cubicBezTo>
                  <a:pt x="3872230" y="1627886"/>
                  <a:pt x="3893058" y="1627886"/>
                  <a:pt x="3906901" y="1634808"/>
                </a:cubicBezTo>
                <a:cubicBezTo>
                  <a:pt x="3917315" y="1641729"/>
                  <a:pt x="3924236" y="1659065"/>
                  <a:pt x="3938080" y="1662493"/>
                </a:cubicBezTo>
                <a:cubicBezTo>
                  <a:pt x="3955415" y="1669415"/>
                  <a:pt x="3983101" y="1652080"/>
                  <a:pt x="3996944" y="1676337"/>
                </a:cubicBezTo>
                <a:cubicBezTo>
                  <a:pt x="4024630" y="1721358"/>
                  <a:pt x="4041965" y="1742186"/>
                  <a:pt x="4041965" y="1783715"/>
                </a:cubicBezTo>
                <a:cubicBezTo>
                  <a:pt x="4041965" y="1828737"/>
                  <a:pt x="4021201" y="1828737"/>
                  <a:pt x="3990023" y="1891093"/>
                </a:cubicBezTo>
                <a:cubicBezTo>
                  <a:pt x="3990023" y="1891093"/>
                  <a:pt x="3990023" y="1887601"/>
                  <a:pt x="3986530" y="1884172"/>
                </a:cubicBezTo>
                <a:cubicBezTo>
                  <a:pt x="3979609" y="1891093"/>
                  <a:pt x="3965765" y="1904937"/>
                  <a:pt x="3955415" y="1911858"/>
                </a:cubicBezTo>
                <a:cubicBezTo>
                  <a:pt x="3913823" y="1936115"/>
                  <a:pt x="3868801" y="1939608"/>
                  <a:pt x="3830701" y="1960372"/>
                </a:cubicBezTo>
                <a:cubicBezTo>
                  <a:pt x="3764915" y="1988058"/>
                  <a:pt x="3667887" y="2036572"/>
                  <a:pt x="3660965" y="2098929"/>
                </a:cubicBezTo>
                <a:cubicBezTo>
                  <a:pt x="3754501" y="2005393"/>
                  <a:pt x="3858387" y="1977708"/>
                  <a:pt x="3955415" y="1932623"/>
                </a:cubicBezTo>
                <a:cubicBezTo>
                  <a:pt x="3965765" y="1929193"/>
                  <a:pt x="3976180" y="1918780"/>
                  <a:pt x="3983101" y="1908429"/>
                </a:cubicBezTo>
                <a:cubicBezTo>
                  <a:pt x="4066223" y="1911858"/>
                  <a:pt x="4187444" y="1849501"/>
                  <a:pt x="4253230" y="1745615"/>
                </a:cubicBezTo>
                <a:cubicBezTo>
                  <a:pt x="4274058" y="1711008"/>
                  <a:pt x="4284409" y="1669415"/>
                  <a:pt x="4301744" y="1634808"/>
                </a:cubicBezTo>
                <a:cubicBezTo>
                  <a:pt x="4312158" y="1607058"/>
                  <a:pt x="4329430" y="1582865"/>
                  <a:pt x="4339844" y="1558608"/>
                </a:cubicBezTo>
                <a:cubicBezTo>
                  <a:pt x="4395280" y="1562037"/>
                  <a:pt x="4450651" y="1558608"/>
                  <a:pt x="4506087" y="1589786"/>
                </a:cubicBezTo>
                <a:close/>
                <a:moveTo>
                  <a:pt x="3016758" y="1558608"/>
                </a:moveTo>
                <a:cubicBezTo>
                  <a:pt x="3016758" y="1565529"/>
                  <a:pt x="2975229" y="1613980"/>
                  <a:pt x="2975229" y="1620965"/>
                </a:cubicBezTo>
                <a:cubicBezTo>
                  <a:pt x="2975229" y="1641729"/>
                  <a:pt x="3009837" y="1624393"/>
                  <a:pt x="3009837" y="1662493"/>
                </a:cubicBezTo>
                <a:cubicBezTo>
                  <a:pt x="3009837" y="1683258"/>
                  <a:pt x="2968308" y="1749108"/>
                  <a:pt x="2968308" y="1769872"/>
                </a:cubicBezTo>
                <a:cubicBezTo>
                  <a:pt x="2968308" y="1807972"/>
                  <a:pt x="3034094" y="1776793"/>
                  <a:pt x="3034094" y="1821815"/>
                </a:cubicBezTo>
                <a:cubicBezTo>
                  <a:pt x="3034094" y="1870329"/>
                  <a:pt x="2968308" y="1859915"/>
                  <a:pt x="2968308" y="1925701"/>
                </a:cubicBezTo>
                <a:cubicBezTo>
                  <a:pt x="2968308" y="1974215"/>
                  <a:pt x="3030601" y="1988058"/>
                  <a:pt x="3068701" y="1991551"/>
                </a:cubicBezTo>
                <a:cubicBezTo>
                  <a:pt x="3068701" y="2012315"/>
                  <a:pt x="3061780" y="2033080"/>
                  <a:pt x="3068701" y="2053908"/>
                </a:cubicBezTo>
                <a:cubicBezTo>
                  <a:pt x="3079115" y="2081593"/>
                  <a:pt x="3120644" y="2109280"/>
                  <a:pt x="3120644" y="2137029"/>
                </a:cubicBezTo>
                <a:cubicBezTo>
                  <a:pt x="3120644" y="2143951"/>
                  <a:pt x="3113722" y="2171637"/>
                  <a:pt x="3113722" y="2182051"/>
                </a:cubicBezTo>
                <a:cubicBezTo>
                  <a:pt x="3113722" y="2233994"/>
                  <a:pt x="3172651" y="2289366"/>
                  <a:pt x="3228022" y="2296351"/>
                </a:cubicBezTo>
                <a:cubicBezTo>
                  <a:pt x="3210751" y="2310194"/>
                  <a:pt x="3189922" y="2310194"/>
                  <a:pt x="3183001" y="2334451"/>
                </a:cubicBezTo>
                <a:lnTo>
                  <a:pt x="3200337" y="2334451"/>
                </a:lnTo>
                <a:cubicBezTo>
                  <a:pt x="3224594" y="2324037"/>
                  <a:pt x="3252280" y="2303272"/>
                  <a:pt x="3269615" y="2282444"/>
                </a:cubicBezTo>
                <a:cubicBezTo>
                  <a:pt x="3328480" y="2202815"/>
                  <a:pt x="3422015" y="2074672"/>
                  <a:pt x="3515487" y="2074672"/>
                </a:cubicBezTo>
                <a:cubicBezTo>
                  <a:pt x="3560572" y="2074672"/>
                  <a:pt x="3553587" y="2105851"/>
                  <a:pt x="3626358" y="2133537"/>
                </a:cubicBezTo>
                <a:cubicBezTo>
                  <a:pt x="3643694" y="2140458"/>
                  <a:pt x="3671380" y="2137029"/>
                  <a:pt x="3695637" y="2133537"/>
                </a:cubicBezTo>
                <a:cubicBezTo>
                  <a:pt x="3695637" y="2150872"/>
                  <a:pt x="3695637" y="2168144"/>
                  <a:pt x="3699065" y="2185480"/>
                </a:cubicBezTo>
                <a:cubicBezTo>
                  <a:pt x="3681794" y="2185480"/>
                  <a:pt x="3671380" y="2209737"/>
                  <a:pt x="3671380" y="2216658"/>
                </a:cubicBezTo>
                <a:cubicBezTo>
                  <a:pt x="3671380" y="2230501"/>
                  <a:pt x="3681794" y="2254758"/>
                  <a:pt x="3692144" y="2265172"/>
                </a:cubicBezTo>
                <a:cubicBezTo>
                  <a:pt x="3685222" y="2327466"/>
                  <a:pt x="3733737" y="2348294"/>
                  <a:pt x="3733737" y="2362137"/>
                </a:cubicBezTo>
                <a:cubicBezTo>
                  <a:pt x="3733737" y="2403666"/>
                  <a:pt x="3667887" y="2417572"/>
                  <a:pt x="3650615" y="2417572"/>
                </a:cubicBezTo>
                <a:lnTo>
                  <a:pt x="3564001" y="2417572"/>
                </a:lnTo>
                <a:cubicBezTo>
                  <a:pt x="3553587" y="2421001"/>
                  <a:pt x="3539744" y="2421001"/>
                  <a:pt x="3532822" y="2427923"/>
                </a:cubicBezTo>
                <a:cubicBezTo>
                  <a:pt x="3512058" y="2441766"/>
                  <a:pt x="3501644" y="2466023"/>
                  <a:pt x="3487801" y="2483358"/>
                </a:cubicBezTo>
                <a:cubicBezTo>
                  <a:pt x="3463544" y="2511044"/>
                  <a:pt x="3425444" y="2521458"/>
                  <a:pt x="3397758" y="2521458"/>
                </a:cubicBezTo>
                <a:cubicBezTo>
                  <a:pt x="3370072" y="2521458"/>
                  <a:pt x="3352737" y="2504123"/>
                  <a:pt x="3331972" y="2504123"/>
                </a:cubicBezTo>
                <a:cubicBezTo>
                  <a:pt x="3325051" y="2504123"/>
                  <a:pt x="3318065" y="2504123"/>
                  <a:pt x="3314637" y="2511044"/>
                </a:cubicBezTo>
                <a:cubicBezTo>
                  <a:pt x="3300794" y="2535301"/>
                  <a:pt x="3293872" y="2566480"/>
                  <a:pt x="3279965" y="2594166"/>
                </a:cubicBezTo>
                <a:cubicBezTo>
                  <a:pt x="3248851" y="2653094"/>
                  <a:pt x="3186494" y="2694623"/>
                  <a:pt x="3144901" y="2694623"/>
                </a:cubicBezTo>
                <a:cubicBezTo>
                  <a:pt x="3103372" y="2694623"/>
                  <a:pt x="3072194" y="2649601"/>
                  <a:pt x="3037522" y="2649601"/>
                </a:cubicBezTo>
                <a:cubicBezTo>
                  <a:pt x="3013329" y="2649601"/>
                  <a:pt x="2971737" y="2691194"/>
                  <a:pt x="2930208" y="2691194"/>
                </a:cubicBezTo>
                <a:cubicBezTo>
                  <a:pt x="2912872" y="2691194"/>
                  <a:pt x="2902458" y="2687701"/>
                  <a:pt x="2885122" y="2673858"/>
                </a:cubicBezTo>
                <a:lnTo>
                  <a:pt x="2871280" y="2673858"/>
                </a:lnTo>
                <a:cubicBezTo>
                  <a:pt x="2867851" y="2677287"/>
                  <a:pt x="2867851" y="2673858"/>
                  <a:pt x="2867851" y="2684209"/>
                </a:cubicBezTo>
                <a:cubicBezTo>
                  <a:pt x="2867851" y="2691194"/>
                  <a:pt x="2874772" y="2698115"/>
                  <a:pt x="2878201" y="2705037"/>
                </a:cubicBezTo>
                <a:cubicBezTo>
                  <a:pt x="2878201" y="2711958"/>
                  <a:pt x="2881694" y="2715387"/>
                  <a:pt x="2881694" y="2722309"/>
                </a:cubicBezTo>
                <a:cubicBezTo>
                  <a:pt x="2881694" y="2798509"/>
                  <a:pt x="2788158" y="2836609"/>
                  <a:pt x="2788158" y="2850515"/>
                </a:cubicBezTo>
                <a:cubicBezTo>
                  <a:pt x="2788158" y="2860866"/>
                  <a:pt x="2798572" y="2871280"/>
                  <a:pt x="2798572" y="2881630"/>
                </a:cubicBezTo>
                <a:cubicBezTo>
                  <a:pt x="2798572" y="2940558"/>
                  <a:pt x="2635758" y="2961323"/>
                  <a:pt x="2628837" y="2961323"/>
                </a:cubicBezTo>
                <a:cubicBezTo>
                  <a:pt x="2604580" y="2968244"/>
                  <a:pt x="2621915" y="2989009"/>
                  <a:pt x="2608072" y="3009837"/>
                </a:cubicBezTo>
                <a:cubicBezTo>
                  <a:pt x="2583815" y="3044444"/>
                  <a:pt x="2531872" y="3061780"/>
                  <a:pt x="2504186" y="3061780"/>
                </a:cubicBezTo>
                <a:cubicBezTo>
                  <a:pt x="2466086" y="3061780"/>
                  <a:pt x="2417572" y="3037523"/>
                  <a:pt x="2396808" y="2982087"/>
                </a:cubicBezTo>
                <a:cubicBezTo>
                  <a:pt x="2389886" y="2968244"/>
                  <a:pt x="2396808" y="2947480"/>
                  <a:pt x="2382964" y="2940558"/>
                </a:cubicBezTo>
                <a:cubicBezTo>
                  <a:pt x="2379472" y="2940558"/>
                  <a:pt x="2379472" y="2937066"/>
                  <a:pt x="2369058" y="2937066"/>
                </a:cubicBezTo>
                <a:cubicBezTo>
                  <a:pt x="2351786" y="2937066"/>
                  <a:pt x="2317115" y="2961323"/>
                  <a:pt x="2265172" y="2961323"/>
                </a:cubicBezTo>
                <a:cubicBezTo>
                  <a:pt x="2216658" y="2961323"/>
                  <a:pt x="2175129" y="2950909"/>
                  <a:pt x="2126615" y="2892044"/>
                </a:cubicBezTo>
                <a:cubicBezTo>
                  <a:pt x="2119694" y="2885123"/>
                  <a:pt x="2119694" y="2871280"/>
                  <a:pt x="2119694" y="2864358"/>
                </a:cubicBezTo>
                <a:cubicBezTo>
                  <a:pt x="2119694" y="2833180"/>
                  <a:pt x="2161286" y="2808923"/>
                  <a:pt x="2161286" y="2791587"/>
                </a:cubicBezTo>
                <a:cubicBezTo>
                  <a:pt x="2161286" y="2774315"/>
                  <a:pt x="2116264" y="2756980"/>
                  <a:pt x="2112772" y="2753487"/>
                </a:cubicBezTo>
                <a:cubicBezTo>
                  <a:pt x="2071243" y="2715387"/>
                  <a:pt x="2057337" y="2684209"/>
                  <a:pt x="2057337" y="2649601"/>
                </a:cubicBezTo>
                <a:lnTo>
                  <a:pt x="2057337" y="2632266"/>
                </a:lnTo>
                <a:cubicBezTo>
                  <a:pt x="2060829" y="2614994"/>
                  <a:pt x="2078164" y="2580323"/>
                  <a:pt x="2085086" y="2566480"/>
                </a:cubicBezTo>
                <a:cubicBezTo>
                  <a:pt x="2088515" y="2559558"/>
                  <a:pt x="2092008" y="2545715"/>
                  <a:pt x="2105851" y="2538794"/>
                </a:cubicBezTo>
                <a:cubicBezTo>
                  <a:pt x="2109343" y="2535301"/>
                  <a:pt x="2119694" y="2535301"/>
                  <a:pt x="2126615" y="2535301"/>
                </a:cubicBezTo>
                <a:cubicBezTo>
                  <a:pt x="2137029" y="2535301"/>
                  <a:pt x="2244408" y="2562987"/>
                  <a:pt x="2254758" y="2562987"/>
                </a:cubicBezTo>
                <a:cubicBezTo>
                  <a:pt x="2261743" y="2562987"/>
                  <a:pt x="2313686" y="2542223"/>
                  <a:pt x="2324037" y="2542223"/>
                </a:cubicBezTo>
                <a:cubicBezTo>
                  <a:pt x="2330958" y="2542223"/>
                  <a:pt x="2351786" y="2559558"/>
                  <a:pt x="2369058" y="2566480"/>
                </a:cubicBezTo>
                <a:cubicBezTo>
                  <a:pt x="2521458" y="2646172"/>
                  <a:pt x="2566480" y="2666937"/>
                  <a:pt x="2691194" y="2666937"/>
                </a:cubicBezTo>
                <a:cubicBezTo>
                  <a:pt x="2788158" y="2666937"/>
                  <a:pt x="2895537" y="2646172"/>
                  <a:pt x="2985580" y="2590737"/>
                </a:cubicBezTo>
                <a:lnTo>
                  <a:pt x="2985580" y="2587244"/>
                </a:lnTo>
                <a:cubicBezTo>
                  <a:pt x="2982151" y="2590737"/>
                  <a:pt x="2975229" y="2590737"/>
                  <a:pt x="2971737" y="2587244"/>
                </a:cubicBezTo>
                <a:cubicBezTo>
                  <a:pt x="2985580" y="2590737"/>
                  <a:pt x="3092958" y="2583815"/>
                  <a:pt x="3092958" y="2531872"/>
                </a:cubicBezTo>
                <a:cubicBezTo>
                  <a:pt x="3092958" y="2521458"/>
                  <a:pt x="3086037" y="2504123"/>
                  <a:pt x="3086037" y="2497201"/>
                </a:cubicBezTo>
                <a:cubicBezTo>
                  <a:pt x="3086037" y="2483358"/>
                  <a:pt x="3106801" y="2466023"/>
                  <a:pt x="3113722" y="2459101"/>
                </a:cubicBezTo>
                <a:cubicBezTo>
                  <a:pt x="3131058" y="2441766"/>
                  <a:pt x="3141472" y="2421001"/>
                  <a:pt x="3148394" y="2400237"/>
                </a:cubicBezTo>
                <a:lnTo>
                  <a:pt x="3148394" y="2334451"/>
                </a:lnTo>
                <a:cubicBezTo>
                  <a:pt x="3141472" y="2310194"/>
                  <a:pt x="3120644" y="2261680"/>
                  <a:pt x="3086037" y="2247837"/>
                </a:cubicBezTo>
                <a:cubicBezTo>
                  <a:pt x="3113722" y="2244344"/>
                  <a:pt x="3110294" y="2223580"/>
                  <a:pt x="3110294" y="2209737"/>
                </a:cubicBezTo>
                <a:cubicBezTo>
                  <a:pt x="3110294" y="2195894"/>
                  <a:pt x="3103372" y="2157794"/>
                  <a:pt x="3082544" y="2157794"/>
                </a:cubicBezTo>
                <a:cubicBezTo>
                  <a:pt x="3054858" y="2157794"/>
                  <a:pt x="3047937" y="2206244"/>
                  <a:pt x="3044444" y="2223580"/>
                </a:cubicBezTo>
                <a:lnTo>
                  <a:pt x="3051429" y="2230501"/>
                </a:lnTo>
                <a:cubicBezTo>
                  <a:pt x="3065272" y="2227072"/>
                  <a:pt x="3072194" y="2195894"/>
                  <a:pt x="3079115" y="2188972"/>
                </a:cubicBezTo>
                <a:cubicBezTo>
                  <a:pt x="3082544" y="2192401"/>
                  <a:pt x="3082544" y="2195894"/>
                  <a:pt x="3082544" y="2202815"/>
                </a:cubicBezTo>
                <a:cubicBezTo>
                  <a:pt x="3082544" y="2213229"/>
                  <a:pt x="3075622" y="2223580"/>
                  <a:pt x="3075622" y="2233994"/>
                </a:cubicBezTo>
                <a:cubicBezTo>
                  <a:pt x="3075622" y="2240915"/>
                  <a:pt x="3079115" y="2240915"/>
                  <a:pt x="3082544" y="2244344"/>
                </a:cubicBezTo>
                <a:cubicBezTo>
                  <a:pt x="3058351" y="2233994"/>
                  <a:pt x="3016758" y="2233994"/>
                  <a:pt x="3016758" y="2227072"/>
                </a:cubicBezTo>
                <a:cubicBezTo>
                  <a:pt x="3016758" y="2220151"/>
                  <a:pt x="2992501" y="2223580"/>
                  <a:pt x="2985580" y="2213229"/>
                </a:cubicBezTo>
                <a:lnTo>
                  <a:pt x="2985580" y="2192401"/>
                </a:lnTo>
                <a:cubicBezTo>
                  <a:pt x="2992501" y="2199323"/>
                  <a:pt x="3016758" y="2220151"/>
                  <a:pt x="3016758" y="2213229"/>
                </a:cubicBezTo>
                <a:cubicBezTo>
                  <a:pt x="3016758" y="2206244"/>
                  <a:pt x="3009837" y="2202815"/>
                  <a:pt x="3009837" y="2192401"/>
                </a:cubicBezTo>
                <a:cubicBezTo>
                  <a:pt x="3009837" y="2171637"/>
                  <a:pt x="3027172" y="2164715"/>
                  <a:pt x="3041015" y="2164715"/>
                </a:cubicBezTo>
                <a:cubicBezTo>
                  <a:pt x="3047937" y="2164715"/>
                  <a:pt x="3047937" y="2168144"/>
                  <a:pt x="3051429" y="2171637"/>
                </a:cubicBezTo>
                <a:cubicBezTo>
                  <a:pt x="3068701" y="2157794"/>
                  <a:pt x="3072194" y="2130044"/>
                  <a:pt x="3072194" y="2112772"/>
                </a:cubicBezTo>
                <a:cubicBezTo>
                  <a:pt x="3072194" y="2102358"/>
                  <a:pt x="3068701" y="2060829"/>
                  <a:pt x="3054858" y="2053908"/>
                </a:cubicBezTo>
                <a:cubicBezTo>
                  <a:pt x="3023680" y="2064258"/>
                  <a:pt x="3034094" y="2095437"/>
                  <a:pt x="3027172" y="2119694"/>
                </a:cubicBezTo>
                <a:lnTo>
                  <a:pt x="3034094" y="2126615"/>
                </a:lnTo>
                <a:cubicBezTo>
                  <a:pt x="3037522" y="2119694"/>
                  <a:pt x="3041015" y="2109280"/>
                  <a:pt x="3047937" y="2102358"/>
                </a:cubicBezTo>
                <a:lnTo>
                  <a:pt x="3047937" y="2147380"/>
                </a:lnTo>
                <a:cubicBezTo>
                  <a:pt x="3044444" y="2143951"/>
                  <a:pt x="3037522" y="2140458"/>
                  <a:pt x="3030601" y="2140458"/>
                </a:cubicBezTo>
                <a:cubicBezTo>
                  <a:pt x="3009837" y="2140458"/>
                  <a:pt x="2992501" y="2150872"/>
                  <a:pt x="2992501" y="2185480"/>
                </a:cubicBezTo>
                <a:cubicBezTo>
                  <a:pt x="2992501" y="2175129"/>
                  <a:pt x="2992501" y="2157794"/>
                  <a:pt x="2982151" y="2147380"/>
                </a:cubicBezTo>
                <a:cubicBezTo>
                  <a:pt x="2978658" y="2147380"/>
                  <a:pt x="2968308" y="2150872"/>
                  <a:pt x="2968308" y="2161223"/>
                </a:cubicBezTo>
                <a:cubicBezTo>
                  <a:pt x="2964815" y="2178558"/>
                  <a:pt x="2964815" y="2209737"/>
                  <a:pt x="2964815" y="2216658"/>
                </a:cubicBezTo>
                <a:cubicBezTo>
                  <a:pt x="2964815" y="2227072"/>
                  <a:pt x="2971737" y="2233994"/>
                  <a:pt x="2971737" y="2240915"/>
                </a:cubicBezTo>
                <a:cubicBezTo>
                  <a:pt x="2968308" y="2240915"/>
                  <a:pt x="2961322" y="2244344"/>
                  <a:pt x="2954401" y="2247837"/>
                </a:cubicBezTo>
                <a:cubicBezTo>
                  <a:pt x="2961322" y="2233994"/>
                  <a:pt x="2964815" y="2209737"/>
                  <a:pt x="2964815" y="2202815"/>
                </a:cubicBezTo>
                <a:cubicBezTo>
                  <a:pt x="2964815" y="2154301"/>
                  <a:pt x="2944051" y="2119694"/>
                  <a:pt x="2895537" y="2119694"/>
                </a:cubicBezTo>
                <a:cubicBezTo>
                  <a:pt x="2885122" y="2119694"/>
                  <a:pt x="2857437" y="2123123"/>
                  <a:pt x="2829751" y="2130044"/>
                </a:cubicBezTo>
                <a:cubicBezTo>
                  <a:pt x="2829751" y="2116201"/>
                  <a:pt x="2826258" y="2095437"/>
                  <a:pt x="2819337" y="2085023"/>
                </a:cubicBezTo>
                <a:cubicBezTo>
                  <a:pt x="2791651" y="2029651"/>
                  <a:pt x="2725801" y="2008823"/>
                  <a:pt x="2687701" y="2012315"/>
                </a:cubicBezTo>
                <a:cubicBezTo>
                  <a:pt x="2677351" y="1981137"/>
                  <a:pt x="2677351" y="1956880"/>
                  <a:pt x="2663508" y="1929193"/>
                </a:cubicBezTo>
                <a:cubicBezTo>
                  <a:pt x="2670429" y="1932623"/>
                  <a:pt x="2673858" y="1939608"/>
                  <a:pt x="2684272" y="1939608"/>
                </a:cubicBezTo>
                <a:cubicBezTo>
                  <a:pt x="2691194" y="1939608"/>
                  <a:pt x="2698115" y="1929193"/>
                  <a:pt x="2698115" y="1922272"/>
                </a:cubicBezTo>
                <a:cubicBezTo>
                  <a:pt x="2698115" y="1911858"/>
                  <a:pt x="2670429" y="1898015"/>
                  <a:pt x="2670429" y="1887601"/>
                </a:cubicBezTo>
                <a:cubicBezTo>
                  <a:pt x="2670429" y="1880680"/>
                  <a:pt x="2677351" y="1873758"/>
                  <a:pt x="2680780" y="1866837"/>
                </a:cubicBezTo>
                <a:cubicBezTo>
                  <a:pt x="2711958" y="1873758"/>
                  <a:pt x="2694686" y="1911858"/>
                  <a:pt x="2711958" y="1936115"/>
                </a:cubicBezTo>
                <a:lnTo>
                  <a:pt x="2722372" y="1936115"/>
                </a:lnTo>
                <a:cubicBezTo>
                  <a:pt x="2725801" y="1918780"/>
                  <a:pt x="2722372" y="1898015"/>
                  <a:pt x="2722372" y="1880680"/>
                </a:cubicBezTo>
                <a:cubicBezTo>
                  <a:pt x="2718880" y="1866837"/>
                  <a:pt x="2722372" y="1852993"/>
                  <a:pt x="2739708" y="1839151"/>
                </a:cubicBezTo>
                <a:cubicBezTo>
                  <a:pt x="2743137" y="1849501"/>
                  <a:pt x="2743137" y="1863408"/>
                  <a:pt x="2743137" y="1873758"/>
                </a:cubicBezTo>
                <a:cubicBezTo>
                  <a:pt x="2743137" y="1880680"/>
                  <a:pt x="2743137" y="1891093"/>
                  <a:pt x="2739708" y="1901508"/>
                </a:cubicBezTo>
                <a:cubicBezTo>
                  <a:pt x="2739708" y="1911858"/>
                  <a:pt x="2729294" y="1925701"/>
                  <a:pt x="2729294" y="1932623"/>
                </a:cubicBezTo>
                <a:cubicBezTo>
                  <a:pt x="2729294" y="1943037"/>
                  <a:pt x="2732786" y="1946529"/>
                  <a:pt x="2743137" y="1946529"/>
                </a:cubicBezTo>
                <a:cubicBezTo>
                  <a:pt x="2763901" y="1946529"/>
                  <a:pt x="2770886" y="1880680"/>
                  <a:pt x="2770886" y="1873758"/>
                </a:cubicBezTo>
                <a:cubicBezTo>
                  <a:pt x="2770886" y="1884172"/>
                  <a:pt x="2774315" y="1898015"/>
                  <a:pt x="2781237" y="1911858"/>
                </a:cubicBezTo>
                <a:lnTo>
                  <a:pt x="2795080" y="1911858"/>
                </a:lnTo>
                <a:lnTo>
                  <a:pt x="2795080" y="1887601"/>
                </a:lnTo>
                <a:cubicBezTo>
                  <a:pt x="2798572" y="1887601"/>
                  <a:pt x="2805494" y="1891093"/>
                  <a:pt x="2815908" y="1891093"/>
                </a:cubicBezTo>
                <a:cubicBezTo>
                  <a:pt x="2815908" y="1887601"/>
                  <a:pt x="2819337" y="1884172"/>
                  <a:pt x="2819337" y="1877251"/>
                </a:cubicBezTo>
                <a:cubicBezTo>
                  <a:pt x="2819337" y="1863408"/>
                  <a:pt x="2791651" y="1839151"/>
                  <a:pt x="2784729" y="1839151"/>
                </a:cubicBezTo>
                <a:cubicBezTo>
                  <a:pt x="2777808" y="1839151"/>
                  <a:pt x="2770886" y="1846072"/>
                  <a:pt x="2767394" y="1852993"/>
                </a:cubicBezTo>
                <a:cubicBezTo>
                  <a:pt x="2767394" y="1846072"/>
                  <a:pt x="2753551" y="1828737"/>
                  <a:pt x="2750058" y="1818386"/>
                </a:cubicBezTo>
                <a:cubicBezTo>
                  <a:pt x="2743137" y="1801051"/>
                  <a:pt x="2746629" y="1780286"/>
                  <a:pt x="2739708" y="1766380"/>
                </a:cubicBezTo>
                <a:cubicBezTo>
                  <a:pt x="2729294" y="1735201"/>
                  <a:pt x="2691194" y="1738693"/>
                  <a:pt x="2677351" y="1735201"/>
                </a:cubicBezTo>
                <a:lnTo>
                  <a:pt x="2680780" y="1735201"/>
                </a:lnTo>
                <a:cubicBezTo>
                  <a:pt x="2677351" y="1731772"/>
                  <a:pt x="2670429" y="1735201"/>
                  <a:pt x="2663508" y="1735201"/>
                </a:cubicBezTo>
                <a:lnTo>
                  <a:pt x="2663508" y="1700593"/>
                </a:lnTo>
                <a:cubicBezTo>
                  <a:pt x="2666937" y="1693672"/>
                  <a:pt x="2670429" y="1690180"/>
                  <a:pt x="2680780" y="1690180"/>
                </a:cubicBezTo>
                <a:cubicBezTo>
                  <a:pt x="2687701" y="1690180"/>
                  <a:pt x="2694686" y="1700593"/>
                  <a:pt x="2705037" y="1711008"/>
                </a:cubicBezTo>
                <a:cubicBezTo>
                  <a:pt x="2711958" y="1707515"/>
                  <a:pt x="2715451" y="1704086"/>
                  <a:pt x="2715451" y="1693672"/>
                </a:cubicBezTo>
                <a:cubicBezTo>
                  <a:pt x="2715451" y="1672908"/>
                  <a:pt x="2687701" y="1665986"/>
                  <a:pt x="2680780" y="1665986"/>
                </a:cubicBezTo>
                <a:cubicBezTo>
                  <a:pt x="2656586" y="1665986"/>
                  <a:pt x="2642680" y="1686751"/>
                  <a:pt x="2642680" y="1704086"/>
                </a:cubicBezTo>
                <a:cubicBezTo>
                  <a:pt x="2642680" y="1714437"/>
                  <a:pt x="2646172" y="1745615"/>
                  <a:pt x="2666937" y="1745615"/>
                </a:cubicBezTo>
                <a:cubicBezTo>
                  <a:pt x="2663508" y="1756029"/>
                  <a:pt x="2660015" y="1766380"/>
                  <a:pt x="2660015" y="1776793"/>
                </a:cubicBezTo>
                <a:cubicBezTo>
                  <a:pt x="2660015" y="1797558"/>
                  <a:pt x="2666937" y="1821815"/>
                  <a:pt x="2691194" y="1821815"/>
                </a:cubicBezTo>
                <a:cubicBezTo>
                  <a:pt x="2708529" y="1821815"/>
                  <a:pt x="2711958" y="1807972"/>
                  <a:pt x="2711958" y="1804480"/>
                </a:cubicBezTo>
                <a:cubicBezTo>
                  <a:pt x="2711958" y="1790637"/>
                  <a:pt x="2698115" y="1790637"/>
                  <a:pt x="2687701" y="1783715"/>
                </a:cubicBezTo>
                <a:lnTo>
                  <a:pt x="2687701" y="1762951"/>
                </a:lnTo>
                <a:lnTo>
                  <a:pt x="2698115" y="1762951"/>
                </a:lnTo>
                <a:cubicBezTo>
                  <a:pt x="2722372" y="1762951"/>
                  <a:pt x="2725801" y="1797558"/>
                  <a:pt x="2739708" y="1814893"/>
                </a:cubicBezTo>
                <a:cubicBezTo>
                  <a:pt x="2718880" y="1811401"/>
                  <a:pt x="2701608" y="1842580"/>
                  <a:pt x="2701608" y="1856486"/>
                </a:cubicBezTo>
                <a:cubicBezTo>
                  <a:pt x="2694686" y="1849501"/>
                  <a:pt x="2687701" y="1846072"/>
                  <a:pt x="2680780" y="1846072"/>
                </a:cubicBezTo>
                <a:cubicBezTo>
                  <a:pt x="2653094" y="1846072"/>
                  <a:pt x="2642680" y="1891093"/>
                  <a:pt x="2646172" y="1908429"/>
                </a:cubicBezTo>
                <a:cubicBezTo>
                  <a:pt x="2573464" y="1863408"/>
                  <a:pt x="2597658" y="1884172"/>
                  <a:pt x="2542286" y="1884172"/>
                </a:cubicBezTo>
                <a:lnTo>
                  <a:pt x="2528380" y="1884172"/>
                </a:lnTo>
                <a:cubicBezTo>
                  <a:pt x="2559558" y="1856486"/>
                  <a:pt x="2531872" y="1821815"/>
                  <a:pt x="2566480" y="1794129"/>
                </a:cubicBezTo>
                <a:cubicBezTo>
                  <a:pt x="2563051" y="1790637"/>
                  <a:pt x="2559558" y="1787208"/>
                  <a:pt x="2552637" y="1787208"/>
                </a:cubicBezTo>
                <a:cubicBezTo>
                  <a:pt x="2542286" y="1787208"/>
                  <a:pt x="2542286" y="1790637"/>
                  <a:pt x="2538794" y="1797558"/>
                </a:cubicBezTo>
                <a:cubicBezTo>
                  <a:pt x="2538794" y="1762951"/>
                  <a:pt x="2542286" y="1724851"/>
                  <a:pt x="2566480" y="1693672"/>
                </a:cubicBezTo>
                <a:cubicBezTo>
                  <a:pt x="2583815" y="1669415"/>
                  <a:pt x="2642680" y="1641729"/>
                  <a:pt x="2649601" y="1610551"/>
                </a:cubicBezTo>
                <a:cubicBezTo>
                  <a:pt x="2656586" y="1645158"/>
                  <a:pt x="2750058" y="1648651"/>
                  <a:pt x="2750058" y="1679829"/>
                </a:cubicBezTo>
                <a:cubicBezTo>
                  <a:pt x="2750058" y="1690180"/>
                  <a:pt x="2743137" y="1697101"/>
                  <a:pt x="2743137" y="1707515"/>
                </a:cubicBezTo>
                <a:cubicBezTo>
                  <a:pt x="2743137" y="1724851"/>
                  <a:pt x="2750058" y="1790637"/>
                  <a:pt x="2781237" y="1790637"/>
                </a:cubicBezTo>
                <a:cubicBezTo>
                  <a:pt x="2805494" y="1790637"/>
                  <a:pt x="2805494" y="1742186"/>
                  <a:pt x="2805494" y="1742186"/>
                </a:cubicBezTo>
                <a:cubicBezTo>
                  <a:pt x="2805494" y="1728280"/>
                  <a:pt x="2795080" y="1679829"/>
                  <a:pt x="2788158" y="1676337"/>
                </a:cubicBezTo>
                <a:cubicBezTo>
                  <a:pt x="2781237" y="1672908"/>
                  <a:pt x="2770886" y="1672908"/>
                  <a:pt x="2760472" y="1672908"/>
                </a:cubicBezTo>
                <a:cubicBezTo>
                  <a:pt x="2760472" y="1669415"/>
                  <a:pt x="2763901" y="1669415"/>
                  <a:pt x="2767394" y="1665986"/>
                </a:cubicBezTo>
                <a:cubicBezTo>
                  <a:pt x="2756980" y="1655572"/>
                  <a:pt x="2756980" y="1652080"/>
                  <a:pt x="2756980" y="1648651"/>
                </a:cubicBezTo>
                <a:cubicBezTo>
                  <a:pt x="2756980" y="1593215"/>
                  <a:pt x="2833180" y="1551686"/>
                  <a:pt x="2860929" y="1551686"/>
                </a:cubicBezTo>
                <a:cubicBezTo>
                  <a:pt x="2881694" y="1551686"/>
                  <a:pt x="2895537" y="1568958"/>
                  <a:pt x="2902458" y="1568958"/>
                </a:cubicBezTo>
                <a:cubicBezTo>
                  <a:pt x="2912872" y="1568958"/>
                  <a:pt x="2926715" y="1551686"/>
                  <a:pt x="2940558" y="1548193"/>
                </a:cubicBezTo>
                <a:cubicBezTo>
                  <a:pt x="2950972" y="1541272"/>
                  <a:pt x="2971737" y="1541272"/>
                  <a:pt x="2982151" y="1541272"/>
                </a:cubicBezTo>
                <a:cubicBezTo>
                  <a:pt x="2989072" y="1541272"/>
                  <a:pt x="3016758" y="1541272"/>
                  <a:pt x="3016758" y="1558608"/>
                </a:cubicBezTo>
                <a:close/>
                <a:moveTo>
                  <a:pt x="2635758" y="1600137"/>
                </a:moveTo>
                <a:cubicBezTo>
                  <a:pt x="2635758" y="1631315"/>
                  <a:pt x="2566480" y="1662493"/>
                  <a:pt x="2563051" y="1665986"/>
                </a:cubicBezTo>
                <a:cubicBezTo>
                  <a:pt x="2538794" y="1679829"/>
                  <a:pt x="2504186" y="1752537"/>
                  <a:pt x="2504186" y="1780286"/>
                </a:cubicBezTo>
                <a:lnTo>
                  <a:pt x="2504186" y="1859915"/>
                </a:lnTo>
                <a:cubicBezTo>
                  <a:pt x="2490280" y="1908429"/>
                  <a:pt x="2400237" y="1894523"/>
                  <a:pt x="2400237" y="1956880"/>
                </a:cubicBezTo>
                <a:cubicBezTo>
                  <a:pt x="2400237" y="2026158"/>
                  <a:pt x="2445258" y="2026158"/>
                  <a:pt x="2445258" y="2074672"/>
                </a:cubicBezTo>
                <a:cubicBezTo>
                  <a:pt x="2445258" y="2098929"/>
                  <a:pt x="2438337" y="2116201"/>
                  <a:pt x="2410651" y="2143951"/>
                </a:cubicBezTo>
                <a:cubicBezTo>
                  <a:pt x="2452180" y="2147380"/>
                  <a:pt x="2469515" y="2098929"/>
                  <a:pt x="2469515" y="2074672"/>
                </a:cubicBezTo>
                <a:cubicBezTo>
                  <a:pt x="2469515" y="2026158"/>
                  <a:pt x="2424494" y="2015808"/>
                  <a:pt x="2424494" y="1963801"/>
                </a:cubicBezTo>
                <a:cubicBezTo>
                  <a:pt x="2424494" y="1953451"/>
                  <a:pt x="2421064" y="1949958"/>
                  <a:pt x="2427986" y="1946529"/>
                </a:cubicBezTo>
                <a:cubicBezTo>
                  <a:pt x="2452180" y="1929193"/>
                  <a:pt x="2483358" y="1915351"/>
                  <a:pt x="2514537" y="1904937"/>
                </a:cubicBezTo>
                <a:cubicBezTo>
                  <a:pt x="2524951" y="1901508"/>
                  <a:pt x="2545715" y="1901508"/>
                  <a:pt x="2552637" y="1901508"/>
                </a:cubicBezTo>
                <a:cubicBezTo>
                  <a:pt x="2580386" y="1901508"/>
                  <a:pt x="2608072" y="1908429"/>
                  <a:pt x="2625408" y="1925701"/>
                </a:cubicBezTo>
                <a:cubicBezTo>
                  <a:pt x="2666937" y="1960372"/>
                  <a:pt x="2621915" y="2012315"/>
                  <a:pt x="2680780" y="2040001"/>
                </a:cubicBezTo>
                <a:cubicBezTo>
                  <a:pt x="2694686" y="2046923"/>
                  <a:pt x="2718880" y="2043493"/>
                  <a:pt x="2739708" y="2046923"/>
                </a:cubicBezTo>
                <a:cubicBezTo>
                  <a:pt x="2756980" y="2050415"/>
                  <a:pt x="2788158" y="2074672"/>
                  <a:pt x="2798572" y="2098929"/>
                </a:cubicBezTo>
                <a:cubicBezTo>
                  <a:pt x="2808922" y="2116201"/>
                  <a:pt x="2795080" y="2154301"/>
                  <a:pt x="2829751" y="2154301"/>
                </a:cubicBezTo>
                <a:cubicBezTo>
                  <a:pt x="2840101" y="2154301"/>
                  <a:pt x="2881694" y="2143951"/>
                  <a:pt x="2888615" y="2143951"/>
                </a:cubicBezTo>
                <a:cubicBezTo>
                  <a:pt x="2930208" y="2143951"/>
                  <a:pt x="2940558" y="2168144"/>
                  <a:pt x="2940558" y="2199323"/>
                </a:cubicBezTo>
                <a:cubicBezTo>
                  <a:pt x="2940558" y="2233994"/>
                  <a:pt x="2895537" y="2279015"/>
                  <a:pt x="2878201" y="2296351"/>
                </a:cubicBezTo>
                <a:cubicBezTo>
                  <a:pt x="2881694" y="2299780"/>
                  <a:pt x="2878201" y="2299780"/>
                  <a:pt x="2885122" y="2299780"/>
                </a:cubicBezTo>
                <a:cubicBezTo>
                  <a:pt x="2926715" y="2299780"/>
                  <a:pt x="2933637" y="2247837"/>
                  <a:pt x="3013329" y="2247837"/>
                </a:cubicBezTo>
                <a:cubicBezTo>
                  <a:pt x="3092958" y="2247837"/>
                  <a:pt x="3120644" y="2317115"/>
                  <a:pt x="3120644" y="2365566"/>
                </a:cubicBezTo>
                <a:cubicBezTo>
                  <a:pt x="3120644" y="2452180"/>
                  <a:pt x="3054858" y="2441766"/>
                  <a:pt x="3054858" y="2493772"/>
                </a:cubicBezTo>
                <a:cubicBezTo>
                  <a:pt x="3054858" y="2504123"/>
                  <a:pt x="3065272" y="2521458"/>
                  <a:pt x="3065272" y="2528380"/>
                </a:cubicBezTo>
                <a:cubicBezTo>
                  <a:pt x="3065272" y="2549144"/>
                  <a:pt x="2985580" y="2566480"/>
                  <a:pt x="2978658" y="2569972"/>
                </a:cubicBezTo>
                <a:cubicBezTo>
                  <a:pt x="2982151" y="2524887"/>
                  <a:pt x="2916301" y="2493772"/>
                  <a:pt x="2888615" y="2500694"/>
                </a:cubicBezTo>
                <a:cubicBezTo>
                  <a:pt x="2919794" y="2455672"/>
                  <a:pt x="2822829" y="2369058"/>
                  <a:pt x="2781237" y="2389823"/>
                </a:cubicBezTo>
                <a:cubicBezTo>
                  <a:pt x="2781237" y="2382901"/>
                  <a:pt x="2784729" y="2375980"/>
                  <a:pt x="2784729" y="2365566"/>
                </a:cubicBezTo>
                <a:cubicBezTo>
                  <a:pt x="2784729" y="2282444"/>
                  <a:pt x="2625408" y="2282444"/>
                  <a:pt x="2614994" y="2279015"/>
                </a:cubicBezTo>
                <a:cubicBezTo>
                  <a:pt x="2632329" y="2202815"/>
                  <a:pt x="2535364" y="2157794"/>
                  <a:pt x="2483358" y="2157794"/>
                </a:cubicBezTo>
                <a:cubicBezTo>
                  <a:pt x="2473008" y="2157794"/>
                  <a:pt x="2424494" y="2168144"/>
                  <a:pt x="2417572" y="2168144"/>
                </a:cubicBezTo>
                <a:cubicBezTo>
                  <a:pt x="2407158" y="2168144"/>
                  <a:pt x="2386394" y="2140458"/>
                  <a:pt x="2369058" y="2126615"/>
                </a:cubicBezTo>
                <a:cubicBezTo>
                  <a:pt x="2348294" y="2109280"/>
                  <a:pt x="2324037" y="2116201"/>
                  <a:pt x="2306764" y="2109280"/>
                </a:cubicBezTo>
                <a:cubicBezTo>
                  <a:pt x="2296351" y="2109280"/>
                  <a:pt x="2272094" y="2064258"/>
                  <a:pt x="2272094" y="2050415"/>
                </a:cubicBezTo>
                <a:lnTo>
                  <a:pt x="2272094" y="1960372"/>
                </a:lnTo>
                <a:cubicBezTo>
                  <a:pt x="2299843" y="1974215"/>
                  <a:pt x="2337943" y="1960372"/>
                  <a:pt x="2372551" y="1960372"/>
                </a:cubicBezTo>
                <a:cubicBezTo>
                  <a:pt x="2341372" y="1956880"/>
                  <a:pt x="2306764" y="1953451"/>
                  <a:pt x="2272094" y="1949958"/>
                </a:cubicBezTo>
                <a:cubicBezTo>
                  <a:pt x="2272094" y="1915351"/>
                  <a:pt x="2275586" y="1908429"/>
                  <a:pt x="2275586" y="1901508"/>
                </a:cubicBezTo>
                <a:cubicBezTo>
                  <a:pt x="2282508" y="1904937"/>
                  <a:pt x="2289429" y="1911858"/>
                  <a:pt x="2299843" y="1911858"/>
                </a:cubicBezTo>
                <a:cubicBezTo>
                  <a:pt x="2292858" y="1904937"/>
                  <a:pt x="2275586" y="1901508"/>
                  <a:pt x="2275586" y="1891093"/>
                </a:cubicBezTo>
                <a:cubicBezTo>
                  <a:pt x="2275586" y="1884172"/>
                  <a:pt x="2282508" y="1859915"/>
                  <a:pt x="2285937" y="1842580"/>
                </a:cubicBezTo>
                <a:cubicBezTo>
                  <a:pt x="2317115" y="1721358"/>
                  <a:pt x="2486851" y="1617472"/>
                  <a:pt x="2583815" y="1565529"/>
                </a:cubicBezTo>
                <a:cubicBezTo>
                  <a:pt x="2594229" y="1558608"/>
                  <a:pt x="2604580" y="1548193"/>
                  <a:pt x="2608072" y="1537780"/>
                </a:cubicBezTo>
                <a:cubicBezTo>
                  <a:pt x="2614994" y="1558608"/>
                  <a:pt x="2635758" y="1593215"/>
                  <a:pt x="2635758" y="1600137"/>
                </a:cubicBezTo>
                <a:close/>
                <a:moveTo>
                  <a:pt x="4900930" y="1787208"/>
                </a:moveTo>
                <a:cubicBezTo>
                  <a:pt x="4914774" y="1690180"/>
                  <a:pt x="4945951" y="1579372"/>
                  <a:pt x="5015230" y="1534351"/>
                </a:cubicBezTo>
                <a:cubicBezTo>
                  <a:pt x="4935537" y="1610551"/>
                  <a:pt x="4928616" y="1707515"/>
                  <a:pt x="4900930" y="1787208"/>
                </a:cubicBezTo>
                <a:close/>
                <a:moveTo>
                  <a:pt x="4630801" y="1537780"/>
                </a:moveTo>
                <a:cubicBezTo>
                  <a:pt x="4641151" y="1541272"/>
                  <a:pt x="4703509" y="1575880"/>
                  <a:pt x="4703509" y="1596708"/>
                </a:cubicBezTo>
                <a:cubicBezTo>
                  <a:pt x="4703509" y="1610551"/>
                  <a:pt x="4658487" y="1693672"/>
                  <a:pt x="4658487" y="1752537"/>
                </a:cubicBezTo>
                <a:cubicBezTo>
                  <a:pt x="4658487" y="1773301"/>
                  <a:pt x="4668901" y="1814893"/>
                  <a:pt x="4679251" y="1839151"/>
                </a:cubicBezTo>
                <a:cubicBezTo>
                  <a:pt x="4682744" y="1849501"/>
                  <a:pt x="4696587" y="1859915"/>
                  <a:pt x="4703509" y="1873758"/>
                </a:cubicBezTo>
                <a:cubicBezTo>
                  <a:pt x="4707001" y="1880680"/>
                  <a:pt x="4707001" y="1898015"/>
                  <a:pt x="4710430" y="1908429"/>
                </a:cubicBezTo>
                <a:cubicBezTo>
                  <a:pt x="4720844" y="1929193"/>
                  <a:pt x="4734687" y="1956880"/>
                  <a:pt x="4741609" y="1984629"/>
                </a:cubicBezTo>
                <a:cubicBezTo>
                  <a:pt x="4748530" y="2008823"/>
                  <a:pt x="4755451" y="2053908"/>
                  <a:pt x="4765866" y="2081593"/>
                </a:cubicBezTo>
                <a:cubicBezTo>
                  <a:pt x="4769295" y="2071180"/>
                  <a:pt x="4772787" y="2057337"/>
                  <a:pt x="4772787" y="2050415"/>
                </a:cubicBezTo>
                <a:cubicBezTo>
                  <a:pt x="4772787" y="1994980"/>
                  <a:pt x="4717351" y="1904937"/>
                  <a:pt x="4717351" y="1870329"/>
                </a:cubicBezTo>
                <a:cubicBezTo>
                  <a:pt x="4717351" y="1863408"/>
                  <a:pt x="4720844" y="1846072"/>
                  <a:pt x="4720844" y="1835658"/>
                </a:cubicBezTo>
                <a:cubicBezTo>
                  <a:pt x="4724274" y="1828737"/>
                  <a:pt x="4724274" y="1814893"/>
                  <a:pt x="4727766" y="1811401"/>
                </a:cubicBezTo>
                <a:cubicBezTo>
                  <a:pt x="4734687" y="1797558"/>
                  <a:pt x="4790123" y="1776793"/>
                  <a:pt x="4797044" y="1776793"/>
                </a:cubicBezTo>
                <a:cubicBezTo>
                  <a:pt x="4803966" y="1776793"/>
                  <a:pt x="4810887" y="1787208"/>
                  <a:pt x="4824730" y="1794129"/>
                </a:cubicBezTo>
                <a:cubicBezTo>
                  <a:pt x="4831651" y="1797558"/>
                  <a:pt x="4848987" y="1797558"/>
                  <a:pt x="4862830" y="1804480"/>
                </a:cubicBezTo>
                <a:cubicBezTo>
                  <a:pt x="4880166" y="1814893"/>
                  <a:pt x="4887087" y="1846072"/>
                  <a:pt x="4897437" y="1856486"/>
                </a:cubicBezTo>
                <a:cubicBezTo>
                  <a:pt x="4904423" y="1859915"/>
                  <a:pt x="4914774" y="1856486"/>
                  <a:pt x="4925187" y="1856486"/>
                </a:cubicBezTo>
                <a:cubicBezTo>
                  <a:pt x="4928616" y="1859915"/>
                  <a:pt x="4932109" y="1863408"/>
                  <a:pt x="4935537" y="1873758"/>
                </a:cubicBezTo>
                <a:cubicBezTo>
                  <a:pt x="4935537" y="1891093"/>
                  <a:pt x="4935537" y="1911858"/>
                  <a:pt x="4942523" y="1932623"/>
                </a:cubicBezTo>
                <a:cubicBezTo>
                  <a:pt x="4942523" y="1939608"/>
                  <a:pt x="4952874" y="1946529"/>
                  <a:pt x="4952874" y="1953451"/>
                </a:cubicBezTo>
                <a:cubicBezTo>
                  <a:pt x="4952874" y="1963801"/>
                  <a:pt x="4928616" y="1984629"/>
                  <a:pt x="4921695" y="2001901"/>
                </a:cubicBezTo>
                <a:cubicBezTo>
                  <a:pt x="4887087" y="2064258"/>
                  <a:pt x="4873244" y="2133537"/>
                  <a:pt x="4873244" y="2199323"/>
                </a:cubicBezTo>
                <a:cubicBezTo>
                  <a:pt x="4869751" y="2171637"/>
                  <a:pt x="4869751" y="2133537"/>
                  <a:pt x="4831651" y="2109280"/>
                </a:cubicBezTo>
                <a:cubicBezTo>
                  <a:pt x="4810887" y="2095437"/>
                  <a:pt x="4786630" y="2105851"/>
                  <a:pt x="4769295" y="2095437"/>
                </a:cubicBezTo>
                <a:cubicBezTo>
                  <a:pt x="4745101" y="2085023"/>
                  <a:pt x="4731195" y="2057337"/>
                  <a:pt x="4713923" y="2040001"/>
                </a:cubicBezTo>
                <a:cubicBezTo>
                  <a:pt x="4679251" y="1991551"/>
                  <a:pt x="4672330" y="1949958"/>
                  <a:pt x="4654995" y="1904937"/>
                </a:cubicBezTo>
                <a:cubicBezTo>
                  <a:pt x="4654995" y="1904937"/>
                  <a:pt x="4651566" y="1901508"/>
                  <a:pt x="4651566" y="1911858"/>
                </a:cubicBezTo>
                <a:cubicBezTo>
                  <a:pt x="4651566" y="1953451"/>
                  <a:pt x="4689666" y="2019237"/>
                  <a:pt x="4713923" y="2057337"/>
                </a:cubicBezTo>
                <a:cubicBezTo>
                  <a:pt x="4703509" y="2057337"/>
                  <a:pt x="4686174" y="2067751"/>
                  <a:pt x="4679251" y="2067751"/>
                </a:cubicBezTo>
                <a:cubicBezTo>
                  <a:pt x="4658487" y="2067751"/>
                  <a:pt x="4634230" y="1994980"/>
                  <a:pt x="4627309" y="1977708"/>
                </a:cubicBezTo>
                <a:cubicBezTo>
                  <a:pt x="4603051" y="1904937"/>
                  <a:pt x="4596130" y="1825308"/>
                  <a:pt x="4592701" y="1752537"/>
                </a:cubicBezTo>
                <a:cubicBezTo>
                  <a:pt x="4589209" y="1776793"/>
                  <a:pt x="4585716" y="1814893"/>
                  <a:pt x="4585716" y="1825308"/>
                </a:cubicBezTo>
                <a:cubicBezTo>
                  <a:pt x="4585716" y="1901508"/>
                  <a:pt x="4603051" y="1998472"/>
                  <a:pt x="4665409" y="2074672"/>
                </a:cubicBezTo>
                <a:lnTo>
                  <a:pt x="4665409" y="2085023"/>
                </a:lnTo>
                <a:cubicBezTo>
                  <a:pt x="4564951" y="2057337"/>
                  <a:pt x="4568444" y="1960372"/>
                  <a:pt x="4547680" y="1901508"/>
                </a:cubicBezTo>
                <a:cubicBezTo>
                  <a:pt x="4544187" y="1904937"/>
                  <a:pt x="4544187" y="1908429"/>
                  <a:pt x="4544187" y="1915351"/>
                </a:cubicBezTo>
                <a:cubicBezTo>
                  <a:pt x="4544187" y="1956880"/>
                  <a:pt x="4564951" y="2012315"/>
                  <a:pt x="4582287" y="2043493"/>
                </a:cubicBezTo>
                <a:cubicBezTo>
                  <a:pt x="4592701" y="2060829"/>
                  <a:pt x="4658487" y="2091944"/>
                  <a:pt x="4658487" y="2095437"/>
                </a:cubicBezTo>
                <a:cubicBezTo>
                  <a:pt x="4658487" y="2147380"/>
                  <a:pt x="4620387" y="2109280"/>
                  <a:pt x="4606544" y="2175129"/>
                </a:cubicBezTo>
                <a:cubicBezTo>
                  <a:pt x="4575366" y="2161223"/>
                  <a:pt x="4568444" y="2130044"/>
                  <a:pt x="4554601" y="2112772"/>
                </a:cubicBezTo>
                <a:cubicBezTo>
                  <a:pt x="4537266" y="2085023"/>
                  <a:pt x="4478401" y="2064258"/>
                  <a:pt x="4471480" y="2026158"/>
                </a:cubicBezTo>
                <a:cubicBezTo>
                  <a:pt x="4464495" y="1994980"/>
                  <a:pt x="4447223" y="1960372"/>
                  <a:pt x="4412551" y="1932623"/>
                </a:cubicBezTo>
                <a:cubicBezTo>
                  <a:pt x="4395280" y="1918780"/>
                  <a:pt x="4371023" y="1915351"/>
                  <a:pt x="4357180" y="1908429"/>
                </a:cubicBezTo>
                <a:cubicBezTo>
                  <a:pt x="4332923" y="1898015"/>
                  <a:pt x="4315587" y="1873758"/>
                  <a:pt x="4315587" y="1859915"/>
                </a:cubicBezTo>
                <a:cubicBezTo>
                  <a:pt x="4315587" y="1852993"/>
                  <a:pt x="4336351" y="1842580"/>
                  <a:pt x="4336351" y="1835658"/>
                </a:cubicBezTo>
                <a:cubicBezTo>
                  <a:pt x="4336351" y="1825308"/>
                  <a:pt x="4329430" y="1811401"/>
                  <a:pt x="4329430" y="1804480"/>
                </a:cubicBezTo>
                <a:cubicBezTo>
                  <a:pt x="4329430" y="1780286"/>
                  <a:pt x="4332923" y="1759458"/>
                  <a:pt x="4364101" y="1759458"/>
                </a:cubicBezTo>
                <a:cubicBezTo>
                  <a:pt x="4374451" y="1759458"/>
                  <a:pt x="4398709" y="1769872"/>
                  <a:pt x="4419474" y="1780286"/>
                </a:cubicBezTo>
                <a:cubicBezTo>
                  <a:pt x="4419474" y="1780286"/>
                  <a:pt x="4422966" y="1780286"/>
                  <a:pt x="4422966" y="1773301"/>
                </a:cubicBezTo>
                <a:cubicBezTo>
                  <a:pt x="4422966" y="1766380"/>
                  <a:pt x="4391787" y="1728280"/>
                  <a:pt x="4391787" y="1711008"/>
                </a:cubicBezTo>
                <a:cubicBezTo>
                  <a:pt x="4391787" y="1686751"/>
                  <a:pt x="4422966" y="1693672"/>
                  <a:pt x="4429887" y="1686751"/>
                </a:cubicBezTo>
                <a:cubicBezTo>
                  <a:pt x="4433380" y="1676337"/>
                  <a:pt x="4429887" y="1662493"/>
                  <a:pt x="4429887" y="1648651"/>
                </a:cubicBezTo>
                <a:cubicBezTo>
                  <a:pt x="4433380" y="1627886"/>
                  <a:pt x="4447223" y="1607058"/>
                  <a:pt x="4464495" y="1607058"/>
                </a:cubicBezTo>
                <a:cubicBezTo>
                  <a:pt x="4471480" y="1607058"/>
                  <a:pt x="4492244" y="1613980"/>
                  <a:pt x="4502595" y="1613980"/>
                </a:cubicBezTo>
                <a:cubicBezTo>
                  <a:pt x="4523423" y="1613980"/>
                  <a:pt x="4530344" y="1579372"/>
                  <a:pt x="4530344" y="1572451"/>
                </a:cubicBezTo>
                <a:cubicBezTo>
                  <a:pt x="4530344" y="1565529"/>
                  <a:pt x="4558030" y="1537780"/>
                  <a:pt x="4568444" y="1534351"/>
                </a:cubicBezTo>
                <a:lnTo>
                  <a:pt x="4592701" y="1534351"/>
                </a:lnTo>
                <a:cubicBezTo>
                  <a:pt x="4599623" y="1534351"/>
                  <a:pt x="4616895" y="1530858"/>
                  <a:pt x="4630801" y="1537780"/>
                </a:cubicBezTo>
                <a:close/>
                <a:moveTo>
                  <a:pt x="4810887" y="1565529"/>
                </a:moveTo>
                <a:cubicBezTo>
                  <a:pt x="4821237" y="1558608"/>
                  <a:pt x="4838574" y="1548193"/>
                  <a:pt x="4848987" y="1548193"/>
                </a:cubicBezTo>
                <a:cubicBezTo>
                  <a:pt x="4866323" y="1548193"/>
                  <a:pt x="4869751" y="1565529"/>
                  <a:pt x="4869751" y="1572451"/>
                </a:cubicBezTo>
                <a:cubicBezTo>
                  <a:pt x="4869751" y="1579372"/>
                  <a:pt x="4855909" y="1596708"/>
                  <a:pt x="4855909" y="1607058"/>
                </a:cubicBezTo>
                <a:cubicBezTo>
                  <a:pt x="4855909" y="1613980"/>
                  <a:pt x="4862830" y="1624393"/>
                  <a:pt x="4862830" y="1634808"/>
                </a:cubicBezTo>
                <a:cubicBezTo>
                  <a:pt x="4862830" y="1662493"/>
                  <a:pt x="4824730" y="1728280"/>
                  <a:pt x="4800474" y="1749108"/>
                </a:cubicBezTo>
                <a:cubicBezTo>
                  <a:pt x="4783201" y="1762951"/>
                  <a:pt x="4758944" y="1766380"/>
                  <a:pt x="4745101" y="1773301"/>
                </a:cubicBezTo>
                <a:cubicBezTo>
                  <a:pt x="4696587" y="1794129"/>
                  <a:pt x="4707001" y="1832229"/>
                  <a:pt x="4707001" y="1863408"/>
                </a:cubicBezTo>
                <a:cubicBezTo>
                  <a:pt x="4693095" y="1842580"/>
                  <a:pt x="4672330" y="1780286"/>
                  <a:pt x="4672330" y="1752537"/>
                </a:cubicBezTo>
                <a:cubicBezTo>
                  <a:pt x="4672330" y="1683258"/>
                  <a:pt x="4717351" y="1620965"/>
                  <a:pt x="4734687" y="1565529"/>
                </a:cubicBezTo>
                <a:cubicBezTo>
                  <a:pt x="4724274" y="1534351"/>
                  <a:pt x="4758944" y="1523937"/>
                  <a:pt x="4769295" y="1523937"/>
                </a:cubicBezTo>
                <a:cubicBezTo>
                  <a:pt x="4786630" y="1523937"/>
                  <a:pt x="4803966" y="1544765"/>
                  <a:pt x="4810887" y="1565529"/>
                </a:cubicBezTo>
                <a:close/>
                <a:moveTo>
                  <a:pt x="3342322" y="1530858"/>
                </a:moveTo>
                <a:cubicBezTo>
                  <a:pt x="3342322" y="1593215"/>
                  <a:pt x="3297301" y="1731772"/>
                  <a:pt x="3279965" y="1776793"/>
                </a:cubicBezTo>
                <a:cubicBezTo>
                  <a:pt x="3283458" y="1762951"/>
                  <a:pt x="3283458" y="1745615"/>
                  <a:pt x="3283458" y="1731772"/>
                </a:cubicBezTo>
                <a:cubicBezTo>
                  <a:pt x="3300794" y="1659065"/>
                  <a:pt x="3321558" y="1582865"/>
                  <a:pt x="3338894" y="1513586"/>
                </a:cubicBezTo>
                <a:cubicBezTo>
                  <a:pt x="3342322" y="1520508"/>
                  <a:pt x="3342322" y="1523937"/>
                  <a:pt x="3342322" y="1530858"/>
                </a:cubicBezTo>
                <a:close/>
                <a:moveTo>
                  <a:pt x="5098351" y="1492758"/>
                </a:moveTo>
                <a:cubicBezTo>
                  <a:pt x="5126037" y="1496251"/>
                  <a:pt x="5132959" y="1534351"/>
                  <a:pt x="5160709" y="1534351"/>
                </a:cubicBezTo>
                <a:cubicBezTo>
                  <a:pt x="5167630" y="1534351"/>
                  <a:pt x="5184966" y="1523937"/>
                  <a:pt x="5191887" y="1523937"/>
                </a:cubicBezTo>
                <a:cubicBezTo>
                  <a:pt x="5219574" y="1523937"/>
                  <a:pt x="5226495" y="1565529"/>
                  <a:pt x="5236909" y="1572451"/>
                </a:cubicBezTo>
                <a:cubicBezTo>
                  <a:pt x="5243830" y="1579372"/>
                  <a:pt x="5261166" y="1582865"/>
                  <a:pt x="5275009" y="1593215"/>
                </a:cubicBezTo>
                <a:cubicBezTo>
                  <a:pt x="5292281" y="1607058"/>
                  <a:pt x="5302695" y="1631315"/>
                  <a:pt x="5313109" y="1648651"/>
                </a:cubicBezTo>
                <a:cubicBezTo>
                  <a:pt x="5309616" y="1652080"/>
                  <a:pt x="5302695" y="1655572"/>
                  <a:pt x="5299266" y="1659065"/>
                </a:cubicBezTo>
                <a:cubicBezTo>
                  <a:pt x="5278437" y="1617472"/>
                  <a:pt x="5236909" y="1596708"/>
                  <a:pt x="5212651" y="1596708"/>
                </a:cubicBezTo>
                <a:cubicBezTo>
                  <a:pt x="5205730" y="1596708"/>
                  <a:pt x="5188395" y="1607058"/>
                  <a:pt x="5178044" y="1607058"/>
                </a:cubicBezTo>
                <a:cubicBezTo>
                  <a:pt x="5171059" y="1607058"/>
                  <a:pt x="5150295" y="1589786"/>
                  <a:pt x="5129530" y="1589786"/>
                </a:cubicBezTo>
                <a:cubicBezTo>
                  <a:pt x="5122609" y="1589786"/>
                  <a:pt x="5112195" y="1593215"/>
                  <a:pt x="5101844" y="1596708"/>
                </a:cubicBezTo>
                <a:cubicBezTo>
                  <a:pt x="5112195" y="1551686"/>
                  <a:pt x="5084509" y="1544765"/>
                  <a:pt x="5084509" y="1523937"/>
                </a:cubicBezTo>
                <a:cubicBezTo>
                  <a:pt x="5084509" y="1517015"/>
                  <a:pt x="5091430" y="1503172"/>
                  <a:pt x="5091430" y="1492758"/>
                </a:cubicBezTo>
                <a:lnTo>
                  <a:pt x="5098351" y="1492758"/>
                </a:lnTo>
                <a:close/>
                <a:moveTo>
                  <a:pt x="4734687" y="1402715"/>
                </a:moveTo>
                <a:cubicBezTo>
                  <a:pt x="4738116" y="1406208"/>
                  <a:pt x="4738116" y="1409637"/>
                  <a:pt x="4738116" y="1413129"/>
                </a:cubicBezTo>
                <a:cubicBezTo>
                  <a:pt x="4731195" y="1406208"/>
                  <a:pt x="4724274" y="1402715"/>
                  <a:pt x="4717351" y="1402715"/>
                </a:cubicBezTo>
                <a:cubicBezTo>
                  <a:pt x="4696587" y="1402715"/>
                  <a:pt x="4689666" y="1426972"/>
                  <a:pt x="4689666" y="1433893"/>
                </a:cubicBezTo>
                <a:cubicBezTo>
                  <a:pt x="4689666" y="1485837"/>
                  <a:pt x="4724274" y="1499680"/>
                  <a:pt x="4724274" y="1513586"/>
                </a:cubicBezTo>
                <a:cubicBezTo>
                  <a:pt x="4724274" y="1523937"/>
                  <a:pt x="4717351" y="1562037"/>
                  <a:pt x="4710430" y="1582865"/>
                </a:cubicBezTo>
                <a:cubicBezTo>
                  <a:pt x="4675823" y="1530858"/>
                  <a:pt x="4623816" y="1513586"/>
                  <a:pt x="4582287" y="1513586"/>
                </a:cubicBezTo>
                <a:cubicBezTo>
                  <a:pt x="4554601" y="1513586"/>
                  <a:pt x="4530344" y="1530858"/>
                  <a:pt x="4513009" y="1565529"/>
                </a:cubicBezTo>
                <a:cubicBezTo>
                  <a:pt x="4457574" y="1541272"/>
                  <a:pt x="4402201" y="1534351"/>
                  <a:pt x="4346766" y="1544765"/>
                </a:cubicBezTo>
                <a:cubicBezTo>
                  <a:pt x="4353687" y="1513586"/>
                  <a:pt x="4405630" y="1430465"/>
                  <a:pt x="4426395" y="1430465"/>
                </a:cubicBezTo>
                <a:cubicBezTo>
                  <a:pt x="4433380" y="1430465"/>
                  <a:pt x="4443730" y="1437386"/>
                  <a:pt x="4450651" y="1437386"/>
                </a:cubicBezTo>
                <a:cubicBezTo>
                  <a:pt x="4461066" y="1437386"/>
                  <a:pt x="4485323" y="1426972"/>
                  <a:pt x="4502595" y="1416558"/>
                </a:cubicBezTo>
                <a:cubicBezTo>
                  <a:pt x="4516501" y="1444308"/>
                  <a:pt x="4551109" y="1447737"/>
                  <a:pt x="4578795" y="1447737"/>
                </a:cubicBezTo>
                <a:cubicBezTo>
                  <a:pt x="4606544" y="1447737"/>
                  <a:pt x="4672330" y="1440815"/>
                  <a:pt x="4682744" y="1395793"/>
                </a:cubicBezTo>
                <a:cubicBezTo>
                  <a:pt x="4703509" y="1399286"/>
                  <a:pt x="4720844" y="1402715"/>
                  <a:pt x="4734687" y="1402715"/>
                </a:cubicBezTo>
                <a:close/>
                <a:moveTo>
                  <a:pt x="3259201" y="1568958"/>
                </a:moveTo>
                <a:cubicBezTo>
                  <a:pt x="3259201" y="1655572"/>
                  <a:pt x="3224594" y="1762951"/>
                  <a:pt x="3196844" y="1852993"/>
                </a:cubicBezTo>
                <a:cubicBezTo>
                  <a:pt x="3203765" y="1735201"/>
                  <a:pt x="3245358" y="1662493"/>
                  <a:pt x="3245358" y="1555115"/>
                </a:cubicBezTo>
                <a:cubicBezTo>
                  <a:pt x="3245358" y="1506665"/>
                  <a:pt x="3231515" y="1444308"/>
                  <a:pt x="3221101" y="1395793"/>
                </a:cubicBezTo>
                <a:cubicBezTo>
                  <a:pt x="3238437" y="1416558"/>
                  <a:pt x="3259201" y="1523937"/>
                  <a:pt x="3259201" y="1568958"/>
                </a:cubicBezTo>
                <a:close/>
                <a:moveTo>
                  <a:pt x="4821237" y="1378458"/>
                </a:moveTo>
                <a:lnTo>
                  <a:pt x="4765866" y="1378458"/>
                </a:lnTo>
                <a:cubicBezTo>
                  <a:pt x="4772787" y="1375029"/>
                  <a:pt x="4779709" y="1371537"/>
                  <a:pt x="4790123" y="1371537"/>
                </a:cubicBezTo>
                <a:cubicBezTo>
                  <a:pt x="4797044" y="1371537"/>
                  <a:pt x="4810887" y="1375029"/>
                  <a:pt x="4821237" y="1378458"/>
                </a:cubicBezTo>
                <a:close/>
                <a:moveTo>
                  <a:pt x="4939030" y="1381951"/>
                </a:moveTo>
                <a:cubicBezTo>
                  <a:pt x="4945951" y="1385443"/>
                  <a:pt x="4959795" y="1381951"/>
                  <a:pt x="4970209" y="1388872"/>
                </a:cubicBezTo>
                <a:cubicBezTo>
                  <a:pt x="4980623" y="1395793"/>
                  <a:pt x="4990974" y="1416558"/>
                  <a:pt x="5004816" y="1423543"/>
                </a:cubicBezTo>
                <a:cubicBezTo>
                  <a:pt x="5011737" y="1430465"/>
                  <a:pt x="5029074" y="1420051"/>
                  <a:pt x="5042916" y="1430465"/>
                </a:cubicBezTo>
                <a:cubicBezTo>
                  <a:pt x="5070666" y="1451229"/>
                  <a:pt x="5077587" y="1471993"/>
                  <a:pt x="5077587" y="1496251"/>
                </a:cubicBezTo>
                <a:cubicBezTo>
                  <a:pt x="5077587" y="1503172"/>
                  <a:pt x="5063744" y="1517015"/>
                  <a:pt x="5063744" y="1523937"/>
                </a:cubicBezTo>
                <a:cubicBezTo>
                  <a:pt x="5063744" y="1537780"/>
                  <a:pt x="5094859" y="1562037"/>
                  <a:pt x="5094859" y="1582865"/>
                </a:cubicBezTo>
                <a:cubicBezTo>
                  <a:pt x="5094859" y="1603629"/>
                  <a:pt x="5084509" y="1610551"/>
                  <a:pt x="5060251" y="1617472"/>
                </a:cubicBezTo>
                <a:cubicBezTo>
                  <a:pt x="5042916" y="1624393"/>
                  <a:pt x="5018659" y="1627886"/>
                  <a:pt x="5008309" y="1652080"/>
                </a:cubicBezTo>
                <a:cubicBezTo>
                  <a:pt x="4966716" y="1721358"/>
                  <a:pt x="4942523" y="1783715"/>
                  <a:pt x="4935537" y="1856486"/>
                </a:cubicBezTo>
                <a:cubicBezTo>
                  <a:pt x="4928616" y="1842580"/>
                  <a:pt x="4914774" y="1835658"/>
                  <a:pt x="4907851" y="1846072"/>
                </a:cubicBezTo>
                <a:cubicBezTo>
                  <a:pt x="4897437" y="1828737"/>
                  <a:pt x="4890516" y="1801051"/>
                  <a:pt x="4866323" y="1787208"/>
                </a:cubicBezTo>
                <a:cubicBezTo>
                  <a:pt x="4855909" y="1780286"/>
                  <a:pt x="4845495" y="1780286"/>
                  <a:pt x="4835144" y="1780286"/>
                </a:cubicBezTo>
                <a:cubicBezTo>
                  <a:pt x="4824730" y="1776793"/>
                  <a:pt x="4821237" y="1769872"/>
                  <a:pt x="4814316" y="1766380"/>
                </a:cubicBezTo>
                <a:cubicBezTo>
                  <a:pt x="4852416" y="1728280"/>
                  <a:pt x="4869751" y="1672908"/>
                  <a:pt x="4880166" y="1638237"/>
                </a:cubicBezTo>
                <a:cubicBezTo>
                  <a:pt x="4880166" y="1617472"/>
                  <a:pt x="4876674" y="1610551"/>
                  <a:pt x="4883595" y="1586293"/>
                </a:cubicBezTo>
                <a:cubicBezTo>
                  <a:pt x="4887087" y="1582865"/>
                  <a:pt x="4887087" y="1582865"/>
                  <a:pt x="4887087" y="1572451"/>
                </a:cubicBezTo>
                <a:cubicBezTo>
                  <a:pt x="4887087" y="1548193"/>
                  <a:pt x="4869751" y="1534351"/>
                  <a:pt x="4852416" y="1534351"/>
                </a:cubicBezTo>
                <a:cubicBezTo>
                  <a:pt x="4842066" y="1534351"/>
                  <a:pt x="4828223" y="1541272"/>
                  <a:pt x="4817809" y="1544765"/>
                </a:cubicBezTo>
                <a:cubicBezTo>
                  <a:pt x="4803966" y="1517015"/>
                  <a:pt x="4783201" y="1506665"/>
                  <a:pt x="4769295" y="1506665"/>
                </a:cubicBezTo>
                <a:cubicBezTo>
                  <a:pt x="4758944" y="1506665"/>
                  <a:pt x="4748530" y="1513586"/>
                  <a:pt x="4738116" y="1520508"/>
                </a:cubicBezTo>
                <a:lnTo>
                  <a:pt x="4738116" y="1503172"/>
                </a:lnTo>
                <a:cubicBezTo>
                  <a:pt x="4738116" y="1492758"/>
                  <a:pt x="4720844" y="1489329"/>
                  <a:pt x="4717351" y="1482408"/>
                </a:cubicBezTo>
                <a:cubicBezTo>
                  <a:pt x="4710430" y="1468565"/>
                  <a:pt x="4707001" y="1444308"/>
                  <a:pt x="4707001" y="1437386"/>
                </a:cubicBezTo>
                <a:cubicBezTo>
                  <a:pt x="4707001" y="1426972"/>
                  <a:pt x="4710430" y="1426972"/>
                  <a:pt x="4710430" y="1423543"/>
                </a:cubicBezTo>
                <a:cubicBezTo>
                  <a:pt x="4710430" y="1423543"/>
                  <a:pt x="4707001" y="1420051"/>
                  <a:pt x="4717351" y="1420051"/>
                </a:cubicBezTo>
                <a:cubicBezTo>
                  <a:pt x="4724274" y="1420051"/>
                  <a:pt x="4741609" y="1437386"/>
                  <a:pt x="4752023" y="1444308"/>
                </a:cubicBezTo>
                <a:cubicBezTo>
                  <a:pt x="4755451" y="1437386"/>
                  <a:pt x="4765866" y="1433893"/>
                  <a:pt x="4758944" y="1409637"/>
                </a:cubicBezTo>
                <a:lnTo>
                  <a:pt x="4845495" y="1409637"/>
                </a:lnTo>
                <a:cubicBezTo>
                  <a:pt x="4848987" y="1406208"/>
                  <a:pt x="4862830" y="1395793"/>
                  <a:pt x="4862830" y="1388872"/>
                </a:cubicBezTo>
                <a:cubicBezTo>
                  <a:pt x="4859337" y="1364615"/>
                  <a:pt x="4887087" y="1361186"/>
                  <a:pt x="4894009" y="1361186"/>
                </a:cubicBezTo>
                <a:cubicBezTo>
                  <a:pt x="4907851" y="1361186"/>
                  <a:pt x="4928616" y="1378458"/>
                  <a:pt x="4939030" y="1381951"/>
                </a:cubicBezTo>
                <a:close/>
                <a:moveTo>
                  <a:pt x="4845495" y="1361186"/>
                </a:moveTo>
                <a:cubicBezTo>
                  <a:pt x="4848987" y="1361186"/>
                  <a:pt x="4855909" y="1357693"/>
                  <a:pt x="4859337" y="1357693"/>
                </a:cubicBezTo>
                <a:cubicBezTo>
                  <a:pt x="4855909" y="1361186"/>
                  <a:pt x="4852416" y="1364615"/>
                  <a:pt x="4845495" y="1361186"/>
                </a:cubicBezTo>
                <a:close/>
                <a:moveTo>
                  <a:pt x="1551686" y="1527429"/>
                </a:moveTo>
                <a:cubicBezTo>
                  <a:pt x="1454721" y="1413129"/>
                  <a:pt x="1330008" y="1406208"/>
                  <a:pt x="1229551" y="1357693"/>
                </a:cubicBezTo>
                <a:cubicBezTo>
                  <a:pt x="1226121" y="1357693"/>
                  <a:pt x="1226121" y="1350772"/>
                  <a:pt x="1229551" y="1350772"/>
                </a:cubicBezTo>
                <a:cubicBezTo>
                  <a:pt x="1340421" y="1392365"/>
                  <a:pt x="1527429" y="1406208"/>
                  <a:pt x="1551686" y="1527429"/>
                </a:cubicBezTo>
                <a:close/>
                <a:moveTo>
                  <a:pt x="4239387" y="1371537"/>
                </a:moveTo>
                <a:cubicBezTo>
                  <a:pt x="4240530" y="1372743"/>
                  <a:pt x="4240912" y="1373124"/>
                  <a:pt x="4240912" y="1373505"/>
                </a:cubicBezTo>
                <a:cubicBezTo>
                  <a:pt x="4240912" y="1374267"/>
                  <a:pt x="4239387" y="1375029"/>
                  <a:pt x="4239387" y="1381951"/>
                </a:cubicBezTo>
                <a:lnTo>
                  <a:pt x="4239387" y="1392365"/>
                </a:lnTo>
                <a:cubicBezTo>
                  <a:pt x="4239387" y="1392365"/>
                  <a:pt x="4235958" y="1395793"/>
                  <a:pt x="4246309" y="1395793"/>
                </a:cubicBezTo>
                <a:cubicBezTo>
                  <a:pt x="4253230" y="1395793"/>
                  <a:pt x="4249801" y="1385443"/>
                  <a:pt x="4260151" y="1381951"/>
                </a:cubicBezTo>
                <a:cubicBezTo>
                  <a:pt x="4267074" y="1375029"/>
                  <a:pt x="4287901" y="1378458"/>
                  <a:pt x="4294823" y="1378458"/>
                </a:cubicBezTo>
                <a:cubicBezTo>
                  <a:pt x="4353687" y="1378458"/>
                  <a:pt x="4360609" y="1402715"/>
                  <a:pt x="4360609" y="1440815"/>
                </a:cubicBezTo>
                <a:cubicBezTo>
                  <a:pt x="4360609" y="1489329"/>
                  <a:pt x="4326001" y="1510093"/>
                  <a:pt x="4312158" y="1548193"/>
                </a:cubicBezTo>
                <a:cubicBezTo>
                  <a:pt x="4301744" y="1575880"/>
                  <a:pt x="4280980" y="1600137"/>
                  <a:pt x="4274058" y="1631315"/>
                </a:cubicBezTo>
                <a:cubicBezTo>
                  <a:pt x="4256723" y="1683258"/>
                  <a:pt x="4239387" y="1742186"/>
                  <a:pt x="4190873" y="1790637"/>
                </a:cubicBezTo>
                <a:cubicBezTo>
                  <a:pt x="4135501" y="1842580"/>
                  <a:pt x="4066223" y="1884172"/>
                  <a:pt x="3996944" y="1894523"/>
                </a:cubicBezTo>
                <a:cubicBezTo>
                  <a:pt x="4048887" y="1856486"/>
                  <a:pt x="4073144" y="1814893"/>
                  <a:pt x="4073144" y="1780286"/>
                </a:cubicBezTo>
                <a:cubicBezTo>
                  <a:pt x="4073144" y="1714437"/>
                  <a:pt x="4024630" y="1697101"/>
                  <a:pt x="4024630" y="1620965"/>
                </a:cubicBezTo>
                <a:cubicBezTo>
                  <a:pt x="4024630" y="1613980"/>
                  <a:pt x="4028123" y="1589786"/>
                  <a:pt x="4028123" y="1575880"/>
                </a:cubicBezTo>
                <a:cubicBezTo>
                  <a:pt x="4031551" y="1523937"/>
                  <a:pt x="4055809" y="1454658"/>
                  <a:pt x="4100830" y="1406208"/>
                </a:cubicBezTo>
                <a:cubicBezTo>
                  <a:pt x="4104323" y="1399286"/>
                  <a:pt x="4118165" y="1395793"/>
                  <a:pt x="4128580" y="1392365"/>
                </a:cubicBezTo>
                <a:cubicBezTo>
                  <a:pt x="4138930" y="1388872"/>
                  <a:pt x="4138930" y="1364615"/>
                  <a:pt x="4142423" y="1361186"/>
                </a:cubicBezTo>
                <a:cubicBezTo>
                  <a:pt x="4156265" y="1319593"/>
                  <a:pt x="4163187" y="1319593"/>
                  <a:pt x="4190873" y="1319593"/>
                </a:cubicBezTo>
                <a:cubicBezTo>
                  <a:pt x="4215130" y="1319593"/>
                  <a:pt x="4218623" y="1326515"/>
                  <a:pt x="4239387" y="1371537"/>
                </a:cubicBezTo>
                <a:close/>
                <a:moveTo>
                  <a:pt x="1423543" y="1323086"/>
                </a:moveTo>
                <a:cubicBezTo>
                  <a:pt x="1506664" y="1357693"/>
                  <a:pt x="1551686" y="1461643"/>
                  <a:pt x="1589786" y="1530858"/>
                </a:cubicBezTo>
                <a:cubicBezTo>
                  <a:pt x="1524000" y="1461643"/>
                  <a:pt x="1482408" y="1340358"/>
                  <a:pt x="1385443" y="1316165"/>
                </a:cubicBezTo>
                <a:cubicBezTo>
                  <a:pt x="1388872" y="1316165"/>
                  <a:pt x="1385443" y="1312672"/>
                  <a:pt x="1392364" y="1312672"/>
                </a:cubicBezTo>
                <a:cubicBezTo>
                  <a:pt x="1402778" y="1312672"/>
                  <a:pt x="1413129" y="1319593"/>
                  <a:pt x="1423543" y="1323086"/>
                </a:cubicBezTo>
                <a:close/>
                <a:moveTo>
                  <a:pt x="3816858" y="1371537"/>
                </a:moveTo>
                <a:cubicBezTo>
                  <a:pt x="3782187" y="1465072"/>
                  <a:pt x="3733737" y="1572451"/>
                  <a:pt x="3636708" y="1645158"/>
                </a:cubicBezTo>
                <a:cubicBezTo>
                  <a:pt x="3619437" y="1655572"/>
                  <a:pt x="3605594" y="1672908"/>
                  <a:pt x="3588258" y="1683258"/>
                </a:cubicBezTo>
                <a:lnTo>
                  <a:pt x="3588258" y="1645158"/>
                </a:lnTo>
                <a:cubicBezTo>
                  <a:pt x="3588258" y="1610551"/>
                  <a:pt x="3619437" y="1572451"/>
                  <a:pt x="3650615" y="1541272"/>
                </a:cubicBezTo>
                <a:cubicBezTo>
                  <a:pt x="3660965" y="1527429"/>
                  <a:pt x="3681794" y="1517015"/>
                  <a:pt x="3695637" y="1499680"/>
                </a:cubicBezTo>
                <a:cubicBezTo>
                  <a:pt x="3702558" y="1489329"/>
                  <a:pt x="3702558" y="1475486"/>
                  <a:pt x="3702558" y="1461643"/>
                </a:cubicBezTo>
                <a:cubicBezTo>
                  <a:pt x="3695637" y="1402715"/>
                  <a:pt x="3761422" y="1330008"/>
                  <a:pt x="3823780" y="1319593"/>
                </a:cubicBezTo>
                <a:cubicBezTo>
                  <a:pt x="3827209" y="1319593"/>
                  <a:pt x="3841115" y="1312672"/>
                  <a:pt x="3848036" y="1309243"/>
                </a:cubicBezTo>
                <a:cubicBezTo>
                  <a:pt x="3837623" y="1330008"/>
                  <a:pt x="3823780" y="1347343"/>
                  <a:pt x="3816858" y="1371537"/>
                </a:cubicBezTo>
                <a:close/>
                <a:moveTo>
                  <a:pt x="2854008" y="1503172"/>
                </a:moveTo>
                <a:cubicBezTo>
                  <a:pt x="2840101" y="1503172"/>
                  <a:pt x="2815908" y="1503172"/>
                  <a:pt x="2805494" y="1482408"/>
                </a:cubicBezTo>
                <a:cubicBezTo>
                  <a:pt x="2788158" y="1451229"/>
                  <a:pt x="2774315" y="1395793"/>
                  <a:pt x="2774315" y="1388872"/>
                </a:cubicBezTo>
                <a:lnTo>
                  <a:pt x="2774315" y="1326515"/>
                </a:lnTo>
                <a:cubicBezTo>
                  <a:pt x="2777808" y="1316165"/>
                  <a:pt x="2777808" y="1302258"/>
                  <a:pt x="2784729" y="1295337"/>
                </a:cubicBezTo>
                <a:cubicBezTo>
                  <a:pt x="2770886" y="1368108"/>
                  <a:pt x="2798572" y="1468565"/>
                  <a:pt x="2854008" y="1503172"/>
                </a:cubicBezTo>
                <a:close/>
                <a:moveTo>
                  <a:pt x="3290380" y="1291908"/>
                </a:moveTo>
                <a:cubicBezTo>
                  <a:pt x="3293872" y="1288415"/>
                  <a:pt x="3297301" y="1284986"/>
                  <a:pt x="3297301" y="1281493"/>
                </a:cubicBezTo>
                <a:cubicBezTo>
                  <a:pt x="3300794" y="1278065"/>
                  <a:pt x="3331972" y="1288415"/>
                  <a:pt x="3318065" y="1305751"/>
                </a:cubicBezTo>
                <a:cubicBezTo>
                  <a:pt x="3328480" y="1309243"/>
                  <a:pt x="3342322" y="1316165"/>
                  <a:pt x="3349244" y="1316165"/>
                </a:cubicBezTo>
                <a:cubicBezTo>
                  <a:pt x="3359658" y="1316165"/>
                  <a:pt x="3370072" y="1302258"/>
                  <a:pt x="3376994" y="1302258"/>
                </a:cubicBezTo>
                <a:cubicBezTo>
                  <a:pt x="3397758" y="1295337"/>
                  <a:pt x="3435858" y="1295337"/>
                  <a:pt x="3442780" y="1295337"/>
                </a:cubicBezTo>
                <a:cubicBezTo>
                  <a:pt x="3480880" y="1295337"/>
                  <a:pt x="3473958" y="1288415"/>
                  <a:pt x="3518980" y="1323086"/>
                </a:cubicBezTo>
                <a:cubicBezTo>
                  <a:pt x="3525901" y="1330008"/>
                  <a:pt x="3522472" y="1343851"/>
                  <a:pt x="3529394" y="1354265"/>
                </a:cubicBezTo>
                <a:cubicBezTo>
                  <a:pt x="3609022" y="1433893"/>
                  <a:pt x="3591687" y="1423543"/>
                  <a:pt x="3591687" y="1492758"/>
                </a:cubicBezTo>
                <a:cubicBezTo>
                  <a:pt x="3591687" y="1517015"/>
                  <a:pt x="3612515" y="1499680"/>
                  <a:pt x="3612515" y="1534351"/>
                </a:cubicBezTo>
                <a:cubicBezTo>
                  <a:pt x="3612515" y="1541272"/>
                  <a:pt x="3612515" y="1544765"/>
                  <a:pt x="3609022" y="1551686"/>
                </a:cubicBezTo>
                <a:cubicBezTo>
                  <a:pt x="3598608" y="1565529"/>
                  <a:pt x="3591687" y="1582865"/>
                  <a:pt x="3581337" y="1589786"/>
                </a:cubicBezTo>
                <a:cubicBezTo>
                  <a:pt x="3553587" y="1607058"/>
                  <a:pt x="3515487" y="1610551"/>
                  <a:pt x="3487801" y="1631315"/>
                </a:cubicBezTo>
                <a:cubicBezTo>
                  <a:pt x="3467037" y="1641729"/>
                  <a:pt x="3453194" y="1679829"/>
                  <a:pt x="3446272" y="1697101"/>
                </a:cubicBezTo>
                <a:cubicBezTo>
                  <a:pt x="3442780" y="1704086"/>
                  <a:pt x="3439287" y="1721358"/>
                  <a:pt x="3432365" y="1724851"/>
                </a:cubicBezTo>
                <a:cubicBezTo>
                  <a:pt x="3411601" y="1735201"/>
                  <a:pt x="3383915" y="1735201"/>
                  <a:pt x="3366580" y="1749108"/>
                </a:cubicBezTo>
                <a:cubicBezTo>
                  <a:pt x="3273044" y="1807972"/>
                  <a:pt x="3238437" y="1949958"/>
                  <a:pt x="3238437" y="2029651"/>
                </a:cubicBezTo>
                <a:cubicBezTo>
                  <a:pt x="3238437" y="2064258"/>
                  <a:pt x="3234944" y="2064258"/>
                  <a:pt x="3259201" y="2112772"/>
                </a:cubicBezTo>
                <a:cubicBezTo>
                  <a:pt x="3259201" y="2078101"/>
                  <a:pt x="3262694" y="2043493"/>
                  <a:pt x="3266122" y="2008823"/>
                </a:cubicBezTo>
                <a:cubicBezTo>
                  <a:pt x="3273044" y="1946529"/>
                  <a:pt x="3286951" y="1880680"/>
                  <a:pt x="3325051" y="1821815"/>
                </a:cubicBezTo>
                <a:cubicBezTo>
                  <a:pt x="3363151" y="1759458"/>
                  <a:pt x="3428937" y="1773301"/>
                  <a:pt x="3460115" y="1735201"/>
                </a:cubicBezTo>
                <a:cubicBezTo>
                  <a:pt x="3484372" y="1707515"/>
                  <a:pt x="3470465" y="1665986"/>
                  <a:pt x="3512058" y="1641729"/>
                </a:cubicBezTo>
                <a:cubicBezTo>
                  <a:pt x="3525901" y="1631315"/>
                  <a:pt x="3550158" y="1624393"/>
                  <a:pt x="3570922" y="1613980"/>
                </a:cubicBezTo>
                <a:cubicBezTo>
                  <a:pt x="3564001" y="1645158"/>
                  <a:pt x="3560572" y="1704086"/>
                  <a:pt x="3560572" y="1711008"/>
                </a:cubicBezTo>
                <a:cubicBezTo>
                  <a:pt x="3560572" y="1721358"/>
                  <a:pt x="3546665" y="1749108"/>
                  <a:pt x="3543237" y="1766380"/>
                </a:cubicBezTo>
                <a:cubicBezTo>
                  <a:pt x="3515487" y="1859915"/>
                  <a:pt x="3446272" y="1967293"/>
                  <a:pt x="3383915" y="2074672"/>
                </a:cubicBezTo>
                <a:cubicBezTo>
                  <a:pt x="3373501" y="2088515"/>
                  <a:pt x="3370072" y="2109280"/>
                  <a:pt x="3359658" y="2126615"/>
                </a:cubicBezTo>
                <a:cubicBezTo>
                  <a:pt x="3345815" y="2147380"/>
                  <a:pt x="3321558" y="2168144"/>
                  <a:pt x="3300794" y="2195894"/>
                </a:cubicBezTo>
                <a:cubicBezTo>
                  <a:pt x="3283458" y="2216658"/>
                  <a:pt x="3269615" y="2247837"/>
                  <a:pt x="3248851" y="2272094"/>
                </a:cubicBezTo>
                <a:cubicBezTo>
                  <a:pt x="3193415" y="2265172"/>
                  <a:pt x="3141472" y="2233994"/>
                  <a:pt x="3141472" y="2178558"/>
                </a:cubicBezTo>
                <a:cubicBezTo>
                  <a:pt x="3141472" y="2171637"/>
                  <a:pt x="3148394" y="2140458"/>
                  <a:pt x="3148394" y="2130044"/>
                </a:cubicBezTo>
                <a:cubicBezTo>
                  <a:pt x="3148394" y="2085023"/>
                  <a:pt x="3092958" y="2074672"/>
                  <a:pt x="3096451" y="2022729"/>
                </a:cubicBezTo>
                <a:cubicBezTo>
                  <a:pt x="3113722" y="1922272"/>
                  <a:pt x="2989072" y="1984629"/>
                  <a:pt x="2989072" y="1915351"/>
                </a:cubicBezTo>
                <a:cubicBezTo>
                  <a:pt x="2989072" y="1873758"/>
                  <a:pt x="3051429" y="1884172"/>
                  <a:pt x="3051429" y="1825308"/>
                </a:cubicBezTo>
                <a:cubicBezTo>
                  <a:pt x="3051429" y="1787208"/>
                  <a:pt x="3023680" y="1783715"/>
                  <a:pt x="2985580" y="1773301"/>
                </a:cubicBezTo>
                <a:cubicBezTo>
                  <a:pt x="2992501" y="1735201"/>
                  <a:pt x="3027172" y="1697101"/>
                  <a:pt x="3030601" y="1659065"/>
                </a:cubicBezTo>
                <a:cubicBezTo>
                  <a:pt x="3127629" y="1790637"/>
                  <a:pt x="3148394" y="1925701"/>
                  <a:pt x="3210751" y="2060829"/>
                </a:cubicBezTo>
                <a:cubicBezTo>
                  <a:pt x="3214180" y="2057337"/>
                  <a:pt x="3214180" y="2057337"/>
                  <a:pt x="3214180" y="2050415"/>
                </a:cubicBezTo>
                <a:cubicBezTo>
                  <a:pt x="3214180" y="2040001"/>
                  <a:pt x="3210751" y="1998472"/>
                  <a:pt x="3203765" y="1977708"/>
                </a:cubicBezTo>
                <a:cubicBezTo>
                  <a:pt x="3189922" y="1922272"/>
                  <a:pt x="3172651" y="1859915"/>
                  <a:pt x="3148394" y="1804480"/>
                </a:cubicBezTo>
                <a:cubicBezTo>
                  <a:pt x="3131058" y="1759458"/>
                  <a:pt x="3079115" y="1686751"/>
                  <a:pt x="3079115" y="1679829"/>
                </a:cubicBezTo>
                <a:cubicBezTo>
                  <a:pt x="3079115" y="1641729"/>
                  <a:pt x="3120644" y="1641729"/>
                  <a:pt x="3120644" y="1613980"/>
                </a:cubicBezTo>
                <a:cubicBezTo>
                  <a:pt x="3120644" y="1603629"/>
                  <a:pt x="3099880" y="1558608"/>
                  <a:pt x="3099880" y="1548193"/>
                </a:cubicBezTo>
                <a:cubicBezTo>
                  <a:pt x="3099880" y="1506665"/>
                  <a:pt x="3124137" y="1510093"/>
                  <a:pt x="3124137" y="1482408"/>
                </a:cubicBezTo>
                <a:cubicBezTo>
                  <a:pt x="3124137" y="1471993"/>
                  <a:pt x="3113722" y="1447737"/>
                  <a:pt x="3113722" y="1440815"/>
                </a:cubicBezTo>
                <a:cubicBezTo>
                  <a:pt x="3113722" y="1402715"/>
                  <a:pt x="3141472" y="1371537"/>
                  <a:pt x="3189922" y="1357693"/>
                </a:cubicBezTo>
                <a:cubicBezTo>
                  <a:pt x="3196844" y="1354265"/>
                  <a:pt x="3210751" y="1354265"/>
                  <a:pt x="3221101" y="1347343"/>
                </a:cubicBezTo>
                <a:cubicBezTo>
                  <a:pt x="3224594" y="1343851"/>
                  <a:pt x="3228022" y="1333437"/>
                  <a:pt x="3228022" y="1323086"/>
                </a:cubicBezTo>
                <a:cubicBezTo>
                  <a:pt x="3245358" y="1291908"/>
                  <a:pt x="3259201" y="1281493"/>
                  <a:pt x="3279965" y="1281493"/>
                </a:cubicBezTo>
                <a:cubicBezTo>
                  <a:pt x="3283458" y="1281493"/>
                  <a:pt x="3283458" y="1278065"/>
                  <a:pt x="3290380" y="1291908"/>
                </a:cubicBezTo>
                <a:close/>
                <a:moveTo>
                  <a:pt x="4083558" y="1281493"/>
                </a:moveTo>
                <a:cubicBezTo>
                  <a:pt x="4059301" y="1361186"/>
                  <a:pt x="4028123" y="1447737"/>
                  <a:pt x="3938080" y="1530858"/>
                </a:cubicBezTo>
                <a:cubicBezTo>
                  <a:pt x="4007358" y="1437386"/>
                  <a:pt x="4055809" y="1340358"/>
                  <a:pt x="4083558" y="1253808"/>
                </a:cubicBezTo>
                <a:lnTo>
                  <a:pt x="4083558" y="1281493"/>
                </a:lnTo>
                <a:close/>
                <a:moveTo>
                  <a:pt x="2486851" y="1368108"/>
                </a:moveTo>
                <a:cubicBezTo>
                  <a:pt x="2507615" y="1406208"/>
                  <a:pt x="2521458" y="1461643"/>
                  <a:pt x="2528380" y="1510093"/>
                </a:cubicBezTo>
                <a:cubicBezTo>
                  <a:pt x="2479929" y="1461643"/>
                  <a:pt x="2486851" y="1416558"/>
                  <a:pt x="2462594" y="1371537"/>
                </a:cubicBezTo>
                <a:cubicBezTo>
                  <a:pt x="2441829" y="1319593"/>
                  <a:pt x="2379472" y="1264158"/>
                  <a:pt x="2344864" y="1222629"/>
                </a:cubicBezTo>
                <a:cubicBezTo>
                  <a:pt x="2389886" y="1239965"/>
                  <a:pt x="2462594" y="1316165"/>
                  <a:pt x="2486851" y="1368108"/>
                </a:cubicBezTo>
                <a:close/>
                <a:moveTo>
                  <a:pt x="2850515" y="1243393"/>
                </a:moveTo>
                <a:cubicBezTo>
                  <a:pt x="2854008" y="1246886"/>
                  <a:pt x="2860929" y="1267651"/>
                  <a:pt x="2871280" y="1267651"/>
                </a:cubicBezTo>
                <a:cubicBezTo>
                  <a:pt x="2878201" y="1267651"/>
                  <a:pt x="2885122" y="1250315"/>
                  <a:pt x="2899029" y="1243393"/>
                </a:cubicBezTo>
                <a:cubicBezTo>
                  <a:pt x="2912872" y="1233043"/>
                  <a:pt x="2940558" y="1229551"/>
                  <a:pt x="2950972" y="1229551"/>
                </a:cubicBezTo>
                <a:cubicBezTo>
                  <a:pt x="2968308" y="1229551"/>
                  <a:pt x="3006344" y="1236472"/>
                  <a:pt x="3023680" y="1260729"/>
                </a:cubicBezTo>
                <a:cubicBezTo>
                  <a:pt x="3041015" y="1278065"/>
                  <a:pt x="3041015" y="1309243"/>
                  <a:pt x="3061780" y="1323086"/>
                </a:cubicBezTo>
                <a:cubicBezTo>
                  <a:pt x="3068701" y="1333437"/>
                  <a:pt x="3124137" y="1323086"/>
                  <a:pt x="3124137" y="1361186"/>
                </a:cubicBezTo>
                <a:cubicBezTo>
                  <a:pt x="3124137" y="1371537"/>
                  <a:pt x="3086037" y="1402715"/>
                  <a:pt x="3086037" y="1440815"/>
                </a:cubicBezTo>
                <a:cubicBezTo>
                  <a:pt x="3086037" y="1451229"/>
                  <a:pt x="3096451" y="1471993"/>
                  <a:pt x="3096451" y="1482408"/>
                </a:cubicBezTo>
                <a:cubicBezTo>
                  <a:pt x="3096451" y="1499680"/>
                  <a:pt x="3072194" y="1510093"/>
                  <a:pt x="3072194" y="1551686"/>
                </a:cubicBezTo>
                <a:cubicBezTo>
                  <a:pt x="3072194" y="1568958"/>
                  <a:pt x="3092958" y="1593215"/>
                  <a:pt x="3092958" y="1610551"/>
                </a:cubicBezTo>
                <a:cubicBezTo>
                  <a:pt x="3092958" y="1610551"/>
                  <a:pt x="3061780" y="1652080"/>
                  <a:pt x="3061780" y="1662493"/>
                </a:cubicBezTo>
                <a:cubicBezTo>
                  <a:pt x="3044444" y="1648651"/>
                  <a:pt x="3020251" y="1613980"/>
                  <a:pt x="3002915" y="1617472"/>
                </a:cubicBezTo>
                <a:cubicBezTo>
                  <a:pt x="3013329" y="1600137"/>
                  <a:pt x="3037522" y="1575880"/>
                  <a:pt x="3037522" y="1558608"/>
                </a:cubicBezTo>
                <a:cubicBezTo>
                  <a:pt x="3037522" y="1520508"/>
                  <a:pt x="2999422" y="1520508"/>
                  <a:pt x="2982151" y="1520508"/>
                </a:cubicBezTo>
                <a:cubicBezTo>
                  <a:pt x="2971737" y="1520508"/>
                  <a:pt x="2944051" y="1527429"/>
                  <a:pt x="2923222" y="1534351"/>
                </a:cubicBezTo>
                <a:cubicBezTo>
                  <a:pt x="2912872" y="1520508"/>
                  <a:pt x="2905951" y="1489329"/>
                  <a:pt x="2905951" y="1478915"/>
                </a:cubicBezTo>
                <a:cubicBezTo>
                  <a:pt x="2905951" y="1430465"/>
                  <a:pt x="2930208" y="1395793"/>
                  <a:pt x="2940558" y="1336929"/>
                </a:cubicBezTo>
                <a:cubicBezTo>
                  <a:pt x="2902458" y="1375029"/>
                  <a:pt x="2878201" y="1437386"/>
                  <a:pt x="2878201" y="1482408"/>
                </a:cubicBezTo>
                <a:cubicBezTo>
                  <a:pt x="2878201" y="1503172"/>
                  <a:pt x="2881694" y="1534351"/>
                  <a:pt x="2916301" y="1537780"/>
                </a:cubicBezTo>
                <a:cubicBezTo>
                  <a:pt x="2912872" y="1541272"/>
                  <a:pt x="2912872" y="1544765"/>
                  <a:pt x="2905951" y="1544765"/>
                </a:cubicBezTo>
                <a:cubicBezTo>
                  <a:pt x="2895537" y="1544765"/>
                  <a:pt x="2871280" y="1527429"/>
                  <a:pt x="2864358" y="1527429"/>
                </a:cubicBezTo>
                <a:cubicBezTo>
                  <a:pt x="2815908" y="1527429"/>
                  <a:pt x="2746629" y="1586293"/>
                  <a:pt x="2736215" y="1641729"/>
                </a:cubicBezTo>
                <a:cubicBezTo>
                  <a:pt x="2677351" y="1620965"/>
                  <a:pt x="2628837" y="1534351"/>
                  <a:pt x="2628837" y="1489329"/>
                </a:cubicBezTo>
                <a:lnTo>
                  <a:pt x="2628837" y="1426972"/>
                </a:lnTo>
                <a:cubicBezTo>
                  <a:pt x="2632329" y="1413129"/>
                  <a:pt x="2632329" y="1395793"/>
                  <a:pt x="2642680" y="1385443"/>
                </a:cubicBezTo>
                <a:cubicBezTo>
                  <a:pt x="2656586" y="1364615"/>
                  <a:pt x="2691194" y="1357693"/>
                  <a:pt x="2694686" y="1333437"/>
                </a:cubicBezTo>
                <a:cubicBezTo>
                  <a:pt x="2698115" y="1323086"/>
                  <a:pt x="2694686" y="1312672"/>
                  <a:pt x="2694686" y="1302258"/>
                </a:cubicBezTo>
                <a:cubicBezTo>
                  <a:pt x="2694686" y="1267651"/>
                  <a:pt x="2746629" y="1208786"/>
                  <a:pt x="2788158" y="1208786"/>
                </a:cubicBezTo>
                <a:cubicBezTo>
                  <a:pt x="2808922" y="1208786"/>
                  <a:pt x="2829751" y="1208786"/>
                  <a:pt x="2850515" y="1243393"/>
                </a:cubicBezTo>
                <a:close/>
                <a:moveTo>
                  <a:pt x="2511108" y="1212215"/>
                </a:moveTo>
                <a:cubicBezTo>
                  <a:pt x="2518029" y="1298829"/>
                  <a:pt x="2549208" y="1385443"/>
                  <a:pt x="2587308" y="1444308"/>
                </a:cubicBezTo>
                <a:cubicBezTo>
                  <a:pt x="2573464" y="1433893"/>
                  <a:pt x="2552637" y="1420051"/>
                  <a:pt x="2542286" y="1402715"/>
                </a:cubicBezTo>
                <a:cubicBezTo>
                  <a:pt x="2535364" y="1388872"/>
                  <a:pt x="2500694" y="1288415"/>
                  <a:pt x="2500694" y="1271143"/>
                </a:cubicBezTo>
                <a:lnTo>
                  <a:pt x="2500694" y="1205293"/>
                </a:lnTo>
                <a:cubicBezTo>
                  <a:pt x="2500694" y="1205293"/>
                  <a:pt x="2504186" y="1205293"/>
                  <a:pt x="2507615" y="1201865"/>
                </a:cubicBezTo>
                <a:cubicBezTo>
                  <a:pt x="2511108" y="1205293"/>
                  <a:pt x="2511108" y="1208786"/>
                  <a:pt x="2511108" y="1212215"/>
                </a:cubicBezTo>
                <a:close/>
                <a:moveTo>
                  <a:pt x="1669478" y="1184529"/>
                </a:moveTo>
                <a:cubicBezTo>
                  <a:pt x="1686751" y="1198372"/>
                  <a:pt x="1721421" y="1191451"/>
                  <a:pt x="1749108" y="1194943"/>
                </a:cubicBezTo>
                <a:cubicBezTo>
                  <a:pt x="1756029" y="1212215"/>
                  <a:pt x="1759521" y="1236472"/>
                  <a:pt x="1762951" y="1257237"/>
                </a:cubicBezTo>
                <a:cubicBezTo>
                  <a:pt x="1769872" y="1295337"/>
                  <a:pt x="1832229" y="1312672"/>
                  <a:pt x="1859915" y="1343851"/>
                </a:cubicBezTo>
                <a:cubicBezTo>
                  <a:pt x="1870329" y="1354265"/>
                  <a:pt x="1873821" y="1378458"/>
                  <a:pt x="1873821" y="1385443"/>
                </a:cubicBezTo>
                <a:cubicBezTo>
                  <a:pt x="1873821" y="1395793"/>
                  <a:pt x="1849564" y="1489329"/>
                  <a:pt x="1849564" y="1499680"/>
                </a:cubicBezTo>
                <a:cubicBezTo>
                  <a:pt x="1849564" y="1575880"/>
                  <a:pt x="1943100" y="1562037"/>
                  <a:pt x="1943100" y="1603629"/>
                </a:cubicBezTo>
                <a:cubicBezTo>
                  <a:pt x="1943100" y="1645158"/>
                  <a:pt x="1894586" y="1683258"/>
                  <a:pt x="1894586" y="1717929"/>
                </a:cubicBezTo>
                <a:cubicBezTo>
                  <a:pt x="1894586" y="1759458"/>
                  <a:pt x="1970786" y="1780286"/>
                  <a:pt x="1988121" y="1801051"/>
                </a:cubicBezTo>
                <a:cubicBezTo>
                  <a:pt x="2001964" y="1814893"/>
                  <a:pt x="2008886" y="1835658"/>
                  <a:pt x="2015808" y="1852993"/>
                </a:cubicBezTo>
                <a:cubicBezTo>
                  <a:pt x="1811464" y="1714437"/>
                  <a:pt x="1662494" y="1496251"/>
                  <a:pt x="1614043" y="1319593"/>
                </a:cubicBezTo>
                <a:cubicBezTo>
                  <a:pt x="1603629" y="1281493"/>
                  <a:pt x="1579372" y="1205293"/>
                  <a:pt x="1579372" y="1198372"/>
                </a:cubicBezTo>
                <a:lnTo>
                  <a:pt x="1579372" y="1177608"/>
                </a:lnTo>
                <a:cubicBezTo>
                  <a:pt x="1596708" y="1177608"/>
                  <a:pt x="1627886" y="1163765"/>
                  <a:pt x="1638300" y="1163765"/>
                </a:cubicBezTo>
                <a:cubicBezTo>
                  <a:pt x="1645221" y="1163765"/>
                  <a:pt x="1655572" y="1177608"/>
                  <a:pt x="1669478" y="1184529"/>
                </a:cubicBezTo>
                <a:close/>
                <a:moveTo>
                  <a:pt x="5015230" y="1156843"/>
                </a:moveTo>
                <a:cubicBezTo>
                  <a:pt x="5011737" y="1156843"/>
                  <a:pt x="5008309" y="1153351"/>
                  <a:pt x="5001387" y="1153351"/>
                </a:cubicBezTo>
                <a:cubicBezTo>
                  <a:pt x="4990974" y="1153351"/>
                  <a:pt x="4914774" y="1163765"/>
                  <a:pt x="4876674" y="1177608"/>
                </a:cubicBezTo>
                <a:cubicBezTo>
                  <a:pt x="4852416" y="1184529"/>
                  <a:pt x="4831651" y="1198372"/>
                  <a:pt x="4807395" y="1215708"/>
                </a:cubicBezTo>
                <a:cubicBezTo>
                  <a:pt x="4800474" y="1222629"/>
                  <a:pt x="4786630" y="1219137"/>
                  <a:pt x="4786630" y="1226121"/>
                </a:cubicBezTo>
                <a:cubicBezTo>
                  <a:pt x="4786630" y="1160272"/>
                  <a:pt x="4973637" y="1149921"/>
                  <a:pt x="4994466" y="1149921"/>
                </a:cubicBezTo>
                <a:cubicBezTo>
                  <a:pt x="5004816" y="1149921"/>
                  <a:pt x="5011737" y="1153351"/>
                  <a:pt x="5015230" y="1156843"/>
                </a:cubicBezTo>
                <a:close/>
                <a:moveTo>
                  <a:pt x="3768344" y="1136015"/>
                </a:moveTo>
                <a:cubicBezTo>
                  <a:pt x="3747580" y="1201865"/>
                  <a:pt x="3702558" y="1284986"/>
                  <a:pt x="3629787" y="1347343"/>
                </a:cubicBezTo>
                <a:cubicBezTo>
                  <a:pt x="3678301" y="1274572"/>
                  <a:pt x="3754501" y="1184529"/>
                  <a:pt x="3768344" y="1118743"/>
                </a:cubicBezTo>
                <a:lnTo>
                  <a:pt x="3768344" y="1136015"/>
                </a:lnTo>
                <a:close/>
                <a:moveTo>
                  <a:pt x="4031551" y="1108329"/>
                </a:moveTo>
                <a:cubicBezTo>
                  <a:pt x="4035044" y="1125665"/>
                  <a:pt x="4038536" y="1153351"/>
                  <a:pt x="4038536" y="1160272"/>
                </a:cubicBezTo>
                <a:cubicBezTo>
                  <a:pt x="4038536" y="1271143"/>
                  <a:pt x="3889565" y="1537780"/>
                  <a:pt x="3854958" y="1562037"/>
                </a:cubicBezTo>
                <a:cubicBezTo>
                  <a:pt x="3927665" y="1433893"/>
                  <a:pt x="3996944" y="1305751"/>
                  <a:pt x="4031551" y="1177608"/>
                </a:cubicBezTo>
                <a:lnTo>
                  <a:pt x="4035044" y="1094486"/>
                </a:lnTo>
                <a:cubicBezTo>
                  <a:pt x="4031551" y="1097915"/>
                  <a:pt x="4031551" y="1104837"/>
                  <a:pt x="4031551" y="1108329"/>
                </a:cubicBezTo>
                <a:close/>
                <a:moveTo>
                  <a:pt x="3657537" y="1087565"/>
                </a:moveTo>
                <a:cubicBezTo>
                  <a:pt x="3657537" y="1129093"/>
                  <a:pt x="3605594" y="1208786"/>
                  <a:pt x="3557080" y="1246886"/>
                </a:cubicBezTo>
                <a:cubicBezTo>
                  <a:pt x="3584765" y="1198372"/>
                  <a:pt x="3654044" y="1129093"/>
                  <a:pt x="3654044" y="1073721"/>
                </a:cubicBezTo>
                <a:cubicBezTo>
                  <a:pt x="3654044" y="1077151"/>
                  <a:pt x="3657537" y="1077151"/>
                  <a:pt x="3657537" y="1087565"/>
                </a:cubicBezTo>
                <a:close/>
                <a:moveTo>
                  <a:pt x="1451229" y="1066737"/>
                </a:moveTo>
                <a:cubicBezTo>
                  <a:pt x="1461643" y="1104837"/>
                  <a:pt x="1433957" y="1170686"/>
                  <a:pt x="1503172" y="1184529"/>
                </a:cubicBezTo>
                <a:cubicBezTo>
                  <a:pt x="1555178" y="1184529"/>
                  <a:pt x="1565529" y="1184529"/>
                  <a:pt x="1565529" y="1181037"/>
                </a:cubicBezTo>
                <a:cubicBezTo>
                  <a:pt x="1586294" y="1371537"/>
                  <a:pt x="1659064" y="1582865"/>
                  <a:pt x="1863408" y="1776793"/>
                </a:cubicBezTo>
                <a:cubicBezTo>
                  <a:pt x="1828800" y="1780286"/>
                  <a:pt x="1787208" y="1787208"/>
                  <a:pt x="1752600" y="1787208"/>
                </a:cubicBezTo>
                <a:cubicBezTo>
                  <a:pt x="1745678" y="1787208"/>
                  <a:pt x="1700594" y="1790637"/>
                  <a:pt x="1679829" y="1780286"/>
                </a:cubicBezTo>
                <a:cubicBezTo>
                  <a:pt x="1586294" y="1742186"/>
                  <a:pt x="1603629" y="1679829"/>
                  <a:pt x="1530921" y="1679829"/>
                </a:cubicBezTo>
                <a:cubicBezTo>
                  <a:pt x="1520508" y="1679829"/>
                  <a:pt x="1385443" y="1697101"/>
                  <a:pt x="1378521" y="1697101"/>
                </a:cubicBezTo>
                <a:cubicBezTo>
                  <a:pt x="1281557" y="1697101"/>
                  <a:pt x="1191451" y="1672908"/>
                  <a:pt x="1094486" y="1579372"/>
                </a:cubicBezTo>
                <a:cubicBezTo>
                  <a:pt x="1149921" y="1565529"/>
                  <a:pt x="1215708" y="1555115"/>
                  <a:pt x="1274635" y="1555115"/>
                </a:cubicBezTo>
                <a:cubicBezTo>
                  <a:pt x="1354264" y="1555115"/>
                  <a:pt x="1440878" y="1582865"/>
                  <a:pt x="1520508" y="1607058"/>
                </a:cubicBezTo>
                <a:cubicBezTo>
                  <a:pt x="1593278" y="1631315"/>
                  <a:pt x="1672908" y="1645158"/>
                  <a:pt x="1752600" y="1662493"/>
                </a:cubicBezTo>
                <a:cubicBezTo>
                  <a:pt x="1752600" y="1659065"/>
                  <a:pt x="1745678" y="1648651"/>
                  <a:pt x="1738694" y="1645158"/>
                </a:cubicBezTo>
                <a:cubicBezTo>
                  <a:pt x="1669478" y="1620965"/>
                  <a:pt x="1596708" y="1607058"/>
                  <a:pt x="1530921" y="1582865"/>
                </a:cubicBezTo>
                <a:cubicBezTo>
                  <a:pt x="1437386" y="1548193"/>
                  <a:pt x="1364678" y="1523937"/>
                  <a:pt x="1274635" y="1523937"/>
                </a:cubicBezTo>
                <a:cubicBezTo>
                  <a:pt x="1191451" y="1523937"/>
                  <a:pt x="1118743" y="1537780"/>
                  <a:pt x="1032129" y="1551686"/>
                </a:cubicBezTo>
                <a:cubicBezTo>
                  <a:pt x="1004443" y="1555115"/>
                  <a:pt x="955992" y="1575880"/>
                  <a:pt x="949008" y="1575880"/>
                </a:cubicBezTo>
                <a:cubicBezTo>
                  <a:pt x="910908" y="1575880"/>
                  <a:pt x="893635" y="1534351"/>
                  <a:pt x="893635" y="1517015"/>
                </a:cubicBezTo>
                <a:cubicBezTo>
                  <a:pt x="893635" y="1402715"/>
                  <a:pt x="969835" y="1475486"/>
                  <a:pt x="969835" y="1426972"/>
                </a:cubicBezTo>
                <a:cubicBezTo>
                  <a:pt x="969835" y="1420051"/>
                  <a:pt x="945578" y="1402715"/>
                  <a:pt x="942086" y="1392365"/>
                </a:cubicBezTo>
                <a:cubicBezTo>
                  <a:pt x="938657" y="1385443"/>
                  <a:pt x="938657" y="1378458"/>
                  <a:pt x="938657" y="1368108"/>
                </a:cubicBezTo>
                <a:cubicBezTo>
                  <a:pt x="938657" y="1316165"/>
                  <a:pt x="1018286" y="1219137"/>
                  <a:pt x="1080643" y="1219137"/>
                </a:cubicBezTo>
                <a:lnTo>
                  <a:pt x="1146429" y="1219137"/>
                </a:lnTo>
                <a:cubicBezTo>
                  <a:pt x="1174178" y="1236472"/>
                  <a:pt x="1212278" y="1198372"/>
                  <a:pt x="1198435" y="1174115"/>
                </a:cubicBezTo>
                <a:cubicBezTo>
                  <a:pt x="1198435" y="1163765"/>
                  <a:pt x="1198435" y="1146429"/>
                  <a:pt x="1205357" y="1139508"/>
                </a:cubicBezTo>
                <a:cubicBezTo>
                  <a:pt x="1222629" y="1118743"/>
                  <a:pt x="1243457" y="1108329"/>
                  <a:pt x="1267651" y="1104837"/>
                </a:cubicBezTo>
                <a:cubicBezTo>
                  <a:pt x="1312735" y="1094486"/>
                  <a:pt x="1406208" y="1080643"/>
                  <a:pt x="1413129" y="1080643"/>
                </a:cubicBezTo>
                <a:cubicBezTo>
                  <a:pt x="1423543" y="1080643"/>
                  <a:pt x="1440878" y="1087565"/>
                  <a:pt x="1454721" y="1087565"/>
                </a:cubicBezTo>
                <a:cubicBezTo>
                  <a:pt x="1451229" y="1080643"/>
                  <a:pt x="1444308" y="1073721"/>
                  <a:pt x="1437386" y="1066737"/>
                </a:cubicBezTo>
                <a:lnTo>
                  <a:pt x="1451229" y="1066737"/>
                </a:lnTo>
                <a:close/>
                <a:moveTo>
                  <a:pt x="3134551" y="1108329"/>
                </a:moveTo>
                <a:cubicBezTo>
                  <a:pt x="3134551" y="1160272"/>
                  <a:pt x="3099880" y="1215708"/>
                  <a:pt x="3086037" y="1274572"/>
                </a:cubicBezTo>
                <a:cubicBezTo>
                  <a:pt x="3079115" y="1205293"/>
                  <a:pt x="3137980" y="1118743"/>
                  <a:pt x="3127629" y="1052893"/>
                </a:cubicBezTo>
                <a:cubicBezTo>
                  <a:pt x="3131058" y="1070229"/>
                  <a:pt x="3134551" y="1101408"/>
                  <a:pt x="3134551" y="1108329"/>
                </a:cubicBezTo>
                <a:close/>
                <a:moveTo>
                  <a:pt x="2528380" y="1087565"/>
                </a:moveTo>
                <a:lnTo>
                  <a:pt x="2594229" y="1087565"/>
                </a:lnTo>
                <a:cubicBezTo>
                  <a:pt x="2670429" y="1097915"/>
                  <a:pt x="2701608" y="1160272"/>
                  <a:pt x="2701608" y="1212215"/>
                </a:cubicBezTo>
                <a:cubicBezTo>
                  <a:pt x="2701608" y="1246886"/>
                  <a:pt x="2694686" y="1226121"/>
                  <a:pt x="2673858" y="1278065"/>
                </a:cubicBezTo>
                <a:cubicBezTo>
                  <a:pt x="2666937" y="1291908"/>
                  <a:pt x="2670429" y="1312672"/>
                  <a:pt x="2663508" y="1330008"/>
                </a:cubicBezTo>
                <a:cubicBezTo>
                  <a:pt x="2656586" y="1343851"/>
                  <a:pt x="2632329" y="1350772"/>
                  <a:pt x="2618486" y="1371537"/>
                </a:cubicBezTo>
                <a:cubicBezTo>
                  <a:pt x="2608072" y="1385443"/>
                  <a:pt x="2601151" y="1409637"/>
                  <a:pt x="2597658" y="1430465"/>
                </a:cubicBezTo>
                <a:cubicBezTo>
                  <a:pt x="2594229" y="1451229"/>
                  <a:pt x="2601151" y="1496251"/>
                  <a:pt x="2601151" y="1503172"/>
                </a:cubicBezTo>
                <a:cubicBezTo>
                  <a:pt x="2601151" y="1555115"/>
                  <a:pt x="2538794" y="1562037"/>
                  <a:pt x="2507615" y="1582865"/>
                </a:cubicBezTo>
                <a:cubicBezTo>
                  <a:pt x="2507615" y="1568958"/>
                  <a:pt x="2504186" y="1548193"/>
                  <a:pt x="2497264" y="1534351"/>
                </a:cubicBezTo>
                <a:cubicBezTo>
                  <a:pt x="2483358" y="1499680"/>
                  <a:pt x="2441829" y="1506665"/>
                  <a:pt x="2424494" y="1492758"/>
                </a:cubicBezTo>
                <a:cubicBezTo>
                  <a:pt x="2421064" y="1492758"/>
                  <a:pt x="2421064" y="1492758"/>
                  <a:pt x="2421064" y="1485837"/>
                </a:cubicBezTo>
                <a:cubicBezTo>
                  <a:pt x="2421064" y="1475486"/>
                  <a:pt x="2427986" y="1451229"/>
                  <a:pt x="2427986" y="1444308"/>
                </a:cubicBezTo>
                <a:cubicBezTo>
                  <a:pt x="2427986" y="1319593"/>
                  <a:pt x="2292858" y="1336929"/>
                  <a:pt x="2292858" y="1319593"/>
                </a:cubicBezTo>
                <a:cubicBezTo>
                  <a:pt x="2292858" y="1312672"/>
                  <a:pt x="2268664" y="1288415"/>
                  <a:pt x="2261743" y="1274572"/>
                </a:cubicBezTo>
                <a:cubicBezTo>
                  <a:pt x="2247837" y="1250315"/>
                  <a:pt x="2251329" y="1233043"/>
                  <a:pt x="2251329" y="1219137"/>
                </a:cubicBezTo>
                <a:cubicBezTo>
                  <a:pt x="2251329" y="1170686"/>
                  <a:pt x="2272094" y="1167193"/>
                  <a:pt x="2317115" y="1156843"/>
                </a:cubicBezTo>
                <a:cubicBezTo>
                  <a:pt x="2327529" y="1156843"/>
                  <a:pt x="2334451" y="1136015"/>
                  <a:pt x="2341372" y="1129093"/>
                </a:cubicBezTo>
                <a:cubicBezTo>
                  <a:pt x="2351786" y="1108329"/>
                  <a:pt x="2362137" y="1090993"/>
                  <a:pt x="2379472" y="1077151"/>
                </a:cubicBezTo>
                <a:cubicBezTo>
                  <a:pt x="2407158" y="1056386"/>
                  <a:pt x="2427986" y="1049465"/>
                  <a:pt x="2455672" y="1049465"/>
                </a:cubicBezTo>
                <a:cubicBezTo>
                  <a:pt x="2483358" y="1049465"/>
                  <a:pt x="2521458" y="1087565"/>
                  <a:pt x="2528380" y="1087565"/>
                </a:cubicBezTo>
                <a:close/>
                <a:moveTo>
                  <a:pt x="3179572" y="1111821"/>
                </a:moveTo>
                <a:cubicBezTo>
                  <a:pt x="3179572" y="1181037"/>
                  <a:pt x="3169158" y="1205293"/>
                  <a:pt x="3134551" y="1291908"/>
                </a:cubicBezTo>
                <a:cubicBezTo>
                  <a:pt x="3141472" y="1239965"/>
                  <a:pt x="3158744" y="1184529"/>
                  <a:pt x="3169158" y="1132586"/>
                </a:cubicBezTo>
                <a:cubicBezTo>
                  <a:pt x="3169158" y="1056386"/>
                  <a:pt x="3172651" y="1049465"/>
                  <a:pt x="3172651" y="1042543"/>
                </a:cubicBezTo>
                <a:cubicBezTo>
                  <a:pt x="3176080" y="1063308"/>
                  <a:pt x="3179572" y="1101408"/>
                  <a:pt x="3179572" y="1111821"/>
                </a:cubicBezTo>
                <a:close/>
                <a:moveTo>
                  <a:pt x="3120644" y="1032129"/>
                </a:moveTo>
                <a:cubicBezTo>
                  <a:pt x="3117215" y="1021715"/>
                  <a:pt x="3110294" y="1007872"/>
                  <a:pt x="3106801" y="987108"/>
                </a:cubicBezTo>
                <a:cubicBezTo>
                  <a:pt x="3113722" y="997521"/>
                  <a:pt x="3117215" y="1014793"/>
                  <a:pt x="3120644" y="1032129"/>
                </a:cubicBezTo>
                <a:close/>
                <a:moveTo>
                  <a:pt x="5434330" y="976693"/>
                </a:moveTo>
                <a:cubicBezTo>
                  <a:pt x="5413502" y="980186"/>
                  <a:pt x="5389309" y="980186"/>
                  <a:pt x="5368481" y="980186"/>
                </a:cubicBezTo>
                <a:cubicBezTo>
                  <a:pt x="5271516" y="976693"/>
                  <a:pt x="5157216" y="1021715"/>
                  <a:pt x="5063744" y="1063308"/>
                </a:cubicBezTo>
                <a:cubicBezTo>
                  <a:pt x="5178044" y="987108"/>
                  <a:pt x="5268087" y="973265"/>
                  <a:pt x="5368481" y="973265"/>
                </a:cubicBezTo>
                <a:cubicBezTo>
                  <a:pt x="5378895" y="973265"/>
                  <a:pt x="5413502" y="976693"/>
                  <a:pt x="5434330" y="976693"/>
                </a:cubicBezTo>
                <a:close/>
                <a:moveTo>
                  <a:pt x="4661916" y="1246886"/>
                </a:moveTo>
                <a:cubicBezTo>
                  <a:pt x="4661916" y="1236472"/>
                  <a:pt x="4661916" y="1219137"/>
                  <a:pt x="4668901" y="1212215"/>
                </a:cubicBezTo>
                <a:cubicBezTo>
                  <a:pt x="4713923" y="1132586"/>
                  <a:pt x="4769295" y="1045972"/>
                  <a:pt x="4845495" y="966343"/>
                </a:cubicBezTo>
                <a:cubicBezTo>
                  <a:pt x="4779709" y="1052893"/>
                  <a:pt x="4686174" y="1177608"/>
                  <a:pt x="4661916" y="1246886"/>
                </a:cubicBezTo>
                <a:close/>
                <a:moveTo>
                  <a:pt x="4187444" y="987108"/>
                </a:moveTo>
                <a:cubicBezTo>
                  <a:pt x="4194366" y="987108"/>
                  <a:pt x="4225544" y="980186"/>
                  <a:pt x="4232466" y="980186"/>
                </a:cubicBezTo>
                <a:cubicBezTo>
                  <a:pt x="4242880" y="980186"/>
                  <a:pt x="4263644" y="976693"/>
                  <a:pt x="4277487" y="983615"/>
                </a:cubicBezTo>
                <a:cubicBezTo>
                  <a:pt x="4291330" y="987108"/>
                  <a:pt x="4301744" y="1018286"/>
                  <a:pt x="4312158" y="1018286"/>
                </a:cubicBezTo>
                <a:cubicBezTo>
                  <a:pt x="4319080" y="1018286"/>
                  <a:pt x="4326001" y="1011365"/>
                  <a:pt x="4332923" y="1011365"/>
                </a:cubicBezTo>
                <a:cubicBezTo>
                  <a:pt x="4377944" y="1011365"/>
                  <a:pt x="4409123" y="1049465"/>
                  <a:pt x="4409123" y="1087565"/>
                </a:cubicBezTo>
                <a:cubicBezTo>
                  <a:pt x="4409123" y="1097915"/>
                  <a:pt x="4402201" y="1115251"/>
                  <a:pt x="4402201" y="1125665"/>
                </a:cubicBezTo>
                <a:cubicBezTo>
                  <a:pt x="4402201" y="1132586"/>
                  <a:pt x="4405630" y="1136015"/>
                  <a:pt x="4412551" y="1139508"/>
                </a:cubicBezTo>
                <a:cubicBezTo>
                  <a:pt x="4450651" y="1125665"/>
                  <a:pt x="4530344" y="1181037"/>
                  <a:pt x="4530344" y="1222629"/>
                </a:cubicBezTo>
                <a:cubicBezTo>
                  <a:pt x="4530344" y="1253808"/>
                  <a:pt x="4464495" y="1295337"/>
                  <a:pt x="4464495" y="1309243"/>
                </a:cubicBezTo>
                <a:cubicBezTo>
                  <a:pt x="4464495" y="1316165"/>
                  <a:pt x="4467987" y="1319593"/>
                  <a:pt x="4471480" y="1319593"/>
                </a:cubicBezTo>
                <a:cubicBezTo>
                  <a:pt x="4492244" y="1326515"/>
                  <a:pt x="4516501" y="1326515"/>
                  <a:pt x="4540695" y="1333437"/>
                </a:cubicBezTo>
                <a:lnTo>
                  <a:pt x="4540695" y="1340358"/>
                </a:lnTo>
                <a:cubicBezTo>
                  <a:pt x="4530344" y="1350772"/>
                  <a:pt x="4537266" y="1371537"/>
                  <a:pt x="4516501" y="1375029"/>
                </a:cubicBezTo>
                <a:cubicBezTo>
                  <a:pt x="4492244" y="1378458"/>
                  <a:pt x="4464495" y="1385443"/>
                  <a:pt x="4440301" y="1385443"/>
                </a:cubicBezTo>
                <a:lnTo>
                  <a:pt x="4429887" y="1395793"/>
                </a:lnTo>
                <a:cubicBezTo>
                  <a:pt x="4429887" y="1416558"/>
                  <a:pt x="4450651" y="1406208"/>
                  <a:pt x="4464495" y="1409637"/>
                </a:cubicBezTo>
                <a:cubicBezTo>
                  <a:pt x="4447223" y="1413129"/>
                  <a:pt x="4426395" y="1413129"/>
                  <a:pt x="4409123" y="1409637"/>
                </a:cubicBezTo>
                <a:cubicBezTo>
                  <a:pt x="4412551" y="1413129"/>
                  <a:pt x="4412551" y="1416558"/>
                  <a:pt x="4416044" y="1420051"/>
                </a:cubicBezTo>
                <a:cubicBezTo>
                  <a:pt x="4409123" y="1420051"/>
                  <a:pt x="4398709" y="1426972"/>
                  <a:pt x="4388295" y="1437386"/>
                </a:cubicBezTo>
                <a:cubicBezTo>
                  <a:pt x="4388295" y="1378458"/>
                  <a:pt x="4353687" y="1354265"/>
                  <a:pt x="4308666" y="1354265"/>
                </a:cubicBezTo>
                <a:cubicBezTo>
                  <a:pt x="4301744" y="1354265"/>
                  <a:pt x="4274058" y="1361186"/>
                  <a:pt x="4256723" y="1364615"/>
                </a:cubicBezTo>
                <a:cubicBezTo>
                  <a:pt x="4235958" y="1319593"/>
                  <a:pt x="4225544" y="1291908"/>
                  <a:pt x="4187444" y="1291908"/>
                </a:cubicBezTo>
                <a:cubicBezTo>
                  <a:pt x="4145851" y="1291908"/>
                  <a:pt x="4125087" y="1340358"/>
                  <a:pt x="4107751" y="1371537"/>
                </a:cubicBezTo>
                <a:cubicBezTo>
                  <a:pt x="4104323" y="1375029"/>
                  <a:pt x="4090480" y="1378458"/>
                  <a:pt x="4083558" y="1385443"/>
                </a:cubicBezTo>
                <a:cubicBezTo>
                  <a:pt x="4062730" y="1399286"/>
                  <a:pt x="4052380" y="1420051"/>
                  <a:pt x="4041965" y="1444308"/>
                </a:cubicBezTo>
                <a:cubicBezTo>
                  <a:pt x="4028123" y="1468565"/>
                  <a:pt x="3996944" y="1534351"/>
                  <a:pt x="3996944" y="1575880"/>
                </a:cubicBezTo>
                <a:lnTo>
                  <a:pt x="3996944" y="1641729"/>
                </a:lnTo>
                <a:cubicBezTo>
                  <a:pt x="3983101" y="1638237"/>
                  <a:pt x="3962336" y="1641729"/>
                  <a:pt x="3948430" y="1634808"/>
                </a:cubicBezTo>
                <a:cubicBezTo>
                  <a:pt x="3938080" y="1634808"/>
                  <a:pt x="3927665" y="1620965"/>
                  <a:pt x="3924236" y="1613980"/>
                </a:cubicBezTo>
                <a:cubicBezTo>
                  <a:pt x="3910330" y="1600137"/>
                  <a:pt x="3879215" y="1603629"/>
                  <a:pt x="3868801" y="1603629"/>
                </a:cubicBezTo>
                <a:cubicBezTo>
                  <a:pt x="3830701" y="1603629"/>
                  <a:pt x="3827209" y="1603629"/>
                  <a:pt x="3778758" y="1627886"/>
                </a:cubicBezTo>
                <a:cubicBezTo>
                  <a:pt x="3771837" y="1607058"/>
                  <a:pt x="3737165" y="1589786"/>
                  <a:pt x="3726815" y="1603629"/>
                </a:cubicBezTo>
                <a:cubicBezTo>
                  <a:pt x="3747580" y="1568958"/>
                  <a:pt x="3778758" y="1530858"/>
                  <a:pt x="3796030" y="1496251"/>
                </a:cubicBezTo>
                <a:cubicBezTo>
                  <a:pt x="3827209" y="1426972"/>
                  <a:pt x="3889565" y="1309243"/>
                  <a:pt x="3889565" y="1233043"/>
                </a:cubicBezTo>
                <a:cubicBezTo>
                  <a:pt x="3889565" y="1194943"/>
                  <a:pt x="3886136" y="1208786"/>
                  <a:pt x="3865309" y="1156843"/>
                </a:cubicBezTo>
                <a:cubicBezTo>
                  <a:pt x="3858387" y="1136015"/>
                  <a:pt x="3854958" y="1104837"/>
                  <a:pt x="3854958" y="1094486"/>
                </a:cubicBezTo>
                <a:cubicBezTo>
                  <a:pt x="3854958" y="1056386"/>
                  <a:pt x="3906901" y="1042543"/>
                  <a:pt x="3927665" y="1039051"/>
                </a:cubicBezTo>
                <a:cubicBezTo>
                  <a:pt x="3938080" y="1035621"/>
                  <a:pt x="3958844" y="1039051"/>
                  <a:pt x="3972687" y="1035621"/>
                </a:cubicBezTo>
                <a:cubicBezTo>
                  <a:pt x="3993451" y="1028700"/>
                  <a:pt x="3983101" y="1014793"/>
                  <a:pt x="3983101" y="1007872"/>
                </a:cubicBezTo>
                <a:cubicBezTo>
                  <a:pt x="3983101" y="952500"/>
                  <a:pt x="4086987" y="942086"/>
                  <a:pt x="4111244" y="942086"/>
                </a:cubicBezTo>
                <a:cubicBezTo>
                  <a:pt x="4145851" y="942086"/>
                  <a:pt x="4166680" y="987108"/>
                  <a:pt x="4187444" y="987108"/>
                </a:cubicBezTo>
                <a:close/>
                <a:moveTo>
                  <a:pt x="2233994" y="1104837"/>
                </a:moveTo>
                <a:cubicBezTo>
                  <a:pt x="2182051" y="1101408"/>
                  <a:pt x="2116264" y="966343"/>
                  <a:pt x="2116264" y="924751"/>
                </a:cubicBezTo>
                <a:cubicBezTo>
                  <a:pt x="2116264" y="914400"/>
                  <a:pt x="2119694" y="903986"/>
                  <a:pt x="2123186" y="893572"/>
                </a:cubicBezTo>
                <a:cubicBezTo>
                  <a:pt x="2116264" y="966343"/>
                  <a:pt x="2178558" y="1042543"/>
                  <a:pt x="2233994" y="1104837"/>
                </a:cubicBezTo>
                <a:close/>
                <a:moveTo>
                  <a:pt x="3705987" y="879729"/>
                </a:moveTo>
                <a:cubicBezTo>
                  <a:pt x="3716401" y="879729"/>
                  <a:pt x="3733737" y="865886"/>
                  <a:pt x="3744087" y="862393"/>
                </a:cubicBezTo>
                <a:cubicBezTo>
                  <a:pt x="3751008" y="855472"/>
                  <a:pt x="3768344" y="858965"/>
                  <a:pt x="3775265" y="858965"/>
                </a:cubicBezTo>
                <a:cubicBezTo>
                  <a:pt x="3792601" y="858965"/>
                  <a:pt x="3806444" y="852043"/>
                  <a:pt x="3820287" y="869315"/>
                </a:cubicBezTo>
                <a:cubicBezTo>
                  <a:pt x="3837623" y="883221"/>
                  <a:pt x="3837623" y="917829"/>
                  <a:pt x="3865309" y="931672"/>
                </a:cubicBezTo>
                <a:cubicBezTo>
                  <a:pt x="3899980" y="952500"/>
                  <a:pt x="3945001" y="917829"/>
                  <a:pt x="3986530" y="955929"/>
                </a:cubicBezTo>
                <a:cubicBezTo>
                  <a:pt x="3983101" y="969772"/>
                  <a:pt x="3955415" y="994029"/>
                  <a:pt x="3958844" y="1014793"/>
                </a:cubicBezTo>
                <a:cubicBezTo>
                  <a:pt x="3924236" y="1011365"/>
                  <a:pt x="3872230" y="1025208"/>
                  <a:pt x="3844544" y="1077151"/>
                </a:cubicBezTo>
                <a:cubicBezTo>
                  <a:pt x="3834130" y="1052893"/>
                  <a:pt x="3799522" y="1011365"/>
                  <a:pt x="3775265" y="1004443"/>
                </a:cubicBezTo>
                <a:cubicBezTo>
                  <a:pt x="3761422" y="1000951"/>
                  <a:pt x="3747580" y="997521"/>
                  <a:pt x="3733737" y="990600"/>
                </a:cubicBezTo>
                <a:cubicBezTo>
                  <a:pt x="3705987" y="921321"/>
                  <a:pt x="3650615" y="897065"/>
                  <a:pt x="3595180" y="897065"/>
                </a:cubicBezTo>
                <a:cubicBezTo>
                  <a:pt x="3574415" y="897065"/>
                  <a:pt x="3546665" y="893572"/>
                  <a:pt x="3525901" y="910908"/>
                </a:cubicBezTo>
                <a:cubicBezTo>
                  <a:pt x="3525901" y="900493"/>
                  <a:pt x="3522472" y="890143"/>
                  <a:pt x="3518980" y="879729"/>
                </a:cubicBezTo>
                <a:cubicBezTo>
                  <a:pt x="3550158" y="869315"/>
                  <a:pt x="3605594" y="855472"/>
                  <a:pt x="3612515" y="855472"/>
                </a:cubicBezTo>
                <a:cubicBezTo>
                  <a:pt x="3622865" y="855472"/>
                  <a:pt x="3699065" y="879729"/>
                  <a:pt x="3705987" y="879729"/>
                </a:cubicBezTo>
                <a:close/>
                <a:moveTo>
                  <a:pt x="2303272" y="1025208"/>
                </a:moveTo>
                <a:cubicBezTo>
                  <a:pt x="2292858" y="1011365"/>
                  <a:pt x="2275586" y="990600"/>
                  <a:pt x="2272094" y="980186"/>
                </a:cubicBezTo>
                <a:cubicBezTo>
                  <a:pt x="2265172" y="959421"/>
                  <a:pt x="2254758" y="921321"/>
                  <a:pt x="2254758" y="914400"/>
                </a:cubicBezTo>
                <a:lnTo>
                  <a:pt x="2254758" y="848551"/>
                </a:lnTo>
                <a:cubicBezTo>
                  <a:pt x="2258251" y="845121"/>
                  <a:pt x="2258251" y="841629"/>
                  <a:pt x="2261743" y="838200"/>
                </a:cubicBezTo>
                <a:cubicBezTo>
                  <a:pt x="2254758" y="900493"/>
                  <a:pt x="2282508" y="962851"/>
                  <a:pt x="2303272" y="1025208"/>
                </a:cubicBezTo>
                <a:close/>
                <a:moveTo>
                  <a:pt x="1901508" y="1302258"/>
                </a:moveTo>
                <a:cubicBezTo>
                  <a:pt x="1804543" y="1181037"/>
                  <a:pt x="1704086" y="1056386"/>
                  <a:pt x="1596708" y="938593"/>
                </a:cubicBezTo>
                <a:cubicBezTo>
                  <a:pt x="1565529" y="903986"/>
                  <a:pt x="1517078" y="883221"/>
                  <a:pt x="1496251" y="838200"/>
                </a:cubicBezTo>
                <a:cubicBezTo>
                  <a:pt x="1652143" y="955929"/>
                  <a:pt x="1818386" y="1146429"/>
                  <a:pt x="1901508" y="1302258"/>
                </a:cubicBezTo>
                <a:close/>
                <a:moveTo>
                  <a:pt x="3238437" y="990600"/>
                </a:moveTo>
                <a:cubicBezTo>
                  <a:pt x="3279965" y="1073721"/>
                  <a:pt x="3300794" y="1125665"/>
                  <a:pt x="3300794" y="1198372"/>
                </a:cubicBezTo>
                <a:cubicBezTo>
                  <a:pt x="3300794" y="1208786"/>
                  <a:pt x="3297301" y="1243393"/>
                  <a:pt x="3290380" y="1260729"/>
                </a:cubicBezTo>
                <a:cubicBezTo>
                  <a:pt x="3276537" y="1264158"/>
                  <a:pt x="3255772" y="1264158"/>
                  <a:pt x="3241865" y="1271143"/>
                </a:cubicBezTo>
                <a:cubicBezTo>
                  <a:pt x="3217672" y="1281493"/>
                  <a:pt x="3200337" y="1309243"/>
                  <a:pt x="3196844" y="1326515"/>
                </a:cubicBezTo>
                <a:cubicBezTo>
                  <a:pt x="3183001" y="1333437"/>
                  <a:pt x="3162237" y="1343851"/>
                  <a:pt x="3144901" y="1350772"/>
                </a:cubicBezTo>
                <a:cubicBezTo>
                  <a:pt x="3144901" y="1340358"/>
                  <a:pt x="3117215" y="1316165"/>
                  <a:pt x="3110294" y="1312672"/>
                </a:cubicBezTo>
                <a:lnTo>
                  <a:pt x="3079115" y="1302258"/>
                </a:lnTo>
                <a:cubicBezTo>
                  <a:pt x="3072194" y="1246886"/>
                  <a:pt x="2985580" y="1188021"/>
                  <a:pt x="2937129" y="1208786"/>
                </a:cubicBezTo>
                <a:lnTo>
                  <a:pt x="2926715" y="1208786"/>
                </a:lnTo>
                <a:cubicBezTo>
                  <a:pt x="2937129" y="1191451"/>
                  <a:pt x="2954401" y="1160272"/>
                  <a:pt x="2954401" y="1139508"/>
                </a:cubicBezTo>
                <a:cubicBezTo>
                  <a:pt x="2954401" y="1132586"/>
                  <a:pt x="2947480" y="1111821"/>
                  <a:pt x="2940558" y="1097915"/>
                </a:cubicBezTo>
                <a:cubicBezTo>
                  <a:pt x="2978658" y="1087565"/>
                  <a:pt x="3054858" y="1056386"/>
                  <a:pt x="3058351" y="1000951"/>
                </a:cubicBezTo>
                <a:cubicBezTo>
                  <a:pt x="3058351" y="990600"/>
                  <a:pt x="3054858" y="980186"/>
                  <a:pt x="3054858" y="969772"/>
                </a:cubicBezTo>
                <a:cubicBezTo>
                  <a:pt x="3054858" y="945515"/>
                  <a:pt x="3117215" y="907415"/>
                  <a:pt x="3127629" y="886651"/>
                </a:cubicBezTo>
                <a:cubicBezTo>
                  <a:pt x="3137980" y="865886"/>
                  <a:pt x="3144901" y="841629"/>
                  <a:pt x="3151822" y="820865"/>
                </a:cubicBezTo>
                <a:cubicBezTo>
                  <a:pt x="3158744" y="869315"/>
                  <a:pt x="3210751" y="935165"/>
                  <a:pt x="3238437" y="990600"/>
                </a:cubicBezTo>
                <a:close/>
                <a:moveTo>
                  <a:pt x="5586730" y="824294"/>
                </a:moveTo>
                <a:cubicBezTo>
                  <a:pt x="5531295" y="834708"/>
                  <a:pt x="5479351" y="858965"/>
                  <a:pt x="5427409" y="872808"/>
                </a:cubicBezTo>
                <a:cubicBezTo>
                  <a:pt x="5462016" y="858965"/>
                  <a:pt x="5558981" y="810451"/>
                  <a:pt x="5610924" y="810451"/>
                </a:cubicBezTo>
                <a:lnTo>
                  <a:pt x="5711381" y="810451"/>
                </a:lnTo>
                <a:cubicBezTo>
                  <a:pt x="5728716" y="807022"/>
                  <a:pt x="5742559" y="807022"/>
                  <a:pt x="5756402" y="803529"/>
                </a:cubicBezTo>
                <a:cubicBezTo>
                  <a:pt x="5707951" y="824294"/>
                  <a:pt x="5638674" y="810451"/>
                  <a:pt x="5586730" y="824294"/>
                </a:cubicBezTo>
                <a:close/>
                <a:moveTo>
                  <a:pt x="3335401" y="831279"/>
                </a:moveTo>
                <a:cubicBezTo>
                  <a:pt x="3352737" y="831279"/>
                  <a:pt x="3363151" y="827786"/>
                  <a:pt x="3380422" y="855472"/>
                </a:cubicBezTo>
                <a:cubicBezTo>
                  <a:pt x="3404680" y="886651"/>
                  <a:pt x="3380422" y="935165"/>
                  <a:pt x="3394265" y="976693"/>
                </a:cubicBezTo>
                <a:cubicBezTo>
                  <a:pt x="3411601" y="1021715"/>
                  <a:pt x="3415094" y="1011365"/>
                  <a:pt x="3415094" y="1042543"/>
                </a:cubicBezTo>
                <a:cubicBezTo>
                  <a:pt x="3415094" y="1094486"/>
                  <a:pt x="3376994" y="1101408"/>
                  <a:pt x="3376994" y="1142937"/>
                </a:cubicBezTo>
                <a:cubicBezTo>
                  <a:pt x="3376994" y="1149921"/>
                  <a:pt x="3383915" y="1174115"/>
                  <a:pt x="3383915" y="1184529"/>
                </a:cubicBezTo>
                <a:cubicBezTo>
                  <a:pt x="3383915" y="1219137"/>
                  <a:pt x="3363151" y="1236472"/>
                  <a:pt x="3335401" y="1278065"/>
                </a:cubicBezTo>
                <a:cubicBezTo>
                  <a:pt x="3328480" y="1274572"/>
                  <a:pt x="3318065" y="1267651"/>
                  <a:pt x="3311144" y="1264158"/>
                </a:cubicBezTo>
                <a:cubicBezTo>
                  <a:pt x="3318065" y="1250315"/>
                  <a:pt x="3331972" y="1208786"/>
                  <a:pt x="3331972" y="1191451"/>
                </a:cubicBezTo>
                <a:cubicBezTo>
                  <a:pt x="3331972" y="1132586"/>
                  <a:pt x="3311144" y="1070229"/>
                  <a:pt x="3283458" y="1014793"/>
                </a:cubicBezTo>
                <a:cubicBezTo>
                  <a:pt x="3255772" y="952500"/>
                  <a:pt x="3203765" y="897065"/>
                  <a:pt x="3176080" y="838200"/>
                </a:cubicBezTo>
                <a:cubicBezTo>
                  <a:pt x="3165729" y="813943"/>
                  <a:pt x="3162237" y="786194"/>
                  <a:pt x="3155315" y="755079"/>
                </a:cubicBezTo>
                <a:cubicBezTo>
                  <a:pt x="3214180" y="765429"/>
                  <a:pt x="3214180" y="858965"/>
                  <a:pt x="3266122" y="858965"/>
                </a:cubicBezTo>
                <a:cubicBezTo>
                  <a:pt x="3283458" y="858965"/>
                  <a:pt x="3307715" y="831279"/>
                  <a:pt x="3335401" y="831279"/>
                </a:cubicBezTo>
                <a:close/>
                <a:moveTo>
                  <a:pt x="2424494" y="755079"/>
                </a:moveTo>
                <a:cubicBezTo>
                  <a:pt x="2518029" y="838200"/>
                  <a:pt x="2549208" y="945515"/>
                  <a:pt x="2556129" y="1025208"/>
                </a:cubicBezTo>
                <a:lnTo>
                  <a:pt x="2556129" y="1035621"/>
                </a:lnTo>
                <a:cubicBezTo>
                  <a:pt x="2518029" y="942086"/>
                  <a:pt x="2504186" y="848551"/>
                  <a:pt x="2414080" y="755079"/>
                </a:cubicBezTo>
                <a:lnTo>
                  <a:pt x="2424494" y="755079"/>
                </a:lnTo>
                <a:close/>
                <a:moveTo>
                  <a:pt x="3131058" y="789686"/>
                </a:moveTo>
                <a:cubicBezTo>
                  <a:pt x="3131058" y="817372"/>
                  <a:pt x="3106801" y="879729"/>
                  <a:pt x="3089529" y="893572"/>
                </a:cubicBezTo>
                <a:cubicBezTo>
                  <a:pt x="3068701" y="910908"/>
                  <a:pt x="3034094" y="931672"/>
                  <a:pt x="3030601" y="959421"/>
                </a:cubicBezTo>
                <a:cubicBezTo>
                  <a:pt x="3027172" y="973265"/>
                  <a:pt x="3034094" y="994029"/>
                  <a:pt x="3030601" y="1011365"/>
                </a:cubicBezTo>
                <a:cubicBezTo>
                  <a:pt x="3027172" y="1045972"/>
                  <a:pt x="2978658" y="1056386"/>
                  <a:pt x="2954401" y="1070229"/>
                </a:cubicBezTo>
                <a:cubicBezTo>
                  <a:pt x="2937129" y="1077151"/>
                  <a:pt x="2919794" y="1077151"/>
                  <a:pt x="2902458" y="1084072"/>
                </a:cubicBezTo>
                <a:lnTo>
                  <a:pt x="2902458" y="1094486"/>
                </a:lnTo>
                <a:cubicBezTo>
                  <a:pt x="2933637" y="1108329"/>
                  <a:pt x="2930208" y="1118743"/>
                  <a:pt x="2930208" y="1136015"/>
                </a:cubicBezTo>
                <a:cubicBezTo>
                  <a:pt x="2930208" y="1146429"/>
                  <a:pt x="2902458" y="1229551"/>
                  <a:pt x="2878201" y="1229551"/>
                </a:cubicBezTo>
                <a:cubicBezTo>
                  <a:pt x="2867851" y="1229551"/>
                  <a:pt x="2840101" y="1194943"/>
                  <a:pt x="2822829" y="1191451"/>
                </a:cubicBezTo>
                <a:cubicBezTo>
                  <a:pt x="2805494" y="1184529"/>
                  <a:pt x="2788158" y="1191451"/>
                  <a:pt x="2770886" y="1194943"/>
                </a:cubicBezTo>
                <a:lnTo>
                  <a:pt x="2770886" y="1167193"/>
                </a:lnTo>
                <a:cubicBezTo>
                  <a:pt x="2774315" y="1149921"/>
                  <a:pt x="2781237" y="1125665"/>
                  <a:pt x="2781237" y="1111821"/>
                </a:cubicBezTo>
                <a:cubicBezTo>
                  <a:pt x="2791651" y="1042543"/>
                  <a:pt x="2819337" y="952500"/>
                  <a:pt x="2871280" y="890143"/>
                </a:cubicBezTo>
                <a:cubicBezTo>
                  <a:pt x="2895537" y="855472"/>
                  <a:pt x="2933637" y="827786"/>
                  <a:pt x="2971737" y="803529"/>
                </a:cubicBezTo>
                <a:cubicBezTo>
                  <a:pt x="3009837" y="775843"/>
                  <a:pt x="3089529" y="741172"/>
                  <a:pt x="3099880" y="741172"/>
                </a:cubicBezTo>
                <a:cubicBezTo>
                  <a:pt x="3124137" y="741172"/>
                  <a:pt x="3131058" y="779272"/>
                  <a:pt x="3131058" y="789686"/>
                </a:cubicBezTo>
                <a:close/>
                <a:moveTo>
                  <a:pt x="1852994" y="1132586"/>
                </a:moveTo>
                <a:cubicBezTo>
                  <a:pt x="1783715" y="1084072"/>
                  <a:pt x="1756029" y="1007872"/>
                  <a:pt x="1728343" y="955929"/>
                </a:cubicBezTo>
                <a:cubicBezTo>
                  <a:pt x="1724851" y="952500"/>
                  <a:pt x="1662494" y="765429"/>
                  <a:pt x="1662494" y="734251"/>
                </a:cubicBezTo>
                <a:lnTo>
                  <a:pt x="1662494" y="713486"/>
                </a:lnTo>
                <a:cubicBezTo>
                  <a:pt x="1690243" y="845121"/>
                  <a:pt x="1762951" y="997521"/>
                  <a:pt x="1852994" y="1132586"/>
                </a:cubicBezTo>
                <a:close/>
                <a:moveTo>
                  <a:pt x="4561523" y="782765"/>
                </a:moveTo>
                <a:cubicBezTo>
                  <a:pt x="4540695" y="807022"/>
                  <a:pt x="4526851" y="841629"/>
                  <a:pt x="4506087" y="872808"/>
                </a:cubicBezTo>
                <a:cubicBezTo>
                  <a:pt x="4509580" y="862393"/>
                  <a:pt x="4516501" y="848551"/>
                  <a:pt x="4516501" y="841629"/>
                </a:cubicBezTo>
                <a:cubicBezTo>
                  <a:pt x="4526851" y="779272"/>
                  <a:pt x="4606544" y="720408"/>
                  <a:pt x="4658487" y="699643"/>
                </a:cubicBezTo>
                <a:cubicBezTo>
                  <a:pt x="4630801" y="723900"/>
                  <a:pt x="4592701" y="744665"/>
                  <a:pt x="4561523" y="782765"/>
                </a:cubicBezTo>
                <a:close/>
                <a:moveTo>
                  <a:pt x="2441829" y="685800"/>
                </a:moveTo>
                <a:cubicBezTo>
                  <a:pt x="2469515" y="723900"/>
                  <a:pt x="2507615" y="727329"/>
                  <a:pt x="2545715" y="741172"/>
                </a:cubicBezTo>
                <a:cubicBezTo>
                  <a:pt x="2583815" y="755079"/>
                  <a:pt x="2635758" y="803529"/>
                  <a:pt x="2642680" y="845121"/>
                </a:cubicBezTo>
                <a:cubicBezTo>
                  <a:pt x="2646172" y="855472"/>
                  <a:pt x="2646172" y="876300"/>
                  <a:pt x="2653094" y="890143"/>
                </a:cubicBezTo>
                <a:cubicBezTo>
                  <a:pt x="2698115" y="969772"/>
                  <a:pt x="2725801" y="969772"/>
                  <a:pt x="2725801" y="1035621"/>
                </a:cubicBezTo>
                <a:cubicBezTo>
                  <a:pt x="2725801" y="1077151"/>
                  <a:pt x="2708529" y="1084072"/>
                  <a:pt x="2701608" y="1125665"/>
                </a:cubicBezTo>
                <a:cubicBezTo>
                  <a:pt x="2677351" y="1073721"/>
                  <a:pt x="2625408" y="1059815"/>
                  <a:pt x="2587308" y="1056386"/>
                </a:cubicBezTo>
                <a:cubicBezTo>
                  <a:pt x="2569972" y="1052893"/>
                  <a:pt x="2552637" y="1056386"/>
                  <a:pt x="2535364" y="1052893"/>
                </a:cubicBezTo>
                <a:cubicBezTo>
                  <a:pt x="2528380" y="1052893"/>
                  <a:pt x="2524951" y="1042543"/>
                  <a:pt x="2518029" y="1039051"/>
                </a:cubicBezTo>
                <a:cubicBezTo>
                  <a:pt x="2493772" y="1021715"/>
                  <a:pt x="2483358" y="1021715"/>
                  <a:pt x="2459164" y="1021715"/>
                </a:cubicBezTo>
                <a:cubicBezTo>
                  <a:pt x="2421064" y="1021715"/>
                  <a:pt x="2389886" y="1028700"/>
                  <a:pt x="2348294" y="1073721"/>
                </a:cubicBezTo>
                <a:cubicBezTo>
                  <a:pt x="2334451" y="1087565"/>
                  <a:pt x="2324037" y="1111821"/>
                  <a:pt x="2310194" y="1129093"/>
                </a:cubicBezTo>
                <a:cubicBezTo>
                  <a:pt x="2237486" y="1146429"/>
                  <a:pt x="2223643" y="1177608"/>
                  <a:pt x="2223643" y="1222629"/>
                </a:cubicBezTo>
                <a:cubicBezTo>
                  <a:pt x="2223643" y="1274572"/>
                  <a:pt x="2265172" y="1298829"/>
                  <a:pt x="2265172" y="1319593"/>
                </a:cubicBezTo>
                <a:cubicBezTo>
                  <a:pt x="2265172" y="1330008"/>
                  <a:pt x="2240915" y="1354265"/>
                  <a:pt x="2233994" y="1371537"/>
                </a:cubicBezTo>
                <a:cubicBezTo>
                  <a:pt x="2227072" y="1378458"/>
                  <a:pt x="2227072" y="1399286"/>
                  <a:pt x="2227072" y="1409637"/>
                </a:cubicBezTo>
                <a:cubicBezTo>
                  <a:pt x="2227072" y="1440815"/>
                  <a:pt x="2272094" y="1548193"/>
                  <a:pt x="2285937" y="1572451"/>
                </a:cubicBezTo>
                <a:cubicBezTo>
                  <a:pt x="2299843" y="1593215"/>
                  <a:pt x="2334451" y="1613980"/>
                  <a:pt x="2351786" y="1620965"/>
                </a:cubicBezTo>
                <a:lnTo>
                  <a:pt x="2393315" y="1617472"/>
                </a:lnTo>
                <a:cubicBezTo>
                  <a:pt x="2365629" y="1596708"/>
                  <a:pt x="2330958" y="1589786"/>
                  <a:pt x="2310194" y="1555115"/>
                </a:cubicBezTo>
                <a:cubicBezTo>
                  <a:pt x="2296351" y="1530858"/>
                  <a:pt x="2254758" y="1440815"/>
                  <a:pt x="2254758" y="1402715"/>
                </a:cubicBezTo>
                <a:cubicBezTo>
                  <a:pt x="2254758" y="1395793"/>
                  <a:pt x="2265172" y="1343851"/>
                  <a:pt x="2282508" y="1343851"/>
                </a:cubicBezTo>
                <a:cubicBezTo>
                  <a:pt x="2289429" y="1343851"/>
                  <a:pt x="2299843" y="1347343"/>
                  <a:pt x="2310194" y="1350772"/>
                </a:cubicBezTo>
                <a:cubicBezTo>
                  <a:pt x="2358708" y="1364615"/>
                  <a:pt x="2396808" y="1388872"/>
                  <a:pt x="2396808" y="1440815"/>
                </a:cubicBezTo>
                <a:cubicBezTo>
                  <a:pt x="2396808" y="1447737"/>
                  <a:pt x="2389886" y="1475486"/>
                  <a:pt x="2389886" y="1485837"/>
                </a:cubicBezTo>
                <a:cubicBezTo>
                  <a:pt x="2389886" y="1555115"/>
                  <a:pt x="2483358" y="1496251"/>
                  <a:pt x="2483358" y="1586293"/>
                </a:cubicBezTo>
                <a:cubicBezTo>
                  <a:pt x="2483358" y="1596708"/>
                  <a:pt x="2479929" y="1596708"/>
                  <a:pt x="2476437" y="1596708"/>
                </a:cubicBezTo>
                <a:cubicBezTo>
                  <a:pt x="2403729" y="1627886"/>
                  <a:pt x="2292858" y="1728280"/>
                  <a:pt x="2265172" y="1804480"/>
                </a:cubicBezTo>
                <a:cubicBezTo>
                  <a:pt x="2258251" y="1821815"/>
                  <a:pt x="2251329" y="1846072"/>
                  <a:pt x="2247837" y="1866837"/>
                </a:cubicBezTo>
                <a:cubicBezTo>
                  <a:pt x="2168208" y="1787208"/>
                  <a:pt x="2098929" y="1690180"/>
                  <a:pt x="2064321" y="1603629"/>
                </a:cubicBezTo>
                <a:cubicBezTo>
                  <a:pt x="2057337" y="1582865"/>
                  <a:pt x="1991551" y="1388872"/>
                  <a:pt x="1991551" y="1340358"/>
                </a:cubicBezTo>
                <a:lnTo>
                  <a:pt x="1991551" y="1181037"/>
                </a:lnTo>
                <a:cubicBezTo>
                  <a:pt x="1998472" y="1122172"/>
                  <a:pt x="2012315" y="1059815"/>
                  <a:pt x="2026221" y="997521"/>
                </a:cubicBezTo>
                <a:cubicBezTo>
                  <a:pt x="2088515" y="1039051"/>
                  <a:pt x="2053908" y="1104837"/>
                  <a:pt x="2060829" y="1153351"/>
                </a:cubicBezTo>
                <a:cubicBezTo>
                  <a:pt x="2071243" y="1212215"/>
                  <a:pt x="2119694" y="1271143"/>
                  <a:pt x="2140521" y="1326515"/>
                </a:cubicBezTo>
                <a:cubicBezTo>
                  <a:pt x="2154364" y="1357693"/>
                  <a:pt x="2178558" y="1406208"/>
                  <a:pt x="2178558" y="1447737"/>
                </a:cubicBezTo>
                <a:cubicBezTo>
                  <a:pt x="2178558" y="1454658"/>
                  <a:pt x="2171637" y="1506665"/>
                  <a:pt x="2171637" y="1513586"/>
                </a:cubicBezTo>
                <a:cubicBezTo>
                  <a:pt x="2171637" y="1551686"/>
                  <a:pt x="2195894" y="1613980"/>
                  <a:pt x="2223643" y="1648651"/>
                </a:cubicBezTo>
                <a:cubicBezTo>
                  <a:pt x="2223643" y="1648651"/>
                  <a:pt x="2227072" y="1648651"/>
                  <a:pt x="2227072" y="1641729"/>
                </a:cubicBezTo>
                <a:cubicBezTo>
                  <a:pt x="2227072" y="1631315"/>
                  <a:pt x="2199386" y="1527429"/>
                  <a:pt x="2199386" y="1517015"/>
                </a:cubicBezTo>
                <a:cubicBezTo>
                  <a:pt x="2199386" y="1510093"/>
                  <a:pt x="2206308" y="1454658"/>
                  <a:pt x="2206308" y="1447737"/>
                </a:cubicBezTo>
                <a:cubicBezTo>
                  <a:pt x="2206308" y="1388872"/>
                  <a:pt x="2178558" y="1350772"/>
                  <a:pt x="2154364" y="1291908"/>
                </a:cubicBezTo>
                <a:cubicBezTo>
                  <a:pt x="2140521" y="1250315"/>
                  <a:pt x="2092008" y="1201865"/>
                  <a:pt x="2092008" y="1160272"/>
                </a:cubicBezTo>
                <a:lnTo>
                  <a:pt x="2092008" y="1094486"/>
                </a:lnTo>
                <a:cubicBezTo>
                  <a:pt x="2109343" y="976693"/>
                  <a:pt x="2001964" y="973265"/>
                  <a:pt x="2001964" y="893572"/>
                </a:cubicBezTo>
                <a:cubicBezTo>
                  <a:pt x="2001964" y="862393"/>
                  <a:pt x="2026221" y="817372"/>
                  <a:pt x="2043494" y="810451"/>
                </a:cubicBezTo>
                <a:cubicBezTo>
                  <a:pt x="2057337" y="800100"/>
                  <a:pt x="2088515" y="800100"/>
                  <a:pt x="2098929" y="800100"/>
                </a:cubicBezTo>
                <a:cubicBezTo>
                  <a:pt x="2105851" y="800100"/>
                  <a:pt x="2133537" y="803529"/>
                  <a:pt x="2147443" y="807022"/>
                </a:cubicBezTo>
                <a:cubicBezTo>
                  <a:pt x="2150872" y="813943"/>
                  <a:pt x="2150872" y="820865"/>
                  <a:pt x="2150872" y="827786"/>
                </a:cubicBezTo>
                <a:cubicBezTo>
                  <a:pt x="2157794" y="831279"/>
                  <a:pt x="2164715" y="831279"/>
                  <a:pt x="2168208" y="838200"/>
                </a:cubicBezTo>
                <a:cubicBezTo>
                  <a:pt x="2164715" y="796608"/>
                  <a:pt x="2178558" y="716979"/>
                  <a:pt x="2244408" y="699643"/>
                </a:cubicBezTo>
                <a:cubicBezTo>
                  <a:pt x="2258251" y="692722"/>
                  <a:pt x="2279015" y="703072"/>
                  <a:pt x="2296351" y="692722"/>
                </a:cubicBezTo>
                <a:cubicBezTo>
                  <a:pt x="2303272" y="689229"/>
                  <a:pt x="2310194" y="668465"/>
                  <a:pt x="2324037" y="658051"/>
                </a:cubicBezTo>
                <a:cubicBezTo>
                  <a:pt x="2341372" y="640779"/>
                  <a:pt x="2365629" y="637286"/>
                  <a:pt x="2382964" y="637286"/>
                </a:cubicBezTo>
                <a:cubicBezTo>
                  <a:pt x="2410651" y="637286"/>
                  <a:pt x="2417572" y="651129"/>
                  <a:pt x="2441829" y="685800"/>
                </a:cubicBezTo>
                <a:close/>
                <a:moveTo>
                  <a:pt x="3425444" y="706565"/>
                </a:moveTo>
                <a:cubicBezTo>
                  <a:pt x="3425444" y="713486"/>
                  <a:pt x="3418522" y="730822"/>
                  <a:pt x="3418522" y="741172"/>
                </a:cubicBezTo>
                <a:cubicBezTo>
                  <a:pt x="3418522" y="779272"/>
                  <a:pt x="3463544" y="758508"/>
                  <a:pt x="3463544" y="820865"/>
                </a:cubicBezTo>
                <a:cubicBezTo>
                  <a:pt x="3463544" y="831279"/>
                  <a:pt x="3456622" y="845121"/>
                  <a:pt x="3456622" y="852043"/>
                </a:cubicBezTo>
                <a:cubicBezTo>
                  <a:pt x="3456622" y="869315"/>
                  <a:pt x="3480880" y="869315"/>
                  <a:pt x="3487801" y="879729"/>
                </a:cubicBezTo>
                <a:cubicBezTo>
                  <a:pt x="3494722" y="886651"/>
                  <a:pt x="3498215" y="900493"/>
                  <a:pt x="3498215" y="907415"/>
                </a:cubicBezTo>
                <a:cubicBezTo>
                  <a:pt x="3498215" y="917829"/>
                  <a:pt x="3491294" y="931672"/>
                  <a:pt x="3491294" y="938593"/>
                </a:cubicBezTo>
                <a:cubicBezTo>
                  <a:pt x="3491294" y="949008"/>
                  <a:pt x="3494722" y="945515"/>
                  <a:pt x="3494722" y="952500"/>
                </a:cubicBezTo>
                <a:cubicBezTo>
                  <a:pt x="3498215" y="952500"/>
                  <a:pt x="3494722" y="955929"/>
                  <a:pt x="3505137" y="955929"/>
                </a:cubicBezTo>
                <a:cubicBezTo>
                  <a:pt x="3512058" y="955929"/>
                  <a:pt x="3522472" y="931672"/>
                  <a:pt x="3536315" y="928243"/>
                </a:cubicBezTo>
                <a:cubicBezTo>
                  <a:pt x="3546665" y="921321"/>
                  <a:pt x="3574415" y="924751"/>
                  <a:pt x="3584765" y="924751"/>
                </a:cubicBezTo>
                <a:cubicBezTo>
                  <a:pt x="3647122" y="924751"/>
                  <a:pt x="3685222" y="945515"/>
                  <a:pt x="3709480" y="1011365"/>
                </a:cubicBezTo>
                <a:cubicBezTo>
                  <a:pt x="3712908" y="1021715"/>
                  <a:pt x="3733737" y="1021715"/>
                  <a:pt x="3747580" y="1025208"/>
                </a:cubicBezTo>
                <a:cubicBezTo>
                  <a:pt x="3792601" y="1032129"/>
                  <a:pt x="3820287" y="1084072"/>
                  <a:pt x="3830701" y="1125665"/>
                </a:cubicBezTo>
                <a:cubicBezTo>
                  <a:pt x="3834130" y="1132586"/>
                  <a:pt x="3830701" y="1149921"/>
                  <a:pt x="3837623" y="1163765"/>
                </a:cubicBezTo>
                <a:cubicBezTo>
                  <a:pt x="3861880" y="1201865"/>
                  <a:pt x="3865309" y="1205293"/>
                  <a:pt x="3865309" y="1233043"/>
                </a:cubicBezTo>
                <a:cubicBezTo>
                  <a:pt x="3865309" y="1250315"/>
                  <a:pt x="3865309" y="1278065"/>
                  <a:pt x="3844544" y="1288415"/>
                </a:cubicBezTo>
                <a:cubicBezTo>
                  <a:pt x="3806444" y="1309243"/>
                  <a:pt x="3764915" y="1302258"/>
                  <a:pt x="3730244" y="1333437"/>
                </a:cubicBezTo>
                <a:cubicBezTo>
                  <a:pt x="3702558" y="1354265"/>
                  <a:pt x="3681794" y="1392365"/>
                  <a:pt x="3671380" y="1423543"/>
                </a:cubicBezTo>
                <a:cubicBezTo>
                  <a:pt x="3660965" y="1451229"/>
                  <a:pt x="3692144" y="1485837"/>
                  <a:pt x="3640201" y="1517015"/>
                </a:cubicBezTo>
                <a:cubicBezTo>
                  <a:pt x="3615944" y="1492758"/>
                  <a:pt x="3626358" y="1475486"/>
                  <a:pt x="3626358" y="1461643"/>
                </a:cubicBezTo>
                <a:cubicBezTo>
                  <a:pt x="3626358" y="1437386"/>
                  <a:pt x="3615944" y="1402715"/>
                  <a:pt x="3598608" y="1385443"/>
                </a:cubicBezTo>
                <a:cubicBezTo>
                  <a:pt x="3588258" y="1368108"/>
                  <a:pt x="3567494" y="1354265"/>
                  <a:pt x="3557080" y="1340358"/>
                </a:cubicBezTo>
                <a:cubicBezTo>
                  <a:pt x="3550158" y="1330008"/>
                  <a:pt x="3550158" y="1312672"/>
                  <a:pt x="3539744" y="1305751"/>
                </a:cubicBezTo>
                <a:cubicBezTo>
                  <a:pt x="3529394" y="1291908"/>
                  <a:pt x="3498215" y="1267651"/>
                  <a:pt x="3487801" y="1271143"/>
                </a:cubicBezTo>
                <a:cubicBezTo>
                  <a:pt x="3536315" y="1198372"/>
                  <a:pt x="3574415" y="1122172"/>
                  <a:pt x="3574415" y="1052893"/>
                </a:cubicBezTo>
                <a:cubicBezTo>
                  <a:pt x="3574415" y="1042543"/>
                  <a:pt x="3570922" y="997521"/>
                  <a:pt x="3553587" y="994029"/>
                </a:cubicBezTo>
                <a:cubicBezTo>
                  <a:pt x="3557080" y="1007872"/>
                  <a:pt x="3560572" y="1028700"/>
                  <a:pt x="3560572" y="1035621"/>
                </a:cubicBezTo>
                <a:cubicBezTo>
                  <a:pt x="3560572" y="1045972"/>
                  <a:pt x="3557080" y="1070229"/>
                  <a:pt x="3553587" y="1087565"/>
                </a:cubicBezTo>
                <a:cubicBezTo>
                  <a:pt x="3543237" y="1142937"/>
                  <a:pt x="3498215" y="1201865"/>
                  <a:pt x="3473958" y="1260729"/>
                </a:cubicBezTo>
                <a:cubicBezTo>
                  <a:pt x="3435858" y="1264158"/>
                  <a:pt x="3397758" y="1267651"/>
                  <a:pt x="3359658" y="1281493"/>
                </a:cubicBezTo>
                <a:cubicBezTo>
                  <a:pt x="3387344" y="1243393"/>
                  <a:pt x="3408172" y="1215708"/>
                  <a:pt x="3408172" y="1184529"/>
                </a:cubicBezTo>
                <a:cubicBezTo>
                  <a:pt x="3408172" y="1177608"/>
                  <a:pt x="3397758" y="1153351"/>
                  <a:pt x="3397758" y="1142937"/>
                </a:cubicBezTo>
                <a:cubicBezTo>
                  <a:pt x="3397758" y="1115251"/>
                  <a:pt x="3446272" y="1097915"/>
                  <a:pt x="3446272" y="1039051"/>
                </a:cubicBezTo>
                <a:cubicBezTo>
                  <a:pt x="3446272" y="1014793"/>
                  <a:pt x="3428937" y="990600"/>
                  <a:pt x="3422015" y="966343"/>
                </a:cubicBezTo>
                <a:cubicBezTo>
                  <a:pt x="3408172" y="921321"/>
                  <a:pt x="3435858" y="807022"/>
                  <a:pt x="3335401" y="807022"/>
                </a:cubicBezTo>
                <a:cubicBezTo>
                  <a:pt x="3314637" y="807022"/>
                  <a:pt x="3273044" y="831279"/>
                  <a:pt x="3266122" y="831279"/>
                </a:cubicBezTo>
                <a:cubicBezTo>
                  <a:pt x="3255772" y="831279"/>
                  <a:pt x="3252280" y="813943"/>
                  <a:pt x="3245358" y="807022"/>
                </a:cubicBezTo>
                <a:cubicBezTo>
                  <a:pt x="3231515" y="772351"/>
                  <a:pt x="3172651" y="727329"/>
                  <a:pt x="3148394" y="720408"/>
                </a:cubicBezTo>
                <a:lnTo>
                  <a:pt x="3148394" y="709994"/>
                </a:lnTo>
                <a:cubicBezTo>
                  <a:pt x="3148394" y="678879"/>
                  <a:pt x="3203765" y="640779"/>
                  <a:pt x="3228022" y="640779"/>
                </a:cubicBezTo>
                <a:cubicBezTo>
                  <a:pt x="3234944" y="640779"/>
                  <a:pt x="3269615" y="654622"/>
                  <a:pt x="3279965" y="654622"/>
                </a:cubicBezTo>
                <a:cubicBezTo>
                  <a:pt x="3293872" y="654622"/>
                  <a:pt x="3300794" y="619951"/>
                  <a:pt x="3338894" y="619951"/>
                </a:cubicBezTo>
                <a:cubicBezTo>
                  <a:pt x="3380422" y="619951"/>
                  <a:pt x="3425444" y="654622"/>
                  <a:pt x="3425444" y="706565"/>
                </a:cubicBezTo>
                <a:close/>
                <a:moveTo>
                  <a:pt x="1731772" y="536829"/>
                </a:moveTo>
                <a:cubicBezTo>
                  <a:pt x="1738694" y="536829"/>
                  <a:pt x="1756029" y="522986"/>
                  <a:pt x="1769872" y="519557"/>
                </a:cubicBezTo>
                <a:cubicBezTo>
                  <a:pt x="1776794" y="516064"/>
                  <a:pt x="1790700" y="519557"/>
                  <a:pt x="1797621" y="519557"/>
                </a:cubicBezTo>
                <a:cubicBezTo>
                  <a:pt x="1807972" y="519557"/>
                  <a:pt x="1852994" y="522986"/>
                  <a:pt x="1877251" y="529908"/>
                </a:cubicBezTo>
                <a:cubicBezTo>
                  <a:pt x="1880743" y="529908"/>
                  <a:pt x="1963864" y="581851"/>
                  <a:pt x="1963864" y="595757"/>
                </a:cubicBezTo>
                <a:cubicBezTo>
                  <a:pt x="1963864" y="602679"/>
                  <a:pt x="1953451" y="613029"/>
                  <a:pt x="1953451" y="623443"/>
                </a:cubicBezTo>
                <a:cubicBezTo>
                  <a:pt x="1946529" y="647700"/>
                  <a:pt x="1946529" y="699643"/>
                  <a:pt x="1946529" y="709994"/>
                </a:cubicBezTo>
                <a:cubicBezTo>
                  <a:pt x="1946529" y="716979"/>
                  <a:pt x="1943100" y="755079"/>
                  <a:pt x="1950021" y="775843"/>
                </a:cubicBezTo>
                <a:cubicBezTo>
                  <a:pt x="1956943" y="800100"/>
                  <a:pt x="1984629" y="838200"/>
                  <a:pt x="1984629" y="845121"/>
                </a:cubicBezTo>
                <a:cubicBezTo>
                  <a:pt x="1984629" y="855472"/>
                  <a:pt x="1970786" y="890143"/>
                  <a:pt x="1970786" y="897065"/>
                </a:cubicBezTo>
                <a:cubicBezTo>
                  <a:pt x="1970786" y="945515"/>
                  <a:pt x="2015808" y="980186"/>
                  <a:pt x="2015808" y="987108"/>
                </a:cubicBezTo>
                <a:cubicBezTo>
                  <a:pt x="2015808" y="997521"/>
                  <a:pt x="1998472" y="1039051"/>
                  <a:pt x="1991551" y="1066737"/>
                </a:cubicBezTo>
                <a:cubicBezTo>
                  <a:pt x="1981137" y="1094486"/>
                  <a:pt x="1977708" y="1132586"/>
                  <a:pt x="1974215" y="1163765"/>
                </a:cubicBezTo>
                <a:cubicBezTo>
                  <a:pt x="1963864" y="1149921"/>
                  <a:pt x="1946529" y="1132586"/>
                  <a:pt x="1939608" y="1118743"/>
                </a:cubicBezTo>
                <a:cubicBezTo>
                  <a:pt x="1884172" y="1007872"/>
                  <a:pt x="1818386" y="883221"/>
                  <a:pt x="1797621" y="768922"/>
                </a:cubicBezTo>
                <a:cubicBezTo>
                  <a:pt x="1790700" y="716979"/>
                  <a:pt x="1776794" y="671894"/>
                  <a:pt x="1762951" y="623443"/>
                </a:cubicBezTo>
                <a:cubicBezTo>
                  <a:pt x="1762951" y="623443"/>
                  <a:pt x="1762951" y="619951"/>
                  <a:pt x="1752600" y="616522"/>
                </a:cubicBezTo>
                <a:lnTo>
                  <a:pt x="1752600" y="668465"/>
                </a:lnTo>
                <a:cubicBezTo>
                  <a:pt x="1759521" y="703072"/>
                  <a:pt x="1762951" y="737743"/>
                  <a:pt x="1769872" y="772351"/>
                </a:cubicBezTo>
                <a:cubicBezTo>
                  <a:pt x="1773364" y="807022"/>
                  <a:pt x="1783715" y="845121"/>
                  <a:pt x="1794129" y="879729"/>
                </a:cubicBezTo>
                <a:cubicBezTo>
                  <a:pt x="1797621" y="897065"/>
                  <a:pt x="1804543" y="914400"/>
                  <a:pt x="1811464" y="931672"/>
                </a:cubicBezTo>
                <a:cubicBezTo>
                  <a:pt x="1835721" y="990600"/>
                  <a:pt x="1859915" y="1049465"/>
                  <a:pt x="1901508" y="1108329"/>
                </a:cubicBezTo>
                <a:cubicBezTo>
                  <a:pt x="1918843" y="1132586"/>
                  <a:pt x="1974215" y="1167193"/>
                  <a:pt x="1974215" y="1177608"/>
                </a:cubicBezTo>
                <a:cubicBezTo>
                  <a:pt x="1974215" y="1184529"/>
                  <a:pt x="1967294" y="1278065"/>
                  <a:pt x="1967294" y="1288415"/>
                </a:cubicBezTo>
                <a:cubicBezTo>
                  <a:pt x="1967294" y="1416558"/>
                  <a:pt x="1981137" y="1440815"/>
                  <a:pt x="2033143" y="1603629"/>
                </a:cubicBezTo>
                <a:cubicBezTo>
                  <a:pt x="2046986" y="1645158"/>
                  <a:pt x="2074672" y="1686751"/>
                  <a:pt x="2098929" y="1728280"/>
                </a:cubicBezTo>
                <a:cubicBezTo>
                  <a:pt x="2130108" y="1780286"/>
                  <a:pt x="2185543" y="1849501"/>
                  <a:pt x="2240915" y="1880680"/>
                </a:cubicBezTo>
                <a:cubicBezTo>
                  <a:pt x="2244408" y="1884172"/>
                  <a:pt x="2244408" y="1884172"/>
                  <a:pt x="2244408" y="1891093"/>
                </a:cubicBezTo>
                <a:cubicBezTo>
                  <a:pt x="2244408" y="1901508"/>
                  <a:pt x="2240915" y="1925701"/>
                  <a:pt x="2240915" y="1943037"/>
                </a:cubicBezTo>
                <a:cubicBezTo>
                  <a:pt x="2192464" y="1932623"/>
                  <a:pt x="2143951" y="1915351"/>
                  <a:pt x="2095437" y="1898015"/>
                </a:cubicBezTo>
                <a:cubicBezTo>
                  <a:pt x="2081594" y="1891093"/>
                  <a:pt x="2057337" y="1887601"/>
                  <a:pt x="2050415" y="1877251"/>
                </a:cubicBezTo>
                <a:cubicBezTo>
                  <a:pt x="2036572" y="1856486"/>
                  <a:pt x="2036572" y="1821815"/>
                  <a:pt x="2019237" y="1797558"/>
                </a:cubicBezTo>
                <a:cubicBezTo>
                  <a:pt x="2012315" y="1783715"/>
                  <a:pt x="1925764" y="1735201"/>
                  <a:pt x="1925764" y="1717929"/>
                </a:cubicBezTo>
                <a:cubicBezTo>
                  <a:pt x="1925764" y="1683258"/>
                  <a:pt x="1974215" y="1659065"/>
                  <a:pt x="1974215" y="1607058"/>
                </a:cubicBezTo>
                <a:cubicBezTo>
                  <a:pt x="1974215" y="1530858"/>
                  <a:pt x="1880743" y="1551686"/>
                  <a:pt x="1880743" y="1499680"/>
                </a:cubicBezTo>
                <a:cubicBezTo>
                  <a:pt x="1880743" y="1489329"/>
                  <a:pt x="1905000" y="1392365"/>
                  <a:pt x="1905000" y="1385443"/>
                </a:cubicBezTo>
                <a:cubicBezTo>
                  <a:pt x="1905000" y="1368108"/>
                  <a:pt x="1894586" y="1333437"/>
                  <a:pt x="1880743" y="1323086"/>
                </a:cubicBezTo>
                <a:cubicBezTo>
                  <a:pt x="1856486" y="1302258"/>
                  <a:pt x="1818386" y="1288415"/>
                  <a:pt x="1797621" y="1260729"/>
                </a:cubicBezTo>
                <a:cubicBezTo>
                  <a:pt x="1780286" y="1239965"/>
                  <a:pt x="1787208" y="1205293"/>
                  <a:pt x="1769872" y="1181037"/>
                </a:cubicBezTo>
                <a:cubicBezTo>
                  <a:pt x="1752600" y="1149921"/>
                  <a:pt x="1711008" y="1177608"/>
                  <a:pt x="1683321" y="1156843"/>
                </a:cubicBezTo>
                <a:cubicBezTo>
                  <a:pt x="1655572" y="1139508"/>
                  <a:pt x="1648651" y="1132586"/>
                  <a:pt x="1638300" y="1132586"/>
                </a:cubicBezTo>
                <a:cubicBezTo>
                  <a:pt x="1631378" y="1132586"/>
                  <a:pt x="1537843" y="1153351"/>
                  <a:pt x="1527429" y="1153351"/>
                </a:cubicBezTo>
                <a:cubicBezTo>
                  <a:pt x="1520508" y="1153351"/>
                  <a:pt x="1503172" y="1153351"/>
                  <a:pt x="1496251" y="1146429"/>
                </a:cubicBezTo>
                <a:cubicBezTo>
                  <a:pt x="1468564" y="1118743"/>
                  <a:pt x="1506664" y="1052893"/>
                  <a:pt x="1454721" y="1035621"/>
                </a:cubicBezTo>
                <a:cubicBezTo>
                  <a:pt x="1430464" y="1028700"/>
                  <a:pt x="1399286" y="1035621"/>
                  <a:pt x="1375029" y="1028700"/>
                </a:cubicBezTo>
                <a:cubicBezTo>
                  <a:pt x="1357757" y="1025208"/>
                  <a:pt x="1323086" y="990600"/>
                  <a:pt x="1309243" y="969772"/>
                </a:cubicBezTo>
                <a:cubicBezTo>
                  <a:pt x="1298829" y="952500"/>
                  <a:pt x="1295400" y="917829"/>
                  <a:pt x="1295400" y="910908"/>
                </a:cubicBezTo>
                <a:cubicBezTo>
                  <a:pt x="1295400" y="845121"/>
                  <a:pt x="1343851" y="865886"/>
                  <a:pt x="1343851" y="838200"/>
                </a:cubicBezTo>
                <a:cubicBezTo>
                  <a:pt x="1343851" y="820865"/>
                  <a:pt x="1319657" y="820865"/>
                  <a:pt x="1312735" y="817372"/>
                </a:cubicBezTo>
                <a:cubicBezTo>
                  <a:pt x="1295400" y="810451"/>
                  <a:pt x="1295400" y="793179"/>
                  <a:pt x="1295400" y="779272"/>
                </a:cubicBezTo>
                <a:cubicBezTo>
                  <a:pt x="1295400" y="682308"/>
                  <a:pt x="1395857" y="692722"/>
                  <a:pt x="1395857" y="664972"/>
                </a:cubicBezTo>
                <a:cubicBezTo>
                  <a:pt x="1395857" y="654622"/>
                  <a:pt x="1388872" y="651129"/>
                  <a:pt x="1388872" y="644208"/>
                </a:cubicBezTo>
                <a:cubicBezTo>
                  <a:pt x="1388872" y="623443"/>
                  <a:pt x="1416621" y="585343"/>
                  <a:pt x="1433957" y="571500"/>
                </a:cubicBezTo>
                <a:cubicBezTo>
                  <a:pt x="1451229" y="557657"/>
                  <a:pt x="1482408" y="574929"/>
                  <a:pt x="1503172" y="561086"/>
                </a:cubicBezTo>
                <a:cubicBezTo>
                  <a:pt x="1524000" y="547243"/>
                  <a:pt x="1541272" y="519557"/>
                  <a:pt x="1562100" y="505650"/>
                </a:cubicBezTo>
                <a:lnTo>
                  <a:pt x="1586294" y="505650"/>
                </a:lnTo>
                <a:cubicBezTo>
                  <a:pt x="1607121" y="505650"/>
                  <a:pt x="1728343" y="536829"/>
                  <a:pt x="1731772" y="536829"/>
                </a:cubicBezTo>
                <a:close/>
                <a:moveTo>
                  <a:pt x="4686174" y="522986"/>
                </a:moveTo>
                <a:cubicBezTo>
                  <a:pt x="4654995" y="550672"/>
                  <a:pt x="4637723" y="585343"/>
                  <a:pt x="4613466" y="616522"/>
                </a:cubicBezTo>
                <a:cubicBezTo>
                  <a:pt x="4616895" y="609600"/>
                  <a:pt x="4623816" y="595757"/>
                  <a:pt x="4623816" y="592265"/>
                </a:cubicBezTo>
                <a:cubicBezTo>
                  <a:pt x="4644644" y="533400"/>
                  <a:pt x="4700016" y="505650"/>
                  <a:pt x="4752023" y="467550"/>
                </a:cubicBezTo>
                <a:cubicBezTo>
                  <a:pt x="4738116" y="498729"/>
                  <a:pt x="4707001" y="502222"/>
                  <a:pt x="4686174" y="522986"/>
                </a:cubicBezTo>
                <a:close/>
                <a:moveTo>
                  <a:pt x="6165151" y="432943"/>
                </a:moveTo>
                <a:cubicBezTo>
                  <a:pt x="6168581" y="436436"/>
                  <a:pt x="6172074" y="443357"/>
                  <a:pt x="6172074" y="446786"/>
                </a:cubicBezTo>
                <a:cubicBezTo>
                  <a:pt x="6189345" y="460629"/>
                  <a:pt x="6206681" y="467550"/>
                  <a:pt x="6224016" y="474472"/>
                </a:cubicBezTo>
                <a:cubicBezTo>
                  <a:pt x="6213602" y="477964"/>
                  <a:pt x="6161659" y="488378"/>
                  <a:pt x="6161659" y="512572"/>
                </a:cubicBezTo>
                <a:cubicBezTo>
                  <a:pt x="6161659" y="547243"/>
                  <a:pt x="6230937" y="536829"/>
                  <a:pt x="6237859" y="536829"/>
                </a:cubicBezTo>
                <a:cubicBezTo>
                  <a:pt x="6227445" y="540322"/>
                  <a:pt x="6140895" y="564579"/>
                  <a:pt x="6140895" y="599186"/>
                </a:cubicBezTo>
                <a:cubicBezTo>
                  <a:pt x="6140895" y="619951"/>
                  <a:pt x="6172074" y="623443"/>
                  <a:pt x="6172074" y="637286"/>
                </a:cubicBezTo>
                <a:cubicBezTo>
                  <a:pt x="6172074" y="644208"/>
                  <a:pt x="6140895" y="664972"/>
                  <a:pt x="6140895" y="675386"/>
                </a:cubicBezTo>
                <a:cubicBezTo>
                  <a:pt x="6140895" y="682308"/>
                  <a:pt x="6147816" y="692722"/>
                  <a:pt x="6151245" y="699643"/>
                </a:cubicBezTo>
                <a:cubicBezTo>
                  <a:pt x="6116637" y="709994"/>
                  <a:pt x="6078537" y="699643"/>
                  <a:pt x="6047359" y="741172"/>
                </a:cubicBezTo>
                <a:cubicBezTo>
                  <a:pt x="6043867" y="744665"/>
                  <a:pt x="6043867" y="758508"/>
                  <a:pt x="6036945" y="768922"/>
                </a:cubicBezTo>
                <a:cubicBezTo>
                  <a:pt x="6033516" y="779272"/>
                  <a:pt x="6023102" y="789686"/>
                  <a:pt x="6012751" y="800100"/>
                </a:cubicBezTo>
                <a:cubicBezTo>
                  <a:pt x="6002337" y="807022"/>
                  <a:pt x="5985002" y="807022"/>
                  <a:pt x="5978081" y="807022"/>
                </a:cubicBezTo>
                <a:cubicBezTo>
                  <a:pt x="5967730" y="807022"/>
                  <a:pt x="5905374" y="789686"/>
                  <a:pt x="5898451" y="789686"/>
                </a:cubicBezTo>
                <a:cubicBezTo>
                  <a:pt x="5870702" y="789686"/>
                  <a:pt x="5881116" y="827786"/>
                  <a:pt x="5881116" y="841629"/>
                </a:cubicBezTo>
                <a:cubicBezTo>
                  <a:pt x="5874195" y="841629"/>
                  <a:pt x="5867274" y="841629"/>
                  <a:pt x="5811837" y="845121"/>
                </a:cubicBezTo>
                <a:cubicBezTo>
                  <a:pt x="5801424" y="845121"/>
                  <a:pt x="5739130" y="841629"/>
                  <a:pt x="5739130" y="879729"/>
                </a:cubicBezTo>
                <a:cubicBezTo>
                  <a:pt x="5739130" y="890143"/>
                  <a:pt x="5742559" y="897065"/>
                  <a:pt x="5749481" y="903986"/>
                </a:cubicBezTo>
                <a:cubicBezTo>
                  <a:pt x="5718302" y="907415"/>
                  <a:pt x="5683695" y="907415"/>
                  <a:pt x="5649024" y="910908"/>
                </a:cubicBezTo>
                <a:cubicBezTo>
                  <a:pt x="5628259" y="910908"/>
                  <a:pt x="5624830" y="928243"/>
                  <a:pt x="5624830" y="938593"/>
                </a:cubicBezTo>
                <a:cubicBezTo>
                  <a:pt x="5624830" y="945515"/>
                  <a:pt x="5635181" y="955929"/>
                  <a:pt x="5645595" y="966343"/>
                </a:cubicBezTo>
                <a:cubicBezTo>
                  <a:pt x="5593651" y="980186"/>
                  <a:pt x="5448174" y="1025208"/>
                  <a:pt x="5448174" y="1042543"/>
                </a:cubicBezTo>
                <a:cubicBezTo>
                  <a:pt x="5448174" y="1066737"/>
                  <a:pt x="5496687" y="1063308"/>
                  <a:pt x="5503609" y="1066737"/>
                </a:cubicBezTo>
                <a:cubicBezTo>
                  <a:pt x="5482781" y="1070229"/>
                  <a:pt x="5347716" y="1104837"/>
                  <a:pt x="5347716" y="1139508"/>
                </a:cubicBezTo>
                <a:cubicBezTo>
                  <a:pt x="5347716" y="1153351"/>
                  <a:pt x="5371974" y="1177608"/>
                  <a:pt x="5389309" y="1184529"/>
                </a:cubicBezTo>
                <a:cubicBezTo>
                  <a:pt x="5354637" y="1208786"/>
                  <a:pt x="5302695" y="1215708"/>
                  <a:pt x="5261166" y="1215708"/>
                </a:cubicBezTo>
                <a:cubicBezTo>
                  <a:pt x="5254181" y="1215708"/>
                  <a:pt x="5223066" y="1215708"/>
                  <a:pt x="5181474" y="1208786"/>
                </a:cubicBezTo>
                <a:cubicBezTo>
                  <a:pt x="5181474" y="1212215"/>
                  <a:pt x="5178044" y="1212215"/>
                  <a:pt x="5178044" y="1219137"/>
                </a:cubicBezTo>
                <a:cubicBezTo>
                  <a:pt x="5178044" y="1229551"/>
                  <a:pt x="5184966" y="1233043"/>
                  <a:pt x="5188395" y="1236472"/>
                </a:cubicBezTo>
                <a:cubicBezTo>
                  <a:pt x="5164137" y="1250315"/>
                  <a:pt x="5139944" y="1260729"/>
                  <a:pt x="5115687" y="1267651"/>
                </a:cubicBezTo>
                <a:cubicBezTo>
                  <a:pt x="5098351" y="1271143"/>
                  <a:pt x="5081016" y="1274572"/>
                  <a:pt x="5063744" y="1271143"/>
                </a:cubicBezTo>
                <a:cubicBezTo>
                  <a:pt x="5056759" y="1271143"/>
                  <a:pt x="5032566" y="1267651"/>
                  <a:pt x="5029074" y="1278065"/>
                </a:cubicBezTo>
                <a:cubicBezTo>
                  <a:pt x="5025644" y="1284986"/>
                  <a:pt x="5025644" y="1302258"/>
                  <a:pt x="5029074" y="1316165"/>
                </a:cubicBezTo>
                <a:cubicBezTo>
                  <a:pt x="4994466" y="1319593"/>
                  <a:pt x="4928616" y="1330008"/>
                  <a:pt x="4918266" y="1330008"/>
                </a:cubicBezTo>
                <a:lnTo>
                  <a:pt x="4838574" y="1330008"/>
                </a:lnTo>
                <a:cubicBezTo>
                  <a:pt x="4831651" y="1330008"/>
                  <a:pt x="4814316" y="1343851"/>
                  <a:pt x="4810887" y="1350772"/>
                </a:cubicBezTo>
                <a:cubicBezTo>
                  <a:pt x="4797044" y="1354265"/>
                  <a:pt x="4779709" y="1350772"/>
                  <a:pt x="4769295" y="1354265"/>
                </a:cubicBezTo>
                <a:cubicBezTo>
                  <a:pt x="4755451" y="1357693"/>
                  <a:pt x="4745101" y="1375029"/>
                  <a:pt x="4738116" y="1375029"/>
                </a:cubicBezTo>
                <a:cubicBezTo>
                  <a:pt x="4727766" y="1375029"/>
                  <a:pt x="4679251" y="1364615"/>
                  <a:pt x="4668901" y="1364615"/>
                </a:cubicBezTo>
                <a:cubicBezTo>
                  <a:pt x="4644644" y="1364615"/>
                  <a:pt x="4651566" y="1388872"/>
                  <a:pt x="4648074" y="1399286"/>
                </a:cubicBezTo>
                <a:cubicBezTo>
                  <a:pt x="4623816" y="1416558"/>
                  <a:pt x="4609974" y="1416558"/>
                  <a:pt x="4582287" y="1416558"/>
                </a:cubicBezTo>
                <a:cubicBezTo>
                  <a:pt x="4564951" y="1416558"/>
                  <a:pt x="4547680" y="1416558"/>
                  <a:pt x="4530344" y="1406208"/>
                </a:cubicBezTo>
                <a:cubicBezTo>
                  <a:pt x="4564951" y="1371537"/>
                  <a:pt x="4599623" y="1330008"/>
                  <a:pt x="4641151" y="1295337"/>
                </a:cubicBezTo>
                <a:cubicBezTo>
                  <a:pt x="4713923" y="1226121"/>
                  <a:pt x="4790123" y="1167193"/>
                  <a:pt x="4869751" y="1104837"/>
                </a:cubicBezTo>
                <a:cubicBezTo>
                  <a:pt x="4952874" y="1039051"/>
                  <a:pt x="5053330" y="1004443"/>
                  <a:pt x="5146866" y="962851"/>
                </a:cubicBezTo>
                <a:cubicBezTo>
                  <a:pt x="5257674" y="910908"/>
                  <a:pt x="5382387" y="852043"/>
                  <a:pt x="5493195" y="810451"/>
                </a:cubicBezTo>
                <a:cubicBezTo>
                  <a:pt x="5569395" y="782765"/>
                  <a:pt x="5642102" y="734251"/>
                  <a:pt x="5721795" y="709994"/>
                </a:cubicBezTo>
                <a:cubicBezTo>
                  <a:pt x="5808345" y="678879"/>
                  <a:pt x="5926137" y="633857"/>
                  <a:pt x="6012751" y="640779"/>
                </a:cubicBezTo>
                <a:cubicBezTo>
                  <a:pt x="6005767" y="626872"/>
                  <a:pt x="5985002" y="630365"/>
                  <a:pt x="5974651" y="630365"/>
                </a:cubicBezTo>
                <a:cubicBezTo>
                  <a:pt x="5905374" y="630365"/>
                  <a:pt x="5759895" y="678879"/>
                  <a:pt x="5711381" y="696151"/>
                </a:cubicBezTo>
                <a:cubicBezTo>
                  <a:pt x="5659437" y="713486"/>
                  <a:pt x="5610924" y="741172"/>
                  <a:pt x="5558981" y="762000"/>
                </a:cubicBezTo>
                <a:cubicBezTo>
                  <a:pt x="5496687" y="789686"/>
                  <a:pt x="5434330" y="813943"/>
                  <a:pt x="5371974" y="838200"/>
                </a:cubicBezTo>
                <a:cubicBezTo>
                  <a:pt x="5434330" y="748094"/>
                  <a:pt x="5517451" y="720408"/>
                  <a:pt x="5583237" y="637286"/>
                </a:cubicBezTo>
                <a:cubicBezTo>
                  <a:pt x="5534787" y="675386"/>
                  <a:pt x="5482781" y="709994"/>
                  <a:pt x="5437759" y="748094"/>
                </a:cubicBezTo>
                <a:cubicBezTo>
                  <a:pt x="5406581" y="772351"/>
                  <a:pt x="5378895" y="827786"/>
                  <a:pt x="5358130" y="841629"/>
                </a:cubicBezTo>
                <a:cubicBezTo>
                  <a:pt x="5261166" y="897065"/>
                  <a:pt x="5157216" y="935165"/>
                  <a:pt x="5056759" y="980186"/>
                </a:cubicBezTo>
                <a:lnTo>
                  <a:pt x="5219574" y="734251"/>
                </a:lnTo>
                <a:cubicBezTo>
                  <a:pt x="5198809" y="734251"/>
                  <a:pt x="5181474" y="768922"/>
                  <a:pt x="5171059" y="786194"/>
                </a:cubicBezTo>
                <a:cubicBezTo>
                  <a:pt x="5146866" y="824294"/>
                  <a:pt x="5112195" y="869315"/>
                  <a:pt x="5081016" y="917829"/>
                </a:cubicBezTo>
                <a:cubicBezTo>
                  <a:pt x="5067174" y="935165"/>
                  <a:pt x="5060251" y="959421"/>
                  <a:pt x="5046409" y="980186"/>
                </a:cubicBezTo>
                <a:cubicBezTo>
                  <a:pt x="5039487" y="990600"/>
                  <a:pt x="5022151" y="994029"/>
                  <a:pt x="5008309" y="1000951"/>
                </a:cubicBezTo>
                <a:cubicBezTo>
                  <a:pt x="4980623" y="1011365"/>
                  <a:pt x="4952874" y="1035621"/>
                  <a:pt x="4925187" y="1039051"/>
                </a:cubicBezTo>
                <a:lnTo>
                  <a:pt x="4568444" y="1333437"/>
                </a:lnTo>
                <a:cubicBezTo>
                  <a:pt x="4564951" y="1316165"/>
                  <a:pt x="4533774" y="1291908"/>
                  <a:pt x="4516501" y="1298829"/>
                </a:cubicBezTo>
                <a:cubicBezTo>
                  <a:pt x="4547680" y="1267651"/>
                  <a:pt x="4561523" y="1246886"/>
                  <a:pt x="4561523" y="1222629"/>
                </a:cubicBezTo>
                <a:cubicBezTo>
                  <a:pt x="4561523" y="1205293"/>
                  <a:pt x="4547680" y="1181037"/>
                  <a:pt x="4537266" y="1167193"/>
                </a:cubicBezTo>
                <a:cubicBezTo>
                  <a:pt x="4558030" y="1160272"/>
                  <a:pt x="4620387" y="1111821"/>
                  <a:pt x="4620387" y="1094486"/>
                </a:cubicBezTo>
                <a:cubicBezTo>
                  <a:pt x="4620387" y="1084072"/>
                  <a:pt x="4613466" y="1080643"/>
                  <a:pt x="4606544" y="1073721"/>
                </a:cubicBezTo>
                <a:cubicBezTo>
                  <a:pt x="4609974" y="1070229"/>
                  <a:pt x="4620387" y="1063308"/>
                  <a:pt x="4630801" y="1056386"/>
                </a:cubicBezTo>
                <a:cubicBezTo>
                  <a:pt x="4641151" y="1042543"/>
                  <a:pt x="4651566" y="1025208"/>
                  <a:pt x="4658487" y="1011365"/>
                </a:cubicBezTo>
                <a:cubicBezTo>
                  <a:pt x="4665409" y="1011365"/>
                  <a:pt x="4665409" y="1021715"/>
                  <a:pt x="4696587" y="1018286"/>
                </a:cubicBezTo>
                <a:cubicBezTo>
                  <a:pt x="4675823" y="1004443"/>
                  <a:pt x="4665409" y="1011365"/>
                  <a:pt x="4665409" y="990600"/>
                </a:cubicBezTo>
                <a:lnTo>
                  <a:pt x="4665409" y="976693"/>
                </a:lnTo>
                <a:cubicBezTo>
                  <a:pt x="4693095" y="966343"/>
                  <a:pt x="4748530" y="917829"/>
                  <a:pt x="4748530" y="883221"/>
                </a:cubicBezTo>
                <a:cubicBezTo>
                  <a:pt x="4748530" y="876300"/>
                  <a:pt x="4741609" y="865886"/>
                  <a:pt x="4738116" y="858965"/>
                </a:cubicBezTo>
                <a:cubicBezTo>
                  <a:pt x="4748530" y="848551"/>
                  <a:pt x="4765866" y="834708"/>
                  <a:pt x="4776216" y="834708"/>
                </a:cubicBezTo>
                <a:lnTo>
                  <a:pt x="4790123" y="834708"/>
                </a:lnTo>
                <a:cubicBezTo>
                  <a:pt x="4790123" y="841629"/>
                  <a:pt x="4772787" y="893572"/>
                  <a:pt x="4810887" y="893572"/>
                </a:cubicBezTo>
                <a:cubicBezTo>
                  <a:pt x="4838574" y="893572"/>
                  <a:pt x="4918266" y="768922"/>
                  <a:pt x="4925187" y="765429"/>
                </a:cubicBezTo>
                <a:cubicBezTo>
                  <a:pt x="4942523" y="744665"/>
                  <a:pt x="4966716" y="730822"/>
                  <a:pt x="4987544" y="720408"/>
                </a:cubicBezTo>
                <a:lnTo>
                  <a:pt x="4997895" y="720408"/>
                </a:lnTo>
                <a:cubicBezTo>
                  <a:pt x="4997895" y="727329"/>
                  <a:pt x="4994466" y="730822"/>
                  <a:pt x="4994466" y="741172"/>
                </a:cubicBezTo>
                <a:cubicBezTo>
                  <a:pt x="4994466" y="755079"/>
                  <a:pt x="4997895" y="765429"/>
                  <a:pt x="5011737" y="765429"/>
                </a:cubicBezTo>
                <a:cubicBezTo>
                  <a:pt x="5032566" y="765429"/>
                  <a:pt x="5122609" y="651129"/>
                  <a:pt x="5167630" y="619951"/>
                </a:cubicBezTo>
                <a:cubicBezTo>
                  <a:pt x="5174551" y="630365"/>
                  <a:pt x="5171059" y="637286"/>
                  <a:pt x="5174551" y="647700"/>
                </a:cubicBezTo>
                <a:cubicBezTo>
                  <a:pt x="5178044" y="654622"/>
                  <a:pt x="5191887" y="664972"/>
                  <a:pt x="5198809" y="664972"/>
                </a:cubicBezTo>
                <a:cubicBezTo>
                  <a:pt x="5229987" y="664972"/>
                  <a:pt x="5261166" y="595757"/>
                  <a:pt x="5306187" y="574929"/>
                </a:cubicBezTo>
                <a:cubicBezTo>
                  <a:pt x="5306187" y="599186"/>
                  <a:pt x="5313109" y="616522"/>
                  <a:pt x="5340795" y="616522"/>
                </a:cubicBezTo>
                <a:cubicBezTo>
                  <a:pt x="5361559" y="616522"/>
                  <a:pt x="5462016" y="550672"/>
                  <a:pt x="5479351" y="550672"/>
                </a:cubicBezTo>
                <a:lnTo>
                  <a:pt x="5496687" y="550672"/>
                </a:lnTo>
                <a:cubicBezTo>
                  <a:pt x="5496687" y="554165"/>
                  <a:pt x="5496687" y="592265"/>
                  <a:pt x="5520881" y="592265"/>
                </a:cubicBezTo>
                <a:cubicBezTo>
                  <a:pt x="5527802" y="592265"/>
                  <a:pt x="5583237" y="533400"/>
                  <a:pt x="5614416" y="509143"/>
                </a:cubicBezTo>
                <a:cubicBezTo>
                  <a:pt x="5607495" y="536829"/>
                  <a:pt x="5621337" y="561086"/>
                  <a:pt x="5642102" y="561086"/>
                </a:cubicBezTo>
                <a:cubicBezTo>
                  <a:pt x="5676774" y="561086"/>
                  <a:pt x="5701030" y="481457"/>
                  <a:pt x="5756402" y="481457"/>
                </a:cubicBezTo>
                <a:lnTo>
                  <a:pt x="5763324" y="481457"/>
                </a:lnTo>
                <a:cubicBezTo>
                  <a:pt x="5784151" y="498729"/>
                  <a:pt x="5787581" y="498729"/>
                  <a:pt x="5801424" y="498729"/>
                </a:cubicBezTo>
                <a:cubicBezTo>
                  <a:pt x="5832602" y="498729"/>
                  <a:pt x="5888037" y="467550"/>
                  <a:pt x="5915724" y="460629"/>
                </a:cubicBezTo>
                <a:cubicBezTo>
                  <a:pt x="5919216" y="457200"/>
                  <a:pt x="5933059" y="464122"/>
                  <a:pt x="5943474" y="460629"/>
                </a:cubicBezTo>
                <a:cubicBezTo>
                  <a:pt x="5974651" y="453708"/>
                  <a:pt x="6026595" y="439864"/>
                  <a:pt x="6033516" y="439864"/>
                </a:cubicBezTo>
                <a:cubicBezTo>
                  <a:pt x="6043867" y="439864"/>
                  <a:pt x="6064695" y="457200"/>
                  <a:pt x="6075045" y="457200"/>
                </a:cubicBezTo>
                <a:cubicBezTo>
                  <a:pt x="6081967" y="457200"/>
                  <a:pt x="6133974" y="443357"/>
                  <a:pt x="6161659" y="432943"/>
                </a:cubicBezTo>
                <a:lnTo>
                  <a:pt x="6165151" y="432943"/>
                </a:lnTo>
                <a:close/>
                <a:moveTo>
                  <a:pt x="2663508" y="412178"/>
                </a:moveTo>
                <a:cubicBezTo>
                  <a:pt x="2736215" y="516064"/>
                  <a:pt x="2753551" y="640779"/>
                  <a:pt x="2753551" y="748094"/>
                </a:cubicBezTo>
                <a:cubicBezTo>
                  <a:pt x="2753551" y="755079"/>
                  <a:pt x="2746629" y="862393"/>
                  <a:pt x="2743137" y="917829"/>
                </a:cubicBezTo>
                <a:cubicBezTo>
                  <a:pt x="2736215" y="872808"/>
                  <a:pt x="2725801" y="789686"/>
                  <a:pt x="2725801" y="782765"/>
                </a:cubicBezTo>
                <a:lnTo>
                  <a:pt x="2725801" y="658051"/>
                </a:lnTo>
                <a:cubicBezTo>
                  <a:pt x="2708529" y="571500"/>
                  <a:pt x="2705037" y="477964"/>
                  <a:pt x="2635758" y="391350"/>
                </a:cubicBezTo>
                <a:cubicBezTo>
                  <a:pt x="2646172" y="394843"/>
                  <a:pt x="2656586" y="398336"/>
                  <a:pt x="2663508" y="412178"/>
                </a:cubicBezTo>
                <a:close/>
                <a:moveTo>
                  <a:pt x="2511108" y="623443"/>
                </a:moveTo>
                <a:cubicBezTo>
                  <a:pt x="2493772" y="571500"/>
                  <a:pt x="2479929" y="512572"/>
                  <a:pt x="2466086" y="464122"/>
                </a:cubicBezTo>
                <a:cubicBezTo>
                  <a:pt x="2459164" y="429450"/>
                  <a:pt x="2441829" y="398336"/>
                  <a:pt x="2427986" y="356743"/>
                </a:cubicBezTo>
                <a:cubicBezTo>
                  <a:pt x="2483358" y="439864"/>
                  <a:pt x="2504186" y="533400"/>
                  <a:pt x="2511108" y="623443"/>
                </a:cubicBezTo>
                <a:close/>
                <a:moveTo>
                  <a:pt x="2327529" y="599186"/>
                </a:moveTo>
                <a:cubicBezTo>
                  <a:pt x="2306764" y="522986"/>
                  <a:pt x="2279015" y="429450"/>
                  <a:pt x="2227072" y="356743"/>
                </a:cubicBezTo>
                <a:lnTo>
                  <a:pt x="2230564" y="353250"/>
                </a:lnTo>
                <a:cubicBezTo>
                  <a:pt x="2299843" y="429450"/>
                  <a:pt x="2327529" y="516064"/>
                  <a:pt x="2327529" y="585343"/>
                </a:cubicBezTo>
                <a:lnTo>
                  <a:pt x="2327529" y="581851"/>
                </a:lnTo>
                <a:lnTo>
                  <a:pt x="2327529" y="599186"/>
                </a:lnTo>
                <a:close/>
                <a:moveTo>
                  <a:pt x="2528380" y="266700"/>
                </a:moveTo>
                <a:cubicBezTo>
                  <a:pt x="2549208" y="270129"/>
                  <a:pt x="2576894" y="266700"/>
                  <a:pt x="2601151" y="270129"/>
                </a:cubicBezTo>
                <a:cubicBezTo>
                  <a:pt x="2597658" y="259778"/>
                  <a:pt x="2587308" y="249364"/>
                  <a:pt x="2587308" y="239014"/>
                </a:cubicBezTo>
                <a:cubicBezTo>
                  <a:pt x="2587308" y="183578"/>
                  <a:pt x="2649601" y="187008"/>
                  <a:pt x="2666937" y="187008"/>
                </a:cubicBezTo>
                <a:cubicBezTo>
                  <a:pt x="2698115" y="187008"/>
                  <a:pt x="2708529" y="187008"/>
                  <a:pt x="2743137" y="218186"/>
                </a:cubicBezTo>
                <a:cubicBezTo>
                  <a:pt x="2746629" y="221678"/>
                  <a:pt x="2750058" y="239014"/>
                  <a:pt x="2760472" y="242443"/>
                </a:cubicBezTo>
                <a:cubicBezTo>
                  <a:pt x="2791651" y="259778"/>
                  <a:pt x="2847022" y="239014"/>
                  <a:pt x="2878201" y="280543"/>
                </a:cubicBezTo>
                <a:cubicBezTo>
                  <a:pt x="2888615" y="294386"/>
                  <a:pt x="2888615" y="322136"/>
                  <a:pt x="2888615" y="332486"/>
                </a:cubicBezTo>
                <a:cubicBezTo>
                  <a:pt x="2888615" y="339408"/>
                  <a:pt x="2874772" y="394843"/>
                  <a:pt x="2874772" y="405257"/>
                </a:cubicBezTo>
                <a:cubicBezTo>
                  <a:pt x="2874772" y="429450"/>
                  <a:pt x="2902458" y="460629"/>
                  <a:pt x="2930208" y="495300"/>
                </a:cubicBezTo>
                <a:cubicBezTo>
                  <a:pt x="2968308" y="540322"/>
                  <a:pt x="2975229" y="578422"/>
                  <a:pt x="2975229" y="623443"/>
                </a:cubicBezTo>
                <a:cubicBezTo>
                  <a:pt x="2975229" y="706565"/>
                  <a:pt x="2912872" y="748094"/>
                  <a:pt x="2881694" y="803529"/>
                </a:cubicBezTo>
                <a:cubicBezTo>
                  <a:pt x="2874772" y="813943"/>
                  <a:pt x="2874772" y="831279"/>
                  <a:pt x="2874772" y="841629"/>
                </a:cubicBezTo>
                <a:cubicBezTo>
                  <a:pt x="2802001" y="921321"/>
                  <a:pt x="2767394" y="1021715"/>
                  <a:pt x="2760472" y="1104837"/>
                </a:cubicBezTo>
                <a:cubicBezTo>
                  <a:pt x="2760472" y="1184529"/>
                  <a:pt x="2763901" y="1184529"/>
                  <a:pt x="2763901" y="1194943"/>
                </a:cubicBezTo>
                <a:cubicBezTo>
                  <a:pt x="2763901" y="1201865"/>
                  <a:pt x="2736215" y="1215708"/>
                  <a:pt x="2722372" y="1222629"/>
                </a:cubicBezTo>
                <a:cubicBezTo>
                  <a:pt x="2722372" y="1208786"/>
                  <a:pt x="2722372" y="1191451"/>
                  <a:pt x="2718880" y="1177608"/>
                </a:cubicBezTo>
                <a:cubicBezTo>
                  <a:pt x="2718880" y="1167193"/>
                  <a:pt x="2708529" y="1149921"/>
                  <a:pt x="2708529" y="1139508"/>
                </a:cubicBezTo>
                <a:cubicBezTo>
                  <a:pt x="2708529" y="1136015"/>
                  <a:pt x="2753551" y="1073721"/>
                  <a:pt x="2753551" y="1045972"/>
                </a:cubicBezTo>
                <a:cubicBezTo>
                  <a:pt x="2753551" y="1018286"/>
                  <a:pt x="2736215" y="962851"/>
                  <a:pt x="2711958" y="935165"/>
                </a:cubicBezTo>
                <a:cubicBezTo>
                  <a:pt x="2698115" y="914400"/>
                  <a:pt x="2677351" y="893572"/>
                  <a:pt x="2673858" y="872808"/>
                </a:cubicBezTo>
                <a:cubicBezTo>
                  <a:pt x="2666937" y="834708"/>
                  <a:pt x="2649601" y="775843"/>
                  <a:pt x="2608072" y="744665"/>
                </a:cubicBezTo>
                <a:cubicBezTo>
                  <a:pt x="2566480" y="713486"/>
                  <a:pt x="2518029" y="703072"/>
                  <a:pt x="2476437" y="678879"/>
                </a:cubicBezTo>
                <a:cubicBezTo>
                  <a:pt x="2462594" y="671894"/>
                  <a:pt x="2459164" y="658051"/>
                  <a:pt x="2452180" y="651129"/>
                </a:cubicBezTo>
                <a:cubicBezTo>
                  <a:pt x="2424494" y="609600"/>
                  <a:pt x="2410651" y="609600"/>
                  <a:pt x="2382964" y="609600"/>
                </a:cubicBezTo>
                <a:cubicBezTo>
                  <a:pt x="2362137" y="609600"/>
                  <a:pt x="2334451" y="613029"/>
                  <a:pt x="2313686" y="630365"/>
                </a:cubicBezTo>
                <a:cubicBezTo>
                  <a:pt x="2299843" y="637286"/>
                  <a:pt x="2289429" y="654622"/>
                  <a:pt x="2279015" y="664972"/>
                </a:cubicBezTo>
                <a:cubicBezTo>
                  <a:pt x="2223643" y="651129"/>
                  <a:pt x="2143951" y="737743"/>
                  <a:pt x="2154364" y="793179"/>
                </a:cubicBezTo>
                <a:cubicBezTo>
                  <a:pt x="2126615" y="786194"/>
                  <a:pt x="2081594" y="779272"/>
                  <a:pt x="2071243" y="779272"/>
                </a:cubicBezTo>
                <a:cubicBezTo>
                  <a:pt x="2033143" y="779272"/>
                  <a:pt x="2008886" y="810451"/>
                  <a:pt x="1988121" y="838200"/>
                </a:cubicBezTo>
                <a:cubicBezTo>
                  <a:pt x="1977708" y="800100"/>
                  <a:pt x="1970786" y="727329"/>
                  <a:pt x="1970786" y="716979"/>
                </a:cubicBezTo>
                <a:cubicBezTo>
                  <a:pt x="1970786" y="602679"/>
                  <a:pt x="2015808" y="509143"/>
                  <a:pt x="2092008" y="387922"/>
                </a:cubicBezTo>
                <a:cubicBezTo>
                  <a:pt x="2116264" y="426022"/>
                  <a:pt x="2126615" y="446786"/>
                  <a:pt x="2126615" y="488378"/>
                </a:cubicBezTo>
                <a:lnTo>
                  <a:pt x="2112772" y="685800"/>
                </a:lnTo>
                <a:cubicBezTo>
                  <a:pt x="2109343" y="709994"/>
                  <a:pt x="2109343" y="734251"/>
                  <a:pt x="2126615" y="758508"/>
                </a:cubicBezTo>
                <a:cubicBezTo>
                  <a:pt x="2133537" y="768922"/>
                  <a:pt x="2150872" y="775843"/>
                  <a:pt x="2150872" y="772351"/>
                </a:cubicBezTo>
                <a:cubicBezTo>
                  <a:pt x="2150872" y="765429"/>
                  <a:pt x="2140521" y="716979"/>
                  <a:pt x="2140521" y="706565"/>
                </a:cubicBezTo>
                <a:lnTo>
                  <a:pt x="2157794" y="522986"/>
                </a:lnTo>
                <a:lnTo>
                  <a:pt x="2157794" y="457200"/>
                </a:lnTo>
                <a:cubicBezTo>
                  <a:pt x="2150872" y="443357"/>
                  <a:pt x="2143951" y="419100"/>
                  <a:pt x="2133537" y="401764"/>
                </a:cubicBezTo>
                <a:cubicBezTo>
                  <a:pt x="2116264" y="363664"/>
                  <a:pt x="2105851" y="363664"/>
                  <a:pt x="2105851" y="335978"/>
                </a:cubicBezTo>
                <a:cubicBezTo>
                  <a:pt x="2105851" y="297878"/>
                  <a:pt x="2137029" y="183578"/>
                  <a:pt x="2213229" y="183578"/>
                </a:cubicBezTo>
                <a:cubicBezTo>
                  <a:pt x="2223643" y="183578"/>
                  <a:pt x="2230564" y="180086"/>
                  <a:pt x="2244408" y="197422"/>
                </a:cubicBezTo>
                <a:cubicBezTo>
                  <a:pt x="2247837" y="197422"/>
                  <a:pt x="2244408" y="214757"/>
                  <a:pt x="2254758" y="214757"/>
                </a:cubicBezTo>
                <a:lnTo>
                  <a:pt x="2272094" y="214757"/>
                </a:lnTo>
                <a:cubicBezTo>
                  <a:pt x="2272094" y="214757"/>
                  <a:pt x="2265172" y="207836"/>
                  <a:pt x="2265172" y="200914"/>
                </a:cubicBezTo>
                <a:cubicBezTo>
                  <a:pt x="2265172" y="190500"/>
                  <a:pt x="2313686" y="145478"/>
                  <a:pt x="2344864" y="131636"/>
                </a:cubicBezTo>
                <a:cubicBezTo>
                  <a:pt x="2369058" y="121222"/>
                  <a:pt x="2421064" y="121222"/>
                  <a:pt x="2427986" y="121222"/>
                </a:cubicBezTo>
                <a:cubicBezTo>
                  <a:pt x="2518029" y="121222"/>
                  <a:pt x="2445258" y="252857"/>
                  <a:pt x="2528380" y="266700"/>
                </a:cubicBezTo>
                <a:close/>
                <a:moveTo>
                  <a:pt x="4848987" y="69278"/>
                </a:moveTo>
                <a:cubicBezTo>
                  <a:pt x="4842066" y="79629"/>
                  <a:pt x="4831651" y="96964"/>
                  <a:pt x="4831651" y="103886"/>
                </a:cubicBezTo>
                <a:cubicBezTo>
                  <a:pt x="4831651" y="114300"/>
                  <a:pt x="4842066" y="128143"/>
                  <a:pt x="4852416" y="128143"/>
                </a:cubicBezTo>
                <a:cubicBezTo>
                  <a:pt x="4859337" y="128143"/>
                  <a:pt x="4873244" y="117729"/>
                  <a:pt x="4883595" y="114300"/>
                </a:cubicBezTo>
                <a:cubicBezTo>
                  <a:pt x="4873244" y="135064"/>
                  <a:pt x="4859337" y="166243"/>
                  <a:pt x="4859337" y="176657"/>
                </a:cubicBezTo>
                <a:cubicBezTo>
                  <a:pt x="4859337" y="183578"/>
                  <a:pt x="4862830" y="193929"/>
                  <a:pt x="4876674" y="200914"/>
                </a:cubicBezTo>
                <a:cubicBezTo>
                  <a:pt x="4880166" y="204343"/>
                  <a:pt x="4890516" y="204343"/>
                  <a:pt x="4894009" y="211264"/>
                </a:cubicBezTo>
                <a:cubicBezTo>
                  <a:pt x="4894009" y="221678"/>
                  <a:pt x="4883595" y="256286"/>
                  <a:pt x="4911344" y="263208"/>
                </a:cubicBezTo>
                <a:cubicBezTo>
                  <a:pt x="4900930" y="280543"/>
                  <a:pt x="4876674" y="301308"/>
                  <a:pt x="4876674" y="322136"/>
                </a:cubicBezTo>
                <a:cubicBezTo>
                  <a:pt x="4876674" y="332486"/>
                  <a:pt x="4887087" y="363664"/>
                  <a:pt x="4887087" y="370586"/>
                </a:cubicBezTo>
                <a:cubicBezTo>
                  <a:pt x="4887087" y="408686"/>
                  <a:pt x="4848987" y="408686"/>
                  <a:pt x="4817809" y="412178"/>
                </a:cubicBezTo>
                <a:cubicBezTo>
                  <a:pt x="4817809" y="415608"/>
                  <a:pt x="4814316" y="412178"/>
                  <a:pt x="4814316" y="422529"/>
                </a:cubicBezTo>
                <a:cubicBezTo>
                  <a:pt x="4814316" y="429450"/>
                  <a:pt x="4831651" y="450278"/>
                  <a:pt x="4831651" y="457200"/>
                </a:cubicBezTo>
                <a:cubicBezTo>
                  <a:pt x="4831651" y="467550"/>
                  <a:pt x="4772787" y="495300"/>
                  <a:pt x="4772787" y="516064"/>
                </a:cubicBezTo>
                <a:cubicBezTo>
                  <a:pt x="4772787" y="526479"/>
                  <a:pt x="4783201" y="540322"/>
                  <a:pt x="4790123" y="550672"/>
                </a:cubicBezTo>
                <a:cubicBezTo>
                  <a:pt x="4776216" y="561086"/>
                  <a:pt x="4738116" y="578422"/>
                  <a:pt x="4738116" y="599186"/>
                </a:cubicBezTo>
                <a:cubicBezTo>
                  <a:pt x="4738116" y="606108"/>
                  <a:pt x="4741609" y="623443"/>
                  <a:pt x="4762374" y="626872"/>
                </a:cubicBezTo>
                <a:cubicBezTo>
                  <a:pt x="4741609" y="664972"/>
                  <a:pt x="4693095" y="730822"/>
                  <a:pt x="4693095" y="737743"/>
                </a:cubicBezTo>
                <a:cubicBezTo>
                  <a:pt x="4693095" y="748094"/>
                  <a:pt x="4700016" y="758508"/>
                  <a:pt x="4710430" y="758508"/>
                </a:cubicBezTo>
                <a:cubicBezTo>
                  <a:pt x="4717351" y="758508"/>
                  <a:pt x="4727766" y="751586"/>
                  <a:pt x="4734687" y="751586"/>
                </a:cubicBezTo>
                <a:cubicBezTo>
                  <a:pt x="4713923" y="782765"/>
                  <a:pt x="4682744" y="834708"/>
                  <a:pt x="4682744" y="841629"/>
                </a:cubicBezTo>
                <a:cubicBezTo>
                  <a:pt x="4682744" y="855472"/>
                  <a:pt x="4707001" y="879729"/>
                  <a:pt x="4724274" y="876300"/>
                </a:cubicBezTo>
                <a:cubicBezTo>
                  <a:pt x="4724274" y="876300"/>
                  <a:pt x="4727766" y="872808"/>
                  <a:pt x="4727766" y="883221"/>
                </a:cubicBezTo>
                <a:cubicBezTo>
                  <a:pt x="4727766" y="897065"/>
                  <a:pt x="4672330" y="942086"/>
                  <a:pt x="4665409" y="945515"/>
                </a:cubicBezTo>
                <a:cubicBezTo>
                  <a:pt x="4658487" y="949008"/>
                  <a:pt x="4648074" y="952500"/>
                  <a:pt x="4634230" y="952500"/>
                </a:cubicBezTo>
                <a:cubicBezTo>
                  <a:pt x="4634230" y="955929"/>
                  <a:pt x="4630801" y="952500"/>
                  <a:pt x="4630801" y="962851"/>
                </a:cubicBezTo>
                <a:cubicBezTo>
                  <a:pt x="4630801" y="969772"/>
                  <a:pt x="4644644" y="973265"/>
                  <a:pt x="4644644" y="983615"/>
                </a:cubicBezTo>
                <a:cubicBezTo>
                  <a:pt x="4644644" y="990600"/>
                  <a:pt x="4630801" y="1014793"/>
                  <a:pt x="4616895" y="1032129"/>
                </a:cubicBezTo>
                <a:cubicBezTo>
                  <a:pt x="4609974" y="1039051"/>
                  <a:pt x="4596130" y="1045972"/>
                  <a:pt x="4585716" y="1049465"/>
                </a:cubicBezTo>
                <a:cubicBezTo>
                  <a:pt x="4582287" y="1052893"/>
                  <a:pt x="4582287" y="1052893"/>
                  <a:pt x="4582287" y="1059815"/>
                </a:cubicBezTo>
                <a:cubicBezTo>
                  <a:pt x="4582287" y="1070229"/>
                  <a:pt x="4589209" y="1080643"/>
                  <a:pt x="4596130" y="1090993"/>
                </a:cubicBezTo>
                <a:cubicBezTo>
                  <a:pt x="4568444" y="1111821"/>
                  <a:pt x="4526851" y="1149921"/>
                  <a:pt x="4516501" y="1149921"/>
                </a:cubicBezTo>
                <a:cubicBezTo>
                  <a:pt x="4502595" y="1149921"/>
                  <a:pt x="4474909" y="1115251"/>
                  <a:pt x="4440301" y="1115251"/>
                </a:cubicBezTo>
                <a:lnTo>
                  <a:pt x="4440301" y="1070229"/>
                </a:lnTo>
                <a:cubicBezTo>
                  <a:pt x="4436809" y="1039051"/>
                  <a:pt x="4492244" y="987108"/>
                  <a:pt x="4523423" y="969772"/>
                </a:cubicBezTo>
                <a:cubicBezTo>
                  <a:pt x="4519930" y="966343"/>
                  <a:pt x="4519930" y="962851"/>
                  <a:pt x="4513009" y="962851"/>
                </a:cubicBezTo>
                <a:cubicBezTo>
                  <a:pt x="4495674" y="962851"/>
                  <a:pt x="4440301" y="1018286"/>
                  <a:pt x="4429887" y="1045972"/>
                </a:cubicBezTo>
                <a:cubicBezTo>
                  <a:pt x="4422966" y="1039051"/>
                  <a:pt x="4412551" y="1028700"/>
                  <a:pt x="4412551" y="1021715"/>
                </a:cubicBezTo>
                <a:cubicBezTo>
                  <a:pt x="4412551" y="962851"/>
                  <a:pt x="4474909" y="820865"/>
                  <a:pt x="4499166" y="782765"/>
                </a:cubicBezTo>
                <a:cubicBezTo>
                  <a:pt x="4537266" y="713486"/>
                  <a:pt x="4568444" y="633857"/>
                  <a:pt x="4613466" y="557657"/>
                </a:cubicBezTo>
                <a:cubicBezTo>
                  <a:pt x="4641151" y="509143"/>
                  <a:pt x="4658487" y="453708"/>
                  <a:pt x="4689666" y="408686"/>
                </a:cubicBezTo>
                <a:cubicBezTo>
                  <a:pt x="4724274" y="353250"/>
                  <a:pt x="4752023" y="294386"/>
                  <a:pt x="4814316" y="263208"/>
                </a:cubicBezTo>
                <a:cubicBezTo>
                  <a:pt x="4810887" y="259778"/>
                  <a:pt x="4810887" y="259778"/>
                  <a:pt x="4803966" y="259778"/>
                </a:cubicBezTo>
                <a:cubicBezTo>
                  <a:pt x="4779709" y="259778"/>
                  <a:pt x="4734687" y="318643"/>
                  <a:pt x="4731195" y="325564"/>
                </a:cubicBezTo>
                <a:cubicBezTo>
                  <a:pt x="4689666" y="374078"/>
                  <a:pt x="4651566" y="443357"/>
                  <a:pt x="4627309" y="495300"/>
                </a:cubicBezTo>
                <a:cubicBezTo>
                  <a:pt x="4609974" y="533400"/>
                  <a:pt x="4589209" y="571500"/>
                  <a:pt x="4564951" y="609600"/>
                </a:cubicBezTo>
                <a:cubicBezTo>
                  <a:pt x="4558030" y="533400"/>
                  <a:pt x="4585716" y="512572"/>
                  <a:pt x="4585716" y="394843"/>
                </a:cubicBezTo>
                <a:cubicBezTo>
                  <a:pt x="4575366" y="443357"/>
                  <a:pt x="4554601" y="491808"/>
                  <a:pt x="4554601" y="543751"/>
                </a:cubicBezTo>
                <a:cubicBezTo>
                  <a:pt x="4551109" y="599186"/>
                  <a:pt x="4558030" y="609600"/>
                  <a:pt x="4554601" y="613029"/>
                </a:cubicBezTo>
                <a:lnTo>
                  <a:pt x="4457574" y="817372"/>
                </a:lnTo>
                <a:cubicBezTo>
                  <a:pt x="4461066" y="810451"/>
                  <a:pt x="4457574" y="803529"/>
                  <a:pt x="4457574" y="744665"/>
                </a:cubicBezTo>
                <a:cubicBezTo>
                  <a:pt x="4454144" y="689229"/>
                  <a:pt x="4443730" y="630365"/>
                  <a:pt x="4433380" y="574929"/>
                </a:cubicBezTo>
                <a:cubicBezTo>
                  <a:pt x="4429887" y="581851"/>
                  <a:pt x="4429887" y="585343"/>
                  <a:pt x="4429887" y="592265"/>
                </a:cubicBezTo>
                <a:cubicBezTo>
                  <a:pt x="4429887" y="602679"/>
                  <a:pt x="4440301" y="706565"/>
                  <a:pt x="4443730" y="762000"/>
                </a:cubicBezTo>
                <a:cubicBezTo>
                  <a:pt x="4443730" y="782765"/>
                  <a:pt x="4457574" y="813943"/>
                  <a:pt x="4457574" y="824294"/>
                </a:cubicBezTo>
                <a:cubicBezTo>
                  <a:pt x="4457574" y="831279"/>
                  <a:pt x="4433380" y="879729"/>
                  <a:pt x="4419474" y="903986"/>
                </a:cubicBezTo>
                <a:lnTo>
                  <a:pt x="4416044" y="907415"/>
                </a:lnTo>
                <a:cubicBezTo>
                  <a:pt x="4412551" y="942086"/>
                  <a:pt x="4402201" y="980186"/>
                  <a:pt x="4398709" y="1014793"/>
                </a:cubicBezTo>
                <a:lnTo>
                  <a:pt x="4357180" y="994029"/>
                </a:lnTo>
                <a:cubicBezTo>
                  <a:pt x="4350258" y="955929"/>
                  <a:pt x="4346766" y="910908"/>
                  <a:pt x="4343274" y="869315"/>
                </a:cubicBezTo>
                <a:cubicBezTo>
                  <a:pt x="4339844" y="910908"/>
                  <a:pt x="4343274" y="952500"/>
                  <a:pt x="4343274" y="994029"/>
                </a:cubicBezTo>
                <a:lnTo>
                  <a:pt x="4326001" y="994029"/>
                </a:lnTo>
                <a:cubicBezTo>
                  <a:pt x="4319080" y="987108"/>
                  <a:pt x="4294823" y="955929"/>
                  <a:pt x="4287901" y="955929"/>
                </a:cubicBezTo>
                <a:cubicBezTo>
                  <a:pt x="4277487" y="952500"/>
                  <a:pt x="4267074" y="952500"/>
                  <a:pt x="4256723" y="949008"/>
                </a:cubicBezTo>
                <a:cubicBezTo>
                  <a:pt x="4249801" y="949008"/>
                  <a:pt x="4246309" y="949008"/>
                  <a:pt x="4246309" y="938593"/>
                </a:cubicBezTo>
                <a:cubicBezTo>
                  <a:pt x="4246309" y="931672"/>
                  <a:pt x="4249801" y="924751"/>
                  <a:pt x="4249801" y="914400"/>
                </a:cubicBezTo>
                <a:cubicBezTo>
                  <a:pt x="4246309" y="921321"/>
                  <a:pt x="4235958" y="928243"/>
                  <a:pt x="4235958" y="938593"/>
                </a:cubicBezTo>
                <a:cubicBezTo>
                  <a:pt x="4235958" y="945515"/>
                  <a:pt x="4242880" y="949008"/>
                  <a:pt x="4242880" y="952500"/>
                </a:cubicBezTo>
                <a:cubicBezTo>
                  <a:pt x="4228974" y="952500"/>
                  <a:pt x="4201287" y="959421"/>
                  <a:pt x="4194366" y="959421"/>
                </a:cubicBezTo>
                <a:cubicBezTo>
                  <a:pt x="4173601" y="959421"/>
                  <a:pt x="4177030" y="931672"/>
                  <a:pt x="4177030" y="928243"/>
                </a:cubicBezTo>
                <a:cubicBezTo>
                  <a:pt x="4177030" y="921321"/>
                  <a:pt x="4180523" y="897065"/>
                  <a:pt x="4187444" y="879729"/>
                </a:cubicBezTo>
                <a:cubicBezTo>
                  <a:pt x="4197858" y="897065"/>
                  <a:pt x="4204780" y="921321"/>
                  <a:pt x="4228974" y="938593"/>
                </a:cubicBezTo>
                <a:cubicBezTo>
                  <a:pt x="4235958" y="935165"/>
                  <a:pt x="4242880" y="914400"/>
                  <a:pt x="4242880" y="910908"/>
                </a:cubicBezTo>
                <a:cubicBezTo>
                  <a:pt x="4242880" y="900493"/>
                  <a:pt x="4235958" y="855472"/>
                  <a:pt x="4235958" y="845121"/>
                </a:cubicBezTo>
                <a:cubicBezTo>
                  <a:pt x="4235958" y="838200"/>
                  <a:pt x="4242880" y="807022"/>
                  <a:pt x="4249801" y="789686"/>
                </a:cubicBezTo>
                <a:cubicBezTo>
                  <a:pt x="4260151" y="800100"/>
                  <a:pt x="4277487" y="827786"/>
                  <a:pt x="4284409" y="827786"/>
                </a:cubicBezTo>
                <a:cubicBezTo>
                  <a:pt x="4305174" y="827786"/>
                  <a:pt x="4301744" y="786194"/>
                  <a:pt x="4301744" y="782765"/>
                </a:cubicBezTo>
                <a:cubicBezTo>
                  <a:pt x="4301744" y="772351"/>
                  <a:pt x="4294823" y="703072"/>
                  <a:pt x="4294823" y="696151"/>
                </a:cubicBezTo>
                <a:cubicBezTo>
                  <a:pt x="4294823" y="685800"/>
                  <a:pt x="4308666" y="637286"/>
                  <a:pt x="4312158" y="633857"/>
                </a:cubicBezTo>
                <a:cubicBezTo>
                  <a:pt x="4312158" y="637286"/>
                  <a:pt x="4319080" y="664972"/>
                  <a:pt x="4332923" y="664972"/>
                </a:cubicBezTo>
                <a:cubicBezTo>
                  <a:pt x="4357180" y="664972"/>
                  <a:pt x="4343274" y="633857"/>
                  <a:pt x="4350258" y="626872"/>
                </a:cubicBezTo>
                <a:lnTo>
                  <a:pt x="4350258" y="543751"/>
                </a:lnTo>
                <a:lnTo>
                  <a:pt x="4360609" y="502222"/>
                </a:lnTo>
                <a:cubicBezTo>
                  <a:pt x="4364101" y="512572"/>
                  <a:pt x="4377944" y="529908"/>
                  <a:pt x="4384866" y="529908"/>
                </a:cubicBezTo>
                <a:cubicBezTo>
                  <a:pt x="4409123" y="529908"/>
                  <a:pt x="4402201" y="450278"/>
                  <a:pt x="4409123" y="429450"/>
                </a:cubicBezTo>
                <a:cubicBezTo>
                  <a:pt x="4416044" y="436436"/>
                  <a:pt x="4429887" y="453708"/>
                  <a:pt x="4436809" y="453708"/>
                </a:cubicBezTo>
                <a:cubicBezTo>
                  <a:pt x="4474909" y="453708"/>
                  <a:pt x="4454144" y="394843"/>
                  <a:pt x="4499166" y="349822"/>
                </a:cubicBezTo>
                <a:cubicBezTo>
                  <a:pt x="4506087" y="360236"/>
                  <a:pt x="4516501" y="374078"/>
                  <a:pt x="4523423" y="374078"/>
                </a:cubicBezTo>
                <a:cubicBezTo>
                  <a:pt x="4544187" y="374078"/>
                  <a:pt x="4537266" y="294386"/>
                  <a:pt x="4544187" y="280543"/>
                </a:cubicBezTo>
                <a:cubicBezTo>
                  <a:pt x="4554601" y="297878"/>
                  <a:pt x="4561523" y="315150"/>
                  <a:pt x="4575366" y="315150"/>
                </a:cubicBezTo>
                <a:cubicBezTo>
                  <a:pt x="4609974" y="315150"/>
                  <a:pt x="4571874" y="214757"/>
                  <a:pt x="4609974" y="214757"/>
                </a:cubicBezTo>
                <a:cubicBezTo>
                  <a:pt x="4616895" y="214757"/>
                  <a:pt x="4616895" y="221678"/>
                  <a:pt x="4623816" y="221678"/>
                </a:cubicBezTo>
                <a:cubicBezTo>
                  <a:pt x="4634230" y="221678"/>
                  <a:pt x="4644644" y="214757"/>
                  <a:pt x="4648074" y="207836"/>
                </a:cubicBezTo>
                <a:cubicBezTo>
                  <a:pt x="4658487" y="193929"/>
                  <a:pt x="4661916" y="173164"/>
                  <a:pt x="4675823" y="159322"/>
                </a:cubicBezTo>
                <a:cubicBezTo>
                  <a:pt x="4689666" y="138557"/>
                  <a:pt x="4727766" y="96964"/>
                  <a:pt x="4738116" y="96964"/>
                </a:cubicBezTo>
                <a:cubicBezTo>
                  <a:pt x="4745101" y="96964"/>
                  <a:pt x="4741609" y="103886"/>
                  <a:pt x="4752023" y="103886"/>
                </a:cubicBezTo>
                <a:cubicBezTo>
                  <a:pt x="4772787" y="103886"/>
                  <a:pt x="4786630" y="69278"/>
                  <a:pt x="4803966" y="51943"/>
                </a:cubicBezTo>
                <a:cubicBezTo>
                  <a:pt x="4807395" y="69278"/>
                  <a:pt x="4831651" y="69278"/>
                  <a:pt x="4848987" y="69278"/>
                </a:cubicBezTo>
                <a:close/>
                <a:moveTo>
                  <a:pt x="4838574" y="10414"/>
                </a:moveTo>
                <a:cubicBezTo>
                  <a:pt x="4838574" y="20764"/>
                  <a:pt x="4824730" y="31178"/>
                  <a:pt x="4817809" y="38100"/>
                </a:cubicBezTo>
                <a:lnTo>
                  <a:pt x="4817809" y="48514"/>
                </a:lnTo>
                <a:lnTo>
                  <a:pt x="4869751" y="48514"/>
                </a:lnTo>
                <a:cubicBezTo>
                  <a:pt x="4869751" y="51943"/>
                  <a:pt x="4873244" y="51943"/>
                  <a:pt x="4873244" y="58864"/>
                </a:cubicBezTo>
                <a:cubicBezTo>
                  <a:pt x="4873244" y="69278"/>
                  <a:pt x="4859337" y="86614"/>
                  <a:pt x="4855909" y="103886"/>
                </a:cubicBezTo>
                <a:cubicBezTo>
                  <a:pt x="4869751" y="96964"/>
                  <a:pt x="4887087" y="83122"/>
                  <a:pt x="4894009" y="83122"/>
                </a:cubicBezTo>
                <a:cubicBezTo>
                  <a:pt x="4904423" y="83122"/>
                  <a:pt x="4907851" y="90043"/>
                  <a:pt x="4907851" y="96964"/>
                </a:cubicBezTo>
                <a:cubicBezTo>
                  <a:pt x="4907851" y="107378"/>
                  <a:pt x="4883595" y="155829"/>
                  <a:pt x="4873244" y="183578"/>
                </a:cubicBezTo>
                <a:cubicBezTo>
                  <a:pt x="4883595" y="190500"/>
                  <a:pt x="4904423" y="190500"/>
                  <a:pt x="4907851" y="211264"/>
                </a:cubicBezTo>
                <a:cubicBezTo>
                  <a:pt x="4911344" y="218186"/>
                  <a:pt x="4911344" y="232029"/>
                  <a:pt x="4907851" y="242443"/>
                </a:cubicBezTo>
                <a:cubicBezTo>
                  <a:pt x="4914774" y="245936"/>
                  <a:pt x="4921695" y="245936"/>
                  <a:pt x="4939030" y="249364"/>
                </a:cubicBezTo>
                <a:cubicBezTo>
                  <a:pt x="4939030" y="252857"/>
                  <a:pt x="4942523" y="249364"/>
                  <a:pt x="4942523" y="259778"/>
                </a:cubicBezTo>
                <a:cubicBezTo>
                  <a:pt x="4942523" y="266700"/>
                  <a:pt x="4897437" y="308229"/>
                  <a:pt x="4897437" y="332486"/>
                </a:cubicBezTo>
                <a:cubicBezTo>
                  <a:pt x="4897437" y="339408"/>
                  <a:pt x="4904423" y="370586"/>
                  <a:pt x="4904423" y="377508"/>
                </a:cubicBezTo>
                <a:cubicBezTo>
                  <a:pt x="4904423" y="436436"/>
                  <a:pt x="4842066" y="429450"/>
                  <a:pt x="4842066" y="439864"/>
                </a:cubicBezTo>
                <a:cubicBezTo>
                  <a:pt x="4842066" y="446786"/>
                  <a:pt x="4852416" y="457200"/>
                  <a:pt x="4852416" y="467550"/>
                </a:cubicBezTo>
                <a:cubicBezTo>
                  <a:pt x="4852416" y="488378"/>
                  <a:pt x="4807395" y="509143"/>
                  <a:pt x="4793551" y="522986"/>
                </a:cubicBezTo>
                <a:cubicBezTo>
                  <a:pt x="4800474" y="533400"/>
                  <a:pt x="4814316" y="543751"/>
                  <a:pt x="4814316" y="550672"/>
                </a:cubicBezTo>
                <a:cubicBezTo>
                  <a:pt x="4814316" y="571500"/>
                  <a:pt x="4776216" y="588772"/>
                  <a:pt x="4762374" y="602679"/>
                </a:cubicBezTo>
                <a:cubicBezTo>
                  <a:pt x="4769295" y="606108"/>
                  <a:pt x="4790123" y="609600"/>
                  <a:pt x="4790123" y="623443"/>
                </a:cubicBezTo>
                <a:cubicBezTo>
                  <a:pt x="4790123" y="630365"/>
                  <a:pt x="4748530" y="692722"/>
                  <a:pt x="4727766" y="730822"/>
                </a:cubicBezTo>
                <a:cubicBezTo>
                  <a:pt x="4731195" y="730822"/>
                  <a:pt x="4758944" y="723900"/>
                  <a:pt x="4758944" y="748094"/>
                </a:cubicBezTo>
                <a:cubicBezTo>
                  <a:pt x="4758944" y="755079"/>
                  <a:pt x="4720844" y="813943"/>
                  <a:pt x="4703509" y="848551"/>
                </a:cubicBezTo>
                <a:lnTo>
                  <a:pt x="4710430" y="855472"/>
                </a:lnTo>
                <a:cubicBezTo>
                  <a:pt x="4717351" y="852043"/>
                  <a:pt x="4727766" y="838200"/>
                  <a:pt x="4734687" y="834708"/>
                </a:cubicBezTo>
                <a:cubicBezTo>
                  <a:pt x="4745101" y="824294"/>
                  <a:pt x="4776216" y="813943"/>
                  <a:pt x="4790123" y="813943"/>
                </a:cubicBezTo>
                <a:cubicBezTo>
                  <a:pt x="4814316" y="813943"/>
                  <a:pt x="4803966" y="834708"/>
                  <a:pt x="4817809" y="862393"/>
                </a:cubicBezTo>
                <a:cubicBezTo>
                  <a:pt x="4859337" y="817372"/>
                  <a:pt x="4928616" y="696151"/>
                  <a:pt x="5001387" y="696151"/>
                </a:cubicBezTo>
                <a:cubicBezTo>
                  <a:pt x="5018659" y="696151"/>
                  <a:pt x="5011737" y="709994"/>
                  <a:pt x="5022151" y="730822"/>
                </a:cubicBezTo>
                <a:cubicBezTo>
                  <a:pt x="5039487" y="709994"/>
                  <a:pt x="5139944" y="595757"/>
                  <a:pt x="5178044" y="595757"/>
                </a:cubicBezTo>
                <a:cubicBezTo>
                  <a:pt x="5188395" y="595757"/>
                  <a:pt x="5184966" y="599186"/>
                  <a:pt x="5191887" y="599186"/>
                </a:cubicBezTo>
                <a:cubicBezTo>
                  <a:pt x="5191887" y="623443"/>
                  <a:pt x="5181474" y="644208"/>
                  <a:pt x="5198809" y="644208"/>
                </a:cubicBezTo>
                <a:cubicBezTo>
                  <a:pt x="5209159" y="644208"/>
                  <a:pt x="5278437" y="561086"/>
                  <a:pt x="5299266" y="561086"/>
                </a:cubicBezTo>
                <a:lnTo>
                  <a:pt x="5316537" y="561086"/>
                </a:lnTo>
                <a:cubicBezTo>
                  <a:pt x="5323459" y="571500"/>
                  <a:pt x="5313109" y="599186"/>
                  <a:pt x="5340795" y="599186"/>
                </a:cubicBezTo>
                <a:cubicBezTo>
                  <a:pt x="5358130" y="599186"/>
                  <a:pt x="5444681" y="529908"/>
                  <a:pt x="5493195" y="529908"/>
                </a:cubicBezTo>
                <a:cubicBezTo>
                  <a:pt x="5507037" y="529908"/>
                  <a:pt x="5517451" y="526479"/>
                  <a:pt x="5524374" y="561086"/>
                </a:cubicBezTo>
                <a:cubicBezTo>
                  <a:pt x="5534787" y="543751"/>
                  <a:pt x="5593651" y="481457"/>
                  <a:pt x="5617909" y="481457"/>
                </a:cubicBezTo>
                <a:cubicBezTo>
                  <a:pt x="5638674" y="481457"/>
                  <a:pt x="5638674" y="519557"/>
                  <a:pt x="5638674" y="529908"/>
                </a:cubicBezTo>
                <a:cubicBezTo>
                  <a:pt x="5638674" y="529908"/>
                  <a:pt x="5635181" y="533400"/>
                  <a:pt x="5645595" y="533400"/>
                </a:cubicBezTo>
                <a:cubicBezTo>
                  <a:pt x="5666359" y="533400"/>
                  <a:pt x="5701030" y="460629"/>
                  <a:pt x="5763324" y="460629"/>
                </a:cubicBezTo>
                <a:cubicBezTo>
                  <a:pt x="5770309" y="460629"/>
                  <a:pt x="5794502" y="484886"/>
                  <a:pt x="5801424" y="484886"/>
                </a:cubicBezTo>
                <a:cubicBezTo>
                  <a:pt x="5811837" y="484886"/>
                  <a:pt x="5874195" y="453708"/>
                  <a:pt x="5912295" y="443357"/>
                </a:cubicBezTo>
                <a:cubicBezTo>
                  <a:pt x="5919216" y="439864"/>
                  <a:pt x="5933059" y="443357"/>
                  <a:pt x="5943474" y="439864"/>
                </a:cubicBezTo>
                <a:cubicBezTo>
                  <a:pt x="5978081" y="432943"/>
                  <a:pt x="6043867" y="415608"/>
                  <a:pt x="6054281" y="415608"/>
                </a:cubicBezTo>
                <a:cubicBezTo>
                  <a:pt x="6054281" y="415608"/>
                  <a:pt x="6078537" y="412178"/>
                  <a:pt x="6071616" y="432943"/>
                </a:cubicBezTo>
                <a:cubicBezTo>
                  <a:pt x="6127051" y="419100"/>
                  <a:pt x="6227445" y="394843"/>
                  <a:pt x="6234367" y="394843"/>
                </a:cubicBezTo>
                <a:cubicBezTo>
                  <a:pt x="6244781" y="394843"/>
                  <a:pt x="6248274" y="398336"/>
                  <a:pt x="6251702" y="398336"/>
                </a:cubicBezTo>
                <a:cubicBezTo>
                  <a:pt x="6251702" y="401764"/>
                  <a:pt x="6255195" y="398336"/>
                  <a:pt x="6255195" y="405257"/>
                </a:cubicBezTo>
                <a:cubicBezTo>
                  <a:pt x="6255195" y="415608"/>
                  <a:pt x="6217095" y="422529"/>
                  <a:pt x="6196267" y="436436"/>
                </a:cubicBezTo>
                <a:cubicBezTo>
                  <a:pt x="6217095" y="446786"/>
                  <a:pt x="6241288" y="453708"/>
                  <a:pt x="6262116" y="464122"/>
                </a:cubicBezTo>
                <a:lnTo>
                  <a:pt x="6262116" y="477964"/>
                </a:lnTo>
                <a:cubicBezTo>
                  <a:pt x="6241288" y="488378"/>
                  <a:pt x="6217095" y="498729"/>
                  <a:pt x="6196267" y="509143"/>
                </a:cubicBezTo>
                <a:cubicBezTo>
                  <a:pt x="6199759" y="512572"/>
                  <a:pt x="6206681" y="512572"/>
                  <a:pt x="6272467" y="512572"/>
                </a:cubicBezTo>
                <a:cubicBezTo>
                  <a:pt x="6275959" y="516064"/>
                  <a:pt x="6282881" y="516064"/>
                  <a:pt x="6282881" y="522986"/>
                </a:cubicBezTo>
                <a:cubicBezTo>
                  <a:pt x="6282881" y="543751"/>
                  <a:pt x="6210174" y="568008"/>
                  <a:pt x="6206681" y="571500"/>
                </a:cubicBezTo>
                <a:cubicBezTo>
                  <a:pt x="6192837" y="574929"/>
                  <a:pt x="6175502" y="588772"/>
                  <a:pt x="6161659" y="602679"/>
                </a:cubicBezTo>
                <a:cubicBezTo>
                  <a:pt x="6182424" y="609600"/>
                  <a:pt x="6192837" y="626872"/>
                  <a:pt x="6192837" y="637286"/>
                </a:cubicBezTo>
                <a:cubicBezTo>
                  <a:pt x="6192837" y="658051"/>
                  <a:pt x="6175502" y="661543"/>
                  <a:pt x="6161659" y="675386"/>
                </a:cubicBezTo>
                <a:cubicBezTo>
                  <a:pt x="6172074" y="685800"/>
                  <a:pt x="6185916" y="689229"/>
                  <a:pt x="6199759" y="699643"/>
                </a:cubicBezTo>
                <a:cubicBezTo>
                  <a:pt x="6199759" y="703072"/>
                  <a:pt x="6196267" y="709994"/>
                  <a:pt x="6192837" y="709994"/>
                </a:cubicBezTo>
                <a:cubicBezTo>
                  <a:pt x="6154737" y="723900"/>
                  <a:pt x="6092381" y="723900"/>
                  <a:pt x="6071616" y="755079"/>
                </a:cubicBezTo>
                <a:cubicBezTo>
                  <a:pt x="6064695" y="762000"/>
                  <a:pt x="6061202" y="775843"/>
                  <a:pt x="6057774" y="786194"/>
                </a:cubicBezTo>
                <a:cubicBezTo>
                  <a:pt x="6040437" y="824294"/>
                  <a:pt x="5991924" y="834708"/>
                  <a:pt x="5964237" y="834708"/>
                </a:cubicBezTo>
                <a:cubicBezTo>
                  <a:pt x="5957316" y="834708"/>
                  <a:pt x="5926137" y="824294"/>
                  <a:pt x="5908802" y="820865"/>
                </a:cubicBezTo>
                <a:cubicBezTo>
                  <a:pt x="5905374" y="831279"/>
                  <a:pt x="5905374" y="845121"/>
                  <a:pt x="5898451" y="858965"/>
                </a:cubicBezTo>
                <a:cubicBezTo>
                  <a:pt x="5891530" y="865886"/>
                  <a:pt x="5870702" y="872808"/>
                  <a:pt x="5860351" y="872808"/>
                </a:cubicBezTo>
                <a:lnTo>
                  <a:pt x="5797995" y="872808"/>
                </a:lnTo>
                <a:cubicBezTo>
                  <a:pt x="5791074" y="876300"/>
                  <a:pt x="5766816" y="876300"/>
                  <a:pt x="5766816" y="883221"/>
                </a:cubicBezTo>
                <a:cubicBezTo>
                  <a:pt x="5766816" y="893572"/>
                  <a:pt x="5780659" y="900493"/>
                  <a:pt x="5780659" y="910908"/>
                </a:cubicBezTo>
                <a:cubicBezTo>
                  <a:pt x="5780659" y="938593"/>
                  <a:pt x="5669851" y="935165"/>
                  <a:pt x="5666359" y="935165"/>
                </a:cubicBezTo>
                <a:cubicBezTo>
                  <a:pt x="5666359" y="938593"/>
                  <a:pt x="5662930" y="938593"/>
                  <a:pt x="5659437" y="942086"/>
                </a:cubicBezTo>
                <a:cubicBezTo>
                  <a:pt x="5669851" y="945515"/>
                  <a:pt x="5687124" y="952500"/>
                  <a:pt x="5687124" y="962851"/>
                </a:cubicBezTo>
                <a:cubicBezTo>
                  <a:pt x="5687124" y="990600"/>
                  <a:pt x="5534787" y="1025208"/>
                  <a:pt x="5510530" y="1039051"/>
                </a:cubicBezTo>
                <a:cubicBezTo>
                  <a:pt x="5520881" y="1045972"/>
                  <a:pt x="5541709" y="1056386"/>
                  <a:pt x="5541709" y="1063308"/>
                </a:cubicBezTo>
                <a:cubicBezTo>
                  <a:pt x="5541709" y="1087565"/>
                  <a:pt x="5406581" y="1122172"/>
                  <a:pt x="5375466" y="1142937"/>
                </a:cubicBezTo>
                <a:cubicBezTo>
                  <a:pt x="5392737" y="1160272"/>
                  <a:pt x="5413502" y="1160272"/>
                  <a:pt x="5413502" y="1188021"/>
                </a:cubicBezTo>
                <a:cubicBezTo>
                  <a:pt x="5413502" y="1222629"/>
                  <a:pt x="5299266" y="1236472"/>
                  <a:pt x="5275009" y="1239965"/>
                </a:cubicBezTo>
                <a:cubicBezTo>
                  <a:pt x="5257674" y="1243393"/>
                  <a:pt x="5236909" y="1243393"/>
                  <a:pt x="5216081" y="1239965"/>
                </a:cubicBezTo>
                <a:cubicBezTo>
                  <a:pt x="5171059" y="1281493"/>
                  <a:pt x="5108766" y="1302258"/>
                  <a:pt x="5056759" y="1298829"/>
                </a:cubicBezTo>
                <a:cubicBezTo>
                  <a:pt x="5053330" y="1305751"/>
                  <a:pt x="5056759" y="1309243"/>
                  <a:pt x="5056759" y="1319593"/>
                </a:cubicBezTo>
                <a:cubicBezTo>
                  <a:pt x="5056759" y="1336929"/>
                  <a:pt x="5004816" y="1343851"/>
                  <a:pt x="4997895" y="1343851"/>
                </a:cubicBezTo>
                <a:cubicBezTo>
                  <a:pt x="4973637" y="1347343"/>
                  <a:pt x="4949444" y="1350772"/>
                  <a:pt x="4925187" y="1357693"/>
                </a:cubicBezTo>
                <a:cubicBezTo>
                  <a:pt x="4928616" y="1361186"/>
                  <a:pt x="4935537" y="1364615"/>
                  <a:pt x="4942523" y="1368108"/>
                </a:cubicBezTo>
                <a:cubicBezTo>
                  <a:pt x="4963287" y="1354265"/>
                  <a:pt x="4994466" y="1388872"/>
                  <a:pt x="5008309" y="1409637"/>
                </a:cubicBezTo>
                <a:cubicBezTo>
                  <a:pt x="5035995" y="1399286"/>
                  <a:pt x="5081016" y="1444308"/>
                  <a:pt x="5084509" y="1475486"/>
                </a:cubicBezTo>
                <a:cubicBezTo>
                  <a:pt x="5094859" y="1478915"/>
                  <a:pt x="5108766" y="1478915"/>
                  <a:pt x="5119116" y="1485837"/>
                </a:cubicBezTo>
                <a:cubicBezTo>
                  <a:pt x="5129530" y="1492758"/>
                  <a:pt x="5139944" y="1506665"/>
                  <a:pt x="5146866" y="1513586"/>
                </a:cubicBezTo>
                <a:cubicBezTo>
                  <a:pt x="5150295" y="1517015"/>
                  <a:pt x="5150295" y="1520508"/>
                  <a:pt x="5160709" y="1520508"/>
                </a:cubicBezTo>
                <a:cubicBezTo>
                  <a:pt x="5167630" y="1520508"/>
                  <a:pt x="5184966" y="1510093"/>
                  <a:pt x="5195316" y="1510093"/>
                </a:cubicBezTo>
                <a:cubicBezTo>
                  <a:pt x="5216081" y="1510093"/>
                  <a:pt x="5233416" y="1551686"/>
                  <a:pt x="5240337" y="1558608"/>
                </a:cubicBezTo>
                <a:cubicBezTo>
                  <a:pt x="5250751" y="1568958"/>
                  <a:pt x="5271516" y="1575880"/>
                  <a:pt x="5285359" y="1586293"/>
                </a:cubicBezTo>
                <a:cubicBezTo>
                  <a:pt x="5302695" y="1603629"/>
                  <a:pt x="5313109" y="1627886"/>
                  <a:pt x="5320030" y="1648651"/>
                </a:cubicBezTo>
                <a:cubicBezTo>
                  <a:pt x="5323459" y="1652080"/>
                  <a:pt x="5323459" y="1652080"/>
                  <a:pt x="5330381" y="1652080"/>
                </a:cubicBezTo>
                <a:cubicBezTo>
                  <a:pt x="5340795" y="1652080"/>
                  <a:pt x="5354637" y="1631315"/>
                  <a:pt x="5368481" y="1627886"/>
                </a:cubicBezTo>
                <a:cubicBezTo>
                  <a:pt x="5371974" y="1624393"/>
                  <a:pt x="5385816" y="1627886"/>
                  <a:pt x="5392737" y="1627886"/>
                </a:cubicBezTo>
                <a:cubicBezTo>
                  <a:pt x="5403151" y="1624393"/>
                  <a:pt x="5406581" y="1607058"/>
                  <a:pt x="5420487" y="1600137"/>
                </a:cubicBezTo>
                <a:cubicBezTo>
                  <a:pt x="5430837" y="1593215"/>
                  <a:pt x="5451602" y="1589786"/>
                  <a:pt x="5458587" y="1589786"/>
                </a:cubicBezTo>
                <a:cubicBezTo>
                  <a:pt x="5486274" y="1589786"/>
                  <a:pt x="5510530" y="1613980"/>
                  <a:pt x="5510530" y="1645158"/>
                </a:cubicBezTo>
                <a:cubicBezTo>
                  <a:pt x="5520881" y="1652080"/>
                  <a:pt x="5531295" y="1655572"/>
                  <a:pt x="5534787" y="1669415"/>
                </a:cubicBezTo>
                <a:cubicBezTo>
                  <a:pt x="5541709" y="1679829"/>
                  <a:pt x="5545137" y="1707515"/>
                  <a:pt x="5545137" y="1714437"/>
                </a:cubicBezTo>
                <a:cubicBezTo>
                  <a:pt x="5545137" y="1724851"/>
                  <a:pt x="5538216" y="1735201"/>
                  <a:pt x="5538216" y="1745615"/>
                </a:cubicBezTo>
                <a:cubicBezTo>
                  <a:pt x="5538216" y="1752537"/>
                  <a:pt x="5558981" y="1790637"/>
                  <a:pt x="5565902" y="1811401"/>
                </a:cubicBezTo>
                <a:cubicBezTo>
                  <a:pt x="5576316" y="1828737"/>
                  <a:pt x="5579809" y="1856486"/>
                  <a:pt x="5583237" y="1880680"/>
                </a:cubicBezTo>
                <a:cubicBezTo>
                  <a:pt x="5600574" y="1863408"/>
                  <a:pt x="5600574" y="1846072"/>
                  <a:pt x="5600574" y="1828737"/>
                </a:cubicBezTo>
                <a:cubicBezTo>
                  <a:pt x="5597081" y="1797558"/>
                  <a:pt x="5624830" y="1742186"/>
                  <a:pt x="5669851" y="1728280"/>
                </a:cubicBezTo>
                <a:cubicBezTo>
                  <a:pt x="5690616" y="1721358"/>
                  <a:pt x="5721795" y="1721358"/>
                  <a:pt x="5749481" y="1711008"/>
                </a:cubicBezTo>
                <a:cubicBezTo>
                  <a:pt x="5770309" y="1700593"/>
                  <a:pt x="5777230" y="1672908"/>
                  <a:pt x="5801424" y="1659065"/>
                </a:cubicBezTo>
                <a:cubicBezTo>
                  <a:pt x="5801424" y="1655572"/>
                  <a:pt x="5808345" y="1655572"/>
                  <a:pt x="5815330" y="1655572"/>
                </a:cubicBezTo>
                <a:cubicBezTo>
                  <a:pt x="5836095" y="1655572"/>
                  <a:pt x="5849937" y="1669415"/>
                  <a:pt x="5874195" y="1686751"/>
                </a:cubicBezTo>
                <a:cubicBezTo>
                  <a:pt x="5915724" y="1672908"/>
                  <a:pt x="5960745" y="1711008"/>
                  <a:pt x="5960745" y="1749108"/>
                </a:cubicBezTo>
                <a:cubicBezTo>
                  <a:pt x="5960745" y="1759458"/>
                  <a:pt x="5957316" y="1769872"/>
                  <a:pt x="5950395" y="1780286"/>
                </a:cubicBezTo>
                <a:cubicBezTo>
                  <a:pt x="5957316" y="1787208"/>
                  <a:pt x="5960745" y="1797558"/>
                  <a:pt x="5971159" y="1797558"/>
                </a:cubicBezTo>
                <a:cubicBezTo>
                  <a:pt x="5978081" y="1797558"/>
                  <a:pt x="6033516" y="1759458"/>
                  <a:pt x="6040437" y="1759458"/>
                </a:cubicBezTo>
                <a:cubicBezTo>
                  <a:pt x="6064695" y="1759458"/>
                  <a:pt x="6099302" y="1811401"/>
                  <a:pt x="6099302" y="1821815"/>
                </a:cubicBezTo>
                <a:cubicBezTo>
                  <a:pt x="6102795" y="1839151"/>
                  <a:pt x="6102795" y="1859915"/>
                  <a:pt x="6102795" y="1880680"/>
                </a:cubicBezTo>
                <a:cubicBezTo>
                  <a:pt x="6144324" y="1880680"/>
                  <a:pt x="6144324" y="1911858"/>
                  <a:pt x="6144324" y="1932623"/>
                </a:cubicBezTo>
                <a:cubicBezTo>
                  <a:pt x="6144324" y="1960372"/>
                  <a:pt x="6144324" y="1956880"/>
                  <a:pt x="6127051" y="1991551"/>
                </a:cubicBezTo>
                <a:cubicBezTo>
                  <a:pt x="6123559" y="2001901"/>
                  <a:pt x="6102795" y="2008823"/>
                  <a:pt x="6095874" y="2026158"/>
                </a:cubicBezTo>
                <a:cubicBezTo>
                  <a:pt x="6085459" y="2043493"/>
                  <a:pt x="6088951" y="2067751"/>
                  <a:pt x="6081967" y="2088515"/>
                </a:cubicBezTo>
                <a:cubicBezTo>
                  <a:pt x="6078537" y="2105851"/>
                  <a:pt x="6071616" y="2126615"/>
                  <a:pt x="6061202" y="2143951"/>
                </a:cubicBezTo>
                <a:lnTo>
                  <a:pt x="6061202" y="2154301"/>
                </a:lnTo>
                <a:cubicBezTo>
                  <a:pt x="6078537" y="2154301"/>
                  <a:pt x="6095874" y="2154301"/>
                  <a:pt x="6113145" y="2157794"/>
                </a:cubicBezTo>
                <a:cubicBezTo>
                  <a:pt x="6137402" y="2161223"/>
                  <a:pt x="6168581" y="2206244"/>
                  <a:pt x="6189345" y="2223580"/>
                </a:cubicBezTo>
                <a:cubicBezTo>
                  <a:pt x="6210174" y="2240915"/>
                  <a:pt x="6237859" y="2254758"/>
                  <a:pt x="6258624" y="2275523"/>
                </a:cubicBezTo>
                <a:cubicBezTo>
                  <a:pt x="6269037" y="2282444"/>
                  <a:pt x="6265545" y="2303272"/>
                  <a:pt x="6269037" y="2324037"/>
                </a:cubicBezTo>
                <a:cubicBezTo>
                  <a:pt x="6269037" y="2334451"/>
                  <a:pt x="6286374" y="2344801"/>
                  <a:pt x="6289802" y="2358644"/>
                </a:cubicBezTo>
                <a:cubicBezTo>
                  <a:pt x="6293295" y="2362137"/>
                  <a:pt x="6293295" y="2369058"/>
                  <a:pt x="6293295" y="2375980"/>
                </a:cubicBezTo>
                <a:cubicBezTo>
                  <a:pt x="6293295" y="2396744"/>
                  <a:pt x="6272467" y="2427923"/>
                  <a:pt x="6272467" y="2431415"/>
                </a:cubicBezTo>
                <a:cubicBezTo>
                  <a:pt x="6272467" y="2438337"/>
                  <a:pt x="6282881" y="2466023"/>
                  <a:pt x="6282881" y="2472944"/>
                </a:cubicBezTo>
                <a:cubicBezTo>
                  <a:pt x="6282881" y="2490280"/>
                  <a:pt x="6255195" y="2549144"/>
                  <a:pt x="6224016" y="2531872"/>
                </a:cubicBezTo>
                <a:cubicBezTo>
                  <a:pt x="6224016" y="2594166"/>
                  <a:pt x="6144324" y="2597658"/>
                  <a:pt x="6106224" y="2594166"/>
                </a:cubicBezTo>
                <a:cubicBezTo>
                  <a:pt x="6127051" y="2625344"/>
                  <a:pt x="6158167" y="2656523"/>
                  <a:pt x="6158167" y="2687701"/>
                </a:cubicBezTo>
                <a:cubicBezTo>
                  <a:pt x="6158167" y="2698115"/>
                  <a:pt x="6158167" y="2705037"/>
                  <a:pt x="6140895" y="2722309"/>
                </a:cubicBezTo>
                <a:cubicBezTo>
                  <a:pt x="6189345" y="2763901"/>
                  <a:pt x="6196267" y="2798509"/>
                  <a:pt x="6196267" y="2840101"/>
                </a:cubicBezTo>
                <a:cubicBezTo>
                  <a:pt x="6196267" y="2847023"/>
                  <a:pt x="6189345" y="2874709"/>
                  <a:pt x="6178995" y="2892044"/>
                </a:cubicBezTo>
                <a:cubicBezTo>
                  <a:pt x="6172074" y="2902458"/>
                  <a:pt x="6158167" y="2912809"/>
                  <a:pt x="6147816" y="2919730"/>
                </a:cubicBezTo>
                <a:cubicBezTo>
                  <a:pt x="6147816" y="2923223"/>
                  <a:pt x="6151245" y="2926715"/>
                  <a:pt x="6151245" y="2937066"/>
                </a:cubicBezTo>
                <a:cubicBezTo>
                  <a:pt x="6151245" y="2961323"/>
                  <a:pt x="6116637" y="2999423"/>
                  <a:pt x="6092381" y="2999423"/>
                </a:cubicBezTo>
                <a:cubicBezTo>
                  <a:pt x="6095874" y="3002915"/>
                  <a:pt x="6106224" y="3054858"/>
                  <a:pt x="6106224" y="3061780"/>
                </a:cubicBezTo>
                <a:cubicBezTo>
                  <a:pt x="6106224" y="3082544"/>
                  <a:pt x="6088951" y="3096387"/>
                  <a:pt x="6088951" y="3103309"/>
                </a:cubicBezTo>
                <a:cubicBezTo>
                  <a:pt x="6088951" y="3113723"/>
                  <a:pt x="6109716" y="3148330"/>
                  <a:pt x="6109716" y="3158744"/>
                </a:cubicBezTo>
                <a:cubicBezTo>
                  <a:pt x="6109716" y="3172587"/>
                  <a:pt x="6095874" y="3210687"/>
                  <a:pt x="6078537" y="3217609"/>
                </a:cubicBezTo>
                <a:cubicBezTo>
                  <a:pt x="6075045" y="3217609"/>
                  <a:pt x="6068124" y="3224530"/>
                  <a:pt x="6061202" y="3224530"/>
                </a:cubicBezTo>
                <a:lnTo>
                  <a:pt x="6054281" y="3231451"/>
                </a:lnTo>
                <a:cubicBezTo>
                  <a:pt x="6054281" y="3276473"/>
                  <a:pt x="6002337" y="3297301"/>
                  <a:pt x="5967730" y="3297301"/>
                </a:cubicBezTo>
                <a:cubicBezTo>
                  <a:pt x="5950395" y="3297301"/>
                  <a:pt x="5926137" y="3276473"/>
                  <a:pt x="5922645" y="3276473"/>
                </a:cubicBezTo>
                <a:cubicBezTo>
                  <a:pt x="5912295" y="3276473"/>
                  <a:pt x="5901881" y="3283458"/>
                  <a:pt x="5894959" y="3283458"/>
                </a:cubicBezTo>
                <a:cubicBezTo>
                  <a:pt x="5870702" y="3283458"/>
                  <a:pt x="5815330" y="3259201"/>
                  <a:pt x="5797995" y="3241866"/>
                </a:cubicBezTo>
                <a:cubicBezTo>
                  <a:pt x="5787581" y="3231451"/>
                  <a:pt x="5777230" y="3214180"/>
                  <a:pt x="5763324" y="3207258"/>
                </a:cubicBezTo>
                <a:cubicBezTo>
                  <a:pt x="5739130" y="3196844"/>
                  <a:pt x="5690616" y="3189923"/>
                  <a:pt x="5680202" y="3189923"/>
                </a:cubicBezTo>
                <a:lnTo>
                  <a:pt x="5666359" y="3189923"/>
                </a:lnTo>
                <a:cubicBezTo>
                  <a:pt x="5694109" y="3238437"/>
                  <a:pt x="5718302" y="3311144"/>
                  <a:pt x="5718302" y="3352673"/>
                </a:cubicBezTo>
                <a:cubicBezTo>
                  <a:pt x="5718302" y="3376930"/>
                  <a:pt x="5711381" y="3418523"/>
                  <a:pt x="5694109" y="3428873"/>
                </a:cubicBezTo>
                <a:cubicBezTo>
                  <a:pt x="5680202" y="3435858"/>
                  <a:pt x="5652516" y="3421951"/>
                  <a:pt x="5652516" y="3442780"/>
                </a:cubicBezTo>
                <a:cubicBezTo>
                  <a:pt x="5652516" y="3449701"/>
                  <a:pt x="5659437" y="3487801"/>
                  <a:pt x="5659437" y="3494723"/>
                </a:cubicBezTo>
                <a:cubicBezTo>
                  <a:pt x="5659437" y="3505073"/>
                  <a:pt x="5649024" y="3550095"/>
                  <a:pt x="5638674" y="3574351"/>
                </a:cubicBezTo>
                <a:cubicBezTo>
                  <a:pt x="5610924" y="3629787"/>
                  <a:pt x="5569395" y="3636709"/>
                  <a:pt x="5527802" y="3636709"/>
                </a:cubicBezTo>
                <a:cubicBezTo>
                  <a:pt x="5517451" y="3636709"/>
                  <a:pt x="5489702" y="3629787"/>
                  <a:pt x="5472430" y="3619373"/>
                </a:cubicBezTo>
                <a:cubicBezTo>
                  <a:pt x="5458587" y="3640201"/>
                  <a:pt x="5441251" y="3671316"/>
                  <a:pt x="5416995" y="3681730"/>
                </a:cubicBezTo>
                <a:cubicBezTo>
                  <a:pt x="5406581" y="3685223"/>
                  <a:pt x="5392737" y="3688651"/>
                  <a:pt x="5378895" y="3688651"/>
                </a:cubicBezTo>
                <a:cubicBezTo>
                  <a:pt x="5399659" y="3719830"/>
                  <a:pt x="5423916" y="3744087"/>
                  <a:pt x="5423916" y="3771773"/>
                </a:cubicBezTo>
                <a:cubicBezTo>
                  <a:pt x="5423916" y="3778695"/>
                  <a:pt x="5416995" y="3789109"/>
                  <a:pt x="5416995" y="3799523"/>
                </a:cubicBezTo>
                <a:cubicBezTo>
                  <a:pt x="5416995" y="3806444"/>
                  <a:pt x="5434330" y="3816795"/>
                  <a:pt x="5441251" y="3827209"/>
                </a:cubicBezTo>
                <a:cubicBezTo>
                  <a:pt x="5448174" y="3834130"/>
                  <a:pt x="5507037" y="3927666"/>
                  <a:pt x="5507037" y="3962273"/>
                </a:cubicBezTo>
                <a:cubicBezTo>
                  <a:pt x="5507037" y="3969195"/>
                  <a:pt x="5500116" y="3972687"/>
                  <a:pt x="5493195" y="3976116"/>
                </a:cubicBezTo>
                <a:cubicBezTo>
                  <a:pt x="5500116" y="3993451"/>
                  <a:pt x="5513959" y="4017709"/>
                  <a:pt x="5513959" y="4028123"/>
                </a:cubicBezTo>
                <a:lnTo>
                  <a:pt x="5513959" y="4111244"/>
                </a:lnTo>
                <a:cubicBezTo>
                  <a:pt x="5507037" y="4118166"/>
                  <a:pt x="5496687" y="4118166"/>
                  <a:pt x="5489702" y="4118166"/>
                </a:cubicBezTo>
                <a:cubicBezTo>
                  <a:pt x="5486274" y="4121595"/>
                  <a:pt x="5486274" y="4118166"/>
                  <a:pt x="5486274" y="4128516"/>
                </a:cubicBezTo>
                <a:cubicBezTo>
                  <a:pt x="5486274" y="4135438"/>
                  <a:pt x="5503609" y="4197795"/>
                  <a:pt x="5503609" y="4204716"/>
                </a:cubicBezTo>
                <a:cubicBezTo>
                  <a:pt x="5503609" y="4215130"/>
                  <a:pt x="5500116" y="4225544"/>
                  <a:pt x="5493195" y="4235895"/>
                </a:cubicBezTo>
                <a:cubicBezTo>
                  <a:pt x="5493195" y="4239387"/>
                  <a:pt x="5479351" y="4242816"/>
                  <a:pt x="5479351" y="4253230"/>
                </a:cubicBezTo>
                <a:cubicBezTo>
                  <a:pt x="5479351" y="4260152"/>
                  <a:pt x="5489702" y="4298252"/>
                  <a:pt x="5489702" y="4308666"/>
                </a:cubicBezTo>
                <a:cubicBezTo>
                  <a:pt x="5489702" y="4315587"/>
                  <a:pt x="5479351" y="4329430"/>
                  <a:pt x="5468937" y="4329430"/>
                </a:cubicBezTo>
                <a:cubicBezTo>
                  <a:pt x="5462016" y="4329430"/>
                  <a:pt x="5462016" y="4325938"/>
                  <a:pt x="5458587" y="4322509"/>
                </a:cubicBezTo>
                <a:cubicBezTo>
                  <a:pt x="5444681" y="4308666"/>
                  <a:pt x="5448174" y="4287838"/>
                  <a:pt x="5427409" y="4273995"/>
                </a:cubicBezTo>
                <a:cubicBezTo>
                  <a:pt x="5416995" y="4284409"/>
                  <a:pt x="5396230" y="4301681"/>
                  <a:pt x="5385816" y="4301681"/>
                </a:cubicBezTo>
                <a:cubicBezTo>
                  <a:pt x="5351209" y="4301681"/>
                  <a:pt x="5295774" y="4183951"/>
                  <a:pt x="5292281" y="4177030"/>
                </a:cubicBezTo>
                <a:cubicBezTo>
                  <a:pt x="5264595" y="4180459"/>
                  <a:pt x="5278437" y="4194366"/>
                  <a:pt x="5257674" y="4194366"/>
                </a:cubicBezTo>
                <a:cubicBezTo>
                  <a:pt x="5219574" y="4194366"/>
                  <a:pt x="5167630" y="4118166"/>
                  <a:pt x="5157216" y="4090416"/>
                </a:cubicBezTo>
                <a:cubicBezTo>
                  <a:pt x="5150295" y="4093909"/>
                  <a:pt x="5139944" y="4097338"/>
                  <a:pt x="5132959" y="4097338"/>
                </a:cubicBezTo>
                <a:cubicBezTo>
                  <a:pt x="5094859" y="4097338"/>
                  <a:pt x="5067174" y="4017709"/>
                  <a:pt x="5056759" y="4003866"/>
                </a:cubicBezTo>
                <a:cubicBezTo>
                  <a:pt x="5049837" y="4010787"/>
                  <a:pt x="5039487" y="4017709"/>
                  <a:pt x="5032566" y="4017709"/>
                </a:cubicBezTo>
                <a:cubicBezTo>
                  <a:pt x="5004816" y="4017709"/>
                  <a:pt x="5004816" y="3882644"/>
                  <a:pt x="5001387" y="3861816"/>
                </a:cubicBezTo>
                <a:cubicBezTo>
                  <a:pt x="4997895" y="3854895"/>
                  <a:pt x="4984051" y="3847973"/>
                  <a:pt x="4980623" y="3841051"/>
                </a:cubicBezTo>
                <a:cubicBezTo>
                  <a:pt x="4942523" y="3775266"/>
                  <a:pt x="4911344" y="3747516"/>
                  <a:pt x="4911344" y="3688651"/>
                </a:cubicBezTo>
                <a:lnTo>
                  <a:pt x="4911344" y="3615944"/>
                </a:lnTo>
                <a:cubicBezTo>
                  <a:pt x="4918266" y="3584766"/>
                  <a:pt x="4921695" y="3550095"/>
                  <a:pt x="4925187" y="3518980"/>
                </a:cubicBezTo>
                <a:cubicBezTo>
                  <a:pt x="4921695" y="3484309"/>
                  <a:pt x="4942523" y="3449701"/>
                  <a:pt x="4942523" y="3401187"/>
                </a:cubicBezTo>
                <a:cubicBezTo>
                  <a:pt x="4935537" y="3408109"/>
                  <a:pt x="4921695" y="3415030"/>
                  <a:pt x="4921695" y="3421951"/>
                </a:cubicBezTo>
                <a:cubicBezTo>
                  <a:pt x="4918266" y="3432366"/>
                  <a:pt x="4921695" y="3463544"/>
                  <a:pt x="4911344" y="3477387"/>
                </a:cubicBezTo>
                <a:cubicBezTo>
                  <a:pt x="4894009" y="3498151"/>
                  <a:pt x="4848987" y="3529330"/>
                  <a:pt x="4848987" y="3539744"/>
                </a:cubicBezTo>
                <a:cubicBezTo>
                  <a:pt x="4848987" y="3546666"/>
                  <a:pt x="4855909" y="3564001"/>
                  <a:pt x="4855909" y="3570923"/>
                </a:cubicBezTo>
                <a:cubicBezTo>
                  <a:pt x="4855909" y="3605530"/>
                  <a:pt x="4828223" y="3626295"/>
                  <a:pt x="4790123" y="3633280"/>
                </a:cubicBezTo>
                <a:cubicBezTo>
                  <a:pt x="4779709" y="3636709"/>
                  <a:pt x="4765866" y="3636709"/>
                  <a:pt x="4755451" y="3636709"/>
                </a:cubicBezTo>
                <a:cubicBezTo>
                  <a:pt x="4724274" y="3695573"/>
                  <a:pt x="4651566" y="3712909"/>
                  <a:pt x="4603051" y="3712909"/>
                </a:cubicBezTo>
                <a:cubicBezTo>
                  <a:pt x="4568444" y="3712909"/>
                  <a:pt x="4523423" y="3695573"/>
                  <a:pt x="4513009" y="3681730"/>
                </a:cubicBezTo>
                <a:cubicBezTo>
                  <a:pt x="4499166" y="3657473"/>
                  <a:pt x="4509580" y="3609023"/>
                  <a:pt x="4464495" y="3598609"/>
                </a:cubicBezTo>
                <a:cubicBezTo>
                  <a:pt x="4436809" y="3591687"/>
                  <a:pt x="4416044" y="3609023"/>
                  <a:pt x="4391787" y="3595180"/>
                </a:cubicBezTo>
                <a:lnTo>
                  <a:pt x="4225544" y="3647123"/>
                </a:lnTo>
                <a:lnTo>
                  <a:pt x="4218623" y="3654044"/>
                </a:lnTo>
                <a:cubicBezTo>
                  <a:pt x="4256723" y="3695573"/>
                  <a:pt x="4263644" y="3730244"/>
                  <a:pt x="4274058" y="3775266"/>
                </a:cubicBezTo>
                <a:cubicBezTo>
                  <a:pt x="4277487" y="3789109"/>
                  <a:pt x="4294823" y="3802951"/>
                  <a:pt x="4301744" y="3823716"/>
                </a:cubicBezTo>
                <a:cubicBezTo>
                  <a:pt x="4305174" y="3827209"/>
                  <a:pt x="4305174" y="3834130"/>
                  <a:pt x="4305174" y="3841051"/>
                </a:cubicBezTo>
                <a:cubicBezTo>
                  <a:pt x="4305174" y="3851466"/>
                  <a:pt x="4298251" y="3875723"/>
                  <a:pt x="4291330" y="3889566"/>
                </a:cubicBezTo>
                <a:cubicBezTo>
                  <a:pt x="4284409" y="3903409"/>
                  <a:pt x="4253230" y="3924173"/>
                  <a:pt x="4253230" y="3934587"/>
                </a:cubicBezTo>
                <a:cubicBezTo>
                  <a:pt x="4253230" y="3941509"/>
                  <a:pt x="4260151" y="3962273"/>
                  <a:pt x="4260151" y="3972687"/>
                </a:cubicBezTo>
                <a:cubicBezTo>
                  <a:pt x="4260151" y="4024630"/>
                  <a:pt x="4222051" y="4135438"/>
                  <a:pt x="4135501" y="4132009"/>
                </a:cubicBezTo>
                <a:cubicBezTo>
                  <a:pt x="4118165" y="4222052"/>
                  <a:pt x="4052380" y="4280916"/>
                  <a:pt x="3979609" y="4280916"/>
                </a:cubicBezTo>
                <a:cubicBezTo>
                  <a:pt x="3955415" y="4280916"/>
                  <a:pt x="3941509" y="4277487"/>
                  <a:pt x="3910330" y="4249738"/>
                </a:cubicBezTo>
                <a:cubicBezTo>
                  <a:pt x="3899980" y="4260152"/>
                  <a:pt x="3889565" y="4277487"/>
                  <a:pt x="3879215" y="4291330"/>
                </a:cubicBezTo>
                <a:cubicBezTo>
                  <a:pt x="3851465" y="4325938"/>
                  <a:pt x="3834130" y="4339781"/>
                  <a:pt x="3803015" y="4339781"/>
                </a:cubicBezTo>
                <a:cubicBezTo>
                  <a:pt x="3757994" y="4339781"/>
                  <a:pt x="3695637" y="4319016"/>
                  <a:pt x="3654044" y="4273995"/>
                </a:cubicBezTo>
                <a:lnTo>
                  <a:pt x="3588258" y="4273995"/>
                </a:lnTo>
                <a:cubicBezTo>
                  <a:pt x="3553587" y="4267073"/>
                  <a:pt x="3512058" y="4256659"/>
                  <a:pt x="3480880" y="4239387"/>
                </a:cubicBezTo>
                <a:cubicBezTo>
                  <a:pt x="3432365" y="4218559"/>
                  <a:pt x="3383915" y="4187444"/>
                  <a:pt x="3342322" y="4152773"/>
                </a:cubicBezTo>
                <a:cubicBezTo>
                  <a:pt x="3051429" y="3906838"/>
                  <a:pt x="2864358" y="3605530"/>
                  <a:pt x="2788158" y="3342323"/>
                </a:cubicBezTo>
                <a:cubicBezTo>
                  <a:pt x="2784729" y="3321558"/>
                  <a:pt x="2777808" y="3293809"/>
                  <a:pt x="2767394" y="3273044"/>
                </a:cubicBezTo>
                <a:cubicBezTo>
                  <a:pt x="2746629" y="3210687"/>
                  <a:pt x="2736215" y="3141409"/>
                  <a:pt x="2722372" y="3079051"/>
                </a:cubicBezTo>
                <a:cubicBezTo>
                  <a:pt x="2691194" y="3086037"/>
                  <a:pt x="2653094" y="3096387"/>
                  <a:pt x="2621915" y="3092958"/>
                </a:cubicBezTo>
                <a:lnTo>
                  <a:pt x="2621915" y="3127566"/>
                </a:lnTo>
                <a:cubicBezTo>
                  <a:pt x="2625408" y="3141409"/>
                  <a:pt x="2625408" y="3155251"/>
                  <a:pt x="2625408" y="3165666"/>
                </a:cubicBezTo>
                <a:cubicBezTo>
                  <a:pt x="2625408" y="3252280"/>
                  <a:pt x="2670429" y="3359658"/>
                  <a:pt x="2711958" y="3449701"/>
                </a:cubicBezTo>
                <a:cubicBezTo>
                  <a:pt x="2715451" y="3460051"/>
                  <a:pt x="2725801" y="3470466"/>
                  <a:pt x="2732786" y="3484309"/>
                </a:cubicBezTo>
                <a:cubicBezTo>
                  <a:pt x="2760472" y="3522409"/>
                  <a:pt x="2767394" y="3539744"/>
                  <a:pt x="2767394" y="3577844"/>
                </a:cubicBezTo>
                <a:cubicBezTo>
                  <a:pt x="2767394" y="3584766"/>
                  <a:pt x="2753551" y="3650551"/>
                  <a:pt x="2753551" y="3660966"/>
                </a:cubicBezTo>
                <a:cubicBezTo>
                  <a:pt x="2753551" y="3667887"/>
                  <a:pt x="2760472" y="3685223"/>
                  <a:pt x="2763901" y="3699066"/>
                </a:cubicBezTo>
                <a:cubicBezTo>
                  <a:pt x="2770886" y="3712909"/>
                  <a:pt x="2774315" y="3747516"/>
                  <a:pt x="2774315" y="3757930"/>
                </a:cubicBezTo>
                <a:cubicBezTo>
                  <a:pt x="2774315" y="3823716"/>
                  <a:pt x="2750058" y="3847973"/>
                  <a:pt x="2663508" y="3924173"/>
                </a:cubicBezTo>
                <a:cubicBezTo>
                  <a:pt x="2649601" y="3934587"/>
                  <a:pt x="2621915" y="3938016"/>
                  <a:pt x="2614994" y="3958844"/>
                </a:cubicBezTo>
                <a:cubicBezTo>
                  <a:pt x="2601151" y="3986530"/>
                  <a:pt x="2628837" y="4038473"/>
                  <a:pt x="2604580" y="4066223"/>
                </a:cubicBezTo>
                <a:cubicBezTo>
                  <a:pt x="2563051" y="4111244"/>
                  <a:pt x="2535364" y="4152773"/>
                  <a:pt x="2493772" y="4152773"/>
                </a:cubicBezTo>
                <a:cubicBezTo>
                  <a:pt x="2486851" y="4152773"/>
                  <a:pt x="2445258" y="4138930"/>
                  <a:pt x="2438337" y="4138930"/>
                </a:cubicBezTo>
                <a:cubicBezTo>
                  <a:pt x="2427986" y="4138930"/>
                  <a:pt x="2407158" y="4170109"/>
                  <a:pt x="2396808" y="4190873"/>
                </a:cubicBezTo>
                <a:cubicBezTo>
                  <a:pt x="2389886" y="4197795"/>
                  <a:pt x="2396808" y="4215130"/>
                  <a:pt x="2396808" y="4228973"/>
                </a:cubicBezTo>
                <a:cubicBezTo>
                  <a:pt x="2400237" y="4242816"/>
                  <a:pt x="2400237" y="4277487"/>
                  <a:pt x="2386394" y="4294759"/>
                </a:cubicBezTo>
                <a:cubicBezTo>
                  <a:pt x="2369058" y="4287838"/>
                  <a:pt x="2351786" y="4270566"/>
                  <a:pt x="2330958" y="4256659"/>
                </a:cubicBezTo>
                <a:cubicBezTo>
                  <a:pt x="2330958" y="4260152"/>
                  <a:pt x="2327529" y="4256659"/>
                  <a:pt x="2327529" y="4263644"/>
                </a:cubicBezTo>
                <a:cubicBezTo>
                  <a:pt x="2327529" y="4273995"/>
                  <a:pt x="2348294" y="4370959"/>
                  <a:pt x="2348294" y="4381373"/>
                </a:cubicBezTo>
                <a:cubicBezTo>
                  <a:pt x="2348294" y="4388295"/>
                  <a:pt x="2344864" y="4402138"/>
                  <a:pt x="2344864" y="4415981"/>
                </a:cubicBezTo>
                <a:cubicBezTo>
                  <a:pt x="2341372" y="4415981"/>
                  <a:pt x="2341372" y="4419473"/>
                  <a:pt x="2334451" y="4419473"/>
                </a:cubicBezTo>
                <a:cubicBezTo>
                  <a:pt x="2324037" y="4419473"/>
                  <a:pt x="2296351" y="4391787"/>
                  <a:pt x="2289429" y="4391787"/>
                </a:cubicBezTo>
                <a:cubicBezTo>
                  <a:pt x="2279015" y="4391787"/>
                  <a:pt x="2272094" y="4398709"/>
                  <a:pt x="2272094" y="4405630"/>
                </a:cubicBezTo>
                <a:cubicBezTo>
                  <a:pt x="2261743" y="4429887"/>
                  <a:pt x="2275586" y="4582287"/>
                  <a:pt x="2227072" y="4582287"/>
                </a:cubicBezTo>
                <a:cubicBezTo>
                  <a:pt x="2220151" y="4582287"/>
                  <a:pt x="2209737" y="4575302"/>
                  <a:pt x="2199386" y="4564952"/>
                </a:cubicBezTo>
                <a:cubicBezTo>
                  <a:pt x="2195894" y="4568381"/>
                  <a:pt x="2195894" y="4564952"/>
                  <a:pt x="2195894" y="4571873"/>
                </a:cubicBezTo>
                <a:cubicBezTo>
                  <a:pt x="2195894" y="4582287"/>
                  <a:pt x="2213229" y="4665409"/>
                  <a:pt x="2213229" y="4675759"/>
                </a:cubicBezTo>
                <a:cubicBezTo>
                  <a:pt x="2213229" y="4693095"/>
                  <a:pt x="2206308" y="4710430"/>
                  <a:pt x="2192464" y="4710430"/>
                </a:cubicBezTo>
                <a:cubicBezTo>
                  <a:pt x="2185543" y="4710430"/>
                  <a:pt x="2154364" y="4686173"/>
                  <a:pt x="2137029" y="4672330"/>
                </a:cubicBezTo>
                <a:cubicBezTo>
                  <a:pt x="2137029" y="4672330"/>
                  <a:pt x="2133537" y="4668838"/>
                  <a:pt x="2133537" y="4679252"/>
                </a:cubicBezTo>
                <a:cubicBezTo>
                  <a:pt x="2133537" y="4686173"/>
                  <a:pt x="2150872" y="4755452"/>
                  <a:pt x="2150872" y="4762373"/>
                </a:cubicBezTo>
                <a:cubicBezTo>
                  <a:pt x="2150872" y="4779709"/>
                  <a:pt x="2140521" y="4831652"/>
                  <a:pt x="2116264" y="4831652"/>
                </a:cubicBezTo>
                <a:cubicBezTo>
                  <a:pt x="2105851" y="4831652"/>
                  <a:pt x="2102421" y="4821238"/>
                  <a:pt x="2092008" y="4821238"/>
                </a:cubicBezTo>
                <a:cubicBezTo>
                  <a:pt x="2050415" y="4821238"/>
                  <a:pt x="2074672" y="4893945"/>
                  <a:pt x="2019237" y="4977130"/>
                </a:cubicBezTo>
                <a:cubicBezTo>
                  <a:pt x="2015808" y="4980559"/>
                  <a:pt x="1981137" y="5081016"/>
                  <a:pt x="1963864" y="5081016"/>
                </a:cubicBezTo>
                <a:cubicBezTo>
                  <a:pt x="1953451" y="5081016"/>
                  <a:pt x="1953451" y="5077524"/>
                  <a:pt x="1946529" y="5070602"/>
                </a:cubicBezTo>
                <a:cubicBezTo>
                  <a:pt x="1918843" y="5101781"/>
                  <a:pt x="1887664" y="5223002"/>
                  <a:pt x="1859915" y="5223002"/>
                </a:cubicBezTo>
                <a:cubicBezTo>
                  <a:pt x="1846072" y="5223002"/>
                  <a:pt x="1842643" y="5209159"/>
                  <a:pt x="1842643" y="5202238"/>
                </a:cubicBezTo>
                <a:cubicBezTo>
                  <a:pt x="1842643" y="5191824"/>
                  <a:pt x="1856486" y="5171059"/>
                  <a:pt x="1859915" y="5153724"/>
                </a:cubicBezTo>
                <a:cubicBezTo>
                  <a:pt x="1856486" y="5150295"/>
                  <a:pt x="1859915" y="5146802"/>
                  <a:pt x="1849564" y="5146802"/>
                </a:cubicBezTo>
                <a:cubicBezTo>
                  <a:pt x="1842643" y="5146802"/>
                  <a:pt x="1797621" y="5164138"/>
                  <a:pt x="1787208" y="5164138"/>
                </a:cubicBezTo>
                <a:cubicBezTo>
                  <a:pt x="1766443" y="5164138"/>
                  <a:pt x="1769872" y="5143373"/>
                  <a:pt x="1769872" y="5136452"/>
                </a:cubicBezTo>
                <a:cubicBezTo>
                  <a:pt x="1769872" y="5129467"/>
                  <a:pt x="1776794" y="5098352"/>
                  <a:pt x="1783715" y="5081016"/>
                </a:cubicBezTo>
                <a:lnTo>
                  <a:pt x="1776794" y="5074095"/>
                </a:lnTo>
                <a:cubicBezTo>
                  <a:pt x="1759521" y="5091367"/>
                  <a:pt x="1728343" y="5122545"/>
                  <a:pt x="1721421" y="5122545"/>
                </a:cubicBezTo>
                <a:cubicBezTo>
                  <a:pt x="1693672" y="5122545"/>
                  <a:pt x="1700594" y="5087938"/>
                  <a:pt x="1700594" y="5081016"/>
                </a:cubicBezTo>
                <a:cubicBezTo>
                  <a:pt x="1700594" y="5070602"/>
                  <a:pt x="1717929" y="4984052"/>
                  <a:pt x="1717929" y="4977130"/>
                </a:cubicBezTo>
                <a:cubicBezTo>
                  <a:pt x="1717929" y="4966716"/>
                  <a:pt x="1714500" y="4956302"/>
                  <a:pt x="1707578" y="4956302"/>
                </a:cubicBezTo>
                <a:cubicBezTo>
                  <a:pt x="1700594" y="4952873"/>
                  <a:pt x="1686751" y="4956302"/>
                  <a:pt x="1679829" y="4952873"/>
                </a:cubicBezTo>
                <a:cubicBezTo>
                  <a:pt x="1665986" y="4949381"/>
                  <a:pt x="1652143" y="4939030"/>
                  <a:pt x="1645221" y="4928616"/>
                </a:cubicBezTo>
                <a:cubicBezTo>
                  <a:pt x="1638300" y="4918202"/>
                  <a:pt x="1641729" y="4904359"/>
                  <a:pt x="1641729" y="4890516"/>
                </a:cubicBezTo>
                <a:cubicBezTo>
                  <a:pt x="1638300" y="4880102"/>
                  <a:pt x="1634808" y="4880102"/>
                  <a:pt x="1624394" y="4880102"/>
                </a:cubicBezTo>
                <a:cubicBezTo>
                  <a:pt x="1617472" y="4880102"/>
                  <a:pt x="1607121" y="4887024"/>
                  <a:pt x="1596708" y="4887024"/>
                </a:cubicBezTo>
                <a:cubicBezTo>
                  <a:pt x="1589786" y="4887024"/>
                  <a:pt x="1579372" y="4876673"/>
                  <a:pt x="1579372" y="4866259"/>
                </a:cubicBezTo>
                <a:cubicBezTo>
                  <a:pt x="1579372" y="4848924"/>
                  <a:pt x="1620964" y="4790059"/>
                  <a:pt x="1620964" y="4755452"/>
                </a:cubicBezTo>
                <a:cubicBezTo>
                  <a:pt x="1620964" y="4731195"/>
                  <a:pt x="1607121" y="4731195"/>
                  <a:pt x="1596708" y="4703509"/>
                </a:cubicBezTo>
                <a:cubicBezTo>
                  <a:pt x="1589786" y="4682681"/>
                  <a:pt x="1579372" y="4648073"/>
                  <a:pt x="1579372" y="4641152"/>
                </a:cubicBezTo>
                <a:cubicBezTo>
                  <a:pt x="1579372" y="4596130"/>
                  <a:pt x="1641729" y="4568381"/>
                  <a:pt x="1662494" y="4558030"/>
                </a:cubicBezTo>
                <a:cubicBezTo>
                  <a:pt x="1645221" y="4547616"/>
                  <a:pt x="1631378" y="4523359"/>
                  <a:pt x="1631378" y="4509516"/>
                </a:cubicBezTo>
                <a:cubicBezTo>
                  <a:pt x="1631378" y="4471416"/>
                  <a:pt x="1697164" y="4436809"/>
                  <a:pt x="1697164" y="4409059"/>
                </a:cubicBezTo>
                <a:cubicBezTo>
                  <a:pt x="1697164" y="4388295"/>
                  <a:pt x="1655572" y="4391787"/>
                  <a:pt x="1655572" y="4364038"/>
                </a:cubicBezTo>
                <a:cubicBezTo>
                  <a:pt x="1655572" y="4343273"/>
                  <a:pt x="1697164" y="4298252"/>
                  <a:pt x="1714500" y="4273995"/>
                </a:cubicBezTo>
                <a:cubicBezTo>
                  <a:pt x="1704086" y="4270566"/>
                  <a:pt x="1690243" y="4273995"/>
                  <a:pt x="1683321" y="4270566"/>
                </a:cubicBezTo>
                <a:cubicBezTo>
                  <a:pt x="1662494" y="4267073"/>
                  <a:pt x="1665986" y="4249738"/>
                  <a:pt x="1665986" y="4242816"/>
                </a:cubicBezTo>
                <a:cubicBezTo>
                  <a:pt x="1665986" y="4187444"/>
                  <a:pt x="1724851" y="4097338"/>
                  <a:pt x="1711008" y="4066223"/>
                </a:cubicBezTo>
                <a:cubicBezTo>
                  <a:pt x="1704086" y="4069651"/>
                  <a:pt x="1697164" y="4073144"/>
                  <a:pt x="1686751" y="4073144"/>
                </a:cubicBezTo>
                <a:cubicBezTo>
                  <a:pt x="1662494" y="4073144"/>
                  <a:pt x="1662494" y="4045395"/>
                  <a:pt x="1662494" y="4041966"/>
                </a:cubicBezTo>
                <a:cubicBezTo>
                  <a:pt x="1662494" y="4031551"/>
                  <a:pt x="1707578" y="3886073"/>
                  <a:pt x="1707578" y="3879151"/>
                </a:cubicBezTo>
                <a:cubicBezTo>
                  <a:pt x="1707578" y="3858387"/>
                  <a:pt x="1620964" y="3879151"/>
                  <a:pt x="1620964" y="3820287"/>
                </a:cubicBezTo>
                <a:cubicBezTo>
                  <a:pt x="1620964" y="3737166"/>
                  <a:pt x="1704086" y="3681730"/>
                  <a:pt x="1738694" y="3629787"/>
                </a:cubicBezTo>
                <a:cubicBezTo>
                  <a:pt x="1735264" y="3633280"/>
                  <a:pt x="1735264" y="3629787"/>
                  <a:pt x="1735264" y="3640201"/>
                </a:cubicBezTo>
                <a:cubicBezTo>
                  <a:pt x="1735264" y="3647123"/>
                  <a:pt x="1759521" y="3660966"/>
                  <a:pt x="1766443" y="3674809"/>
                </a:cubicBezTo>
                <a:cubicBezTo>
                  <a:pt x="1762951" y="3678301"/>
                  <a:pt x="1759521" y="3681730"/>
                  <a:pt x="1756029" y="3681730"/>
                </a:cubicBezTo>
                <a:cubicBezTo>
                  <a:pt x="1711008" y="3692144"/>
                  <a:pt x="1648651" y="3785616"/>
                  <a:pt x="1648651" y="3827209"/>
                </a:cubicBezTo>
                <a:cubicBezTo>
                  <a:pt x="1648651" y="3837623"/>
                  <a:pt x="1652143" y="3837623"/>
                  <a:pt x="1655572" y="3837623"/>
                </a:cubicBezTo>
                <a:cubicBezTo>
                  <a:pt x="1683321" y="3837623"/>
                  <a:pt x="1724851" y="3837623"/>
                  <a:pt x="1738694" y="3879151"/>
                </a:cubicBezTo>
                <a:lnTo>
                  <a:pt x="1693672" y="4035044"/>
                </a:lnTo>
                <a:cubicBezTo>
                  <a:pt x="1711008" y="4031551"/>
                  <a:pt x="1728343" y="4017709"/>
                  <a:pt x="1738694" y="4017709"/>
                </a:cubicBezTo>
                <a:cubicBezTo>
                  <a:pt x="1745678" y="4017709"/>
                  <a:pt x="1759521" y="4031551"/>
                  <a:pt x="1762951" y="4038473"/>
                </a:cubicBezTo>
                <a:lnTo>
                  <a:pt x="1697164" y="4232466"/>
                </a:lnTo>
                <a:cubicBezTo>
                  <a:pt x="1707578" y="4239387"/>
                  <a:pt x="1721421" y="4235895"/>
                  <a:pt x="1731772" y="4242816"/>
                </a:cubicBezTo>
                <a:cubicBezTo>
                  <a:pt x="1742186" y="4249738"/>
                  <a:pt x="1752600" y="4267073"/>
                  <a:pt x="1752600" y="4273995"/>
                </a:cubicBezTo>
                <a:cubicBezTo>
                  <a:pt x="1752600" y="4308666"/>
                  <a:pt x="1700594" y="4325938"/>
                  <a:pt x="1690243" y="4367530"/>
                </a:cubicBezTo>
                <a:cubicBezTo>
                  <a:pt x="1704086" y="4377881"/>
                  <a:pt x="1731772" y="4395216"/>
                  <a:pt x="1731772" y="4412552"/>
                </a:cubicBezTo>
                <a:cubicBezTo>
                  <a:pt x="1731772" y="4450652"/>
                  <a:pt x="1662494" y="4499102"/>
                  <a:pt x="1662494" y="4516438"/>
                </a:cubicBezTo>
                <a:cubicBezTo>
                  <a:pt x="1662494" y="4526852"/>
                  <a:pt x="1704086" y="4554538"/>
                  <a:pt x="1704086" y="4575302"/>
                </a:cubicBezTo>
                <a:cubicBezTo>
                  <a:pt x="1704086" y="4582287"/>
                  <a:pt x="1700594" y="4585716"/>
                  <a:pt x="1697164" y="4585716"/>
                </a:cubicBezTo>
                <a:cubicBezTo>
                  <a:pt x="1686751" y="4589209"/>
                  <a:pt x="1610551" y="4616895"/>
                  <a:pt x="1610551" y="4651502"/>
                </a:cubicBezTo>
                <a:cubicBezTo>
                  <a:pt x="1610551" y="4675759"/>
                  <a:pt x="1652143" y="4734624"/>
                  <a:pt x="1652143" y="4758881"/>
                </a:cubicBezTo>
                <a:cubicBezTo>
                  <a:pt x="1652143" y="4790059"/>
                  <a:pt x="1641729" y="4814316"/>
                  <a:pt x="1620964" y="4848924"/>
                </a:cubicBezTo>
                <a:cubicBezTo>
                  <a:pt x="1624394" y="4852416"/>
                  <a:pt x="1659064" y="4869752"/>
                  <a:pt x="1659064" y="4883595"/>
                </a:cubicBezTo>
                <a:cubicBezTo>
                  <a:pt x="1659064" y="4893945"/>
                  <a:pt x="1655572" y="4907852"/>
                  <a:pt x="1662494" y="4921695"/>
                </a:cubicBezTo>
                <a:cubicBezTo>
                  <a:pt x="1669478" y="4942459"/>
                  <a:pt x="1690243" y="4928616"/>
                  <a:pt x="1704086" y="4932045"/>
                </a:cubicBezTo>
                <a:cubicBezTo>
                  <a:pt x="1742186" y="4939030"/>
                  <a:pt x="1738694" y="4963224"/>
                  <a:pt x="1738694" y="4987481"/>
                </a:cubicBezTo>
                <a:cubicBezTo>
                  <a:pt x="1738694" y="4994402"/>
                  <a:pt x="1731772" y="5042916"/>
                  <a:pt x="1724851" y="5070602"/>
                </a:cubicBezTo>
                <a:lnTo>
                  <a:pt x="1731772" y="5077524"/>
                </a:lnTo>
                <a:cubicBezTo>
                  <a:pt x="1745678" y="5063681"/>
                  <a:pt x="1773364" y="5035995"/>
                  <a:pt x="1780286" y="5035995"/>
                </a:cubicBezTo>
                <a:cubicBezTo>
                  <a:pt x="1804543" y="5035995"/>
                  <a:pt x="1811464" y="5067173"/>
                  <a:pt x="1811464" y="5070602"/>
                </a:cubicBezTo>
                <a:cubicBezTo>
                  <a:pt x="1811464" y="5081016"/>
                  <a:pt x="1804543" y="5105273"/>
                  <a:pt x="1797621" y="5122545"/>
                </a:cubicBezTo>
                <a:cubicBezTo>
                  <a:pt x="1801051" y="5126038"/>
                  <a:pt x="1797621" y="5129467"/>
                  <a:pt x="1804543" y="5129467"/>
                </a:cubicBezTo>
                <a:cubicBezTo>
                  <a:pt x="1814894" y="5129467"/>
                  <a:pt x="1835721" y="5119116"/>
                  <a:pt x="1846072" y="5119116"/>
                </a:cubicBezTo>
                <a:cubicBezTo>
                  <a:pt x="1856486" y="5119116"/>
                  <a:pt x="1866900" y="5119116"/>
                  <a:pt x="1877251" y="5132959"/>
                </a:cubicBezTo>
                <a:cubicBezTo>
                  <a:pt x="1901508" y="5108702"/>
                  <a:pt x="1891094" y="5060252"/>
                  <a:pt x="1932686" y="5035995"/>
                </a:cubicBezTo>
                <a:cubicBezTo>
                  <a:pt x="1939608" y="5029073"/>
                  <a:pt x="1953451" y="5035995"/>
                  <a:pt x="1963864" y="5035995"/>
                </a:cubicBezTo>
                <a:cubicBezTo>
                  <a:pt x="1977708" y="5011738"/>
                  <a:pt x="1988121" y="4977130"/>
                  <a:pt x="2001964" y="4952873"/>
                </a:cubicBezTo>
                <a:cubicBezTo>
                  <a:pt x="2008886" y="4939030"/>
                  <a:pt x="2022729" y="4935538"/>
                  <a:pt x="2026221" y="4925124"/>
                </a:cubicBezTo>
                <a:cubicBezTo>
                  <a:pt x="2043494" y="4890516"/>
                  <a:pt x="2040064" y="4803902"/>
                  <a:pt x="2088515" y="4803902"/>
                </a:cubicBezTo>
                <a:cubicBezTo>
                  <a:pt x="2095437" y="4803902"/>
                  <a:pt x="2102421" y="4807395"/>
                  <a:pt x="2109343" y="4810824"/>
                </a:cubicBezTo>
                <a:cubicBezTo>
                  <a:pt x="2119694" y="4796981"/>
                  <a:pt x="2126615" y="4769295"/>
                  <a:pt x="2126615" y="4762373"/>
                </a:cubicBezTo>
                <a:cubicBezTo>
                  <a:pt x="2126615" y="4751959"/>
                  <a:pt x="2105851" y="4672330"/>
                  <a:pt x="2105851" y="4665409"/>
                </a:cubicBezTo>
                <a:cubicBezTo>
                  <a:pt x="2105851" y="4654995"/>
                  <a:pt x="2105851" y="4637659"/>
                  <a:pt x="2126615" y="4637659"/>
                </a:cubicBezTo>
                <a:cubicBezTo>
                  <a:pt x="2143951" y="4637659"/>
                  <a:pt x="2157794" y="4654995"/>
                  <a:pt x="2182051" y="4679252"/>
                </a:cubicBezTo>
                <a:cubicBezTo>
                  <a:pt x="2185543" y="4675759"/>
                  <a:pt x="2185543" y="4672330"/>
                  <a:pt x="2185543" y="4661916"/>
                </a:cubicBezTo>
                <a:cubicBezTo>
                  <a:pt x="2185543" y="4654995"/>
                  <a:pt x="2161286" y="4551109"/>
                  <a:pt x="2161286" y="4544187"/>
                </a:cubicBezTo>
                <a:cubicBezTo>
                  <a:pt x="2161286" y="4530281"/>
                  <a:pt x="2164715" y="4526852"/>
                  <a:pt x="2175129" y="4526852"/>
                </a:cubicBezTo>
                <a:cubicBezTo>
                  <a:pt x="2185543" y="4526852"/>
                  <a:pt x="2206308" y="4544187"/>
                  <a:pt x="2220151" y="4554538"/>
                </a:cubicBezTo>
                <a:cubicBezTo>
                  <a:pt x="2251329" y="4513009"/>
                  <a:pt x="2244408" y="4464495"/>
                  <a:pt x="2251329" y="4422966"/>
                </a:cubicBezTo>
                <a:cubicBezTo>
                  <a:pt x="2247837" y="4412552"/>
                  <a:pt x="2251329" y="4374452"/>
                  <a:pt x="2279015" y="4374452"/>
                </a:cubicBezTo>
                <a:cubicBezTo>
                  <a:pt x="2285937" y="4374452"/>
                  <a:pt x="2310194" y="4388295"/>
                  <a:pt x="2330958" y="4398709"/>
                </a:cubicBezTo>
                <a:lnTo>
                  <a:pt x="2330958" y="4360609"/>
                </a:lnTo>
                <a:cubicBezTo>
                  <a:pt x="2320608" y="4329430"/>
                  <a:pt x="2306764" y="4263644"/>
                  <a:pt x="2306764" y="4253230"/>
                </a:cubicBezTo>
                <a:cubicBezTo>
                  <a:pt x="2306764" y="4235895"/>
                  <a:pt x="2317115" y="4232466"/>
                  <a:pt x="2324037" y="4232466"/>
                </a:cubicBezTo>
                <a:cubicBezTo>
                  <a:pt x="2337943" y="4232466"/>
                  <a:pt x="2362137" y="4246309"/>
                  <a:pt x="2372551" y="4263644"/>
                </a:cubicBezTo>
                <a:cubicBezTo>
                  <a:pt x="2376043" y="4256659"/>
                  <a:pt x="2376043" y="4246309"/>
                  <a:pt x="2376043" y="4235895"/>
                </a:cubicBezTo>
                <a:cubicBezTo>
                  <a:pt x="2376043" y="4228973"/>
                  <a:pt x="2376043" y="4204716"/>
                  <a:pt x="2365629" y="4204716"/>
                </a:cubicBezTo>
                <a:cubicBezTo>
                  <a:pt x="2358708" y="4204716"/>
                  <a:pt x="2337943" y="4211638"/>
                  <a:pt x="2327529" y="4211638"/>
                </a:cubicBezTo>
                <a:cubicBezTo>
                  <a:pt x="2320608" y="4211638"/>
                  <a:pt x="2209737" y="4180459"/>
                  <a:pt x="2199386" y="4180459"/>
                </a:cubicBezTo>
                <a:cubicBezTo>
                  <a:pt x="2168208" y="4180459"/>
                  <a:pt x="2092008" y="4225544"/>
                  <a:pt x="2078164" y="4225544"/>
                </a:cubicBezTo>
                <a:cubicBezTo>
                  <a:pt x="2071243" y="4225544"/>
                  <a:pt x="2053908" y="4218559"/>
                  <a:pt x="2043494" y="4215130"/>
                </a:cubicBezTo>
                <a:cubicBezTo>
                  <a:pt x="2040064" y="4218559"/>
                  <a:pt x="2040064" y="4215130"/>
                  <a:pt x="2040064" y="4222052"/>
                </a:cubicBezTo>
                <a:cubicBezTo>
                  <a:pt x="2040064" y="4232466"/>
                  <a:pt x="2050415" y="4256659"/>
                  <a:pt x="2050415" y="4270566"/>
                </a:cubicBezTo>
                <a:cubicBezTo>
                  <a:pt x="2057337" y="4301681"/>
                  <a:pt x="2060829" y="4343273"/>
                  <a:pt x="2064321" y="4381373"/>
                </a:cubicBezTo>
                <a:lnTo>
                  <a:pt x="2067751" y="4509516"/>
                </a:lnTo>
                <a:cubicBezTo>
                  <a:pt x="2053908" y="4412552"/>
                  <a:pt x="2043494" y="4308666"/>
                  <a:pt x="2026221" y="4211638"/>
                </a:cubicBezTo>
                <a:cubicBezTo>
                  <a:pt x="2026221" y="4204716"/>
                  <a:pt x="2019237" y="4197795"/>
                  <a:pt x="2012315" y="4190873"/>
                </a:cubicBezTo>
                <a:cubicBezTo>
                  <a:pt x="1977708" y="4287838"/>
                  <a:pt x="1960372" y="4409059"/>
                  <a:pt x="1932686" y="4506087"/>
                </a:cubicBezTo>
                <a:cubicBezTo>
                  <a:pt x="1908429" y="4596130"/>
                  <a:pt x="1866900" y="4696524"/>
                  <a:pt x="1814894" y="4790059"/>
                </a:cubicBezTo>
                <a:cubicBezTo>
                  <a:pt x="1811464" y="4796981"/>
                  <a:pt x="1787208" y="4810824"/>
                  <a:pt x="1783715" y="4810824"/>
                </a:cubicBezTo>
                <a:cubicBezTo>
                  <a:pt x="1797621" y="4796981"/>
                  <a:pt x="1811464" y="4779709"/>
                  <a:pt x="1818386" y="4765802"/>
                </a:cubicBezTo>
                <a:cubicBezTo>
                  <a:pt x="1866900" y="4654995"/>
                  <a:pt x="1922272" y="4530281"/>
                  <a:pt x="1932686" y="4415981"/>
                </a:cubicBezTo>
                <a:cubicBezTo>
                  <a:pt x="1950021" y="4325938"/>
                  <a:pt x="1981137" y="4228973"/>
                  <a:pt x="1991551" y="4152773"/>
                </a:cubicBezTo>
                <a:cubicBezTo>
                  <a:pt x="1995043" y="4121595"/>
                  <a:pt x="2005394" y="4069651"/>
                  <a:pt x="2005394" y="4059238"/>
                </a:cubicBezTo>
                <a:cubicBezTo>
                  <a:pt x="2005394" y="4028123"/>
                  <a:pt x="1967294" y="3990023"/>
                  <a:pt x="1950021" y="3962273"/>
                </a:cubicBezTo>
                <a:cubicBezTo>
                  <a:pt x="1915351" y="3990023"/>
                  <a:pt x="1887664" y="4048887"/>
                  <a:pt x="1832229" y="4076573"/>
                </a:cubicBezTo>
                <a:cubicBezTo>
                  <a:pt x="1887664" y="3993451"/>
                  <a:pt x="1946529" y="3962273"/>
                  <a:pt x="1946529" y="3889566"/>
                </a:cubicBezTo>
                <a:cubicBezTo>
                  <a:pt x="1946529" y="3844544"/>
                  <a:pt x="1936115" y="3847973"/>
                  <a:pt x="1936115" y="3820287"/>
                </a:cubicBezTo>
                <a:cubicBezTo>
                  <a:pt x="1936115" y="3809873"/>
                  <a:pt x="1859915" y="3740595"/>
                  <a:pt x="1835721" y="3692144"/>
                </a:cubicBezTo>
                <a:cubicBezTo>
                  <a:pt x="1807972" y="3636709"/>
                  <a:pt x="1814894" y="3557080"/>
                  <a:pt x="1807972" y="3501644"/>
                </a:cubicBezTo>
                <a:cubicBezTo>
                  <a:pt x="1686751" y="3660966"/>
                  <a:pt x="1510157" y="3941509"/>
                  <a:pt x="1368108" y="3969195"/>
                </a:cubicBezTo>
                <a:cubicBezTo>
                  <a:pt x="1350835" y="3972687"/>
                  <a:pt x="1326578" y="3969195"/>
                  <a:pt x="1309243" y="3972687"/>
                </a:cubicBezTo>
                <a:cubicBezTo>
                  <a:pt x="1281557" y="3976116"/>
                  <a:pt x="1253808" y="3990023"/>
                  <a:pt x="1226121" y="3996944"/>
                </a:cubicBezTo>
                <a:cubicBezTo>
                  <a:pt x="1205357" y="4000373"/>
                  <a:pt x="1177608" y="3990023"/>
                  <a:pt x="1160335" y="4000373"/>
                </a:cubicBezTo>
                <a:cubicBezTo>
                  <a:pt x="1129157" y="4014216"/>
                  <a:pt x="1104900" y="4048887"/>
                  <a:pt x="1084135" y="4066223"/>
                </a:cubicBezTo>
                <a:cubicBezTo>
                  <a:pt x="1059878" y="4083495"/>
                  <a:pt x="969835" y="4166616"/>
                  <a:pt x="952500" y="4166616"/>
                </a:cubicBezTo>
                <a:cubicBezTo>
                  <a:pt x="924814" y="4166616"/>
                  <a:pt x="921321" y="4128516"/>
                  <a:pt x="924814" y="4111244"/>
                </a:cubicBezTo>
                <a:cubicBezTo>
                  <a:pt x="924814" y="4111244"/>
                  <a:pt x="924814" y="4107751"/>
                  <a:pt x="917892" y="4107751"/>
                </a:cubicBezTo>
                <a:cubicBezTo>
                  <a:pt x="907478" y="4107751"/>
                  <a:pt x="824357" y="4145851"/>
                  <a:pt x="762000" y="4145851"/>
                </a:cubicBezTo>
                <a:cubicBezTo>
                  <a:pt x="727392" y="4145851"/>
                  <a:pt x="716978" y="4152773"/>
                  <a:pt x="689292" y="4093909"/>
                </a:cubicBezTo>
                <a:cubicBezTo>
                  <a:pt x="637286" y="4100830"/>
                  <a:pt x="568071" y="4118166"/>
                  <a:pt x="519557" y="4118166"/>
                </a:cubicBezTo>
                <a:cubicBezTo>
                  <a:pt x="460692" y="4118166"/>
                  <a:pt x="408749" y="4114673"/>
                  <a:pt x="419100" y="4031551"/>
                </a:cubicBezTo>
                <a:cubicBezTo>
                  <a:pt x="381000" y="4041966"/>
                  <a:pt x="339471" y="4059238"/>
                  <a:pt x="301371" y="4066223"/>
                </a:cubicBezTo>
                <a:cubicBezTo>
                  <a:pt x="263271" y="4076573"/>
                  <a:pt x="193992" y="4080066"/>
                  <a:pt x="183578" y="4080066"/>
                </a:cubicBezTo>
                <a:cubicBezTo>
                  <a:pt x="124714" y="4080066"/>
                  <a:pt x="135128" y="4048887"/>
                  <a:pt x="135128" y="3986530"/>
                </a:cubicBezTo>
                <a:cubicBezTo>
                  <a:pt x="128207" y="3983038"/>
                  <a:pt x="117792" y="3983038"/>
                  <a:pt x="110871" y="3983038"/>
                </a:cubicBezTo>
                <a:cubicBezTo>
                  <a:pt x="83121" y="3983038"/>
                  <a:pt x="52007" y="4010787"/>
                  <a:pt x="31178" y="4010787"/>
                </a:cubicBezTo>
                <a:cubicBezTo>
                  <a:pt x="6921" y="4010787"/>
                  <a:pt x="0" y="3993451"/>
                  <a:pt x="0" y="3979609"/>
                </a:cubicBezTo>
                <a:cubicBezTo>
                  <a:pt x="0" y="3931095"/>
                  <a:pt x="107378" y="3906838"/>
                  <a:pt x="93535" y="3865309"/>
                </a:cubicBezTo>
                <a:cubicBezTo>
                  <a:pt x="86614" y="3851466"/>
                  <a:pt x="97028" y="3830701"/>
                  <a:pt x="110871" y="3816795"/>
                </a:cubicBezTo>
                <a:cubicBezTo>
                  <a:pt x="124714" y="3796030"/>
                  <a:pt x="145478" y="3782187"/>
                  <a:pt x="166307" y="3771773"/>
                </a:cubicBezTo>
                <a:cubicBezTo>
                  <a:pt x="176657" y="3761423"/>
                  <a:pt x="245935" y="3733673"/>
                  <a:pt x="245935" y="3719830"/>
                </a:cubicBezTo>
                <a:cubicBezTo>
                  <a:pt x="245935" y="3709416"/>
                  <a:pt x="225171" y="3692144"/>
                  <a:pt x="225171" y="3685223"/>
                </a:cubicBezTo>
                <a:cubicBezTo>
                  <a:pt x="225171" y="3657473"/>
                  <a:pt x="318643" y="3570923"/>
                  <a:pt x="356743" y="3557080"/>
                </a:cubicBezTo>
                <a:cubicBezTo>
                  <a:pt x="374078" y="3546666"/>
                  <a:pt x="401764" y="3539744"/>
                  <a:pt x="422592" y="3532823"/>
                </a:cubicBezTo>
                <a:cubicBezTo>
                  <a:pt x="415671" y="3525901"/>
                  <a:pt x="412178" y="3522409"/>
                  <a:pt x="412178" y="3511995"/>
                </a:cubicBezTo>
                <a:cubicBezTo>
                  <a:pt x="412178" y="3484309"/>
                  <a:pt x="471043" y="3470466"/>
                  <a:pt x="477964" y="3466973"/>
                </a:cubicBezTo>
                <a:cubicBezTo>
                  <a:pt x="536892" y="3435858"/>
                  <a:pt x="595757" y="3421951"/>
                  <a:pt x="654621" y="3411601"/>
                </a:cubicBezTo>
                <a:cubicBezTo>
                  <a:pt x="675386" y="3408109"/>
                  <a:pt x="703135" y="3408109"/>
                  <a:pt x="727392" y="3404680"/>
                </a:cubicBezTo>
                <a:cubicBezTo>
                  <a:pt x="768921" y="3311144"/>
                  <a:pt x="855535" y="3335401"/>
                  <a:pt x="921321" y="3318066"/>
                </a:cubicBezTo>
                <a:cubicBezTo>
                  <a:pt x="869378" y="3286887"/>
                  <a:pt x="862457" y="3252280"/>
                  <a:pt x="862457" y="3214180"/>
                </a:cubicBezTo>
                <a:cubicBezTo>
                  <a:pt x="862457" y="3183001"/>
                  <a:pt x="865886" y="3162237"/>
                  <a:pt x="886714" y="3124137"/>
                </a:cubicBezTo>
                <a:lnTo>
                  <a:pt x="879792" y="3117151"/>
                </a:lnTo>
                <a:cubicBezTo>
                  <a:pt x="831278" y="3131058"/>
                  <a:pt x="723900" y="3002915"/>
                  <a:pt x="723900" y="2957830"/>
                </a:cubicBezTo>
                <a:lnTo>
                  <a:pt x="723900" y="2885123"/>
                </a:lnTo>
                <a:cubicBezTo>
                  <a:pt x="737743" y="2805494"/>
                  <a:pt x="807021" y="2725801"/>
                  <a:pt x="886714" y="2666937"/>
                </a:cubicBezTo>
                <a:cubicBezTo>
                  <a:pt x="886714" y="2666937"/>
                  <a:pt x="886714" y="2663444"/>
                  <a:pt x="883221" y="2660015"/>
                </a:cubicBezTo>
                <a:cubicBezTo>
                  <a:pt x="848614" y="2635758"/>
                  <a:pt x="845121" y="2635758"/>
                  <a:pt x="845121" y="2604580"/>
                </a:cubicBezTo>
                <a:cubicBezTo>
                  <a:pt x="845121" y="2545715"/>
                  <a:pt x="949008" y="2445258"/>
                  <a:pt x="1004443" y="2414080"/>
                </a:cubicBezTo>
                <a:cubicBezTo>
                  <a:pt x="1063308" y="2379472"/>
                  <a:pt x="1122235" y="2365566"/>
                  <a:pt x="1177608" y="2348294"/>
                </a:cubicBezTo>
                <a:cubicBezTo>
                  <a:pt x="1132586" y="2317115"/>
                  <a:pt x="1087564" y="2272094"/>
                  <a:pt x="1035621" y="2251329"/>
                </a:cubicBezTo>
                <a:cubicBezTo>
                  <a:pt x="1001014" y="2237423"/>
                  <a:pt x="959421" y="2254758"/>
                  <a:pt x="928243" y="2247837"/>
                </a:cubicBezTo>
                <a:cubicBezTo>
                  <a:pt x="865886" y="2237423"/>
                  <a:pt x="779335" y="2209737"/>
                  <a:pt x="748157" y="2133537"/>
                </a:cubicBezTo>
                <a:cubicBezTo>
                  <a:pt x="675386" y="2161223"/>
                  <a:pt x="613092" y="2036572"/>
                  <a:pt x="613092" y="1984629"/>
                </a:cubicBezTo>
                <a:cubicBezTo>
                  <a:pt x="613092" y="1963801"/>
                  <a:pt x="620014" y="1936115"/>
                  <a:pt x="651192" y="1915351"/>
                </a:cubicBezTo>
                <a:cubicBezTo>
                  <a:pt x="620014" y="1884172"/>
                  <a:pt x="626935" y="1877251"/>
                  <a:pt x="626935" y="1852993"/>
                </a:cubicBezTo>
                <a:cubicBezTo>
                  <a:pt x="626935" y="1846072"/>
                  <a:pt x="626935" y="1825308"/>
                  <a:pt x="630364" y="1818386"/>
                </a:cubicBezTo>
                <a:cubicBezTo>
                  <a:pt x="633857" y="1797558"/>
                  <a:pt x="651192" y="1766380"/>
                  <a:pt x="682371" y="1749108"/>
                </a:cubicBezTo>
                <a:cubicBezTo>
                  <a:pt x="703135" y="1735201"/>
                  <a:pt x="730821" y="1728280"/>
                  <a:pt x="755078" y="1717929"/>
                </a:cubicBezTo>
                <a:cubicBezTo>
                  <a:pt x="762000" y="1714437"/>
                  <a:pt x="762000" y="1704086"/>
                  <a:pt x="762000" y="1697101"/>
                </a:cubicBezTo>
                <a:cubicBezTo>
                  <a:pt x="762000" y="1641729"/>
                  <a:pt x="845121" y="1596708"/>
                  <a:pt x="890143" y="1579372"/>
                </a:cubicBezTo>
                <a:cubicBezTo>
                  <a:pt x="858964" y="1555115"/>
                  <a:pt x="862457" y="1541272"/>
                  <a:pt x="862457" y="1520508"/>
                </a:cubicBezTo>
                <a:cubicBezTo>
                  <a:pt x="862457" y="1513586"/>
                  <a:pt x="865886" y="1496251"/>
                  <a:pt x="865886" y="1482408"/>
                </a:cubicBezTo>
                <a:cubicBezTo>
                  <a:pt x="865886" y="1461643"/>
                  <a:pt x="890143" y="1423543"/>
                  <a:pt x="917892" y="1416558"/>
                </a:cubicBezTo>
                <a:cubicBezTo>
                  <a:pt x="907478" y="1395793"/>
                  <a:pt x="907478" y="1378458"/>
                  <a:pt x="907478" y="1364615"/>
                </a:cubicBezTo>
                <a:cubicBezTo>
                  <a:pt x="907478" y="1284986"/>
                  <a:pt x="1018286" y="1188021"/>
                  <a:pt x="1073721" y="1188021"/>
                </a:cubicBezTo>
                <a:lnTo>
                  <a:pt x="1167257" y="1188021"/>
                </a:lnTo>
                <a:cubicBezTo>
                  <a:pt x="1153414" y="1066737"/>
                  <a:pt x="1309243" y="1073721"/>
                  <a:pt x="1381951" y="1063308"/>
                </a:cubicBezTo>
                <a:cubicBezTo>
                  <a:pt x="1302321" y="1032129"/>
                  <a:pt x="1267651" y="966343"/>
                  <a:pt x="1267651" y="914400"/>
                </a:cubicBezTo>
                <a:cubicBezTo>
                  <a:pt x="1267651" y="900493"/>
                  <a:pt x="1271143" y="855472"/>
                  <a:pt x="1295400" y="845121"/>
                </a:cubicBezTo>
                <a:cubicBezTo>
                  <a:pt x="1291908" y="838200"/>
                  <a:pt x="1281557" y="831279"/>
                  <a:pt x="1278064" y="824294"/>
                </a:cubicBezTo>
                <a:cubicBezTo>
                  <a:pt x="1271143" y="810451"/>
                  <a:pt x="1267651" y="793179"/>
                  <a:pt x="1267651" y="782765"/>
                </a:cubicBezTo>
                <a:cubicBezTo>
                  <a:pt x="1267651" y="775843"/>
                  <a:pt x="1271143" y="765429"/>
                  <a:pt x="1271143" y="755079"/>
                </a:cubicBezTo>
                <a:cubicBezTo>
                  <a:pt x="1271143" y="699643"/>
                  <a:pt x="1330008" y="671894"/>
                  <a:pt x="1361186" y="658051"/>
                </a:cubicBezTo>
                <a:cubicBezTo>
                  <a:pt x="1364678" y="654622"/>
                  <a:pt x="1364678" y="647700"/>
                  <a:pt x="1364678" y="640779"/>
                </a:cubicBezTo>
                <a:cubicBezTo>
                  <a:pt x="1364678" y="606108"/>
                  <a:pt x="1402778" y="547243"/>
                  <a:pt x="1444308" y="540322"/>
                </a:cubicBezTo>
                <a:cubicBezTo>
                  <a:pt x="1454721" y="536829"/>
                  <a:pt x="1475486" y="543751"/>
                  <a:pt x="1489329" y="536829"/>
                </a:cubicBezTo>
                <a:cubicBezTo>
                  <a:pt x="1499743" y="533400"/>
                  <a:pt x="1506664" y="512572"/>
                  <a:pt x="1524000" y="502222"/>
                </a:cubicBezTo>
                <a:cubicBezTo>
                  <a:pt x="1537843" y="488378"/>
                  <a:pt x="1565529" y="481457"/>
                  <a:pt x="1579372" y="481457"/>
                </a:cubicBezTo>
                <a:cubicBezTo>
                  <a:pt x="1586294" y="481457"/>
                  <a:pt x="1717929" y="509143"/>
                  <a:pt x="1728343" y="509143"/>
                </a:cubicBezTo>
                <a:cubicBezTo>
                  <a:pt x="1735264" y="509143"/>
                  <a:pt x="1787208" y="498729"/>
                  <a:pt x="1794129" y="498729"/>
                </a:cubicBezTo>
                <a:cubicBezTo>
                  <a:pt x="1852994" y="498729"/>
                  <a:pt x="1918843" y="516064"/>
                  <a:pt x="1967294" y="581851"/>
                </a:cubicBezTo>
                <a:cubicBezTo>
                  <a:pt x="1984629" y="547243"/>
                  <a:pt x="2001964" y="502222"/>
                  <a:pt x="2022729" y="464122"/>
                </a:cubicBezTo>
                <a:cubicBezTo>
                  <a:pt x="2036572" y="432943"/>
                  <a:pt x="2088515" y="381000"/>
                  <a:pt x="2088515" y="374078"/>
                </a:cubicBezTo>
                <a:cubicBezTo>
                  <a:pt x="2088515" y="363664"/>
                  <a:pt x="2078164" y="346329"/>
                  <a:pt x="2078164" y="335978"/>
                </a:cubicBezTo>
                <a:cubicBezTo>
                  <a:pt x="2078164" y="284036"/>
                  <a:pt x="2123186" y="166243"/>
                  <a:pt x="2206308" y="166243"/>
                </a:cubicBezTo>
                <a:cubicBezTo>
                  <a:pt x="2220151" y="166243"/>
                  <a:pt x="2240915" y="162814"/>
                  <a:pt x="2258251" y="187008"/>
                </a:cubicBezTo>
                <a:cubicBezTo>
                  <a:pt x="2296351" y="110808"/>
                  <a:pt x="2382964" y="96964"/>
                  <a:pt x="2434908" y="96964"/>
                </a:cubicBezTo>
                <a:cubicBezTo>
                  <a:pt x="2538794" y="96964"/>
                  <a:pt x="2462594" y="256286"/>
                  <a:pt x="2556129" y="256286"/>
                </a:cubicBezTo>
                <a:lnTo>
                  <a:pt x="2566480" y="256286"/>
                </a:lnTo>
                <a:cubicBezTo>
                  <a:pt x="2569972" y="242443"/>
                  <a:pt x="2569972" y="221678"/>
                  <a:pt x="2580386" y="211264"/>
                </a:cubicBezTo>
                <a:cubicBezTo>
                  <a:pt x="2597658" y="187008"/>
                  <a:pt x="2653094" y="169736"/>
                  <a:pt x="2680780" y="169736"/>
                </a:cubicBezTo>
                <a:cubicBezTo>
                  <a:pt x="2698115" y="169736"/>
                  <a:pt x="2736215" y="187008"/>
                  <a:pt x="2756980" y="204343"/>
                </a:cubicBezTo>
                <a:cubicBezTo>
                  <a:pt x="2763901" y="211264"/>
                  <a:pt x="2767394" y="228600"/>
                  <a:pt x="2777808" y="232029"/>
                </a:cubicBezTo>
                <a:cubicBezTo>
                  <a:pt x="2805494" y="249364"/>
                  <a:pt x="2860929" y="232029"/>
                  <a:pt x="2892108" y="270129"/>
                </a:cubicBezTo>
                <a:cubicBezTo>
                  <a:pt x="2905951" y="284036"/>
                  <a:pt x="2905951" y="308229"/>
                  <a:pt x="2905951" y="329057"/>
                </a:cubicBezTo>
                <a:cubicBezTo>
                  <a:pt x="2905951" y="335978"/>
                  <a:pt x="2899029" y="387922"/>
                  <a:pt x="2899029" y="398336"/>
                </a:cubicBezTo>
                <a:cubicBezTo>
                  <a:pt x="2899029" y="460629"/>
                  <a:pt x="2992501" y="484886"/>
                  <a:pt x="2992501" y="616522"/>
                </a:cubicBezTo>
                <a:cubicBezTo>
                  <a:pt x="2992501" y="713486"/>
                  <a:pt x="2933637" y="723900"/>
                  <a:pt x="2899029" y="810451"/>
                </a:cubicBezTo>
                <a:lnTo>
                  <a:pt x="2902458" y="831279"/>
                </a:lnTo>
                <a:cubicBezTo>
                  <a:pt x="2944051" y="782765"/>
                  <a:pt x="2995994" y="765429"/>
                  <a:pt x="3044444" y="744665"/>
                </a:cubicBezTo>
                <a:cubicBezTo>
                  <a:pt x="3065272" y="734251"/>
                  <a:pt x="3096451" y="734251"/>
                  <a:pt x="3120644" y="720408"/>
                </a:cubicBezTo>
                <a:cubicBezTo>
                  <a:pt x="3127629" y="716979"/>
                  <a:pt x="3127629" y="699643"/>
                  <a:pt x="3134551" y="692722"/>
                </a:cubicBezTo>
                <a:cubicBezTo>
                  <a:pt x="3183001" y="644208"/>
                  <a:pt x="3193415" y="623443"/>
                  <a:pt x="3234944" y="623443"/>
                </a:cubicBezTo>
                <a:cubicBezTo>
                  <a:pt x="3245358" y="623443"/>
                  <a:pt x="3262694" y="630365"/>
                  <a:pt x="3273044" y="630365"/>
                </a:cubicBezTo>
                <a:cubicBezTo>
                  <a:pt x="3279965" y="630365"/>
                  <a:pt x="3300794" y="606108"/>
                  <a:pt x="3314637" y="602679"/>
                </a:cubicBezTo>
                <a:cubicBezTo>
                  <a:pt x="3321558" y="599186"/>
                  <a:pt x="3342322" y="599186"/>
                  <a:pt x="3352737" y="599186"/>
                </a:cubicBezTo>
                <a:cubicBezTo>
                  <a:pt x="3408172" y="599186"/>
                  <a:pt x="3446272" y="654622"/>
                  <a:pt x="3446272" y="699643"/>
                </a:cubicBezTo>
                <a:cubicBezTo>
                  <a:pt x="3446272" y="709994"/>
                  <a:pt x="3439287" y="730822"/>
                  <a:pt x="3439287" y="741172"/>
                </a:cubicBezTo>
                <a:cubicBezTo>
                  <a:pt x="3439287" y="748094"/>
                  <a:pt x="3463544" y="762000"/>
                  <a:pt x="3470465" y="779272"/>
                </a:cubicBezTo>
                <a:cubicBezTo>
                  <a:pt x="3484372" y="800100"/>
                  <a:pt x="3487801" y="827786"/>
                  <a:pt x="3480880" y="852043"/>
                </a:cubicBezTo>
                <a:cubicBezTo>
                  <a:pt x="3491294" y="855472"/>
                  <a:pt x="3501644" y="869315"/>
                  <a:pt x="3512058" y="869315"/>
                </a:cubicBezTo>
                <a:cubicBezTo>
                  <a:pt x="3518980" y="869315"/>
                  <a:pt x="3584765" y="838200"/>
                  <a:pt x="3615944" y="838200"/>
                </a:cubicBezTo>
                <a:cubicBezTo>
                  <a:pt x="3671380" y="838200"/>
                  <a:pt x="3674808" y="858965"/>
                  <a:pt x="3705987" y="858965"/>
                </a:cubicBezTo>
                <a:cubicBezTo>
                  <a:pt x="3723322" y="858965"/>
                  <a:pt x="3747580" y="838200"/>
                  <a:pt x="3778758" y="838200"/>
                </a:cubicBezTo>
                <a:cubicBezTo>
                  <a:pt x="3789108" y="838200"/>
                  <a:pt x="3813365" y="838200"/>
                  <a:pt x="3830701" y="848551"/>
                </a:cubicBezTo>
                <a:cubicBezTo>
                  <a:pt x="3848036" y="862393"/>
                  <a:pt x="3851465" y="900493"/>
                  <a:pt x="3875723" y="914400"/>
                </a:cubicBezTo>
                <a:cubicBezTo>
                  <a:pt x="3896487" y="928243"/>
                  <a:pt x="3931158" y="914400"/>
                  <a:pt x="3958844" y="917829"/>
                </a:cubicBezTo>
                <a:cubicBezTo>
                  <a:pt x="3976180" y="921321"/>
                  <a:pt x="4007358" y="949008"/>
                  <a:pt x="4007358" y="949008"/>
                </a:cubicBezTo>
                <a:cubicBezTo>
                  <a:pt x="4017709" y="949008"/>
                  <a:pt x="4024630" y="935165"/>
                  <a:pt x="4038536" y="931672"/>
                </a:cubicBezTo>
                <a:cubicBezTo>
                  <a:pt x="4059301" y="921321"/>
                  <a:pt x="4100830" y="921321"/>
                  <a:pt x="4107751" y="921321"/>
                </a:cubicBezTo>
                <a:cubicBezTo>
                  <a:pt x="4132009" y="921321"/>
                  <a:pt x="4132009" y="917829"/>
                  <a:pt x="4163187" y="935165"/>
                </a:cubicBezTo>
                <a:cubicBezTo>
                  <a:pt x="4170109" y="910908"/>
                  <a:pt x="4173601" y="886651"/>
                  <a:pt x="4177030" y="862393"/>
                </a:cubicBezTo>
                <a:cubicBezTo>
                  <a:pt x="4177030" y="862393"/>
                  <a:pt x="4173601" y="858965"/>
                  <a:pt x="4183951" y="858965"/>
                </a:cubicBezTo>
                <a:cubicBezTo>
                  <a:pt x="4190873" y="858965"/>
                  <a:pt x="4208209" y="893572"/>
                  <a:pt x="4222051" y="914400"/>
                </a:cubicBezTo>
                <a:cubicBezTo>
                  <a:pt x="4225544" y="852043"/>
                  <a:pt x="4222051" y="845121"/>
                  <a:pt x="4222051" y="838200"/>
                </a:cubicBezTo>
                <a:cubicBezTo>
                  <a:pt x="4222051" y="827786"/>
                  <a:pt x="4225544" y="768922"/>
                  <a:pt x="4249801" y="768922"/>
                </a:cubicBezTo>
                <a:cubicBezTo>
                  <a:pt x="4260151" y="768922"/>
                  <a:pt x="4270566" y="789686"/>
                  <a:pt x="4280980" y="803529"/>
                </a:cubicBezTo>
                <a:cubicBezTo>
                  <a:pt x="4284409" y="737743"/>
                  <a:pt x="4280980" y="727329"/>
                  <a:pt x="4280980" y="668465"/>
                </a:cubicBezTo>
                <a:cubicBezTo>
                  <a:pt x="4284409" y="654622"/>
                  <a:pt x="4284409" y="613029"/>
                  <a:pt x="4308666" y="613029"/>
                </a:cubicBezTo>
                <a:cubicBezTo>
                  <a:pt x="4315587" y="613029"/>
                  <a:pt x="4322509" y="626872"/>
                  <a:pt x="4329430" y="633857"/>
                </a:cubicBezTo>
                <a:cubicBezTo>
                  <a:pt x="4336351" y="585343"/>
                  <a:pt x="4322509" y="529908"/>
                  <a:pt x="4353687" y="481457"/>
                </a:cubicBezTo>
                <a:cubicBezTo>
                  <a:pt x="4364101" y="488378"/>
                  <a:pt x="4374451" y="502222"/>
                  <a:pt x="4388295" y="512572"/>
                </a:cubicBezTo>
                <a:cubicBezTo>
                  <a:pt x="4388295" y="481457"/>
                  <a:pt x="4391787" y="443357"/>
                  <a:pt x="4402201" y="415608"/>
                </a:cubicBezTo>
                <a:cubicBezTo>
                  <a:pt x="4402201" y="415608"/>
                  <a:pt x="4405630" y="415608"/>
                  <a:pt x="4409123" y="412178"/>
                </a:cubicBezTo>
                <a:cubicBezTo>
                  <a:pt x="4416044" y="419100"/>
                  <a:pt x="4422966" y="429450"/>
                  <a:pt x="4433380" y="439864"/>
                </a:cubicBezTo>
                <a:cubicBezTo>
                  <a:pt x="4436809" y="439864"/>
                  <a:pt x="4443730" y="432943"/>
                  <a:pt x="4443730" y="429450"/>
                </a:cubicBezTo>
                <a:cubicBezTo>
                  <a:pt x="4450651" y="405257"/>
                  <a:pt x="4467987" y="329057"/>
                  <a:pt x="4495674" y="329057"/>
                </a:cubicBezTo>
                <a:cubicBezTo>
                  <a:pt x="4502595" y="329057"/>
                  <a:pt x="4509580" y="339408"/>
                  <a:pt x="4516501" y="346329"/>
                </a:cubicBezTo>
                <a:cubicBezTo>
                  <a:pt x="4523423" y="315150"/>
                  <a:pt x="4513009" y="280543"/>
                  <a:pt x="4540695" y="256286"/>
                </a:cubicBezTo>
                <a:cubicBezTo>
                  <a:pt x="4551109" y="266700"/>
                  <a:pt x="4561523" y="280543"/>
                  <a:pt x="4575366" y="290957"/>
                </a:cubicBezTo>
                <a:cubicBezTo>
                  <a:pt x="4575366" y="287464"/>
                  <a:pt x="4568444" y="197422"/>
                  <a:pt x="4606544" y="197422"/>
                </a:cubicBezTo>
                <a:cubicBezTo>
                  <a:pt x="4616895" y="197422"/>
                  <a:pt x="4616895" y="207836"/>
                  <a:pt x="4623816" y="207836"/>
                </a:cubicBezTo>
                <a:cubicBezTo>
                  <a:pt x="4641151" y="207836"/>
                  <a:pt x="4661916" y="145478"/>
                  <a:pt x="4672330" y="138557"/>
                </a:cubicBezTo>
                <a:cubicBezTo>
                  <a:pt x="4693095" y="114300"/>
                  <a:pt x="4731195" y="69278"/>
                  <a:pt x="4741609" y="69278"/>
                </a:cubicBezTo>
                <a:cubicBezTo>
                  <a:pt x="4748530" y="69278"/>
                  <a:pt x="4748530" y="76200"/>
                  <a:pt x="4752023" y="79629"/>
                </a:cubicBezTo>
                <a:cubicBezTo>
                  <a:pt x="4776216" y="55436"/>
                  <a:pt x="4797044" y="10414"/>
                  <a:pt x="4831651" y="0"/>
                </a:cubicBezTo>
                <a:cubicBezTo>
                  <a:pt x="4835144" y="3493"/>
                  <a:pt x="4838574" y="3493"/>
                  <a:pt x="4838574" y="10414"/>
                </a:cubicBezTo>
                <a:close/>
              </a:path>
            </a:pathLst>
          </a:custGeom>
          <a:solidFill>
            <a:srgbClr val="BFE1CF">
              <a:alpha val="36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FA7252F-A99C-6F74-C54F-ADE32CDD8A4A}"/>
              </a:ext>
            </a:extLst>
          </p:cNvPr>
          <p:cNvSpPr/>
          <p:nvPr/>
        </p:nvSpPr>
        <p:spPr>
          <a:xfrm>
            <a:off x="0" y="5541946"/>
            <a:ext cx="5548002" cy="1316055"/>
          </a:xfrm>
          <a:custGeom>
            <a:avLst/>
            <a:gdLst>
              <a:gd name="connsiteX0" fmla="*/ 0 w 5548002"/>
              <a:gd name="connsiteY0" fmla="*/ 0 h 1316055"/>
              <a:gd name="connsiteX1" fmla="*/ 50899 w 5548002"/>
              <a:gd name="connsiteY1" fmla="*/ 1056 h 1316055"/>
              <a:gd name="connsiteX2" fmla="*/ 857250 w 5548002"/>
              <a:gd name="connsiteY2" fmla="*/ 96855 h 1316055"/>
              <a:gd name="connsiteX3" fmla="*/ 2552700 w 5548002"/>
              <a:gd name="connsiteY3" fmla="*/ 935055 h 1316055"/>
              <a:gd name="connsiteX4" fmla="*/ 4800600 w 5548002"/>
              <a:gd name="connsiteY4" fmla="*/ 877905 h 1316055"/>
              <a:gd name="connsiteX5" fmla="*/ 5514380 w 5548002"/>
              <a:gd name="connsiteY5" fmla="*/ 1282718 h 1316055"/>
              <a:gd name="connsiteX6" fmla="*/ 5548002 w 5548002"/>
              <a:gd name="connsiteY6" fmla="*/ 1316055 h 1316055"/>
              <a:gd name="connsiteX7" fmla="*/ 0 w 5548002"/>
              <a:gd name="connsiteY7" fmla="*/ 1316055 h 131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8002" h="1316055">
                <a:moveTo>
                  <a:pt x="0" y="0"/>
                </a:moveTo>
                <a:lnTo>
                  <a:pt x="50899" y="1056"/>
                </a:lnTo>
                <a:cubicBezTo>
                  <a:pt x="335757" y="12395"/>
                  <a:pt x="607219" y="40896"/>
                  <a:pt x="857250" y="96855"/>
                </a:cubicBezTo>
                <a:cubicBezTo>
                  <a:pt x="1524000" y="246080"/>
                  <a:pt x="1895475" y="804880"/>
                  <a:pt x="2552700" y="935055"/>
                </a:cubicBezTo>
                <a:cubicBezTo>
                  <a:pt x="3209925" y="1065230"/>
                  <a:pt x="4219575" y="719155"/>
                  <a:pt x="4800600" y="877905"/>
                </a:cubicBezTo>
                <a:cubicBezTo>
                  <a:pt x="5091113" y="957280"/>
                  <a:pt x="5318522" y="1103330"/>
                  <a:pt x="5514380" y="1282718"/>
                </a:cubicBezTo>
                <a:lnTo>
                  <a:pt x="5548002" y="1316055"/>
                </a:lnTo>
                <a:lnTo>
                  <a:pt x="0" y="1316055"/>
                </a:ln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BC69072-36EB-6AF1-7F4C-D39243D99A7A}"/>
              </a:ext>
            </a:extLst>
          </p:cNvPr>
          <p:cNvSpPr/>
          <p:nvPr/>
        </p:nvSpPr>
        <p:spPr>
          <a:xfrm>
            <a:off x="4914900" y="-190500"/>
            <a:ext cx="8534400" cy="1720258"/>
          </a:xfrm>
          <a:custGeom>
            <a:avLst/>
            <a:gdLst>
              <a:gd name="connsiteX0" fmla="*/ 0 w 8534400"/>
              <a:gd name="connsiteY0" fmla="*/ 0 h 1720258"/>
              <a:gd name="connsiteX1" fmla="*/ 2743200 w 8534400"/>
              <a:gd name="connsiteY1" fmla="*/ 647700 h 1720258"/>
              <a:gd name="connsiteX2" fmla="*/ 4133850 w 8534400"/>
              <a:gd name="connsiteY2" fmla="*/ 1714500 h 1720258"/>
              <a:gd name="connsiteX3" fmla="*/ 6553200 w 8534400"/>
              <a:gd name="connsiteY3" fmla="*/ 1085850 h 1720258"/>
              <a:gd name="connsiteX4" fmla="*/ 8534400 w 8534400"/>
              <a:gd name="connsiteY4" fmla="*/ 1371600 h 17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400" h="1720258">
                <a:moveTo>
                  <a:pt x="0" y="0"/>
                </a:moveTo>
                <a:cubicBezTo>
                  <a:pt x="1027112" y="180975"/>
                  <a:pt x="2054225" y="361950"/>
                  <a:pt x="2743200" y="647700"/>
                </a:cubicBezTo>
                <a:cubicBezTo>
                  <a:pt x="3432175" y="933450"/>
                  <a:pt x="3498850" y="1641475"/>
                  <a:pt x="4133850" y="1714500"/>
                </a:cubicBezTo>
                <a:cubicBezTo>
                  <a:pt x="4768850" y="1787525"/>
                  <a:pt x="5819775" y="1143000"/>
                  <a:pt x="6553200" y="1085850"/>
                </a:cubicBezTo>
                <a:cubicBezTo>
                  <a:pt x="7286625" y="1028700"/>
                  <a:pt x="7910512" y="1200150"/>
                  <a:pt x="8534400" y="1371600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D9D48F-BDFF-078B-47D3-6277AD6F790A}"/>
              </a:ext>
            </a:extLst>
          </p:cNvPr>
          <p:cNvGrpSpPr/>
          <p:nvPr/>
        </p:nvGrpSpPr>
        <p:grpSpPr>
          <a:xfrm>
            <a:off x="547088" y="452938"/>
            <a:ext cx="828675" cy="465604"/>
            <a:chOff x="523874" y="393404"/>
            <a:chExt cx="2347910" cy="1319211"/>
          </a:xfrm>
          <a:gradFill>
            <a:gsLst>
              <a:gs pos="0">
                <a:srgbClr val="9EB7BA"/>
              </a:gs>
              <a:gs pos="100000">
                <a:srgbClr val="BFE1CF">
                  <a:alpha val="0"/>
                </a:srgbClr>
              </a:gs>
            </a:gsLst>
            <a:lin ang="5400000" scaled="1"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5A976E-A32E-9A26-6FAA-063C7ACC3822}"/>
                </a:ext>
              </a:extLst>
            </p:cNvPr>
            <p:cNvSpPr/>
            <p:nvPr/>
          </p:nvSpPr>
          <p:spPr>
            <a:xfrm>
              <a:off x="523874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EEE63DB-46A4-3344-2AC4-5EE1BFF01ABF}"/>
                </a:ext>
              </a:extLst>
            </p:cNvPr>
            <p:cNvSpPr/>
            <p:nvPr/>
          </p:nvSpPr>
          <p:spPr>
            <a:xfrm>
              <a:off x="938211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45CFE7D-666C-536D-EA03-69173405EA7E}"/>
                </a:ext>
              </a:extLst>
            </p:cNvPr>
            <p:cNvSpPr/>
            <p:nvPr/>
          </p:nvSpPr>
          <p:spPr>
            <a:xfrm>
              <a:off x="1352548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F007A16-0F49-D2B0-ECC5-E226102D914F}"/>
                </a:ext>
              </a:extLst>
            </p:cNvPr>
            <p:cNvSpPr/>
            <p:nvPr/>
          </p:nvSpPr>
          <p:spPr>
            <a:xfrm>
              <a:off x="1766885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A738B4A-946C-5A31-EB37-646383B4DF1C}"/>
                </a:ext>
              </a:extLst>
            </p:cNvPr>
            <p:cNvSpPr/>
            <p:nvPr/>
          </p:nvSpPr>
          <p:spPr>
            <a:xfrm>
              <a:off x="2181222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B948DD9-D78B-7335-4705-4721F6BA0AAA}"/>
                </a:ext>
              </a:extLst>
            </p:cNvPr>
            <p:cNvSpPr/>
            <p:nvPr/>
          </p:nvSpPr>
          <p:spPr>
            <a:xfrm>
              <a:off x="2595559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B784A6-274D-9A28-86C4-FD736DDF70EA}"/>
                </a:ext>
              </a:extLst>
            </p:cNvPr>
            <p:cNvSpPr/>
            <p:nvPr/>
          </p:nvSpPr>
          <p:spPr>
            <a:xfrm>
              <a:off x="523874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6CA1D8-E3A4-97B4-A90D-C57530BD65C2}"/>
                </a:ext>
              </a:extLst>
            </p:cNvPr>
            <p:cNvSpPr/>
            <p:nvPr/>
          </p:nvSpPr>
          <p:spPr>
            <a:xfrm>
              <a:off x="938211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E22AD1-2FE4-49D7-DA9A-6D9A230E64DD}"/>
                </a:ext>
              </a:extLst>
            </p:cNvPr>
            <p:cNvSpPr/>
            <p:nvPr/>
          </p:nvSpPr>
          <p:spPr>
            <a:xfrm>
              <a:off x="1352548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F28AB5D-CDF6-9807-D162-B299A9F9AA41}"/>
                </a:ext>
              </a:extLst>
            </p:cNvPr>
            <p:cNvSpPr/>
            <p:nvPr/>
          </p:nvSpPr>
          <p:spPr>
            <a:xfrm>
              <a:off x="1766885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F3A32B6-4F3B-AC2E-BC0C-AB814A336AFC}"/>
                </a:ext>
              </a:extLst>
            </p:cNvPr>
            <p:cNvSpPr/>
            <p:nvPr/>
          </p:nvSpPr>
          <p:spPr>
            <a:xfrm>
              <a:off x="2181222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768D2BA-5084-9F6D-4E46-BDCC2F748EFB}"/>
                </a:ext>
              </a:extLst>
            </p:cNvPr>
            <p:cNvSpPr/>
            <p:nvPr/>
          </p:nvSpPr>
          <p:spPr>
            <a:xfrm>
              <a:off x="2595559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B165C82-8D3C-3BBF-3BF1-776AA5C5F482}"/>
                </a:ext>
              </a:extLst>
            </p:cNvPr>
            <p:cNvSpPr/>
            <p:nvPr/>
          </p:nvSpPr>
          <p:spPr>
            <a:xfrm>
              <a:off x="523874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5D17038-1D34-6B8A-AD4C-7C0EEF5B153D}"/>
                </a:ext>
              </a:extLst>
            </p:cNvPr>
            <p:cNvSpPr/>
            <p:nvPr/>
          </p:nvSpPr>
          <p:spPr>
            <a:xfrm>
              <a:off x="938211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B5EBAEE-8D11-4DCC-CD5E-A2E3A1E123B2}"/>
                </a:ext>
              </a:extLst>
            </p:cNvPr>
            <p:cNvSpPr/>
            <p:nvPr/>
          </p:nvSpPr>
          <p:spPr>
            <a:xfrm>
              <a:off x="1352548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F9BEC47-9B19-B672-C48F-5BA0DD2B0128}"/>
                </a:ext>
              </a:extLst>
            </p:cNvPr>
            <p:cNvSpPr/>
            <p:nvPr/>
          </p:nvSpPr>
          <p:spPr>
            <a:xfrm>
              <a:off x="1766885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901AF4B-C6D3-16AA-CA13-424263074FEE}"/>
                </a:ext>
              </a:extLst>
            </p:cNvPr>
            <p:cNvSpPr/>
            <p:nvPr/>
          </p:nvSpPr>
          <p:spPr>
            <a:xfrm>
              <a:off x="2181222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BA7F25-106D-40D4-EC85-CDC42CA3DF41}"/>
                </a:ext>
              </a:extLst>
            </p:cNvPr>
            <p:cNvSpPr/>
            <p:nvPr/>
          </p:nvSpPr>
          <p:spPr>
            <a:xfrm>
              <a:off x="2595559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B4FAD44-4BC9-22BF-6365-5D722C5C5394}"/>
                </a:ext>
              </a:extLst>
            </p:cNvPr>
            <p:cNvSpPr/>
            <p:nvPr/>
          </p:nvSpPr>
          <p:spPr>
            <a:xfrm>
              <a:off x="523874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D2FA8B0-DB29-6C24-9497-35CCF5156DE4}"/>
                </a:ext>
              </a:extLst>
            </p:cNvPr>
            <p:cNvSpPr/>
            <p:nvPr/>
          </p:nvSpPr>
          <p:spPr>
            <a:xfrm>
              <a:off x="938211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9AC786-7778-44DB-CB63-3CF89C0B067F}"/>
                </a:ext>
              </a:extLst>
            </p:cNvPr>
            <p:cNvSpPr/>
            <p:nvPr/>
          </p:nvSpPr>
          <p:spPr>
            <a:xfrm>
              <a:off x="1352548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92A32C-F703-E7EF-8DE8-A57AC1387D1E}"/>
                </a:ext>
              </a:extLst>
            </p:cNvPr>
            <p:cNvSpPr/>
            <p:nvPr/>
          </p:nvSpPr>
          <p:spPr>
            <a:xfrm>
              <a:off x="1766885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040F65F-0D86-95C4-CB5F-0F0F579F97E8}"/>
                </a:ext>
              </a:extLst>
            </p:cNvPr>
            <p:cNvSpPr/>
            <p:nvPr/>
          </p:nvSpPr>
          <p:spPr>
            <a:xfrm>
              <a:off x="2181222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F851EDE-928A-9D31-201C-F5035EA6D5CA}"/>
                </a:ext>
              </a:extLst>
            </p:cNvPr>
            <p:cNvSpPr/>
            <p:nvPr/>
          </p:nvSpPr>
          <p:spPr>
            <a:xfrm>
              <a:off x="2595559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1E5F6C2B-0E1C-BAD7-6706-5D0113D6E3D6}"/>
              </a:ext>
            </a:extLst>
          </p:cNvPr>
          <p:cNvSpPr txBox="1"/>
          <p:nvPr/>
        </p:nvSpPr>
        <p:spPr>
          <a:xfrm>
            <a:off x="4367001" y="1214297"/>
            <a:ext cx="3457998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2028</a:t>
            </a:r>
            <a:endParaRPr lang="zh-CN" altLang="en-US" sz="9600" dirty="0">
              <a:ln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28C730E-B13B-1356-2EE4-B35143118859}"/>
              </a:ext>
            </a:extLst>
          </p:cNvPr>
          <p:cNvSpPr txBox="1"/>
          <p:nvPr/>
        </p:nvSpPr>
        <p:spPr>
          <a:xfrm>
            <a:off x="3314882" y="2401521"/>
            <a:ext cx="58801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5B7B7F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谢谢观看  </a:t>
            </a:r>
            <a:r>
              <a:rPr lang="en-US" altLang="zh-CN" sz="6000" dirty="0">
                <a:solidFill>
                  <a:srgbClr val="5B7B7F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THANKS</a:t>
            </a:r>
            <a:endParaRPr lang="zh-CN" altLang="en-US" sz="6000" dirty="0">
              <a:solidFill>
                <a:srgbClr val="5B7B7F"/>
              </a:solidFill>
              <a:latin typeface="猫啃网风雅宋" panose="02020700000000000000" pitchFamily="18" charset="-122"/>
              <a:ea typeface="猫啃网风雅宋" panose="02020700000000000000" pitchFamily="18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3077D41-411C-308A-E531-8E541BBD6144}"/>
              </a:ext>
            </a:extLst>
          </p:cNvPr>
          <p:cNvSpPr txBox="1"/>
          <p:nvPr/>
        </p:nvSpPr>
        <p:spPr>
          <a:xfrm>
            <a:off x="3553784" y="3548688"/>
            <a:ext cx="5183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ea typeface="猫啃网风雅宋" panose="02020700000000000000" pitchFamily="18" charset="-122"/>
              </a:rPr>
              <a:t>Teacher's work report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ea typeface="猫啃网风雅宋" panose="02020700000000000000" pitchFamily="18" charset="-122"/>
            </a:endParaRPr>
          </a:p>
        </p:txBody>
      </p:sp>
      <p:sp>
        <p:nvSpPr>
          <p:cNvPr id="111" name="任意多边形: 形状 110" descr="D:\51PPT模板网\51pptmoban.com\图片001.jpg">
            <a:extLst>
              <a:ext uri="{FF2B5EF4-FFF2-40B4-BE49-F238E27FC236}">
                <a16:creationId xmlns:a16="http://schemas.microsoft.com/office/drawing/2014/main" id="{6564C132-50F1-EA84-A99E-D9AC87BCB0DC}"/>
              </a:ext>
            </a:extLst>
          </p:cNvPr>
          <p:cNvSpPr/>
          <p:nvPr/>
        </p:nvSpPr>
        <p:spPr>
          <a:xfrm>
            <a:off x="691841" y="5218072"/>
            <a:ext cx="1460807" cy="1680964"/>
          </a:xfrm>
          <a:custGeom>
            <a:avLst/>
            <a:gdLst>
              <a:gd name="connsiteX0" fmla="*/ 789426 w 1927431"/>
              <a:gd name="connsiteY0" fmla="*/ 0 h 2217912"/>
              <a:gd name="connsiteX1" fmla="*/ 929541 w 1927431"/>
              <a:gd name="connsiteY1" fmla="*/ 194793 h 2217912"/>
              <a:gd name="connsiteX2" fmla="*/ 932959 w 1927431"/>
              <a:gd name="connsiteY2" fmla="*/ 293899 h 2217912"/>
              <a:gd name="connsiteX3" fmla="*/ 878280 w 1927431"/>
              <a:gd name="connsiteY3" fmla="*/ 570710 h 2217912"/>
              <a:gd name="connsiteX4" fmla="*/ 850940 w 1927431"/>
              <a:gd name="connsiteY4" fmla="*/ 714243 h 2217912"/>
              <a:gd name="connsiteX5" fmla="*/ 765504 w 1927431"/>
              <a:gd name="connsiteY5" fmla="*/ 1038898 h 2217912"/>
              <a:gd name="connsiteX6" fmla="*/ 755252 w 1927431"/>
              <a:gd name="connsiteY6" fmla="*/ 1083325 h 2217912"/>
              <a:gd name="connsiteX7" fmla="*/ 765504 w 1927431"/>
              <a:gd name="connsiteY7" fmla="*/ 1151674 h 2217912"/>
              <a:gd name="connsiteX8" fmla="*/ 765504 w 1927431"/>
              <a:gd name="connsiteY8" fmla="*/ 1220022 h 2217912"/>
              <a:gd name="connsiteX9" fmla="*/ 891949 w 1927431"/>
              <a:gd name="connsiteY9" fmla="*/ 1568600 h 2217912"/>
              <a:gd name="connsiteX10" fmla="*/ 895367 w 1927431"/>
              <a:gd name="connsiteY10" fmla="*/ 1561766 h 2217912"/>
              <a:gd name="connsiteX11" fmla="*/ 885115 w 1927431"/>
              <a:gd name="connsiteY11" fmla="*/ 1513921 h 2217912"/>
              <a:gd name="connsiteX12" fmla="*/ 885115 w 1927431"/>
              <a:gd name="connsiteY12" fmla="*/ 1284954 h 2217912"/>
              <a:gd name="connsiteX13" fmla="*/ 912454 w 1927431"/>
              <a:gd name="connsiteY13" fmla="*/ 1093577 h 2217912"/>
              <a:gd name="connsiteX14" fmla="*/ 1096995 w 1927431"/>
              <a:gd name="connsiteY14" fmla="*/ 755252 h 2217912"/>
              <a:gd name="connsiteX15" fmla="*/ 1189266 w 1927431"/>
              <a:gd name="connsiteY15" fmla="*/ 724495 h 2217912"/>
              <a:gd name="connsiteX16" fmla="*/ 1312293 w 1927431"/>
              <a:gd name="connsiteY16" fmla="*/ 881697 h 2217912"/>
              <a:gd name="connsiteX17" fmla="*/ 1302041 w 1927431"/>
              <a:gd name="connsiteY17" fmla="*/ 939793 h 2217912"/>
              <a:gd name="connsiteX18" fmla="*/ 1237110 w 1927431"/>
              <a:gd name="connsiteY18" fmla="*/ 1237109 h 2217912"/>
              <a:gd name="connsiteX19" fmla="*/ 1165344 w 1927431"/>
              <a:gd name="connsiteY19" fmla="*/ 1373807 h 2217912"/>
              <a:gd name="connsiteX20" fmla="*/ 1117500 w 1927431"/>
              <a:gd name="connsiteY20" fmla="*/ 1496834 h 2217912"/>
              <a:gd name="connsiteX21" fmla="*/ 1117500 w 1927431"/>
              <a:gd name="connsiteY21" fmla="*/ 1510504 h 2217912"/>
              <a:gd name="connsiteX22" fmla="*/ 1045734 w 1927431"/>
              <a:gd name="connsiteY22" fmla="*/ 1691628 h 2217912"/>
              <a:gd name="connsiteX23" fmla="*/ 1035482 w 1927431"/>
              <a:gd name="connsiteY23" fmla="*/ 1746307 h 2217912"/>
              <a:gd name="connsiteX24" fmla="*/ 1103830 w 1927431"/>
              <a:gd name="connsiteY24" fmla="*/ 1848830 h 2217912"/>
              <a:gd name="connsiteX25" fmla="*/ 1291789 w 1927431"/>
              <a:gd name="connsiteY25" fmla="*/ 2019701 h 2217912"/>
              <a:gd name="connsiteX26" fmla="*/ 1448991 w 1927431"/>
              <a:gd name="connsiteY26" fmla="*/ 2098302 h 2217912"/>
              <a:gd name="connsiteX27" fmla="*/ 1472913 w 1927431"/>
              <a:gd name="connsiteY27" fmla="*/ 2088050 h 2217912"/>
              <a:gd name="connsiteX28" fmla="*/ 1356720 w 1927431"/>
              <a:gd name="connsiteY28" fmla="*/ 1883004 h 2217912"/>
              <a:gd name="connsiteX29" fmla="*/ 1332798 w 1927431"/>
              <a:gd name="connsiteY29" fmla="*/ 1763394 h 2217912"/>
              <a:gd name="connsiteX30" fmla="*/ 1325963 w 1927431"/>
              <a:gd name="connsiteY30" fmla="*/ 1647201 h 2217912"/>
              <a:gd name="connsiteX31" fmla="*/ 1319128 w 1927431"/>
              <a:gd name="connsiteY31" fmla="*/ 1595940 h 2217912"/>
              <a:gd name="connsiteX32" fmla="*/ 1319128 w 1927431"/>
              <a:gd name="connsiteY32" fmla="*/ 1531009 h 2217912"/>
              <a:gd name="connsiteX33" fmla="*/ 1325963 w 1927431"/>
              <a:gd name="connsiteY33" fmla="*/ 1472912 h 2217912"/>
              <a:gd name="connsiteX34" fmla="*/ 1486582 w 1927431"/>
              <a:gd name="connsiteY34" fmla="*/ 1254197 h 2217912"/>
              <a:gd name="connsiteX35" fmla="*/ 1633532 w 1927431"/>
              <a:gd name="connsiteY35" fmla="*/ 1554931 h 2217912"/>
              <a:gd name="connsiteX36" fmla="*/ 1613027 w 1927431"/>
              <a:gd name="connsiteY36" fmla="*/ 1903509 h 2217912"/>
              <a:gd name="connsiteX37" fmla="*/ 1660871 w 1927431"/>
              <a:gd name="connsiteY37" fmla="*/ 2180321 h 2217912"/>
              <a:gd name="connsiteX38" fmla="*/ 1906926 w 1927431"/>
              <a:gd name="connsiteY38" fmla="*/ 2207660 h 2217912"/>
              <a:gd name="connsiteX39" fmla="*/ 1927431 w 1927431"/>
              <a:gd name="connsiteY39" fmla="*/ 2217912 h 2217912"/>
              <a:gd name="connsiteX40" fmla="*/ 481858 w 1927431"/>
              <a:gd name="connsiteY40" fmla="*/ 2217912 h 2217912"/>
              <a:gd name="connsiteX41" fmla="*/ 468188 w 1927431"/>
              <a:gd name="connsiteY41" fmla="*/ 2166651 h 2217912"/>
              <a:gd name="connsiteX42" fmla="*/ 574128 w 1927431"/>
              <a:gd name="connsiteY42" fmla="*/ 2043623 h 2217912"/>
              <a:gd name="connsiteX43" fmla="*/ 683486 w 1927431"/>
              <a:gd name="connsiteY43" fmla="*/ 2019701 h 2217912"/>
              <a:gd name="connsiteX44" fmla="*/ 885115 w 1927431"/>
              <a:gd name="connsiteY44" fmla="*/ 2019701 h 2217912"/>
              <a:gd name="connsiteX45" fmla="*/ 1291789 w 1927431"/>
              <a:gd name="connsiteY45" fmla="*/ 2125642 h 2217912"/>
              <a:gd name="connsiteX46" fmla="*/ 1196101 w 1927431"/>
              <a:gd name="connsiteY46" fmla="*/ 2053876 h 2217912"/>
              <a:gd name="connsiteX47" fmla="*/ 1028647 w 1927431"/>
              <a:gd name="connsiteY47" fmla="*/ 1896674 h 2217912"/>
              <a:gd name="connsiteX48" fmla="*/ 960298 w 1927431"/>
              <a:gd name="connsiteY48" fmla="*/ 1814655 h 2217912"/>
              <a:gd name="connsiteX49" fmla="*/ 946628 w 1927431"/>
              <a:gd name="connsiteY49" fmla="*/ 1787316 h 2217912"/>
              <a:gd name="connsiteX50" fmla="*/ 608303 w 1927431"/>
              <a:gd name="connsiteY50" fmla="*/ 1749724 h 2217912"/>
              <a:gd name="connsiteX51" fmla="*/ 533119 w 1927431"/>
              <a:gd name="connsiteY51" fmla="*/ 1725802 h 2217912"/>
              <a:gd name="connsiteX52" fmla="*/ 406674 w 1927431"/>
              <a:gd name="connsiteY52" fmla="*/ 1677958 h 2217912"/>
              <a:gd name="connsiteX53" fmla="*/ 27339 w 1927431"/>
              <a:gd name="connsiteY53" fmla="*/ 1387476 h 2217912"/>
              <a:gd name="connsiteX54" fmla="*/ 0 w 1927431"/>
              <a:gd name="connsiteY54" fmla="*/ 1271284 h 2217912"/>
              <a:gd name="connsiteX55" fmla="*/ 47844 w 1927431"/>
              <a:gd name="connsiteY55" fmla="*/ 1151674 h 2217912"/>
              <a:gd name="connsiteX56" fmla="*/ 119610 w 1927431"/>
              <a:gd name="connsiteY56" fmla="*/ 1134587 h 2217912"/>
              <a:gd name="connsiteX57" fmla="*/ 809931 w 1927431"/>
              <a:gd name="connsiteY57" fmla="*/ 1554931 h 2217912"/>
              <a:gd name="connsiteX58" fmla="*/ 673234 w 1927431"/>
              <a:gd name="connsiteY58" fmla="*/ 1107247 h 2217912"/>
              <a:gd name="connsiteX59" fmla="*/ 649312 w 1927431"/>
              <a:gd name="connsiteY59" fmla="*/ 1021811 h 2217912"/>
              <a:gd name="connsiteX60" fmla="*/ 584381 w 1927431"/>
              <a:gd name="connsiteY60" fmla="*/ 652729 h 2217912"/>
              <a:gd name="connsiteX61" fmla="*/ 577546 w 1927431"/>
              <a:gd name="connsiteY61" fmla="*/ 358830 h 2217912"/>
              <a:gd name="connsiteX62" fmla="*/ 584381 w 1927431"/>
              <a:gd name="connsiteY62" fmla="*/ 273394 h 2217912"/>
              <a:gd name="connsiteX63" fmla="*/ 789426 w 1927431"/>
              <a:gd name="connsiteY63" fmla="*/ 0 h 22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27431" h="2217912">
                <a:moveTo>
                  <a:pt x="789426" y="0"/>
                </a:moveTo>
                <a:cubicBezTo>
                  <a:pt x="895367" y="0"/>
                  <a:pt x="915871" y="102522"/>
                  <a:pt x="929541" y="194793"/>
                </a:cubicBezTo>
                <a:cubicBezTo>
                  <a:pt x="939793" y="266559"/>
                  <a:pt x="932959" y="283646"/>
                  <a:pt x="932959" y="293899"/>
                </a:cubicBezTo>
                <a:cubicBezTo>
                  <a:pt x="932959" y="386169"/>
                  <a:pt x="891949" y="475022"/>
                  <a:pt x="878280" y="570710"/>
                </a:cubicBezTo>
                <a:cubicBezTo>
                  <a:pt x="871445" y="615137"/>
                  <a:pt x="864610" y="666399"/>
                  <a:pt x="850940" y="714243"/>
                </a:cubicBezTo>
                <a:cubicBezTo>
                  <a:pt x="823601" y="816765"/>
                  <a:pt x="772339" y="929541"/>
                  <a:pt x="765504" y="1038898"/>
                </a:cubicBezTo>
                <a:cubicBezTo>
                  <a:pt x="765504" y="1052568"/>
                  <a:pt x="755252" y="1076490"/>
                  <a:pt x="755252" y="1083325"/>
                </a:cubicBezTo>
                <a:cubicBezTo>
                  <a:pt x="755252" y="1093577"/>
                  <a:pt x="765504" y="1141421"/>
                  <a:pt x="765504" y="1151674"/>
                </a:cubicBezTo>
                <a:lnTo>
                  <a:pt x="765504" y="1220022"/>
                </a:lnTo>
                <a:cubicBezTo>
                  <a:pt x="786009" y="1353302"/>
                  <a:pt x="837271" y="1472912"/>
                  <a:pt x="891949" y="1568600"/>
                </a:cubicBezTo>
                <a:cubicBezTo>
                  <a:pt x="891949" y="1568600"/>
                  <a:pt x="895367" y="1568600"/>
                  <a:pt x="895367" y="1561766"/>
                </a:cubicBezTo>
                <a:cubicBezTo>
                  <a:pt x="895367" y="1551513"/>
                  <a:pt x="885115" y="1520756"/>
                  <a:pt x="885115" y="1513921"/>
                </a:cubicBezTo>
                <a:lnTo>
                  <a:pt x="885115" y="1284954"/>
                </a:lnTo>
                <a:cubicBezTo>
                  <a:pt x="891949" y="1223440"/>
                  <a:pt x="902202" y="1158509"/>
                  <a:pt x="912454" y="1093577"/>
                </a:cubicBezTo>
                <a:cubicBezTo>
                  <a:pt x="932959" y="984220"/>
                  <a:pt x="963715" y="837270"/>
                  <a:pt x="1096995" y="755252"/>
                </a:cubicBezTo>
                <a:cubicBezTo>
                  <a:pt x="1124335" y="738165"/>
                  <a:pt x="1158509" y="724495"/>
                  <a:pt x="1189266" y="724495"/>
                </a:cubicBezTo>
                <a:cubicBezTo>
                  <a:pt x="1291789" y="724495"/>
                  <a:pt x="1312293" y="806513"/>
                  <a:pt x="1312293" y="881697"/>
                </a:cubicBezTo>
                <a:cubicBezTo>
                  <a:pt x="1312293" y="888532"/>
                  <a:pt x="1305459" y="919288"/>
                  <a:pt x="1302041" y="939793"/>
                </a:cubicBezTo>
                <a:cubicBezTo>
                  <a:pt x="1295206" y="1035481"/>
                  <a:pt x="1271284" y="1138004"/>
                  <a:pt x="1237110" y="1237109"/>
                </a:cubicBezTo>
                <a:cubicBezTo>
                  <a:pt x="1223440" y="1278119"/>
                  <a:pt x="1189266" y="1329380"/>
                  <a:pt x="1165344" y="1373807"/>
                </a:cubicBezTo>
                <a:cubicBezTo>
                  <a:pt x="1144839" y="1411398"/>
                  <a:pt x="1134587" y="1455825"/>
                  <a:pt x="1117500" y="1496834"/>
                </a:cubicBezTo>
                <a:cubicBezTo>
                  <a:pt x="1117500" y="1500252"/>
                  <a:pt x="1120917" y="1507087"/>
                  <a:pt x="1117500" y="1510504"/>
                </a:cubicBezTo>
                <a:cubicBezTo>
                  <a:pt x="1100413" y="1568600"/>
                  <a:pt x="1066238" y="1626697"/>
                  <a:pt x="1045734" y="1691628"/>
                </a:cubicBezTo>
                <a:cubicBezTo>
                  <a:pt x="1038899" y="1705298"/>
                  <a:pt x="1035482" y="1739472"/>
                  <a:pt x="1035482" y="1746307"/>
                </a:cubicBezTo>
                <a:cubicBezTo>
                  <a:pt x="1035482" y="1777064"/>
                  <a:pt x="1073073" y="1814655"/>
                  <a:pt x="1103830" y="1848830"/>
                </a:cubicBezTo>
                <a:cubicBezTo>
                  <a:pt x="1155092" y="1910343"/>
                  <a:pt x="1226858" y="1971857"/>
                  <a:pt x="1291789" y="2019701"/>
                </a:cubicBezTo>
                <a:cubicBezTo>
                  <a:pt x="1295206" y="2023119"/>
                  <a:pt x="1418234" y="2098302"/>
                  <a:pt x="1448991" y="2098302"/>
                </a:cubicBezTo>
                <a:cubicBezTo>
                  <a:pt x="1459243" y="2098302"/>
                  <a:pt x="1466078" y="2091467"/>
                  <a:pt x="1472913" y="2088050"/>
                </a:cubicBezTo>
                <a:cubicBezTo>
                  <a:pt x="1418234" y="2019701"/>
                  <a:pt x="1384059" y="1951353"/>
                  <a:pt x="1356720" y="1883004"/>
                </a:cubicBezTo>
                <a:cubicBezTo>
                  <a:pt x="1343050" y="1848830"/>
                  <a:pt x="1336215" y="1800986"/>
                  <a:pt x="1332798" y="1763394"/>
                </a:cubicBezTo>
                <a:cubicBezTo>
                  <a:pt x="1329381" y="1725802"/>
                  <a:pt x="1325963" y="1684793"/>
                  <a:pt x="1325963" y="1647201"/>
                </a:cubicBezTo>
                <a:cubicBezTo>
                  <a:pt x="1322546" y="1630114"/>
                  <a:pt x="1319128" y="1602775"/>
                  <a:pt x="1319128" y="1595940"/>
                </a:cubicBezTo>
                <a:lnTo>
                  <a:pt x="1319128" y="1531009"/>
                </a:lnTo>
                <a:cubicBezTo>
                  <a:pt x="1322546" y="1513921"/>
                  <a:pt x="1325963" y="1493417"/>
                  <a:pt x="1325963" y="1472912"/>
                </a:cubicBezTo>
                <a:cubicBezTo>
                  <a:pt x="1332798" y="1414816"/>
                  <a:pt x="1373807" y="1254197"/>
                  <a:pt x="1486582" y="1254197"/>
                </a:cubicBezTo>
                <a:cubicBezTo>
                  <a:pt x="1623280" y="1254197"/>
                  <a:pt x="1633532" y="1496834"/>
                  <a:pt x="1633532" y="1554931"/>
                </a:cubicBezTo>
                <a:lnTo>
                  <a:pt x="1613027" y="1903509"/>
                </a:lnTo>
                <a:cubicBezTo>
                  <a:pt x="1613027" y="1992362"/>
                  <a:pt x="1619862" y="2088050"/>
                  <a:pt x="1660871" y="2180321"/>
                </a:cubicBezTo>
                <a:cubicBezTo>
                  <a:pt x="1736055" y="2204243"/>
                  <a:pt x="1831743" y="2200825"/>
                  <a:pt x="1906926" y="2207660"/>
                </a:cubicBezTo>
                <a:cubicBezTo>
                  <a:pt x="1913761" y="2207660"/>
                  <a:pt x="1917179" y="2217912"/>
                  <a:pt x="1927431" y="2217912"/>
                </a:cubicBezTo>
                <a:lnTo>
                  <a:pt x="481858" y="2217912"/>
                </a:lnTo>
                <a:cubicBezTo>
                  <a:pt x="475023" y="2200825"/>
                  <a:pt x="468188" y="2176903"/>
                  <a:pt x="468188" y="2166651"/>
                </a:cubicBezTo>
                <a:cubicBezTo>
                  <a:pt x="468188" y="2122224"/>
                  <a:pt x="526284" y="2053876"/>
                  <a:pt x="574128" y="2043623"/>
                </a:cubicBezTo>
                <a:cubicBezTo>
                  <a:pt x="608303" y="2036788"/>
                  <a:pt x="673234" y="2019701"/>
                  <a:pt x="683486" y="2019701"/>
                </a:cubicBezTo>
                <a:lnTo>
                  <a:pt x="885115" y="2019701"/>
                </a:lnTo>
                <a:lnTo>
                  <a:pt x="1291789" y="2125642"/>
                </a:lnTo>
                <a:cubicBezTo>
                  <a:pt x="1267867" y="2094885"/>
                  <a:pt x="1226858" y="2077798"/>
                  <a:pt x="1196101" y="2053876"/>
                </a:cubicBezTo>
                <a:cubicBezTo>
                  <a:pt x="1138004" y="2009449"/>
                  <a:pt x="1079908" y="1951353"/>
                  <a:pt x="1028647" y="1896674"/>
                </a:cubicBezTo>
                <a:cubicBezTo>
                  <a:pt x="1004725" y="1869334"/>
                  <a:pt x="980803" y="1841995"/>
                  <a:pt x="960298" y="1814655"/>
                </a:cubicBezTo>
                <a:cubicBezTo>
                  <a:pt x="953463" y="1807821"/>
                  <a:pt x="956881" y="1787316"/>
                  <a:pt x="946628" y="1787316"/>
                </a:cubicBezTo>
                <a:cubicBezTo>
                  <a:pt x="833853" y="1766811"/>
                  <a:pt x="717660" y="1766811"/>
                  <a:pt x="608303" y="1749724"/>
                </a:cubicBezTo>
                <a:cubicBezTo>
                  <a:pt x="584381" y="1746307"/>
                  <a:pt x="557041" y="1732637"/>
                  <a:pt x="533119" y="1725802"/>
                </a:cubicBezTo>
                <a:cubicBezTo>
                  <a:pt x="492110" y="1712132"/>
                  <a:pt x="447683" y="1691628"/>
                  <a:pt x="406674" y="1677958"/>
                </a:cubicBezTo>
                <a:cubicBezTo>
                  <a:pt x="280229" y="1633532"/>
                  <a:pt x="119610" y="1537844"/>
                  <a:pt x="27339" y="1387476"/>
                </a:cubicBezTo>
                <a:cubicBezTo>
                  <a:pt x="6835" y="1353302"/>
                  <a:pt x="0" y="1302041"/>
                  <a:pt x="0" y="1271284"/>
                </a:cubicBezTo>
                <a:cubicBezTo>
                  <a:pt x="0" y="1237109"/>
                  <a:pt x="3417" y="1185848"/>
                  <a:pt x="47844" y="1151674"/>
                </a:cubicBezTo>
                <a:cubicBezTo>
                  <a:pt x="75183" y="1127752"/>
                  <a:pt x="99105" y="1134587"/>
                  <a:pt x="119610" y="1134587"/>
                </a:cubicBezTo>
                <a:cubicBezTo>
                  <a:pt x="321238" y="1134587"/>
                  <a:pt x="625390" y="1394311"/>
                  <a:pt x="809931" y="1554931"/>
                </a:cubicBezTo>
                <a:cubicBezTo>
                  <a:pt x="714243" y="1401146"/>
                  <a:pt x="693738" y="1257614"/>
                  <a:pt x="673234" y="1107247"/>
                </a:cubicBezTo>
                <a:cubicBezTo>
                  <a:pt x="669816" y="1076490"/>
                  <a:pt x="656147" y="1049151"/>
                  <a:pt x="649312" y="1021811"/>
                </a:cubicBezTo>
                <a:cubicBezTo>
                  <a:pt x="621972" y="898784"/>
                  <a:pt x="594633" y="775756"/>
                  <a:pt x="584381" y="652729"/>
                </a:cubicBezTo>
                <a:lnTo>
                  <a:pt x="577546" y="358830"/>
                </a:lnTo>
                <a:cubicBezTo>
                  <a:pt x="580963" y="331490"/>
                  <a:pt x="580963" y="300733"/>
                  <a:pt x="584381" y="273394"/>
                </a:cubicBezTo>
                <a:cubicBezTo>
                  <a:pt x="594633" y="136697"/>
                  <a:pt x="676651" y="0"/>
                  <a:pt x="78942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任意多边形: 形状 119" descr="D:\51PPT模板网\51pptmoban.com\图片001.jpg">
            <a:extLst>
              <a:ext uri="{FF2B5EF4-FFF2-40B4-BE49-F238E27FC236}">
                <a16:creationId xmlns:a16="http://schemas.microsoft.com/office/drawing/2014/main" id="{93DB5D5C-8D03-C901-1637-16F6A874CF9A}"/>
              </a:ext>
            </a:extLst>
          </p:cNvPr>
          <p:cNvSpPr/>
          <p:nvPr/>
        </p:nvSpPr>
        <p:spPr>
          <a:xfrm rot="5400000">
            <a:off x="9581631" y="-1094702"/>
            <a:ext cx="2424558" cy="2399459"/>
          </a:xfrm>
          <a:custGeom>
            <a:avLst/>
            <a:gdLst>
              <a:gd name="connsiteX0" fmla="*/ 2571750 w 3067050"/>
              <a:gd name="connsiteY0" fmla="*/ 0 h 3035300"/>
              <a:gd name="connsiteX1" fmla="*/ 2628900 w 3067050"/>
              <a:gd name="connsiteY1" fmla="*/ 190500 h 3035300"/>
              <a:gd name="connsiteX2" fmla="*/ 2470150 w 3067050"/>
              <a:gd name="connsiteY2" fmla="*/ 698500 h 3035300"/>
              <a:gd name="connsiteX3" fmla="*/ 2476500 w 3067050"/>
              <a:gd name="connsiteY3" fmla="*/ 711200 h 3035300"/>
              <a:gd name="connsiteX4" fmla="*/ 3003550 w 3067050"/>
              <a:gd name="connsiteY4" fmla="*/ 304800 h 3035300"/>
              <a:gd name="connsiteX5" fmla="*/ 3067050 w 3067050"/>
              <a:gd name="connsiteY5" fmla="*/ 342900 h 3035300"/>
              <a:gd name="connsiteX6" fmla="*/ 2940050 w 3067050"/>
              <a:gd name="connsiteY6" fmla="*/ 463550 h 3035300"/>
              <a:gd name="connsiteX7" fmla="*/ 2368550 w 3067050"/>
              <a:gd name="connsiteY7" fmla="*/ 901700 h 3035300"/>
              <a:gd name="connsiteX8" fmla="*/ 2343150 w 3067050"/>
              <a:gd name="connsiteY8" fmla="*/ 990600 h 3035300"/>
              <a:gd name="connsiteX9" fmla="*/ 2279650 w 3067050"/>
              <a:gd name="connsiteY9" fmla="*/ 1200150 h 3035300"/>
              <a:gd name="connsiteX10" fmla="*/ 2286000 w 3067050"/>
              <a:gd name="connsiteY10" fmla="*/ 1225550 h 3035300"/>
              <a:gd name="connsiteX11" fmla="*/ 2749550 w 3067050"/>
              <a:gd name="connsiteY11" fmla="*/ 939800 h 3035300"/>
              <a:gd name="connsiteX12" fmla="*/ 2825750 w 3067050"/>
              <a:gd name="connsiteY12" fmla="*/ 996950 h 3035300"/>
              <a:gd name="connsiteX13" fmla="*/ 2654300 w 3067050"/>
              <a:gd name="connsiteY13" fmla="*/ 1104900 h 3035300"/>
              <a:gd name="connsiteX14" fmla="*/ 2489200 w 3067050"/>
              <a:gd name="connsiteY14" fmla="*/ 1149350 h 3035300"/>
              <a:gd name="connsiteX15" fmla="*/ 2286000 w 3067050"/>
              <a:gd name="connsiteY15" fmla="*/ 1257300 h 3035300"/>
              <a:gd name="connsiteX16" fmla="*/ 2139950 w 3067050"/>
              <a:gd name="connsiteY16" fmla="*/ 1485900 h 3035300"/>
              <a:gd name="connsiteX17" fmla="*/ 2101850 w 3067050"/>
              <a:gd name="connsiteY17" fmla="*/ 1555750 h 3035300"/>
              <a:gd name="connsiteX18" fmla="*/ 2044700 w 3067050"/>
              <a:gd name="connsiteY18" fmla="*/ 1663700 h 3035300"/>
              <a:gd name="connsiteX19" fmla="*/ 2590800 w 3067050"/>
              <a:gd name="connsiteY19" fmla="*/ 1447800 h 3035300"/>
              <a:gd name="connsiteX20" fmla="*/ 2787650 w 3067050"/>
              <a:gd name="connsiteY20" fmla="*/ 1568450 h 3035300"/>
              <a:gd name="connsiteX21" fmla="*/ 2667000 w 3067050"/>
              <a:gd name="connsiteY21" fmla="*/ 1657350 h 3035300"/>
              <a:gd name="connsiteX22" fmla="*/ 2355850 w 3067050"/>
              <a:gd name="connsiteY22" fmla="*/ 1593850 h 3035300"/>
              <a:gd name="connsiteX23" fmla="*/ 1758950 w 3067050"/>
              <a:gd name="connsiteY23" fmla="*/ 2012950 h 3035300"/>
              <a:gd name="connsiteX24" fmla="*/ 1917700 w 3067050"/>
              <a:gd name="connsiteY24" fmla="*/ 2019300 h 3035300"/>
              <a:gd name="connsiteX25" fmla="*/ 2476500 w 3067050"/>
              <a:gd name="connsiteY25" fmla="*/ 2616200 h 3035300"/>
              <a:gd name="connsiteX26" fmla="*/ 2343150 w 3067050"/>
              <a:gd name="connsiteY26" fmla="*/ 2762250 h 3035300"/>
              <a:gd name="connsiteX27" fmla="*/ 2209800 w 3067050"/>
              <a:gd name="connsiteY27" fmla="*/ 2679700 h 3035300"/>
              <a:gd name="connsiteX28" fmla="*/ 1930400 w 3067050"/>
              <a:gd name="connsiteY28" fmla="*/ 2070100 h 3035300"/>
              <a:gd name="connsiteX29" fmla="*/ 1778000 w 3067050"/>
              <a:gd name="connsiteY29" fmla="*/ 2044700 h 3035300"/>
              <a:gd name="connsiteX30" fmla="*/ 1479550 w 3067050"/>
              <a:gd name="connsiteY30" fmla="*/ 2279650 h 3035300"/>
              <a:gd name="connsiteX31" fmla="*/ 1987550 w 3067050"/>
              <a:gd name="connsiteY31" fmla="*/ 2755900 h 3035300"/>
              <a:gd name="connsiteX32" fmla="*/ 1873250 w 3067050"/>
              <a:gd name="connsiteY32" fmla="*/ 2914650 h 3035300"/>
              <a:gd name="connsiteX33" fmla="*/ 1695450 w 3067050"/>
              <a:gd name="connsiteY33" fmla="*/ 2660650 h 3035300"/>
              <a:gd name="connsiteX34" fmla="*/ 1625600 w 3067050"/>
              <a:gd name="connsiteY34" fmla="*/ 2425700 h 3035300"/>
              <a:gd name="connsiteX35" fmla="*/ 1447800 w 3067050"/>
              <a:gd name="connsiteY35" fmla="*/ 2305050 h 3035300"/>
              <a:gd name="connsiteX36" fmla="*/ 1219200 w 3067050"/>
              <a:gd name="connsiteY36" fmla="*/ 2444750 h 3035300"/>
              <a:gd name="connsiteX37" fmla="*/ 895350 w 3067050"/>
              <a:gd name="connsiteY37" fmla="*/ 2603500 h 3035300"/>
              <a:gd name="connsiteX38" fmla="*/ 1206500 w 3067050"/>
              <a:gd name="connsiteY38" fmla="*/ 2692400 h 3035300"/>
              <a:gd name="connsiteX39" fmla="*/ 1397000 w 3067050"/>
              <a:gd name="connsiteY39" fmla="*/ 2959100 h 3035300"/>
              <a:gd name="connsiteX40" fmla="*/ 1301750 w 3067050"/>
              <a:gd name="connsiteY40" fmla="*/ 3035300 h 3035300"/>
              <a:gd name="connsiteX41" fmla="*/ 1085850 w 3067050"/>
              <a:gd name="connsiteY41" fmla="*/ 2787650 h 3035300"/>
              <a:gd name="connsiteX42" fmla="*/ 933450 w 3067050"/>
              <a:gd name="connsiteY42" fmla="*/ 2679700 h 3035300"/>
              <a:gd name="connsiteX43" fmla="*/ 793750 w 3067050"/>
              <a:gd name="connsiteY43" fmla="*/ 2660650 h 3035300"/>
              <a:gd name="connsiteX44" fmla="*/ 660400 w 3067050"/>
              <a:gd name="connsiteY44" fmla="*/ 2679700 h 3035300"/>
              <a:gd name="connsiteX45" fmla="*/ 546100 w 3067050"/>
              <a:gd name="connsiteY45" fmla="*/ 2711450 h 3035300"/>
              <a:gd name="connsiteX46" fmla="*/ 241300 w 3067050"/>
              <a:gd name="connsiteY46" fmla="*/ 2806700 h 3035300"/>
              <a:gd name="connsiteX47" fmla="*/ 19050 w 3067050"/>
              <a:gd name="connsiteY47" fmla="*/ 2895600 h 3035300"/>
              <a:gd name="connsiteX48" fmla="*/ 0 w 3067050"/>
              <a:gd name="connsiteY48" fmla="*/ 2895600 h 3035300"/>
              <a:gd name="connsiteX49" fmla="*/ 266700 w 3067050"/>
              <a:gd name="connsiteY49" fmla="*/ 2755900 h 3035300"/>
              <a:gd name="connsiteX50" fmla="*/ 666750 w 3067050"/>
              <a:gd name="connsiteY50" fmla="*/ 2654300 h 3035300"/>
              <a:gd name="connsiteX51" fmla="*/ 781050 w 3067050"/>
              <a:gd name="connsiteY51" fmla="*/ 2565400 h 3035300"/>
              <a:gd name="connsiteX52" fmla="*/ 838200 w 3067050"/>
              <a:gd name="connsiteY52" fmla="*/ 2432050 h 3035300"/>
              <a:gd name="connsiteX53" fmla="*/ 914400 w 3067050"/>
              <a:gd name="connsiteY53" fmla="*/ 2228850 h 3035300"/>
              <a:gd name="connsiteX54" fmla="*/ 971550 w 3067050"/>
              <a:gd name="connsiteY54" fmla="*/ 2190750 h 3035300"/>
              <a:gd name="connsiteX55" fmla="*/ 1028700 w 3067050"/>
              <a:gd name="connsiteY55" fmla="*/ 2266950 h 3035300"/>
              <a:gd name="connsiteX56" fmla="*/ 838200 w 3067050"/>
              <a:gd name="connsiteY56" fmla="*/ 2584450 h 3035300"/>
              <a:gd name="connsiteX57" fmla="*/ 850900 w 3067050"/>
              <a:gd name="connsiteY57" fmla="*/ 2590800 h 3035300"/>
              <a:gd name="connsiteX58" fmla="*/ 1593850 w 3067050"/>
              <a:gd name="connsiteY58" fmla="*/ 2108200 h 3035300"/>
              <a:gd name="connsiteX59" fmla="*/ 1403350 w 3067050"/>
              <a:gd name="connsiteY59" fmla="*/ 2000250 h 3035300"/>
              <a:gd name="connsiteX60" fmla="*/ 984250 w 3067050"/>
              <a:gd name="connsiteY60" fmla="*/ 2120900 h 3035300"/>
              <a:gd name="connsiteX61" fmla="*/ 869950 w 3067050"/>
              <a:gd name="connsiteY61" fmla="*/ 2044700 h 3035300"/>
              <a:gd name="connsiteX62" fmla="*/ 1225550 w 3067050"/>
              <a:gd name="connsiteY62" fmla="*/ 1860550 h 3035300"/>
              <a:gd name="connsiteX63" fmla="*/ 1612900 w 3067050"/>
              <a:gd name="connsiteY63" fmla="*/ 2108200 h 3035300"/>
              <a:gd name="connsiteX64" fmla="*/ 1657350 w 3067050"/>
              <a:gd name="connsiteY64" fmla="*/ 2025650 h 3035300"/>
              <a:gd name="connsiteX65" fmla="*/ 1606550 w 3067050"/>
              <a:gd name="connsiteY65" fmla="*/ 1885950 h 3035300"/>
              <a:gd name="connsiteX66" fmla="*/ 1200150 w 3067050"/>
              <a:gd name="connsiteY66" fmla="*/ 1517650 h 3035300"/>
              <a:gd name="connsiteX67" fmla="*/ 1308100 w 3067050"/>
              <a:gd name="connsiteY67" fmla="*/ 1428750 h 3035300"/>
              <a:gd name="connsiteX68" fmla="*/ 1701800 w 3067050"/>
              <a:gd name="connsiteY68" fmla="*/ 1911350 h 3035300"/>
              <a:gd name="connsiteX69" fmla="*/ 1708150 w 3067050"/>
              <a:gd name="connsiteY69" fmla="*/ 2032000 h 3035300"/>
              <a:gd name="connsiteX70" fmla="*/ 1917700 w 3067050"/>
              <a:gd name="connsiteY70" fmla="*/ 1746250 h 3035300"/>
              <a:gd name="connsiteX71" fmla="*/ 1612900 w 3067050"/>
              <a:gd name="connsiteY71" fmla="*/ 1079500 h 3035300"/>
              <a:gd name="connsiteX72" fmla="*/ 1695450 w 3067050"/>
              <a:gd name="connsiteY72" fmla="*/ 971550 h 3035300"/>
              <a:gd name="connsiteX73" fmla="*/ 1828800 w 3067050"/>
              <a:gd name="connsiteY73" fmla="*/ 1054100 h 3035300"/>
              <a:gd name="connsiteX74" fmla="*/ 1981200 w 3067050"/>
              <a:gd name="connsiteY74" fmla="*/ 1454150 h 3035300"/>
              <a:gd name="connsiteX75" fmla="*/ 1962150 w 3067050"/>
              <a:gd name="connsiteY75" fmla="*/ 1695450 h 3035300"/>
              <a:gd name="connsiteX76" fmla="*/ 1968500 w 3067050"/>
              <a:gd name="connsiteY76" fmla="*/ 1708150 h 3035300"/>
              <a:gd name="connsiteX77" fmla="*/ 2165350 w 3067050"/>
              <a:gd name="connsiteY77" fmla="*/ 1333500 h 3035300"/>
              <a:gd name="connsiteX78" fmla="*/ 1898650 w 3067050"/>
              <a:gd name="connsiteY78" fmla="*/ 704850 h 3035300"/>
              <a:gd name="connsiteX79" fmla="*/ 1955800 w 3067050"/>
              <a:gd name="connsiteY79" fmla="*/ 628650 h 3035300"/>
              <a:gd name="connsiteX80" fmla="*/ 2216150 w 3067050"/>
              <a:gd name="connsiteY80" fmla="*/ 1174750 h 3035300"/>
              <a:gd name="connsiteX81" fmla="*/ 2203450 w 3067050"/>
              <a:gd name="connsiteY81" fmla="*/ 1282700 h 3035300"/>
              <a:gd name="connsiteX82" fmla="*/ 2209800 w 3067050"/>
              <a:gd name="connsiteY82" fmla="*/ 1295400 h 3035300"/>
              <a:gd name="connsiteX83" fmla="*/ 2317750 w 3067050"/>
              <a:gd name="connsiteY83" fmla="*/ 990600 h 3035300"/>
              <a:gd name="connsiteX84" fmla="*/ 2171700 w 3067050"/>
              <a:gd name="connsiteY84" fmla="*/ 406400 h 3035300"/>
              <a:gd name="connsiteX85" fmla="*/ 2235200 w 3067050"/>
              <a:gd name="connsiteY85" fmla="*/ 304800 h 3035300"/>
              <a:gd name="connsiteX86" fmla="*/ 2381250 w 3067050"/>
              <a:gd name="connsiteY86" fmla="*/ 527050 h 3035300"/>
              <a:gd name="connsiteX87" fmla="*/ 2381250 w 3067050"/>
              <a:gd name="connsiteY87" fmla="*/ 800100 h 3035300"/>
              <a:gd name="connsiteX88" fmla="*/ 2482850 w 3067050"/>
              <a:gd name="connsiteY88" fmla="*/ 419100 h 3035300"/>
              <a:gd name="connsiteX89" fmla="*/ 2489200 w 3067050"/>
              <a:gd name="connsiteY89" fmla="*/ 120650 h 3035300"/>
              <a:gd name="connsiteX90" fmla="*/ 2571750 w 3067050"/>
              <a:gd name="connsiteY90" fmla="*/ 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67050" h="3035300">
                <a:moveTo>
                  <a:pt x="2571750" y="0"/>
                </a:moveTo>
                <a:cubicBezTo>
                  <a:pt x="2628900" y="0"/>
                  <a:pt x="2628900" y="184150"/>
                  <a:pt x="2628900" y="190500"/>
                </a:cubicBezTo>
                <a:cubicBezTo>
                  <a:pt x="2628900" y="361950"/>
                  <a:pt x="2546350" y="508000"/>
                  <a:pt x="2470150" y="698500"/>
                </a:cubicBezTo>
                <a:lnTo>
                  <a:pt x="2476500" y="711200"/>
                </a:lnTo>
                <a:cubicBezTo>
                  <a:pt x="2571750" y="565150"/>
                  <a:pt x="2844800" y="304800"/>
                  <a:pt x="3003550" y="304800"/>
                </a:cubicBezTo>
                <a:cubicBezTo>
                  <a:pt x="3035300" y="304800"/>
                  <a:pt x="3067050" y="298450"/>
                  <a:pt x="3067050" y="342900"/>
                </a:cubicBezTo>
                <a:cubicBezTo>
                  <a:pt x="3067050" y="393700"/>
                  <a:pt x="2997200" y="444500"/>
                  <a:pt x="2940050" y="463550"/>
                </a:cubicBezTo>
                <a:cubicBezTo>
                  <a:pt x="2743200" y="533400"/>
                  <a:pt x="2495550" y="685800"/>
                  <a:pt x="2368550" y="901700"/>
                </a:cubicBezTo>
                <a:cubicBezTo>
                  <a:pt x="2355850" y="920750"/>
                  <a:pt x="2349500" y="958850"/>
                  <a:pt x="2343150" y="990600"/>
                </a:cubicBezTo>
                <a:cubicBezTo>
                  <a:pt x="2330450" y="1054100"/>
                  <a:pt x="2311400" y="1130300"/>
                  <a:pt x="2279650" y="1200150"/>
                </a:cubicBezTo>
                <a:lnTo>
                  <a:pt x="2286000" y="1225550"/>
                </a:lnTo>
                <a:cubicBezTo>
                  <a:pt x="2374900" y="1123950"/>
                  <a:pt x="2628900" y="939800"/>
                  <a:pt x="2749550" y="939800"/>
                </a:cubicBezTo>
                <a:cubicBezTo>
                  <a:pt x="2794000" y="939800"/>
                  <a:pt x="2825750" y="971550"/>
                  <a:pt x="2825750" y="996950"/>
                </a:cubicBezTo>
                <a:cubicBezTo>
                  <a:pt x="2825750" y="1085850"/>
                  <a:pt x="2679700" y="1092200"/>
                  <a:pt x="2654300" y="1104900"/>
                </a:cubicBezTo>
                <a:cubicBezTo>
                  <a:pt x="2603500" y="1117600"/>
                  <a:pt x="2540000" y="1123950"/>
                  <a:pt x="2489200" y="1149350"/>
                </a:cubicBezTo>
                <a:cubicBezTo>
                  <a:pt x="2419350" y="1174750"/>
                  <a:pt x="2349500" y="1206500"/>
                  <a:pt x="2286000" y="1257300"/>
                </a:cubicBezTo>
                <a:cubicBezTo>
                  <a:pt x="2203450" y="1320800"/>
                  <a:pt x="2184400" y="1409700"/>
                  <a:pt x="2139950" y="1485900"/>
                </a:cubicBezTo>
                <a:cubicBezTo>
                  <a:pt x="2133600" y="1498600"/>
                  <a:pt x="2120900" y="1530350"/>
                  <a:pt x="2101850" y="1555750"/>
                </a:cubicBezTo>
                <a:cubicBezTo>
                  <a:pt x="2089150" y="1574800"/>
                  <a:pt x="2038350" y="1625600"/>
                  <a:pt x="2044700" y="1663700"/>
                </a:cubicBezTo>
                <a:cubicBezTo>
                  <a:pt x="2228850" y="1524000"/>
                  <a:pt x="2413000" y="1447800"/>
                  <a:pt x="2590800" y="1447800"/>
                </a:cubicBezTo>
                <a:cubicBezTo>
                  <a:pt x="2660650" y="1447800"/>
                  <a:pt x="2787650" y="1460500"/>
                  <a:pt x="2787650" y="1568450"/>
                </a:cubicBezTo>
                <a:cubicBezTo>
                  <a:pt x="2787650" y="1657350"/>
                  <a:pt x="2705100" y="1657350"/>
                  <a:pt x="2667000" y="1657350"/>
                </a:cubicBezTo>
                <a:cubicBezTo>
                  <a:pt x="2533650" y="1657350"/>
                  <a:pt x="2520950" y="1593850"/>
                  <a:pt x="2355850" y="1593850"/>
                </a:cubicBezTo>
                <a:cubicBezTo>
                  <a:pt x="2114550" y="1593850"/>
                  <a:pt x="1987550" y="1708150"/>
                  <a:pt x="1758950" y="2012950"/>
                </a:cubicBezTo>
                <a:cubicBezTo>
                  <a:pt x="1765300" y="2019300"/>
                  <a:pt x="1778000" y="2019300"/>
                  <a:pt x="1917700" y="2019300"/>
                </a:cubicBezTo>
                <a:cubicBezTo>
                  <a:pt x="2273300" y="2063750"/>
                  <a:pt x="2476500" y="2336800"/>
                  <a:pt x="2476500" y="2616200"/>
                </a:cubicBezTo>
                <a:cubicBezTo>
                  <a:pt x="2476500" y="2705100"/>
                  <a:pt x="2432050" y="2762250"/>
                  <a:pt x="2343150" y="2762250"/>
                </a:cubicBezTo>
                <a:cubicBezTo>
                  <a:pt x="2298700" y="2762250"/>
                  <a:pt x="2241550" y="2755900"/>
                  <a:pt x="2209800" y="2679700"/>
                </a:cubicBezTo>
                <a:cubicBezTo>
                  <a:pt x="2108200" y="2463800"/>
                  <a:pt x="2139950" y="2222500"/>
                  <a:pt x="1930400" y="2070100"/>
                </a:cubicBezTo>
                <a:cubicBezTo>
                  <a:pt x="1885950" y="2038350"/>
                  <a:pt x="1790700" y="2044700"/>
                  <a:pt x="1778000" y="2044700"/>
                </a:cubicBezTo>
                <a:cubicBezTo>
                  <a:pt x="1682750" y="2044700"/>
                  <a:pt x="1574800" y="2203450"/>
                  <a:pt x="1479550" y="2279650"/>
                </a:cubicBezTo>
                <a:cubicBezTo>
                  <a:pt x="1733550" y="2330450"/>
                  <a:pt x="1987550" y="2514600"/>
                  <a:pt x="1987550" y="2755900"/>
                </a:cubicBezTo>
                <a:cubicBezTo>
                  <a:pt x="1987550" y="2825750"/>
                  <a:pt x="1949450" y="2914650"/>
                  <a:pt x="1873250" y="2914650"/>
                </a:cubicBezTo>
                <a:cubicBezTo>
                  <a:pt x="1746250" y="2914650"/>
                  <a:pt x="1714500" y="2724150"/>
                  <a:pt x="1695450" y="2660650"/>
                </a:cubicBezTo>
                <a:cubicBezTo>
                  <a:pt x="1676400" y="2590800"/>
                  <a:pt x="1657350" y="2489200"/>
                  <a:pt x="1625600" y="2425700"/>
                </a:cubicBezTo>
                <a:cubicBezTo>
                  <a:pt x="1606550" y="2381250"/>
                  <a:pt x="1485900" y="2305050"/>
                  <a:pt x="1447800" y="2305050"/>
                </a:cubicBezTo>
                <a:cubicBezTo>
                  <a:pt x="1428750" y="2305050"/>
                  <a:pt x="1295400" y="2400300"/>
                  <a:pt x="1219200" y="2444750"/>
                </a:cubicBezTo>
                <a:cubicBezTo>
                  <a:pt x="1111250" y="2501900"/>
                  <a:pt x="1003300" y="2552700"/>
                  <a:pt x="895350" y="2603500"/>
                </a:cubicBezTo>
                <a:cubicBezTo>
                  <a:pt x="984250" y="2622550"/>
                  <a:pt x="1104900" y="2654300"/>
                  <a:pt x="1206500" y="2692400"/>
                </a:cubicBezTo>
                <a:cubicBezTo>
                  <a:pt x="1289050" y="2724150"/>
                  <a:pt x="1397000" y="2895600"/>
                  <a:pt x="1397000" y="2959100"/>
                </a:cubicBezTo>
                <a:cubicBezTo>
                  <a:pt x="1397000" y="3016250"/>
                  <a:pt x="1327150" y="3035300"/>
                  <a:pt x="1301750" y="3035300"/>
                </a:cubicBezTo>
                <a:cubicBezTo>
                  <a:pt x="1162050" y="3035300"/>
                  <a:pt x="1149350" y="2901950"/>
                  <a:pt x="1085850" y="2787650"/>
                </a:cubicBezTo>
                <a:cubicBezTo>
                  <a:pt x="1054100" y="2724150"/>
                  <a:pt x="984250" y="2692400"/>
                  <a:pt x="933450" y="2679700"/>
                </a:cubicBezTo>
                <a:cubicBezTo>
                  <a:pt x="889000" y="2673350"/>
                  <a:pt x="812800" y="2660650"/>
                  <a:pt x="793750" y="2660650"/>
                </a:cubicBezTo>
                <a:cubicBezTo>
                  <a:pt x="781050" y="2660650"/>
                  <a:pt x="698500" y="2667000"/>
                  <a:pt x="660400" y="2679700"/>
                </a:cubicBezTo>
                <a:cubicBezTo>
                  <a:pt x="615950" y="2686050"/>
                  <a:pt x="577850" y="2705100"/>
                  <a:pt x="546100" y="2711450"/>
                </a:cubicBezTo>
                <a:cubicBezTo>
                  <a:pt x="444500" y="2736850"/>
                  <a:pt x="336550" y="2768600"/>
                  <a:pt x="241300" y="2806700"/>
                </a:cubicBezTo>
                <a:cubicBezTo>
                  <a:pt x="165100" y="2832100"/>
                  <a:pt x="38100" y="2895600"/>
                  <a:pt x="19050" y="2895600"/>
                </a:cubicBezTo>
                <a:lnTo>
                  <a:pt x="0" y="2895600"/>
                </a:lnTo>
                <a:cubicBezTo>
                  <a:pt x="69850" y="2832100"/>
                  <a:pt x="184150" y="2774950"/>
                  <a:pt x="266700" y="2755900"/>
                </a:cubicBezTo>
                <a:cubicBezTo>
                  <a:pt x="393700" y="2717800"/>
                  <a:pt x="533400" y="2698750"/>
                  <a:pt x="666750" y="2654300"/>
                </a:cubicBezTo>
                <a:cubicBezTo>
                  <a:pt x="692150" y="2647950"/>
                  <a:pt x="755650" y="2616200"/>
                  <a:pt x="781050" y="2565400"/>
                </a:cubicBezTo>
                <a:cubicBezTo>
                  <a:pt x="806450" y="2520950"/>
                  <a:pt x="825500" y="2470150"/>
                  <a:pt x="838200" y="2432050"/>
                </a:cubicBezTo>
                <a:cubicBezTo>
                  <a:pt x="863600" y="2368550"/>
                  <a:pt x="882650" y="2292350"/>
                  <a:pt x="914400" y="2228850"/>
                </a:cubicBezTo>
                <a:cubicBezTo>
                  <a:pt x="927100" y="2203450"/>
                  <a:pt x="952500" y="2190750"/>
                  <a:pt x="971550" y="2190750"/>
                </a:cubicBezTo>
                <a:cubicBezTo>
                  <a:pt x="1022350" y="2190750"/>
                  <a:pt x="1028700" y="2247900"/>
                  <a:pt x="1028700" y="2266950"/>
                </a:cubicBezTo>
                <a:cubicBezTo>
                  <a:pt x="1028700" y="2387600"/>
                  <a:pt x="952500" y="2451100"/>
                  <a:pt x="838200" y="2584450"/>
                </a:cubicBezTo>
                <a:cubicBezTo>
                  <a:pt x="844550" y="2590800"/>
                  <a:pt x="838200" y="2590800"/>
                  <a:pt x="850900" y="2590800"/>
                </a:cubicBezTo>
                <a:cubicBezTo>
                  <a:pt x="990600" y="2590800"/>
                  <a:pt x="1593850" y="2209800"/>
                  <a:pt x="1593850" y="2108200"/>
                </a:cubicBezTo>
                <a:cubicBezTo>
                  <a:pt x="1593850" y="2019300"/>
                  <a:pt x="1435100" y="2000250"/>
                  <a:pt x="1403350" y="2000250"/>
                </a:cubicBezTo>
                <a:cubicBezTo>
                  <a:pt x="1244600" y="2000250"/>
                  <a:pt x="1130300" y="2120900"/>
                  <a:pt x="984250" y="2120900"/>
                </a:cubicBezTo>
                <a:cubicBezTo>
                  <a:pt x="946150" y="2120900"/>
                  <a:pt x="869950" y="2101850"/>
                  <a:pt x="869950" y="2044700"/>
                </a:cubicBezTo>
                <a:cubicBezTo>
                  <a:pt x="869950" y="1885950"/>
                  <a:pt x="1155700" y="1860550"/>
                  <a:pt x="1225550" y="1860550"/>
                </a:cubicBezTo>
                <a:cubicBezTo>
                  <a:pt x="1397000" y="1860550"/>
                  <a:pt x="1574800" y="1949450"/>
                  <a:pt x="1612900" y="2108200"/>
                </a:cubicBezTo>
                <a:cubicBezTo>
                  <a:pt x="1651000" y="2076450"/>
                  <a:pt x="1657350" y="2057400"/>
                  <a:pt x="1657350" y="2025650"/>
                </a:cubicBezTo>
                <a:cubicBezTo>
                  <a:pt x="1657350" y="1981200"/>
                  <a:pt x="1631950" y="1924050"/>
                  <a:pt x="1606550" y="1885950"/>
                </a:cubicBezTo>
                <a:cubicBezTo>
                  <a:pt x="1498600" y="1727200"/>
                  <a:pt x="1200150" y="1746250"/>
                  <a:pt x="1200150" y="1517650"/>
                </a:cubicBezTo>
                <a:cubicBezTo>
                  <a:pt x="1200150" y="1441450"/>
                  <a:pt x="1263650" y="1428750"/>
                  <a:pt x="1308100" y="1428750"/>
                </a:cubicBezTo>
                <a:cubicBezTo>
                  <a:pt x="1530350" y="1428750"/>
                  <a:pt x="1676400" y="1746250"/>
                  <a:pt x="1701800" y="1911350"/>
                </a:cubicBezTo>
                <a:lnTo>
                  <a:pt x="1708150" y="2032000"/>
                </a:lnTo>
                <a:cubicBezTo>
                  <a:pt x="1816100" y="1936750"/>
                  <a:pt x="1917700" y="1835150"/>
                  <a:pt x="1917700" y="1746250"/>
                </a:cubicBezTo>
                <a:cubicBezTo>
                  <a:pt x="1917700" y="1403350"/>
                  <a:pt x="1612900" y="1301750"/>
                  <a:pt x="1612900" y="1079500"/>
                </a:cubicBezTo>
                <a:cubicBezTo>
                  <a:pt x="1612900" y="1016000"/>
                  <a:pt x="1638300" y="971550"/>
                  <a:pt x="1695450" y="971550"/>
                </a:cubicBezTo>
                <a:cubicBezTo>
                  <a:pt x="1733550" y="971550"/>
                  <a:pt x="1809750" y="1022350"/>
                  <a:pt x="1828800" y="1054100"/>
                </a:cubicBezTo>
                <a:cubicBezTo>
                  <a:pt x="1943100" y="1206500"/>
                  <a:pt x="1981200" y="1308100"/>
                  <a:pt x="1981200" y="1454150"/>
                </a:cubicBezTo>
                <a:cubicBezTo>
                  <a:pt x="1981200" y="1466850"/>
                  <a:pt x="1968500" y="1612900"/>
                  <a:pt x="1962150" y="1695450"/>
                </a:cubicBezTo>
                <a:cubicBezTo>
                  <a:pt x="1962150" y="1695450"/>
                  <a:pt x="1962150" y="1701800"/>
                  <a:pt x="1968500" y="1708150"/>
                </a:cubicBezTo>
                <a:cubicBezTo>
                  <a:pt x="2032000" y="1587500"/>
                  <a:pt x="2165350" y="1454150"/>
                  <a:pt x="2165350" y="1333500"/>
                </a:cubicBezTo>
                <a:cubicBezTo>
                  <a:pt x="2165350" y="1054100"/>
                  <a:pt x="1898650" y="927100"/>
                  <a:pt x="1898650" y="704850"/>
                </a:cubicBezTo>
                <a:cubicBezTo>
                  <a:pt x="1898650" y="666750"/>
                  <a:pt x="1917700" y="628650"/>
                  <a:pt x="1955800" y="628650"/>
                </a:cubicBezTo>
                <a:cubicBezTo>
                  <a:pt x="2133600" y="628650"/>
                  <a:pt x="2216150" y="1123950"/>
                  <a:pt x="2216150" y="1174750"/>
                </a:cubicBezTo>
                <a:cubicBezTo>
                  <a:pt x="2216150" y="1187450"/>
                  <a:pt x="2209800" y="1244600"/>
                  <a:pt x="2203450" y="1282700"/>
                </a:cubicBezTo>
                <a:cubicBezTo>
                  <a:pt x="2203450" y="1282700"/>
                  <a:pt x="2203450" y="1289050"/>
                  <a:pt x="2209800" y="1295400"/>
                </a:cubicBezTo>
                <a:cubicBezTo>
                  <a:pt x="2273300" y="1174750"/>
                  <a:pt x="2317750" y="1098550"/>
                  <a:pt x="2317750" y="990600"/>
                </a:cubicBezTo>
                <a:cubicBezTo>
                  <a:pt x="2317750" y="749300"/>
                  <a:pt x="2171700" y="565150"/>
                  <a:pt x="2171700" y="406400"/>
                </a:cubicBezTo>
                <a:cubicBezTo>
                  <a:pt x="2171700" y="368300"/>
                  <a:pt x="2171700" y="304800"/>
                  <a:pt x="2235200" y="304800"/>
                </a:cubicBezTo>
                <a:cubicBezTo>
                  <a:pt x="2336800" y="304800"/>
                  <a:pt x="2381250" y="520700"/>
                  <a:pt x="2381250" y="527050"/>
                </a:cubicBezTo>
                <a:cubicBezTo>
                  <a:pt x="2381250" y="762000"/>
                  <a:pt x="2374900" y="781050"/>
                  <a:pt x="2381250" y="800100"/>
                </a:cubicBezTo>
                <a:cubicBezTo>
                  <a:pt x="2432050" y="673100"/>
                  <a:pt x="2463800" y="546100"/>
                  <a:pt x="2482850" y="419100"/>
                </a:cubicBezTo>
                <a:lnTo>
                  <a:pt x="2489200" y="120650"/>
                </a:lnTo>
                <a:cubicBezTo>
                  <a:pt x="2495550" y="88900"/>
                  <a:pt x="2514600" y="0"/>
                  <a:pt x="2571750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1CCD3C2D-D61A-DE3D-3BF7-E026CF9C5245}"/>
              </a:ext>
            </a:extLst>
          </p:cNvPr>
          <p:cNvGrpSpPr/>
          <p:nvPr/>
        </p:nvGrpSpPr>
        <p:grpSpPr>
          <a:xfrm>
            <a:off x="3353505" y="4306414"/>
            <a:ext cx="5500582" cy="401399"/>
            <a:chOff x="3353505" y="4306414"/>
            <a:chExt cx="5500582" cy="401399"/>
          </a:xfrm>
        </p:grpSpPr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1EA63668-E328-641C-45CE-567B5818E2DD}"/>
                </a:ext>
              </a:extLst>
            </p:cNvPr>
            <p:cNvGrpSpPr/>
            <p:nvPr/>
          </p:nvGrpSpPr>
          <p:grpSpPr>
            <a:xfrm>
              <a:off x="3353505" y="4306414"/>
              <a:ext cx="2544375" cy="401399"/>
              <a:chOff x="3315405" y="4403631"/>
              <a:chExt cx="2544375" cy="401399"/>
            </a:xfrm>
          </p:grpSpPr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id="{39EC58B5-D2B5-37C6-4797-E77A9292ECBB}"/>
                  </a:ext>
                </a:extLst>
              </p:cNvPr>
              <p:cNvSpPr/>
              <p:nvPr/>
            </p:nvSpPr>
            <p:spPr>
              <a:xfrm>
                <a:off x="3315405" y="4403631"/>
                <a:ext cx="2544375" cy="40139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9EB7BA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id="{A91073CB-6943-2763-58D6-77D4EA10EAA3}"/>
                  </a:ext>
                </a:extLst>
              </p:cNvPr>
              <p:cNvSpPr txBox="1"/>
              <p:nvPr/>
            </p:nvSpPr>
            <p:spPr>
              <a:xfrm>
                <a:off x="3772357" y="4463606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ym typeface="+mn-lt"/>
                  </a:rPr>
                  <a:t>汇报人：</a:t>
                </a:r>
                <a:r>
                  <a:rPr lang="en-US" altLang="zh-CN" sz="1400" dirty="0">
                    <a:sym typeface="+mn-lt"/>
                  </a:rPr>
                  <a:t>51PPT</a:t>
                </a:r>
                <a:r>
                  <a:rPr lang="zh-CN" altLang="en-US" sz="1400" dirty="0">
                    <a:sym typeface="+mn-lt"/>
                  </a:rPr>
                  <a:t>模板网</a:t>
                </a:r>
              </a:p>
            </p:txBody>
          </p:sp>
          <p:sp>
            <p:nvSpPr>
              <p:cNvPr id="131" name="iconfont-10019-4889788" descr="D:\51PPT模板网\51pptmoban.com\图片001.jpg">
                <a:extLst>
                  <a:ext uri="{FF2B5EF4-FFF2-40B4-BE49-F238E27FC236}">
                    <a16:creationId xmlns:a16="http://schemas.microsoft.com/office/drawing/2014/main" id="{86075AD5-A5CB-F492-BC86-504ABF64F8A9}"/>
                  </a:ext>
                </a:extLst>
              </p:cNvPr>
              <p:cNvSpPr/>
              <p:nvPr/>
            </p:nvSpPr>
            <p:spPr>
              <a:xfrm>
                <a:off x="3395131" y="4446804"/>
                <a:ext cx="307776" cy="307776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solidFill>
                <a:srgbClr val="5B7B7F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AB0E6B91-2808-C2DB-E6F3-D7FC6E1636C2}"/>
                </a:ext>
              </a:extLst>
            </p:cNvPr>
            <p:cNvSpPr/>
            <p:nvPr/>
          </p:nvSpPr>
          <p:spPr>
            <a:xfrm>
              <a:off x="6309712" y="4306414"/>
              <a:ext cx="2544375" cy="40139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EB7B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1175A754-A155-88CF-55D7-8314DC387210}"/>
                </a:ext>
              </a:extLst>
            </p:cNvPr>
            <p:cNvSpPr txBox="1"/>
            <p:nvPr/>
          </p:nvSpPr>
          <p:spPr>
            <a:xfrm>
              <a:off x="6927732" y="4352762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2023.12.08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42" name="iconfont-11899-5651509" descr="D:\51PPT模板网\51pptmoban.com\图片001.jpg">
              <a:extLst>
                <a:ext uri="{FF2B5EF4-FFF2-40B4-BE49-F238E27FC236}">
                  <a16:creationId xmlns:a16="http://schemas.microsoft.com/office/drawing/2014/main" id="{D6E5A499-5AD1-9ED8-C823-2EA8B4271DAF}"/>
                </a:ext>
              </a:extLst>
            </p:cNvPr>
            <p:cNvSpPr/>
            <p:nvPr/>
          </p:nvSpPr>
          <p:spPr>
            <a:xfrm>
              <a:off x="6367708" y="4349591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5B7B7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7E682C4-C4EE-9F0A-677B-33BC98231FFC}"/>
              </a:ext>
            </a:extLst>
          </p:cNvPr>
          <p:cNvSpPr/>
          <p:nvPr/>
        </p:nvSpPr>
        <p:spPr>
          <a:xfrm>
            <a:off x="2493710" y="3535262"/>
            <a:ext cx="774613" cy="565235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08384CE-6397-6AAF-5009-C99A032FE220}"/>
              </a:ext>
            </a:extLst>
          </p:cNvPr>
          <p:cNvSpPr/>
          <p:nvPr/>
        </p:nvSpPr>
        <p:spPr>
          <a:xfrm rot="14834108">
            <a:off x="7958328" y="1664443"/>
            <a:ext cx="583692" cy="632581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D4D01E6-B32B-1A74-6DBD-276AF84F2041}"/>
              </a:ext>
            </a:extLst>
          </p:cNvPr>
          <p:cNvSpPr/>
          <p:nvPr/>
        </p:nvSpPr>
        <p:spPr>
          <a:xfrm>
            <a:off x="8970872" y="3453759"/>
            <a:ext cx="448292" cy="433483"/>
          </a:xfrm>
          <a:custGeom>
            <a:avLst/>
            <a:gdLst>
              <a:gd name="connsiteX0" fmla="*/ 1210005 w 1301879"/>
              <a:gd name="connsiteY0" fmla="*/ 111422 h 1258874"/>
              <a:gd name="connsiteX1" fmla="*/ 1227598 w 1301879"/>
              <a:gd name="connsiteY1" fmla="*/ 252166 h 1258874"/>
              <a:gd name="connsiteX2" fmla="*/ 1245191 w 1301879"/>
              <a:gd name="connsiteY2" fmla="*/ 443734 h 1258874"/>
              <a:gd name="connsiteX3" fmla="*/ 1301879 w 1301879"/>
              <a:gd name="connsiteY3" fmla="*/ 885513 h 1258874"/>
              <a:gd name="connsiteX4" fmla="*/ 1233463 w 1301879"/>
              <a:gd name="connsiteY4" fmla="*/ 1102493 h 1258874"/>
              <a:gd name="connsiteX5" fmla="*/ 807322 w 1301879"/>
              <a:gd name="connsiteY5" fmla="*/ 1258875 h 1258874"/>
              <a:gd name="connsiteX6" fmla="*/ 533654 w 1301879"/>
              <a:gd name="connsiteY6" fmla="*/ 1215870 h 1258874"/>
              <a:gd name="connsiteX7" fmla="*/ 195477 w 1301879"/>
              <a:gd name="connsiteY7" fmla="*/ 1012573 h 1258874"/>
              <a:gd name="connsiteX8" fmla="*/ 0 w 1301879"/>
              <a:gd name="connsiteY8" fmla="*/ 594251 h 1258874"/>
              <a:gd name="connsiteX9" fmla="*/ 0 w 1301879"/>
              <a:gd name="connsiteY9" fmla="*/ 557111 h 1258874"/>
              <a:gd name="connsiteX10" fmla="*/ 3909 w 1301879"/>
              <a:gd name="connsiteY10" fmla="*/ 525834 h 1258874"/>
              <a:gd name="connsiteX11" fmla="*/ 191568 w 1301879"/>
              <a:gd name="connsiteY11" fmla="*/ 361633 h 1258874"/>
              <a:gd name="connsiteX12" fmla="*/ 731086 w 1301879"/>
              <a:gd name="connsiteY12" fmla="*/ 76236 h 1258874"/>
              <a:gd name="connsiteX13" fmla="*/ 1037985 w 1301879"/>
              <a:gd name="connsiteY13" fmla="*/ 0 h 1258874"/>
              <a:gd name="connsiteX14" fmla="*/ 1210005 w 1301879"/>
              <a:gd name="connsiteY14" fmla="*/ 111422 h 125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01879" h="1258874">
                <a:moveTo>
                  <a:pt x="1210005" y="111422"/>
                </a:moveTo>
                <a:cubicBezTo>
                  <a:pt x="1219779" y="158337"/>
                  <a:pt x="1223689" y="205251"/>
                  <a:pt x="1227598" y="252166"/>
                </a:cubicBezTo>
                <a:cubicBezTo>
                  <a:pt x="1233463" y="312764"/>
                  <a:pt x="1235417" y="379226"/>
                  <a:pt x="1245191" y="443734"/>
                </a:cubicBezTo>
                <a:cubicBezTo>
                  <a:pt x="1254965" y="514106"/>
                  <a:pt x="1301879" y="764317"/>
                  <a:pt x="1301879" y="885513"/>
                </a:cubicBezTo>
                <a:cubicBezTo>
                  <a:pt x="1301879" y="955885"/>
                  <a:pt x="1292106" y="1030166"/>
                  <a:pt x="1233463" y="1102493"/>
                </a:cubicBezTo>
                <a:cubicBezTo>
                  <a:pt x="1141588" y="1213915"/>
                  <a:pt x="924608" y="1258875"/>
                  <a:pt x="807322" y="1258875"/>
                </a:cubicBezTo>
                <a:cubicBezTo>
                  <a:pt x="717402" y="1258875"/>
                  <a:pt x="623573" y="1249101"/>
                  <a:pt x="533654" y="1215870"/>
                </a:cubicBezTo>
                <a:cubicBezTo>
                  <a:pt x="422231" y="1176774"/>
                  <a:pt x="308854" y="1129860"/>
                  <a:pt x="195477" y="1012573"/>
                </a:cubicBezTo>
                <a:cubicBezTo>
                  <a:pt x="111422" y="926563"/>
                  <a:pt x="0" y="703719"/>
                  <a:pt x="0" y="594251"/>
                </a:cubicBezTo>
                <a:lnTo>
                  <a:pt x="0" y="557111"/>
                </a:lnTo>
                <a:cubicBezTo>
                  <a:pt x="1955" y="547337"/>
                  <a:pt x="3909" y="533653"/>
                  <a:pt x="3909" y="525834"/>
                </a:cubicBezTo>
                <a:cubicBezTo>
                  <a:pt x="11729" y="439824"/>
                  <a:pt x="123151" y="394864"/>
                  <a:pt x="191568" y="361633"/>
                </a:cubicBezTo>
                <a:cubicBezTo>
                  <a:pt x="369452" y="273668"/>
                  <a:pt x="551246" y="142699"/>
                  <a:pt x="731086" y="76236"/>
                </a:cubicBezTo>
                <a:cubicBezTo>
                  <a:pt x="824914" y="41050"/>
                  <a:pt x="940246" y="0"/>
                  <a:pt x="1037985" y="0"/>
                </a:cubicBezTo>
                <a:cubicBezTo>
                  <a:pt x="1100538" y="0"/>
                  <a:pt x="1188503" y="13683"/>
                  <a:pt x="1210005" y="111422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72A023-44C0-D9C5-4002-9F2D415DBC2F}"/>
              </a:ext>
            </a:extLst>
          </p:cNvPr>
          <p:cNvSpPr/>
          <p:nvPr/>
        </p:nvSpPr>
        <p:spPr>
          <a:xfrm>
            <a:off x="8737600" y="6391831"/>
            <a:ext cx="3183193" cy="2107643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1F31BCE-4C83-DA42-1C4F-8C2964928317}"/>
              </a:ext>
            </a:extLst>
          </p:cNvPr>
          <p:cNvSpPr/>
          <p:nvPr/>
        </p:nvSpPr>
        <p:spPr>
          <a:xfrm>
            <a:off x="1235375" y="-892944"/>
            <a:ext cx="2116061" cy="140107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75F1463-8F56-DAF2-0799-9A35C3103E6F}"/>
              </a:ext>
            </a:extLst>
          </p:cNvPr>
          <p:cNvSpPr/>
          <p:nvPr/>
        </p:nvSpPr>
        <p:spPr>
          <a:xfrm rot="1556835">
            <a:off x="179109" y="-251228"/>
            <a:ext cx="11437541" cy="7572979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5617E09-D2BB-E376-AC2C-43DA769374DE}"/>
              </a:ext>
            </a:extLst>
          </p:cNvPr>
          <p:cNvSpPr/>
          <p:nvPr/>
        </p:nvSpPr>
        <p:spPr>
          <a:xfrm>
            <a:off x="7472252" y="1"/>
            <a:ext cx="4719748" cy="1735215"/>
          </a:xfrm>
          <a:custGeom>
            <a:avLst/>
            <a:gdLst>
              <a:gd name="connsiteX0" fmla="*/ 0 w 4719748"/>
              <a:gd name="connsiteY0" fmla="*/ 0 h 1735215"/>
              <a:gd name="connsiteX1" fmla="*/ 4719748 w 4719748"/>
              <a:gd name="connsiteY1" fmla="*/ 0 h 1735215"/>
              <a:gd name="connsiteX2" fmla="*/ 4719748 w 4719748"/>
              <a:gd name="connsiteY2" fmla="*/ 1601966 h 1735215"/>
              <a:gd name="connsiteX3" fmla="*/ 4426854 w 4719748"/>
              <a:gd name="connsiteY3" fmla="*/ 1663303 h 1735215"/>
              <a:gd name="connsiteX4" fmla="*/ 2833798 w 4719748"/>
              <a:gd name="connsiteY4" fmla="*/ 1638300 h 1735215"/>
              <a:gd name="connsiteX5" fmla="*/ 83901 w 4719748"/>
              <a:gd name="connsiteY5" fmla="*/ 59085 h 173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748" h="1735215">
                <a:moveTo>
                  <a:pt x="0" y="0"/>
                </a:moveTo>
                <a:lnTo>
                  <a:pt x="4719748" y="0"/>
                </a:lnTo>
                <a:lnTo>
                  <a:pt x="4719748" y="1601966"/>
                </a:lnTo>
                <a:lnTo>
                  <a:pt x="4426854" y="1663303"/>
                </a:lnTo>
                <a:cubicBezTo>
                  <a:pt x="3905360" y="1754981"/>
                  <a:pt x="3376723" y="1771650"/>
                  <a:pt x="2833798" y="1638300"/>
                </a:cubicBezTo>
                <a:cubicBezTo>
                  <a:pt x="2019410" y="1438275"/>
                  <a:pt x="860337" y="607814"/>
                  <a:pt x="83901" y="59085"/>
                </a:cubicBez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6DCBF11-220D-1802-88D1-C6D3C06894CB}"/>
              </a:ext>
            </a:extLst>
          </p:cNvPr>
          <p:cNvSpPr/>
          <p:nvPr/>
        </p:nvSpPr>
        <p:spPr>
          <a:xfrm>
            <a:off x="-3429000" y="4878987"/>
            <a:ext cx="11029950" cy="2398113"/>
          </a:xfrm>
          <a:custGeom>
            <a:avLst/>
            <a:gdLst>
              <a:gd name="connsiteX0" fmla="*/ 0 w 11029950"/>
              <a:gd name="connsiteY0" fmla="*/ 207363 h 2398113"/>
              <a:gd name="connsiteX1" fmla="*/ 4819650 w 11029950"/>
              <a:gd name="connsiteY1" fmla="*/ 74013 h 2398113"/>
              <a:gd name="connsiteX2" fmla="*/ 6858000 w 11029950"/>
              <a:gd name="connsiteY2" fmla="*/ 1217013 h 2398113"/>
              <a:gd name="connsiteX3" fmla="*/ 9182100 w 11029950"/>
              <a:gd name="connsiteY3" fmla="*/ 1255113 h 2398113"/>
              <a:gd name="connsiteX4" fmla="*/ 11029950 w 11029950"/>
              <a:gd name="connsiteY4" fmla="*/ 2398113 h 23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950" h="2398113">
                <a:moveTo>
                  <a:pt x="0" y="207363"/>
                </a:moveTo>
                <a:cubicBezTo>
                  <a:pt x="1838325" y="56550"/>
                  <a:pt x="3676650" y="-94262"/>
                  <a:pt x="4819650" y="74013"/>
                </a:cubicBezTo>
                <a:cubicBezTo>
                  <a:pt x="5962650" y="242288"/>
                  <a:pt x="6130925" y="1020163"/>
                  <a:pt x="6858000" y="1217013"/>
                </a:cubicBezTo>
                <a:cubicBezTo>
                  <a:pt x="7585075" y="1413863"/>
                  <a:pt x="8486775" y="1058263"/>
                  <a:pt x="9182100" y="1255113"/>
                </a:cubicBezTo>
                <a:cubicBezTo>
                  <a:pt x="9877425" y="1451963"/>
                  <a:pt x="10453687" y="1925038"/>
                  <a:pt x="11029950" y="2398113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1">
            <a:extLst>
              <a:ext uri="{FF2B5EF4-FFF2-40B4-BE49-F238E27FC236}">
                <a16:creationId xmlns:a16="http://schemas.microsoft.com/office/drawing/2014/main" id="{1DABFA02-674E-1750-15C9-8F04C1A63171}"/>
              </a:ext>
            </a:extLst>
          </p:cNvPr>
          <p:cNvSpPr/>
          <p:nvPr/>
        </p:nvSpPr>
        <p:spPr>
          <a:xfrm rot="12224786">
            <a:off x="8334183" y="4458894"/>
            <a:ext cx="6293294" cy="5604001"/>
          </a:xfrm>
          <a:custGeom>
            <a:avLst/>
            <a:gdLst>
              <a:gd name="connsiteX0" fmla="*/ 4187444 w 6293294"/>
              <a:gd name="connsiteY0" fmla="*/ 5604002 h 5604001"/>
              <a:gd name="connsiteX1" fmla="*/ 4180523 w 6293294"/>
              <a:gd name="connsiteY1" fmla="*/ 5597081 h 5604001"/>
              <a:gd name="connsiteX2" fmla="*/ 4187444 w 6293294"/>
              <a:gd name="connsiteY2" fmla="*/ 5593588 h 5604001"/>
              <a:gd name="connsiteX3" fmla="*/ 4187444 w 6293294"/>
              <a:gd name="connsiteY3" fmla="*/ 5604002 h 5604001"/>
              <a:gd name="connsiteX4" fmla="*/ 3962336 w 6293294"/>
              <a:gd name="connsiteY4" fmla="*/ 5500116 h 5604001"/>
              <a:gd name="connsiteX5" fmla="*/ 3965765 w 6293294"/>
              <a:gd name="connsiteY5" fmla="*/ 5489702 h 5604001"/>
              <a:gd name="connsiteX6" fmla="*/ 3962336 w 6293294"/>
              <a:gd name="connsiteY6" fmla="*/ 5500116 h 5604001"/>
              <a:gd name="connsiteX7" fmla="*/ 1898015 w 6293294"/>
              <a:gd name="connsiteY7" fmla="*/ 4336352 h 5604001"/>
              <a:gd name="connsiteX8" fmla="*/ 1801051 w 6293294"/>
              <a:gd name="connsiteY8" fmla="*/ 4454081 h 5604001"/>
              <a:gd name="connsiteX9" fmla="*/ 1783715 w 6293294"/>
              <a:gd name="connsiteY9" fmla="*/ 4467987 h 5604001"/>
              <a:gd name="connsiteX10" fmla="*/ 1863408 w 6293294"/>
              <a:gd name="connsiteY10" fmla="*/ 4357116 h 5604001"/>
              <a:gd name="connsiteX11" fmla="*/ 1894586 w 6293294"/>
              <a:gd name="connsiteY11" fmla="*/ 4298252 h 5604001"/>
              <a:gd name="connsiteX12" fmla="*/ 1939608 w 6293294"/>
              <a:gd name="connsiteY12" fmla="*/ 4190873 h 5604001"/>
              <a:gd name="connsiteX13" fmla="*/ 1898015 w 6293294"/>
              <a:gd name="connsiteY13" fmla="*/ 4336352 h 5604001"/>
              <a:gd name="connsiteX14" fmla="*/ 5243830 w 6293294"/>
              <a:gd name="connsiteY14" fmla="*/ 3951923 h 5604001"/>
              <a:gd name="connsiteX15" fmla="*/ 5202237 w 6293294"/>
              <a:gd name="connsiteY15" fmla="*/ 4076573 h 5604001"/>
              <a:gd name="connsiteX16" fmla="*/ 5240337 w 6293294"/>
              <a:gd name="connsiteY16" fmla="*/ 3941509 h 5604001"/>
              <a:gd name="connsiteX17" fmla="*/ 5243830 w 6293294"/>
              <a:gd name="connsiteY17" fmla="*/ 3951923 h 5604001"/>
              <a:gd name="connsiteX18" fmla="*/ 5399659 w 6293294"/>
              <a:gd name="connsiteY18" fmla="*/ 4038473 h 5604001"/>
              <a:gd name="connsiteX19" fmla="*/ 5299266 w 6293294"/>
              <a:gd name="connsiteY19" fmla="*/ 3903409 h 5604001"/>
              <a:gd name="connsiteX20" fmla="*/ 5399659 w 6293294"/>
              <a:gd name="connsiteY20" fmla="*/ 4038473 h 5604001"/>
              <a:gd name="connsiteX21" fmla="*/ 654621 w 6293294"/>
              <a:gd name="connsiteY21" fmla="*/ 4017709 h 5604001"/>
              <a:gd name="connsiteX22" fmla="*/ 772414 w 6293294"/>
              <a:gd name="connsiteY22" fmla="*/ 3802951 h 5604001"/>
              <a:gd name="connsiteX23" fmla="*/ 654621 w 6293294"/>
              <a:gd name="connsiteY23" fmla="*/ 4017709 h 5604001"/>
              <a:gd name="connsiteX24" fmla="*/ 2168208 w 6293294"/>
              <a:gd name="connsiteY24" fmla="*/ 3861816 h 5604001"/>
              <a:gd name="connsiteX25" fmla="*/ 2175129 w 6293294"/>
              <a:gd name="connsiteY25" fmla="*/ 3920744 h 5604001"/>
              <a:gd name="connsiteX26" fmla="*/ 2137029 w 6293294"/>
              <a:gd name="connsiteY26" fmla="*/ 3789109 h 5604001"/>
              <a:gd name="connsiteX27" fmla="*/ 2137029 w 6293294"/>
              <a:gd name="connsiteY27" fmla="*/ 3771773 h 5604001"/>
              <a:gd name="connsiteX28" fmla="*/ 2168208 w 6293294"/>
              <a:gd name="connsiteY28" fmla="*/ 3861816 h 5604001"/>
              <a:gd name="connsiteX29" fmla="*/ 5171059 w 6293294"/>
              <a:gd name="connsiteY29" fmla="*/ 3844544 h 5604001"/>
              <a:gd name="connsiteX30" fmla="*/ 5143374 w 6293294"/>
              <a:gd name="connsiteY30" fmla="*/ 3979609 h 5604001"/>
              <a:gd name="connsiteX31" fmla="*/ 5164137 w 6293294"/>
              <a:gd name="connsiteY31" fmla="*/ 3837623 h 5604001"/>
              <a:gd name="connsiteX32" fmla="*/ 5150295 w 6293294"/>
              <a:gd name="connsiteY32" fmla="*/ 3754501 h 5604001"/>
              <a:gd name="connsiteX33" fmla="*/ 5171059 w 6293294"/>
              <a:gd name="connsiteY33" fmla="*/ 3844544 h 5604001"/>
              <a:gd name="connsiteX34" fmla="*/ 5351209 w 6293294"/>
              <a:gd name="connsiteY34" fmla="*/ 3903409 h 5604001"/>
              <a:gd name="connsiteX35" fmla="*/ 5202237 w 6293294"/>
              <a:gd name="connsiteY35" fmla="*/ 3705987 h 5604001"/>
              <a:gd name="connsiteX36" fmla="*/ 5351209 w 6293294"/>
              <a:gd name="connsiteY36" fmla="*/ 3903409 h 5604001"/>
              <a:gd name="connsiteX37" fmla="*/ 2130108 w 6293294"/>
              <a:gd name="connsiteY37" fmla="*/ 3931095 h 5604001"/>
              <a:gd name="connsiteX38" fmla="*/ 2126615 w 6293294"/>
              <a:gd name="connsiteY38" fmla="*/ 3986530 h 5604001"/>
              <a:gd name="connsiteX39" fmla="*/ 2112772 w 6293294"/>
              <a:gd name="connsiteY39" fmla="*/ 3955351 h 5604001"/>
              <a:gd name="connsiteX40" fmla="*/ 2078164 w 6293294"/>
              <a:gd name="connsiteY40" fmla="*/ 3747516 h 5604001"/>
              <a:gd name="connsiteX41" fmla="*/ 2046986 w 6293294"/>
              <a:gd name="connsiteY41" fmla="*/ 3702495 h 5604001"/>
              <a:gd name="connsiteX42" fmla="*/ 2043494 w 6293294"/>
              <a:gd name="connsiteY42" fmla="*/ 3709416 h 5604001"/>
              <a:gd name="connsiteX43" fmla="*/ 2043494 w 6293294"/>
              <a:gd name="connsiteY43" fmla="*/ 3688651 h 5604001"/>
              <a:gd name="connsiteX44" fmla="*/ 2130108 w 6293294"/>
              <a:gd name="connsiteY44" fmla="*/ 3931095 h 5604001"/>
              <a:gd name="connsiteX45" fmla="*/ 505714 w 6293294"/>
              <a:gd name="connsiteY45" fmla="*/ 3740595 h 5604001"/>
              <a:gd name="connsiteX46" fmla="*/ 453771 w 6293294"/>
              <a:gd name="connsiteY46" fmla="*/ 3726751 h 5604001"/>
              <a:gd name="connsiteX47" fmla="*/ 751586 w 6293294"/>
              <a:gd name="connsiteY47" fmla="*/ 3685223 h 5604001"/>
              <a:gd name="connsiteX48" fmla="*/ 505714 w 6293294"/>
              <a:gd name="connsiteY48" fmla="*/ 3740595 h 5604001"/>
              <a:gd name="connsiteX49" fmla="*/ 1111821 w 6293294"/>
              <a:gd name="connsiteY49" fmla="*/ 3685223 h 5604001"/>
              <a:gd name="connsiteX50" fmla="*/ 987108 w 6293294"/>
              <a:gd name="connsiteY50" fmla="*/ 3785616 h 5604001"/>
              <a:gd name="connsiteX51" fmla="*/ 841692 w 6293294"/>
              <a:gd name="connsiteY51" fmla="*/ 3986530 h 5604001"/>
              <a:gd name="connsiteX52" fmla="*/ 1111821 w 6293294"/>
              <a:gd name="connsiteY52" fmla="*/ 3681730 h 5604001"/>
              <a:gd name="connsiteX53" fmla="*/ 1111821 w 6293294"/>
              <a:gd name="connsiteY53" fmla="*/ 3685223 h 5604001"/>
              <a:gd name="connsiteX54" fmla="*/ 3415094 w 6293294"/>
              <a:gd name="connsiteY54" fmla="*/ 3615944 h 5604001"/>
              <a:gd name="connsiteX55" fmla="*/ 3806444 w 6293294"/>
              <a:gd name="connsiteY55" fmla="*/ 3834130 h 5604001"/>
              <a:gd name="connsiteX56" fmla="*/ 3906901 w 6293294"/>
              <a:gd name="connsiteY56" fmla="*/ 3802951 h 5604001"/>
              <a:gd name="connsiteX57" fmla="*/ 3771837 w 6293294"/>
              <a:gd name="connsiteY57" fmla="*/ 3851466 h 5604001"/>
              <a:gd name="connsiteX58" fmla="*/ 3401187 w 6293294"/>
              <a:gd name="connsiteY58" fmla="*/ 3612451 h 5604001"/>
              <a:gd name="connsiteX59" fmla="*/ 3415094 w 6293294"/>
              <a:gd name="connsiteY59" fmla="*/ 3615944 h 5604001"/>
              <a:gd name="connsiteX60" fmla="*/ 2123186 w 6293294"/>
              <a:gd name="connsiteY60" fmla="*/ 3699066 h 5604001"/>
              <a:gd name="connsiteX61" fmla="*/ 2164715 w 6293294"/>
              <a:gd name="connsiteY61" fmla="*/ 3757930 h 5604001"/>
              <a:gd name="connsiteX62" fmla="*/ 2220151 w 6293294"/>
              <a:gd name="connsiteY62" fmla="*/ 3827209 h 5604001"/>
              <a:gd name="connsiteX63" fmla="*/ 2424494 w 6293294"/>
              <a:gd name="connsiteY63" fmla="*/ 3903409 h 5604001"/>
              <a:gd name="connsiteX64" fmla="*/ 2590737 w 6293294"/>
              <a:gd name="connsiteY64" fmla="*/ 3778695 h 5604001"/>
              <a:gd name="connsiteX65" fmla="*/ 2632329 w 6293294"/>
              <a:gd name="connsiteY65" fmla="*/ 3789109 h 5604001"/>
              <a:gd name="connsiteX66" fmla="*/ 2739708 w 6293294"/>
              <a:gd name="connsiteY66" fmla="*/ 3688651 h 5604001"/>
              <a:gd name="connsiteX67" fmla="*/ 2750058 w 6293294"/>
              <a:gd name="connsiteY67" fmla="*/ 3751009 h 5604001"/>
              <a:gd name="connsiteX68" fmla="*/ 2642680 w 6293294"/>
              <a:gd name="connsiteY68" fmla="*/ 3903409 h 5604001"/>
              <a:gd name="connsiteX69" fmla="*/ 2587308 w 6293294"/>
              <a:gd name="connsiteY69" fmla="*/ 3955351 h 5604001"/>
              <a:gd name="connsiteX70" fmla="*/ 2587308 w 6293294"/>
              <a:gd name="connsiteY70" fmla="*/ 4028123 h 5604001"/>
              <a:gd name="connsiteX71" fmla="*/ 2493772 w 6293294"/>
              <a:gd name="connsiteY71" fmla="*/ 4125087 h 5604001"/>
              <a:gd name="connsiteX72" fmla="*/ 2434908 w 6293294"/>
              <a:gd name="connsiteY72" fmla="*/ 4111244 h 5604001"/>
              <a:gd name="connsiteX73" fmla="*/ 2324037 w 6293294"/>
              <a:gd name="connsiteY73" fmla="*/ 4180459 h 5604001"/>
              <a:gd name="connsiteX74" fmla="*/ 2202815 w 6293294"/>
              <a:gd name="connsiteY74" fmla="*/ 4152773 h 5604001"/>
              <a:gd name="connsiteX75" fmla="*/ 2078164 w 6293294"/>
              <a:gd name="connsiteY75" fmla="*/ 4197795 h 5604001"/>
              <a:gd name="connsiteX76" fmla="*/ 2022729 w 6293294"/>
              <a:gd name="connsiteY76" fmla="*/ 4152773 h 5604001"/>
              <a:gd name="connsiteX77" fmla="*/ 2036572 w 6293294"/>
              <a:gd name="connsiteY77" fmla="*/ 4093909 h 5604001"/>
              <a:gd name="connsiteX78" fmla="*/ 2029651 w 6293294"/>
              <a:gd name="connsiteY78" fmla="*/ 4086987 h 5604001"/>
              <a:gd name="connsiteX79" fmla="*/ 2033143 w 6293294"/>
              <a:gd name="connsiteY79" fmla="*/ 4059238 h 5604001"/>
              <a:gd name="connsiteX80" fmla="*/ 1970786 w 6293294"/>
              <a:gd name="connsiteY80" fmla="*/ 3944938 h 5604001"/>
              <a:gd name="connsiteX81" fmla="*/ 1956943 w 6293294"/>
              <a:gd name="connsiteY81" fmla="*/ 3841051 h 5604001"/>
              <a:gd name="connsiteX82" fmla="*/ 1977708 w 6293294"/>
              <a:gd name="connsiteY82" fmla="*/ 3796030 h 5604001"/>
              <a:gd name="connsiteX83" fmla="*/ 1950021 w 6293294"/>
              <a:gd name="connsiteY83" fmla="*/ 3702495 h 5604001"/>
              <a:gd name="connsiteX84" fmla="*/ 1974215 w 6293294"/>
              <a:gd name="connsiteY84" fmla="*/ 3633280 h 5604001"/>
              <a:gd name="connsiteX85" fmla="*/ 1974215 w 6293294"/>
              <a:gd name="connsiteY85" fmla="*/ 3581273 h 5604001"/>
              <a:gd name="connsiteX86" fmla="*/ 2123186 w 6293294"/>
              <a:gd name="connsiteY86" fmla="*/ 3699066 h 5604001"/>
              <a:gd name="connsiteX87" fmla="*/ 1496251 w 6293294"/>
              <a:gd name="connsiteY87" fmla="*/ 3553587 h 5604001"/>
              <a:gd name="connsiteX88" fmla="*/ 1513586 w 6293294"/>
              <a:gd name="connsiteY88" fmla="*/ 3612451 h 5604001"/>
              <a:gd name="connsiteX89" fmla="*/ 1475486 w 6293294"/>
              <a:gd name="connsiteY89" fmla="*/ 3695573 h 5604001"/>
              <a:gd name="connsiteX90" fmla="*/ 1503172 w 6293294"/>
              <a:gd name="connsiteY90" fmla="*/ 3609023 h 5604001"/>
              <a:gd name="connsiteX91" fmla="*/ 1485900 w 6293294"/>
              <a:gd name="connsiteY91" fmla="*/ 3553587 h 5604001"/>
              <a:gd name="connsiteX92" fmla="*/ 1496251 w 6293294"/>
              <a:gd name="connsiteY92" fmla="*/ 3553587 h 5604001"/>
              <a:gd name="connsiteX93" fmla="*/ 5053330 w 6293294"/>
              <a:gd name="connsiteY93" fmla="*/ 3550095 h 5604001"/>
              <a:gd name="connsiteX94" fmla="*/ 5001387 w 6293294"/>
              <a:gd name="connsiteY94" fmla="*/ 3609023 h 5604001"/>
              <a:gd name="connsiteX95" fmla="*/ 5042916 w 6293294"/>
              <a:gd name="connsiteY95" fmla="*/ 3550095 h 5604001"/>
              <a:gd name="connsiteX96" fmla="*/ 5053330 w 6293294"/>
              <a:gd name="connsiteY96" fmla="*/ 3550095 h 5604001"/>
              <a:gd name="connsiteX97" fmla="*/ 1115314 w 6293294"/>
              <a:gd name="connsiteY97" fmla="*/ 3560509 h 5604001"/>
              <a:gd name="connsiteX98" fmla="*/ 949008 w 6293294"/>
              <a:gd name="connsiteY98" fmla="*/ 3560509 h 5604001"/>
              <a:gd name="connsiteX99" fmla="*/ 644271 w 6293294"/>
              <a:gd name="connsiteY99" fmla="*/ 3636709 h 5604001"/>
              <a:gd name="connsiteX100" fmla="*/ 1004443 w 6293294"/>
              <a:gd name="connsiteY100" fmla="*/ 3550095 h 5604001"/>
              <a:gd name="connsiteX101" fmla="*/ 1115314 w 6293294"/>
              <a:gd name="connsiteY101" fmla="*/ 3560509 h 5604001"/>
              <a:gd name="connsiteX102" fmla="*/ 3879215 w 6293294"/>
              <a:gd name="connsiteY102" fmla="*/ 3709416 h 5604001"/>
              <a:gd name="connsiteX103" fmla="*/ 3958844 w 6293294"/>
              <a:gd name="connsiteY103" fmla="*/ 3712909 h 5604001"/>
              <a:gd name="connsiteX104" fmla="*/ 4041965 w 6293294"/>
              <a:gd name="connsiteY104" fmla="*/ 3702495 h 5604001"/>
              <a:gd name="connsiteX105" fmla="*/ 4121658 w 6293294"/>
              <a:gd name="connsiteY105" fmla="*/ 3685223 h 5604001"/>
              <a:gd name="connsiteX106" fmla="*/ 4197858 w 6293294"/>
              <a:gd name="connsiteY106" fmla="*/ 3660966 h 5604001"/>
              <a:gd name="connsiteX107" fmla="*/ 4242880 w 6293294"/>
              <a:gd name="connsiteY107" fmla="*/ 3751009 h 5604001"/>
              <a:gd name="connsiteX108" fmla="*/ 4246309 w 6293294"/>
              <a:gd name="connsiteY108" fmla="*/ 3778695 h 5604001"/>
              <a:gd name="connsiteX109" fmla="*/ 4277487 w 6293294"/>
              <a:gd name="connsiteY109" fmla="*/ 3841051 h 5604001"/>
              <a:gd name="connsiteX110" fmla="*/ 4222051 w 6293294"/>
              <a:gd name="connsiteY110" fmla="*/ 3927666 h 5604001"/>
              <a:gd name="connsiteX111" fmla="*/ 4228974 w 6293294"/>
              <a:gd name="connsiteY111" fmla="*/ 3969195 h 5604001"/>
              <a:gd name="connsiteX112" fmla="*/ 4183951 w 6293294"/>
              <a:gd name="connsiteY112" fmla="*/ 4080066 h 5604001"/>
              <a:gd name="connsiteX113" fmla="*/ 4152836 w 6293294"/>
              <a:gd name="connsiteY113" fmla="*/ 4097338 h 5604001"/>
              <a:gd name="connsiteX114" fmla="*/ 4128580 w 6293294"/>
              <a:gd name="connsiteY114" fmla="*/ 4100830 h 5604001"/>
              <a:gd name="connsiteX115" fmla="*/ 4100830 w 6293294"/>
              <a:gd name="connsiteY115" fmla="*/ 4149344 h 5604001"/>
              <a:gd name="connsiteX116" fmla="*/ 4021201 w 6293294"/>
              <a:gd name="connsiteY116" fmla="*/ 4242816 h 5604001"/>
              <a:gd name="connsiteX117" fmla="*/ 3976180 w 6293294"/>
              <a:gd name="connsiteY117" fmla="*/ 4253230 h 5604001"/>
              <a:gd name="connsiteX118" fmla="*/ 3899980 w 6293294"/>
              <a:gd name="connsiteY118" fmla="*/ 4215130 h 5604001"/>
              <a:gd name="connsiteX119" fmla="*/ 3799522 w 6293294"/>
              <a:gd name="connsiteY119" fmla="*/ 4305173 h 5604001"/>
              <a:gd name="connsiteX120" fmla="*/ 3699065 w 6293294"/>
              <a:gd name="connsiteY120" fmla="*/ 4270566 h 5604001"/>
              <a:gd name="connsiteX121" fmla="*/ 3761422 w 6293294"/>
              <a:gd name="connsiteY121" fmla="*/ 4253230 h 5604001"/>
              <a:gd name="connsiteX122" fmla="*/ 3754501 w 6293294"/>
              <a:gd name="connsiteY122" fmla="*/ 4249738 h 5604001"/>
              <a:gd name="connsiteX123" fmla="*/ 3692144 w 6293294"/>
              <a:gd name="connsiteY123" fmla="*/ 4260152 h 5604001"/>
              <a:gd name="connsiteX124" fmla="*/ 3615944 w 6293294"/>
              <a:gd name="connsiteY124" fmla="*/ 4159695 h 5604001"/>
              <a:gd name="connsiteX125" fmla="*/ 3577844 w 6293294"/>
              <a:gd name="connsiteY125" fmla="*/ 4010787 h 5604001"/>
              <a:gd name="connsiteX126" fmla="*/ 3480880 w 6293294"/>
              <a:gd name="connsiteY126" fmla="*/ 3910330 h 5604001"/>
              <a:gd name="connsiteX127" fmla="*/ 3397758 w 6293294"/>
              <a:gd name="connsiteY127" fmla="*/ 3882644 h 5604001"/>
              <a:gd name="connsiteX128" fmla="*/ 3331972 w 6293294"/>
              <a:gd name="connsiteY128" fmla="*/ 3889566 h 5604001"/>
              <a:gd name="connsiteX129" fmla="*/ 3293872 w 6293294"/>
              <a:gd name="connsiteY129" fmla="*/ 3858387 h 5604001"/>
              <a:gd name="connsiteX130" fmla="*/ 3092958 w 6293294"/>
              <a:gd name="connsiteY130" fmla="*/ 3692144 h 5604001"/>
              <a:gd name="connsiteX131" fmla="*/ 3002915 w 6293294"/>
              <a:gd name="connsiteY131" fmla="*/ 3605530 h 5604001"/>
              <a:gd name="connsiteX132" fmla="*/ 2971737 w 6293294"/>
              <a:gd name="connsiteY132" fmla="*/ 3518980 h 5604001"/>
              <a:gd name="connsiteX133" fmla="*/ 3092958 w 6293294"/>
              <a:gd name="connsiteY133" fmla="*/ 3574351 h 5604001"/>
              <a:gd name="connsiteX134" fmla="*/ 3141472 w 6293294"/>
              <a:gd name="connsiteY134" fmla="*/ 3567430 h 5604001"/>
              <a:gd name="connsiteX135" fmla="*/ 3162237 w 6293294"/>
              <a:gd name="connsiteY135" fmla="*/ 3595180 h 5604001"/>
              <a:gd name="connsiteX136" fmla="*/ 3137980 w 6293294"/>
              <a:gd name="connsiteY136" fmla="*/ 3622866 h 5604001"/>
              <a:gd name="connsiteX137" fmla="*/ 3290380 w 6293294"/>
              <a:gd name="connsiteY137" fmla="*/ 3747516 h 5604001"/>
              <a:gd name="connsiteX138" fmla="*/ 3352737 w 6293294"/>
              <a:gd name="connsiteY138" fmla="*/ 3716401 h 5604001"/>
              <a:gd name="connsiteX139" fmla="*/ 3442780 w 6293294"/>
              <a:gd name="connsiteY139" fmla="*/ 3789109 h 5604001"/>
              <a:gd name="connsiteX140" fmla="*/ 3574415 w 6293294"/>
              <a:gd name="connsiteY140" fmla="*/ 3854895 h 5604001"/>
              <a:gd name="connsiteX141" fmla="*/ 3588258 w 6293294"/>
              <a:gd name="connsiteY141" fmla="*/ 3851466 h 5604001"/>
              <a:gd name="connsiteX142" fmla="*/ 3359658 w 6293294"/>
              <a:gd name="connsiteY142" fmla="*/ 3709416 h 5604001"/>
              <a:gd name="connsiteX143" fmla="*/ 3394265 w 6293294"/>
              <a:gd name="connsiteY143" fmla="*/ 3602101 h 5604001"/>
              <a:gd name="connsiteX144" fmla="*/ 3512058 w 6293294"/>
              <a:gd name="connsiteY144" fmla="*/ 3501644 h 5604001"/>
              <a:gd name="connsiteX145" fmla="*/ 3879215 w 6293294"/>
              <a:gd name="connsiteY145" fmla="*/ 3709416 h 5604001"/>
              <a:gd name="connsiteX146" fmla="*/ 5437759 w 6293294"/>
              <a:gd name="connsiteY146" fmla="*/ 3543173 h 5604001"/>
              <a:gd name="connsiteX147" fmla="*/ 5365051 w 6293294"/>
              <a:gd name="connsiteY147" fmla="*/ 3473895 h 5604001"/>
              <a:gd name="connsiteX148" fmla="*/ 5365051 w 6293294"/>
              <a:gd name="connsiteY148" fmla="*/ 3439287 h 5604001"/>
              <a:gd name="connsiteX149" fmla="*/ 5437759 w 6293294"/>
              <a:gd name="connsiteY149" fmla="*/ 3543173 h 5604001"/>
              <a:gd name="connsiteX150" fmla="*/ 4429887 w 6293294"/>
              <a:gd name="connsiteY150" fmla="*/ 3460051 h 5604001"/>
              <a:gd name="connsiteX151" fmla="*/ 4499166 w 6293294"/>
              <a:gd name="connsiteY151" fmla="*/ 3508566 h 5604001"/>
              <a:gd name="connsiteX152" fmla="*/ 4533774 w 6293294"/>
              <a:gd name="connsiteY152" fmla="*/ 3577844 h 5604001"/>
              <a:gd name="connsiteX153" fmla="*/ 4582287 w 6293294"/>
              <a:gd name="connsiteY153" fmla="*/ 3598609 h 5604001"/>
              <a:gd name="connsiteX154" fmla="*/ 4648074 w 6293294"/>
              <a:gd name="connsiteY154" fmla="*/ 3543173 h 5604001"/>
              <a:gd name="connsiteX155" fmla="*/ 4700016 w 6293294"/>
              <a:gd name="connsiteY155" fmla="*/ 3529330 h 5604001"/>
              <a:gd name="connsiteX156" fmla="*/ 4765866 w 6293294"/>
              <a:gd name="connsiteY156" fmla="*/ 3480880 h 5604001"/>
              <a:gd name="connsiteX157" fmla="*/ 4894009 w 6293294"/>
              <a:gd name="connsiteY157" fmla="*/ 3446209 h 5604001"/>
              <a:gd name="connsiteX158" fmla="*/ 4887087 w 6293294"/>
              <a:gd name="connsiteY158" fmla="*/ 3463544 h 5604001"/>
              <a:gd name="connsiteX159" fmla="*/ 4855909 w 6293294"/>
              <a:gd name="connsiteY159" fmla="*/ 3494723 h 5604001"/>
              <a:gd name="connsiteX160" fmla="*/ 4814316 w 6293294"/>
              <a:gd name="connsiteY160" fmla="*/ 3532823 h 5604001"/>
              <a:gd name="connsiteX161" fmla="*/ 4828223 w 6293294"/>
              <a:gd name="connsiteY161" fmla="*/ 3570923 h 5604001"/>
              <a:gd name="connsiteX162" fmla="*/ 4765866 w 6293294"/>
              <a:gd name="connsiteY162" fmla="*/ 3609023 h 5604001"/>
              <a:gd name="connsiteX163" fmla="*/ 4752023 w 6293294"/>
              <a:gd name="connsiteY163" fmla="*/ 3591687 h 5604001"/>
              <a:gd name="connsiteX164" fmla="*/ 4727766 w 6293294"/>
              <a:gd name="connsiteY164" fmla="*/ 3626295 h 5604001"/>
              <a:gd name="connsiteX165" fmla="*/ 4606544 w 6293294"/>
              <a:gd name="connsiteY165" fmla="*/ 3685223 h 5604001"/>
              <a:gd name="connsiteX166" fmla="*/ 4568444 w 6293294"/>
              <a:gd name="connsiteY166" fmla="*/ 3678301 h 5604001"/>
              <a:gd name="connsiteX167" fmla="*/ 4537266 w 6293294"/>
              <a:gd name="connsiteY167" fmla="*/ 3664395 h 5604001"/>
              <a:gd name="connsiteX168" fmla="*/ 4519930 w 6293294"/>
              <a:gd name="connsiteY168" fmla="*/ 3612451 h 5604001"/>
              <a:gd name="connsiteX169" fmla="*/ 4457574 w 6293294"/>
              <a:gd name="connsiteY169" fmla="*/ 3567430 h 5604001"/>
              <a:gd name="connsiteX170" fmla="*/ 4412551 w 6293294"/>
              <a:gd name="connsiteY170" fmla="*/ 3574351 h 5604001"/>
              <a:gd name="connsiteX171" fmla="*/ 4384866 w 6293294"/>
              <a:gd name="connsiteY171" fmla="*/ 3550095 h 5604001"/>
              <a:gd name="connsiteX172" fmla="*/ 4280980 w 6293294"/>
              <a:gd name="connsiteY172" fmla="*/ 3536251 h 5604001"/>
              <a:gd name="connsiteX173" fmla="*/ 4332923 w 6293294"/>
              <a:gd name="connsiteY173" fmla="*/ 3515487 h 5604001"/>
              <a:gd name="connsiteX174" fmla="*/ 4353687 w 6293294"/>
              <a:gd name="connsiteY174" fmla="*/ 3484309 h 5604001"/>
              <a:gd name="connsiteX175" fmla="*/ 4419474 w 6293294"/>
              <a:gd name="connsiteY175" fmla="*/ 3421951 h 5604001"/>
              <a:gd name="connsiteX176" fmla="*/ 4426395 w 6293294"/>
              <a:gd name="connsiteY176" fmla="*/ 3404680 h 5604001"/>
              <a:gd name="connsiteX177" fmla="*/ 4429887 w 6293294"/>
              <a:gd name="connsiteY177" fmla="*/ 3460051 h 5604001"/>
              <a:gd name="connsiteX178" fmla="*/ 3924236 w 6293294"/>
              <a:gd name="connsiteY178" fmla="*/ 3615944 h 5604001"/>
              <a:gd name="connsiteX179" fmla="*/ 4000436 w 6293294"/>
              <a:gd name="connsiteY179" fmla="*/ 3619373 h 5604001"/>
              <a:gd name="connsiteX180" fmla="*/ 4097401 w 6293294"/>
              <a:gd name="connsiteY180" fmla="*/ 3605530 h 5604001"/>
              <a:gd name="connsiteX181" fmla="*/ 4183951 w 6293294"/>
              <a:gd name="connsiteY181" fmla="*/ 3581273 h 5604001"/>
              <a:gd name="connsiteX182" fmla="*/ 4263644 w 6293294"/>
              <a:gd name="connsiteY182" fmla="*/ 3550095 h 5604001"/>
              <a:gd name="connsiteX183" fmla="*/ 4343274 w 6293294"/>
              <a:gd name="connsiteY183" fmla="*/ 3557080 h 5604001"/>
              <a:gd name="connsiteX184" fmla="*/ 4377944 w 6293294"/>
              <a:gd name="connsiteY184" fmla="*/ 3577844 h 5604001"/>
              <a:gd name="connsiteX185" fmla="*/ 3938080 w 6293294"/>
              <a:gd name="connsiteY185" fmla="*/ 3674809 h 5604001"/>
              <a:gd name="connsiteX186" fmla="*/ 3719894 w 6293294"/>
              <a:gd name="connsiteY186" fmla="*/ 3622866 h 5604001"/>
              <a:gd name="connsiteX187" fmla="*/ 3529394 w 6293294"/>
              <a:gd name="connsiteY187" fmla="*/ 3498151 h 5604001"/>
              <a:gd name="connsiteX188" fmla="*/ 3494722 w 6293294"/>
              <a:gd name="connsiteY188" fmla="*/ 3421951 h 5604001"/>
              <a:gd name="connsiteX189" fmla="*/ 3557080 w 6293294"/>
              <a:gd name="connsiteY189" fmla="*/ 3404680 h 5604001"/>
              <a:gd name="connsiteX190" fmla="*/ 3924236 w 6293294"/>
              <a:gd name="connsiteY190" fmla="*/ 3615944 h 5604001"/>
              <a:gd name="connsiteX191" fmla="*/ 1911921 w 6293294"/>
              <a:gd name="connsiteY191" fmla="*/ 3460051 h 5604001"/>
              <a:gd name="connsiteX192" fmla="*/ 1956943 w 6293294"/>
              <a:gd name="connsiteY192" fmla="*/ 3577844 h 5604001"/>
              <a:gd name="connsiteX193" fmla="*/ 1946529 w 6293294"/>
              <a:gd name="connsiteY193" fmla="*/ 3650551 h 5604001"/>
              <a:gd name="connsiteX194" fmla="*/ 1922272 w 6293294"/>
              <a:gd name="connsiteY194" fmla="*/ 3705987 h 5604001"/>
              <a:gd name="connsiteX195" fmla="*/ 1946529 w 6293294"/>
              <a:gd name="connsiteY195" fmla="*/ 3785616 h 5604001"/>
              <a:gd name="connsiteX196" fmla="*/ 1863408 w 6293294"/>
              <a:gd name="connsiteY196" fmla="*/ 3692144 h 5604001"/>
              <a:gd name="connsiteX197" fmla="*/ 1832229 w 6293294"/>
              <a:gd name="connsiteY197" fmla="*/ 3529330 h 5604001"/>
              <a:gd name="connsiteX198" fmla="*/ 1832229 w 6293294"/>
              <a:gd name="connsiteY198" fmla="*/ 3470466 h 5604001"/>
              <a:gd name="connsiteX199" fmla="*/ 1898015 w 6293294"/>
              <a:gd name="connsiteY199" fmla="*/ 3383851 h 5604001"/>
              <a:gd name="connsiteX200" fmla="*/ 1911921 w 6293294"/>
              <a:gd name="connsiteY200" fmla="*/ 3460051 h 5604001"/>
              <a:gd name="connsiteX201" fmla="*/ 4772787 w 6293294"/>
              <a:gd name="connsiteY201" fmla="*/ 3383851 h 5604001"/>
              <a:gd name="connsiteX202" fmla="*/ 4755451 w 6293294"/>
              <a:gd name="connsiteY202" fmla="*/ 3383851 h 5604001"/>
              <a:gd name="connsiteX203" fmla="*/ 4620387 w 6293294"/>
              <a:gd name="connsiteY203" fmla="*/ 3466973 h 5604001"/>
              <a:gd name="connsiteX204" fmla="*/ 4741609 w 6293294"/>
              <a:gd name="connsiteY204" fmla="*/ 3380423 h 5604001"/>
              <a:gd name="connsiteX205" fmla="*/ 4772787 w 6293294"/>
              <a:gd name="connsiteY205" fmla="*/ 3383851 h 5604001"/>
              <a:gd name="connsiteX206" fmla="*/ 4700016 w 6293294"/>
              <a:gd name="connsiteY206" fmla="*/ 3380423 h 5604001"/>
              <a:gd name="connsiteX207" fmla="*/ 4627309 w 6293294"/>
              <a:gd name="connsiteY207" fmla="*/ 3421951 h 5604001"/>
              <a:gd name="connsiteX208" fmla="*/ 4689666 w 6293294"/>
              <a:gd name="connsiteY208" fmla="*/ 3380423 h 5604001"/>
              <a:gd name="connsiteX209" fmla="*/ 4700016 w 6293294"/>
              <a:gd name="connsiteY209" fmla="*/ 3380423 h 5604001"/>
              <a:gd name="connsiteX210" fmla="*/ 2919794 w 6293294"/>
              <a:gd name="connsiteY210" fmla="*/ 3480880 h 5604001"/>
              <a:gd name="connsiteX211" fmla="*/ 2968308 w 6293294"/>
              <a:gd name="connsiteY211" fmla="*/ 3577844 h 5604001"/>
              <a:gd name="connsiteX212" fmla="*/ 3030601 w 6293294"/>
              <a:gd name="connsiteY212" fmla="*/ 3695573 h 5604001"/>
              <a:gd name="connsiteX213" fmla="*/ 3086037 w 6293294"/>
              <a:gd name="connsiteY213" fmla="*/ 3723323 h 5604001"/>
              <a:gd name="connsiteX214" fmla="*/ 3221101 w 6293294"/>
              <a:gd name="connsiteY214" fmla="*/ 3792601 h 5604001"/>
              <a:gd name="connsiteX215" fmla="*/ 3273044 w 6293294"/>
              <a:gd name="connsiteY215" fmla="*/ 3896487 h 5604001"/>
              <a:gd name="connsiteX216" fmla="*/ 3331972 w 6293294"/>
              <a:gd name="connsiteY216" fmla="*/ 3920744 h 5604001"/>
              <a:gd name="connsiteX217" fmla="*/ 3401187 w 6293294"/>
              <a:gd name="connsiteY217" fmla="*/ 3913823 h 5604001"/>
              <a:gd name="connsiteX218" fmla="*/ 3550158 w 6293294"/>
              <a:gd name="connsiteY218" fmla="*/ 4024630 h 5604001"/>
              <a:gd name="connsiteX219" fmla="*/ 3629787 w 6293294"/>
              <a:gd name="connsiteY219" fmla="*/ 4253230 h 5604001"/>
              <a:gd name="connsiteX220" fmla="*/ 3615944 w 6293294"/>
              <a:gd name="connsiteY220" fmla="*/ 4253230 h 5604001"/>
              <a:gd name="connsiteX221" fmla="*/ 3137980 w 6293294"/>
              <a:gd name="connsiteY221" fmla="*/ 3896487 h 5604001"/>
              <a:gd name="connsiteX222" fmla="*/ 2819337 w 6293294"/>
              <a:gd name="connsiteY222" fmla="*/ 3345751 h 5604001"/>
              <a:gd name="connsiteX223" fmla="*/ 2919794 w 6293294"/>
              <a:gd name="connsiteY223" fmla="*/ 3480880 h 5604001"/>
              <a:gd name="connsiteX224" fmla="*/ 5091430 w 6293294"/>
              <a:gd name="connsiteY224" fmla="*/ 3342323 h 5604001"/>
              <a:gd name="connsiteX225" fmla="*/ 5164137 w 6293294"/>
              <a:gd name="connsiteY225" fmla="*/ 3466973 h 5604001"/>
              <a:gd name="connsiteX226" fmla="*/ 5153787 w 6293294"/>
              <a:gd name="connsiteY226" fmla="*/ 3494723 h 5604001"/>
              <a:gd name="connsiteX227" fmla="*/ 5209159 w 6293294"/>
              <a:gd name="connsiteY227" fmla="*/ 3550095 h 5604001"/>
              <a:gd name="connsiteX228" fmla="*/ 5209159 w 6293294"/>
              <a:gd name="connsiteY228" fmla="*/ 3577844 h 5604001"/>
              <a:gd name="connsiteX229" fmla="*/ 5191887 w 6293294"/>
              <a:gd name="connsiteY229" fmla="*/ 3577844 h 5604001"/>
              <a:gd name="connsiteX230" fmla="*/ 5101844 w 6293294"/>
              <a:gd name="connsiteY230" fmla="*/ 3435858 h 5604001"/>
              <a:gd name="connsiteX231" fmla="*/ 5067174 w 6293294"/>
              <a:gd name="connsiteY231" fmla="*/ 3331909 h 5604001"/>
              <a:gd name="connsiteX232" fmla="*/ 5091430 w 6293294"/>
              <a:gd name="connsiteY232" fmla="*/ 3342323 h 5604001"/>
              <a:gd name="connsiteX233" fmla="*/ 5645595 w 6293294"/>
              <a:gd name="connsiteY233" fmla="*/ 3331909 h 5604001"/>
              <a:gd name="connsiteX234" fmla="*/ 5524374 w 6293294"/>
              <a:gd name="connsiteY234" fmla="*/ 3290380 h 5604001"/>
              <a:gd name="connsiteX235" fmla="*/ 5645595 w 6293294"/>
              <a:gd name="connsiteY235" fmla="*/ 3331909 h 5604001"/>
              <a:gd name="connsiteX236" fmla="*/ 5042916 w 6293294"/>
              <a:gd name="connsiteY236" fmla="*/ 3314573 h 5604001"/>
              <a:gd name="connsiteX237" fmla="*/ 5029074 w 6293294"/>
              <a:gd name="connsiteY237" fmla="*/ 3380423 h 5604001"/>
              <a:gd name="connsiteX238" fmla="*/ 5091430 w 6293294"/>
              <a:gd name="connsiteY238" fmla="*/ 3591687 h 5604001"/>
              <a:gd name="connsiteX239" fmla="*/ 5067174 w 6293294"/>
              <a:gd name="connsiteY239" fmla="*/ 3647123 h 5604001"/>
              <a:gd name="connsiteX240" fmla="*/ 5053330 w 6293294"/>
              <a:gd name="connsiteY240" fmla="*/ 3726751 h 5604001"/>
              <a:gd name="connsiteX241" fmla="*/ 5056759 w 6293294"/>
              <a:gd name="connsiteY241" fmla="*/ 3733673 h 5604001"/>
              <a:gd name="connsiteX242" fmla="*/ 5094859 w 6293294"/>
              <a:gd name="connsiteY242" fmla="*/ 3605530 h 5604001"/>
              <a:gd name="connsiteX243" fmla="*/ 5261166 w 6293294"/>
              <a:gd name="connsiteY243" fmla="*/ 3917251 h 5604001"/>
              <a:gd name="connsiteX244" fmla="*/ 5333874 w 6293294"/>
              <a:gd name="connsiteY244" fmla="*/ 4187444 h 5604001"/>
              <a:gd name="connsiteX245" fmla="*/ 5340795 w 6293294"/>
              <a:gd name="connsiteY245" fmla="*/ 4163187 h 5604001"/>
              <a:gd name="connsiteX246" fmla="*/ 5306187 w 6293294"/>
              <a:gd name="connsiteY246" fmla="*/ 4024630 h 5604001"/>
              <a:gd name="connsiteX247" fmla="*/ 5219574 w 6293294"/>
              <a:gd name="connsiteY247" fmla="*/ 3813366 h 5604001"/>
              <a:gd name="connsiteX248" fmla="*/ 5042916 w 6293294"/>
              <a:gd name="connsiteY248" fmla="*/ 3394266 h 5604001"/>
              <a:gd name="connsiteX249" fmla="*/ 5049837 w 6293294"/>
              <a:gd name="connsiteY249" fmla="*/ 3318066 h 5604001"/>
              <a:gd name="connsiteX250" fmla="*/ 5056759 w 6293294"/>
              <a:gd name="connsiteY250" fmla="*/ 3328480 h 5604001"/>
              <a:gd name="connsiteX251" fmla="*/ 5084509 w 6293294"/>
              <a:gd name="connsiteY251" fmla="*/ 3470466 h 5604001"/>
              <a:gd name="connsiteX252" fmla="*/ 5101844 w 6293294"/>
              <a:gd name="connsiteY252" fmla="*/ 3529330 h 5604001"/>
              <a:gd name="connsiteX253" fmla="*/ 5184966 w 6293294"/>
              <a:gd name="connsiteY253" fmla="*/ 3595180 h 5604001"/>
              <a:gd name="connsiteX254" fmla="*/ 5205730 w 6293294"/>
              <a:gd name="connsiteY254" fmla="*/ 3602101 h 5604001"/>
              <a:gd name="connsiteX255" fmla="*/ 5233416 w 6293294"/>
              <a:gd name="connsiteY255" fmla="*/ 3591687 h 5604001"/>
              <a:gd name="connsiteX256" fmla="*/ 5354637 w 6293294"/>
              <a:gd name="connsiteY256" fmla="*/ 3678301 h 5604001"/>
              <a:gd name="connsiteX257" fmla="*/ 5371974 w 6293294"/>
              <a:gd name="connsiteY257" fmla="*/ 3702495 h 5604001"/>
              <a:gd name="connsiteX258" fmla="*/ 5406581 w 6293294"/>
              <a:gd name="connsiteY258" fmla="*/ 3768344 h 5604001"/>
              <a:gd name="connsiteX259" fmla="*/ 5392737 w 6293294"/>
              <a:gd name="connsiteY259" fmla="*/ 3802951 h 5604001"/>
              <a:gd name="connsiteX260" fmla="*/ 5441251 w 6293294"/>
              <a:gd name="connsiteY260" fmla="*/ 3861816 h 5604001"/>
              <a:gd name="connsiteX261" fmla="*/ 5486274 w 6293294"/>
              <a:gd name="connsiteY261" fmla="*/ 3948430 h 5604001"/>
              <a:gd name="connsiteX262" fmla="*/ 5462016 w 6293294"/>
              <a:gd name="connsiteY262" fmla="*/ 3955351 h 5604001"/>
              <a:gd name="connsiteX263" fmla="*/ 5496687 w 6293294"/>
              <a:gd name="connsiteY263" fmla="*/ 4028123 h 5604001"/>
              <a:gd name="connsiteX264" fmla="*/ 5496687 w 6293294"/>
              <a:gd name="connsiteY264" fmla="*/ 4100830 h 5604001"/>
              <a:gd name="connsiteX265" fmla="*/ 5468937 w 6293294"/>
              <a:gd name="connsiteY265" fmla="*/ 4125087 h 5604001"/>
              <a:gd name="connsiteX266" fmla="*/ 5486274 w 6293294"/>
              <a:gd name="connsiteY266" fmla="*/ 4204716 h 5604001"/>
              <a:gd name="connsiteX267" fmla="*/ 5462016 w 6293294"/>
              <a:gd name="connsiteY267" fmla="*/ 4246309 h 5604001"/>
              <a:gd name="connsiteX268" fmla="*/ 5472430 w 6293294"/>
              <a:gd name="connsiteY268" fmla="*/ 4312095 h 5604001"/>
              <a:gd name="connsiteX269" fmla="*/ 5458587 w 6293294"/>
              <a:gd name="connsiteY269" fmla="*/ 4280916 h 5604001"/>
              <a:gd name="connsiteX270" fmla="*/ 5420487 w 6293294"/>
              <a:gd name="connsiteY270" fmla="*/ 4242816 h 5604001"/>
              <a:gd name="connsiteX271" fmla="*/ 5385816 w 6293294"/>
              <a:gd name="connsiteY271" fmla="*/ 4284409 h 5604001"/>
              <a:gd name="connsiteX272" fmla="*/ 5344287 w 6293294"/>
              <a:gd name="connsiteY272" fmla="*/ 4239387 h 5604001"/>
              <a:gd name="connsiteX273" fmla="*/ 5292281 w 6293294"/>
              <a:gd name="connsiteY273" fmla="*/ 4156266 h 5604001"/>
              <a:gd name="connsiteX274" fmla="*/ 5257674 w 6293294"/>
              <a:gd name="connsiteY274" fmla="*/ 4180459 h 5604001"/>
              <a:gd name="connsiteX275" fmla="*/ 5153787 w 6293294"/>
              <a:gd name="connsiteY275" fmla="*/ 4073144 h 5604001"/>
              <a:gd name="connsiteX276" fmla="*/ 5132959 w 6293294"/>
              <a:gd name="connsiteY276" fmla="*/ 4080066 h 5604001"/>
              <a:gd name="connsiteX277" fmla="*/ 5056759 w 6293294"/>
              <a:gd name="connsiteY277" fmla="*/ 3986530 h 5604001"/>
              <a:gd name="connsiteX278" fmla="*/ 5032566 w 6293294"/>
              <a:gd name="connsiteY278" fmla="*/ 4003866 h 5604001"/>
              <a:gd name="connsiteX279" fmla="*/ 5018659 w 6293294"/>
              <a:gd name="connsiteY279" fmla="*/ 3854895 h 5604001"/>
              <a:gd name="connsiteX280" fmla="*/ 4997895 w 6293294"/>
              <a:gd name="connsiteY280" fmla="*/ 3834130 h 5604001"/>
              <a:gd name="connsiteX281" fmla="*/ 4928616 w 6293294"/>
              <a:gd name="connsiteY281" fmla="*/ 3681730 h 5604001"/>
              <a:gd name="connsiteX282" fmla="*/ 4928616 w 6293294"/>
              <a:gd name="connsiteY282" fmla="*/ 3612451 h 5604001"/>
              <a:gd name="connsiteX283" fmla="*/ 4939030 w 6293294"/>
              <a:gd name="connsiteY283" fmla="*/ 3529330 h 5604001"/>
              <a:gd name="connsiteX284" fmla="*/ 4956366 w 6293294"/>
              <a:gd name="connsiteY284" fmla="*/ 3404680 h 5604001"/>
              <a:gd name="connsiteX285" fmla="*/ 5022151 w 6293294"/>
              <a:gd name="connsiteY285" fmla="*/ 3279966 h 5604001"/>
              <a:gd name="connsiteX286" fmla="*/ 5042916 w 6293294"/>
              <a:gd name="connsiteY286" fmla="*/ 3314573 h 5604001"/>
              <a:gd name="connsiteX287" fmla="*/ 4959795 w 6293294"/>
              <a:gd name="connsiteY287" fmla="*/ 3363087 h 5604001"/>
              <a:gd name="connsiteX288" fmla="*/ 4956366 w 6293294"/>
              <a:gd name="connsiteY288" fmla="*/ 3321558 h 5604001"/>
              <a:gd name="connsiteX289" fmla="*/ 4942523 w 6293294"/>
              <a:gd name="connsiteY289" fmla="*/ 3380423 h 5604001"/>
              <a:gd name="connsiteX290" fmla="*/ 4835144 w 6293294"/>
              <a:gd name="connsiteY290" fmla="*/ 3456623 h 5604001"/>
              <a:gd name="connsiteX291" fmla="*/ 4779709 w 6293294"/>
              <a:gd name="connsiteY291" fmla="*/ 3456623 h 5604001"/>
              <a:gd name="connsiteX292" fmla="*/ 4817809 w 6293294"/>
              <a:gd name="connsiteY292" fmla="*/ 3432366 h 5604001"/>
              <a:gd name="connsiteX293" fmla="*/ 4828223 w 6293294"/>
              <a:gd name="connsiteY293" fmla="*/ 3404680 h 5604001"/>
              <a:gd name="connsiteX294" fmla="*/ 4862830 w 6293294"/>
              <a:gd name="connsiteY294" fmla="*/ 3363087 h 5604001"/>
              <a:gd name="connsiteX295" fmla="*/ 4914774 w 6293294"/>
              <a:gd name="connsiteY295" fmla="*/ 3342323 h 5604001"/>
              <a:gd name="connsiteX296" fmla="*/ 5015230 w 6293294"/>
              <a:gd name="connsiteY296" fmla="*/ 3273044 h 5604001"/>
              <a:gd name="connsiteX297" fmla="*/ 4959795 w 6293294"/>
              <a:gd name="connsiteY297" fmla="*/ 3363087 h 5604001"/>
              <a:gd name="connsiteX298" fmla="*/ 1818386 w 6293294"/>
              <a:gd name="connsiteY298" fmla="*/ 3397758 h 5604001"/>
              <a:gd name="connsiteX299" fmla="*/ 1804543 w 6293294"/>
              <a:gd name="connsiteY299" fmla="*/ 3477387 h 5604001"/>
              <a:gd name="connsiteX300" fmla="*/ 1624394 w 6293294"/>
              <a:gd name="connsiteY300" fmla="*/ 3705987 h 5604001"/>
              <a:gd name="connsiteX301" fmla="*/ 1371600 w 6293294"/>
              <a:gd name="connsiteY301" fmla="*/ 3934587 h 5604001"/>
              <a:gd name="connsiteX302" fmla="*/ 1298829 w 6293294"/>
              <a:gd name="connsiteY302" fmla="*/ 3941509 h 5604001"/>
              <a:gd name="connsiteX303" fmla="*/ 1219200 w 6293294"/>
              <a:gd name="connsiteY303" fmla="*/ 3965766 h 5604001"/>
              <a:gd name="connsiteX304" fmla="*/ 1170686 w 6293294"/>
              <a:gd name="connsiteY304" fmla="*/ 3965766 h 5604001"/>
              <a:gd name="connsiteX305" fmla="*/ 1132586 w 6293294"/>
              <a:gd name="connsiteY305" fmla="*/ 3983038 h 5604001"/>
              <a:gd name="connsiteX306" fmla="*/ 952500 w 6293294"/>
              <a:gd name="connsiteY306" fmla="*/ 4138930 h 5604001"/>
              <a:gd name="connsiteX307" fmla="*/ 924814 w 6293294"/>
              <a:gd name="connsiteY307" fmla="*/ 4083495 h 5604001"/>
              <a:gd name="connsiteX308" fmla="*/ 869378 w 6293294"/>
              <a:gd name="connsiteY308" fmla="*/ 4097338 h 5604001"/>
              <a:gd name="connsiteX309" fmla="*/ 737743 w 6293294"/>
              <a:gd name="connsiteY309" fmla="*/ 4118166 h 5604001"/>
              <a:gd name="connsiteX310" fmla="*/ 689292 w 6293294"/>
              <a:gd name="connsiteY310" fmla="*/ 4062730 h 5604001"/>
              <a:gd name="connsiteX311" fmla="*/ 519557 w 6293294"/>
              <a:gd name="connsiteY311" fmla="*/ 4090416 h 5604001"/>
              <a:gd name="connsiteX312" fmla="*/ 415671 w 6293294"/>
              <a:gd name="connsiteY312" fmla="*/ 4003866 h 5604001"/>
              <a:gd name="connsiteX313" fmla="*/ 273621 w 6293294"/>
              <a:gd name="connsiteY313" fmla="*/ 4045395 h 5604001"/>
              <a:gd name="connsiteX314" fmla="*/ 190500 w 6293294"/>
              <a:gd name="connsiteY314" fmla="*/ 4048887 h 5604001"/>
              <a:gd name="connsiteX315" fmla="*/ 162814 w 6293294"/>
              <a:gd name="connsiteY315" fmla="*/ 4017709 h 5604001"/>
              <a:gd name="connsiteX316" fmla="*/ 183578 w 6293294"/>
              <a:gd name="connsiteY316" fmla="*/ 3965766 h 5604001"/>
              <a:gd name="connsiteX317" fmla="*/ 155892 w 6293294"/>
              <a:gd name="connsiteY317" fmla="*/ 3948430 h 5604001"/>
              <a:gd name="connsiteX318" fmla="*/ 83121 w 6293294"/>
              <a:gd name="connsiteY318" fmla="*/ 3951923 h 5604001"/>
              <a:gd name="connsiteX319" fmla="*/ 31178 w 6293294"/>
              <a:gd name="connsiteY319" fmla="*/ 3979609 h 5604001"/>
              <a:gd name="connsiteX320" fmla="*/ 31178 w 6293294"/>
              <a:gd name="connsiteY320" fmla="*/ 3969195 h 5604001"/>
              <a:gd name="connsiteX321" fmla="*/ 121221 w 6293294"/>
              <a:gd name="connsiteY321" fmla="*/ 3899916 h 5604001"/>
              <a:gd name="connsiteX322" fmla="*/ 121221 w 6293294"/>
              <a:gd name="connsiteY322" fmla="*/ 3861816 h 5604001"/>
              <a:gd name="connsiteX323" fmla="*/ 277114 w 6293294"/>
              <a:gd name="connsiteY323" fmla="*/ 3716401 h 5604001"/>
              <a:gd name="connsiteX324" fmla="*/ 259778 w 6293294"/>
              <a:gd name="connsiteY324" fmla="*/ 3685223 h 5604001"/>
              <a:gd name="connsiteX325" fmla="*/ 335978 w 6293294"/>
              <a:gd name="connsiteY325" fmla="*/ 3602101 h 5604001"/>
              <a:gd name="connsiteX326" fmla="*/ 398335 w 6293294"/>
              <a:gd name="connsiteY326" fmla="*/ 3570923 h 5604001"/>
              <a:gd name="connsiteX327" fmla="*/ 477964 w 6293294"/>
              <a:gd name="connsiteY327" fmla="*/ 3550095 h 5604001"/>
              <a:gd name="connsiteX328" fmla="*/ 488378 w 6293294"/>
              <a:gd name="connsiteY328" fmla="*/ 3536251 h 5604001"/>
              <a:gd name="connsiteX329" fmla="*/ 457200 w 6293294"/>
              <a:gd name="connsiteY329" fmla="*/ 3511995 h 5604001"/>
              <a:gd name="connsiteX330" fmla="*/ 696214 w 6293294"/>
              <a:gd name="connsiteY330" fmla="*/ 3442780 h 5604001"/>
              <a:gd name="connsiteX331" fmla="*/ 723900 w 6293294"/>
              <a:gd name="connsiteY331" fmla="*/ 3442780 h 5604001"/>
              <a:gd name="connsiteX332" fmla="*/ 741235 w 6293294"/>
              <a:gd name="connsiteY332" fmla="*/ 3453130 h 5604001"/>
              <a:gd name="connsiteX333" fmla="*/ 762000 w 6293294"/>
              <a:gd name="connsiteY333" fmla="*/ 3418523 h 5604001"/>
              <a:gd name="connsiteX334" fmla="*/ 810514 w 6293294"/>
              <a:gd name="connsiteY334" fmla="*/ 3363087 h 5604001"/>
              <a:gd name="connsiteX335" fmla="*/ 942086 w 6293294"/>
              <a:gd name="connsiteY335" fmla="*/ 3338830 h 5604001"/>
              <a:gd name="connsiteX336" fmla="*/ 1125664 w 6293294"/>
              <a:gd name="connsiteY336" fmla="*/ 3380423 h 5604001"/>
              <a:gd name="connsiteX337" fmla="*/ 1205357 w 6293294"/>
              <a:gd name="connsiteY337" fmla="*/ 3370009 h 5604001"/>
              <a:gd name="connsiteX338" fmla="*/ 1222629 w 6293294"/>
              <a:gd name="connsiteY338" fmla="*/ 3421951 h 5604001"/>
              <a:gd name="connsiteX339" fmla="*/ 1229551 w 6293294"/>
              <a:gd name="connsiteY339" fmla="*/ 3425444 h 5604001"/>
              <a:gd name="connsiteX340" fmla="*/ 1236535 w 6293294"/>
              <a:gd name="connsiteY340" fmla="*/ 3418523 h 5604001"/>
              <a:gd name="connsiteX341" fmla="*/ 1274635 w 6293294"/>
              <a:gd name="connsiteY341" fmla="*/ 3446209 h 5604001"/>
              <a:gd name="connsiteX342" fmla="*/ 1388872 w 6293294"/>
              <a:gd name="connsiteY342" fmla="*/ 3470466 h 5604001"/>
              <a:gd name="connsiteX343" fmla="*/ 1593278 w 6293294"/>
              <a:gd name="connsiteY343" fmla="*/ 3373501 h 5604001"/>
              <a:gd name="connsiteX344" fmla="*/ 1752600 w 6293294"/>
              <a:gd name="connsiteY344" fmla="*/ 3269551 h 5604001"/>
              <a:gd name="connsiteX345" fmla="*/ 1787208 w 6293294"/>
              <a:gd name="connsiteY345" fmla="*/ 3269551 h 5604001"/>
              <a:gd name="connsiteX346" fmla="*/ 1447800 w 6293294"/>
              <a:gd name="connsiteY346" fmla="*/ 3505073 h 5604001"/>
              <a:gd name="connsiteX347" fmla="*/ 1032129 w 6293294"/>
              <a:gd name="connsiteY347" fmla="*/ 3650551 h 5604001"/>
              <a:gd name="connsiteX348" fmla="*/ 955992 w 6293294"/>
              <a:gd name="connsiteY348" fmla="*/ 3674809 h 5604001"/>
              <a:gd name="connsiteX349" fmla="*/ 949008 w 6293294"/>
              <a:gd name="connsiteY349" fmla="*/ 3667887 h 5604001"/>
              <a:gd name="connsiteX350" fmla="*/ 890143 w 6293294"/>
              <a:gd name="connsiteY350" fmla="*/ 3692144 h 5604001"/>
              <a:gd name="connsiteX351" fmla="*/ 768921 w 6293294"/>
              <a:gd name="connsiteY351" fmla="*/ 3730244 h 5604001"/>
              <a:gd name="connsiteX352" fmla="*/ 654621 w 6293294"/>
              <a:gd name="connsiteY352" fmla="*/ 3789109 h 5604001"/>
              <a:gd name="connsiteX353" fmla="*/ 363728 w 6293294"/>
              <a:gd name="connsiteY353" fmla="*/ 3972687 h 5604001"/>
              <a:gd name="connsiteX354" fmla="*/ 349821 w 6293294"/>
              <a:gd name="connsiteY354" fmla="*/ 4007295 h 5604001"/>
              <a:gd name="connsiteX355" fmla="*/ 381000 w 6293294"/>
              <a:gd name="connsiteY355" fmla="*/ 3969195 h 5604001"/>
              <a:gd name="connsiteX356" fmla="*/ 654621 w 6293294"/>
              <a:gd name="connsiteY356" fmla="*/ 3806444 h 5604001"/>
              <a:gd name="connsiteX357" fmla="*/ 779335 w 6293294"/>
              <a:gd name="connsiteY357" fmla="*/ 3740595 h 5604001"/>
              <a:gd name="connsiteX358" fmla="*/ 935164 w 6293294"/>
              <a:gd name="connsiteY358" fmla="*/ 3702495 h 5604001"/>
              <a:gd name="connsiteX359" fmla="*/ 1056386 w 6293294"/>
              <a:gd name="connsiteY359" fmla="*/ 3671316 h 5604001"/>
              <a:gd name="connsiteX360" fmla="*/ 1371600 w 6293294"/>
              <a:gd name="connsiteY360" fmla="*/ 3564001 h 5604001"/>
              <a:gd name="connsiteX361" fmla="*/ 1336929 w 6293294"/>
              <a:gd name="connsiteY361" fmla="*/ 3629787 h 5604001"/>
              <a:gd name="connsiteX362" fmla="*/ 1257300 w 6293294"/>
              <a:gd name="connsiteY362" fmla="*/ 3785616 h 5604001"/>
              <a:gd name="connsiteX363" fmla="*/ 1364678 w 6293294"/>
              <a:gd name="connsiteY363" fmla="*/ 3619373 h 5604001"/>
              <a:gd name="connsiteX364" fmla="*/ 1388872 w 6293294"/>
              <a:gd name="connsiteY364" fmla="*/ 3557080 h 5604001"/>
              <a:gd name="connsiteX365" fmla="*/ 1773364 w 6293294"/>
              <a:gd name="connsiteY365" fmla="*/ 3307651 h 5604001"/>
              <a:gd name="connsiteX366" fmla="*/ 1794129 w 6293294"/>
              <a:gd name="connsiteY366" fmla="*/ 3269551 h 5604001"/>
              <a:gd name="connsiteX367" fmla="*/ 1863408 w 6293294"/>
              <a:gd name="connsiteY367" fmla="*/ 3248787 h 5604001"/>
              <a:gd name="connsiteX368" fmla="*/ 1818386 w 6293294"/>
              <a:gd name="connsiteY368" fmla="*/ 3397758 h 5604001"/>
              <a:gd name="connsiteX369" fmla="*/ 1894586 w 6293294"/>
              <a:gd name="connsiteY369" fmla="*/ 3370009 h 5604001"/>
              <a:gd name="connsiteX370" fmla="*/ 1835721 w 6293294"/>
              <a:gd name="connsiteY370" fmla="*/ 3442780 h 5604001"/>
              <a:gd name="connsiteX371" fmla="*/ 1884172 w 6293294"/>
              <a:gd name="connsiteY371" fmla="*/ 3241866 h 5604001"/>
              <a:gd name="connsiteX372" fmla="*/ 1894586 w 6293294"/>
              <a:gd name="connsiteY372" fmla="*/ 3370009 h 5604001"/>
              <a:gd name="connsiteX373" fmla="*/ 1749108 w 6293294"/>
              <a:gd name="connsiteY373" fmla="*/ 3266123 h 5604001"/>
              <a:gd name="connsiteX374" fmla="*/ 1392364 w 6293294"/>
              <a:gd name="connsiteY374" fmla="*/ 3435858 h 5604001"/>
              <a:gd name="connsiteX375" fmla="*/ 1260729 w 6293294"/>
              <a:gd name="connsiteY375" fmla="*/ 3387344 h 5604001"/>
              <a:gd name="connsiteX376" fmla="*/ 1330008 w 6293294"/>
              <a:gd name="connsiteY376" fmla="*/ 3352673 h 5604001"/>
              <a:gd name="connsiteX377" fmla="*/ 1399286 w 6293294"/>
              <a:gd name="connsiteY377" fmla="*/ 3359658 h 5604001"/>
              <a:gd name="connsiteX378" fmla="*/ 1426972 w 6293294"/>
              <a:gd name="connsiteY378" fmla="*/ 3356166 h 5604001"/>
              <a:gd name="connsiteX379" fmla="*/ 1440878 w 6293294"/>
              <a:gd name="connsiteY379" fmla="*/ 3321558 h 5604001"/>
              <a:gd name="connsiteX380" fmla="*/ 1461643 w 6293294"/>
              <a:gd name="connsiteY380" fmla="*/ 3300730 h 5604001"/>
              <a:gd name="connsiteX381" fmla="*/ 1534351 w 6293294"/>
              <a:gd name="connsiteY381" fmla="*/ 3273044 h 5604001"/>
              <a:gd name="connsiteX382" fmla="*/ 1600200 w 6293294"/>
              <a:gd name="connsiteY382" fmla="*/ 3283458 h 5604001"/>
              <a:gd name="connsiteX383" fmla="*/ 1693672 w 6293294"/>
              <a:gd name="connsiteY383" fmla="*/ 3241866 h 5604001"/>
              <a:gd name="connsiteX384" fmla="*/ 1749108 w 6293294"/>
              <a:gd name="connsiteY384" fmla="*/ 3266123 h 5604001"/>
              <a:gd name="connsiteX385" fmla="*/ 3820287 w 6293294"/>
              <a:gd name="connsiteY385" fmla="*/ 3300730 h 5604001"/>
              <a:gd name="connsiteX386" fmla="*/ 3640201 w 6293294"/>
              <a:gd name="connsiteY386" fmla="*/ 3262630 h 5604001"/>
              <a:gd name="connsiteX387" fmla="*/ 3803015 w 6293294"/>
              <a:gd name="connsiteY387" fmla="*/ 3290380 h 5604001"/>
              <a:gd name="connsiteX388" fmla="*/ 4038536 w 6293294"/>
              <a:gd name="connsiteY388" fmla="*/ 3231451 h 5604001"/>
              <a:gd name="connsiteX389" fmla="*/ 3820287 w 6293294"/>
              <a:gd name="connsiteY389" fmla="*/ 3300730 h 5604001"/>
              <a:gd name="connsiteX390" fmla="*/ 5015230 w 6293294"/>
              <a:gd name="connsiteY390" fmla="*/ 3248787 h 5604001"/>
              <a:gd name="connsiteX391" fmla="*/ 4973637 w 6293294"/>
              <a:gd name="connsiteY391" fmla="*/ 3286887 h 5604001"/>
              <a:gd name="connsiteX392" fmla="*/ 4797044 w 6293294"/>
              <a:gd name="connsiteY392" fmla="*/ 3356166 h 5604001"/>
              <a:gd name="connsiteX393" fmla="*/ 4752023 w 6293294"/>
              <a:gd name="connsiteY393" fmla="*/ 3352673 h 5604001"/>
              <a:gd name="connsiteX394" fmla="*/ 4752023 w 6293294"/>
              <a:gd name="connsiteY394" fmla="*/ 3314573 h 5604001"/>
              <a:gd name="connsiteX395" fmla="*/ 4876674 w 6293294"/>
              <a:gd name="connsiteY395" fmla="*/ 3262630 h 5604001"/>
              <a:gd name="connsiteX396" fmla="*/ 4866323 w 6293294"/>
              <a:gd name="connsiteY396" fmla="*/ 3234944 h 5604001"/>
              <a:gd name="connsiteX397" fmla="*/ 4887087 w 6293294"/>
              <a:gd name="connsiteY397" fmla="*/ 3221101 h 5604001"/>
              <a:gd name="connsiteX398" fmla="*/ 4928616 w 6293294"/>
              <a:gd name="connsiteY398" fmla="*/ 3231451 h 5604001"/>
              <a:gd name="connsiteX399" fmla="*/ 4997895 w 6293294"/>
              <a:gd name="connsiteY399" fmla="*/ 3203766 h 5604001"/>
              <a:gd name="connsiteX400" fmla="*/ 5015230 w 6293294"/>
              <a:gd name="connsiteY400" fmla="*/ 3248787 h 5604001"/>
              <a:gd name="connsiteX401" fmla="*/ 2033143 w 6293294"/>
              <a:gd name="connsiteY401" fmla="*/ 3300730 h 5604001"/>
              <a:gd name="connsiteX402" fmla="*/ 2116264 w 6293294"/>
              <a:gd name="connsiteY402" fmla="*/ 3373501 h 5604001"/>
              <a:gd name="connsiteX403" fmla="*/ 2060829 w 6293294"/>
              <a:gd name="connsiteY403" fmla="*/ 3435858 h 5604001"/>
              <a:gd name="connsiteX404" fmla="*/ 2161286 w 6293294"/>
              <a:gd name="connsiteY404" fmla="*/ 3605530 h 5604001"/>
              <a:gd name="connsiteX405" fmla="*/ 2112772 w 6293294"/>
              <a:gd name="connsiteY405" fmla="*/ 3678301 h 5604001"/>
              <a:gd name="connsiteX406" fmla="*/ 1946529 w 6293294"/>
              <a:gd name="connsiteY406" fmla="*/ 3473895 h 5604001"/>
              <a:gd name="connsiteX407" fmla="*/ 1898015 w 6293294"/>
              <a:gd name="connsiteY407" fmla="*/ 3241866 h 5604001"/>
              <a:gd name="connsiteX408" fmla="*/ 1984629 w 6293294"/>
              <a:gd name="connsiteY408" fmla="*/ 3186430 h 5604001"/>
              <a:gd name="connsiteX409" fmla="*/ 2033143 w 6293294"/>
              <a:gd name="connsiteY409" fmla="*/ 3300730 h 5604001"/>
              <a:gd name="connsiteX410" fmla="*/ 5593651 w 6293294"/>
              <a:gd name="connsiteY410" fmla="*/ 3176080 h 5604001"/>
              <a:gd name="connsiteX411" fmla="*/ 5652516 w 6293294"/>
              <a:gd name="connsiteY411" fmla="*/ 3189923 h 5604001"/>
              <a:gd name="connsiteX412" fmla="*/ 5676774 w 6293294"/>
              <a:gd name="connsiteY412" fmla="*/ 3238437 h 5604001"/>
              <a:gd name="connsiteX413" fmla="*/ 5701030 w 6293294"/>
              <a:gd name="connsiteY413" fmla="*/ 3349244 h 5604001"/>
              <a:gd name="connsiteX414" fmla="*/ 5673281 w 6293294"/>
              <a:gd name="connsiteY414" fmla="*/ 3421951 h 5604001"/>
              <a:gd name="connsiteX415" fmla="*/ 5652516 w 6293294"/>
              <a:gd name="connsiteY415" fmla="*/ 3415030 h 5604001"/>
              <a:gd name="connsiteX416" fmla="*/ 5642102 w 6293294"/>
              <a:gd name="connsiteY416" fmla="*/ 3442780 h 5604001"/>
              <a:gd name="connsiteX417" fmla="*/ 5642102 w 6293294"/>
              <a:gd name="connsiteY417" fmla="*/ 3511995 h 5604001"/>
              <a:gd name="connsiteX418" fmla="*/ 5527802 w 6293294"/>
              <a:gd name="connsiteY418" fmla="*/ 3619373 h 5604001"/>
              <a:gd name="connsiteX419" fmla="*/ 5465509 w 6293294"/>
              <a:gd name="connsiteY419" fmla="*/ 3595180 h 5604001"/>
              <a:gd name="connsiteX420" fmla="*/ 5399659 w 6293294"/>
              <a:gd name="connsiteY420" fmla="*/ 3671316 h 5604001"/>
              <a:gd name="connsiteX421" fmla="*/ 5333874 w 6293294"/>
              <a:gd name="connsiteY421" fmla="*/ 3640201 h 5604001"/>
              <a:gd name="connsiteX422" fmla="*/ 5320030 w 6293294"/>
              <a:gd name="connsiteY422" fmla="*/ 3636709 h 5604001"/>
              <a:gd name="connsiteX423" fmla="*/ 5250751 w 6293294"/>
              <a:gd name="connsiteY423" fmla="*/ 3570923 h 5604001"/>
              <a:gd name="connsiteX424" fmla="*/ 5226495 w 6293294"/>
              <a:gd name="connsiteY424" fmla="*/ 3570923 h 5604001"/>
              <a:gd name="connsiteX425" fmla="*/ 5178044 w 6293294"/>
              <a:gd name="connsiteY425" fmla="*/ 3473895 h 5604001"/>
              <a:gd name="connsiteX426" fmla="*/ 5164137 w 6293294"/>
              <a:gd name="connsiteY426" fmla="*/ 3425444 h 5604001"/>
              <a:gd name="connsiteX427" fmla="*/ 5205730 w 6293294"/>
              <a:gd name="connsiteY427" fmla="*/ 3415030 h 5604001"/>
              <a:gd name="connsiteX428" fmla="*/ 5264595 w 6293294"/>
              <a:gd name="connsiteY428" fmla="*/ 3449701 h 5604001"/>
              <a:gd name="connsiteX429" fmla="*/ 5288851 w 6293294"/>
              <a:gd name="connsiteY429" fmla="*/ 3442780 h 5604001"/>
              <a:gd name="connsiteX430" fmla="*/ 5281930 w 6293294"/>
              <a:gd name="connsiteY430" fmla="*/ 3498151 h 5604001"/>
              <a:gd name="connsiteX431" fmla="*/ 5313109 w 6293294"/>
              <a:gd name="connsiteY431" fmla="*/ 3574351 h 5604001"/>
              <a:gd name="connsiteX432" fmla="*/ 5320030 w 6293294"/>
              <a:gd name="connsiteY432" fmla="*/ 3570923 h 5604001"/>
              <a:gd name="connsiteX433" fmla="*/ 5292281 w 6293294"/>
              <a:gd name="connsiteY433" fmla="*/ 3498151 h 5604001"/>
              <a:gd name="connsiteX434" fmla="*/ 5351209 w 6293294"/>
              <a:gd name="connsiteY434" fmla="*/ 3366580 h 5604001"/>
              <a:gd name="connsiteX435" fmla="*/ 5389309 w 6293294"/>
              <a:gd name="connsiteY435" fmla="*/ 3373501 h 5604001"/>
              <a:gd name="connsiteX436" fmla="*/ 5472430 w 6293294"/>
              <a:gd name="connsiteY436" fmla="*/ 3324987 h 5604001"/>
              <a:gd name="connsiteX437" fmla="*/ 5600574 w 6293294"/>
              <a:gd name="connsiteY437" fmla="*/ 3408109 h 5604001"/>
              <a:gd name="connsiteX438" fmla="*/ 5486274 w 6293294"/>
              <a:gd name="connsiteY438" fmla="*/ 3321558 h 5604001"/>
              <a:gd name="connsiteX439" fmla="*/ 5472430 w 6293294"/>
              <a:gd name="connsiteY439" fmla="*/ 3262630 h 5604001"/>
              <a:gd name="connsiteX440" fmla="*/ 5510530 w 6293294"/>
              <a:gd name="connsiteY440" fmla="*/ 3203766 h 5604001"/>
              <a:gd name="connsiteX441" fmla="*/ 5500116 w 6293294"/>
              <a:gd name="connsiteY441" fmla="*/ 3137980 h 5604001"/>
              <a:gd name="connsiteX442" fmla="*/ 5593651 w 6293294"/>
              <a:gd name="connsiteY442" fmla="*/ 3176080 h 5604001"/>
              <a:gd name="connsiteX443" fmla="*/ 4422966 w 6293294"/>
              <a:gd name="connsiteY443" fmla="*/ 3165666 h 5604001"/>
              <a:gd name="connsiteX444" fmla="*/ 4395280 w 6293294"/>
              <a:gd name="connsiteY444" fmla="*/ 3141409 h 5604001"/>
              <a:gd name="connsiteX445" fmla="*/ 4433380 w 6293294"/>
              <a:gd name="connsiteY445" fmla="*/ 3124137 h 5604001"/>
              <a:gd name="connsiteX446" fmla="*/ 4422966 w 6293294"/>
              <a:gd name="connsiteY446" fmla="*/ 3165666 h 5604001"/>
              <a:gd name="connsiteX447" fmla="*/ 4481830 w 6293294"/>
              <a:gd name="connsiteY447" fmla="*/ 3148330 h 5604001"/>
              <a:gd name="connsiteX448" fmla="*/ 4516501 w 6293294"/>
              <a:gd name="connsiteY448" fmla="*/ 3200337 h 5604001"/>
              <a:gd name="connsiteX449" fmla="*/ 4506087 w 6293294"/>
              <a:gd name="connsiteY449" fmla="*/ 3252280 h 5604001"/>
              <a:gd name="connsiteX450" fmla="*/ 4648074 w 6293294"/>
              <a:gd name="connsiteY450" fmla="*/ 3366580 h 5604001"/>
              <a:gd name="connsiteX451" fmla="*/ 4731195 w 6293294"/>
              <a:gd name="connsiteY451" fmla="*/ 3356166 h 5604001"/>
              <a:gd name="connsiteX452" fmla="*/ 4800474 w 6293294"/>
              <a:gd name="connsiteY452" fmla="*/ 3373501 h 5604001"/>
              <a:gd name="connsiteX453" fmla="*/ 4842066 w 6293294"/>
              <a:gd name="connsiteY453" fmla="*/ 3366580 h 5604001"/>
              <a:gd name="connsiteX454" fmla="*/ 4814316 w 6293294"/>
              <a:gd name="connsiteY454" fmla="*/ 3397758 h 5604001"/>
              <a:gd name="connsiteX455" fmla="*/ 4800474 w 6293294"/>
              <a:gd name="connsiteY455" fmla="*/ 3425444 h 5604001"/>
              <a:gd name="connsiteX456" fmla="*/ 4748530 w 6293294"/>
              <a:gd name="connsiteY456" fmla="*/ 3477387 h 5604001"/>
              <a:gd name="connsiteX457" fmla="*/ 4703509 w 6293294"/>
              <a:gd name="connsiteY457" fmla="*/ 3508566 h 5604001"/>
              <a:gd name="connsiteX458" fmla="*/ 4648074 w 6293294"/>
              <a:gd name="connsiteY458" fmla="*/ 3522409 h 5604001"/>
              <a:gd name="connsiteX459" fmla="*/ 4578795 w 6293294"/>
              <a:gd name="connsiteY459" fmla="*/ 3577844 h 5604001"/>
              <a:gd name="connsiteX460" fmla="*/ 4551109 w 6293294"/>
              <a:gd name="connsiteY460" fmla="*/ 3564001 h 5604001"/>
              <a:gd name="connsiteX461" fmla="*/ 4513009 w 6293294"/>
              <a:gd name="connsiteY461" fmla="*/ 3494723 h 5604001"/>
              <a:gd name="connsiteX462" fmla="*/ 4447223 w 6293294"/>
              <a:gd name="connsiteY462" fmla="*/ 3432366 h 5604001"/>
              <a:gd name="connsiteX463" fmla="*/ 4457574 w 6293294"/>
              <a:gd name="connsiteY463" fmla="*/ 3418523 h 5604001"/>
              <a:gd name="connsiteX464" fmla="*/ 4443730 w 6293294"/>
              <a:gd name="connsiteY464" fmla="*/ 3394266 h 5604001"/>
              <a:gd name="connsiteX465" fmla="*/ 4412551 w 6293294"/>
              <a:gd name="connsiteY465" fmla="*/ 3370009 h 5604001"/>
              <a:gd name="connsiteX466" fmla="*/ 4409123 w 6293294"/>
              <a:gd name="connsiteY466" fmla="*/ 3311144 h 5604001"/>
              <a:gd name="connsiteX467" fmla="*/ 4450651 w 6293294"/>
              <a:gd name="connsiteY467" fmla="*/ 3255709 h 5604001"/>
              <a:gd name="connsiteX468" fmla="*/ 4443730 w 6293294"/>
              <a:gd name="connsiteY468" fmla="*/ 3228023 h 5604001"/>
              <a:gd name="connsiteX469" fmla="*/ 4443730 w 6293294"/>
              <a:gd name="connsiteY469" fmla="*/ 3151823 h 5604001"/>
              <a:gd name="connsiteX470" fmla="*/ 4488751 w 6293294"/>
              <a:gd name="connsiteY470" fmla="*/ 3103309 h 5604001"/>
              <a:gd name="connsiteX471" fmla="*/ 4481830 w 6293294"/>
              <a:gd name="connsiteY471" fmla="*/ 3148330 h 5604001"/>
              <a:gd name="connsiteX472" fmla="*/ 2490280 w 6293294"/>
              <a:gd name="connsiteY472" fmla="*/ 3370009 h 5604001"/>
              <a:gd name="connsiteX473" fmla="*/ 2497264 w 6293294"/>
              <a:gd name="connsiteY473" fmla="*/ 3401187 h 5604001"/>
              <a:gd name="connsiteX474" fmla="*/ 2324037 w 6293294"/>
              <a:gd name="connsiteY474" fmla="*/ 3096387 h 5604001"/>
              <a:gd name="connsiteX475" fmla="*/ 2490280 w 6293294"/>
              <a:gd name="connsiteY475" fmla="*/ 3370009 h 5604001"/>
              <a:gd name="connsiteX476" fmla="*/ 2995994 w 6293294"/>
              <a:gd name="connsiteY476" fmla="*/ 3266123 h 5604001"/>
              <a:gd name="connsiteX477" fmla="*/ 3127629 w 6293294"/>
              <a:gd name="connsiteY477" fmla="*/ 3421951 h 5604001"/>
              <a:gd name="connsiteX478" fmla="*/ 3113722 w 6293294"/>
              <a:gd name="connsiteY478" fmla="*/ 3484309 h 5604001"/>
              <a:gd name="connsiteX479" fmla="*/ 3144901 w 6293294"/>
              <a:gd name="connsiteY479" fmla="*/ 3557080 h 5604001"/>
              <a:gd name="connsiteX480" fmla="*/ 3110294 w 6293294"/>
              <a:gd name="connsiteY480" fmla="*/ 3557080 h 5604001"/>
              <a:gd name="connsiteX481" fmla="*/ 2843594 w 6293294"/>
              <a:gd name="connsiteY481" fmla="*/ 3356166 h 5604001"/>
              <a:gd name="connsiteX482" fmla="*/ 2791651 w 6293294"/>
              <a:gd name="connsiteY482" fmla="*/ 3269551 h 5604001"/>
              <a:gd name="connsiteX483" fmla="*/ 2739708 w 6293294"/>
              <a:gd name="connsiteY483" fmla="*/ 3089466 h 5604001"/>
              <a:gd name="connsiteX484" fmla="*/ 2739708 w 6293294"/>
              <a:gd name="connsiteY484" fmla="*/ 3079051 h 5604001"/>
              <a:gd name="connsiteX485" fmla="*/ 2760472 w 6293294"/>
              <a:gd name="connsiteY485" fmla="*/ 3072130 h 5604001"/>
              <a:gd name="connsiteX486" fmla="*/ 2995994 w 6293294"/>
              <a:gd name="connsiteY486" fmla="*/ 3266123 h 5604001"/>
              <a:gd name="connsiteX487" fmla="*/ 2310194 w 6293294"/>
              <a:gd name="connsiteY487" fmla="*/ 3196844 h 5604001"/>
              <a:gd name="connsiteX488" fmla="*/ 2362137 w 6293294"/>
              <a:gd name="connsiteY488" fmla="*/ 3370009 h 5604001"/>
              <a:gd name="connsiteX489" fmla="*/ 2369058 w 6293294"/>
              <a:gd name="connsiteY489" fmla="*/ 3418523 h 5604001"/>
              <a:gd name="connsiteX490" fmla="*/ 2376043 w 6293294"/>
              <a:gd name="connsiteY490" fmla="*/ 3484309 h 5604001"/>
              <a:gd name="connsiteX491" fmla="*/ 2379472 w 6293294"/>
              <a:gd name="connsiteY491" fmla="*/ 3581273 h 5604001"/>
              <a:gd name="connsiteX492" fmla="*/ 2379472 w 6293294"/>
              <a:gd name="connsiteY492" fmla="*/ 3570923 h 5604001"/>
              <a:gd name="connsiteX493" fmla="*/ 2379472 w 6293294"/>
              <a:gd name="connsiteY493" fmla="*/ 3681730 h 5604001"/>
              <a:gd name="connsiteX494" fmla="*/ 2258251 w 6293294"/>
              <a:gd name="connsiteY494" fmla="*/ 3127566 h 5604001"/>
              <a:gd name="connsiteX495" fmla="*/ 2223643 w 6293294"/>
              <a:gd name="connsiteY495" fmla="*/ 3065209 h 5604001"/>
              <a:gd name="connsiteX496" fmla="*/ 2310194 w 6293294"/>
              <a:gd name="connsiteY496" fmla="*/ 3196844 h 5604001"/>
              <a:gd name="connsiteX497" fmla="*/ 4952874 w 6293294"/>
              <a:gd name="connsiteY497" fmla="*/ 3058287 h 5604001"/>
              <a:gd name="connsiteX498" fmla="*/ 4651566 w 6293294"/>
              <a:gd name="connsiteY498" fmla="*/ 3234944 h 5604001"/>
              <a:gd name="connsiteX499" fmla="*/ 4939030 w 6293294"/>
              <a:gd name="connsiteY499" fmla="*/ 3054858 h 5604001"/>
              <a:gd name="connsiteX500" fmla="*/ 4952874 w 6293294"/>
              <a:gd name="connsiteY500" fmla="*/ 3058287 h 5604001"/>
              <a:gd name="connsiteX501" fmla="*/ 5229987 w 6293294"/>
              <a:gd name="connsiteY501" fmla="*/ 3238437 h 5604001"/>
              <a:gd name="connsiteX502" fmla="*/ 5178044 w 6293294"/>
              <a:gd name="connsiteY502" fmla="*/ 3106801 h 5604001"/>
              <a:gd name="connsiteX503" fmla="*/ 5181474 w 6293294"/>
              <a:gd name="connsiteY503" fmla="*/ 3047937 h 5604001"/>
              <a:gd name="connsiteX504" fmla="*/ 5229987 w 6293294"/>
              <a:gd name="connsiteY504" fmla="*/ 3238437 h 5604001"/>
              <a:gd name="connsiteX505" fmla="*/ 4710430 w 6293294"/>
              <a:gd name="connsiteY505" fmla="*/ 3079051 h 5604001"/>
              <a:gd name="connsiteX506" fmla="*/ 4894009 w 6293294"/>
              <a:gd name="connsiteY506" fmla="*/ 3030601 h 5604001"/>
              <a:gd name="connsiteX507" fmla="*/ 4710430 w 6293294"/>
              <a:gd name="connsiteY507" fmla="*/ 3079051 h 5604001"/>
              <a:gd name="connsiteX508" fmla="*/ 1094486 w 6293294"/>
              <a:gd name="connsiteY508" fmla="*/ 3096387 h 5604001"/>
              <a:gd name="connsiteX509" fmla="*/ 1014857 w 6293294"/>
              <a:gd name="connsiteY509" fmla="*/ 3065209 h 5604001"/>
              <a:gd name="connsiteX510" fmla="*/ 1091057 w 6293294"/>
              <a:gd name="connsiteY510" fmla="*/ 3086037 h 5604001"/>
              <a:gd name="connsiteX511" fmla="*/ 1260729 w 6293294"/>
              <a:gd name="connsiteY511" fmla="*/ 3013266 h 5604001"/>
              <a:gd name="connsiteX512" fmla="*/ 1094486 w 6293294"/>
              <a:gd name="connsiteY512" fmla="*/ 3096387 h 5604001"/>
              <a:gd name="connsiteX513" fmla="*/ 5780659 w 6293294"/>
              <a:gd name="connsiteY513" fmla="*/ 3037523 h 5604001"/>
              <a:gd name="connsiteX514" fmla="*/ 5704459 w 6293294"/>
              <a:gd name="connsiteY514" fmla="*/ 2992501 h 5604001"/>
              <a:gd name="connsiteX515" fmla="*/ 5780659 w 6293294"/>
              <a:gd name="connsiteY515" fmla="*/ 3037523 h 5604001"/>
              <a:gd name="connsiteX516" fmla="*/ 5423916 w 6293294"/>
              <a:gd name="connsiteY516" fmla="*/ 3037523 h 5604001"/>
              <a:gd name="connsiteX517" fmla="*/ 5448174 w 6293294"/>
              <a:gd name="connsiteY517" fmla="*/ 3020187 h 5604001"/>
              <a:gd name="connsiteX518" fmla="*/ 5486274 w 6293294"/>
              <a:gd name="connsiteY518" fmla="*/ 3009837 h 5604001"/>
              <a:gd name="connsiteX519" fmla="*/ 5565902 w 6293294"/>
              <a:gd name="connsiteY519" fmla="*/ 3058287 h 5604001"/>
              <a:gd name="connsiteX520" fmla="*/ 5607495 w 6293294"/>
              <a:gd name="connsiteY520" fmla="*/ 3034030 h 5604001"/>
              <a:gd name="connsiteX521" fmla="*/ 5711381 w 6293294"/>
              <a:gd name="connsiteY521" fmla="*/ 3082544 h 5604001"/>
              <a:gd name="connsiteX522" fmla="*/ 5746051 w 6293294"/>
              <a:gd name="connsiteY522" fmla="*/ 3075623 h 5604001"/>
              <a:gd name="connsiteX523" fmla="*/ 5794502 w 6293294"/>
              <a:gd name="connsiteY523" fmla="*/ 3127566 h 5604001"/>
              <a:gd name="connsiteX524" fmla="*/ 5773737 w 6293294"/>
              <a:gd name="connsiteY524" fmla="*/ 3193351 h 5604001"/>
              <a:gd name="connsiteX525" fmla="*/ 5735637 w 6293294"/>
              <a:gd name="connsiteY525" fmla="*/ 3120644 h 5604001"/>
              <a:gd name="connsiteX526" fmla="*/ 5732209 w 6293294"/>
              <a:gd name="connsiteY526" fmla="*/ 3127566 h 5604001"/>
              <a:gd name="connsiteX527" fmla="*/ 5752974 w 6293294"/>
              <a:gd name="connsiteY527" fmla="*/ 3196844 h 5604001"/>
              <a:gd name="connsiteX528" fmla="*/ 5358130 w 6293294"/>
              <a:gd name="connsiteY528" fmla="*/ 2992501 h 5604001"/>
              <a:gd name="connsiteX529" fmla="*/ 5423916 w 6293294"/>
              <a:gd name="connsiteY529" fmla="*/ 3037523 h 5604001"/>
              <a:gd name="connsiteX530" fmla="*/ 4073144 w 6293294"/>
              <a:gd name="connsiteY530" fmla="*/ 3047937 h 5604001"/>
              <a:gd name="connsiteX531" fmla="*/ 3792601 w 6293294"/>
              <a:gd name="connsiteY531" fmla="*/ 3176080 h 5604001"/>
              <a:gd name="connsiteX532" fmla="*/ 3560572 w 6293294"/>
              <a:gd name="connsiteY532" fmla="*/ 3089466 h 5604001"/>
              <a:gd name="connsiteX533" fmla="*/ 3633280 w 6293294"/>
              <a:gd name="connsiteY533" fmla="*/ 3106801 h 5604001"/>
              <a:gd name="connsiteX534" fmla="*/ 3688715 w 6293294"/>
              <a:gd name="connsiteY534" fmla="*/ 3082544 h 5604001"/>
              <a:gd name="connsiteX535" fmla="*/ 3751008 w 6293294"/>
              <a:gd name="connsiteY535" fmla="*/ 3099880 h 5604001"/>
              <a:gd name="connsiteX536" fmla="*/ 3789108 w 6293294"/>
              <a:gd name="connsiteY536" fmla="*/ 3137980 h 5604001"/>
              <a:gd name="connsiteX537" fmla="*/ 3803015 w 6293294"/>
              <a:gd name="connsiteY537" fmla="*/ 3106801 h 5604001"/>
              <a:gd name="connsiteX538" fmla="*/ 3903409 w 6293294"/>
              <a:gd name="connsiteY538" fmla="*/ 3044444 h 5604001"/>
              <a:gd name="connsiteX539" fmla="*/ 3896487 w 6293294"/>
              <a:gd name="connsiteY539" fmla="*/ 3027109 h 5604001"/>
              <a:gd name="connsiteX540" fmla="*/ 3899980 w 6293294"/>
              <a:gd name="connsiteY540" fmla="*/ 2982087 h 5604001"/>
              <a:gd name="connsiteX541" fmla="*/ 4073144 w 6293294"/>
              <a:gd name="connsiteY541" fmla="*/ 3047937 h 5604001"/>
              <a:gd name="connsiteX542" fmla="*/ 5361559 w 6293294"/>
              <a:gd name="connsiteY542" fmla="*/ 3234944 h 5604001"/>
              <a:gd name="connsiteX543" fmla="*/ 5209159 w 6293294"/>
              <a:gd name="connsiteY543" fmla="*/ 3037523 h 5604001"/>
              <a:gd name="connsiteX544" fmla="*/ 5209159 w 6293294"/>
              <a:gd name="connsiteY544" fmla="*/ 2964815 h 5604001"/>
              <a:gd name="connsiteX545" fmla="*/ 5361559 w 6293294"/>
              <a:gd name="connsiteY545" fmla="*/ 3234944 h 5604001"/>
              <a:gd name="connsiteX546" fmla="*/ 2507615 w 6293294"/>
              <a:gd name="connsiteY546" fmla="*/ 3092958 h 5604001"/>
              <a:gd name="connsiteX547" fmla="*/ 2611501 w 6293294"/>
              <a:gd name="connsiteY547" fmla="*/ 3051366 h 5604001"/>
              <a:gd name="connsiteX548" fmla="*/ 2601151 w 6293294"/>
              <a:gd name="connsiteY548" fmla="*/ 3075623 h 5604001"/>
              <a:gd name="connsiteX549" fmla="*/ 2573464 w 6293294"/>
              <a:gd name="connsiteY549" fmla="*/ 3082544 h 5604001"/>
              <a:gd name="connsiteX550" fmla="*/ 2601151 w 6293294"/>
              <a:gd name="connsiteY550" fmla="*/ 3092958 h 5604001"/>
              <a:gd name="connsiteX551" fmla="*/ 2597658 w 6293294"/>
              <a:gd name="connsiteY551" fmla="*/ 3120644 h 5604001"/>
              <a:gd name="connsiteX552" fmla="*/ 2656586 w 6293294"/>
              <a:gd name="connsiteY552" fmla="*/ 3390773 h 5604001"/>
              <a:gd name="connsiteX553" fmla="*/ 2691194 w 6293294"/>
              <a:gd name="connsiteY553" fmla="*/ 3473895 h 5604001"/>
              <a:gd name="connsiteX554" fmla="*/ 2732786 w 6293294"/>
              <a:gd name="connsiteY554" fmla="*/ 3550095 h 5604001"/>
              <a:gd name="connsiteX555" fmla="*/ 2736215 w 6293294"/>
              <a:gd name="connsiteY555" fmla="*/ 3577844 h 5604001"/>
              <a:gd name="connsiteX556" fmla="*/ 2732786 w 6293294"/>
              <a:gd name="connsiteY556" fmla="*/ 3622866 h 5604001"/>
              <a:gd name="connsiteX557" fmla="*/ 2722372 w 6293294"/>
              <a:gd name="connsiteY557" fmla="*/ 3619373 h 5604001"/>
              <a:gd name="connsiteX558" fmla="*/ 2718880 w 6293294"/>
              <a:gd name="connsiteY558" fmla="*/ 3654044 h 5604001"/>
              <a:gd name="connsiteX559" fmla="*/ 2628837 w 6293294"/>
              <a:gd name="connsiteY559" fmla="*/ 3754501 h 5604001"/>
              <a:gd name="connsiteX560" fmla="*/ 2583815 w 6293294"/>
              <a:gd name="connsiteY560" fmla="*/ 3740595 h 5604001"/>
              <a:gd name="connsiteX561" fmla="*/ 2417572 w 6293294"/>
              <a:gd name="connsiteY561" fmla="*/ 3865309 h 5604001"/>
              <a:gd name="connsiteX562" fmla="*/ 2240915 w 6293294"/>
              <a:gd name="connsiteY562" fmla="*/ 3802951 h 5604001"/>
              <a:gd name="connsiteX563" fmla="*/ 2154364 w 6293294"/>
              <a:gd name="connsiteY563" fmla="*/ 3702495 h 5604001"/>
              <a:gd name="connsiteX564" fmla="*/ 2178558 w 6293294"/>
              <a:gd name="connsiteY564" fmla="*/ 3695573 h 5604001"/>
              <a:gd name="connsiteX565" fmla="*/ 2147443 w 6293294"/>
              <a:gd name="connsiteY565" fmla="*/ 3692144 h 5604001"/>
              <a:gd name="connsiteX566" fmla="*/ 2140521 w 6293294"/>
              <a:gd name="connsiteY566" fmla="*/ 3681730 h 5604001"/>
              <a:gd name="connsiteX567" fmla="*/ 2188972 w 6293294"/>
              <a:gd name="connsiteY567" fmla="*/ 3605530 h 5604001"/>
              <a:gd name="connsiteX568" fmla="*/ 2088515 w 6293294"/>
              <a:gd name="connsiteY568" fmla="*/ 3446209 h 5604001"/>
              <a:gd name="connsiteX569" fmla="*/ 2088515 w 6293294"/>
              <a:gd name="connsiteY569" fmla="*/ 3435858 h 5604001"/>
              <a:gd name="connsiteX570" fmla="*/ 2143951 w 6293294"/>
              <a:gd name="connsiteY570" fmla="*/ 3376930 h 5604001"/>
              <a:gd name="connsiteX571" fmla="*/ 2064321 w 6293294"/>
              <a:gd name="connsiteY571" fmla="*/ 3297301 h 5604001"/>
              <a:gd name="connsiteX572" fmla="*/ 1995043 w 6293294"/>
              <a:gd name="connsiteY572" fmla="*/ 3176080 h 5604001"/>
              <a:gd name="connsiteX573" fmla="*/ 2095437 w 6293294"/>
              <a:gd name="connsiteY573" fmla="*/ 3068701 h 5604001"/>
              <a:gd name="connsiteX574" fmla="*/ 2192464 w 6293294"/>
              <a:gd name="connsiteY574" fmla="*/ 2975166 h 5604001"/>
              <a:gd name="connsiteX575" fmla="*/ 2216658 w 6293294"/>
              <a:gd name="connsiteY575" fmla="*/ 2982087 h 5604001"/>
              <a:gd name="connsiteX576" fmla="*/ 2265172 w 6293294"/>
              <a:gd name="connsiteY576" fmla="*/ 2989009 h 5604001"/>
              <a:gd name="connsiteX577" fmla="*/ 2372551 w 6293294"/>
              <a:gd name="connsiteY577" fmla="*/ 2964815 h 5604001"/>
              <a:gd name="connsiteX578" fmla="*/ 2507615 w 6293294"/>
              <a:gd name="connsiteY578" fmla="*/ 3092958 h 5604001"/>
              <a:gd name="connsiteX579" fmla="*/ 5929630 w 6293294"/>
              <a:gd name="connsiteY579" fmla="*/ 3058287 h 5604001"/>
              <a:gd name="connsiteX580" fmla="*/ 5701030 w 6293294"/>
              <a:gd name="connsiteY580" fmla="*/ 2919730 h 5604001"/>
              <a:gd name="connsiteX581" fmla="*/ 5725224 w 6293294"/>
              <a:gd name="connsiteY581" fmla="*/ 2916301 h 5604001"/>
              <a:gd name="connsiteX582" fmla="*/ 5929630 w 6293294"/>
              <a:gd name="connsiteY582" fmla="*/ 3058287 h 5604001"/>
              <a:gd name="connsiteX583" fmla="*/ 4183951 w 6293294"/>
              <a:gd name="connsiteY583" fmla="*/ 2971737 h 5604001"/>
              <a:gd name="connsiteX584" fmla="*/ 4249801 w 6293294"/>
              <a:gd name="connsiteY584" fmla="*/ 2947480 h 5604001"/>
              <a:gd name="connsiteX585" fmla="*/ 4381374 w 6293294"/>
              <a:gd name="connsiteY585" fmla="*/ 2989009 h 5604001"/>
              <a:gd name="connsiteX586" fmla="*/ 4443730 w 6293294"/>
              <a:gd name="connsiteY586" fmla="*/ 2961323 h 5604001"/>
              <a:gd name="connsiteX587" fmla="*/ 4481830 w 6293294"/>
              <a:gd name="connsiteY587" fmla="*/ 2947480 h 5604001"/>
              <a:gd name="connsiteX588" fmla="*/ 4596130 w 6293294"/>
              <a:gd name="connsiteY588" fmla="*/ 2930144 h 5604001"/>
              <a:gd name="connsiteX589" fmla="*/ 4149344 w 6293294"/>
              <a:gd name="connsiteY589" fmla="*/ 3027109 h 5604001"/>
              <a:gd name="connsiteX590" fmla="*/ 3906901 w 6293294"/>
              <a:gd name="connsiteY590" fmla="*/ 2971737 h 5604001"/>
              <a:gd name="connsiteX591" fmla="*/ 3938080 w 6293294"/>
              <a:gd name="connsiteY591" fmla="*/ 2957830 h 5604001"/>
              <a:gd name="connsiteX592" fmla="*/ 4031551 w 6293294"/>
              <a:gd name="connsiteY592" fmla="*/ 2905887 h 5604001"/>
              <a:gd name="connsiteX593" fmla="*/ 4059301 w 6293294"/>
              <a:gd name="connsiteY593" fmla="*/ 2905887 h 5604001"/>
              <a:gd name="connsiteX594" fmla="*/ 4183951 w 6293294"/>
              <a:gd name="connsiteY594" fmla="*/ 2971737 h 5604001"/>
              <a:gd name="connsiteX595" fmla="*/ 4880166 w 6293294"/>
              <a:gd name="connsiteY595" fmla="*/ 2975166 h 5604001"/>
              <a:gd name="connsiteX596" fmla="*/ 4932109 w 6293294"/>
              <a:gd name="connsiteY596" fmla="*/ 2957830 h 5604001"/>
              <a:gd name="connsiteX597" fmla="*/ 5004816 w 6293294"/>
              <a:gd name="connsiteY597" fmla="*/ 3079051 h 5604001"/>
              <a:gd name="connsiteX598" fmla="*/ 5001387 w 6293294"/>
              <a:gd name="connsiteY598" fmla="*/ 3193351 h 5604001"/>
              <a:gd name="connsiteX599" fmla="*/ 4932109 w 6293294"/>
              <a:gd name="connsiteY599" fmla="*/ 3214180 h 5604001"/>
              <a:gd name="connsiteX600" fmla="*/ 4883595 w 6293294"/>
              <a:gd name="connsiteY600" fmla="*/ 3203766 h 5604001"/>
              <a:gd name="connsiteX601" fmla="*/ 4848987 w 6293294"/>
              <a:gd name="connsiteY601" fmla="*/ 3234944 h 5604001"/>
              <a:gd name="connsiteX602" fmla="*/ 4855909 w 6293294"/>
              <a:gd name="connsiteY602" fmla="*/ 3262630 h 5604001"/>
              <a:gd name="connsiteX603" fmla="*/ 4734687 w 6293294"/>
              <a:gd name="connsiteY603" fmla="*/ 3338830 h 5604001"/>
              <a:gd name="connsiteX604" fmla="*/ 4720844 w 6293294"/>
              <a:gd name="connsiteY604" fmla="*/ 3331909 h 5604001"/>
              <a:gd name="connsiteX605" fmla="*/ 4720844 w 6293294"/>
              <a:gd name="connsiteY605" fmla="*/ 3342323 h 5604001"/>
              <a:gd name="connsiteX606" fmla="*/ 4651566 w 6293294"/>
              <a:gd name="connsiteY606" fmla="*/ 3349244 h 5604001"/>
              <a:gd name="connsiteX607" fmla="*/ 4530344 w 6293294"/>
              <a:gd name="connsiteY607" fmla="*/ 3252280 h 5604001"/>
              <a:gd name="connsiteX608" fmla="*/ 4537266 w 6293294"/>
              <a:gd name="connsiteY608" fmla="*/ 3200337 h 5604001"/>
              <a:gd name="connsiteX609" fmla="*/ 4502595 w 6293294"/>
              <a:gd name="connsiteY609" fmla="*/ 3148330 h 5604001"/>
              <a:gd name="connsiteX610" fmla="*/ 4506087 w 6293294"/>
              <a:gd name="connsiteY610" fmla="*/ 3127566 h 5604001"/>
              <a:gd name="connsiteX611" fmla="*/ 4513009 w 6293294"/>
              <a:gd name="connsiteY611" fmla="*/ 3096387 h 5604001"/>
              <a:gd name="connsiteX612" fmla="*/ 4523423 w 6293294"/>
              <a:gd name="connsiteY612" fmla="*/ 3082544 h 5604001"/>
              <a:gd name="connsiteX613" fmla="*/ 4526851 w 6293294"/>
              <a:gd name="connsiteY613" fmla="*/ 3068701 h 5604001"/>
              <a:gd name="connsiteX614" fmla="*/ 4547680 w 6293294"/>
              <a:gd name="connsiteY614" fmla="*/ 3047937 h 5604001"/>
              <a:gd name="connsiteX615" fmla="*/ 4599623 w 6293294"/>
              <a:gd name="connsiteY615" fmla="*/ 3030601 h 5604001"/>
              <a:gd name="connsiteX616" fmla="*/ 4693095 w 6293294"/>
              <a:gd name="connsiteY616" fmla="*/ 2992501 h 5604001"/>
              <a:gd name="connsiteX617" fmla="*/ 4790123 w 6293294"/>
              <a:gd name="connsiteY617" fmla="*/ 2916301 h 5604001"/>
              <a:gd name="connsiteX618" fmla="*/ 4797044 w 6293294"/>
              <a:gd name="connsiteY618" fmla="*/ 2919730 h 5604001"/>
              <a:gd name="connsiteX619" fmla="*/ 4800474 w 6293294"/>
              <a:gd name="connsiteY619" fmla="*/ 2895537 h 5604001"/>
              <a:gd name="connsiteX620" fmla="*/ 4880166 w 6293294"/>
              <a:gd name="connsiteY620" fmla="*/ 2975166 h 5604001"/>
              <a:gd name="connsiteX621" fmla="*/ 5728716 w 6293294"/>
              <a:gd name="connsiteY621" fmla="*/ 2867787 h 5604001"/>
              <a:gd name="connsiteX622" fmla="*/ 5811837 w 6293294"/>
              <a:gd name="connsiteY622" fmla="*/ 2895537 h 5604001"/>
              <a:gd name="connsiteX623" fmla="*/ 5711381 w 6293294"/>
              <a:gd name="connsiteY623" fmla="*/ 2867787 h 5604001"/>
              <a:gd name="connsiteX624" fmla="*/ 5728716 w 6293294"/>
              <a:gd name="connsiteY624" fmla="*/ 2867787 h 5604001"/>
              <a:gd name="connsiteX625" fmla="*/ 4776216 w 6293294"/>
              <a:gd name="connsiteY625" fmla="*/ 2905887 h 5604001"/>
              <a:gd name="connsiteX626" fmla="*/ 4547680 w 6293294"/>
              <a:gd name="connsiteY626" fmla="*/ 3023680 h 5604001"/>
              <a:gd name="connsiteX627" fmla="*/ 4495674 w 6293294"/>
              <a:gd name="connsiteY627" fmla="*/ 3079051 h 5604001"/>
              <a:gd name="connsiteX628" fmla="*/ 4450651 w 6293294"/>
              <a:gd name="connsiteY628" fmla="*/ 3106801 h 5604001"/>
              <a:gd name="connsiteX629" fmla="*/ 4398709 w 6293294"/>
              <a:gd name="connsiteY629" fmla="*/ 3120644 h 5604001"/>
              <a:gd name="connsiteX630" fmla="*/ 4405630 w 6293294"/>
              <a:gd name="connsiteY630" fmla="*/ 3086037 h 5604001"/>
              <a:gd name="connsiteX631" fmla="*/ 4391787 w 6293294"/>
              <a:gd name="connsiteY631" fmla="*/ 3030601 h 5604001"/>
              <a:gd name="connsiteX632" fmla="*/ 4374451 w 6293294"/>
              <a:gd name="connsiteY632" fmla="*/ 3030601 h 5604001"/>
              <a:gd name="connsiteX633" fmla="*/ 4371023 w 6293294"/>
              <a:gd name="connsiteY633" fmla="*/ 3037523 h 5604001"/>
              <a:gd name="connsiteX634" fmla="*/ 4377944 w 6293294"/>
              <a:gd name="connsiteY634" fmla="*/ 3079051 h 5604001"/>
              <a:gd name="connsiteX635" fmla="*/ 4364101 w 6293294"/>
              <a:gd name="connsiteY635" fmla="*/ 3148330 h 5604001"/>
              <a:gd name="connsiteX636" fmla="*/ 4422966 w 6293294"/>
              <a:gd name="connsiteY636" fmla="*/ 3200337 h 5604001"/>
              <a:gd name="connsiteX637" fmla="*/ 4429887 w 6293294"/>
              <a:gd name="connsiteY637" fmla="*/ 3252280 h 5604001"/>
              <a:gd name="connsiteX638" fmla="*/ 4391787 w 6293294"/>
              <a:gd name="connsiteY638" fmla="*/ 3300730 h 5604001"/>
              <a:gd name="connsiteX639" fmla="*/ 4391787 w 6293294"/>
              <a:gd name="connsiteY639" fmla="*/ 3359658 h 5604001"/>
              <a:gd name="connsiteX640" fmla="*/ 4381374 w 6293294"/>
              <a:gd name="connsiteY640" fmla="*/ 3331909 h 5604001"/>
              <a:gd name="connsiteX641" fmla="*/ 4364101 w 6293294"/>
              <a:gd name="connsiteY641" fmla="*/ 3356166 h 5604001"/>
              <a:gd name="connsiteX642" fmla="*/ 4388295 w 6293294"/>
              <a:gd name="connsiteY642" fmla="*/ 3411601 h 5604001"/>
              <a:gd name="connsiteX643" fmla="*/ 4339844 w 6293294"/>
              <a:gd name="connsiteY643" fmla="*/ 3456623 h 5604001"/>
              <a:gd name="connsiteX644" fmla="*/ 4322509 w 6293294"/>
              <a:gd name="connsiteY644" fmla="*/ 3487801 h 5604001"/>
              <a:gd name="connsiteX645" fmla="*/ 4218623 w 6293294"/>
              <a:gd name="connsiteY645" fmla="*/ 3505073 h 5604001"/>
              <a:gd name="connsiteX646" fmla="*/ 4215130 w 6293294"/>
              <a:gd name="connsiteY646" fmla="*/ 3515487 h 5604001"/>
              <a:gd name="connsiteX647" fmla="*/ 4228974 w 6293294"/>
              <a:gd name="connsiteY647" fmla="*/ 3532823 h 5604001"/>
              <a:gd name="connsiteX648" fmla="*/ 3983101 w 6293294"/>
              <a:gd name="connsiteY648" fmla="*/ 3581273 h 5604001"/>
              <a:gd name="connsiteX649" fmla="*/ 3633280 w 6293294"/>
              <a:gd name="connsiteY649" fmla="*/ 3463544 h 5604001"/>
              <a:gd name="connsiteX650" fmla="*/ 3570922 w 6293294"/>
              <a:gd name="connsiteY650" fmla="*/ 3394266 h 5604001"/>
              <a:gd name="connsiteX651" fmla="*/ 3602101 w 6293294"/>
              <a:gd name="connsiteY651" fmla="*/ 3321558 h 5604001"/>
              <a:gd name="connsiteX652" fmla="*/ 3934587 w 6293294"/>
              <a:gd name="connsiteY652" fmla="*/ 3446209 h 5604001"/>
              <a:gd name="connsiteX653" fmla="*/ 4111244 w 6293294"/>
              <a:gd name="connsiteY653" fmla="*/ 3356166 h 5604001"/>
              <a:gd name="connsiteX654" fmla="*/ 3945001 w 6293294"/>
              <a:gd name="connsiteY654" fmla="*/ 3418523 h 5604001"/>
              <a:gd name="connsiteX655" fmla="*/ 3605594 w 6293294"/>
              <a:gd name="connsiteY655" fmla="*/ 3304223 h 5604001"/>
              <a:gd name="connsiteX656" fmla="*/ 3602101 w 6293294"/>
              <a:gd name="connsiteY656" fmla="*/ 3255709 h 5604001"/>
              <a:gd name="connsiteX657" fmla="*/ 3591687 w 6293294"/>
              <a:gd name="connsiteY657" fmla="*/ 3234944 h 5604001"/>
              <a:gd name="connsiteX658" fmla="*/ 3602101 w 6293294"/>
              <a:gd name="connsiteY658" fmla="*/ 3183001 h 5604001"/>
              <a:gd name="connsiteX659" fmla="*/ 3602101 w 6293294"/>
              <a:gd name="connsiteY659" fmla="*/ 3165666 h 5604001"/>
              <a:gd name="connsiteX660" fmla="*/ 3806444 w 6293294"/>
              <a:gd name="connsiteY660" fmla="*/ 3210687 h 5604001"/>
              <a:gd name="connsiteX661" fmla="*/ 4125087 w 6293294"/>
              <a:gd name="connsiteY661" fmla="*/ 3051366 h 5604001"/>
              <a:gd name="connsiteX662" fmla="*/ 4201287 w 6293294"/>
              <a:gd name="connsiteY662" fmla="*/ 3051366 h 5604001"/>
              <a:gd name="connsiteX663" fmla="*/ 4741609 w 6293294"/>
              <a:gd name="connsiteY663" fmla="*/ 2864358 h 5604001"/>
              <a:gd name="connsiteX664" fmla="*/ 4776216 w 6293294"/>
              <a:gd name="connsiteY664" fmla="*/ 2905887 h 5604001"/>
              <a:gd name="connsiteX665" fmla="*/ 4222051 w 6293294"/>
              <a:gd name="connsiteY665" fmla="*/ 2857437 h 5604001"/>
              <a:gd name="connsiteX666" fmla="*/ 4100830 w 6293294"/>
              <a:gd name="connsiteY666" fmla="*/ 2833180 h 5604001"/>
              <a:gd name="connsiteX667" fmla="*/ 4222051 w 6293294"/>
              <a:gd name="connsiteY667" fmla="*/ 2857437 h 5604001"/>
              <a:gd name="connsiteX668" fmla="*/ 4679251 w 6293294"/>
              <a:gd name="connsiteY668" fmla="*/ 2850515 h 5604001"/>
              <a:gd name="connsiteX669" fmla="*/ 4734687 w 6293294"/>
              <a:gd name="connsiteY669" fmla="*/ 2843594 h 5604001"/>
              <a:gd name="connsiteX670" fmla="*/ 4738116 w 6293294"/>
              <a:gd name="connsiteY670" fmla="*/ 2850515 h 5604001"/>
              <a:gd name="connsiteX671" fmla="*/ 4513009 w 6293294"/>
              <a:gd name="connsiteY671" fmla="*/ 2926715 h 5604001"/>
              <a:gd name="connsiteX672" fmla="*/ 4384866 w 6293294"/>
              <a:gd name="connsiteY672" fmla="*/ 2885123 h 5604001"/>
              <a:gd name="connsiteX673" fmla="*/ 4419474 w 6293294"/>
              <a:gd name="connsiteY673" fmla="*/ 2867787 h 5604001"/>
              <a:gd name="connsiteX674" fmla="*/ 4436809 w 6293294"/>
              <a:gd name="connsiteY674" fmla="*/ 2840101 h 5604001"/>
              <a:gd name="connsiteX675" fmla="*/ 4495674 w 6293294"/>
              <a:gd name="connsiteY675" fmla="*/ 2808923 h 5604001"/>
              <a:gd name="connsiteX676" fmla="*/ 4679251 w 6293294"/>
              <a:gd name="connsiteY676" fmla="*/ 2850515 h 5604001"/>
              <a:gd name="connsiteX677" fmla="*/ 5416995 w 6293294"/>
              <a:gd name="connsiteY677" fmla="*/ 2864358 h 5604001"/>
              <a:gd name="connsiteX678" fmla="*/ 5406581 w 6293294"/>
              <a:gd name="connsiteY678" fmla="*/ 2867787 h 5604001"/>
              <a:gd name="connsiteX679" fmla="*/ 5330381 w 6293294"/>
              <a:gd name="connsiteY679" fmla="*/ 2795080 h 5604001"/>
              <a:gd name="connsiteX680" fmla="*/ 5416995 w 6293294"/>
              <a:gd name="connsiteY680" fmla="*/ 2864358 h 5604001"/>
              <a:gd name="connsiteX681" fmla="*/ 1936115 w 6293294"/>
              <a:gd name="connsiteY681" fmla="*/ 2788158 h 5604001"/>
              <a:gd name="connsiteX682" fmla="*/ 1676400 w 6293294"/>
              <a:gd name="connsiteY682" fmla="*/ 2950909 h 5604001"/>
              <a:gd name="connsiteX683" fmla="*/ 1652143 w 6293294"/>
              <a:gd name="connsiteY683" fmla="*/ 2933637 h 5604001"/>
              <a:gd name="connsiteX684" fmla="*/ 1665986 w 6293294"/>
              <a:gd name="connsiteY684" fmla="*/ 2947480 h 5604001"/>
              <a:gd name="connsiteX685" fmla="*/ 1970786 w 6293294"/>
              <a:gd name="connsiteY685" fmla="*/ 2746566 h 5604001"/>
              <a:gd name="connsiteX686" fmla="*/ 1936115 w 6293294"/>
              <a:gd name="connsiteY686" fmla="*/ 2788158 h 5604001"/>
              <a:gd name="connsiteX687" fmla="*/ 5008309 w 6293294"/>
              <a:gd name="connsiteY687" fmla="*/ 2836609 h 5604001"/>
              <a:gd name="connsiteX688" fmla="*/ 4907851 w 6293294"/>
              <a:gd name="connsiteY688" fmla="*/ 2739644 h 5604001"/>
              <a:gd name="connsiteX689" fmla="*/ 5008309 w 6293294"/>
              <a:gd name="connsiteY689" fmla="*/ 2836609 h 5604001"/>
              <a:gd name="connsiteX690" fmla="*/ 3193415 w 6293294"/>
              <a:gd name="connsiteY690" fmla="*/ 2777744 h 5604001"/>
              <a:gd name="connsiteX691" fmla="*/ 3269615 w 6293294"/>
              <a:gd name="connsiteY691" fmla="*/ 2770823 h 5604001"/>
              <a:gd name="connsiteX692" fmla="*/ 3311144 w 6293294"/>
              <a:gd name="connsiteY692" fmla="*/ 2763901 h 5604001"/>
              <a:gd name="connsiteX693" fmla="*/ 3397758 w 6293294"/>
              <a:gd name="connsiteY693" fmla="*/ 2798509 h 5604001"/>
              <a:gd name="connsiteX694" fmla="*/ 3591687 w 6293294"/>
              <a:gd name="connsiteY694" fmla="*/ 2826258 h 5604001"/>
              <a:gd name="connsiteX695" fmla="*/ 3733737 w 6293294"/>
              <a:gd name="connsiteY695" fmla="*/ 2815844 h 5604001"/>
              <a:gd name="connsiteX696" fmla="*/ 3792601 w 6293294"/>
              <a:gd name="connsiteY696" fmla="*/ 2857437 h 5604001"/>
              <a:gd name="connsiteX697" fmla="*/ 3782187 w 6293294"/>
              <a:gd name="connsiteY697" fmla="*/ 2898966 h 5604001"/>
              <a:gd name="connsiteX698" fmla="*/ 3796030 w 6293294"/>
              <a:gd name="connsiteY698" fmla="*/ 2937066 h 5604001"/>
              <a:gd name="connsiteX699" fmla="*/ 3730244 w 6293294"/>
              <a:gd name="connsiteY699" fmla="*/ 2937066 h 5604001"/>
              <a:gd name="connsiteX700" fmla="*/ 3439287 w 6293294"/>
              <a:gd name="connsiteY700" fmla="*/ 2874709 h 5604001"/>
              <a:gd name="connsiteX701" fmla="*/ 3726815 w 6293294"/>
              <a:gd name="connsiteY701" fmla="*/ 2947480 h 5604001"/>
              <a:gd name="connsiteX702" fmla="*/ 3799522 w 6293294"/>
              <a:gd name="connsiteY702" fmla="*/ 2940558 h 5604001"/>
              <a:gd name="connsiteX703" fmla="*/ 3872230 w 6293294"/>
              <a:gd name="connsiteY703" fmla="*/ 2968244 h 5604001"/>
              <a:gd name="connsiteX704" fmla="*/ 3865309 w 6293294"/>
              <a:gd name="connsiteY704" fmla="*/ 3034030 h 5604001"/>
              <a:gd name="connsiteX705" fmla="*/ 3778758 w 6293294"/>
              <a:gd name="connsiteY705" fmla="*/ 3086037 h 5604001"/>
              <a:gd name="connsiteX706" fmla="*/ 3688715 w 6293294"/>
              <a:gd name="connsiteY706" fmla="*/ 3054858 h 5604001"/>
              <a:gd name="connsiteX707" fmla="*/ 3633280 w 6293294"/>
              <a:gd name="connsiteY707" fmla="*/ 3079051 h 5604001"/>
              <a:gd name="connsiteX708" fmla="*/ 3595180 w 6293294"/>
              <a:gd name="connsiteY708" fmla="*/ 3065209 h 5604001"/>
              <a:gd name="connsiteX709" fmla="*/ 3532822 w 6293294"/>
              <a:gd name="connsiteY709" fmla="*/ 3058287 h 5604001"/>
              <a:gd name="connsiteX710" fmla="*/ 3508565 w 6293294"/>
              <a:gd name="connsiteY710" fmla="*/ 3037523 h 5604001"/>
              <a:gd name="connsiteX711" fmla="*/ 3498215 w 6293294"/>
              <a:gd name="connsiteY711" fmla="*/ 2989009 h 5604001"/>
              <a:gd name="connsiteX712" fmla="*/ 3387344 w 6293294"/>
              <a:gd name="connsiteY712" fmla="*/ 2888615 h 5604001"/>
              <a:gd name="connsiteX713" fmla="*/ 3224594 w 6293294"/>
              <a:gd name="connsiteY713" fmla="*/ 2784666 h 5604001"/>
              <a:gd name="connsiteX714" fmla="*/ 3217672 w 6293294"/>
              <a:gd name="connsiteY714" fmla="*/ 2784666 h 5604001"/>
              <a:gd name="connsiteX715" fmla="*/ 3262694 w 6293294"/>
              <a:gd name="connsiteY715" fmla="*/ 2815844 h 5604001"/>
              <a:gd name="connsiteX716" fmla="*/ 3363151 w 6293294"/>
              <a:gd name="connsiteY716" fmla="*/ 2905887 h 5604001"/>
              <a:gd name="connsiteX717" fmla="*/ 3477387 w 6293294"/>
              <a:gd name="connsiteY717" fmla="*/ 3013266 h 5604001"/>
              <a:gd name="connsiteX718" fmla="*/ 3480880 w 6293294"/>
              <a:gd name="connsiteY718" fmla="*/ 3047937 h 5604001"/>
              <a:gd name="connsiteX719" fmla="*/ 3505137 w 6293294"/>
              <a:gd name="connsiteY719" fmla="*/ 3089466 h 5604001"/>
              <a:gd name="connsiteX720" fmla="*/ 3574415 w 6293294"/>
              <a:gd name="connsiteY720" fmla="*/ 3186430 h 5604001"/>
              <a:gd name="connsiteX721" fmla="*/ 3560572 w 6293294"/>
              <a:gd name="connsiteY721" fmla="*/ 3238437 h 5604001"/>
              <a:gd name="connsiteX722" fmla="*/ 3570922 w 6293294"/>
              <a:gd name="connsiteY722" fmla="*/ 3262630 h 5604001"/>
              <a:gd name="connsiteX723" fmla="*/ 3574415 w 6293294"/>
              <a:gd name="connsiteY723" fmla="*/ 3283458 h 5604001"/>
              <a:gd name="connsiteX724" fmla="*/ 3491294 w 6293294"/>
              <a:gd name="connsiteY724" fmla="*/ 3394266 h 5604001"/>
              <a:gd name="connsiteX725" fmla="*/ 3435858 w 6293294"/>
              <a:gd name="connsiteY725" fmla="*/ 3383851 h 5604001"/>
              <a:gd name="connsiteX726" fmla="*/ 3418522 w 6293294"/>
              <a:gd name="connsiteY726" fmla="*/ 3401187 h 5604001"/>
              <a:gd name="connsiteX727" fmla="*/ 3484372 w 6293294"/>
              <a:gd name="connsiteY727" fmla="*/ 3477387 h 5604001"/>
              <a:gd name="connsiteX728" fmla="*/ 3411601 w 6293294"/>
              <a:gd name="connsiteY728" fmla="*/ 3577844 h 5604001"/>
              <a:gd name="connsiteX729" fmla="*/ 3373501 w 6293294"/>
              <a:gd name="connsiteY729" fmla="*/ 3570923 h 5604001"/>
              <a:gd name="connsiteX730" fmla="*/ 3356165 w 6293294"/>
              <a:gd name="connsiteY730" fmla="*/ 3584766 h 5604001"/>
              <a:gd name="connsiteX731" fmla="*/ 3363151 w 6293294"/>
              <a:gd name="connsiteY731" fmla="*/ 3615944 h 5604001"/>
              <a:gd name="connsiteX732" fmla="*/ 3286951 w 6293294"/>
              <a:gd name="connsiteY732" fmla="*/ 3716401 h 5604001"/>
              <a:gd name="connsiteX733" fmla="*/ 3158744 w 6293294"/>
              <a:gd name="connsiteY733" fmla="*/ 3640201 h 5604001"/>
              <a:gd name="connsiteX734" fmla="*/ 3196844 w 6293294"/>
              <a:gd name="connsiteY734" fmla="*/ 3595180 h 5604001"/>
              <a:gd name="connsiteX735" fmla="*/ 3148394 w 6293294"/>
              <a:gd name="connsiteY735" fmla="*/ 3484309 h 5604001"/>
              <a:gd name="connsiteX736" fmla="*/ 3162237 w 6293294"/>
              <a:gd name="connsiteY736" fmla="*/ 3453130 h 5604001"/>
              <a:gd name="connsiteX737" fmla="*/ 3162237 w 6293294"/>
              <a:gd name="connsiteY737" fmla="*/ 3387344 h 5604001"/>
              <a:gd name="connsiteX738" fmla="*/ 3006344 w 6293294"/>
              <a:gd name="connsiteY738" fmla="*/ 3234944 h 5604001"/>
              <a:gd name="connsiteX739" fmla="*/ 2975229 w 6293294"/>
              <a:gd name="connsiteY739" fmla="*/ 3221101 h 5604001"/>
              <a:gd name="connsiteX740" fmla="*/ 2774315 w 6293294"/>
              <a:gd name="connsiteY740" fmla="*/ 3072130 h 5604001"/>
              <a:gd name="connsiteX741" fmla="*/ 2854008 w 6293294"/>
              <a:gd name="connsiteY741" fmla="*/ 3027109 h 5604001"/>
              <a:gd name="connsiteX742" fmla="*/ 2923222 w 6293294"/>
              <a:gd name="connsiteY742" fmla="*/ 2940558 h 5604001"/>
              <a:gd name="connsiteX743" fmla="*/ 3013329 w 6293294"/>
              <a:gd name="connsiteY743" fmla="*/ 3137980 h 5604001"/>
              <a:gd name="connsiteX744" fmla="*/ 3151822 w 6293294"/>
              <a:gd name="connsiteY744" fmla="*/ 3241866 h 5604001"/>
              <a:gd name="connsiteX745" fmla="*/ 2933637 w 6293294"/>
              <a:gd name="connsiteY745" fmla="*/ 2923223 h 5604001"/>
              <a:gd name="connsiteX746" fmla="*/ 2961322 w 6293294"/>
              <a:gd name="connsiteY746" fmla="*/ 2850515 h 5604001"/>
              <a:gd name="connsiteX747" fmla="*/ 3186494 w 6293294"/>
              <a:gd name="connsiteY747" fmla="*/ 3099880 h 5604001"/>
              <a:gd name="connsiteX748" fmla="*/ 3200337 w 6293294"/>
              <a:gd name="connsiteY748" fmla="*/ 3096387 h 5604001"/>
              <a:gd name="connsiteX749" fmla="*/ 3034094 w 6293294"/>
              <a:gd name="connsiteY749" fmla="*/ 2947480 h 5604001"/>
              <a:gd name="connsiteX750" fmla="*/ 2964815 w 6293294"/>
              <a:gd name="connsiteY750" fmla="*/ 2833180 h 5604001"/>
              <a:gd name="connsiteX751" fmla="*/ 2971737 w 6293294"/>
              <a:gd name="connsiteY751" fmla="*/ 2795080 h 5604001"/>
              <a:gd name="connsiteX752" fmla="*/ 2971737 w 6293294"/>
              <a:gd name="connsiteY752" fmla="*/ 2756980 h 5604001"/>
              <a:gd name="connsiteX753" fmla="*/ 3193415 w 6293294"/>
              <a:gd name="connsiteY753" fmla="*/ 3006344 h 5604001"/>
              <a:gd name="connsiteX754" fmla="*/ 3203765 w 6293294"/>
              <a:gd name="connsiteY754" fmla="*/ 3009837 h 5604001"/>
              <a:gd name="connsiteX755" fmla="*/ 3158744 w 6293294"/>
              <a:gd name="connsiteY755" fmla="*/ 2923223 h 5604001"/>
              <a:gd name="connsiteX756" fmla="*/ 2975229 w 6293294"/>
              <a:gd name="connsiteY756" fmla="*/ 2739644 h 5604001"/>
              <a:gd name="connsiteX757" fmla="*/ 2968308 w 6293294"/>
              <a:gd name="connsiteY757" fmla="*/ 2729294 h 5604001"/>
              <a:gd name="connsiteX758" fmla="*/ 3193415 w 6293294"/>
              <a:gd name="connsiteY758" fmla="*/ 2777744 h 5604001"/>
              <a:gd name="connsiteX759" fmla="*/ 2556129 w 6293294"/>
              <a:gd name="connsiteY759" fmla="*/ 2743137 h 5604001"/>
              <a:gd name="connsiteX760" fmla="*/ 2673858 w 6293294"/>
              <a:gd name="connsiteY760" fmla="*/ 2729294 h 5604001"/>
              <a:gd name="connsiteX761" fmla="*/ 2552637 w 6293294"/>
              <a:gd name="connsiteY761" fmla="*/ 2753487 h 5604001"/>
              <a:gd name="connsiteX762" fmla="*/ 2424494 w 6293294"/>
              <a:gd name="connsiteY762" fmla="*/ 2725801 h 5604001"/>
              <a:gd name="connsiteX763" fmla="*/ 2556129 w 6293294"/>
              <a:gd name="connsiteY763" fmla="*/ 2743137 h 5604001"/>
              <a:gd name="connsiteX764" fmla="*/ 2957894 w 6293294"/>
              <a:gd name="connsiteY764" fmla="*/ 2767394 h 5604001"/>
              <a:gd name="connsiteX765" fmla="*/ 2905951 w 6293294"/>
              <a:gd name="connsiteY765" fmla="*/ 2916301 h 5604001"/>
              <a:gd name="connsiteX766" fmla="*/ 2808922 w 6293294"/>
              <a:gd name="connsiteY766" fmla="*/ 3020187 h 5604001"/>
              <a:gd name="connsiteX767" fmla="*/ 2639251 w 6293294"/>
              <a:gd name="connsiteY767" fmla="*/ 3072130 h 5604001"/>
              <a:gd name="connsiteX768" fmla="*/ 2625408 w 6293294"/>
              <a:gd name="connsiteY768" fmla="*/ 3072130 h 5604001"/>
              <a:gd name="connsiteX769" fmla="*/ 2621915 w 6293294"/>
              <a:gd name="connsiteY769" fmla="*/ 3051366 h 5604001"/>
              <a:gd name="connsiteX770" fmla="*/ 2649601 w 6293294"/>
              <a:gd name="connsiteY770" fmla="*/ 2985580 h 5604001"/>
              <a:gd name="connsiteX771" fmla="*/ 2826258 w 6293294"/>
              <a:gd name="connsiteY771" fmla="*/ 2885123 h 5604001"/>
              <a:gd name="connsiteX772" fmla="*/ 2819337 w 6293294"/>
              <a:gd name="connsiteY772" fmla="*/ 2857437 h 5604001"/>
              <a:gd name="connsiteX773" fmla="*/ 2871280 w 6293294"/>
              <a:gd name="connsiteY773" fmla="*/ 2808923 h 5604001"/>
              <a:gd name="connsiteX774" fmla="*/ 2905951 w 6293294"/>
              <a:gd name="connsiteY774" fmla="*/ 2715387 h 5604001"/>
              <a:gd name="connsiteX775" fmla="*/ 2957894 w 6293294"/>
              <a:gd name="connsiteY775" fmla="*/ 2767394 h 5604001"/>
              <a:gd name="connsiteX776" fmla="*/ 4883595 w 6293294"/>
              <a:gd name="connsiteY776" fmla="*/ 2736215 h 5604001"/>
              <a:gd name="connsiteX777" fmla="*/ 5067174 w 6293294"/>
              <a:gd name="connsiteY777" fmla="*/ 2926715 h 5604001"/>
              <a:gd name="connsiteX778" fmla="*/ 4880166 w 6293294"/>
              <a:gd name="connsiteY778" fmla="*/ 2753487 h 5604001"/>
              <a:gd name="connsiteX779" fmla="*/ 4883595 w 6293294"/>
              <a:gd name="connsiteY779" fmla="*/ 2708466 h 5604001"/>
              <a:gd name="connsiteX780" fmla="*/ 4883595 w 6293294"/>
              <a:gd name="connsiteY780" fmla="*/ 2736215 h 5604001"/>
              <a:gd name="connsiteX781" fmla="*/ 6047359 w 6293294"/>
              <a:gd name="connsiteY781" fmla="*/ 2767394 h 5604001"/>
              <a:gd name="connsiteX782" fmla="*/ 5849937 w 6293294"/>
              <a:gd name="connsiteY782" fmla="*/ 2705037 h 5604001"/>
              <a:gd name="connsiteX783" fmla="*/ 5884545 w 6293294"/>
              <a:gd name="connsiteY783" fmla="*/ 2694623 h 5604001"/>
              <a:gd name="connsiteX784" fmla="*/ 6047359 w 6293294"/>
              <a:gd name="connsiteY784" fmla="*/ 2767394 h 5604001"/>
              <a:gd name="connsiteX785" fmla="*/ 2493772 w 6293294"/>
              <a:gd name="connsiteY785" fmla="*/ 2853944 h 5604001"/>
              <a:gd name="connsiteX786" fmla="*/ 2244408 w 6293294"/>
              <a:gd name="connsiteY786" fmla="*/ 2763901 h 5604001"/>
              <a:gd name="connsiteX787" fmla="*/ 2483358 w 6293294"/>
              <a:gd name="connsiteY787" fmla="*/ 2836609 h 5604001"/>
              <a:gd name="connsiteX788" fmla="*/ 2756980 w 6293294"/>
              <a:gd name="connsiteY788" fmla="*/ 2694623 h 5604001"/>
              <a:gd name="connsiteX789" fmla="*/ 2493772 w 6293294"/>
              <a:gd name="connsiteY789" fmla="*/ 2853944 h 5604001"/>
              <a:gd name="connsiteX790" fmla="*/ 4253230 w 6293294"/>
              <a:gd name="connsiteY790" fmla="*/ 2802001 h 5604001"/>
              <a:gd name="connsiteX791" fmla="*/ 4197858 w 6293294"/>
              <a:gd name="connsiteY791" fmla="*/ 2805494 h 5604001"/>
              <a:gd name="connsiteX792" fmla="*/ 3979609 w 6293294"/>
              <a:gd name="connsiteY792" fmla="*/ 2687701 h 5604001"/>
              <a:gd name="connsiteX793" fmla="*/ 4253230 w 6293294"/>
              <a:gd name="connsiteY793" fmla="*/ 2802001 h 5604001"/>
              <a:gd name="connsiteX794" fmla="*/ 5101844 w 6293294"/>
              <a:gd name="connsiteY794" fmla="*/ 2753487 h 5604001"/>
              <a:gd name="connsiteX795" fmla="*/ 5074095 w 6293294"/>
              <a:gd name="connsiteY795" fmla="*/ 2743137 h 5604001"/>
              <a:gd name="connsiteX796" fmla="*/ 5229987 w 6293294"/>
              <a:gd name="connsiteY796" fmla="*/ 2673858 h 5604001"/>
              <a:gd name="connsiteX797" fmla="*/ 5101844 w 6293294"/>
              <a:gd name="connsiteY797" fmla="*/ 2753487 h 5604001"/>
              <a:gd name="connsiteX798" fmla="*/ 5998845 w 6293294"/>
              <a:gd name="connsiteY798" fmla="*/ 2687701 h 5604001"/>
              <a:gd name="connsiteX799" fmla="*/ 5936551 w 6293294"/>
              <a:gd name="connsiteY799" fmla="*/ 2673858 h 5604001"/>
              <a:gd name="connsiteX800" fmla="*/ 5836095 w 6293294"/>
              <a:gd name="connsiteY800" fmla="*/ 2691194 h 5604001"/>
              <a:gd name="connsiteX801" fmla="*/ 5929630 w 6293294"/>
              <a:gd name="connsiteY801" fmla="*/ 2670366 h 5604001"/>
              <a:gd name="connsiteX802" fmla="*/ 5998845 w 6293294"/>
              <a:gd name="connsiteY802" fmla="*/ 2687701 h 5604001"/>
              <a:gd name="connsiteX803" fmla="*/ 5507037 w 6293294"/>
              <a:gd name="connsiteY803" fmla="*/ 2666937 h 5604001"/>
              <a:gd name="connsiteX804" fmla="*/ 5604002 w 6293294"/>
              <a:gd name="connsiteY804" fmla="*/ 2680780 h 5604001"/>
              <a:gd name="connsiteX805" fmla="*/ 5690616 w 6293294"/>
              <a:gd name="connsiteY805" fmla="*/ 2770823 h 5604001"/>
              <a:gd name="connsiteX806" fmla="*/ 5763324 w 6293294"/>
              <a:gd name="connsiteY806" fmla="*/ 2774315 h 5604001"/>
              <a:gd name="connsiteX807" fmla="*/ 5815330 w 6293294"/>
              <a:gd name="connsiteY807" fmla="*/ 2833180 h 5604001"/>
              <a:gd name="connsiteX808" fmla="*/ 5950395 w 6293294"/>
              <a:gd name="connsiteY808" fmla="*/ 2916301 h 5604001"/>
              <a:gd name="connsiteX809" fmla="*/ 6016181 w 6293294"/>
              <a:gd name="connsiteY809" fmla="*/ 2919730 h 5604001"/>
              <a:gd name="connsiteX810" fmla="*/ 6061202 w 6293294"/>
              <a:gd name="connsiteY810" fmla="*/ 2985580 h 5604001"/>
              <a:gd name="connsiteX811" fmla="*/ 6075045 w 6293294"/>
              <a:gd name="connsiteY811" fmla="*/ 2995930 h 5604001"/>
              <a:gd name="connsiteX812" fmla="*/ 6085459 w 6293294"/>
              <a:gd name="connsiteY812" fmla="*/ 3016758 h 5604001"/>
              <a:gd name="connsiteX813" fmla="*/ 6095874 w 6293294"/>
              <a:gd name="connsiteY813" fmla="*/ 3065209 h 5604001"/>
              <a:gd name="connsiteX814" fmla="*/ 6075045 w 6293294"/>
              <a:gd name="connsiteY814" fmla="*/ 3103309 h 5604001"/>
              <a:gd name="connsiteX815" fmla="*/ 6095874 w 6293294"/>
              <a:gd name="connsiteY815" fmla="*/ 3158744 h 5604001"/>
              <a:gd name="connsiteX816" fmla="*/ 6033516 w 6293294"/>
              <a:gd name="connsiteY816" fmla="*/ 3221101 h 5604001"/>
              <a:gd name="connsiteX817" fmla="*/ 6040437 w 6293294"/>
              <a:gd name="connsiteY817" fmla="*/ 3238437 h 5604001"/>
              <a:gd name="connsiteX818" fmla="*/ 5964237 w 6293294"/>
              <a:gd name="connsiteY818" fmla="*/ 3283458 h 5604001"/>
              <a:gd name="connsiteX819" fmla="*/ 5908802 w 6293294"/>
              <a:gd name="connsiteY819" fmla="*/ 3255709 h 5604001"/>
              <a:gd name="connsiteX820" fmla="*/ 5919216 w 6293294"/>
              <a:gd name="connsiteY820" fmla="*/ 3269551 h 5604001"/>
              <a:gd name="connsiteX821" fmla="*/ 5898451 w 6293294"/>
              <a:gd name="connsiteY821" fmla="*/ 3273044 h 5604001"/>
              <a:gd name="connsiteX822" fmla="*/ 5777230 w 6293294"/>
              <a:gd name="connsiteY822" fmla="*/ 3203766 h 5604001"/>
              <a:gd name="connsiteX823" fmla="*/ 5811837 w 6293294"/>
              <a:gd name="connsiteY823" fmla="*/ 3120644 h 5604001"/>
              <a:gd name="connsiteX824" fmla="*/ 5746051 w 6293294"/>
              <a:gd name="connsiteY824" fmla="*/ 3058287 h 5604001"/>
              <a:gd name="connsiteX825" fmla="*/ 5711381 w 6293294"/>
              <a:gd name="connsiteY825" fmla="*/ 3068701 h 5604001"/>
              <a:gd name="connsiteX826" fmla="*/ 5687124 w 6293294"/>
              <a:gd name="connsiteY826" fmla="*/ 3044444 h 5604001"/>
              <a:gd name="connsiteX827" fmla="*/ 5610924 w 6293294"/>
              <a:gd name="connsiteY827" fmla="*/ 3020187 h 5604001"/>
              <a:gd name="connsiteX828" fmla="*/ 5562474 w 6293294"/>
              <a:gd name="connsiteY828" fmla="*/ 3037523 h 5604001"/>
              <a:gd name="connsiteX829" fmla="*/ 5482781 w 6293294"/>
              <a:gd name="connsiteY829" fmla="*/ 2992501 h 5604001"/>
              <a:gd name="connsiteX830" fmla="*/ 5423916 w 6293294"/>
              <a:gd name="connsiteY830" fmla="*/ 3020187 h 5604001"/>
              <a:gd name="connsiteX831" fmla="*/ 5368481 w 6293294"/>
              <a:gd name="connsiteY831" fmla="*/ 2978658 h 5604001"/>
              <a:gd name="connsiteX832" fmla="*/ 5340795 w 6293294"/>
              <a:gd name="connsiteY832" fmla="*/ 2971737 h 5604001"/>
              <a:gd name="connsiteX833" fmla="*/ 5337366 w 6293294"/>
              <a:gd name="connsiteY833" fmla="*/ 2982087 h 5604001"/>
              <a:gd name="connsiteX834" fmla="*/ 5330381 w 6293294"/>
              <a:gd name="connsiteY834" fmla="*/ 3006344 h 5604001"/>
              <a:gd name="connsiteX835" fmla="*/ 5347716 w 6293294"/>
              <a:gd name="connsiteY835" fmla="*/ 2995930 h 5604001"/>
              <a:gd name="connsiteX836" fmla="*/ 5427409 w 6293294"/>
              <a:gd name="connsiteY836" fmla="*/ 3092958 h 5604001"/>
              <a:gd name="connsiteX837" fmla="*/ 5482781 w 6293294"/>
              <a:gd name="connsiteY837" fmla="*/ 3131058 h 5604001"/>
              <a:gd name="connsiteX838" fmla="*/ 5500116 w 6293294"/>
              <a:gd name="connsiteY838" fmla="*/ 3203766 h 5604001"/>
              <a:gd name="connsiteX839" fmla="*/ 5451602 w 6293294"/>
              <a:gd name="connsiteY839" fmla="*/ 3255709 h 5604001"/>
              <a:gd name="connsiteX840" fmla="*/ 5465509 w 6293294"/>
              <a:gd name="connsiteY840" fmla="*/ 3297301 h 5604001"/>
              <a:gd name="connsiteX841" fmla="*/ 5389309 w 6293294"/>
              <a:gd name="connsiteY841" fmla="*/ 3356166 h 5604001"/>
              <a:gd name="connsiteX842" fmla="*/ 5351209 w 6293294"/>
              <a:gd name="connsiteY842" fmla="*/ 3349244 h 5604001"/>
              <a:gd name="connsiteX843" fmla="*/ 5264595 w 6293294"/>
              <a:gd name="connsiteY843" fmla="*/ 3428873 h 5604001"/>
              <a:gd name="connsiteX844" fmla="*/ 5205730 w 6293294"/>
              <a:gd name="connsiteY844" fmla="*/ 3397758 h 5604001"/>
              <a:gd name="connsiteX845" fmla="*/ 5174551 w 6293294"/>
              <a:gd name="connsiteY845" fmla="*/ 3408109 h 5604001"/>
              <a:gd name="connsiteX846" fmla="*/ 5112195 w 6293294"/>
              <a:gd name="connsiteY846" fmla="*/ 3352673 h 5604001"/>
              <a:gd name="connsiteX847" fmla="*/ 5108766 w 6293294"/>
              <a:gd name="connsiteY847" fmla="*/ 3331909 h 5604001"/>
              <a:gd name="connsiteX848" fmla="*/ 5105274 w 6293294"/>
              <a:gd name="connsiteY848" fmla="*/ 3324987 h 5604001"/>
              <a:gd name="connsiteX849" fmla="*/ 5074095 w 6293294"/>
              <a:gd name="connsiteY849" fmla="*/ 3314573 h 5604001"/>
              <a:gd name="connsiteX850" fmla="*/ 5018659 w 6293294"/>
              <a:gd name="connsiteY850" fmla="*/ 3189923 h 5604001"/>
              <a:gd name="connsiteX851" fmla="*/ 5022151 w 6293294"/>
              <a:gd name="connsiteY851" fmla="*/ 3086037 h 5604001"/>
              <a:gd name="connsiteX852" fmla="*/ 5011737 w 6293294"/>
              <a:gd name="connsiteY852" fmla="*/ 3037523 h 5604001"/>
              <a:gd name="connsiteX853" fmla="*/ 5046409 w 6293294"/>
              <a:gd name="connsiteY853" fmla="*/ 3041015 h 5604001"/>
              <a:gd name="connsiteX854" fmla="*/ 5087937 w 6293294"/>
              <a:gd name="connsiteY854" fmla="*/ 3106801 h 5604001"/>
              <a:gd name="connsiteX855" fmla="*/ 5094859 w 6293294"/>
              <a:gd name="connsiteY855" fmla="*/ 3137980 h 5604001"/>
              <a:gd name="connsiteX856" fmla="*/ 5081016 w 6293294"/>
              <a:gd name="connsiteY856" fmla="*/ 3176080 h 5604001"/>
              <a:gd name="connsiteX857" fmla="*/ 5105274 w 6293294"/>
              <a:gd name="connsiteY857" fmla="*/ 3228023 h 5604001"/>
              <a:gd name="connsiteX858" fmla="*/ 5081016 w 6293294"/>
              <a:gd name="connsiteY858" fmla="*/ 3297301 h 5604001"/>
              <a:gd name="connsiteX859" fmla="*/ 5087937 w 6293294"/>
              <a:gd name="connsiteY859" fmla="*/ 3300730 h 5604001"/>
              <a:gd name="connsiteX860" fmla="*/ 5122609 w 6293294"/>
              <a:gd name="connsiteY860" fmla="*/ 3228023 h 5604001"/>
              <a:gd name="connsiteX861" fmla="*/ 5101844 w 6293294"/>
              <a:gd name="connsiteY861" fmla="*/ 3176080 h 5604001"/>
              <a:gd name="connsiteX862" fmla="*/ 5115687 w 6293294"/>
              <a:gd name="connsiteY862" fmla="*/ 3141409 h 5604001"/>
              <a:gd name="connsiteX863" fmla="*/ 5060251 w 6293294"/>
              <a:gd name="connsiteY863" fmla="*/ 3041015 h 5604001"/>
              <a:gd name="connsiteX864" fmla="*/ 5101844 w 6293294"/>
              <a:gd name="connsiteY864" fmla="*/ 2985580 h 5604001"/>
              <a:gd name="connsiteX865" fmla="*/ 5132959 w 6293294"/>
              <a:gd name="connsiteY865" fmla="*/ 2992501 h 5604001"/>
              <a:gd name="connsiteX866" fmla="*/ 5223066 w 6293294"/>
              <a:gd name="connsiteY866" fmla="*/ 2898966 h 5604001"/>
              <a:gd name="connsiteX867" fmla="*/ 5292281 w 6293294"/>
              <a:gd name="connsiteY867" fmla="*/ 2937066 h 5604001"/>
              <a:gd name="connsiteX868" fmla="*/ 5347716 w 6293294"/>
              <a:gd name="connsiteY868" fmla="*/ 2923223 h 5604001"/>
              <a:gd name="connsiteX869" fmla="*/ 5434330 w 6293294"/>
              <a:gd name="connsiteY869" fmla="*/ 2968244 h 5604001"/>
              <a:gd name="connsiteX870" fmla="*/ 5496687 w 6293294"/>
              <a:gd name="connsiteY870" fmla="*/ 2943987 h 5604001"/>
              <a:gd name="connsiteX871" fmla="*/ 5552059 w 6293294"/>
              <a:gd name="connsiteY871" fmla="*/ 2964815 h 5604001"/>
              <a:gd name="connsiteX872" fmla="*/ 5610924 w 6293294"/>
              <a:gd name="connsiteY872" fmla="*/ 2975166 h 5604001"/>
              <a:gd name="connsiteX873" fmla="*/ 5669851 w 6293294"/>
              <a:gd name="connsiteY873" fmla="*/ 2902458 h 5604001"/>
              <a:gd name="connsiteX874" fmla="*/ 5500116 w 6293294"/>
              <a:gd name="connsiteY874" fmla="*/ 2666937 h 5604001"/>
              <a:gd name="connsiteX875" fmla="*/ 5507037 w 6293294"/>
              <a:gd name="connsiteY875" fmla="*/ 2666937 h 5604001"/>
              <a:gd name="connsiteX876" fmla="*/ 5077587 w 6293294"/>
              <a:gd name="connsiteY876" fmla="*/ 2708466 h 5604001"/>
              <a:gd name="connsiteX877" fmla="*/ 5067174 w 6293294"/>
              <a:gd name="connsiteY877" fmla="*/ 2705037 h 5604001"/>
              <a:gd name="connsiteX878" fmla="*/ 5150295 w 6293294"/>
              <a:gd name="connsiteY878" fmla="*/ 2639187 h 5604001"/>
              <a:gd name="connsiteX879" fmla="*/ 5077587 w 6293294"/>
              <a:gd name="connsiteY879" fmla="*/ 2708466 h 5604001"/>
              <a:gd name="connsiteX880" fmla="*/ 5420487 w 6293294"/>
              <a:gd name="connsiteY880" fmla="*/ 2763901 h 5604001"/>
              <a:gd name="connsiteX881" fmla="*/ 5486274 w 6293294"/>
              <a:gd name="connsiteY881" fmla="*/ 2788158 h 5604001"/>
              <a:gd name="connsiteX882" fmla="*/ 5524374 w 6293294"/>
              <a:gd name="connsiteY882" fmla="*/ 2840101 h 5604001"/>
              <a:gd name="connsiteX883" fmla="*/ 5579809 w 6293294"/>
              <a:gd name="connsiteY883" fmla="*/ 2892044 h 5604001"/>
              <a:gd name="connsiteX884" fmla="*/ 5624830 w 6293294"/>
              <a:gd name="connsiteY884" fmla="*/ 2912809 h 5604001"/>
              <a:gd name="connsiteX885" fmla="*/ 5659437 w 6293294"/>
              <a:gd name="connsiteY885" fmla="*/ 2905887 h 5604001"/>
              <a:gd name="connsiteX886" fmla="*/ 5659437 w 6293294"/>
              <a:gd name="connsiteY886" fmla="*/ 2916301 h 5604001"/>
              <a:gd name="connsiteX887" fmla="*/ 5610924 w 6293294"/>
              <a:gd name="connsiteY887" fmla="*/ 2961323 h 5604001"/>
              <a:gd name="connsiteX888" fmla="*/ 5496687 w 6293294"/>
              <a:gd name="connsiteY888" fmla="*/ 2930144 h 5604001"/>
              <a:gd name="connsiteX889" fmla="*/ 5430837 w 6293294"/>
              <a:gd name="connsiteY889" fmla="*/ 2954401 h 5604001"/>
              <a:gd name="connsiteX890" fmla="*/ 5347716 w 6293294"/>
              <a:gd name="connsiteY890" fmla="*/ 2909380 h 5604001"/>
              <a:gd name="connsiteX891" fmla="*/ 5292281 w 6293294"/>
              <a:gd name="connsiteY891" fmla="*/ 2923223 h 5604001"/>
              <a:gd name="connsiteX892" fmla="*/ 5171059 w 6293294"/>
              <a:gd name="connsiteY892" fmla="*/ 2840101 h 5604001"/>
              <a:gd name="connsiteX893" fmla="*/ 5139944 w 6293294"/>
              <a:gd name="connsiteY893" fmla="*/ 2808923 h 5604001"/>
              <a:gd name="connsiteX894" fmla="*/ 5191887 w 6293294"/>
              <a:gd name="connsiteY894" fmla="*/ 2815844 h 5604001"/>
              <a:gd name="connsiteX895" fmla="*/ 5268087 w 6293294"/>
              <a:gd name="connsiteY895" fmla="*/ 2795080 h 5604001"/>
              <a:gd name="connsiteX896" fmla="*/ 5451602 w 6293294"/>
              <a:gd name="connsiteY896" fmla="*/ 2916301 h 5604001"/>
              <a:gd name="connsiteX897" fmla="*/ 5482781 w 6293294"/>
              <a:gd name="connsiteY897" fmla="*/ 2912809 h 5604001"/>
              <a:gd name="connsiteX898" fmla="*/ 5281930 w 6293294"/>
              <a:gd name="connsiteY898" fmla="*/ 2791587 h 5604001"/>
              <a:gd name="connsiteX899" fmla="*/ 5337366 w 6293294"/>
              <a:gd name="connsiteY899" fmla="*/ 2718880 h 5604001"/>
              <a:gd name="connsiteX900" fmla="*/ 5316537 w 6293294"/>
              <a:gd name="connsiteY900" fmla="*/ 2649601 h 5604001"/>
              <a:gd name="connsiteX901" fmla="*/ 5344287 w 6293294"/>
              <a:gd name="connsiteY901" fmla="*/ 2635758 h 5604001"/>
              <a:gd name="connsiteX902" fmla="*/ 5420487 w 6293294"/>
              <a:gd name="connsiteY902" fmla="*/ 2763901 h 5604001"/>
              <a:gd name="connsiteX903" fmla="*/ 5053330 w 6293294"/>
              <a:gd name="connsiteY903" fmla="*/ 2649601 h 5604001"/>
              <a:gd name="connsiteX904" fmla="*/ 5025644 w 6293294"/>
              <a:gd name="connsiteY904" fmla="*/ 2708466 h 5604001"/>
              <a:gd name="connsiteX905" fmla="*/ 5070666 w 6293294"/>
              <a:gd name="connsiteY905" fmla="*/ 2632266 h 5604001"/>
              <a:gd name="connsiteX906" fmla="*/ 5053330 w 6293294"/>
              <a:gd name="connsiteY906" fmla="*/ 2649601 h 5604001"/>
              <a:gd name="connsiteX907" fmla="*/ 4817809 w 6293294"/>
              <a:gd name="connsiteY907" fmla="*/ 2639187 h 5604001"/>
              <a:gd name="connsiteX908" fmla="*/ 4793551 w 6293294"/>
              <a:gd name="connsiteY908" fmla="*/ 2729294 h 5604001"/>
              <a:gd name="connsiteX909" fmla="*/ 4772787 w 6293294"/>
              <a:gd name="connsiteY909" fmla="*/ 2767394 h 5604001"/>
              <a:gd name="connsiteX910" fmla="*/ 4810887 w 6293294"/>
              <a:gd name="connsiteY910" fmla="*/ 2850515 h 5604001"/>
              <a:gd name="connsiteX911" fmla="*/ 4800474 w 6293294"/>
              <a:gd name="connsiteY911" fmla="*/ 2892044 h 5604001"/>
              <a:gd name="connsiteX912" fmla="*/ 4786630 w 6293294"/>
              <a:gd name="connsiteY912" fmla="*/ 2895537 h 5604001"/>
              <a:gd name="connsiteX913" fmla="*/ 4727766 w 6293294"/>
              <a:gd name="connsiteY913" fmla="*/ 2767394 h 5604001"/>
              <a:gd name="connsiteX914" fmla="*/ 4797044 w 6293294"/>
              <a:gd name="connsiteY914" fmla="*/ 2625344 h 5604001"/>
              <a:gd name="connsiteX915" fmla="*/ 4817809 w 6293294"/>
              <a:gd name="connsiteY915" fmla="*/ 2639187 h 5604001"/>
              <a:gd name="connsiteX916" fmla="*/ 1648651 w 6293294"/>
              <a:gd name="connsiteY916" fmla="*/ 2802001 h 5604001"/>
              <a:gd name="connsiteX917" fmla="*/ 1496251 w 6293294"/>
              <a:gd name="connsiteY917" fmla="*/ 2774315 h 5604001"/>
              <a:gd name="connsiteX918" fmla="*/ 1603629 w 6293294"/>
              <a:gd name="connsiteY918" fmla="*/ 2788158 h 5604001"/>
              <a:gd name="connsiteX919" fmla="*/ 2026221 w 6293294"/>
              <a:gd name="connsiteY919" fmla="*/ 2625344 h 5604001"/>
              <a:gd name="connsiteX920" fmla="*/ 1648651 w 6293294"/>
              <a:gd name="connsiteY920" fmla="*/ 2802001 h 5604001"/>
              <a:gd name="connsiteX921" fmla="*/ 5416995 w 6293294"/>
              <a:gd name="connsiteY921" fmla="*/ 2625344 h 5604001"/>
              <a:gd name="connsiteX922" fmla="*/ 5656009 w 6293294"/>
              <a:gd name="connsiteY922" fmla="*/ 2895537 h 5604001"/>
              <a:gd name="connsiteX923" fmla="*/ 5631751 w 6293294"/>
              <a:gd name="connsiteY923" fmla="*/ 2898966 h 5604001"/>
              <a:gd name="connsiteX924" fmla="*/ 5548630 w 6293294"/>
              <a:gd name="connsiteY924" fmla="*/ 2847023 h 5604001"/>
              <a:gd name="connsiteX925" fmla="*/ 5503609 w 6293294"/>
              <a:gd name="connsiteY925" fmla="*/ 2777744 h 5604001"/>
              <a:gd name="connsiteX926" fmla="*/ 5444681 w 6293294"/>
              <a:gd name="connsiteY926" fmla="*/ 2760409 h 5604001"/>
              <a:gd name="connsiteX927" fmla="*/ 5354637 w 6293294"/>
              <a:gd name="connsiteY927" fmla="*/ 2632266 h 5604001"/>
              <a:gd name="connsiteX928" fmla="*/ 5385816 w 6293294"/>
              <a:gd name="connsiteY928" fmla="*/ 2608072 h 5604001"/>
              <a:gd name="connsiteX929" fmla="*/ 5416995 w 6293294"/>
              <a:gd name="connsiteY929" fmla="*/ 2625344 h 5604001"/>
              <a:gd name="connsiteX930" fmla="*/ 6068124 w 6293294"/>
              <a:gd name="connsiteY930" fmla="*/ 2566480 h 5604001"/>
              <a:gd name="connsiteX931" fmla="*/ 6078537 w 6293294"/>
              <a:gd name="connsiteY931" fmla="*/ 2566480 h 5604001"/>
              <a:gd name="connsiteX932" fmla="*/ 6068124 w 6293294"/>
              <a:gd name="connsiteY932" fmla="*/ 2566480 h 5604001"/>
              <a:gd name="connsiteX933" fmla="*/ 6023102 w 6293294"/>
              <a:gd name="connsiteY933" fmla="*/ 2594166 h 5604001"/>
              <a:gd name="connsiteX934" fmla="*/ 6064695 w 6293294"/>
              <a:gd name="connsiteY934" fmla="*/ 2569972 h 5604001"/>
              <a:gd name="connsiteX935" fmla="*/ 6140895 w 6293294"/>
              <a:gd name="connsiteY935" fmla="*/ 2684209 h 5604001"/>
              <a:gd name="connsiteX936" fmla="*/ 6116637 w 6293294"/>
              <a:gd name="connsiteY936" fmla="*/ 2725801 h 5604001"/>
              <a:gd name="connsiteX937" fmla="*/ 6161659 w 6293294"/>
              <a:gd name="connsiteY937" fmla="*/ 2777744 h 5604001"/>
              <a:gd name="connsiteX938" fmla="*/ 6175502 w 6293294"/>
              <a:gd name="connsiteY938" fmla="*/ 2829687 h 5604001"/>
              <a:gd name="connsiteX939" fmla="*/ 6123559 w 6293294"/>
              <a:gd name="connsiteY939" fmla="*/ 2898966 h 5604001"/>
              <a:gd name="connsiteX940" fmla="*/ 6120067 w 6293294"/>
              <a:gd name="connsiteY940" fmla="*/ 2909380 h 5604001"/>
              <a:gd name="connsiteX941" fmla="*/ 6133974 w 6293294"/>
              <a:gd name="connsiteY941" fmla="*/ 2937066 h 5604001"/>
              <a:gd name="connsiteX942" fmla="*/ 6095874 w 6293294"/>
              <a:gd name="connsiteY942" fmla="*/ 2975166 h 5604001"/>
              <a:gd name="connsiteX943" fmla="*/ 6071616 w 6293294"/>
              <a:gd name="connsiteY943" fmla="*/ 2968244 h 5604001"/>
              <a:gd name="connsiteX944" fmla="*/ 6012751 w 6293294"/>
              <a:gd name="connsiteY944" fmla="*/ 2881630 h 5604001"/>
              <a:gd name="connsiteX945" fmla="*/ 5725224 w 6293294"/>
              <a:gd name="connsiteY945" fmla="*/ 2677287 h 5604001"/>
              <a:gd name="connsiteX946" fmla="*/ 5707951 w 6293294"/>
              <a:gd name="connsiteY946" fmla="*/ 2680780 h 5604001"/>
              <a:gd name="connsiteX947" fmla="*/ 6009259 w 6293294"/>
              <a:gd name="connsiteY947" fmla="*/ 2912809 h 5604001"/>
              <a:gd name="connsiteX948" fmla="*/ 5988495 w 6293294"/>
              <a:gd name="connsiteY948" fmla="*/ 2912809 h 5604001"/>
              <a:gd name="connsiteX949" fmla="*/ 5832602 w 6293294"/>
              <a:gd name="connsiteY949" fmla="*/ 2829687 h 5604001"/>
              <a:gd name="connsiteX950" fmla="*/ 5770309 w 6293294"/>
              <a:gd name="connsiteY950" fmla="*/ 2760409 h 5604001"/>
              <a:gd name="connsiteX951" fmla="*/ 5707951 w 6293294"/>
              <a:gd name="connsiteY951" fmla="*/ 2760409 h 5604001"/>
              <a:gd name="connsiteX952" fmla="*/ 5621337 w 6293294"/>
              <a:gd name="connsiteY952" fmla="*/ 2680780 h 5604001"/>
              <a:gd name="connsiteX953" fmla="*/ 5683695 w 6293294"/>
              <a:gd name="connsiteY953" fmla="*/ 2680780 h 5604001"/>
              <a:gd name="connsiteX954" fmla="*/ 5978081 w 6293294"/>
              <a:gd name="connsiteY954" fmla="*/ 2562987 h 5604001"/>
              <a:gd name="connsiteX955" fmla="*/ 6023102 w 6293294"/>
              <a:gd name="connsiteY955" fmla="*/ 2594166 h 5604001"/>
              <a:gd name="connsiteX956" fmla="*/ 5004816 w 6293294"/>
              <a:gd name="connsiteY956" fmla="*/ 2573401 h 5604001"/>
              <a:gd name="connsiteX957" fmla="*/ 5032566 w 6293294"/>
              <a:gd name="connsiteY957" fmla="*/ 2552637 h 5604001"/>
              <a:gd name="connsiteX958" fmla="*/ 5112195 w 6293294"/>
              <a:gd name="connsiteY958" fmla="*/ 2597658 h 5604001"/>
              <a:gd name="connsiteX959" fmla="*/ 5153787 w 6293294"/>
              <a:gd name="connsiteY959" fmla="*/ 2573401 h 5604001"/>
              <a:gd name="connsiteX960" fmla="*/ 5202237 w 6293294"/>
              <a:gd name="connsiteY960" fmla="*/ 2594166 h 5604001"/>
              <a:gd name="connsiteX961" fmla="*/ 5236909 w 6293294"/>
              <a:gd name="connsiteY961" fmla="*/ 2632266 h 5604001"/>
              <a:gd name="connsiteX962" fmla="*/ 5278437 w 6293294"/>
              <a:gd name="connsiteY962" fmla="*/ 2635758 h 5604001"/>
              <a:gd name="connsiteX963" fmla="*/ 5323459 w 6293294"/>
              <a:gd name="connsiteY963" fmla="*/ 2708466 h 5604001"/>
              <a:gd name="connsiteX964" fmla="*/ 5191887 w 6293294"/>
              <a:gd name="connsiteY964" fmla="*/ 2795080 h 5604001"/>
              <a:gd name="connsiteX965" fmla="*/ 5049837 w 6293294"/>
              <a:gd name="connsiteY965" fmla="*/ 2760409 h 5604001"/>
              <a:gd name="connsiteX966" fmla="*/ 4966716 w 6293294"/>
              <a:gd name="connsiteY966" fmla="*/ 2718880 h 5604001"/>
              <a:gd name="connsiteX967" fmla="*/ 4852416 w 6293294"/>
              <a:gd name="connsiteY967" fmla="*/ 2576894 h 5604001"/>
              <a:gd name="connsiteX968" fmla="*/ 4873244 w 6293294"/>
              <a:gd name="connsiteY968" fmla="*/ 2556066 h 5604001"/>
              <a:gd name="connsiteX969" fmla="*/ 4900930 w 6293294"/>
              <a:gd name="connsiteY969" fmla="*/ 2569972 h 5604001"/>
              <a:gd name="connsiteX970" fmla="*/ 4894009 w 6293294"/>
              <a:gd name="connsiteY970" fmla="*/ 2601087 h 5604001"/>
              <a:gd name="connsiteX971" fmla="*/ 5011737 w 6293294"/>
              <a:gd name="connsiteY971" fmla="*/ 2739644 h 5604001"/>
              <a:gd name="connsiteX972" fmla="*/ 4904423 w 6293294"/>
              <a:gd name="connsiteY972" fmla="*/ 2611501 h 5604001"/>
              <a:gd name="connsiteX973" fmla="*/ 4904423 w 6293294"/>
              <a:gd name="connsiteY973" fmla="*/ 2573401 h 5604001"/>
              <a:gd name="connsiteX974" fmla="*/ 4952874 w 6293294"/>
              <a:gd name="connsiteY974" fmla="*/ 2549144 h 5604001"/>
              <a:gd name="connsiteX975" fmla="*/ 5004816 w 6293294"/>
              <a:gd name="connsiteY975" fmla="*/ 2573401 h 5604001"/>
              <a:gd name="connsiteX976" fmla="*/ 1239964 w 6293294"/>
              <a:gd name="connsiteY976" fmla="*/ 2649601 h 5604001"/>
              <a:gd name="connsiteX977" fmla="*/ 1021778 w 6293294"/>
              <a:gd name="connsiteY977" fmla="*/ 2542223 h 5604001"/>
              <a:gd name="connsiteX978" fmla="*/ 1239964 w 6293294"/>
              <a:gd name="connsiteY978" fmla="*/ 2649601 h 5604001"/>
              <a:gd name="connsiteX979" fmla="*/ 4135501 w 6293294"/>
              <a:gd name="connsiteY979" fmla="*/ 2698115 h 5604001"/>
              <a:gd name="connsiteX980" fmla="*/ 4180523 w 6293294"/>
              <a:gd name="connsiteY980" fmla="*/ 2711958 h 5604001"/>
              <a:gd name="connsiteX981" fmla="*/ 4253230 w 6293294"/>
              <a:gd name="connsiteY981" fmla="*/ 2711958 h 5604001"/>
              <a:gd name="connsiteX982" fmla="*/ 4239387 w 6293294"/>
              <a:gd name="connsiteY982" fmla="*/ 2756980 h 5604001"/>
              <a:gd name="connsiteX983" fmla="*/ 4260151 w 6293294"/>
              <a:gd name="connsiteY983" fmla="*/ 2802001 h 5604001"/>
              <a:gd name="connsiteX984" fmla="*/ 4228974 w 6293294"/>
              <a:gd name="connsiteY984" fmla="*/ 2860866 h 5604001"/>
              <a:gd name="connsiteX985" fmla="*/ 4315587 w 6293294"/>
              <a:gd name="connsiteY985" fmla="*/ 2926715 h 5604001"/>
              <a:gd name="connsiteX986" fmla="*/ 4357180 w 6293294"/>
              <a:gd name="connsiteY986" fmla="*/ 2909380 h 5604001"/>
              <a:gd name="connsiteX987" fmla="*/ 4357180 w 6293294"/>
              <a:gd name="connsiteY987" fmla="*/ 2895537 h 5604001"/>
              <a:gd name="connsiteX988" fmla="*/ 4360609 w 6293294"/>
              <a:gd name="connsiteY988" fmla="*/ 2888615 h 5604001"/>
              <a:gd name="connsiteX989" fmla="*/ 4374451 w 6293294"/>
              <a:gd name="connsiteY989" fmla="*/ 2885123 h 5604001"/>
              <a:gd name="connsiteX990" fmla="*/ 4464495 w 6293294"/>
              <a:gd name="connsiteY990" fmla="*/ 2937066 h 5604001"/>
              <a:gd name="connsiteX991" fmla="*/ 4433380 w 6293294"/>
              <a:gd name="connsiteY991" fmla="*/ 2947480 h 5604001"/>
              <a:gd name="connsiteX992" fmla="*/ 4384866 w 6293294"/>
              <a:gd name="connsiteY992" fmla="*/ 2968244 h 5604001"/>
              <a:gd name="connsiteX993" fmla="*/ 4249801 w 6293294"/>
              <a:gd name="connsiteY993" fmla="*/ 2926715 h 5604001"/>
              <a:gd name="connsiteX994" fmla="*/ 4183951 w 6293294"/>
              <a:gd name="connsiteY994" fmla="*/ 2950909 h 5604001"/>
              <a:gd name="connsiteX995" fmla="*/ 4138930 w 6293294"/>
              <a:gd name="connsiteY995" fmla="*/ 2902458 h 5604001"/>
              <a:gd name="connsiteX996" fmla="*/ 4059301 w 6293294"/>
              <a:gd name="connsiteY996" fmla="*/ 2885123 h 5604001"/>
              <a:gd name="connsiteX997" fmla="*/ 3910330 w 6293294"/>
              <a:gd name="connsiteY997" fmla="*/ 2943987 h 5604001"/>
              <a:gd name="connsiteX998" fmla="*/ 3889565 w 6293294"/>
              <a:gd name="connsiteY998" fmla="*/ 2937066 h 5604001"/>
              <a:gd name="connsiteX999" fmla="*/ 3882644 w 6293294"/>
              <a:gd name="connsiteY999" fmla="*/ 2947480 h 5604001"/>
              <a:gd name="connsiteX1000" fmla="*/ 3854958 w 6293294"/>
              <a:gd name="connsiteY1000" fmla="*/ 2926715 h 5604001"/>
              <a:gd name="connsiteX1001" fmla="*/ 3865309 w 6293294"/>
              <a:gd name="connsiteY1001" fmla="*/ 2943987 h 5604001"/>
              <a:gd name="connsiteX1002" fmla="*/ 3806444 w 6293294"/>
              <a:gd name="connsiteY1002" fmla="*/ 2888615 h 5604001"/>
              <a:gd name="connsiteX1003" fmla="*/ 3813365 w 6293294"/>
              <a:gd name="connsiteY1003" fmla="*/ 2843594 h 5604001"/>
              <a:gd name="connsiteX1004" fmla="*/ 3782187 w 6293294"/>
              <a:gd name="connsiteY1004" fmla="*/ 2836609 h 5604001"/>
              <a:gd name="connsiteX1005" fmla="*/ 3754501 w 6293294"/>
              <a:gd name="connsiteY1005" fmla="*/ 2802001 h 5604001"/>
              <a:gd name="connsiteX1006" fmla="*/ 3747580 w 6293294"/>
              <a:gd name="connsiteY1006" fmla="*/ 2774315 h 5604001"/>
              <a:gd name="connsiteX1007" fmla="*/ 3768344 w 6293294"/>
              <a:gd name="connsiteY1007" fmla="*/ 2711958 h 5604001"/>
              <a:gd name="connsiteX1008" fmla="*/ 3751008 w 6293294"/>
              <a:gd name="connsiteY1008" fmla="*/ 2666937 h 5604001"/>
              <a:gd name="connsiteX1009" fmla="*/ 3751008 w 6293294"/>
              <a:gd name="connsiteY1009" fmla="*/ 2653094 h 5604001"/>
              <a:gd name="connsiteX1010" fmla="*/ 3799522 w 6293294"/>
              <a:gd name="connsiteY1010" fmla="*/ 2583815 h 5604001"/>
              <a:gd name="connsiteX1011" fmla="*/ 3799522 w 6293294"/>
              <a:gd name="connsiteY1011" fmla="*/ 2559558 h 5604001"/>
              <a:gd name="connsiteX1012" fmla="*/ 3803015 w 6293294"/>
              <a:gd name="connsiteY1012" fmla="*/ 2549144 h 5604001"/>
              <a:gd name="connsiteX1013" fmla="*/ 3913823 w 6293294"/>
              <a:gd name="connsiteY1013" fmla="*/ 2500694 h 5604001"/>
              <a:gd name="connsiteX1014" fmla="*/ 4135501 w 6293294"/>
              <a:gd name="connsiteY1014" fmla="*/ 2698115 h 5604001"/>
              <a:gd name="connsiteX1015" fmla="*/ 5953824 w 6293294"/>
              <a:gd name="connsiteY1015" fmla="*/ 2521458 h 5604001"/>
              <a:gd name="connsiteX1016" fmla="*/ 5974651 w 6293294"/>
              <a:gd name="connsiteY1016" fmla="*/ 2556066 h 5604001"/>
              <a:gd name="connsiteX1017" fmla="*/ 5628259 w 6293294"/>
              <a:gd name="connsiteY1017" fmla="*/ 2660015 h 5604001"/>
              <a:gd name="connsiteX1018" fmla="*/ 5531295 w 6293294"/>
              <a:gd name="connsiteY1018" fmla="*/ 2649601 h 5604001"/>
              <a:gd name="connsiteX1019" fmla="*/ 5558981 w 6293294"/>
              <a:gd name="connsiteY1019" fmla="*/ 2642680 h 5604001"/>
              <a:gd name="connsiteX1020" fmla="*/ 5610924 w 6293294"/>
              <a:gd name="connsiteY1020" fmla="*/ 2653094 h 5604001"/>
              <a:gd name="connsiteX1021" fmla="*/ 5666359 w 6293294"/>
              <a:gd name="connsiteY1021" fmla="*/ 2576894 h 5604001"/>
              <a:gd name="connsiteX1022" fmla="*/ 5711381 w 6293294"/>
              <a:gd name="connsiteY1022" fmla="*/ 2587244 h 5604001"/>
              <a:gd name="connsiteX1023" fmla="*/ 5797995 w 6293294"/>
              <a:gd name="connsiteY1023" fmla="*/ 2507615 h 5604001"/>
              <a:gd name="connsiteX1024" fmla="*/ 5846445 w 6293294"/>
              <a:gd name="connsiteY1024" fmla="*/ 2517966 h 5604001"/>
              <a:gd name="connsiteX1025" fmla="*/ 5898451 w 6293294"/>
              <a:gd name="connsiteY1025" fmla="*/ 2493772 h 5604001"/>
              <a:gd name="connsiteX1026" fmla="*/ 5953824 w 6293294"/>
              <a:gd name="connsiteY1026" fmla="*/ 2521458 h 5604001"/>
              <a:gd name="connsiteX1027" fmla="*/ 3782187 w 6293294"/>
              <a:gd name="connsiteY1027" fmla="*/ 2542223 h 5604001"/>
              <a:gd name="connsiteX1028" fmla="*/ 3782187 w 6293294"/>
              <a:gd name="connsiteY1028" fmla="*/ 2549144 h 5604001"/>
              <a:gd name="connsiteX1029" fmla="*/ 3775265 w 6293294"/>
              <a:gd name="connsiteY1029" fmla="*/ 2583815 h 5604001"/>
              <a:gd name="connsiteX1030" fmla="*/ 3730244 w 6293294"/>
              <a:gd name="connsiteY1030" fmla="*/ 2680780 h 5604001"/>
              <a:gd name="connsiteX1031" fmla="*/ 3671380 w 6293294"/>
              <a:gd name="connsiteY1031" fmla="*/ 2684209 h 5604001"/>
              <a:gd name="connsiteX1032" fmla="*/ 3612515 w 6293294"/>
              <a:gd name="connsiteY1032" fmla="*/ 2677287 h 5604001"/>
              <a:gd name="connsiteX1033" fmla="*/ 3570922 w 6293294"/>
              <a:gd name="connsiteY1033" fmla="*/ 2670366 h 5604001"/>
              <a:gd name="connsiteX1034" fmla="*/ 3640201 w 6293294"/>
              <a:gd name="connsiteY1034" fmla="*/ 2698115 h 5604001"/>
              <a:gd name="connsiteX1035" fmla="*/ 3716401 w 6293294"/>
              <a:gd name="connsiteY1035" fmla="*/ 2698115 h 5604001"/>
              <a:gd name="connsiteX1036" fmla="*/ 3730244 w 6293294"/>
              <a:gd name="connsiteY1036" fmla="*/ 2694623 h 5604001"/>
              <a:gd name="connsiteX1037" fmla="*/ 3744087 w 6293294"/>
              <a:gd name="connsiteY1037" fmla="*/ 2711958 h 5604001"/>
              <a:gd name="connsiteX1038" fmla="*/ 3726815 w 6293294"/>
              <a:gd name="connsiteY1038" fmla="*/ 2791587 h 5604001"/>
              <a:gd name="connsiteX1039" fmla="*/ 3567494 w 6293294"/>
              <a:gd name="connsiteY1039" fmla="*/ 2805494 h 5604001"/>
              <a:gd name="connsiteX1040" fmla="*/ 3328480 w 6293294"/>
              <a:gd name="connsiteY1040" fmla="*/ 2756980 h 5604001"/>
              <a:gd name="connsiteX1041" fmla="*/ 3692144 w 6293294"/>
              <a:gd name="connsiteY1041" fmla="*/ 2476437 h 5604001"/>
              <a:gd name="connsiteX1042" fmla="*/ 3782187 w 6293294"/>
              <a:gd name="connsiteY1042" fmla="*/ 2542223 h 5604001"/>
              <a:gd name="connsiteX1043" fmla="*/ 6144324 w 6293294"/>
              <a:gd name="connsiteY1043" fmla="*/ 2452180 h 5604001"/>
              <a:gd name="connsiteX1044" fmla="*/ 5825681 w 6293294"/>
              <a:gd name="connsiteY1044" fmla="*/ 2469515 h 5604001"/>
              <a:gd name="connsiteX1045" fmla="*/ 5832602 w 6293294"/>
              <a:gd name="connsiteY1045" fmla="*/ 2469515 h 5604001"/>
              <a:gd name="connsiteX1046" fmla="*/ 5808345 w 6293294"/>
              <a:gd name="connsiteY1046" fmla="*/ 2469515 h 5604001"/>
              <a:gd name="connsiteX1047" fmla="*/ 5884545 w 6293294"/>
              <a:gd name="connsiteY1047" fmla="*/ 2452180 h 5604001"/>
              <a:gd name="connsiteX1048" fmla="*/ 5974651 w 6293294"/>
              <a:gd name="connsiteY1048" fmla="*/ 2445258 h 5604001"/>
              <a:gd name="connsiteX1049" fmla="*/ 6071616 w 6293294"/>
              <a:gd name="connsiteY1049" fmla="*/ 2441766 h 5604001"/>
              <a:gd name="connsiteX1050" fmla="*/ 6144324 w 6293294"/>
              <a:gd name="connsiteY1050" fmla="*/ 2452180 h 5604001"/>
              <a:gd name="connsiteX1051" fmla="*/ 5195316 w 6293294"/>
              <a:gd name="connsiteY1051" fmla="*/ 2441766 h 5604001"/>
              <a:gd name="connsiteX1052" fmla="*/ 5184966 w 6293294"/>
              <a:gd name="connsiteY1052" fmla="*/ 2438337 h 5604001"/>
              <a:gd name="connsiteX1053" fmla="*/ 5195316 w 6293294"/>
              <a:gd name="connsiteY1053" fmla="*/ 2441766 h 5604001"/>
              <a:gd name="connsiteX1054" fmla="*/ 3183001 w 6293294"/>
              <a:gd name="connsiteY1054" fmla="*/ 2756980 h 5604001"/>
              <a:gd name="connsiteX1055" fmla="*/ 2954401 w 6293294"/>
              <a:gd name="connsiteY1055" fmla="*/ 2715387 h 5604001"/>
              <a:gd name="connsiteX1056" fmla="*/ 3037522 w 6293294"/>
              <a:gd name="connsiteY1056" fmla="*/ 2673858 h 5604001"/>
              <a:gd name="connsiteX1057" fmla="*/ 3148394 w 6293294"/>
              <a:gd name="connsiteY1057" fmla="*/ 2725801 h 5604001"/>
              <a:gd name="connsiteX1058" fmla="*/ 3331972 w 6293294"/>
              <a:gd name="connsiteY1058" fmla="*/ 2528380 h 5604001"/>
              <a:gd name="connsiteX1059" fmla="*/ 3394265 w 6293294"/>
              <a:gd name="connsiteY1059" fmla="*/ 2549144 h 5604001"/>
              <a:gd name="connsiteX1060" fmla="*/ 3564001 w 6293294"/>
              <a:gd name="connsiteY1060" fmla="*/ 2441766 h 5604001"/>
              <a:gd name="connsiteX1061" fmla="*/ 3667887 w 6293294"/>
              <a:gd name="connsiteY1061" fmla="*/ 2441766 h 5604001"/>
              <a:gd name="connsiteX1062" fmla="*/ 3695637 w 6293294"/>
              <a:gd name="connsiteY1062" fmla="*/ 2434844 h 5604001"/>
              <a:gd name="connsiteX1063" fmla="*/ 3183001 w 6293294"/>
              <a:gd name="connsiteY1063" fmla="*/ 2756980 h 5604001"/>
              <a:gd name="connsiteX1064" fmla="*/ 3906901 w 6293294"/>
              <a:gd name="connsiteY1064" fmla="*/ 2483358 h 5604001"/>
              <a:gd name="connsiteX1065" fmla="*/ 3830701 w 6293294"/>
              <a:gd name="connsiteY1065" fmla="*/ 2511044 h 5604001"/>
              <a:gd name="connsiteX1066" fmla="*/ 3813365 w 6293294"/>
              <a:gd name="connsiteY1066" fmla="*/ 2514537 h 5604001"/>
              <a:gd name="connsiteX1067" fmla="*/ 3792601 w 6293294"/>
              <a:gd name="connsiteY1067" fmla="*/ 2524887 h 5604001"/>
              <a:gd name="connsiteX1068" fmla="*/ 3699065 w 6293294"/>
              <a:gd name="connsiteY1068" fmla="*/ 2462594 h 5604001"/>
              <a:gd name="connsiteX1069" fmla="*/ 3716401 w 6293294"/>
              <a:gd name="connsiteY1069" fmla="*/ 2427923 h 5604001"/>
              <a:gd name="connsiteX1070" fmla="*/ 3796030 w 6293294"/>
              <a:gd name="connsiteY1070" fmla="*/ 2441766 h 5604001"/>
              <a:gd name="connsiteX1071" fmla="*/ 3868801 w 6293294"/>
              <a:gd name="connsiteY1071" fmla="*/ 2417572 h 5604001"/>
              <a:gd name="connsiteX1072" fmla="*/ 3906901 w 6293294"/>
              <a:gd name="connsiteY1072" fmla="*/ 2483358 h 5604001"/>
              <a:gd name="connsiteX1073" fmla="*/ 5191887 w 6293294"/>
              <a:gd name="connsiteY1073" fmla="*/ 2421001 h 5604001"/>
              <a:gd name="connsiteX1074" fmla="*/ 5178044 w 6293294"/>
              <a:gd name="connsiteY1074" fmla="*/ 2414080 h 5604001"/>
              <a:gd name="connsiteX1075" fmla="*/ 5191887 w 6293294"/>
              <a:gd name="connsiteY1075" fmla="*/ 2421001 h 5604001"/>
              <a:gd name="connsiteX1076" fmla="*/ 4987544 w 6293294"/>
              <a:gd name="connsiteY1076" fmla="*/ 2427923 h 5604001"/>
              <a:gd name="connsiteX1077" fmla="*/ 4984051 w 6293294"/>
              <a:gd name="connsiteY1077" fmla="*/ 2421001 h 5604001"/>
              <a:gd name="connsiteX1078" fmla="*/ 4994466 w 6293294"/>
              <a:gd name="connsiteY1078" fmla="*/ 2414080 h 5604001"/>
              <a:gd name="connsiteX1079" fmla="*/ 4987544 w 6293294"/>
              <a:gd name="connsiteY1079" fmla="*/ 2427923 h 5604001"/>
              <a:gd name="connsiteX1080" fmla="*/ 4301744 w 6293294"/>
              <a:gd name="connsiteY1080" fmla="*/ 2562987 h 5604001"/>
              <a:gd name="connsiteX1081" fmla="*/ 4156265 w 6293294"/>
              <a:gd name="connsiteY1081" fmla="*/ 2414080 h 5604001"/>
              <a:gd name="connsiteX1082" fmla="*/ 4156265 w 6293294"/>
              <a:gd name="connsiteY1082" fmla="*/ 2403666 h 5604001"/>
              <a:gd name="connsiteX1083" fmla="*/ 4301744 w 6293294"/>
              <a:gd name="connsiteY1083" fmla="*/ 2562987 h 5604001"/>
              <a:gd name="connsiteX1084" fmla="*/ 3951923 w 6293294"/>
              <a:gd name="connsiteY1084" fmla="*/ 2479866 h 5604001"/>
              <a:gd name="connsiteX1085" fmla="*/ 4232466 w 6293294"/>
              <a:gd name="connsiteY1085" fmla="*/ 2663444 h 5604001"/>
              <a:gd name="connsiteX1086" fmla="*/ 4277487 w 6293294"/>
              <a:gd name="connsiteY1086" fmla="*/ 2656523 h 5604001"/>
              <a:gd name="connsiteX1087" fmla="*/ 4294823 w 6293294"/>
              <a:gd name="connsiteY1087" fmla="*/ 2687701 h 5604001"/>
              <a:gd name="connsiteX1088" fmla="*/ 4242880 w 6293294"/>
              <a:gd name="connsiteY1088" fmla="*/ 2701544 h 5604001"/>
              <a:gd name="connsiteX1089" fmla="*/ 4083558 w 6293294"/>
              <a:gd name="connsiteY1089" fmla="*/ 2660015 h 5604001"/>
              <a:gd name="connsiteX1090" fmla="*/ 3875723 w 6293294"/>
              <a:gd name="connsiteY1090" fmla="*/ 2393315 h 5604001"/>
              <a:gd name="connsiteX1091" fmla="*/ 3951923 w 6293294"/>
              <a:gd name="connsiteY1091" fmla="*/ 2479866 h 5604001"/>
              <a:gd name="connsiteX1092" fmla="*/ 2614994 w 6293294"/>
              <a:gd name="connsiteY1092" fmla="*/ 2438337 h 5604001"/>
              <a:gd name="connsiteX1093" fmla="*/ 2563051 w 6293294"/>
              <a:gd name="connsiteY1093" fmla="*/ 2549144 h 5604001"/>
              <a:gd name="connsiteX1094" fmla="*/ 2601151 w 6293294"/>
              <a:gd name="connsiteY1094" fmla="*/ 2427923 h 5604001"/>
              <a:gd name="connsiteX1095" fmla="*/ 2594229 w 6293294"/>
              <a:gd name="connsiteY1095" fmla="*/ 2389823 h 5604001"/>
              <a:gd name="connsiteX1096" fmla="*/ 2614994 w 6293294"/>
              <a:gd name="connsiteY1096" fmla="*/ 2438337 h 5604001"/>
              <a:gd name="connsiteX1097" fmla="*/ 5250751 w 6293294"/>
              <a:gd name="connsiteY1097" fmla="*/ 2386394 h 5604001"/>
              <a:gd name="connsiteX1098" fmla="*/ 5240337 w 6293294"/>
              <a:gd name="connsiteY1098" fmla="*/ 2403666 h 5604001"/>
              <a:gd name="connsiteX1099" fmla="*/ 5223066 w 6293294"/>
              <a:gd name="connsiteY1099" fmla="*/ 2400237 h 5604001"/>
              <a:gd name="connsiteX1100" fmla="*/ 5236909 w 6293294"/>
              <a:gd name="connsiteY1100" fmla="*/ 2386394 h 5604001"/>
              <a:gd name="connsiteX1101" fmla="*/ 5250751 w 6293294"/>
              <a:gd name="connsiteY1101" fmla="*/ 2386394 h 5604001"/>
              <a:gd name="connsiteX1102" fmla="*/ 4537266 w 6293294"/>
              <a:gd name="connsiteY1102" fmla="*/ 2486787 h 5604001"/>
              <a:gd name="connsiteX1103" fmla="*/ 4367530 w 6293294"/>
              <a:gd name="connsiteY1103" fmla="*/ 2369058 h 5604001"/>
              <a:gd name="connsiteX1104" fmla="*/ 4537266 w 6293294"/>
              <a:gd name="connsiteY1104" fmla="*/ 2486787 h 5604001"/>
              <a:gd name="connsiteX1105" fmla="*/ 5347716 w 6293294"/>
              <a:gd name="connsiteY1105" fmla="*/ 2365566 h 5604001"/>
              <a:gd name="connsiteX1106" fmla="*/ 5351209 w 6293294"/>
              <a:gd name="connsiteY1106" fmla="*/ 2372551 h 5604001"/>
              <a:gd name="connsiteX1107" fmla="*/ 5299266 w 6293294"/>
              <a:gd name="connsiteY1107" fmla="*/ 2414080 h 5604001"/>
              <a:gd name="connsiteX1108" fmla="*/ 5302695 w 6293294"/>
              <a:gd name="connsiteY1108" fmla="*/ 2407158 h 5604001"/>
              <a:gd name="connsiteX1109" fmla="*/ 5306187 w 6293294"/>
              <a:gd name="connsiteY1109" fmla="*/ 2400237 h 5604001"/>
              <a:gd name="connsiteX1110" fmla="*/ 5299266 w 6293294"/>
              <a:gd name="connsiteY1110" fmla="*/ 2393315 h 5604001"/>
              <a:gd name="connsiteX1111" fmla="*/ 5333874 w 6293294"/>
              <a:gd name="connsiteY1111" fmla="*/ 2365566 h 5604001"/>
              <a:gd name="connsiteX1112" fmla="*/ 5347716 w 6293294"/>
              <a:gd name="connsiteY1112" fmla="*/ 2365566 h 5604001"/>
              <a:gd name="connsiteX1113" fmla="*/ 3861880 w 6293294"/>
              <a:gd name="connsiteY1113" fmla="*/ 2396744 h 5604001"/>
              <a:gd name="connsiteX1114" fmla="*/ 3837623 w 6293294"/>
              <a:gd name="connsiteY1114" fmla="*/ 2407158 h 5604001"/>
              <a:gd name="connsiteX1115" fmla="*/ 3792601 w 6293294"/>
              <a:gd name="connsiteY1115" fmla="*/ 2414080 h 5604001"/>
              <a:gd name="connsiteX1116" fmla="*/ 3740658 w 6293294"/>
              <a:gd name="connsiteY1116" fmla="*/ 2410651 h 5604001"/>
              <a:gd name="connsiteX1117" fmla="*/ 3757994 w 6293294"/>
              <a:gd name="connsiteY1117" fmla="*/ 2375980 h 5604001"/>
              <a:gd name="connsiteX1118" fmla="*/ 3775265 w 6293294"/>
              <a:gd name="connsiteY1118" fmla="*/ 2382901 h 5604001"/>
              <a:gd name="connsiteX1119" fmla="*/ 3813365 w 6293294"/>
              <a:gd name="connsiteY1119" fmla="*/ 2365566 h 5604001"/>
              <a:gd name="connsiteX1120" fmla="*/ 3861880 w 6293294"/>
              <a:gd name="connsiteY1120" fmla="*/ 2396744 h 5604001"/>
              <a:gd name="connsiteX1121" fmla="*/ 1347343 w 6293294"/>
              <a:gd name="connsiteY1121" fmla="*/ 2455672 h 5604001"/>
              <a:gd name="connsiteX1122" fmla="*/ 1451229 w 6293294"/>
              <a:gd name="connsiteY1122" fmla="*/ 2490280 h 5604001"/>
              <a:gd name="connsiteX1123" fmla="*/ 1316164 w 6293294"/>
              <a:gd name="connsiteY1123" fmla="*/ 2632266 h 5604001"/>
              <a:gd name="connsiteX1124" fmla="*/ 1326578 w 6293294"/>
              <a:gd name="connsiteY1124" fmla="*/ 2673858 h 5604001"/>
              <a:gd name="connsiteX1125" fmla="*/ 1181100 w 6293294"/>
              <a:gd name="connsiteY1125" fmla="*/ 2736215 h 5604001"/>
              <a:gd name="connsiteX1126" fmla="*/ 997521 w 6293294"/>
              <a:gd name="connsiteY1126" fmla="*/ 2694623 h 5604001"/>
              <a:gd name="connsiteX1127" fmla="*/ 987108 w 6293294"/>
              <a:gd name="connsiteY1127" fmla="*/ 2698115 h 5604001"/>
              <a:gd name="connsiteX1128" fmla="*/ 1184529 w 6293294"/>
              <a:gd name="connsiteY1128" fmla="*/ 2760409 h 5604001"/>
              <a:gd name="connsiteX1129" fmla="*/ 1250378 w 6293294"/>
              <a:gd name="connsiteY1129" fmla="*/ 2753487 h 5604001"/>
              <a:gd name="connsiteX1130" fmla="*/ 1243457 w 6293294"/>
              <a:gd name="connsiteY1130" fmla="*/ 2795080 h 5604001"/>
              <a:gd name="connsiteX1131" fmla="*/ 1347343 w 6293294"/>
              <a:gd name="connsiteY1131" fmla="*/ 2957830 h 5604001"/>
              <a:gd name="connsiteX1132" fmla="*/ 1330008 w 6293294"/>
              <a:gd name="connsiteY1132" fmla="*/ 2995930 h 5604001"/>
              <a:gd name="connsiteX1133" fmla="*/ 1316164 w 6293294"/>
              <a:gd name="connsiteY1133" fmla="*/ 3075623 h 5604001"/>
              <a:gd name="connsiteX1134" fmla="*/ 1323086 w 6293294"/>
              <a:gd name="connsiteY1134" fmla="*/ 3110230 h 5604001"/>
              <a:gd name="connsiteX1135" fmla="*/ 1295400 w 6293294"/>
              <a:gd name="connsiteY1135" fmla="*/ 3148330 h 5604001"/>
              <a:gd name="connsiteX1136" fmla="*/ 1188021 w 6293294"/>
              <a:gd name="connsiteY1136" fmla="*/ 3238437 h 5604001"/>
              <a:gd name="connsiteX1137" fmla="*/ 1143000 w 6293294"/>
              <a:gd name="connsiteY1137" fmla="*/ 3245358 h 5604001"/>
              <a:gd name="connsiteX1138" fmla="*/ 1136078 w 6293294"/>
              <a:gd name="connsiteY1138" fmla="*/ 3259201 h 5604001"/>
              <a:gd name="connsiteX1139" fmla="*/ 1149921 w 6293294"/>
              <a:gd name="connsiteY1139" fmla="*/ 3266123 h 5604001"/>
              <a:gd name="connsiteX1140" fmla="*/ 1330008 w 6293294"/>
              <a:gd name="connsiteY1140" fmla="*/ 3124137 h 5604001"/>
              <a:gd name="connsiteX1141" fmla="*/ 1437386 w 6293294"/>
              <a:gd name="connsiteY1141" fmla="*/ 3203766 h 5604001"/>
              <a:gd name="connsiteX1142" fmla="*/ 1468564 w 6293294"/>
              <a:gd name="connsiteY1142" fmla="*/ 3196844 h 5604001"/>
              <a:gd name="connsiteX1143" fmla="*/ 1517078 w 6293294"/>
              <a:gd name="connsiteY1143" fmla="*/ 3262630 h 5604001"/>
              <a:gd name="connsiteX1144" fmla="*/ 1437386 w 6293294"/>
              <a:gd name="connsiteY1144" fmla="*/ 3293809 h 5604001"/>
              <a:gd name="connsiteX1145" fmla="*/ 1413129 w 6293294"/>
              <a:gd name="connsiteY1145" fmla="*/ 3331909 h 5604001"/>
              <a:gd name="connsiteX1146" fmla="*/ 1392364 w 6293294"/>
              <a:gd name="connsiteY1146" fmla="*/ 3335401 h 5604001"/>
              <a:gd name="connsiteX1147" fmla="*/ 1330008 w 6293294"/>
              <a:gd name="connsiteY1147" fmla="*/ 3328480 h 5604001"/>
              <a:gd name="connsiteX1148" fmla="*/ 1250378 w 6293294"/>
              <a:gd name="connsiteY1148" fmla="*/ 3366580 h 5604001"/>
              <a:gd name="connsiteX1149" fmla="*/ 1205357 w 6293294"/>
              <a:gd name="connsiteY1149" fmla="*/ 3335401 h 5604001"/>
              <a:gd name="connsiteX1150" fmla="*/ 1122235 w 6293294"/>
              <a:gd name="connsiteY1150" fmla="*/ 3342323 h 5604001"/>
              <a:gd name="connsiteX1151" fmla="*/ 1039114 w 6293294"/>
              <a:gd name="connsiteY1151" fmla="*/ 3328480 h 5604001"/>
              <a:gd name="connsiteX1152" fmla="*/ 1028700 w 6293294"/>
              <a:gd name="connsiteY1152" fmla="*/ 3318066 h 5604001"/>
              <a:gd name="connsiteX1153" fmla="*/ 890143 w 6293294"/>
              <a:gd name="connsiteY1153" fmla="*/ 3214180 h 5604001"/>
              <a:gd name="connsiteX1154" fmla="*/ 924814 w 6293294"/>
              <a:gd name="connsiteY1154" fmla="*/ 3110230 h 5604001"/>
              <a:gd name="connsiteX1155" fmla="*/ 914400 w 6293294"/>
              <a:gd name="connsiteY1155" fmla="*/ 3092958 h 5604001"/>
              <a:gd name="connsiteX1156" fmla="*/ 879792 w 6293294"/>
              <a:gd name="connsiteY1156" fmla="*/ 3086037 h 5604001"/>
              <a:gd name="connsiteX1157" fmla="*/ 827786 w 6293294"/>
              <a:gd name="connsiteY1157" fmla="*/ 3061780 h 5604001"/>
              <a:gd name="connsiteX1158" fmla="*/ 751586 w 6293294"/>
              <a:gd name="connsiteY1158" fmla="*/ 2950909 h 5604001"/>
              <a:gd name="connsiteX1159" fmla="*/ 751586 w 6293294"/>
              <a:gd name="connsiteY1159" fmla="*/ 2888615 h 5604001"/>
              <a:gd name="connsiteX1160" fmla="*/ 813943 w 6293294"/>
              <a:gd name="connsiteY1160" fmla="*/ 2763901 h 5604001"/>
              <a:gd name="connsiteX1161" fmla="*/ 917892 w 6293294"/>
              <a:gd name="connsiteY1161" fmla="*/ 2656523 h 5604001"/>
              <a:gd name="connsiteX1162" fmla="*/ 872808 w 6293294"/>
              <a:gd name="connsiteY1162" fmla="*/ 2604580 h 5604001"/>
              <a:gd name="connsiteX1163" fmla="*/ 928243 w 6293294"/>
              <a:gd name="connsiteY1163" fmla="*/ 2504123 h 5604001"/>
              <a:gd name="connsiteX1164" fmla="*/ 1184529 w 6293294"/>
              <a:gd name="connsiteY1164" fmla="*/ 2365566 h 5604001"/>
              <a:gd name="connsiteX1165" fmla="*/ 1347343 w 6293294"/>
              <a:gd name="connsiteY1165" fmla="*/ 2455672 h 5604001"/>
              <a:gd name="connsiteX1166" fmla="*/ 4949444 w 6293294"/>
              <a:gd name="connsiteY1166" fmla="*/ 2382901 h 5604001"/>
              <a:gd name="connsiteX1167" fmla="*/ 4942523 w 6293294"/>
              <a:gd name="connsiteY1167" fmla="*/ 2379472 h 5604001"/>
              <a:gd name="connsiteX1168" fmla="*/ 4959795 w 6293294"/>
              <a:gd name="connsiteY1168" fmla="*/ 2358644 h 5604001"/>
              <a:gd name="connsiteX1169" fmla="*/ 4949444 w 6293294"/>
              <a:gd name="connsiteY1169" fmla="*/ 2382901 h 5604001"/>
              <a:gd name="connsiteX1170" fmla="*/ 5905374 w 6293294"/>
              <a:gd name="connsiteY1170" fmla="*/ 2427923 h 5604001"/>
              <a:gd name="connsiteX1171" fmla="*/ 5884545 w 6293294"/>
              <a:gd name="connsiteY1171" fmla="*/ 2424494 h 5604001"/>
              <a:gd name="connsiteX1172" fmla="*/ 6120067 w 6293294"/>
              <a:gd name="connsiteY1172" fmla="*/ 2341372 h 5604001"/>
              <a:gd name="connsiteX1173" fmla="*/ 5905374 w 6293294"/>
              <a:gd name="connsiteY1173" fmla="*/ 2427923 h 5604001"/>
              <a:gd name="connsiteX1174" fmla="*/ 5098351 w 6293294"/>
              <a:gd name="connsiteY1174" fmla="*/ 2306701 h 5604001"/>
              <a:gd name="connsiteX1175" fmla="*/ 5101844 w 6293294"/>
              <a:gd name="connsiteY1175" fmla="*/ 2313623 h 5604001"/>
              <a:gd name="connsiteX1176" fmla="*/ 5091430 w 6293294"/>
              <a:gd name="connsiteY1176" fmla="*/ 2344801 h 5604001"/>
              <a:gd name="connsiteX1177" fmla="*/ 5108766 w 6293294"/>
              <a:gd name="connsiteY1177" fmla="*/ 2337880 h 5604001"/>
              <a:gd name="connsiteX1178" fmla="*/ 5112195 w 6293294"/>
              <a:gd name="connsiteY1178" fmla="*/ 2348294 h 5604001"/>
              <a:gd name="connsiteX1179" fmla="*/ 5077587 w 6293294"/>
              <a:gd name="connsiteY1179" fmla="*/ 2372551 h 5604001"/>
              <a:gd name="connsiteX1180" fmla="*/ 5063744 w 6293294"/>
              <a:gd name="connsiteY1180" fmla="*/ 2369058 h 5604001"/>
              <a:gd name="connsiteX1181" fmla="*/ 5060251 w 6293294"/>
              <a:gd name="connsiteY1181" fmla="*/ 2362137 h 5604001"/>
              <a:gd name="connsiteX1182" fmla="*/ 5105274 w 6293294"/>
              <a:gd name="connsiteY1182" fmla="*/ 2348294 h 5604001"/>
              <a:gd name="connsiteX1183" fmla="*/ 5094859 w 6293294"/>
              <a:gd name="connsiteY1183" fmla="*/ 2344801 h 5604001"/>
              <a:gd name="connsiteX1184" fmla="*/ 5074095 w 6293294"/>
              <a:gd name="connsiteY1184" fmla="*/ 2351723 h 5604001"/>
              <a:gd name="connsiteX1185" fmla="*/ 5087937 w 6293294"/>
              <a:gd name="connsiteY1185" fmla="*/ 2327466 h 5604001"/>
              <a:gd name="connsiteX1186" fmla="*/ 5084509 w 6293294"/>
              <a:gd name="connsiteY1186" fmla="*/ 2320544 h 5604001"/>
              <a:gd name="connsiteX1187" fmla="*/ 5060251 w 6293294"/>
              <a:gd name="connsiteY1187" fmla="*/ 2344801 h 5604001"/>
              <a:gd name="connsiteX1188" fmla="*/ 5087937 w 6293294"/>
              <a:gd name="connsiteY1188" fmla="*/ 2306701 h 5604001"/>
              <a:gd name="connsiteX1189" fmla="*/ 5098351 w 6293294"/>
              <a:gd name="connsiteY1189" fmla="*/ 2306701 h 5604001"/>
              <a:gd name="connsiteX1190" fmla="*/ 2493772 w 6293294"/>
              <a:gd name="connsiteY1190" fmla="*/ 2369058 h 5604001"/>
              <a:gd name="connsiteX1191" fmla="*/ 2524951 w 6293294"/>
              <a:gd name="connsiteY1191" fmla="*/ 2490280 h 5604001"/>
              <a:gd name="connsiteX1192" fmla="*/ 2479929 w 6293294"/>
              <a:gd name="connsiteY1192" fmla="*/ 2393315 h 5604001"/>
              <a:gd name="connsiteX1193" fmla="*/ 2497264 w 6293294"/>
              <a:gd name="connsiteY1193" fmla="*/ 2303272 h 5604001"/>
              <a:gd name="connsiteX1194" fmla="*/ 2493772 w 6293294"/>
              <a:gd name="connsiteY1194" fmla="*/ 2369058 h 5604001"/>
              <a:gd name="connsiteX1195" fmla="*/ 5441251 w 6293294"/>
              <a:gd name="connsiteY1195" fmla="*/ 2441766 h 5604001"/>
              <a:gd name="connsiteX1196" fmla="*/ 5396230 w 6293294"/>
              <a:gd name="connsiteY1196" fmla="*/ 2562987 h 5604001"/>
              <a:gd name="connsiteX1197" fmla="*/ 5385816 w 6293294"/>
              <a:gd name="connsiteY1197" fmla="*/ 2583815 h 5604001"/>
              <a:gd name="connsiteX1198" fmla="*/ 5344287 w 6293294"/>
              <a:gd name="connsiteY1198" fmla="*/ 2556066 h 5604001"/>
              <a:gd name="connsiteX1199" fmla="*/ 5375466 w 6293294"/>
              <a:gd name="connsiteY1199" fmla="*/ 2590737 h 5604001"/>
              <a:gd name="connsiteX1200" fmla="*/ 5309616 w 6293294"/>
              <a:gd name="connsiteY1200" fmla="*/ 2635758 h 5604001"/>
              <a:gd name="connsiteX1201" fmla="*/ 5281930 w 6293294"/>
              <a:gd name="connsiteY1201" fmla="*/ 2618423 h 5604001"/>
              <a:gd name="connsiteX1202" fmla="*/ 5240337 w 6293294"/>
              <a:gd name="connsiteY1202" fmla="*/ 2614994 h 5604001"/>
              <a:gd name="connsiteX1203" fmla="*/ 5153787 w 6293294"/>
              <a:gd name="connsiteY1203" fmla="*/ 2559558 h 5604001"/>
              <a:gd name="connsiteX1204" fmla="*/ 5112195 w 6293294"/>
              <a:gd name="connsiteY1204" fmla="*/ 2580323 h 5604001"/>
              <a:gd name="connsiteX1205" fmla="*/ 5032566 w 6293294"/>
              <a:gd name="connsiteY1205" fmla="*/ 2535301 h 5604001"/>
              <a:gd name="connsiteX1206" fmla="*/ 5001387 w 6293294"/>
              <a:gd name="connsiteY1206" fmla="*/ 2556066 h 5604001"/>
              <a:gd name="connsiteX1207" fmla="*/ 4949444 w 6293294"/>
              <a:gd name="connsiteY1207" fmla="*/ 2535301 h 5604001"/>
              <a:gd name="connsiteX1208" fmla="*/ 4911344 w 6293294"/>
              <a:gd name="connsiteY1208" fmla="*/ 2556066 h 5604001"/>
              <a:gd name="connsiteX1209" fmla="*/ 4873244 w 6293294"/>
              <a:gd name="connsiteY1209" fmla="*/ 2538794 h 5604001"/>
              <a:gd name="connsiteX1210" fmla="*/ 4848987 w 6293294"/>
              <a:gd name="connsiteY1210" fmla="*/ 2549144 h 5604001"/>
              <a:gd name="connsiteX1211" fmla="*/ 4828223 w 6293294"/>
              <a:gd name="connsiteY1211" fmla="*/ 2507615 h 5604001"/>
              <a:gd name="connsiteX1212" fmla="*/ 4852416 w 6293294"/>
              <a:gd name="connsiteY1212" fmla="*/ 2476437 h 5604001"/>
              <a:gd name="connsiteX1213" fmla="*/ 4855909 w 6293294"/>
              <a:gd name="connsiteY1213" fmla="*/ 2466023 h 5604001"/>
              <a:gd name="connsiteX1214" fmla="*/ 4855909 w 6293294"/>
              <a:gd name="connsiteY1214" fmla="*/ 2455672 h 5604001"/>
              <a:gd name="connsiteX1215" fmla="*/ 4921695 w 6293294"/>
              <a:gd name="connsiteY1215" fmla="*/ 2389823 h 5604001"/>
              <a:gd name="connsiteX1216" fmla="*/ 4980623 w 6293294"/>
              <a:gd name="connsiteY1216" fmla="*/ 2438337 h 5604001"/>
              <a:gd name="connsiteX1217" fmla="*/ 4997895 w 6293294"/>
              <a:gd name="connsiteY1217" fmla="*/ 2483358 h 5604001"/>
              <a:gd name="connsiteX1218" fmla="*/ 5039487 w 6293294"/>
              <a:gd name="connsiteY1218" fmla="*/ 2403666 h 5604001"/>
              <a:gd name="connsiteX1219" fmla="*/ 5087937 w 6293294"/>
              <a:gd name="connsiteY1219" fmla="*/ 2448751 h 5604001"/>
              <a:gd name="connsiteX1220" fmla="*/ 5126037 w 6293294"/>
              <a:gd name="connsiteY1220" fmla="*/ 2431415 h 5604001"/>
              <a:gd name="connsiteX1221" fmla="*/ 5191887 w 6293294"/>
              <a:gd name="connsiteY1221" fmla="*/ 2462594 h 5604001"/>
              <a:gd name="connsiteX1222" fmla="*/ 5250751 w 6293294"/>
              <a:gd name="connsiteY1222" fmla="*/ 2434844 h 5604001"/>
              <a:gd name="connsiteX1223" fmla="*/ 5271516 w 6293294"/>
              <a:gd name="connsiteY1223" fmla="*/ 2438337 h 5604001"/>
              <a:gd name="connsiteX1224" fmla="*/ 5295774 w 6293294"/>
              <a:gd name="connsiteY1224" fmla="*/ 2462594 h 5604001"/>
              <a:gd name="connsiteX1225" fmla="*/ 5323459 w 6293294"/>
              <a:gd name="connsiteY1225" fmla="*/ 2521458 h 5604001"/>
              <a:gd name="connsiteX1226" fmla="*/ 5240337 w 6293294"/>
              <a:gd name="connsiteY1226" fmla="*/ 2576894 h 5604001"/>
              <a:gd name="connsiteX1227" fmla="*/ 5240337 w 6293294"/>
              <a:gd name="connsiteY1227" fmla="*/ 2601087 h 5604001"/>
              <a:gd name="connsiteX1228" fmla="*/ 5247259 w 6293294"/>
              <a:gd name="connsiteY1228" fmla="*/ 2608072 h 5604001"/>
              <a:gd name="connsiteX1229" fmla="*/ 5254181 w 6293294"/>
              <a:gd name="connsiteY1229" fmla="*/ 2580323 h 5604001"/>
              <a:gd name="connsiteX1230" fmla="*/ 5340795 w 6293294"/>
              <a:gd name="connsiteY1230" fmla="*/ 2517966 h 5604001"/>
              <a:gd name="connsiteX1231" fmla="*/ 5323459 w 6293294"/>
              <a:gd name="connsiteY1231" fmla="*/ 2469515 h 5604001"/>
              <a:gd name="connsiteX1232" fmla="*/ 5382387 w 6293294"/>
              <a:gd name="connsiteY1232" fmla="*/ 2358644 h 5604001"/>
              <a:gd name="connsiteX1233" fmla="*/ 5375466 w 6293294"/>
              <a:gd name="connsiteY1233" fmla="*/ 2317115 h 5604001"/>
              <a:gd name="connsiteX1234" fmla="*/ 5413502 w 6293294"/>
              <a:gd name="connsiteY1234" fmla="*/ 2285937 h 5604001"/>
              <a:gd name="connsiteX1235" fmla="*/ 5441251 w 6293294"/>
              <a:gd name="connsiteY1235" fmla="*/ 2441766 h 5604001"/>
              <a:gd name="connsiteX1236" fmla="*/ 4561523 w 6293294"/>
              <a:gd name="connsiteY1236" fmla="*/ 2348294 h 5604001"/>
              <a:gd name="connsiteX1237" fmla="*/ 4474909 w 6293294"/>
              <a:gd name="connsiteY1237" fmla="*/ 2258251 h 5604001"/>
              <a:gd name="connsiteX1238" fmla="*/ 4561523 w 6293294"/>
              <a:gd name="connsiteY1238" fmla="*/ 2348294 h 5604001"/>
              <a:gd name="connsiteX1239" fmla="*/ 5649024 w 6293294"/>
              <a:gd name="connsiteY1239" fmla="*/ 2261680 h 5604001"/>
              <a:gd name="connsiteX1240" fmla="*/ 5621337 w 6293294"/>
              <a:gd name="connsiteY1240" fmla="*/ 2261680 h 5604001"/>
              <a:gd name="connsiteX1241" fmla="*/ 5531295 w 6293294"/>
              <a:gd name="connsiteY1241" fmla="*/ 2275523 h 5604001"/>
              <a:gd name="connsiteX1242" fmla="*/ 5475859 w 6293294"/>
              <a:gd name="connsiteY1242" fmla="*/ 2303272 h 5604001"/>
              <a:gd name="connsiteX1243" fmla="*/ 5462016 w 6293294"/>
              <a:gd name="connsiteY1243" fmla="*/ 2303272 h 5604001"/>
              <a:gd name="connsiteX1244" fmla="*/ 5597081 w 6293294"/>
              <a:gd name="connsiteY1244" fmla="*/ 2254758 h 5604001"/>
              <a:gd name="connsiteX1245" fmla="*/ 5649024 w 6293294"/>
              <a:gd name="connsiteY1245" fmla="*/ 2261680 h 5604001"/>
              <a:gd name="connsiteX1246" fmla="*/ 5250751 w 6293294"/>
              <a:gd name="connsiteY1246" fmla="*/ 2258251 h 5604001"/>
              <a:gd name="connsiteX1247" fmla="*/ 5243830 w 6293294"/>
              <a:gd name="connsiteY1247" fmla="*/ 2279015 h 5604001"/>
              <a:gd name="connsiteX1248" fmla="*/ 5240337 w 6293294"/>
              <a:gd name="connsiteY1248" fmla="*/ 2254758 h 5604001"/>
              <a:gd name="connsiteX1249" fmla="*/ 5247259 w 6293294"/>
              <a:gd name="connsiteY1249" fmla="*/ 2251329 h 5604001"/>
              <a:gd name="connsiteX1250" fmla="*/ 5250751 w 6293294"/>
              <a:gd name="connsiteY1250" fmla="*/ 2258251 h 5604001"/>
              <a:gd name="connsiteX1251" fmla="*/ 5167630 w 6293294"/>
              <a:gd name="connsiteY1251" fmla="*/ 2258251 h 5604001"/>
              <a:gd name="connsiteX1252" fmla="*/ 5160709 w 6293294"/>
              <a:gd name="connsiteY1252" fmla="*/ 2272094 h 5604001"/>
              <a:gd name="connsiteX1253" fmla="*/ 5198809 w 6293294"/>
              <a:gd name="connsiteY1253" fmla="*/ 2306701 h 5604001"/>
              <a:gd name="connsiteX1254" fmla="*/ 5191887 w 6293294"/>
              <a:gd name="connsiteY1254" fmla="*/ 2330958 h 5604001"/>
              <a:gd name="connsiteX1255" fmla="*/ 5181474 w 6293294"/>
              <a:gd name="connsiteY1255" fmla="*/ 2330958 h 5604001"/>
              <a:gd name="connsiteX1256" fmla="*/ 5191887 w 6293294"/>
              <a:gd name="connsiteY1256" fmla="*/ 2317115 h 5604001"/>
              <a:gd name="connsiteX1257" fmla="*/ 5188395 w 6293294"/>
              <a:gd name="connsiteY1257" fmla="*/ 2303272 h 5604001"/>
              <a:gd name="connsiteX1258" fmla="*/ 5174551 w 6293294"/>
              <a:gd name="connsiteY1258" fmla="*/ 2341372 h 5604001"/>
              <a:gd name="connsiteX1259" fmla="*/ 5160709 w 6293294"/>
              <a:gd name="connsiteY1259" fmla="*/ 2348294 h 5604001"/>
              <a:gd name="connsiteX1260" fmla="*/ 5157216 w 6293294"/>
              <a:gd name="connsiteY1260" fmla="*/ 2337880 h 5604001"/>
              <a:gd name="connsiteX1261" fmla="*/ 5171059 w 6293294"/>
              <a:gd name="connsiteY1261" fmla="*/ 2303272 h 5604001"/>
              <a:gd name="connsiteX1262" fmla="*/ 5150295 w 6293294"/>
              <a:gd name="connsiteY1262" fmla="*/ 2299780 h 5604001"/>
              <a:gd name="connsiteX1263" fmla="*/ 5143374 w 6293294"/>
              <a:gd name="connsiteY1263" fmla="*/ 2292858 h 5604001"/>
              <a:gd name="connsiteX1264" fmla="*/ 5157216 w 6293294"/>
              <a:gd name="connsiteY1264" fmla="*/ 2282444 h 5604001"/>
              <a:gd name="connsiteX1265" fmla="*/ 5146866 w 6293294"/>
              <a:gd name="connsiteY1265" fmla="*/ 2282444 h 5604001"/>
              <a:gd name="connsiteX1266" fmla="*/ 5143374 w 6293294"/>
              <a:gd name="connsiteY1266" fmla="*/ 2275523 h 5604001"/>
              <a:gd name="connsiteX1267" fmla="*/ 5126037 w 6293294"/>
              <a:gd name="connsiteY1267" fmla="*/ 2296351 h 5604001"/>
              <a:gd name="connsiteX1268" fmla="*/ 5164137 w 6293294"/>
              <a:gd name="connsiteY1268" fmla="*/ 2251329 h 5604001"/>
              <a:gd name="connsiteX1269" fmla="*/ 5167630 w 6293294"/>
              <a:gd name="connsiteY1269" fmla="*/ 2258251 h 5604001"/>
              <a:gd name="connsiteX1270" fmla="*/ 2085086 w 6293294"/>
              <a:gd name="connsiteY1270" fmla="*/ 2275523 h 5604001"/>
              <a:gd name="connsiteX1271" fmla="*/ 1995043 w 6293294"/>
              <a:gd name="connsiteY1271" fmla="*/ 2292858 h 5604001"/>
              <a:gd name="connsiteX1272" fmla="*/ 1887664 w 6293294"/>
              <a:gd name="connsiteY1272" fmla="*/ 2254758 h 5604001"/>
              <a:gd name="connsiteX1273" fmla="*/ 1970786 w 6293294"/>
              <a:gd name="connsiteY1273" fmla="*/ 2279015 h 5604001"/>
              <a:gd name="connsiteX1274" fmla="*/ 2085086 w 6293294"/>
              <a:gd name="connsiteY1274" fmla="*/ 2275523 h 5604001"/>
              <a:gd name="connsiteX1275" fmla="*/ 5257674 w 6293294"/>
              <a:gd name="connsiteY1275" fmla="*/ 2258251 h 5604001"/>
              <a:gd name="connsiteX1276" fmla="*/ 5236909 w 6293294"/>
              <a:gd name="connsiteY1276" fmla="*/ 2292858 h 5604001"/>
              <a:gd name="connsiteX1277" fmla="*/ 5226495 w 6293294"/>
              <a:gd name="connsiteY1277" fmla="*/ 2292858 h 5604001"/>
              <a:gd name="connsiteX1278" fmla="*/ 5223066 w 6293294"/>
              <a:gd name="connsiteY1278" fmla="*/ 2275523 h 5604001"/>
              <a:gd name="connsiteX1279" fmla="*/ 5243830 w 6293294"/>
              <a:gd name="connsiteY1279" fmla="*/ 2240915 h 5604001"/>
              <a:gd name="connsiteX1280" fmla="*/ 5257674 w 6293294"/>
              <a:gd name="connsiteY1280" fmla="*/ 2258251 h 5604001"/>
              <a:gd name="connsiteX1281" fmla="*/ 2355215 w 6293294"/>
              <a:gd name="connsiteY1281" fmla="*/ 2285937 h 5604001"/>
              <a:gd name="connsiteX1282" fmla="*/ 2462594 w 6293294"/>
              <a:gd name="connsiteY1282" fmla="*/ 2528380 h 5604001"/>
              <a:gd name="connsiteX1283" fmla="*/ 2348294 w 6293294"/>
              <a:gd name="connsiteY1283" fmla="*/ 2317115 h 5604001"/>
              <a:gd name="connsiteX1284" fmla="*/ 2358708 w 6293294"/>
              <a:gd name="connsiteY1284" fmla="*/ 2233994 h 5604001"/>
              <a:gd name="connsiteX1285" fmla="*/ 2355215 w 6293294"/>
              <a:gd name="connsiteY1285" fmla="*/ 2285937 h 5604001"/>
              <a:gd name="connsiteX1286" fmla="*/ 5849937 w 6293294"/>
              <a:gd name="connsiteY1286" fmla="*/ 2240915 h 5604001"/>
              <a:gd name="connsiteX1287" fmla="*/ 5763324 w 6293294"/>
              <a:gd name="connsiteY1287" fmla="*/ 2268601 h 5604001"/>
              <a:gd name="connsiteX1288" fmla="*/ 5742559 w 6293294"/>
              <a:gd name="connsiteY1288" fmla="*/ 2261680 h 5604001"/>
              <a:gd name="connsiteX1289" fmla="*/ 5870702 w 6293294"/>
              <a:gd name="connsiteY1289" fmla="*/ 2220151 h 5604001"/>
              <a:gd name="connsiteX1290" fmla="*/ 5849937 w 6293294"/>
              <a:gd name="connsiteY1290" fmla="*/ 2240915 h 5604001"/>
              <a:gd name="connsiteX1291" fmla="*/ 4668901 w 6293294"/>
              <a:gd name="connsiteY1291" fmla="*/ 2279015 h 5604001"/>
              <a:gd name="connsiteX1292" fmla="*/ 4661916 w 6293294"/>
              <a:gd name="connsiteY1292" fmla="*/ 2313623 h 5604001"/>
              <a:gd name="connsiteX1293" fmla="*/ 4720844 w 6293294"/>
              <a:gd name="connsiteY1293" fmla="*/ 2389823 h 5604001"/>
              <a:gd name="connsiteX1294" fmla="*/ 4696587 w 6293294"/>
              <a:gd name="connsiteY1294" fmla="*/ 2476437 h 5604001"/>
              <a:gd name="connsiteX1295" fmla="*/ 4731195 w 6293294"/>
              <a:gd name="connsiteY1295" fmla="*/ 2552637 h 5604001"/>
              <a:gd name="connsiteX1296" fmla="*/ 4779709 w 6293294"/>
              <a:gd name="connsiteY1296" fmla="*/ 2566480 h 5604001"/>
              <a:gd name="connsiteX1297" fmla="*/ 4797044 w 6293294"/>
              <a:gd name="connsiteY1297" fmla="*/ 2618423 h 5604001"/>
              <a:gd name="connsiteX1298" fmla="*/ 4755451 w 6293294"/>
              <a:gd name="connsiteY1298" fmla="*/ 2590737 h 5604001"/>
              <a:gd name="connsiteX1299" fmla="*/ 4668901 w 6293294"/>
              <a:gd name="connsiteY1299" fmla="*/ 2521458 h 5604001"/>
              <a:gd name="connsiteX1300" fmla="*/ 4599623 w 6293294"/>
              <a:gd name="connsiteY1300" fmla="*/ 2337880 h 5604001"/>
              <a:gd name="connsiteX1301" fmla="*/ 4599623 w 6293294"/>
              <a:gd name="connsiteY1301" fmla="*/ 2258251 h 5604001"/>
              <a:gd name="connsiteX1302" fmla="*/ 4613466 w 6293294"/>
              <a:gd name="connsiteY1302" fmla="*/ 2209737 h 5604001"/>
              <a:gd name="connsiteX1303" fmla="*/ 4668901 w 6293294"/>
              <a:gd name="connsiteY1303" fmla="*/ 2279015 h 5604001"/>
              <a:gd name="connsiteX1304" fmla="*/ 5240337 w 6293294"/>
              <a:gd name="connsiteY1304" fmla="*/ 2202815 h 5604001"/>
              <a:gd name="connsiteX1305" fmla="*/ 5205730 w 6293294"/>
              <a:gd name="connsiteY1305" fmla="*/ 2247837 h 5604001"/>
              <a:gd name="connsiteX1306" fmla="*/ 5226495 w 6293294"/>
              <a:gd name="connsiteY1306" fmla="*/ 2202815 h 5604001"/>
              <a:gd name="connsiteX1307" fmla="*/ 5198809 w 6293294"/>
              <a:gd name="connsiteY1307" fmla="*/ 2233994 h 5604001"/>
              <a:gd name="connsiteX1308" fmla="*/ 5195316 w 6293294"/>
              <a:gd name="connsiteY1308" fmla="*/ 2223580 h 5604001"/>
              <a:gd name="connsiteX1309" fmla="*/ 5226495 w 6293294"/>
              <a:gd name="connsiteY1309" fmla="*/ 2192401 h 5604001"/>
              <a:gd name="connsiteX1310" fmla="*/ 5240337 w 6293294"/>
              <a:gd name="connsiteY1310" fmla="*/ 2202815 h 5604001"/>
              <a:gd name="connsiteX1311" fmla="*/ 5482781 w 6293294"/>
              <a:gd name="connsiteY1311" fmla="*/ 2254758 h 5604001"/>
              <a:gd name="connsiteX1312" fmla="*/ 5465509 w 6293294"/>
              <a:gd name="connsiteY1312" fmla="*/ 2254758 h 5604001"/>
              <a:gd name="connsiteX1313" fmla="*/ 5590159 w 6293294"/>
              <a:gd name="connsiteY1313" fmla="*/ 2188972 h 5604001"/>
              <a:gd name="connsiteX1314" fmla="*/ 5482781 w 6293294"/>
              <a:gd name="connsiteY1314" fmla="*/ 2254758 h 5604001"/>
              <a:gd name="connsiteX1315" fmla="*/ 4163187 w 6293294"/>
              <a:gd name="connsiteY1315" fmla="*/ 2178558 h 5604001"/>
              <a:gd name="connsiteX1316" fmla="*/ 4194366 w 6293294"/>
              <a:gd name="connsiteY1316" fmla="*/ 2351723 h 5604001"/>
              <a:gd name="connsiteX1317" fmla="*/ 4235958 w 6293294"/>
              <a:gd name="connsiteY1317" fmla="*/ 2455672 h 5604001"/>
              <a:gd name="connsiteX1318" fmla="*/ 4353687 w 6293294"/>
              <a:gd name="connsiteY1318" fmla="*/ 2538794 h 5604001"/>
              <a:gd name="connsiteX1319" fmla="*/ 4294823 w 6293294"/>
              <a:gd name="connsiteY1319" fmla="*/ 2594166 h 5604001"/>
              <a:gd name="connsiteX1320" fmla="*/ 4138930 w 6293294"/>
              <a:gd name="connsiteY1320" fmla="*/ 2521458 h 5604001"/>
              <a:gd name="connsiteX1321" fmla="*/ 4073144 w 6293294"/>
              <a:gd name="connsiteY1321" fmla="*/ 2421001 h 5604001"/>
              <a:gd name="connsiteX1322" fmla="*/ 4069651 w 6293294"/>
              <a:gd name="connsiteY1322" fmla="*/ 2431415 h 5604001"/>
              <a:gd name="connsiteX1323" fmla="*/ 4291330 w 6293294"/>
              <a:gd name="connsiteY1323" fmla="*/ 2604580 h 5604001"/>
              <a:gd name="connsiteX1324" fmla="*/ 4242880 w 6293294"/>
              <a:gd name="connsiteY1324" fmla="*/ 2649601 h 5604001"/>
              <a:gd name="connsiteX1325" fmla="*/ 4149344 w 6293294"/>
              <a:gd name="connsiteY1325" fmla="*/ 2625344 h 5604001"/>
              <a:gd name="connsiteX1326" fmla="*/ 3955415 w 6293294"/>
              <a:gd name="connsiteY1326" fmla="*/ 2438337 h 5604001"/>
              <a:gd name="connsiteX1327" fmla="*/ 3969258 w 6293294"/>
              <a:gd name="connsiteY1327" fmla="*/ 2431415 h 5604001"/>
              <a:gd name="connsiteX1328" fmla="*/ 3934587 w 6293294"/>
              <a:gd name="connsiteY1328" fmla="*/ 2379472 h 5604001"/>
              <a:gd name="connsiteX1329" fmla="*/ 3941509 w 6293294"/>
              <a:gd name="connsiteY1329" fmla="*/ 2358644 h 5604001"/>
              <a:gd name="connsiteX1330" fmla="*/ 3931158 w 6293294"/>
              <a:gd name="connsiteY1330" fmla="*/ 2330958 h 5604001"/>
              <a:gd name="connsiteX1331" fmla="*/ 3976180 w 6293294"/>
              <a:gd name="connsiteY1331" fmla="*/ 2292858 h 5604001"/>
              <a:gd name="connsiteX1332" fmla="*/ 3969258 w 6293294"/>
              <a:gd name="connsiteY1332" fmla="*/ 2251329 h 5604001"/>
              <a:gd name="connsiteX1333" fmla="*/ 4000436 w 6293294"/>
              <a:gd name="connsiteY1333" fmla="*/ 2220151 h 5604001"/>
              <a:gd name="connsiteX1334" fmla="*/ 4038536 w 6293294"/>
              <a:gd name="connsiteY1334" fmla="*/ 2230501 h 5604001"/>
              <a:gd name="connsiteX1335" fmla="*/ 4121658 w 6293294"/>
              <a:gd name="connsiteY1335" fmla="*/ 2171637 h 5604001"/>
              <a:gd name="connsiteX1336" fmla="*/ 4163187 w 6293294"/>
              <a:gd name="connsiteY1336" fmla="*/ 2178558 h 5604001"/>
              <a:gd name="connsiteX1337" fmla="*/ 6144324 w 6293294"/>
              <a:gd name="connsiteY1337" fmla="*/ 2188972 h 5604001"/>
              <a:gd name="connsiteX1338" fmla="*/ 6178995 w 6293294"/>
              <a:gd name="connsiteY1338" fmla="*/ 2233994 h 5604001"/>
              <a:gd name="connsiteX1339" fmla="*/ 6255195 w 6293294"/>
              <a:gd name="connsiteY1339" fmla="*/ 2327466 h 5604001"/>
              <a:gd name="connsiteX1340" fmla="*/ 6279388 w 6293294"/>
              <a:gd name="connsiteY1340" fmla="*/ 2379472 h 5604001"/>
              <a:gd name="connsiteX1341" fmla="*/ 6255195 w 6293294"/>
              <a:gd name="connsiteY1341" fmla="*/ 2427923 h 5604001"/>
              <a:gd name="connsiteX1342" fmla="*/ 6269037 w 6293294"/>
              <a:gd name="connsiteY1342" fmla="*/ 2476437 h 5604001"/>
              <a:gd name="connsiteX1343" fmla="*/ 6230937 w 6293294"/>
              <a:gd name="connsiteY1343" fmla="*/ 2517966 h 5604001"/>
              <a:gd name="connsiteX1344" fmla="*/ 6210174 w 6293294"/>
              <a:gd name="connsiteY1344" fmla="*/ 2511044 h 5604001"/>
              <a:gd name="connsiteX1345" fmla="*/ 6140895 w 6293294"/>
              <a:gd name="connsiteY1345" fmla="*/ 2580323 h 5604001"/>
              <a:gd name="connsiteX1346" fmla="*/ 6075045 w 6293294"/>
              <a:gd name="connsiteY1346" fmla="*/ 2542223 h 5604001"/>
              <a:gd name="connsiteX1347" fmla="*/ 6023102 w 6293294"/>
              <a:gd name="connsiteY1347" fmla="*/ 2576894 h 5604001"/>
              <a:gd name="connsiteX1348" fmla="*/ 5964237 w 6293294"/>
              <a:gd name="connsiteY1348" fmla="*/ 2504123 h 5604001"/>
              <a:gd name="connsiteX1349" fmla="*/ 5933059 w 6293294"/>
              <a:gd name="connsiteY1349" fmla="*/ 2497201 h 5604001"/>
              <a:gd name="connsiteX1350" fmla="*/ 5898451 w 6293294"/>
              <a:gd name="connsiteY1350" fmla="*/ 2476437 h 5604001"/>
              <a:gd name="connsiteX1351" fmla="*/ 5843016 w 6293294"/>
              <a:gd name="connsiteY1351" fmla="*/ 2497201 h 5604001"/>
              <a:gd name="connsiteX1352" fmla="*/ 5797995 w 6293294"/>
              <a:gd name="connsiteY1352" fmla="*/ 2490280 h 5604001"/>
              <a:gd name="connsiteX1353" fmla="*/ 5707951 w 6293294"/>
              <a:gd name="connsiteY1353" fmla="*/ 2566480 h 5604001"/>
              <a:gd name="connsiteX1354" fmla="*/ 5666359 w 6293294"/>
              <a:gd name="connsiteY1354" fmla="*/ 2556066 h 5604001"/>
              <a:gd name="connsiteX1355" fmla="*/ 5614416 w 6293294"/>
              <a:gd name="connsiteY1355" fmla="*/ 2635758 h 5604001"/>
              <a:gd name="connsiteX1356" fmla="*/ 5558981 w 6293294"/>
              <a:gd name="connsiteY1356" fmla="*/ 2621915 h 5604001"/>
              <a:gd name="connsiteX1357" fmla="*/ 5503609 w 6293294"/>
              <a:gd name="connsiteY1357" fmla="*/ 2646172 h 5604001"/>
              <a:gd name="connsiteX1358" fmla="*/ 5399659 w 6293294"/>
              <a:gd name="connsiteY1358" fmla="*/ 2594166 h 5604001"/>
              <a:gd name="connsiteX1359" fmla="*/ 5423916 w 6293294"/>
              <a:gd name="connsiteY1359" fmla="*/ 2569972 h 5604001"/>
              <a:gd name="connsiteX1360" fmla="*/ 5465509 w 6293294"/>
              <a:gd name="connsiteY1360" fmla="*/ 2576894 h 5604001"/>
              <a:gd name="connsiteX1361" fmla="*/ 5534787 w 6293294"/>
              <a:gd name="connsiteY1361" fmla="*/ 2566480 h 5604001"/>
              <a:gd name="connsiteX1362" fmla="*/ 5818759 w 6293294"/>
              <a:gd name="connsiteY1362" fmla="*/ 2393315 h 5604001"/>
              <a:gd name="connsiteX1363" fmla="*/ 6133974 w 6293294"/>
              <a:gd name="connsiteY1363" fmla="*/ 2258251 h 5604001"/>
              <a:gd name="connsiteX1364" fmla="*/ 6127051 w 6293294"/>
              <a:gd name="connsiteY1364" fmla="*/ 2254758 h 5604001"/>
              <a:gd name="connsiteX1365" fmla="*/ 6019674 w 6293294"/>
              <a:gd name="connsiteY1365" fmla="*/ 2317115 h 5604001"/>
              <a:gd name="connsiteX1366" fmla="*/ 5839524 w 6293294"/>
              <a:gd name="connsiteY1366" fmla="*/ 2386394 h 5604001"/>
              <a:gd name="connsiteX1367" fmla="*/ 5825681 w 6293294"/>
              <a:gd name="connsiteY1367" fmla="*/ 2386394 h 5604001"/>
              <a:gd name="connsiteX1368" fmla="*/ 5877624 w 6293294"/>
              <a:gd name="connsiteY1368" fmla="*/ 2299780 h 5604001"/>
              <a:gd name="connsiteX1369" fmla="*/ 5922645 w 6293294"/>
              <a:gd name="connsiteY1369" fmla="*/ 2289366 h 5604001"/>
              <a:gd name="connsiteX1370" fmla="*/ 5950395 w 6293294"/>
              <a:gd name="connsiteY1370" fmla="*/ 2254758 h 5604001"/>
              <a:gd name="connsiteX1371" fmla="*/ 6057774 w 6293294"/>
              <a:gd name="connsiteY1371" fmla="*/ 2164715 h 5604001"/>
              <a:gd name="connsiteX1372" fmla="*/ 6144324 w 6293294"/>
              <a:gd name="connsiteY1372" fmla="*/ 2188972 h 5604001"/>
              <a:gd name="connsiteX1373" fmla="*/ 5746051 w 6293294"/>
              <a:gd name="connsiteY1373" fmla="*/ 2199323 h 5604001"/>
              <a:gd name="connsiteX1374" fmla="*/ 5836095 w 6293294"/>
              <a:gd name="connsiteY1374" fmla="*/ 2143951 h 5604001"/>
              <a:gd name="connsiteX1375" fmla="*/ 5746051 w 6293294"/>
              <a:gd name="connsiteY1375" fmla="*/ 2199323 h 5604001"/>
              <a:gd name="connsiteX1376" fmla="*/ 2410651 w 6293294"/>
              <a:gd name="connsiteY1376" fmla="*/ 2195894 h 5604001"/>
              <a:gd name="connsiteX1377" fmla="*/ 2483358 w 6293294"/>
              <a:gd name="connsiteY1377" fmla="*/ 2182051 h 5604001"/>
              <a:gd name="connsiteX1378" fmla="*/ 2583815 w 6293294"/>
              <a:gd name="connsiteY1378" fmla="*/ 2237423 h 5604001"/>
              <a:gd name="connsiteX1379" fmla="*/ 2590737 w 6293294"/>
              <a:gd name="connsiteY1379" fmla="*/ 2296351 h 5604001"/>
              <a:gd name="connsiteX1380" fmla="*/ 2604580 w 6293294"/>
              <a:gd name="connsiteY1380" fmla="*/ 2303272 h 5604001"/>
              <a:gd name="connsiteX1381" fmla="*/ 2760472 w 6293294"/>
              <a:gd name="connsiteY1381" fmla="*/ 2365566 h 5604001"/>
              <a:gd name="connsiteX1382" fmla="*/ 2753551 w 6293294"/>
              <a:gd name="connsiteY1382" fmla="*/ 2393315 h 5604001"/>
              <a:gd name="connsiteX1383" fmla="*/ 2760472 w 6293294"/>
              <a:gd name="connsiteY1383" fmla="*/ 2403666 h 5604001"/>
              <a:gd name="connsiteX1384" fmla="*/ 2822829 w 6293294"/>
              <a:gd name="connsiteY1384" fmla="*/ 2417572 h 5604001"/>
              <a:gd name="connsiteX1385" fmla="*/ 2867851 w 6293294"/>
              <a:gd name="connsiteY1385" fmla="*/ 2479866 h 5604001"/>
              <a:gd name="connsiteX1386" fmla="*/ 2860929 w 6293294"/>
              <a:gd name="connsiteY1386" fmla="*/ 2507615 h 5604001"/>
              <a:gd name="connsiteX1387" fmla="*/ 2885122 w 6293294"/>
              <a:gd name="connsiteY1387" fmla="*/ 2524887 h 5604001"/>
              <a:gd name="connsiteX1388" fmla="*/ 2705037 w 6293294"/>
              <a:gd name="connsiteY1388" fmla="*/ 2614994 h 5604001"/>
              <a:gd name="connsiteX1389" fmla="*/ 2549208 w 6293294"/>
              <a:gd name="connsiteY1389" fmla="*/ 2597658 h 5604001"/>
              <a:gd name="connsiteX1390" fmla="*/ 2542286 w 6293294"/>
              <a:gd name="connsiteY1390" fmla="*/ 2604580 h 5604001"/>
              <a:gd name="connsiteX1391" fmla="*/ 2711958 w 6293294"/>
              <a:gd name="connsiteY1391" fmla="*/ 2635758 h 5604001"/>
              <a:gd name="connsiteX1392" fmla="*/ 2888615 w 6293294"/>
              <a:gd name="connsiteY1392" fmla="*/ 2528380 h 5604001"/>
              <a:gd name="connsiteX1393" fmla="*/ 2899029 w 6293294"/>
              <a:gd name="connsiteY1393" fmla="*/ 2524887 h 5604001"/>
              <a:gd name="connsiteX1394" fmla="*/ 2950972 w 6293294"/>
              <a:gd name="connsiteY1394" fmla="*/ 2552637 h 5604001"/>
              <a:gd name="connsiteX1395" fmla="*/ 2950972 w 6293294"/>
              <a:gd name="connsiteY1395" fmla="*/ 2566480 h 5604001"/>
              <a:gd name="connsiteX1396" fmla="*/ 2937129 w 6293294"/>
              <a:gd name="connsiteY1396" fmla="*/ 2566480 h 5604001"/>
              <a:gd name="connsiteX1397" fmla="*/ 2950972 w 6293294"/>
              <a:gd name="connsiteY1397" fmla="*/ 2580323 h 5604001"/>
              <a:gd name="connsiteX1398" fmla="*/ 2940558 w 6293294"/>
              <a:gd name="connsiteY1398" fmla="*/ 2597658 h 5604001"/>
              <a:gd name="connsiteX1399" fmla="*/ 2812415 w 6293294"/>
              <a:gd name="connsiteY1399" fmla="*/ 2628837 h 5604001"/>
              <a:gd name="connsiteX1400" fmla="*/ 2705037 w 6293294"/>
              <a:gd name="connsiteY1400" fmla="*/ 2639187 h 5604001"/>
              <a:gd name="connsiteX1401" fmla="*/ 2569972 w 6293294"/>
              <a:gd name="connsiteY1401" fmla="*/ 2621915 h 5604001"/>
              <a:gd name="connsiteX1402" fmla="*/ 2185543 w 6293294"/>
              <a:gd name="connsiteY1402" fmla="*/ 2317115 h 5604001"/>
              <a:gd name="connsiteX1403" fmla="*/ 2175129 w 6293294"/>
              <a:gd name="connsiteY1403" fmla="*/ 2306701 h 5604001"/>
              <a:gd name="connsiteX1404" fmla="*/ 2164715 w 6293294"/>
              <a:gd name="connsiteY1404" fmla="*/ 2244344 h 5604001"/>
              <a:gd name="connsiteX1405" fmla="*/ 2195894 w 6293294"/>
              <a:gd name="connsiteY1405" fmla="*/ 2171637 h 5604001"/>
              <a:gd name="connsiteX1406" fmla="*/ 2227072 w 6293294"/>
              <a:gd name="connsiteY1406" fmla="*/ 2157794 h 5604001"/>
              <a:gd name="connsiteX1407" fmla="*/ 2306764 w 6293294"/>
              <a:gd name="connsiteY1407" fmla="*/ 2137029 h 5604001"/>
              <a:gd name="connsiteX1408" fmla="*/ 2410651 w 6293294"/>
              <a:gd name="connsiteY1408" fmla="*/ 2195894 h 5604001"/>
              <a:gd name="connsiteX1409" fmla="*/ 5351209 w 6293294"/>
              <a:gd name="connsiteY1409" fmla="*/ 2182051 h 5604001"/>
              <a:gd name="connsiteX1410" fmla="*/ 5330381 w 6293294"/>
              <a:gd name="connsiteY1410" fmla="*/ 2171637 h 5604001"/>
              <a:gd name="connsiteX1411" fmla="*/ 5441251 w 6293294"/>
              <a:gd name="connsiteY1411" fmla="*/ 2116201 h 5604001"/>
              <a:gd name="connsiteX1412" fmla="*/ 5351209 w 6293294"/>
              <a:gd name="connsiteY1412" fmla="*/ 2182051 h 5604001"/>
              <a:gd name="connsiteX1413" fmla="*/ 4263644 w 6293294"/>
              <a:gd name="connsiteY1413" fmla="*/ 2199323 h 5604001"/>
              <a:gd name="connsiteX1414" fmla="*/ 4270566 w 6293294"/>
              <a:gd name="connsiteY1414" fmla="*/ 2230501 h 5604001"/>
              <a:gd name="connsiteX1415" fmla="*/ 4305174 w 6293294"/>
              <a:gd name="connsiteY1415" fmla="*/ 2258251 h 5604001"/>
              <a:gd name="connsiteX1416" fmla="*/ 4322509 w 6293294"/>
              <a:gd name="connsiteY1416" fmla="*/ 2292858 h 5604001"/>
              <a:gd name="connsiteX1417" fmla="*/ 4277487 w 6293294"/>
              <a:gd name="connsiteY1417" fmla="*/ 2375980 h 5604001"/>
              <a:gd name="connsiteX1418" fmla="*/ 4301744 w 6293294"/>
              <a:gd name="connsiteY1418" fmla="*/ 2427923 h 5604001"/>
              <a:gd name="connsiteX1419" fmla="*/ 4287901 w 6293294"/>
              <a:gd name="connsiteY1419" fmla="*/ 2445258 h 5604001"/>
              <a:gd name="connsiteX1420" fmla="*/ 4312158 w 6293294"/>
              <a:gd name="connsiteY1420" fmla="*/ 2452180 h 5604001"/>
              <a:gd name="connsiteX1421" fmla="*/ 4353687 w 6293294"/>
              <a:gd name="connsiteY1421" fmla="*/ 2476437 h 5604001"/>
              <a:gd name="connsiteX1422" fmla="*/ 4360609 w 6293294"/>
              <a:gd name="connsiteY1422" fmla="*/ 2497201 h 5604001"/>
              <a:gd name="connsiteX1423" fmla="*/ 4398709 w 6293294"/>
              <a:gd name="connsiteY1423" fmla="*/ 2524887 h 5604001"/>
              <a:gd name="connsiteX1424" fmla="*/ 4377944 w 6293294"/>
              <a:gd name="connsiteY1424" fmla="*/ 2531872 h 5604001"/>
              <a:gd name="connsiteX1425" fmla="*/ 4256723 w 6293294"/>
              <a:gd name="connsiteY1425" fmla="*/ 2448751 h 5604001"/>
              <a:gd name="connsiteX1426" fmla="*/ 4159758 w 6293294"/>
              <a:gd name="connsiteY1426" fmla="*/ 2116201 h 5604001"/>
              <a:gd name="connsiteX1427" fmla="*/ 4263644 w 6293294"/>
              <a:gd name="connsiteY1427" fmla="*/ 2199323 h 5604001"/>
              <a:gd name="connsiteX1428" fmla="*/ 5628259 w 6293294"/>
              <a:gd name="connsiteY1428" fmla="*/ 2130044 h 5604001"/>
              <a:gd name="connsiteX1429" fmla="*/ 5666359 w 6293294"/>
              <a:gd name="connsiteY1429" fmla="*/ 2140458 h 5604001"/>
              <a:gd name="connsiteX1430" fmla="*/ 5694109 w 6293294"/>
              <a:gd name="connsiteY1430" fmla="*/ 2192401 h 5604001"/>
              <a:gd name="connsiteX1431" fmla="*/ 5683695 w 6293294"/>
              <a:gd name="connsiteY1431" fmla="*/ 2237423 h 5604001"/>
              <a:gd name="connsiteX1432" fmla="*/ 5697537 w 6293294"/>
              <a:gd name="connsiteY1432" fmla="*/ 2275523 h 5604001"/>
              <a:gd name="connsiteX1433" fmla="*/ 5628259 w 6293294"/>
              <a:gd name="connsiteY1433" fmla="*/ 2324037 h 5604001"/>
              <a:gd name="connsiteX1434" fmla="*/ 5569395 w 6293294"/>
              <a:gd name="connsiteY1434" fmla="*/ 2299780 h 5604001"/>
              <a:gd name="connsiteX1435" fmla="*/ 5507037 w 6293294"/>
              <a:gd name="connsiteY1435" fmla="*/ 2337880 h 5604001"/>
              <a:gd name="connsiteX1436" fmla="*/ 5468937 w 6293294"/>
              <a:gd name="connsiteY1436" fmla="*/ 2324037 h 5604001"/>
              <a:gd name="connsiteX1437" fmla="*/ 5437759 w 6293294"/>
              <a:gd name="connsiteY1437" fmla="*/ 2341372 h 5604001"/>
              <a:gd name="connsiteX1438" fmla="*/ 5423916 w 6293294"/>
              <a:gd name="connsiteY1438" fmla="*/ 2292858 h 5604001"/>
              <a:gd name="connsiteX1439" fmla="*/ 5448174 w 6293294"/>
              <a:gd name="connsiteY1439" fmla="*/ 2258251 h 5604001"/>
              <a:gd name="connsiteX1440" fmla="*/ 5479351 w 6293294"/>
              <a:gd name="connsiteY1440" fmla="*/ 2209737 h 5604001"/>
              <a:gd name="connsiteX1441" fmla="*/ 5475859 w 6293294"/>
              <a:gd name="connsiteY1441" fmla="*/ 2178558 h 5604001"/>
              <a:gd name="connsiteX1442" fmla="*/ 5496687 w 6293294"/>
              <a:gd name="connsiteY1442" fmla="*/ 2130044 h 5604001"/>
              <a:gd name="connsiteX1443" fmla="*/ 5558981 w 6293294"/>
              <a:gd name="connsiteY1443" fmla="*/ 2091944 h 5604001"/>
              <a:gd name="connsiteX1444" fmla="*/ 5628259 w 6293294"/>
              <a:gd name="connsiteY1444" fmla="*/ 2130044 h 5604001"/>
              <a:gd name="connsiteX1445" fmla="*/ 1229551 w 6293294"/>
              <a:gd name="connsiteY1445" fmla="*/ 2116201 h 5604001"/>
              <a:gd name="connsiteX1446" fmla="*/ 1257300 w 6293294"/>
              <a:gd name="connsiteY1446" fmla="*/ 2161223 h 5604001"/>
              <a:gd name="connsiteX1447" fmla="*/ 1312735 w 6293294"/>
              <a:gd name="connsiteY1447" fmla="*/ 2164715 h 5604001"/>
              <a:gd name="connsiteX1448" fmla="*/ 1399286 w 6293294"/>
              <a:gd name="connsiteY1448" fmla="*/ 2192401 h 5604001"/>
              <a:gd name="connsiteX1449" fmla="*/ 1454721 w 6293294"/>
              <a:gd name="connsiteY1449" fmla="*/ 2247837 h 5604001"/>
              <a:gd name="connsiteX1450" fmla="*/ 1468564 w 6293294"/>
              <a:gd name="connsiteY1450" fmla="*/ 2306701 h 5604001"/>
              <a:gd name="connsiteX1451" fmla="*/ 1565529 w 6293294"/>
              <a:gd name="connsiteY1451" fmla="*/ 2313623 h 5604001"/>
              <a:gd name="connsiteX1452" fmla="*/ 1631378 w 6293294"/>
              <a:gd name="connsiteY1452" fmla="*/ 2355215 h 5604001"/>
              <a:gd name="connsiteX1453" fmla="*/ 1659064 w 6293294"/>
              <a:gd name="connsiteY1453" fmla="*/ 2452180 h 5604001"/>
              <a:gd name="connsiteX1454" fmla="*/ 1672908 w 6293294"/>
              <a:gd name="connsiteY1454" fmla="*/ 2459101 h 5604001"/>
              <a:gd name="connsiteX1455" fmla="*/ 1804543 w 6293294"/>
              <a:gd name="connsiteY1455" fmla="*/ 2490280 h 5604001"/>
              <a:gd name="connsiteX1456" fmla="*/ 1672908 w 6293294"/>
              <a:gd name="connsiteY1456" fmla="*/ 2500694 h 5604001"/>
              <a:gd name="connsiteX1457" fmla="*/ 1354264 w 6293294"/>
              <a:gd name="connsiteY1457" fmla="*/ 2427923 h 5604001"/>
              <a:gd name="connsiteX1458" fmla="*/ 1056386 w 6293294"/>
              <a:gd name="connsiteY1458" fmla="*/ 2251329 h 5604001"/>
              <a:gd name="connsiteX1459" fmla="*/ 1170686 w 6293294"/>
              <a:gd name="connsiteY1459" fmla="*/ 2178558 h 5604001"/>
              <a:gd name="connsiteX1460" fmla="*/ 1039114 w 6293294"/>
              <a:gd name="connsiteY1460" fmla="*/ 2227072 h 5604001"/>
              <a:gd name="connsiteX1461" fmla="*/ 1039114 w 6293294"/>
              <a:gd name="connsiteY1461" fmla="*/ 2199323 h 5604001"/>
              <a:gd name="connsiteX1462" fmla="*/ 1160335 w 6293294"/>
              <a:gd name="connsiteY1462" fmla="*/ 2078101 h 5604001"/>
              <a:gd name="connsiteX1463" fmla="*/ 1229551 w 6293294"/>
              <a:gd name="connsiteY1463" fmla="*/ 2116201 h 5604001"/>
              <a:gd name="connsiteX1464" fmla="*/ 4762374 w 6293294"/>
              <a:gd name="connsiteY1464" fmla="*/ 2112772 h 5604001"/>
              <a:gd name="connsiteX1465" fmla="*/ 4821237 w 6293294"/>
              <a:gd name="connsiteY1465" fmla="*/ 2126615 h 5604001"/>
              <a:gd name="connsiteX1466" fmla="*/ 4855909 w 6293294"/>
              <a:gd name="connsiteY1466" fmla="*/ 2209737 h 5604001"/>
              <a:gd name="connsiteX1467" fmla="*/ 4845495 w 6293294"/>
              <a:gd name="connsiteY1467" fmla="*/ 2320544 h 5604001"/>
              <a:gd name="connsiteX1468" fmla="*/ 4859337 w 6293294"/>
              <a:gd name="connsiteY1468" fmla="*/ 2372551 h 5604001"/>
              <a:gd name="connsiteX1469" fmla="*/ 4866323 w 6293294"/>
              <a:gd name="connsiteY1469" fmla="*/ 2369058 h 5604001"/>
              <a:gd name="connsiteX1470" fmla="*/ 4859337 w 6293294"/>
              <a:gd name="connsiteY1470" fmla="*/ 2341372 h 5604001"/>
              <a:gd name="connsiteX1471" fmla="*/ 4900930 w 6293294"/>
              <a:gd name="connsiteY1471" fmla="*/ 2358644 h 5604001"/>
              <a:gd name="connsiteX1472" fmla="*/ 4945951 w 6293294"/>
              <a:gd name="connsiteY1472" fmla="*/ 2341372 h 5604001"/>
              <a:gd name="connsiteX1473" fmla="*/ 4970209 w 6293294"/>
              <a:gd name="connsiteY1473" fmla="*/ 2313623 h 5604001"/>
              <a:gd name="connsiteX1474" fmla="*/ 5042916 w 6293294"/>
              <a:gd name="connsiteY1474" fmla="*/ 2282444 h 5604001"/>
              <a:gd name="connsiteX1475" fmla="*/ 5087937 w 6293294"/>
              <a:gd name="connsiteY1475" fmla="*/ 2303272 h 5604001"/>
              <a:gd name="connsiteX1476" fmla="*/ 5136451 w 6293294"/>
              <a:gd name="connsiteY1476" fmla="*/ 2223580 h 5604001"/>
              <a:gd name="connsiteX1477" fmla="*/ 5167630 w 6293294"/>
              <a:gd name="connsiteY1477" fmla="*/ 2237423 h 5604001"/>
              <a:gd name="connsiteX1478" fmla="*/ 5212651 w 6293294"/>
              <a:gd name="connsiteY1478" fmla="*/ 2164715 h 5604001"/>
              <a:gd name="connsiteX1479" fmla="*/ 5226495 w 6293294"/>
              <a:gd name="connsiteY1479" fmla="*/ 2171637 h 5604001"/>
              <a:gd name="connsiteX1480" fmla="*/ 5247259 w 6293294"/>
              <a:gd name="connsiteY1480" fmla="*/ 2126615 h 5604001"/>
              <a:gd name="connsiteX1481" fmla="*/ 5278437 w 6293294"/>
              <a:gd name="connsiteY1481" fmla="*/ 2171637 h 5604001"/>
              <a:gd name="connsiteX1482" fmla="*/ 5309616 w 6293294"/>
              <a:gd name="connsiteY1482" fmla="*/ 2192401 h 5604001"/>
              <a:gd name="connsiteX1483" fmla="*/ 5320030 w 6293294"/>
              <a:gd name="connsiteY1483" fmla="*/ 2230501 h 5604001"/>
              <a:gd name="connsiteX1484" fmla="*/ 5299266 w 6293294"/>
              <a:gd name="connsiteY1484" fmla="*/ 2275523 h 5604001"/>
              <a:gd name="connsiteX1485" fmla="*/ 5285359 w 6293294"/>
              <a:gd name="connsiteY1485" fmla="*/ 2265172 h 5604001"/>
              <a:gd name="connsiteX1486" fmla="*/ 5236909 w 6293294"/>
              <a:gd name="connsiteY1486" fmla="*/ 2306701 h 5604001"/>
              <a:gd name="connsiteX1487" fmla="*/ 5257674 w 6293294"/>
              <a:gd name="connsiteY1487" fmla="*/ 2320544 h 5604001"/>
              <a:gd name="connsiteX1488" fmla="*/ 5309616 w 6293294"/>
              <a:gd name="connsiteY1488" fmla="*/ 2282444 h 5604001"/>
              <a:gd name="connsiteX1489" fmla="*/ 5368481 w 6293294"/>
              <a:gd name="connsiteY1489" fmla="*/ 2296351 h 5604001"/>
              <a:gd name="connsiteX1490" fmla="*/ 5361559 w 6293294"/>
              <a:gd name="connsiteY1490" fmla="*/ 2317115 h 5604001"/>
              <a:gd name="connsiteX1491" fmla="*/ 5368481 w 6293294"/>
              <a:gd name="connsiteY1491" fmla="*/ 2355215 h 5604001"/>
              <a:gd name="connsiteX1492" fmla="*/ 5340795 w 6293294"/>
              <a:gd name="connsiteY1492" fmla="*/ 2414080 h 5604001"/>
              <a:gd name="connsiteX1493" fmla="*/ 5333874 w 6293294"/>
              <a:gd name="connsiteY1493" fmla="*/ 2403666 h 5604001"/>
              <a:gd name="connsiteX1494" fmla="*/ 5309616 w 6293294"/>
              <a:gd name="connsiteY1494" fmla="*/ 2448751 h 5604001"/>
              <a:gd name="connsiteX1495" fmla="*/ 5250751 w 6293294"/>
              <a:gd name="connsiteY1495" fmla="*/ 2417572 h 5604001"/>
              <a:gd name="connsiteX1496" fmla="*/ 5264595 w 6293294"/>
              <a:gd name="connsiteY1496" fmla="*/ 2393315 h 5604001"/>
              <a:gd name="connsiteX1497" fmla="*/ 5250751 w 6293294"/>
              <a:gd name="connsiteY1497" fmla="*/ 2369058 h 5604001"/>
              <a:gd name="connsiteX1498" fmla="*/ 5254181 w 6293294"/>
              <a:gd name="connsiteY1498" fmla="*/ 2362137 h 5604001"/>
              <a:gd name="connsiteX1499" fmla="*/ 5268087 w 6293294"/>
              <a:gd name="connsiteY1499" fmla="*/ 2334451 h 5604001"/>
              <a:gd name="connsiteX1500" fmla="*/ 5281930 w 6293294"/>
              <a:gd name="connsiteY1500" fmla="*/ 2334451 h 5604001"/>
              <a:gd name="connsiteX1501" fmla="*/ 5288851 w 6293294"/>
              <a:gd name="connsiteY1501" fmla="*/ 2344801 h 5604001"/>
              <a:gd name="connsiteX1502" fmla="*/ 5268087 w 6293294"/>
              <a:gd name="connsiteY1502" fmla="*/ 2344801 h 5604001"/>
              <a:gd name="connsiteX1503" fmla="*/ 5261166 w 6293294"/>
              <a:gd name="connsiteY1503" fmla="*/ 2355215 h 5604001"/>
              <a:gd name="connsiteX1504" fmla="*/ 5278437 w 6293294"/>
              <a:gd name="connsiteY1504" fmla="*/ 2369058 h 5604001"/>
              <a:gd name="connsiteX1505" fmla="*/ 5306187 w 6293294"/>
              <a:gd name="connsiteY1505" fmla="*/ 2348294 h 5604001"/>
              <a:gd name="connsiteX1506" fmla="*/ 5340795 w 6293294"/>
              <a:gd name="connsiteY1506" fmla="*/ 2320544 h 5604001"/>
              <a:gd name="connsiteX1507" fmla="*/ 5330381 w 6293294"/>
              <a:gd name="connsiteY1507" fmla="*/ 2299780 h 5604001"/>
              <a:gd name="connsiteX1508" fmla="*/ 5309616 w 6293294"/>
              <a:gd name="connsiteY1508" fmla="*/ 2299780 h 5604001"/>
              <a:gd name="connsiteX1509" fmla="*/ 5302695 w 6293294"/>
              <a:gd name="connsiteY1509" fmla="*/ 2310194 h 5604001"/>
              <a:gd name="connsiteX1510" fmla="*/ 5323459 w 6293294"/>
              <a:gd name="connsiteY1510" fmla="*/ 2313623 h 5604001"/>
              <a:gd name="connsiteX1511" fmla="*/ 5326951 w 6293294"/>
              <a:gd name="connsiteY1511" fmla="*/ 2324037 h 5604001"/>
              <a:gd name="connsiteX1512" fmla="*/ 5313109 w 6293294"/>
              <a:gd name="connsiteY1512" fmla="*/ 2337880 h 5604001"/>
              <a:gd name="connsiteX1513" fmla="*/ 5278437 w 6293294"/>
              <a:gd name="connsiteY1513" fmla="*/ 2320544 h 5604001"/>
              <a:gd name="connsiteX1514" fmla="*/ 5226495 w 6293294"/>
              <a:gd name="connsiteY1514" fmla="*/ 2341372 h 5604001"/>
              <a:gd name="connsiteX1515" fmla="*/ 5209159 w 6293294"/>
              <a:gd name="connsiteY1515" fmla="*/ 2330958 h 5604001"/>
              <a:gd name="connsiteX1516" fmla="*/ 5188395 w 6293294"/>
              <a:gd name="connsiteY1516" fmla="*/ 2341372 h 5604001"/>
              <a:gd name="connsiteX1517" fmla="*/ 5195316 w 6293294"/>
              <a:gd name="connsiteY1517" fmla="*/ 2348294 h 5604001"/>
              <a:gd name="connsiteX1518" fmla="*/ 5188395 w 6293294"/>
              <a:gd name="connsiteY1518" fmla="*/ 2362137 h 5604001"/>
              <a:gd name="connsiteX1519" fmla="*/ 5195316 w 6293294"/>
              <a:gd name="connsiteY1519" fmla="*/ 2365566 h 5604001"/>
              <a:gd name="connsiteX1520" fmla="*/ 5209159 w 6293294"/>
              <a:gd name="connsiteY1520" fmla="*/ 2358644 h 5604001"/>
              <a:gd name="connsiteX1521" fmla="*/ 5191887 w 6293294"/>
              <a:gd name="connsiteY1521" fmla="*/ 2382901 h 5604001"/>
              <a:gd name="connsiteX1522" fmla="*/ 5191887 w 6293294"/>
              <a:gd name="connsiteY1522" fmla="*/ 2393315 h 5604001"/>
              <a:gd name="connsiteX1523" fmla="*/ 5198809 w 6293294"/>
              <a:gd name="connsiteY1523" fmla="*/ 2396744 h 5604001"/>
              <a:gd name="connsiteX1524" fmla="*/ 5240337 w 6293294"/>
              <a:gd name="connsiteY1524" fmla="*/ 2355215 h 5604001"/>
              <a:gd name="connsiteX1525" fmla="*/ 5209159 w 6293294"/>
              <a:gd name="connsiteY1525" fmla="*/ 2396744 h 5604001"/>
              <a:gd name="connsiteX1526" fmla="*/ 5233416 w 6293294"/>
              <a:gd name="connsiteY1526" fmla="*/ 2421001 h 5604001"/>
              <a:gd name="connsiteX1527" fmla="*/ 5209159 w 6293294"/>
              <a:gd name="connsiteY1527" fmla="*/ 2431415 h 5604001"/>
              <a:gd name="connsiteX1528" fmla="*/ 5164137 w 6293294"/>
              <a:gd name="connsiteY1528" fmla="*/ 2407158 h 5604001"/>
              <a:gd name="connsiteX1529" fmla="*/ 5178044 w 6293294"/>
              <a:gd name="connsiteY1529" fmla="*/ 2375980 h 5604001"/>
              <a:gd name="connsiteX1530" fmla="*/ 5171059 w 6293294"/>
              <a:gd name="connsiteY1530" fmla="*/ 2382901 h 5604001"/>
              <a:gd name="connsiteX1531" fmla="*/ 5171059 w 6293294"/>
              <a:gd name="connsiteY1531" fmla="*/ 2369058 h 5604001"/>
              <a:gd name="connsiteX1532" fmla="*/ 5157216 w 6293294"/>
              <a:gd name="connsiteY1532" fmla="*/ 2382901 h 5604001"/>
              <a:gd name="connsiteX1533" fmla="*/ 5139944 w 6293294"/>
              <a:gd name="connsiteY1533" fmla="*/ 2351723 h 5604001"/>
              <a:gd name="connsiteX1534" fmla="*/ 5105274 w 6293294"/>
              <a:gd name="connsiteY1534" fmla="*/ 2386394 h 5604001"/>
              <a:gd name="connsiteX1535" fmla="*/ 5105274 w 6293294"/>
              <a:gd name="connsiteY1535" fmla="*/ 2403666 h 5604001"/>
              <a:gd name="connsiteX1536" fmla="*/ 5112195 w 6293294"/>
              <a:gd name="connsiteY1536" fmla="*/ 2410651 h 5604001"/>
              <a:gd name="connsiteX1537" fmla="*/ 5136451 w 6293294"/>
              <a:gd name="connsiteY1537" fmla="*/ 2365566 h 5604001"/>
              <a:gd name="connsiteX1538" fmla="*/ 5146866 w 6293294"/>
              <a:gd name="connsiteY1538" fmla="*/ 2365566 h 5604001"/>
              <a:gd name="connsiteX1539" fmla="*/ 5150295 w 6293294"/>
              <a:gd name="connsiteY1539" fmla="*/ 2382901 h 5604001"/>
              <a:gd name="connsiteX1540" fmla="*/ 5136451 w 6293294"/>
              <a:gd name="connsiteY1540" fmla="*/ 2400237 h 5604001"/>
              <a:gd name="connsiteX1541" fmla="*/ 5174551 w 6293294"/>
              <a:gd name="connsiteY1541" fmla="*/ 2414080 h 5604001"/>
              <a:gd name="connsiteX1542" fmla="*/ 5178044 w 6293294"/>
              <a:gd name="connsiteY1542" fmla="*/ 2431415 h 5604001"/>
              <a:gd name="connsiteX1543" fmla="*/ 5129530 w 6293294"/>
              <a:gd name="connsiteY1543" fmla="*/ 2417572 h 5604001"/>
              <a:gd name="connsiteX1544" fmla="*/ 5087937 w 6293294"/>
              <a:gd name="connsiteY1544" fmla="*/ 2431415 h 5604001"/>
              <a:gd name="connsiteX1545" fmla="*/ 5035995 w 6293294"/>
              <a:gd name="connsiteY1545" fmla="*/ 2389823 h 5604001"/>
              <a:gd name="connsiteX1546" fmla="*/ 5008309 w 6293294"/>
              <a:gd name="connsiteY1546" fmla="*/ 2400237 h 5604001"/>
              <a:gd name="connsiteX1547" fmla="*/ 5018659 w 6293294"/>
              <a:gd name="connsiteY1547" fmla="*/ 2386394 h 5604001"/>
              <a:gd name="connsiteX1548" fmla="*/ 4994466 w 6293294"/>
              <a:gd name="connsiteY1548" fmla="*/ 2344801 h 5604001"/>
              <a:gd name="connsiteX1549" fmla="*/ 5004816 w 6293294"/>
              <a:gd name="connsiteY1549" fmla="*/ 2337880 h 5604001"/>
              <a:gd name="connsiteX1550" fmla="*/ 5004816 w 6293294"/>
              <a:gd name="connsiteY1550" fmla="*/ 2351723 h 5604001"/>
              <a:gd name="connsiteX1551" fmla="*/ 5018659 w 6293294"/>
              <a:gd name="connsiteY1551" fmla="*/ 2337880 h 5604001"/>
              <a:gd name="connsiteX1552" fmla="*/ 5022151 w 6293294"/>
              <a:gd name="connsiteY1552" fmla="*/ 2344801 h 5604001"/>
              <a:gd name="connsiteX1553" fmla="*/ 5035995 w 6293294"/>
              <a:gd name="connsiteY1553" fmla="*/ 2337880 h 5604001"/>
              <a:gd name="connsiteX1554" fmla="*/ 5004816 w 6293294"/>
              <a:gd name="connsiteY1554" fmla="*/ 2355215 h 5604001"/>
              <a:gd name="connsiteX1555" fmla="*/ 5018659 w 6293294"/>
              <a:gd name="connsiteY1555" fmla="*/ 2365566 h 5604001"/>
              <a:gd name="connsiteX1556" fmla="*/ 5049837 w 6293294"/>
              <a:gd name="connsiteY1556" fmla="*/ 2337880 h 5604001"/>
              <a:gd name="connsiteX1557" fmla="*/ 5025644 w 6293294"/>
              <a:gd name="connsiteY1557" fmla="*/ 2310194 h 5604001"/>
              <a:gd name="connsiteX1558" fmla="*/ 4977130 w 6293294"/>
              <a:gd name="connsiteY1558" fmla="*/ 2355215 h 5604001"/>
              <a:gd name="connsiteX1559" fmla="*/ 4980623 w 6293294"/>
              <a:gd name="connsiteY1559" fmla="*/ 2358644 h 5604001"/>
              <a:gd name="connsiteX1560" fmla="*/ 4990974 w 6293294"/>
              <a:gd name="connsiteY1560" fmla="*/ 2375980 h 5604001"/>
              <a:gd name="connsiteX1561" fmla="*/ 4973637 w 6293294"/>
              <a:gd name="connsiteY1561" fmla="*/ 2393315 h 5604001"/>
              <a:gd name="connsiteX1562" fmla="*/ 4994466 w 6293294"/>
              <a:gd name="connsiteY1562" fmla="*/ 2396744 h 5604001"/>
              <a:gd name="connsiteX1563" fmla="*/ 4984051 w 6293294"/>
              <a:gd name="connsiteY1563" fmla="*/ 2403666 h 5604001"/>
              <a:gd name="connsiteX1564" fmla="*/ 4956366 w 6293294"/>
              <a:gd name="connsiteY1564" fmla="*/ 2386394 h 5604001"/>
              <a:gd name="connsiteX1565" fmla="*/ 4977130 w 6293294"/>
              <a:gd name="connsiteY1565" fmla="*/ 2351723 h 5604001"/>
              <a:gd name="connsiteX1566" fmla="*/ 4963287 w 6293294"/>
              <a:gd name="connsiteY1566" fmla="*/ 2337880 h 5604001"/>
              <a:gd name="connsiteX1567" fmla="*/ 4932109 w 6293294"/>
              <a:gd name="connsiteY1567" fmla="*/ 2375980 h 5604001"/>
              <a:gd name="connsiteX1568" fmla="*/ 4907851 w 6293294"/>
              <a:gd name="connsiteY1568" fmla="*/ 2372551 h 5604001"/>
              <a:gd name="connsiteX1569" fmla="*/ 4838574 w 6293294"/>
              <a:gd name="connsiteY1569" fmla="*/ 2462594 h 5604001"/>
              <a:gd name="connsiteX1570" fmla="*/ 4810887 w 6293294"/>
              <a:gd name="connsiteY1570" fmla="*/ 2504123 h 5604001"/>
              <a:gd name="connsiteX1571" fmla="*/ 4835144 w 6293294"/>
              <a:gd name="connsiteY1571" fmla="*/ 2559558 h 5604001"/>
              <a:gd name="connsiteX1572" fmla="*/ 4942523 w 6293294"/>
              <a:gd name="connsiteY1572" fmla="*/ 2722309 h 5604001"/>
              <a:gd name="connsiteX1573" fmla="*/ 5039487 w 6293294"/>
              <a:gd name="connsiteY1573" fmla="*/ 2777744 h 5604001"/>
              <a:gd name="connsiteX1574" fmla="*/ 5119116 w 6293294"/>
              <a:gd name="connsiteY1574" fmla="*/ 2802001 h 5604001"/>
              <a:gd name="connsiteX1575" fmla="*/ 5164137 w 6293294"/>
              <a:gd name="connsiteY1575" fmla="*/ 2853944 h 5604001"/>
              <a:gd name="connsiteX1576" fmla="*/ 5212651 w 6293294"/>
              <a:gd name="connsiteY1576" fmla="*/ 2895537 h 5604001"/>
              <a:gd name="connsiteX1577" fmla="*/ 5198809 w 6293294"/>
              <a:gd name="connsiteY1577" fmla="*/ 2937066 h 5604001"/>
              <a:gd name="connsiteX1578" fmla="*/ 5132959 w 6293294"/>
              <a:gd name="connsiteY1578" fmla="*/ 2975166 h 5604001"/>
              <a:gd name="connsiteX1579" fmla="*/ 5098351 w 6293294"/>
              <a:gd name="connsiteY1579" fmla="*/ 2968244 h 5604001"/>
              <a:gd name="connsiteX1580" fmla="*/ 5042916 w 6293294"/>
              <a:gd name="connsiteY1580" fmla="*/ 3023680 h 5604001"/>
              <a:gd name="connsiteX1581" fmla="*/ 4935537 w 6293294"/>
              <a:gd name="connsiteY1581" fmla="*/ 2940558 h 5604001"/>
              <a:gd name="connsiteX1582" fmla="*/ 4883595 w 6293294"/>
              <a:gd name="connsiteY1582" fmla="*/ 2957830 h 5604001"/>
              <a:gd name="connsiteX1583" fmla="*/ 4821237 w 6293294"/>
              <a:gd name="connsiteY1583" fmla="*/ 2885123 h 5604001"/>
              <a:gd name="connsiteX1584" fmla="*/ 4831651 w 6293294"/>
              <a:gd name="connsiteY1584" fmla="*/ 2853944 h 5604001"/>
              <a:gd name="connsiteX1585" fmla="*/ 4790123 w 6293294"/>
              <a:gd name="connsiteY1585" fmla="*/ 2767394 h 5604001"/>
              <a:gd name="connsiteX1586" fmla="*/ 4814316 w 6293294"/>
              <a:gd name="connsiteY1586" fmla="*/ 2732723 h 5604001"/>
              <a:gd name="connsiteX1587" fmla="*/ 4807395 w 6293294"/>
              <a:gd name="connsiteY1587" fmla="*/ 2705037 h 5604001"/>
              <a:gd name="connsiteX1588" fmla="*/ 4810887 w 6293294"/>
              <a:gd name="connsiteY1588" fmla="*/ 2677287 h 5604001"/>
              <a:gd name="connsiteX1589" fmla="*/ 4848987 w 6293294"/>
              <a:gd name="connsiteY1589" fmla="*/ 2639187 h 5604001"/>
              <a:gd name="connsiteX1590" fmla="*/ 4814316 w 6293294"/>
              <a:gd name="connsiteY1590" fmla="*/ 2614994 h 5604001"/>
              <a:gd name="connsiteX1591" fmla="*/ 4797044 w 6293294"/>
              <a:gd name="connsiteY1591" fmla="*/ 2569972 h 5604001"/>
              <a:gd name="connsiteX1592" fmla="*/ 4779709 w 6293294"/>
              <a:gd name="connsiteY1592" fmla="*/ 2549144 h 5604001"/>
              <a:gd name="connsiteX1593" fmla="*/ 4734687 w 6293294"/>
              <a:gd name="connsiteY1593" fmla="*/ 2535301 h 5604001"/>
              <a:gd name="connsiteX1594" fmla="*/ 4713923 w 6293294"/>
              <a:gd name="connsiteY1594" fmla="*/ 2472944 h 5604001"/>
              <a:gd name="connsiteX1595" fmla="*/ 4738116 w 6293294"/>
              <a:gd name="connsiteY1595" fmla="*/ 2389823 h 5604001"/>
              <a:gd name="connsiteX1596" fmla="*/ 4675823 w 6293294"/>
              <a:gd name="connsiteY1596" fmla="*/ 2317115 h 5604001"/>
              <a:gd name="connsiteX1597" fmla="*/ 4682744 w 6293294"/>
              <a:gd name="connsiteY1597" fmla="*/ 2279015 h 5604001"/>
              <a:gd name="connsiteX1598" fmla="*/ 4620387 w 6293294"/>
              <a:gd name="connsiteY1598" fmla="*/ 2185480 h 5604001"/>
              <a:gd name="connsiteX1599" fmla="*/ 4668901 w 6293294"/>
              <a:gd name="connsiteY1599" fmla="*/ 2112772 h 5604001"/>
              <a:gd name="connsiteX1600" fmla="*/ 4713923 w 6293294"/>
              <a:gd name="connsiteY1600" fmla="*/ 2071180 h 5604001"/>
              <a:gd name="connsiteX1601" fmla="*/ 4762374 w 6293294"/>
              <a:gd name="connsiteY1601" fmla="*/ 2112772 h 5604001"/>
              <a:gd name="connsiteX1602" fmla="*/ 3030601 w 6293294"/>
              <a:gd name="connsiteY1602" fmla="*/ 2071180 h 5604001"/>
              <a:gd name="connsiteX1603" fmla="*/ 3023680 w 6293294"/>
              <a:gd name="connsiteY1603" fmla="*/ 2095437 h 5604001"/>
              <a:gd name="connsiteX1604" fmla="*/ 3020251 w 6293294"/>
              <a:gd name="connsiteY1604" fmla="*/ 2074672 h 5604001"/>
              <a:gd name="connsiteX1605" fmla="*/ 3013329 w 6293294"/>
              <a:gd name="connsiteY1605" fmla="*/ 2071180 h 5604001"/>
              <a:gd name="connsiteX1606" fmla="*/ 3002915 w 6293294"/>
              <a:gd name="connsiteY1606" fmla="*/ 2081593 h 5604001"/>
              <a:gd name="connsiteX1607" fmla="*/ 3023680 w 6293294"/>
              <a:gd name="connsiteY1607" fmla="*/ 2130044 h 5604001"/>
              <a:gd name="connsiteX1608" fmla="*/ 3006344 w 6293294"/>
              <a:gd name="connsiteY1608" fmla="*/ 2130044 h 5604001"/>
              <a:gd name="connsiteX1609" fmla="*/ 2985580 w 6293294"/>
              <a:gd name="connsiteY1609" fmla="*/ 2088515 h 5604001"/>
              <a:gd name="connsiteX1610" fmla="*/ 3009837 w 6293294"/>
              <a:gd name="connsiteY1610" fmla="*/ 2057337 h 5604001"/>
              <a:gd name="connsiteX1611" fmla="*/ 3030601 w 6293294"/>
              <a:gd name="connsiteY1611" fmla="*/ 2071180 h 5604001"/>
              <a:gd name="connsiteX1612" fmla="*/ 5808345 w 6293294"/>
              <a:gd name="connsiteY1612" fmla="*/ 2043493 h 5604001"/>
              <a:gd name="connsiteX1613" fmla="*/ 5635181 w 6293294"/>
              <a:gd name="connsiteY1613" fmla="*/ 2102358 h 5604001"/>
              <a:gd name="connsiteX1614" fmla="*/ 5794502 w 6293294"/>
              <a:gd name="connsiteY1614" fmla="*/ 2040001 h 5604001"/>
              <a:gd name="connsiteX1615" fmla="*/ 5808345 w 6293294"/>
              <a:gd name="connsiteY1615" fmla="*/ 2043493 h 5604001"/>
              <a:gd name="connsiteX1616" fmla="*/ 4163187 w 6293294"/>
              <a:gd name="connsiteY1616" fmla="*/ 2164715 h 5604001"/>
              <a:gd name="connsiteX1617" fmla="*/ 4118165 w 6293294"/>
              <a:gd name="connsiteY1617" fmla="*/ 2154301 h 5604001"/>
              <a:gd name="connsiteX1618" fmla="*/ 4052380 w 6293294"/>
              <a:gd name="connsiteY1618" fmla="*/ 2195894 h 5604001"/>
              <a:gd name="connsiteX1619" fmla="*/ 3941509 w 6293294"/>
              <a:gd name="connsiteY1619" fmla="*/ 2105851 h 5604001"/>
              <a:gd name="connsiteX1620" fmla="*/ 3934587 w 6293294"/>
              <a:gd name="connsiteY1620" fmla="*/ 2109280 h 5604001"/>
              <a:gd name="connsiteX1621" fmla="*/ 4045458 w 6293294"/>
              <a:gd name="connsiteY1621" fmla="*/ 2206244 h 5604001"/>
              <a:gd name="connsiteX1622" fmla="*/ 4041965 w 6293294"/>
              <a:gd name="connsiteY1622" fmla="*/ 2213229 h 5604001"/>
              <a:gd name="connsiteX1623" fmla="*/ 3872230 w 6293294"/>
              <a:gd name="connsiteY1623" fmla="*/ 2137029 h 5604001"/>
              <a:gd name="connsiteX1624" fmla="*/ 3996944 w 6293294"/>
              <a:gd name="connsiteY1624" fmla="*/ 2202815 h 5604001"/>
              <a:gd name="connsiteX1625" fmla="*/ 3951923 w 6293294"/>
              <a:gd name="connsiteY1625" fmla="*/ 2258251 h 5604001"/>
              <a:gd name="connsiteX1626" fmla="*/ 3848036 w 6293294"/>
              <a:gd name="connsiteY1626" fmla="*/ 2202815 h 5604001"/>
              <a:gd name="connsiteX1627" fmla="*/ 3830701 w 6293294"/>
              <a:gd name="connsiteY1627" fmla="*/ 2206244 h 5604001"/>
              <a:gd name="connsiteX1628" fmla="*/ 3955415 w 6293294"/>
              <a:gd name="connsiteY1628" fmla="*/ 2285937 h 5604001"/>
              <a:gd name="connsiteX1629" fmla="*/ 3955415 w 6293294"/>
              <a:gd name="connsiteY1629" fmla="*/ 2296351 h 5604001"/>
              <a:gd name="connsiteX1630" fmla="*/ 3938080 w 6293294"/>
              <a:gd name="connsiteY1630" fmla="*/ 2299780 h 5604001"/>
              <a:gd name="connsiteX1631" fmla="*/ 3858387 w 6293294"/>
              <a:gd name="connsiteY1631" fmla="*/ 2275523 h 5604001"/>
              <a:gd name="connsiteX1632" fmla="*/ 3927665 w 6293294"/>
              <a:gd name="connsiteY1632" fmla="*/ 2306701 h 5604001"/>
              <a:gd name="connsiteX1633" fmla="*/ 3913823 w 6293294"/>
              <a:gd name="connsiteY1633" fmla="*/ 2334451 h 5604001"/>
              <a:gd name="connsiteX1634" fmla="*/ 3924236 w 6293294"/>
              <a:gd name="connsiteY1634" fmla="*/ 2407158 h 5604001"/>
              <a:gd name="connsiteX1635" fmla="*/ 3861880 w 6293294"/>
              <a:gd name="connsiteY1635" fmla="*/ 2372551 h 5604001"/>
              <a:gd name="connsiteX1636" fmla="*/ 3813365 w 6293294"/>
              <a:gd name="connsiteY1636" fmla="*/ 2344801 h 5604001"/>
              <a:gd name="connsiteX1637" fmla="*/ 3771837 w 6293294"/>
              <a:gd name="connsiteY1637" fmla="*/ 2362137 h 5604001"/>
              <a:gd name="connsiteX1638" fmla="*/ 3709480 w 6293294"/>
              <a:gd name="connsiteY1638" fmla="*/ 2289366 h 5604001"/>
              <a:gd name="connsiteX1639" fmla="*/ 3723322 w 6293294"/>
              <a:gd name="connsiteY1639" fmla="*/ 2254758 h 5604001"/>
              <a:gd name="connsiteX1640" fmla="*/ 3705987 w 6293294"/>
              <a:gd name="connsiteY1640" fmla="*/ 2244344 h 5604001"/>
              <a:gd name="connsiteX1641" fmla="*/ 3692144 w 6293294"/>
              <a:gd name="connsiteY1641" fmla="*/ 2216658 h 5604001"/>
              <a:gd name="connsiteX1642" fmla="*/ 3719894 w 6293294"/>
              <a:gd name="connsiteY1642" fmla="*/ 2185480 h 5604001"/>
              <a:gd name="connsiteX1643" fmla="*/ 3712908 w 6293294"/>
              <a:gd name="connsiteY1643" fmla="*/ 2150872 h 5604001"/>
              <a:gd name="connsiteX1644" fmla="*/ 3719894 w 6293294"/>
              <a:gd name="connsiteY1644" fmla="*/ 2133537 h 5604001"/>
              <a:gd name="connsiteX1645" fmla="*/ 3730244 w 6293294"/>
              <a:gd name="connsiteY1645" fmla="*/ 2133537 h 5604001"/>
              <a:gd name="connsiteX1646" fmla="*/ 3768344 w 6293294"/>
              <a:gd name="connsiteY1646" fmla="*/ 2119694 h 5604001"/>
              <a:gd name="connsiteX1647" fmla="*/ 3799522 w 6293294"/>
              <a:gd name="connsiteY1647" fmla="*/ 2067751 h 5604001"/>
              <a:gd name="connsiteX1648" fmla="*/ 3841115 w 6293294"/>
              <a:gd name="connsiteY1648" fmla="*/ 2046923 h 5604001"/>
              <a:gd name="connsiteX1649" fmla="*/ 3903409 w 6293294"/>
              <a:gd name="connsiteY1649" fmla="*/ 2078101 h 5604001"/>
              <a:gd name="connsiteX1650" fmla="*/ 4031551 w 6293294"/>
              <a:gd name="connsiteY1650" fmla="*/ 2012315 h 5604001"/>
              <a:gd name="connsiteX1651" fmla="*/ 4163187 w 6293294"/>
              <a:gd name="connsiteY1651" fmla="*/ 2164715 h 5604001"/>
              <a:gd name="connsiteX1652" fmla="*/ 4014280 w 6293294"/>
              <a:gd name="connsiteY1652" fmla="*/ 2012315 h 5604001"/>
              <a:gd name="connsiteX1653" fmla="*/ 3910330 w 6293294"/>
              <a:gd name="connsiteY1653" fmla="*/ 2060829 h 5604001"/>
              <a:gd name="connsiteX1654" fmla="*/ 3986530 w 6293294"/>
              <a:gd name="connsiteY1654" fmla="*/ 2012315 h 5604001"/>
              <a:gd name="connsiteX1655" fmla="*/ 4014280 w 6293294"/>
              <a:gd name="connsiteY1655" fmla="*/ 2012315 h 5604001"/>
              <a:gd name="connsiteX1656" fmla="*/ 1392364 w 6293294"/>
              <a:gd name="connsiteY1656" fmla="*/ 2064258 h 5604001"/>
              <a:gd name="connsiteX1657" fmla="*/ 1222629 w 6293294"/>
              <a:gd name="connsiteY1657" fmla="*/ 2019237 h 5604001"/>
              <a:gd name="connsiteX1658" fmla="*/ 1246886 w 6293294"/>
              <a:gd name="connsiteY1658" fmla="*/ 2012315 h 5604001"/>
              <a:gd name="connsiteX1659" fmla="*/ 1392364 w 6293294"/>
              <a:gd name="connsiteY1659" fmla="*/ 2064258 h 5604001"/>
              <a:gd name="connsiteX1660" fmla="*/ 1541272 w 6293294"/>
              <a:gd name="connsiteY1660" fmla="*/ 2015808 h 5604001"/>
              <a:gd name="connsiteX1661" fmla="*/ 1721421 w 6293294"/>
              <a:gd name="connsiteY1661" fmla="*/ 2095437 h 5604001"/>
              <a:gd name="connsiteX1662" fmla="*/ 1870329 w 6293294"/>
              <a:gd name="connsiteY1662" fmla="*/ 2067751 h 5604001"/>
              <a:gd name="connsiteX1663" fmla="*/ 1887664 w 6293294"/>
              <a:gd name="connsiteY1663" fmla="*/ 2067751 h 5604001"/>
              <a:gd name="connsiteX1664" fmla="*/ 1970786 w 6293294"/>
              <a:gd name="connsiteY1664" fmla="*/ 2116201 h 5604001"/>
              <a:gd name="connsiteX1665" fmla="*/ 2067751 w 6293294"/>
              <a:gd name="connsiteY1665" fmla="*/ 2133537 h 5604001"/>
              <a:gd name="connsiteX1666" fmla="*/ 2261743 w 6293294"/>
              <a:gd name="connsiteY1666" fmla="*/ 2057337 h 5604001"/>
              <a:gd name="connsiteX1667" fmla="*/ 2279015 w 6293294"/>
              <a:gd name="connsiteY1667" fmla="*/ 2119694 h 5604001"/>
              <a:gd name="connsiteX1668" fmla="*/ 2133537 w 6293294"/>
              <a:gd name="connsiteY1668" fmla="*/ 2254758 h 5604001"/>
              <a:gd name="connsiteX1669" fmla="*/ 2147443 w 6293294"/>
              <a:gd name="connsiteY1669" fmla="*/ 2334451 h 5604001"/>
              <a:gd name="connsiteX1670" fmla="*/ 2123186 w 6293294"/>
              <a:gd name="connsiteY1670" fmla="*/ 2330958 h 5604001"/>
              <a:gd name="connsiteX1671" fmla="*/ 2050415 w 6293294"/>
              <a:gd name="connsiteY1671" fmla="*/ 2337880 h 5604001"/>
              <a:gd name="connsiteX1672" fmla="*/ 1749108 w 6293294"/>
              <a:gd name="connsiteY1672" fmla="*/ 2227072 h 5604001"/>
              <a:gd name="connsiteX1673" fmla="*/ 1745678 w 6293294"/>
              <a:gd name="connsiteY1673" fmla="*/ 2230501 h 5604001"/>
              <a:gd name="connsiteX1674" fmla="*/ 1776794 w 6293294"/>
              <a:gd name="connsiteY1674" fmla="*/ 2265172 h 5604001"/>
              <a:gd name="connsiteX1675" fmla="*/ 2046986 w 6293294"/>
              <a:gd name="connsiteY1675" fmla="*/ 2365566 h 5604001"/>
              <a:gd name="connsiteX1676" fmla="*/ 2154364 w 6293294"/>
              <a:gd name="connsiteY1676" fmla="*/ 2344801 h 5604001"/>
              <a:gd name="connsiteX1677" fmla="*/ 2306764 w 6293294"/>
              <a:gd name="connsiteY1677" fmla="*/ 2528380 h 5604001"/>
              <a:gd name="connsiteX1678" fmla="*/ 2261743 w 6293294"/>
              <a:gd name="connsiteY1678" fmla="*/ 2538794 h 5604001"/>
              <a:gd name="connsiteX1679" fmla="*/ 2147443 w 6293294"/>
              <a:gd name="connsiteY1679" fmla="*/ 2511044 h 5604001"/>
              <a:gd name="connsiteX1680" fmla="*/ 2026221 w 6293294"/>
              <a:gd name="connsiteY1680" fmla="*/ 2511044 h 5604001"/>
              <a:gd name="connsiteX1681" fmla="*/ 1887664 w 6293294"/>
              <a:gd name="connsiteY1681" fmla="*/ 2375980 h 5604001"/>
              <a:gd name="connsiteX1682" fmla="*/ 1759521 w 6293294"/>
              <a:gd name="connsiteY1682" fmla="*/ 2344801 h 5604001"/>
              <a:gd name="connsiteX1683" fmla="*/ 1697164 w 6293294"/>
              <a:gd name="connsiteY1683" fmla="*/ 2230501 h 5604001"/>
              <a:gd name="connsiteX1684" fmla="*/ 1614043 w 6293294"/>
              <a:gd name="connsiteY1684" fmla="*/ 2192401 h 5604001"/>
              <a:gd name="connsiteX1685" fmla="*/ 1565529 w 6293294"/>
              <a:gd name="connsiteY1685" fmla="*/ 2157794 h 5604001"/>
              <a:gd name="connsiteX1686" fmla="*/ 1506664 w 6293294"/>
              <a:gd name="connsiteY1686" fmla="*/ 2078101 h 5604001"/>
              <a:gd name="connsiteX1687" fmla="*/ 1534351 w 6293294"/>
              <a:gd name="connsiteY1687" fmla="*/ 2005393 h 5604001"/>
              <a:gd name="connsiteX1688" fmla="*/ 1541272 w 6293294"/>
              <a:gd name="connsiteY1688" fmla="*/ 2015808 h 5604001"/>
              <a:gd name="connsiteX1689" fmla="*/ 5320030 w 6293294"/>
              <a:gd name="connsiteY1689" fmla="*/ 2015808 h 5604001"/>
              <a:gd name="connsiteX1690" fmla="*/ 5361559 w 6293294"/>
              <a:gd name="connsiteY1690" fmla="*/ 2001901 h 5604001"/>
              <a:gd name="connsiteX1691" fmla="*/ 5416995 w 6293294"/>
              <a:gd name="connsiteY1691" fmla="*/ 2067751 h 5604001"/>
              <a:gd name="connsiteX1692" fmla="*/ 5486274 w 6293294"/>
              <a:gd name="connsiteY1692" fmla="*/ 2112772 h 5604001"/>
              <a:gd name="connsiteX1693" fmla="*/ 5475859 w 6293294"/>
              <a:gd name="connsiteY1693" fmla="*/ 2147380 h 5604001"/>
              <a:gd name="connsiteX1694" fmla="*/ 5458587 w 6293294"/>
              <a:gd name="connsiteY1694" fmla="*/ 2168144 h 5604001"/>
              <a:gd name="connsiteX1695" fmla="*/ 5462016 w 6293294"/>
              <a:gd name="connsiteY1695" fmla="*/ 2202815 h 5604001"/>
              <a:gd name="connsiteX1696" fmla="*/ 5358130 w 6293294"/>
              <a:gd name="connsiteY1696" fmla="*/ 2279015 h 5604001"/>
              <a:gd name="connsiteX1697" fmla="*/ 5323459 w 6293294"/>
              <a:gd name="connsiteY1697" fmla="*/ 2272094 h 5604001"/>
              <a:gd name="connsiteX1698" fmla="*/ 5333874 w 6293294"/>
              <a:gd name="connsiteY1698" fmla="*/ 2230501 h 5604001"/>
              <a:gd name="connsiteX1699" fmla="*/ 5292281 w 6293294"/>
              <a:gd name="connsiteY1699" fmla="*/ 2161223 h 5604001"/>
              <a:gd name="connsiteX1700" fmla="*/ 5302695 w 6293294"/>
              <a:gd name="connsiteY1700" fmla="*/ 2164715 h 5604001"/>
              <a:gd name="connsiteX1701" fmla="*/ 5361559 w 6293294"/>
              <a:gd name="connsiteY1701" fmla="*/ 2067751 h 5604001"/>
              <a:gd name="connsiteX1702" fmla="*/ 5292281 w 6293294"/>
              <a:gd name="connsiteY1702" fmla="*/ 2154301 h 5604001"/>
              <a:gd name="connsiteX1703" fmla="*/ 5247259 w 6293294"/>
              <a:gd name="connsiteY1703" fmla="*/ 2112772 h 5604001"/>
              <a:gd name="connsiteX1704" fmla="*/ 5223066 w 6293294"/>
              <a:gd name="connsiteY1704" fmla="*/ 2154301 h 5604001"/>
              <a:gd name="connsiteX1705" fmla="*/ 5184966 w 6293294"/>
              <a:gd name="connsiteY1705" fmla="*/ 2150872 h 5604001"/>
              <a:gd name="connsiteX1706" fmla="*/ 5188395 w 6293294"/>
              <a:gd name="connsiteY1706" fmla="*/ 2123123 h 5604001"/>
              <a:gd name="connsiteX1707" fmla="*/ 5198809 w 6293294"/>
              <a:gd name="connsiteY1707" fmla="*/ 2112772 h 5604001"/>
              <a:gd name="connsiteX1708" fmla="*/ 5240337 w 6293294"/>
              <a:gd name="connsiteY1708" fmla="*/ 2064258 h 5604001"/>
              <a:gd name="connsiteX1709" fmla="*/ 5261166 w 6293294"/>
              <a:gd name="connsiteY1709" fmla="*/ 2050415 h 5604001"/>
              <a:gd name="connsiteX1710" fmla="*/ 5278437 w 6293294"/>
              <a:gd name="connsiteY1710" fmla="*/ 2001901 h 5604001"/>
              <a:gd name="connsiteX1711" fmla="*/ 5288851 w 6293294"/>
              <a:gd name="connsiteY1711" fmla="*/ 2001901 h 5604001"/>
              <a:gd name="connsiteX1712" fmla="*/ 5320030 w 6293294"/>
              <a:gd name="connsiteY1712" fmla="*/ 2015808 h 5604001"/>
              <a:gd name="connsiteX1713" fmla="*/ 4371023 w 6293294"/>
              <a:gd name="connsiteY1713" fmla="*/ 2046923 h 5604001"/>
              <a:gd name="connsiteX1714" fmla="*/ 4405630 w 6293294"/>
              <a:gd name="connsiteY1714" fmla="*/ 2064258 h 5604001"/>
              <a:gd name="connsiteX1715" fmla="*/ 4457574 w 6293294"/>
              <a:gd name="connsiteY1715" fmla="*/ 2147380 h 5604001"/>
              <a:gd name="connsiteX1716" fmla="*/ 4596130 w 6293294"/>
              <a:gd name="connsiteY1716" fmla="*/ 2227072 h 5604001"/>
              <a:gd name="connsiteX1717" fmla="*/ 4585716 w 6293294"/>
              <a:gd name="connsiteY1717" fmla="*/ 2306701 h 5604001"/>
              <a:gd name="connsiteX1718" fmla="*/ 4630801 w 6293294"/>
              <a:gd name="connsiteY1718" fmla="*/ 2483358 h 5604001"/>
              <a:gd name="connsiteX1719" fmla="*/ 4551109 w 6293294"/>
              <a:gd name="connsiteY1719" fmla="*/ 2438337 h 5604001"/>
              <a:gd name="connsiteX1720" fmla="*/ 4481830 w 6293294"/>
              <a:gd name="connsiteY1720" fmla="*/ 2372551 h 5604001"/>
              <a:gd name="connsiteX1721" fmla="*/ 4405630 w 6293294"/>
              <a:gd name="connsiteY1721" fmla="*/ 2254758 h 5604001"/>
              <a:gd name="connsiteX1722" fmla="*/ 4402201 w 6293294"/>
              <a:gd name="connsiteY1722" fmla="*/ 2254758 h 5604001"/>
              <a:gd name="connsiteX1723" fmla="*/ 4551109 w 6293294"/>
              <a:gd name="connsiteY1723" fmla="*/ 2452180 h 5604001"/>
              <a:gd name="connsiteX1724" fmla="*/ 4630801 w 6293294"/>
              <a:gd name="connsiteY1724" fmla="*/ 2490280 h 5604001"/>
              <a:gd name="connsiteX1725" fmla="*/ 4648074 w 6293294"/>
              <a:gd name="connsiteY1725" fmla="*/ 2517966 h 5604001"/>
              <a:gd name="connsiteX1726" fmla="*/ 4779709 w 6293294"/>
              <a:gd name="connsiteY1726" fmla="*/ 2621915 h 5604001"/>
              <a:gd name="connsiteX1727" fmla="*/ 4693095 w 6293294"/>
              <a:gd name="connsiteY1727" fmla="*/ 2608072 h 5604001"/>
              <a:gd name="connsiteX1728" fmla="*/ 4585716 w 6293294"/>
              <a:gd name="connsiteY1728" fmla="*/ 2635758 h 5604001"/>
              <a:gd name="connsiteX1729" fmla="*/ 4592701 w 6293294"/>
              <a:gd name="connsiteY1729" fmla="*/ 2639187 h 5604001"/>
              <a:gd name="connsiteX1730" fmla="*/ 4693095 w 6293294"/>
              <a:gd name="connsiteY1730" fmla="*/ 2621915 h 5604001"/>
              <a:gd name="connsiteX1731" fmla="*/ 4772787 w 6293294"/>
              <a:gd name="connsiteY1731" fmla="*/ 2628837 h 5604001"/>
              <a:gd name="connsiteX1732" fmla="*/ 4745101 w 6293294"/>
              <a:gd name="connsiteY1732" fmla="*/ 2660015 h 5604001"/>
              <a:gd name="connsiteX1733" fmla="*/ 4620387 w 6293294"/>
              <a:gd name="connsiteY1733" fmla="*/ 2687701 h 5604001"/>
              <a:gd name="connsiteX1734" fmla="*/ 4551109 w 6293294"/>
              <a:gd name="connsiteY1734" fmla="*/ 2680780 h 5604001"/>
              <a:gd name="connsiteX1735" fmla="*/ 4616895 w 6293294"/>
              <a:gd name="connsiteY1735" fmla="*/ 2698115 h 5604001"/>
              <a:gd name="connsiteX1736" fmla="*/ 4741609 w 6293294"/>
              <a:gd name="connsiteY1736" fmla="*/ 2673858 h 5604001"/>
              <a:gd name="connsiteX1737" fmla="*/ 4720844 w 6293294"/>
              <a:gd name="connsiteY1737" fmla="*/ 2708466 h 5604001"/>
              <a:gd name="connsiteX1738" fmla="*/ 4509580 w 6293294"/>
              <a:gd name="connsiteY1738" fmla="*/ 2756980 h 5604001"/>
              <a:gd name="connsiteX1739" fmla="*/ 4568444 w 6293294"/>
              <a:gd name="connsiteY1739" fmla="*/ 2770823 h 5604001"/>
              <a:gd name="connsiteX1740" fmla="*/ 4720844 w 6293294"/>
              <a:gd name="connsiteY1740" fmla="*/ 2725801 h 5604001"/>
              <a:gd name="connsiteX1741" fmla="*/ 4710430 w 6293294"/>
              <a:gd name="connsiteY1741" fmla="*/ 2770823 h 5604001"/>
              <a:gd name="connsiteX1742" fmla="*/ 4727766 w 6293294"/>
              <a:gd name="connsiteY1742" fmla="*/ 2836609 h 5604001"/>
              <a:gd name="connsiteX1743" fmla="*/ 4668901 w 6293294"/>
              <a:gd name="connsiteY1743" fmla="*/ 2836609 h 5604001"/>
              <a:gd name="connsiteX1744" fmla="*/ 4623816 w 6293294"/>
              <a:gd name="connsiteY1744" fmla="*/ 2826258 h 5604001"/>
              <a:gd name="connsiteX1745" fmla="*/ 4499166 w 6293294"/>
              <a:gd name="connsiteY1745" fmla="*/ 2788158 h 5604001"/>
              <a:gd name="connsiteX1746" fmla="*/ 4405630 w 6293294"/>
              <a:gd name="connsiteY1746" fmla="*/ 2850515 h 5604001"/>
              <a:gd name="connsiteX1747" fmla="*/ 4339844 w 6293294"/>
              <a:gd name="connsiteY1747" fmla="*/ 2881630 h 5604001"/>
              <a:gd name="connsiteX1748" fmla="*/ 4336351 w 6293294"/>
              <a:gd name="connsiteY1748" fmla="*/ 2892044 h 5604001"/>
              <a:gd name="connsiteX1749" fmla="*/ 4343274 w 6293294"/>
              <a:gd name="connsiteY1749" fmla="*/ 2909380 h 5604001"/>
              <a:gd name="connsiteX1750" fmla="*/ 4319080 w 6293294"/>
              <a:gd name="connsiteY1750" fmla="*/ 2912809 h 5604001"/>
              <a:gd name="connsiteX1751" fmla="*/ 4249801 w 6293294"/>
              <a:gd name="connsiteY1751" fmla="*/ 2860866 h 5604001"/>
              <a:gd name="connsiteX1752" fmla="*/ 4287901 w 6293294"/>
              <a:gd name="connsiteY1752" fmla="*/ 2805494 h 5604001"/>
              <a:gd name="connsiteX1753" fmla="*/ 4256723 w 6293294"/>
              <a:gd name="connsiteY1753" fmla="*/ 2760409 h 5604001"/>
              <a:gd name="connsiteX1754" fmla="*/ 4298251 w 6293294"/>
              <a:gd name="connsiteY1754" fmla="*/ 2705037 h 5604001"/>
              <a:gd name="connsiteX1755" fmla="*/ 4332923 w 6293294"/>
              <a:gd name="connsiteY1755" fmla="*/ 2711958 h 5604001"/>
              <a:gd name="connsiteX1756" fmla="*/ 4336351 w 6293294"/>
              <a:gd name="connsiteY1756" fmla="*/ 2701544 h 5604001"/>
              <a:gd name="connsiteX1757" fmla="*/ 4294823 w 6293294"/>
              <a:gd name="connsiteY1757" fmla="*/ 2646172 h 5604001"/>
              <a:gd name="connsiteX1758" fmla="*/ 4294823 w 6293294"/>
              <a:gd name="connsiteY1758" fmla="*/ 2635758 h 5604001"/>
              <a:gd name="connsiteX1759" fmla="*/ 4326001 w 6293294"/>
              <a:gd name="connsiteY1759" fmla="*/ 2590737 h 5604001"/>
              <a:gd name="connsiteX1760" fmla="*/ 4339844 w 6293294"/>
              <a:gd name="connsiteY1760" fmla="*/ 2587244 h 5604001"/>
              <a:gd name="connsiteX1761" fmla="*/ 4360609 w 6293294"/>
              <a:gd name="connsiteY1761" fmla="*/ 2556066 h 5604001"/>
              <a:gd name="connsiteX1762" fmla="*/ 4422966 w 6293294"/>
              <a:gd name="connsiteY1762" fmla="*/ 2545715 h 5604001"/>
              <a:gd name="connsiteX1763" fmla="*/ 4495674 w 6293294"/>
              <a:gd name="connsiteY1763" fmla="*/ 2521458 h 5604001"/>
              <a:gd name="connsiteX1764" fmla="*/ 4544187 w 6293294"/>
              <a:gd name="connsiteY1764" fmla="*/ 2531872 h 5604001"/>
              <a:gd name="connsiteX1765" fmla="*/ 4616895 w 6293294"/>
              <a:gd name="connsiteY1765" fmla="*/ 2531872 h 5604001"/>
              <a:gd name="connsiteX1766" fmla="*/ 4658487 w 6293294"/>
              <a:gd name="connsiteY1766" fmla="*/ 2545715 h 5604001"/>
              <a:gd name="connsiteX1767" fmla="*/ 4661916 w 6293294"/>
              <a:gd name="connsiteY1767" fmla="*/ 2538794 h 5604001"/>
              <a:gd name="connsiteX1768" fmla="*/ 4623816 w 6293294"/>
              <a:gd name="connsiteY1768" fmla="*/ 2514537 h 5604001"/>
              <a:gd name="connsiteX1769" fmla="*/ 4551109 w 6293294"/>
              <a:gd name="connsiteY1769" fmla="*/ 2514537 h 5604001"/>
              <a:gd name="connsiteX1770" fmla="*/ 4495674 w 6293294"/>
              <a:gd name="connsiteY1770" fmla="*/ 2504123 h 5604001"/>
              <a:gd name="connsiteX1771" fmla="*/ 4433380 w 6293294"/>
              <a:gd name="connsiteY1771" fmla="*/ 2524887 h 5604001"/>
              <a:gd name="connsiteX1772" fmla="*/ 4377944 w 6293294"/>
              <a:gd name="connsiteY1772" fmla="*/ 2490280 h 5604001"/>
              <a:gd name="connsiteX1773" fmla="*/ 4367530 w 6293294"/>
              <a:gd name="connsiteY1773" fmla="*/ 2466023 h 5604001"/>
              <a:gd name="connsiteX1774" fmla="*/ 4319080 w 6293294"/>
              <a:gd name="connsiteY1774" fmla="*/ 2431415 h 5604001"/>
              <a:gd name="connsiteX1775" fmla="*/ 4305174 w 6293294"/>
              <a:gd name="connsiteY1775" fmla="*/ 2379472 h 5604001"/>
              <a:gd name="connsiteX1776" fmla="*/ 4322509 w 6293294"/>
              <a:gd name="connsiteY1776" fmla="*/ 2355215 h 5604001"/>
              <a:gd name="connsiteX1777" fmla="*/ 4336351 w 6293294"/>
              <a:gd name="connsiteY1777" fmla="*/ 2310194 h 5604001"/>
              <a:gd name="connsiteX1778" fmla="*/ 4339844 w 6293294"/>
              <a:gd name="connsiteY1778" fmla="*/ 2296351 h 5604001"/>
              <a:gd name="connsiteX1779" fmla="*/ 4287901 w 6293294"/>
              <a:gd name="connsiteY1779" fmla="*/ 2227072 h 5604001"/>
              <a:gd name="connsiteX1780" fmla="*/ 4197858 w 6293294"/>
              <a:gd name="connsiteY1780" fmla="*/ 2126615 h 5604001"/>
              <a:gd name="connsiteX1781" fmla="*/ 4145851 w 6293294"/>
              <a:gd name="connsiteY1781" fmla="*/ 2064258 h 5604001"/>
              <a:gd name="connsiteX1782" fmla="*/ 4152836 w 6293294"/>
              <a:gd name="connsiteY1782" fmla="*/ 2050415 h 5604001"/>
              <a:gd name="connsiteX1783" fmla="*/ 4218623 w 6293294"/>
              <a:gd name="connsiteY1783" fmla="*/ 2012315 h 5604001"/>
              <a:gd name="connsiteX1784" fmla="*/ 4256723 w 6293294"/>
              <a:gd name="connsiteY1784" fmla="*/ 2019237 h 5604001"/>
              <a:gd name="connsiteX1785" fmla="*/ 4298251 w 6293294"/>
              <a:gd name="connsiteY1785" fmla="*/ 1988058 h 5604001"/>
              <a:gd name="connsiteX1786" fmla="*/ 4371023 w 6293294"/>
              <a:gd name="connsiteY1786" fmla="*/ 2046923 h 5604001"/>
              <a:gd name="connsiteX1787" fmla="*/ 2725801 w 6293294"/>
              <a:gd name="connsiteY1787" fmla="*/ 1981137 h 5604001"/>
              <a:gd name="connsiteX1788" fmla="*/ 2739708 w 6293294"/>
              <a:gd name="connsiteY1788" fmla="*/ 1991551 h 5604001"/>
              <a:gd name="connsiteX1789" fmla="*/ 2711958 w 6293294"/>
              <a:gd name="connsiteY1789" fmla="*/ 1981137 h 5604001"/>
              <a:gd name="connsiteX1790" fmla="*/ 2725801 w 6293294"/>
              <a:gd name="connsiteY1790" fmla="*/ 1981137 h 5604001"/>
              <a:gd name="connsiteX1791" fmla="*/ 5818759 w 6293294"/>
              <a:gd name="connsiteY1791" fmla="*/ 2008823 h 5604001"/>
              <a:gd name="connsiteX1792" fmla="*/ 5846445 w 6293294"/>
              <a:gd name="connsiteY1792" fmla="*/ 2001901 h 5604001"/>
              <a:gd name="connsiteX1793" fmla="*/ 5881116 w 6293294"/>
              <a:gd name="connsiteY1793" fmla="*/ 2071180 h 5604001"/>
              <a:gd name="connsiteX1794" fmla="*/ 5905374 w 6293294"/>
              <a:gd name="connsiteY1794" fmla="*/ 2119694 h 5604001"/>
              <a:gd name="connsiteX1795" fmla="*/ 5874195 w 6293294"/>
              <a:gd name="connsiteY1795" fmla="*/ 2175129 h 5604001"/>
              <a:gd name="connsiteX1796" fmla="*/ 5884545 w 6293294"/>
              <a:gd name="connsiteY1796" fmla="*/ 2182051 h 5604001"/>
              <a:gd name="connsiteX1797" fmla="*/ 5894959 w 6293294"/>
              <a:gd name="connsiteY1797" fmla="*/ 2175129 h 5604001"/>
              <a:gd name="connsiteX1798" fmla="*/ 5936551 w 6293294"/>
              <a:gd name="connsiteY1798" fmla="*/ 2223580 h 5604001"/>
              <a:gd name="connsiteX1799" fmla="*/ 5905374 w 6293294"/>
              <a:gd name="connsiteY1799" fmla="*/ 2275523 h 5604001"/>
              <a:gd name="connsiteX1800" fmla="*/ 5849937 w 6293294"/>
              <a:gd name="connsiteY1800" fmla="*/ 2279015 h 5604001"/>
              <a:gd name="connsiteX1801" fmla="*/ 5756402 w 6293294"/>
              <a:gd name="connsiteY1801" fmla="*/ 2348294 h 5604001"/>
              <a:gd name="connsiteX1802" fmla="*/ 5683695 w 6293294"/>
              <a:gd name="connsiteY1802" fmla="*/ 2369058 h 5604001"/>
              <a:gd name="connsiteX1803" fmla="*/ 5583237 w 6293294"/>
              <a:gd name="connsiteY1803" fmla="*/ 2441766 h 5604001"/>
              <a:gd name="connsiteX1804" fmla="*/ 5527802 w 6293294"/>
              <a:gd name="connsiteY1804" fmla="*/ 2479866 h 5604001"/>
              <a:gd name="connsiteX1805" fmla="*/ 5538216 w 6293294"/>
              <a:gd name="connsiteY1805" fmla="*/ 2483358 h 5604001"/>
              <a:gd name="connsiteX1806" fmla="*/ 5642102 w 6293294"/>
              <a:gd name="connsiteY1806" fmla="*/ 2407158 h 5604001"/>
              <a:gd name="connsiteX1807" fmla="*/ 5739130 w 6293294"/>
              <a:gd name="connsiteY1807" fmla="*/ 2372551 h 5604001"/>
              <a:gd name="connsiteX1808" fmla="*/ 5794502 w 6293294"/>
              <a:gd name="connsiteY1808" fmla="*/ 2344801 h 5604001"/>
              <a:gd name="connsiteX1809" fmla="*/ 5849937 w 6293294"/>
              <a:gd name="connsiteY1809" fmla="*/ 2299780 h 5604001"/>
              <a:gd name="connsiteX1810" fmla="*/ 5867274 w 6293294"/>
              <a:gd name="connsiteY1810" fmla="*/ 2299780 h 5604001"/>
              <a:gd name="connsiteX1811" fmla="*/ 5444681 w 6293294"/>
              <a:gd name="connsiteY1811" fmla="*/ 2562987 h 5604001"/>
              <a:gd name="connsiteX1812" fmla="*/ 5427409 w 6293294"/>
              <a:gd name="connsiteY1812" fmla="*/ 2562987 h 5604001"/>
              <a:gd name="connsiteX1813" fmla="*/ 5458587 w 6293294"/>
              <a:gd name="connsiteY1813" fmla="*/ 2490280 h 5604001"/>
              <a:gd name="connsiteX1814" fmla="*/ 5458587 w 6293294"/>
              <a:gd name="connsiteY1814" fmla="*/ 2414080 h 5604001"/>
              <a:gd name="connsiteX1815" fmla="*/ 5444681 w 6293294"/>
              <a:gd name="connsiteY1815" fmla="*/ 2358644 h 5604001"/>
              <a:gd name="connsiteX1816" fmla="*/ 5468937 w 6293294"/>
              <a:gd name="connsiteY1816" fmla="*/ 2341372 h 5604001"/>
              <a:gd name="connsiteX1817" fmla="*/ 5507037 w 6293294"/>
              <a:gd name="connsiteY1817" fmla="*/ 2358644 h 5604001"/>
              <a:gd name="connsiteX1818" fmla="*/ 5572887 w 6293294"/>
              <a:gd name="connsiteY1818" fmla="*/ 2317115 h 5604001"/>
              <a:gd name="connsiteX1819" fmla="*/ 5624830 w 6293294"/>
              <a:gd name="connsiteY1819" fmla="*/ 2341372 h 5604001"/>
              <a:gd name="connsiteX1820" fmla="*/ 5513959 w 6293294"/>
              <a:gd name="connsiteY1820" fmla="*/ 2410651 h 5604001"/>
              <a:gd name="connsiteX1821" fmla="*/ 5468937 w 6293294"/>
              <a:gd name="connsiteY1821" fmla="*/ 2403666 h 5604001"/>
              <a:gd name="connsiteX1822" fmla="*/ 5517451 w 6293294"/>
              <a:gd name="connsiteY1822" fmla="*/ 2427923 h 5604001"/>
              <a:gd name="connsiteX1823" fmla="*/ 5617909 w 6293294"/>
              <a:gd name="connsiteY1823" fmla="*/ 2386394 h 5604001"/>
              <a:gd name="connsiteX1824" fmla="*/ 5642102 w 6293294"/>
              <a:gd name="connsiteY1824" fmla="*/ 2334451 h 5604001"/>
              <a:gd name="connsiteX1825" fmla="*/ 5714874 w 6293294"/>
              <a:gd name="connsiteY1825" fmla="*/ 2279015 h 5604001"/>
              <a:gd name="connsiteX1826" fmla="*/ 5701030 w 6293294"/>
              <a:gd name="connsiteY1826" fmla="*/ 2237423 h 5604001"/>
              <a:gd name="connsiteX1827" fmla="*/ 5707951 w 6293294"/>
              <a:gd name="connsiteY1827" fmla="*/ 2192401 h 5604001"/>
              <a:gd name="connsiteX1828" fmla="*/ 5635181 w 6293294"/>
              <a:gd name="connsiteY1828" fmla="*/ 2112772 h 5604001"/>
              <a:gd name="connsiteX1829" fmla="*/ 5545137 w 6293294"/>
              <a:gd name="connsiteY1829" fmla="*/ 2078101 h 5604001"/>
              <a:gd name="connsiteX1830" fmla="*/ 5552059 w 6293294"/>
              <a:gd name="connsiteY1830" fmla="*/ 2064258 h 5604001"/>
              <a:gd name="connsiteX1831" fmla="*/ 5649024 w 6293294"/>
              <a:gd name="connsiteY1831" fmla="*/ 2005393 h 5604001"/>
              <a:gd name="connsiteX1832" fmla="*/ 5680202 w 6293294"/>
              <a:gd name="connsiteY1832" fmla="*/ 1988058 h 5604001"/>
              <a:gd name="connsiteX1833" fmla="*/ 5721795 w 6293294"/>
              <a:gd name="connsiteY1833" fmla="*/ 1977708 h 5604001"/>
              <a:gd name="connsiteX1834" fmla="*/ 5818759 w 6293294"/>
              <a:gd name="connsiteY1834" fmla="*/ 2008823 h 5604001"/>
              <a:gd name="connsiteX1835" fmla="*/ 5053330 w 6293294"/>
              <a:gd name="connsiteY1835" fmla="*/ 2168144 h 5604001"/>
              <a:gd name="connsiteX1836" fmla="*/ 5223066 w 6293294"/>
              <a:gd name="connsiteY1836" fmla="*/ 1977708 h 5604001"/>
              <a:gd name="connsiteX1837" fmla="*/ 5053330 w 6293294"/>
              <a:gd name="connsiteY1837" fmla="*/ 2168144 h 5604001"/>
              <a:gd name="connsiteX1838" fmla="*/ 5046409 w 6293294"/>
              <a:gd name="connsiteY1838" fmla="*/ 2109280 h 5604001"/>
              <a:gd name="connsiteX1839" fmla="*/ 5129530 w 6293294"/>
              <a:gd name="connsiteY1839" fmla="*/ 1977708 h 5604001"/>
              <a:gd name="connsiteX1840" fmla="*/ 5046409 w 6293294"/>
              <a:gd name="connsiteY1840" fmla="*/ 2109280 h 5604001"/>
              <a:gd name="connsiteX1841" fmla="*/ 2985580 w 6293294"/>
              <a:gd name="connsiteY1841" fmla="*/ 1994980 h 5604001"/>
              <a:gd name="connsiteX1842" fmla="*/ 2968308 w 6293294"/>
              <a:gd name="connsiteY1842" fmla="*/ 2057337 h 5604001"/>
              <a:gd name="connsiteX1843" fmla="*/ 2968308 w 6293294"/>
              <a:gd name="connsiteY1843" fmla="*/ 1981137 h 5604001"/>
              <a:gd name="connsiteX1844" fmla="*/ 2937129 w 6293294"/>
              <a:gd name="connsiteY1844" fmla="*/ 2046923 h 5604001"/>
              <a:gd name="connsiteX1845" fmla="*/ 2950972 w 6293294"/>
              <a:gd name="connsiteY1845" fmla="*/ 2067751 h 5604001"/>
              <a:gd name="connsiteX1846" fmla="*/ 2937129 w 6293294"/>
              <a:gd name="connsiteY1846" fmla="*/ 2078101 h 5604001"/>
              <a:gd name="connsiteX1847" fmla="*/ 2892108 w 6293294"/>
              <a:gd name="connsiteY1847" fmla="*/ 2012315 h 5604001"/>
              <a:gd name="connsiteX1848" fmla="*/ 2912872 w 6293294"/>
              <a:gd name="connsiteY1848" fmla="*/ 1988058 h 5604001"/>
              <a:gd name="connsiteX1849" fmla="*/ 2930208 w 6293294"/>
              <a:gd name="connsiteY1849" fmla="*/ 1994980 h 5604001"/>
              <a:gd name="connsiteX1850" fmla="*/ 2930208 w 6293294"/>
              <a:gd name="connsiteY1850" fmla="*/ 2022729 h 5604001"/>
              <a:gd name="connsiteX1851" fmla="*/ 2916301 w 6293294"/>
              <a:gd name="connsiteY1851" fmla="*/ 2001901 h 5604001"/>
              <a:gd name="connsiteX1852" fmla="*/ 2912872 w 6293294"/>
              <a:gd name="connsiteY1852" fmla="*/ 2012315 h 5604001"/>
              <a:gd name="connsiteX1853" fmla="*/ 2937129 w 6293294"/>
              <a:gd name="connsiteY1853" fmla="*/ 2046923 h 5604001"/>
              <a:gd name="connsiteX1854" fmla="*/ 2937129 w 6293294"/>
              <a:gd name="connsiteY1854" fmla="*/ 2026158 h 5604001"/>
              <a:gd name="connsiteX1855" fmla="*/ 2968308 w 6293294"/>
              <a:gd name="connsiteY1855" fmla="*/ 1960372 h 5604001"/>
              <a:gd name="connsiteX1856" fmla="*/ 2985580 w 6293294"/>
              <a:gd name="connsiteY1856" fmla="*/ 1994980 h 5604001"/>
              <a:gd name="connsiteX1857" fmla="*/ 2760472 w 6293294"/>
              <a:gd name="connsiteY1857" fmla="*/ 2005393 h 5604001"/>
              <a:gd name="connsiteX1858" fmla="*/ 2743137 w 6293294"/>
              <a:gd name="connsiteY1858" fmla="*/ 1994980 h 5604001"/>
              <a:gd name="connsiteX1859" fmla="*/ 2708529 w 6293294"/>
              <a:gd name="connsiteY1859" fmla="*/ 2008823 h 5604001"/>
              <a:gd name="connsiteX1860" fmla="*/ 2684272 w 6293294"/>
              <a:gd name="connsiteY1860" fmla="*/ 1988058 h 5604001"/>
              <a:gd name="connsiteX1861" fmla="*/ 2711958 w 6293294"/>
              <a:gd name="connsiteY1861" fmla="*/ 1960372 h 5604001"/>
              <a:gd name="connsiteX1862" fmla="*/ 2760472 w 6293294"/>
              <a:gd name="connsiteY1862" fmla="*/ 2005393 h 5604001"/>
              <a:gd name="connsiteX1863" fmla="*/ 5908802 w 6293294"/>
              <a:gd name="connsiteY1863" fmla="*/ 2015808 h 5604001"/>
              <a:gd name="connsiteX1864" fmla="*/ 6043867 w 6293294"/>
              <a:gd name="connsiteY1864" fmla="*/ 1956880 h 5604001"/>
              <a:gd name="connsiteX1865" fmla="*/ 5908802 w 6293294"/>
              <a:gd name="connsiteY1865" fmla="*/ 2015808 h 5604001"/>
              <a:gd name="connsiteX1866" fmla="*/ 2871280 w 6293294"/>
              <a:gd name="connsiteY1866" fmla="*/ 1998472 h 5604001"/>
              <a:gd name="connsiteX1867" fmla="*/ 2836672 w 6293294"/>
              <a:gd name="connsiteY1867" fmla="*/ 2067751 h 5604001"/>
              <a:gd name="connsiteX1868" fmla="*/ 2826258 w 6293294"/>
              <a:gd name="connsiteY1868" fmla="*/ 2064258 h 5604001"/>
              <a:gd name="connsiteX1869" fmla="*/ 2822829 w 6293294"/>
              <a:gd name="connsiteY1869" fmla="*/ 2053908 h 5604001"/>
              <a:gd name="connsiteX1870" fmla="*/ 2854008 w 6293294"/>
              <a:gd name="connsiteY1870" fmla="*/ 1991551 h 5604001"/>
              <a:gd name="connsiteX1871" fmla="*/ 2840101 w 6293294"/>
              <a:gd name="connsiteY1871" fmla="*/ 1967293 h 5604001"/>
              <a:gd name="connsiteX1872" fmla="*/ 2808922 w 6293294"/>
              <a:gd name="connsiteY1872" fmla="*/ 1994980 h 5604001"/>
              <a:gd name="connsiteX1873" fmla="*/ 2843594 w 6293294"/>
              <a:gd name="connsiteY1873" fmla="*/ 1956880 h 5604001"/>
              <a:gd name="connsiteX1874" fmla="*/ 2871280 w 6293294"/>
              <a:gd name="connsiteY1874" fmla="*/ 1998472 h 5604001"/>
              <a:gd name="connsiteX1875" fmla="*/ 2788158 w 6293294"/>
              <a:gd name="connsiteY1875" fmla="*/ 1988058 h 5604001"/>
              <a:gd name="connsiteX1876" fmla="*/ 2798572 w 6293294"/>
              <a:gd name="connsiteY1876" fmla="*/ 1949958 h 5604001"/>
              <a:gd name="connsiteX1877" fmla="*/ 2798572 w 6293294"/>
              <a:gd name="connsiteY1877" fmla="*/ 1988058 h 5604001"/>
              <a:gd name="connsiteX1878" fmla="*/ 2805494 w 6293294"/>
              <a:gd name="connsiteY1878" fmla="*/ 2026158 h 5604001"/>
              <a:gd name="connsiteX1879" fmla="*/ 2795080 w 6293294"/>
              <a:gd name="connsiteY1879" fmla="*/ 2033080 h 5604001"/>
              <a:gd name="connsiteX1880" fmla="*/ 2770886 w 6293294"/>
              <a:gd name="connsiteY1880" fmla="*/ 1988058 h 5604001"/>
              <a:gd name="connsiteX1881" fmla="*/ 2781237 w 6293294"/>
              <a:gd name="connsiteY1881" fmla="*/ 1943037 h 5604001"/>
              <a:gd name="connsiteX1882" fmla="*/ 2788158 w 6293294"/>
              <a:gd name="connsiteY1882" fmla="*/ 1988058 h 5604001"/>
              <a:gd name="connsiteX1883" fmla="*/ 4360609 w 6293294"/>
              <a:gd name="connsiteY1883" fmla="*/ 1929193 h 5604001"/>
              <a:gd name="connsiteX1884" fmla="*/ 4447223 w 6293294"/>
              <a:gd name="connsiteY1884" fmla="*/ 2005393 h 5604001"/>
              <a:gd name="connsiteX1885" fmla="*/ 4499166 w 6293294"/>
              <a:gd name="connsiteY1885" fmla="*/ 2088515 h 5604001"/>
              <a:gd name="connsiteX1886" fmla="*/ 4540695 w 6293294"/>
              <a:gd name="connsiteY1886" fmla="*/ 2119694 h 5604001"/>
              <a:gd name="connsiteX1887" fmla="*/ 4561523 w 6293294"/>
              <a:gd name="connsiteY1887" fmla="*/ 2161223 h 5604001"/>
              <a:gd name="connsiteX1888" fmla="*/ 4606544 w 6293294"/>
              <a:gd name="connsiteY1888" fmla="*/ 2195894 h 5604001"/>
              <a:gd name="connsiteX1889" fmla="*/ 4585716 w 6293294"/>
              <a:gd name="connsiteY1889" fmla="*/ 2216658 h 5604001"/>
              <a:gd name="connsiteX1890" fmla="*/ 4353687 w 6293294"/>
              <a:gd name="connsiteY1890" fmla="*/ 1929193 h 5604001"/>
              <a:gd name="connsiteX1891" fmla="*/ 4360609 w 6293294"/>
              <a:gd name="connsiteY1891" fmla="*/ 1929193 h 5604001"/>
              <a:gd name="connsiteX1892" fmla="*/ 2240915 w 6293294"/>
              <a:gd name="connsiteY1892" fmla="*/ 1970723 h 5604001"/>
              <a:gd name="connsiteX1893" fmla="*/ 2258251 w 6293294"/>
              <a:gd name="connsiteY1893" fmla="*/ 2033080 h 5604001"/>
              <a:gd name="connsiteX1894" fmla="*/ 2258251 w 6293294"/>
              <a:gd name="connsiteY1894" fmla="*/ 2046923 h 5604001"/>
              <a:gd name="connsiteX1895" fmla="*/ 2064321 w 6293294"/>
              <a:gd name="connsiteY1895" fmla="*/ 2105851 h 5604001"/>
              <a:gd name="connsiteX1896" fmla="*/ 1870329 w 6293294"/>
              <a:gd name="connsiteY1896" fmla="*/ 2040001 h 5604001"/>
              <a:gd name="connsiteX1897" fmla="*/ 1714500 w 6293294"/>
              <a:gd name="connsiteY1897" fmla="*/ 2071180 h 5604001"/>
              <a:gd name="connsiteX1898" fmla="*/ 1551686 w 6293294"/>
              <a:gd name="connsiteY1898" fmla="*/ 2001901 h 5604001"/>
              <a:gd name="connsiteX1899" fmla="*/ 1620964 w 6293294"/>
              <a:gd name="connsiteY1899" fmla="*/ 1967293 h 5604001"/>
              <a:gd name="connsiteX1900" fmla="*/ 1821815 w 6293294"/>
              <a:gd name="connsiteY1900" fmla="*/ 1932623 h 5604001"/>
              <a:gd name="connsiteX1901" fmla="*/ 1998472 w 6293294"/>
              <a:gd name="connsiteY1901" fmla="*/ 1932623 h 5604001"/>
              <a:gd name="connsiteX1902" fmla="*/ 2240915 w 6293294"/>
              <a:gd name="connsiteY1902" fmla="*/ 1970723 h 5604001"/>
              <a:gd name="connsiteX1903" fmla="*/ 4817809 w 6293294"/>
              <a:gd name="connsiteY1903" fmla="*/ 2081593 h 5604001"/>
              <a:gd name="connsiteX1904" fmla="*/ 4897437 w 6293294"/>
              <a:gd name="connsiteY1904" fmla="*/ 1908429 h 5604001"/>
              <a:gd name="connsiteX1905" fmla="*/ 4817809 w 6293294"/>
              <a:gd name="connsiteY1905" fmla="*/ 2081593 h 5604001"/>
              <a:gd name="connsiteX1906" fmla="*/ 4786630 w 6293294"/>
              <a:gd name="connsiteY1906" fmla="*/ 2026158 h 5604001"/>
              <a:gd name="connsiteX1907" fmla="*/ 4835144 w 6293294"/>
              <a:gd name="connsiteY1907" fmla="*/ 1887601 h 5604001"/>
              <a:gd name="connsiteX1908" fmla="*/ 4786630 w 6293294"/>
              <a:gd name="connsiteY1908" fmla="*/ 2026158 h 5604001"/>
              <a:gd name="connsiteX1909" fmla="*/ 4544187 w 6293294"/>
              <a:gd name="connsiteY1909" fmla="*/ 1898015 h 5604001"/>
              <a:gd name="connsiteX1910" fmla="*/ 4544187 w 6293294"/>
              <a:gd name="connsiteY1910" fmla="*/ 1887601 h 5604001"/>
              <a:gd name="connsiteX1911" fmla="*/ 4544187 w 6293294"/>
              <a:gd name="connsiteY1911" fmla="*/ 1898015 h 5604001"/>
              <a:gd name="connsiteX1912" fmla="*/ 5829174 w 6293294"/>
              <a:gd name="connsiteY1912" fmla="*/ 1949958 h 5604001"/>
              <a:gd name="connsiteX1913" fmla="*/ 5960745 w 6293294"/>
              <a:gd name="connsiteY1913" fmla="*/ 1880680 h 5604001"/>
              <a:gd name="connsiteX1914" fmla="*/ 5829174 w 6293294"/>
              <a:gd name="connsiteY1914" fmla="*/ 1949958 h 5604001"/>
              <a:gd name="connsiteX1915" fmla="*/ 5330381 w 6293294"/>
              <a:gd name="connsiteY1915" fmla="*/ 1981137 h 5604001"/>
              <a:gd name="connsiteX1916" fmla="*/ 5399659 w 6293294"/>
              <a:gd name="connsiteY1916" fmla="*/ 1880680 h 5604001"/>
              <a:gd name="connsiteX1917" fmla="*/ 5330381 w 6293294"/>
              <a:gd name="connsiteY1917" fmla="*/ 1981137 h 5604001"/>
              <a:gd name="connsiteX1918" fmla="*/ 5413502 w 6293294"/>
              <a:gd name="connsiteY1918" fmla="*/ 1870329 h 5604001"/>
              <a:gd name="connsiteX1919" fmla="*/ 5434330 w 6293294"/>
              <a:gd name="connsiteY1919" fmla="*/ 1859915 h 5604001"/>
              <a:gd name="connsiteX1920" fmla="*/ 5413502 w 6293294"/>
              <a:gd name="connsiteY1920" fmla="*/ 1870329 h 5604001"/>
              <a:gd name="connsiteX1921" fmla="*/ 5347716 w 6293294"/>
              <a:gd name="connsiteY1921" fmla="*/ 1898015 h 5604001"/>
              <a:gd name="connsiteX1922" fmla="*/ 5306187 w 6293294"/>
              <a:gd name="connsiteY1922" fmla="*/ 1963801 h 5604001"/>
              <a:gd name="connsiteX1923" fmla="*/ 5385816 w 6293294"/>
              <a:gd name="connsiteY1923" fmla="*/ 1856486 h 5604001"/>
              <a:gd name="connsiteX1924" fmla="*/ 5347716 w 6293294"/>
              <a:gd name="connsiteY1924" fmla="*/ 1898015 h 5604001"/>
              <a:gd name="connsiteX1925" fmla="*/ 1482408 w 6293294"/>
              <a:gd name="connsiteY1925" fmla="*/ 1994980 h 5604001"/>
              <a:gd name="connsiteX1926" fmla="*/ 1426972 w 6293294"/>
              <a:gd name="connsiteY1926" fmla="*/ 1939608 h 5604001"/>
              <a:gd name="connsiteX1927" fmla="*/ 1343851 w 6293294"/>
              <a:gd name="connsiteY1927" fmla="*/ 1901508 h 5604001"/>
              <a:gd name="connsiteX1928" fmla="*/ 1014857 w 6293294"/>
              <a:gd name="connsiteY1928" fmla="*/ 1859915 h 5604001"/>
              <a:gd name="connsiteX1929" fmla="*/ 1011364 w 6293294"/>
              <a:gd name="connsiteY1929" fmla="*/ 1859915 h 5604001"/>
              <a:gd name="connsiteX1930" fmla="*/ 1080643 w 6293294"/>
              <a:gd name="connsiteY1930" fmla="*/ 1852993 h 5604001"/>
              <a:gd name="connsiteX1931" fmla="*/ 1482408 w 6293294"/>
              <a:gd name="connsiteY1931" fmla="*/ 1994980 h 5604001"/>
              <a:gd name="connsiteX1932" fmla="*/ 2916301 w 6293294"/>
              <a:gd name="connsiteY1932" fmla="*/ 1859915 h 5604001"/>
              <a:gd name="connsiteX1933" fmla="*/ 2916301 w 6293294"/>
              <a:gd name="connsiteY1933" fmla="*/ 1849501 h 5604001"/>
              <a:gd name="connsiteX1934" fmla="*/ 2916301 w 6293294"/>
              <a:gd name="connsiteY1934" fmla="*/ 1859915 h 5604001"/>
              <a:gd name="connsiteX1935" fmla="*/ 5209159 w 6293294"/>
              <a:gd name="connsiteY1935" fmla="*/ 1894523 h 5604001"/>
              <a:gd name="connsiteX1936" fmla="*/ 5236909 w 6293294"/>
              <a:gd name="connsiteY1936" fmla="*/ 1898015 h 5604001"/>
              <a:gd name="connsiteX1937" fmla="*/ 5236909 w 6293294"/>
              <a:gd name="connsiteY1937" fmla="*/ 1904937 h 5604001"/>
              <a:gd name="connsiteX1938" fmla="*/ 5247259 w 6293294"/>
              <a:gd name="connsiteY1938" fmla="*/ 1911858 h 5604001"/>
              <a:gd name="connsiteX1939" fmla="*/ 5254181 w 6293294"/>
              <a:gd name="connsiteY1939" fmla="*/ 1929193 h 5604001"/>
              <a:gd name="connsiteX1940" fmla="*/ 5243830 w 6293294"/>
              <a:gd name="connsiteY1940" fmla="*/ 1956880 h 5604001"/>
              <a:gd name="connsiteX1941" fmla="*/ 5261166 w 6293294"/>
              <a:gd name="connsiteY1941" fmla="*/ 2008823 h 5604001"/>
              <a:gd name="connsiteX1942" fmla="*/ 5247259 w 6293294"/>
              <a:gd name="connsiteY1942" fmla="*/ 2036572 h 5604001"/>
              <a:gd name="connsiteX1943" fmla="*/ 5223066 w 6293294"/>
              <a:gd name="connsiteY1943" fmla="*/ 2057337 h 5604001"/>
              <a:gd name="connsiteX1944" fmla="*/ 5212651 w 6293294"/>
              <a:gd name="connsiteY1944" fmla="*/ 2085023 h 5604001"/>
              <a:gd name="connsiteX1945" fmla="*/ 5174551 w 6293294"/>
              <a:gd name="connsiteY1945" fmla="*/ 2109280 h 5604001"/>
              <a:gd name="connsiteX1946" fmla="*/ 5174551 w 6293294"/>
              <a:gd name="connsiteY1946" fmla="*/ 2130044 h 5604001"/>
              <a:gd name="connsiteX1947" fmla="*/ 5153787 w 6293294"/>
              <a:gd name="connsiteY1947" fmla="*/ 2150872 h 5604001"/>
              <a:gd name="connsiteX1948" fmla="*/ 4970209 w 6293294"/>
              <a:gd name="connsiteY1948" fmla="*/ 2247837 h 5604001"/>
              <a:gd name="connsiteX1949" fmla="*/ 5178044 w 6293294"/>
              <a:gd name="connsiteY1949" fmla="*/ 2164715 h 5604001"/>
              <a:gd name="connsiteX1950" fmla="*/ 5191887 w 6293294"/>
              <a:gd name="connsiteY1950" fmla="*/ 2164715 h 5604001"/>
              <a:gd name="connsiteX1951" fmla="*/ 5164137 w 6293294"/>
              <a:gd name="connsiteY1951" fmla="*/ 2223580 h 5604001"/>
              <a:gd name="connsiteX1952" fmla="*/ 5136451 w 6293294"/>
              <a:gd name="connsiteY1952" fmla="*/ 2209737 h 5604001"/>
              <a:gd name="connsiteX1953" fmla="*/ 5091430 w 6293294"/>
              <a:gd name="connsiteY1953" fmla="*/ 2285937 h 5604001"/>
              <a:gd name="connsiteX1954" fmla="*/ 5042916 w 6293294"/>
              <a:gd name="connsiteY1954" fmla="*/ 2261680 h 5604001"/>
              <a:gd name="connsiteX1955" fmla="*/ 5015230 w 6293294"/>
              <a:gd name="connsiteY1955" fmla="*/ 2285937 h 5604001"/>
              <a:gd name="connsiteX1956" fmla="*/ 4966716 w 6293294"/>
              <a:gd name="connsiteY1956" fmla="*/ 2296351 h 5604001"/>
              <a:gd name="connsiteX1957" fmla="*/ 4935537 w 6293294"/>
              <a:gd name="connsiteY1957" fmla="*/ 2330958 h 5604001"/>
              <a:gd name="connsiteX1958" fmla="*/ 4904423 w 6293294"/>
              <a:gd name="connsiteY1958" fmla="*/ 2341372 h 5604001"/>
              <a:gd name="connsiteX1959" fmla="*/ 4859337 w 6293294"/>
              <a:gd name="connsiteY1959" fmla="*/ 2317115 h 5604001"/>
              <a:gd name="connsiteX1960" fmla="*/ 4869751 w 6293294"/>
              <a:gd name="connsiteY1960" fmla="*/ 2251329 h 5604001"/>
              <a:gd name="connsiteX1961" fmla="*/ 4984051 w 6293294"/>
              <a:gd name="connsiteY1961" fmla="*/ 1939608 h 5604001"/>
              <a:gd name="connsiteX1962" fmla="*/ 4994466 w 6293294"/>
              <a:gd name="connsiteY1962" fmla="*/ 1925701 h 5604001"/>
              <a:gd name="connsiteX1963" fmla="*/ 5008309 w 6293294"/>
              <a:gd name="connsiteY1963" fmla="*/ 1967293 h 5604001"/>
              <a:gd name="connsiteX1964" fmla="*/ 4987544 w 6293294"/>
              <a:gd name="connsiteY1964" fmla="*/ 2022729 h 5604001"/>
              <a:gd name="connsiteX1965" fmla="*/ 5008309 w 6293294"/>
              <a:gd name="connsiteY1965" fmla="*/ 2088515 h 5604001"/>
              <a:gd name="connsiteX1966" fmla="*/ 4928616 w 6293294"/>
              <a:gd name="connsiteY1966" fmla="*/ 2251329 h 5604001"/>
              <a:gd name="connsiteX1967" fmla="*/ 5025644 w 6293294"/>
              <a:gd name="connsiteY1967" fmla="*/ 2088515 h 5604001"/>
              <a:gd name="connsiteX1968" fmla="*/ 5008309 w 6293294"/>
              <a:gd name="connsiteY1968" fmla="*/ 2022729 h 5604001"/>
              <a:gd name="connsiteX1969" fmla="*/ 5022151 w 6293294"/>
              <a:gd name="connsiteY1969" fmla="*/ 1970723 h 5604001"/>
              <a:gd name="connsiteX1970" fmla="*/ 5001387 w 6293294"/>
              <a:gd name="connsiteY1970" fmla="*/ 1908429 h 5604001"/>
              <a:gd name="connsiteX1971" fmla="*/ 5015230 w 6293294"/>
              <a:gd name="connsiteY1971" fmla="*/ 1870329 h 5604001"/>
              <a:gd name="connsiteX1972" fmla="*/ 5029074 w 6293294"/>
              <a:gd name="connsiteY1972" fmla="*/ 1870329 h 5604001"/>
              <a:gd name="connsiteX1973" fmla="*/ 5070666 w 6293294"/>
              <a:gd name="connsiteY1973" fmla="*/ 1839151 h 5604001"/>
              <a:gd name="connsiteX1974" fmla="*/ 5115687 w 6293294"/>
              <a:gd name="connsiteY1974" fmla="*/ 1835658 h 5604001"/>
              <a:gd name="connsiteX1975" fmla="*/ 5136451 w 6293294"/>
              <a:gd name="connsiteY1975" fmla="*/ 1828737 h 5604001"/>
              <a:gd name="connsiteX1976" fmla="*/ 5209159 w 6293294"/>
              <a:gd name="connsiteY1976" fmla="*/ 1894523 h 5604001"/>
              <a:gd name="connsiteX1977" fmla="*/ 2885122 w 6293294"/>
              <a:gd name="connsiteY1977" fmla="*/ 1842580 h 5604001"/>
              <a:gd name="connsiteX1978" fmla="*/ 2902458 w 6293294"/>
              <a:gd name="connsiteY1978" fmla="*/ 1825308 h 5604001"/>
              <a:gd name="connsiteX1979" fmla="*/ 2937129 w 6293294"/>
              <a:gd name="connsiteY1979" fmla="*/ 1884172 h 5604001"/>
              <a:gd name="connsiteX1980" fmla="*/ 2923222 w 6293294"/>
              <a:gd name="connsiteY1980" fmla="*/ 1887601 h 5604001"/>
              <a:gd name="connsiteX1981" fmla="*/ 2888615 w 6293294"/>
              <a:gd name="connsiteY1981" fmla="*/ 1859915 h 5604001"/>
              <a:gd name="connsiteX1982" fmla="*/ 2847022 w 6293294"/>
              <a:gd name="connsiteY1982" fmla="*/ 1929193 h 5604001"/>
              <a:gd name="connsiteX1983" fmla="*/ 2833180 w 6293294"/>
              <a:gd name="connsiteY1983" fmla="*/ 1915351 h 5604001"/>
              <a:gd name="connsiteX1984" fmla="*/ 2864358 w 6293294"/>
              <a:gd name="connsiteY1984" fmla="*/ 1870329 h 5604001"/>
              <a:gd name="connsiteX1985" fmla="*/ 2860929 w 6293294"/>
              <a:gd name="connsiteY1985" fmla="*/ 1839151 h 5604001"/>
              <a:gd name="connsiteX1986" fmla="*/ 2836672 w 6293294"/>
              <a:gd name="connsiteY1986" fmla="*/ 1877251 h 5604001"/>
              <a:gd name="connsiteX1987" fmla="*/ 2843594 w 6293294"/>
              <a:gd name="connsiteY1987" fmla="*/ 1884172 h 5604001"/>
              <a:gd name="connsiteX1988" fmla="*/ 2836672 w 6293294"/>
              <a:gd name="connsiteY1988" fmla="*/ 1887601 h 5604001"/>
              <a:gd name="connsiteX1989" fmla="*/ 2826258 w 6293294"/>
              <a:gd name="connsiteY1989" fmla="*/ 1873758 h 5604001"/>
              <a:gd name="connsiteX1990" fmla="*/ 2864358 w 6293294"/>
              <a:gd name="connsiteY1990" fmla="*/ 1821815 h 5604001"/>
              <a:gd name="connsiteX1991" fmla="*/ 2885122 w 6293294"/>
              <a:gd name="connsiteY1991" fmla="*/ 1842580 h 5604001"/>
              <a:gd name="connsiteX1992" fmla="*/ 2971737 w 6293294"/>
              <a:gd name="connsiteY1992" fmla="*/ 1856486 h 5604001"/>
              <a:gd name="connsiteX1993" fmla="*/ 2947480 w 6293294"/>
              <a:gd name="connsiteY1993" fmla="*/ 1918780 h 5604001"/>
              <a:gd name="connsiteX1994" fmla="*/ 2954401 w 6293294"/>
              <a:gd name="connsiteY1994" fmla="*/ 1880680 h 5604001"/>
              <a:gd name="connsiteX1995" fmla="*/ 2950972 w 6293294"/>
              <a:gd name="connsiteY1995" fmla="*/ 1832229 h 5604001"/>
              <a:gd name="connsiteX1996" fmla="*/ 2940558 w 6293294"/>
              <a:gd name="connsiteY1996" fmla="*/ 1866837 h 5604001"/>
              <a:gd name="connsiteX1997" fmla="*/ 2937129 w 6293294"/>
              <a:gd name="connsiteY1997" fmla="*/ 1839151 h 5604001"/>
              <a:gd name="connsiteX1998" fmla="*/ 2950972 w 6293294"/>
              <a:gd name="connsiteY1998" fmla="*/ 1807972 h 5604001"/>
              <a:gd name="connsiteX1999" fmla="*/ 2971737 w 6293294"/>
              <a:gd name="connsiteY1999" fmla="*/ 1856486 h 5604001"/>
              <a:gd name="connsiteX2000" fmla="*/ 5867274 w 6293294"/>
              <a:gd name="connsiteY2000" fmla="*/ 1807972 h 5604001"/>
              <a:gd name="connsiteX2001" fmla="*/ 5614416 w 6293294"/>
              <a:gd name="connsiteY2001" fmla="*/ 1977708 h 5604001"/>
              <a:gd name="connsiteX2002" fmla="*/ 5849937 w 6293294"/>
              <a:gd name="connsiteY2002" fmla="*/ 1804480 h 5604001"/>
              <a:gd name="connsiteX2003" fmla="*/ 5867274 w 6293294"/>
              <a:gd name="connsiteY2003" fmla="*/ 1807972 h 5604001"/>
              <a:gd name="connsiteX2004" fmla="*/ 1530921 w 6293294"/>
              <a:gd name="connsiteY2004" fmla="*/ 1901508 h 5604001"/>
              <a:gd name="connsiteX2005" fmla="*/ 1350835 w 6293294"/>
              <a:gd name="connsiteY2005" fmla="*/ 1801051 h 5604001"/>
              <a:gd name="connsiteX2006" fmla="*/ 1530921 w 6293294"/>
              <a:gd name="connsiteY2006" fmla="*/ 1901508 h 5604001"/>
              <a:gd name="connsiteX2007" fmla="*/ 5462016 w 6293294"/>
              <a:gd name="connsiteY2007" fmla="*/ 1870329 h 5604001"/>
              <a:gd name="connsiteX2008" fmla="*/ 5441251 w 6293294"/>
              <a:gd name="connsiteY2008" fmla="*/ 1894523 h 5604001"/>
              <a:gd name="connsiteX2009" fmla="*/ 5437759 w 6293294"/>
              <a:gd name="connsiteY2009" fmla="*/ 1915351 h 5604001"/>
              <a:gd name="connsiteX2010" fmla="*/ 5458587 w 6293294"/>
              <a:gd name="connsiteY2010" fmla="*/ 1970723 h 5604001"/>
              <a:gd name="connsiteX2011" fmla="*/ 5420487 w 6293294"/>
              <a:gd name="connsiteY2011" fmla="*/ 2019237 h 5604001"/>
              <a:gd name="connsiteX2012" fmla="*/ 5361559 w 6293294"/>
              <a:gd name="connsiteY2012" fmla="*/ 1984629 h 5604001"/>
              <a:gd name="connsiteX2013" fmla="*/ 5320030 w 6293294"/>
              <a:gd name="connsiteY2013" fmla="*/ 1998472 h 5604001"/>
              <a:gd name="connsiteX2014" fmla="*/ 5271516 w 6293294"/>
              <a:gd name="connsiteY2014" fmla="*/ 1988058 h 5604001"/>
              <a:gd name="connsiteX2015" fmla="*/ 5261166 w 6293294"/>
              <a:gd name="connsiteY2015" fmla="*/ 1960372 h 5604001"/>
              <a:gd name="connsiteX2016" fmla="*/ 5268087 w 6293294"/>
              <a:gd name="connsiteY2016" fmla="*/ 1932623 h 5604001"/>
              <a:gd name="connsiteX2017" fmla="*/ 5250751 w 6293294"/>
              <a:gd name="connsiteY2017" fmla="*/ 1894523 h 5604001"/>
              <a:gd name="connsiteX2018" fmla="*/ 5365051 w 6293294"/>
              <a:gd name="connsiteY2018" fmla="*/ 1811401 h 5604001"/>
              <a:gd name="connsiteX2019" fmla="*/ 5399659 w 6293294"/>
              <a:gd name="connsiteY2019" fmla="*/ 1801051 h 5604001"/>
              <a:gd name="connsiteX2020" fmla="*/ 5479351 w 6293294"/>
              <a:gd name="connsiteY2020" fmla="*/ 1780286 h 5604001"/>
              <a:gd name="connsiteX2021" fmla="*/ 5462016 w 6293294"/>
              <a:gd name="connsiteY2021" fmla="*/ 1870329 h 5604001"/>
              <a:gd name="connsiteX2022" fmla="*/ 3816858 w 6293294"/>
              <a:gd name="connsiteY2022" fmla="*/ 1769872 h 5604001"/>
              <a:gd name="connsiteX2023" fmla="*/ 3688715 w 6293294"/>
              <a:gd name="connsiteY2023" fmla="*/ 2008823 h 5604001"/>
              <a:gd name="connsiteX2024" fmla="*/ 3813365 w 6293294"/>
              <a:gd name="connsiteY2024" fmla="*/ 1762951 h 5604001"/>
              <a:gd name="connsiteX2025" fmla="*/ 3816858 w 6293294"/>
              <a:gd name="connsiteY2025" fmla="*/ 1769872 h 5604001"/>
              <a:gd name="connsiteX2026" fmla="*/ 5569395 w 6293294"/>
              <a:gd name="connsiteY2026" fmla="*/ 1901508 h 5604001"/>
              <a:gd name="connsiteX2027" fmla="*/ 5489702 w 6293294"/>
              <a:gd name="connsiteY2027" fmla="*/ 2078101 h 5604001"/>
              <a:gd name="connsiteX2028" fmla="*/ 5430837 w 6293294"/>
              <a:gd name="connsiteY2028" fmla="*/ 2050415 h 5604001"/>
              <a:gd name="connsiteX2029" fmla="*/ 5430837 w 6293294"/>
              <a:gd name="connsiteY2029" fmla="*/ 2029651 h 5604001"/>
              <a:gd name="connsiteX2030" fmla="*/ 5475859 w 6293294"/>
              <a:gd name="connsiteY2030" fmla="*/ 1981137 h 5604001"/>
              <a:gd name="connsiteX2031" fmla="*/ 5479351 w 6293294"/>
              <a:gd name="connsiteY2031" fmla="*/ 1977708 h 5604001"/>
              <a:gd name="connsiteX2032" fmla="*/ 5462016 w 6293294"/>
              <a:gd name="connsiteY2032" fmla="*/ 1953451 h 5604001"/>
              <a:gd name="connsiteX2033" fmla="*/ 5455095 w 6293294"/>
              <a:gd name="connsiteY2033" fmla="*/ 1915351 h 5604001"/>
              <a:gd name="connsiteX2034" fmla="*/ 5482781 w 6293294"/>
              <a:gd name="connsiteY2034" fmla="*/ 1863408 h 5604001"/>
              <a:gd name="connsiteX2035" fmla="*/ 5479351 w 6293294"/>
              <a:gd name="connsiteY2035" fmla="*/ 1828737 h 5604001"/>
              <a:gd name="connsiteX2036" fmla="*/ 5531295 w 6293294"/>
              <a:gd name="connsiteY2036" fmla="*/ 1759458 h 5604001"/>
              <a:gd name="connsiteX2037" fmla="*/ 5569395 w 6293294"/>
              <a:gd name="connsiteY2037" fmla="*/ 1901508 h 5604001"/>
              <a:gd name="connsiteX2038" fmla="*/ 2625408 w 6293294"/>
              <a:gd name="connsiteY2038" fmla="*/ 1783715 h 5604001"/>
              <a:gd name="connsiteX2039" fmla="*/ 2597658 w 6293294"/>
              <a:gd name="connsiteY2039" fmla="*/ 1821815 h 5604001"/>
              <a:gd name="connsiteX2040" fmla="*/ 2611501 w 6293294"/>
              <a:gd name="connsiteY2040" fmla="*/ 1832229 h 5604001"/>
              <a:gd name="connsiteX2041" fmla="*/ 2601151 w 6293294"/>
              <a:gd name="connsiteY2041" fmla="*/ 1846072 h 5604001"/>
              <a:gd name="connsiteX2042" fmla="*/ 2569972 w 6293294"/>
              <a:gd name="connsiteY2042" fmla="*/ 1756029 h 5604001"/>
              <a:gd name="connsiteX2043" fmla="*/ 2583815 w 6293294"/>
              <a:gd name="connsiteY2043" fmla="*/ 1721358 h 5604001"/>
              <a:gd name="connsiteX2044" fmla="*/ 2625408 w 6293294"/>
              <a:gd name="connsiteY2044" fmla="*/ 1783715 h 5604001"/>
              <a:gd name="connsiteX2045" fmla="*/ 3716401 w 6293294"/>
              <a:gd name="connsiteY2045" fmla="*/ 1752537 h 5604001"/>
              <a:gd name="connsiteX2046" fmla="*/ 3591687 w 6293294"/>
              <a:gd name="connsiteY2046" fmla="*/ 2033080 h 5604001"/>
              <a:gd name="connsiteX2047" fmla="*/ 3712908 w 6293294"/>
              <a:gd name="connsiteY2047" fmla="*/ 1714437 h 5604001"/>
              <a:gd name="connsiteX2048" fmla="*/ 3716401 w 6293294"/>
              <a:gd name="connsiteY2048" fmla="*/ 1752537 h 5604001"/>
              <a:gd name="connsiteX2049" fmla="*/ 2770886 w 6293294"/>
              <a:gd name="connsiteY2049" fmla="*/ 1728280 h 5604001"/>
              <a:gd name="connsiteX2050" fmla="*/ 2770886 w 6293294"/>
              <a:gd name="connsiteY2050" fmla="*/ 1707515 h 5604001"/>
              <a:gd name="connsiteX2051" fmla="*/ 2770886 w 6293294"/>
              <a:gd name="connsiteY2051" fmla="*/ 1728280 h 5604001"/>
              <a:gd name="connsiteX2052" fmla="*/ 2860929 w 6293294"/>
              <a:gd name="connsiteY2052" fmla="*/ 1704086 h 5604001"/>
              <a:gd name="connsiteX2053" fmla="*/ 2860929 w 6293294"/>
              <a:gd name="connsiteY2053" fmla="*/ 1717929 h 5604001"/>
              <a:gd name="connsiteX2054" fmla="*/ 2826258 w 6293294"/>
              <a:gd name="connsiteY2054" fmla="*/ 1745615 h 5604001"/>
              <a:gd name="connsiteX2055" fmla="*/ 2850515 w 6293294"/>
              <a:gd name="connsiteY2055" fmla="*/ 1704086 h 5604001"/>
              <a:gd name="connsiteX2056" fmla="*/ 2860929 w 6293294"/>
              <a:gd name="connsiteY2056" fmla="*/ 1704086 h 5604001"/>
              <a:gd name="connsiteX2057" fmla="*/ 5441251 w 6293294"/>
              <a:gd name="connsiteY2057" fmla="*/ 1749108 h 5604001"/>
              <a:gd name="connsiteX2058" fmla="*/ 5482781 w 6293294"/>
              <a:gd name="connsiteY2058" fmla="*/ 1742186 h 5604001"/>
              <a:gd name="connsiteX2059" fmla="*/ 5510530 w 6293294"/>
              <a:gd name="connsiteY2059" fmla="*/ 1745615 h 5604001"/>
              <a:gd name="connsiteX2060" fmla="*/ 5462016 w 6293294"/>
              <a:gd name="connsiteY2060" fmla="*/ 1769872 h 5604001"/>
              <a:gd name="connsiteX2061" fmla="*/ 5240337 w 6293294"/>
              <a:gd name="connsiteY2061" fmla="*/ 1887601 h 5604001"/>
              <a:gd name="connsiteX2062" fmla="*/ 5226495 w 6293294"/>
              <a:gd name="connsiteY2062" fmla="*/ 1884172 h 5604001"/>
              <a:gd name="connsiteX2063" fmla="*/ 5240337 w 6293294"/>
              <a:gd name="connsiteY2063" fmla="*/ 1828737 h 5604001"/>
              <a:gd name="connsiteX2064" fmla="*/ 5264595 w 6293294"/>
              <a:gd name="connsiteY2064" fmla="*/ 1811401 h 5604001"/>
              <a:gd name="connsiteX2065" fmla="*/ 5281930 w 6293294"/>
              <a:gd name="connsiteY2065" fmla="*/ 1762951 h 5604001"/>
              <a:gd name="connsiteX2066" fmla="*/ 5326951 w 6293294"/>
              <a:gd name="connsiteY2066" fmla="*/ 1735201 h 5604001"/>
              <a:gd name="connsiteX2067" fmla="*/ 5382387 w 6293294"/>
              <a:gd name="connsiteY2067" fmla="*/ 1693672 h 5604001"/>
              <a:gd name="connsiteX2068" fmla="*/ 5441251 w 6293294"/>
              <a:gd name="connsiteY2068" fmla="*/ 1749108 h 5604001"/>
              <a:gd name="connsiteX2069" fmla="*/ 5025644 w 6293294"/>
              <a:gd name="connsiteY2069" fmla="*/ 1752537 h 5604001"/>
              <a:gd name="connsiteX2070" fmla="*/ 5008309 w 6293294"/>
              <a:gd name="connsiteY2070" fmla="*/ 1801051 h 5604001"/>
              <a:gd name="connsiteX2071" fmla="*/ 4987544 w 6293294"/>
              <a:gd name="connsiteY2071" fmla="*/ 1828737 h 5604001"/>
              <a:gd name="connsiteX2072" fmla="*/ 4984051 w 6293294"/>
              <a:gd name="connsiteY2072" fmla="*/ 1904937 h 5604001"/>
              <a:gd name="connsiteX2073" fmla="*/ 4959795 w 6293294"/>
              <a:gd name="connsiteY2073" fmla="*/ 1943037 h 5604001"/>
              <a:gd name="connsiteX2074" fmla="*/ 4952874 w 6293294"/>
              <a:gd name="connsiteY2074" fmla="*/ 1877251 h 5604001"/>
              <a:gd name="connsiteX2075" fmla="*/ 5008309 w 6293294"/>
              <a:gd name="connsiteY2075" fmla="*/ 1693672 h 5604001"/>
              <a:gd name="connsiteX2076" fmla="*/ 5025644 w 6293294"/>
              <a:gd name="connsiteY2076" fmla="*/ 1752537 h 5604001"/>
              <a:gd name="connsiteX2077" fmla="*/ 2878201 w 6293294"/>
              <a:gd name="connsiteY2077" fmla="*/ 1714437 h 5604001"/>
              <a:gd name="connsiteX2078" fmla="*/ 2829751 w 6293294"/>
              <a:gd name="connsiteY2078" fmla="*/ 1783715 h 5604001"/>
              <a:gd name="connsiteX2079" fmla="*/ 2812415 w 6293294"/>
              <a:gd name="connsiteY2079" fmla="*/ 1745615 h 5604001"/>
              <a:gd name="connsiteX2080" fmla="*/ 2857437 w 6293294"/>
              <a:gd name="connsiteY2080" fmla="*/ 1686751 h 5604001"/>
              <a:gd name="connsiteX2081" fmla="*/ 2878201 w 6293294"/>
              <a:gd name="connsiteY2081" fmla="*/ 1714437 h 5604001"/>
              <a:gd name="connsiteX2082" fmla="*/ 5150295 w 6293294"/>
              <a:gd name="connsiteY2082" fmla="*/ 1776793 h 5604001"/>
              <a:gd name="connsiteX2083" fmla="*/ 5178044 w 6293294"/>
              <a:gd name="connsiteY2083" fmla="*/ 1676337 h 5604001"/>
              <a:gd name="connsiteX2084" fmla="*/ 5150295 w 6293294"/>
              <a:gd name="connsiteY2084" fmla="*/ 1776793 h 5604001"/>
              <a:gd name="connsiteX2085" fmla="*/ 5874195 w 6293294"/>
              <a:gd name="connsiteY2085" fmla="*/ 1697101 h 5604001"/>
              <a:gd name="connsiteX2086" fmla="*/ 5926137 w 6293294"/>
              <a:gd name="connsiteY2086" fmla="*/ 1704086 h 5604001"/>
              <a:gd name="connsiteX2087" fmla="*/ 5953824 w 6293294"/>
              <a:gd name="connsiteY2087" fmla="*/ 1745615 h 5604001"/>
              <a:gd name="connsiteX2088" fmla="*/ 5933059 w 6293294"/>
              <a:gd name="connsiteY2088" fmla="*/ 1773301 h 5604001"/>
              <a:gd name="connsiteX2089" fmla="*/ 5974651 w 6293294"/>
              <a:gd name="connsiteY2089" fmla="*/ 1807972 h 5604001"/>
              <a:gd name="connsiteX2090" fmla="*/ 6040437 w 6293294"/>
              <a:gd name="connsiteY2090" fmla="*/ 1773301 h 5604001"/>
              <a:gd name="connsiteX2091" fmla="*/ 6088951 w 6293294"/>
              <a:gd name="connsiteY2091" fmla="*/ 1832229 h 5604001"/>
              <a:gd name="connsiteX2092" fmla="*/ 6092381 w 6293294"/>
              <a:gd name="connsiteY2092" fmla="*/ 1856486 h 5604001"/>
              <a:gd name="connsiteX2093" fmla="*/ 6085459 w 6293294"/>
              <a:gd name="connsiteY2093" fmla="*/ 1884172 h 5604001"/>
              <a:gd name="connsiteX2094" fmla="*/ 6095874 w 6293294"/>
              <a:gd name="connsiteY2094" fmla="*/ 1894523 h 5604001"/>
              <a:gd name="connsiteX2095" fmla="*/ 6106224 w 6293294"/>
              <a:gd name="connsiteY2095" fmla="*/ 1887601 h 5604001"/>
              <a:gd name="connsiteX2096" fmla="*/ 6133974 w 6293294"/>
              <a:gd name="connsiteY2096" fmla="*/ 1929193 h 5604001"/>
              <a:gd name="connsiteX2097" fmla="*/ 6099302 w 6293294"/>
              <a:gd name="connsiteY2097" fmla="*/ 2001901 h 5604001"/>
              <a:gd name="connsiteX2098" fmla="*/ 6036945 w 6293294"/>
              <a:gd name="connsiteY2098" fmla="*/ 2026158 h 5604001"/>
              <a:gd name="connsiteX2099" fmla="*/ 5908802 w 6293294"/>
              <a:gd name="connsiteY2099" fmla="*/ 2161223 h 5604001"/>
              <a:gd name="connsiteX2100" fmla="*/ 5919216 w 6293294"/>
              <a:gd name="connsiteY2100" fmla="*/ 2164715 h 5604001"/>
              <a:gd name="connsiteX2101" fmla="*/ 6030024 w 6293294"/>
              <a:gd name="connsiteY2101" fmla="*/ 2057337 h 5604001"/>
              <a:gd name="connsiteX2102" fmla="*/ 6075045 w 6293294"/>
              <a:gd name="connsiteY2102" fmla="*/ 2029651 h 5604001"/>
              <a:gd name="connsiteX2103" fmla="*/ 6085459 w 6293294"/>
              <a:gd name="connsiteY2103" fmla="*/ 2029651 h 5604001"/>
              <a:gd name="connsiteX2104" fmla="*/ 6085459 w 6293294"/>
              <a:gd name="connsiteY2104" fmla="*/ 2036572 h 5604001"/>
              <a:gd name="connsiteX2105" fmla="*/ 5950395 w 6293294"/>
              <a:gd name="connsiteY2105" fmla="*/ 2247837 h 5604001"/>
              <a:gd name="connsiteX2106" fmla="*/ 5901881 w 6293294"/>
              <a:gd name="connsiteY2106" fmla="*/ 2164715 h 5604001"/>
              <a:gd name="connsiteX2107" fmla="*/ 5922645 w 6293294"/>
              <a:gd name="connsiteY2107" fmla="*/ 2112772 h 5604001"/>
              <a:gd name="connsiteX2108" fmla="*/ 5898451 w 6293294"/>
              <a:gd name="connsiteY2108" fmla="*/ 2064258 h 5604001"/>
              <a:gd name="connsiteX2109" fmla="*/ 5860351 w 6293294"/>
              <a:gd name="connsiteY2109" fmla="*/ 1984629 h 5604001"/>
              <a:gd name="connsiteX2110" fmla="*/ 5804916 w 6293294"/>
              <a:gd name="connsiteY2110" fmla="*/ 1984629 h 5604001"/>
              <a:gd name="connsiteX2111" fmla="*/ 5725224 w 6293294"/>
              <a:gd name="connsiteY2111" fmla="*/ 1960372 h 5604001"/>
              <a:gd name="connsiteX2112" fmla="*/ 5649024 w 6293294"/>
              <a:gd name="connsiteY2112" fmla="*/ 1988058 h 5604001"/>
              <a:gd name="connsiteX2113" fmla="*/ 5548630 w 6293294"/>
              <a:gd name="connsiteY2113" fmla="*/ 2033080 h 5604001"/>
              <a:gd name="connsiteX2114" fmla="*/ 5531295 w 6293294"/>
              <a:gd name="connsiteY2114" fmla="*/ 2081593 h 5604001"/>
              <a:gd name="connsiteX2115" fmla="*/ 5496687 w 6293294"/>
              <a:gd name="connsiteY2115" fmla="*/ 2109280 h 5604001"/>
              <a:gd name="connsiteX2116" fmla="*/ 5493195 w 6293294"/>
              <a:gd name="connsiteY2116" fmla="*/ 2088515 h 5604001"/>
              <a:gd name="connsiteX2117" fmla="*/ 5534787 w 6293294"/>
              <a:gd name="connsiteY2117" fmla="*/ 2036572 h 5604001"/>
              <a:gd name="connsiteX2118" fmla="*/ 5586730 w 6293294"/>
              <a:gd name="connsiteY2118" fmla="*/ 1894523 h 5604001"/>
              <a:gd name="connsiteX2119" fmla="*/ 5607495 w 6293294"/>
              <a:gd name="connsiteY2119" fmla="*/ 1842580 h 5604001"/>
              <a:gd name="connsiteX2120" fmla="*/ 5676774 w 6293294"/>
              <a:gd name="connsiteY2120" fmla="*/ 1738693 h 5604001"/>
              <a:gd name="connsiteX2121" fmla="*/ 5756402 w 6293294"/>
              <a:gd name="connsiteY2121" fmla="*/ 1721358 h 5604001"/>
              <a:gd name="connsiteX2122" fmla="*/ 5818759 w 6293294"/>
              <a:gd name="connsiteY2122" fmla="*/ 1665986 h 5604001"/>
              <a:gd name="connsiteX2123" fmla="*/ 5874195 w 6293294"/>
              <a:gd name="connsiteY2123" fmla="*/ 1697101 h 5604001"/>
              <a:gd name="connsiteX2124" fmla="*/ 2968308 w 6293294"/>
              <a:gd name="connsiteY2124" fmla="*/ 1693672 h 5604001"/>
              <a:gd name="connsiteX2125" fmla="*/ 2947480 w 6293294"/>
              <a:gd name="connsiteY2125" fmla="*/ 1742186 h 5604001"/>
              <a:gd name="connsiteX2126" fmla="*/ 2930208 w 6293294"/>
              <a:gd name="connsiteY2126" fmla="*/ 1742186 h 5604001"/>
              <a:gd name="connsiteX2127" fmla="*/ 2930208 w 6293294"/>
              <a:gd name="connsiteY2127" fmla="*/ 1728280 h 5604001"/>
              <a:gd name="connsiteX2128" fmla="*/ 2947480 w 6293294"/>
              <a:gd name="connsiteY2128" fmla="*/ 1690180 h 5604001"/>
              <a:gd name="connsiteX2129" fmla="*/ 2940558 w 6293294"/>
              <a:gd name="connsiteY2129" fmla="*/ 1669415 h 5604001"/>
              <a:gd name="connsiteX2130" fmla="*/ 2912872 w 6293294"/>
              <a:gd name="connsiteY2130" fmla="*/ 1752537 h 5604001"/>
              <a:gd name="connsiteX2131" fmla="*/ 2905951 w 6293294"/>
              <a:gd name="connsiteY2131" fmla="*/ 1711008 h 5604001"/>
              <a:gd name="connsiteX2132" fmla="*/ 2937129 w 6293294"/>
              <a:gd name="connsiteY2132" fmla="*/ 1648651 h 5604001"/>
              <a:gd name="connsiteX2133" fmla="*/ 2968308 w 6293294"/>
              <a:gd name="connsiteY2133" fmla="*/ 1693672 h 5604001"/>
              <a:gd name="connsiteX2134" fmla="*/ 5081016 w 6293294"/>
              <a:gd name="connsiteY2134" fmla="*/ 1783715 h 5604001"/>
              <a:gd name="connsiteX2135" fmla="*/ 5077587 w 6293294"/>
              <a:gd name="connsiteY2135" fmla="*/ 1756029 h 5604001"/>
              <a:gd name="connsiteX2136" fmla="*/ 5115687 w 6293294"/>
              <a:gd name="connsiteY2136" fmla="*/ 1645158 h 5604001"/>
              <a:gd name="connsiteX2137" fmla="*/ 5081016 w 6293294"/>
              <a:gd name="connsiteY2137" fmla="*/ 1783715 h 5604001"/>
              <a:gd name="connsiteX2138" fmla="*/ 5496687 w 6293294"/>
              <a:gd name="connsiteY2138" fmla="*/ 1631315 h 5604001"/>
              <a:gd name="connsiteX2139" fmla="*/ 5496687 w 6293294"/>
              <a:gd name="connsiteY2139" fmla="*/ 1652080 h 5604001"/>
              <a:gd name="connsiteX2140" fmla="*/ 5527802 w 6293294"/>
              <a:gd name="connsiteY2140" fmla="*/ 1669415 h 5604001"/>
              <a:gd name="connsiteX2141" fmla="*/ 5538216 w 6293294"/>
              <a:gd name="connsiteY2141" fmla="*/ 1707515 h 5604001"/>
              <a:gd name="connsiteX2142" fmla="*/ 5527802 w 6293294"/>
              <a:gd name="connsiteY2142" fmla="*/ 1735201 h 5604001"/>
              <a:gd name="connsiteX2143" fmla="*/ 5482781 w 6293294"/>
              <a:gd name="connsiteY2143" fmla="*/ 1724851 h 5604001"/>
              <a:gd name="connsiteX2144" fmla="*/ 5434330 w 6293294"/>
              <a:gd name="connsiteY2144" fmla="*/ 1731772 h 5604001"/>
              <a:gd name="connsiteX2145" fmla="*/ 5382387 w 6293294"/>
              <a:gd name="connsiteY2145" fmla="*/ 1679829 h 5604001"/>
              <a:gd name="connsiteX2146" fmla="*/ 5320030 w 6293294"/>
              <a:gd name="connsiteY2146" fmla="*/ 1717929 h 5604001"/>
              <a:gd name="connsiteX2147" fmla="*/ 5268087 w 6293294"/>
              <a:gd name="connsiteY2147" fmla="*/ 1752537 h 5604001"/>
              <a:gd name="connsiteX2148" fmla="*/ 5254181 w 6293294"/>
              <a:gd name="connsiteY2148" fmla="*/ 1801051 h 5604001"/>
              <a:gd name="connsiteX2149" fmla="*/ 5216081 w 6293294"/>
              <a:gd name="connsiteY2149" fmla="*/ 1870329 h 5604001"/>
              <a:gd name="connsiteX2150" fmla="*/ 5178044 w 6293294"/>
              <a:gd name="connsiteY2150" fmla="*/ 1818386 h 5604001"/>
              <a:gd name="connsiteX2151" fmla="*/ 5209159 w 6293294"/>
              <a:gd name="connsiteY2151" fmla="*/ 1728280 h 5604001"/>
              <a:gd name="connsiteX2152" fmla="*/ 5247259 w 6293294"/>
              <a:gd name="connsiteY2152" fmla="*/ 1676337 h 5604001"/>
              <a:gd name="connsiteX2153" fmla="*/ 5167630 w 6293294"/>
              <a:gd name="connsiteY2153" fmla="*/ 1818386 h 5604001"/>
              <a:gd name="connsiteX2154" fmla="*/ 5136451 w 6293294"/>
              <a:gd name="connsiteY2154" fmla="*/ 1811401 h 5604001"/>
              <a:gd name="connsiteX2155" fmla="*/ 5063744 w 6293294"/>
              <a:gd name="connsiteY2155" fmla="*/ 1821815 h 5604001"/>
              <a:gd name="connsiteX2156" fmla="*/ 5022151 w 6293294"/>
              <a:gd name="connsiteY2156" fmla="*/ 1849501 h 5604001"/>
              <a:gd name="connsiteX2157" fmla="*/ 5008309 w 6293294"/>
              <a:gd name="connsiteY2157" fmla="*/ 1856486 h 5604001"/>
              <a:gd name="connsiteX2158" fmla="*/ 5008309 w 6293294"/>
              <a:gd name="connsiteY2158" fmla="*/ 1832229 h 5604001"/>
              <a:gd name="connsiteX2159" fmla="*/ 5046409 w 6293294"/>
              <a:gd name="connsiteY2159" fmla="*/ 1752537 h 5604001"/>
              <a:gd name="connsiteX2160" fmla="*/ 5015230 w 6293294"/>
              <a:gd name="connsiteY2160" fmla="*/ 1676337 h 5604001"/>
              <a:gd name="connsiteX2161" fmla="*/ 5049837 w 6293294"/>
              <a:gd name="connsiteY2161" fmla="*/ 1638237 h 5604001"/>
              <a:gd name="connsiteX2162" fmla="*/ 5067174 w 6293294"/>
              <a:gd name="connsiteY2162" fmla="*/ 1634808 h 5604001"/>
              <a:gd name="connsiteX2163" fmla="*/ 5132959 w 6293294"/>
              <a:gd name="connsiteY2163" fmla="*/ 1607058 h 5604001"/>
              <a:gd name="connsiteX2164" fmla="*/ 5178044 w 6293294"/>
              <a:gd name="connsiteY2164" fmla="*/ 1627886 h 5604001"/>
              <a:gd name="connsiteX2165" fmla="*/ 5212651 w 6293294"/>
              <a:gd name="connsiteY2165" fmla="*/ 1617472 h 5604001"/>
              <a:gd name="connsiteX2166" fmla="*/ 5285359 w 6293294"/>
              <a:gd name="connsiteY2166" fmla="*/ 1683258 h 5604001"/>
              <a:gd name="connsiteX2167" fmla="*/ 5295774 w 6293294"/>
              <a:gd name="connsiteY2167" fmla="*/ 1686751 h 5604001"/>
              <a:gd name="connsiteX2168" fmla="*/ 5320030 w 6293294"/>
              <a:gd name="connsiteY2168" fmla="*/ 1662493 h 5604001"/>
              <a:gd name="connsiteX2169" fmla="*/ 5347716 w 6293294"/>
              <a:gd name="connsiteY2169" fmla="*/ 1662493 h 5604001"/>
              <a:gd name="connsiteX2170" fmla="*/ 5371974 w 6293294"/>
              <a:gd name="connsiteY2170" fmla="*/ 1638237 h 5604001"/>
              <a:gd name="connsiteX2171" fmla="*/ 5396230 w 6293294"/>
              <a:gd name="connsiteY2171" fmla="*/ 1638237 h 5604001"/>
              <a:gd name="connsiteX2172" fmla="*/ 5462016 w 6293294"/>
              <a:gd name="connsiteY2172" fmla="*/ 1603629 h 5604001"/>
              <a:gd name="connsiteX2173" fmla="*/ 5496687 w 6293294"/>
              <a:gd name="connsiteY2173" fmla="*/ 1631315 h 5604001"/>
              <a:gd name="connsiteX2174" fmla="*/ 1378521 w 6293294"/>
              <a:gd name="connsiteY2174" fmla="*/ 1721358 h 5604001"/>
              <a:gd name="connsiteX2175" fmla="*/ 1537843 w 6293294"/>
              <a:gd name="connsiteY2175" fmla="*/ 1700593 h 5604001"/>
              <a:gd name="connsiteX2176" fmla="*/ 1558608 w 6293294"/>
              <a:gd name="connsiteY2176" fmla="*/ 1704086 h 5604001"/>
              <a:gd name="connsiteX2177" fmla="*/ 1627886 w 6293294"/>
              <a:gd name="connsiteY2177" fmla="*/ 1776793 h 5604001"/>
              <a:gd name="connsiteX2178" fmla="*/ 1669478 w 6293294"/>
              <a:gd name="connsiteY2178" fmla="*/ 1801051 h 5604001"/>
              <a:gd name="connsiteX2179" fmla="*/ 1752600 w 6293294"/>
              <a:gd name="connsiteY2179" fmla="*/ 1811401 h 5604001"/>
              <a:gd name="connsiteX2180" fmla="*/ 1811464 w 6293294"/>
              <a:gd name="connsiteY2180" fmla="*/ 1807972 h 5604001"/>
              <a:gd name="connsiteX2181" fmla="*/ 1873821 w 6293294"/>
              <a:gd name="connsiteY2181" fmla="*/ 1794129 h 5604001"/>
              <a:gd name="connsiteX2182" fmla="*/ 2033143 w 6293294"/>
              <a:gd name="connsiteY2182" fmla="*/ 1908429 h 5604001"/>
              <a:gd name="connsiteX2183" fmla="*/ 1901508 w 6293294"/>
              <a:gd name="connsiteY2183" fmla="*/ 1901508 h 5604001"/>
              <a:gd name="connsiteX2184" fmla="*/ 1541272 w 6293294"/>
              <a:gd name="connsiteY2184" fmla="*/ 1974215 h 5604001"/>
              <a:gd name="connsiteX2185" fmla="*/ 1530921 w 6293294"/>
              <a:gd name="connsiteY2185" fmla="*/ 1988058 h 5604001"/>
              <a:gd name="connsiteX2186" fmla="*/ 1485900 w 6293294"/>
              <a:gd name="connsiteY2186" fmla="*/ 2088515 h 5604001"/>
              <a:gd name="connsiteX2187" fmla="*/ 1610551 w 6293294"/>
              <a:gd name="connsiteY2187" fmla="*/ 2216658 h 5604001"/>
              <a:gd name="connsiteX2188" fmla="*/ 1679829 w 6293294"/>
              <a:gd name="connsiteY2188" fmla="*/ 2244344 h 5604001"/>
              <a:gd name="connsiteX2189" fmla="*/ 1704086 w 6293294"/>
              <a:gd name="connsiteY2189" fmla="*/ 2296351 h 5604001"/>
              <a:gd name="connsiteX2190" fmla="*/ 1728343 w 6293294"/>
              <a:gd name="connsiteY2190" fmla="*/ 2348294 h 5604001"/>
              <a:gd name="connsiteX2191" fmla="*/ 1891094 w 6293294"/>
              <a:gd name="connsiteY2191" fmla="*/ 2403666 h 5604001"/>
              <a:gd name="connsiteX2192" fmla="*/ 1918843 w 6293294"/>
              <a:gd name="connsiteY2192" fmla="*/ 2455672 h 5604001"/>
              <a:gd name="connsiteX2193" fmla="*/ 2088515 w 6293294"/>
              <a:gd name="connsiteY2193" fmla="*/ 2538794 h 5604001"/>
              <a:gd name="connsiteX2194" fmla="*/ 2033143 w 6293294"/>
              <a:gd name="connsiteY2194" fmla="*/ 2656523 h 5604001"/>
              <a:gd name="connsiteX2195" fmla="*/ 2130108 w 6293294"/>
              <a:gd name="connsiteY2195" fmla="*/ 2795080 h 5604001"/>
              <a:gd name="connsiteX2196" fmla="*/ 2105851 w 6293294"/>
              <a:gd name="connsiteY2196" fmla="*/ 2822766 h 5604001"/>
              <a:gd name="connsiteX2197" fmla="*/ 2092008 w 6293294"/>
              <a:gd name="connsiteY2197" fmla="*/ 2864358 h 5604001"/>
              <a:gd name="connsiteX2198" fmla="*/ 2116264 w 6293294"/>
              <a:gd name="connsiteY2198" fmla="*/ 2916301 h 5604001"/>
              <a:gd name="connsiteX2199" fmla="*/ 1891094 w 6293294"/>
              <a:gd name="connsiteY2199" fmla="*/ 3034030 h 5604001"/>
              <a:gd name="connsiteX2200" fmla="*/ 1832229 w 6293294"/>
              <a:gd name="connsiteY2200" fmla="*/ 3044444 h 5604001"/>
              <a:gd name="connsiteX2201" fmla="*/ 1745678 w 6293294"/>
              <a:gd name="connsiteY2201" fmla="*/ 3172587 h 5604001"/>
              <a:gd name="connsiteX2202" fmla="*/ 1762951 w 6293294"/>
              <a:gd name="connsiteY2202" fmla="*/ 3203766 h 5604001"/>
              <a:gd name="connsiteX2203" fmla="*/ 1762951 w 6293294"/>
              <a:gd name="connsiteY2203" fmla="*/ 3189923 h 5604001"/>
              <a:gd name="connsiteX2204" fmla="*/ 1828800 w 6293294"/>
              <a:gd name="connsiteY2204" fmla="*/ 3075623 h 5604001"/>
              <a:gd name="connsiteX2205" fmla="*/ 1870329 w 6293294"/>
              <a:gd name="connsiteY2205" fmla="*/ 3061780 h 5604001"/>
              <a:gd name="connsiteX2206" fmla="*/ 1905000 w 6293294"/>
              <a:gd name="connsiteY2206" fmla="*/ 3061780 h 5604001"/>
              <a:gd name="connsiteX2207" fmla="*/ 1922272 w 6293294"/>
              <a:gd name="connsiteY2207" fmla="*/ 3023680 h 5604001"/>
              <a:gd name="connsiteX2208" fmla="*/ 2109343 w 6293294"/>
              <a:gd name="connsiteY2208" fmla="*/ 2930144 h 5604001"/>
              <a:gd name="connsiteX2209" fmla="*/ 2185543 w 6293294"/>
              <a:gd name="connsiteY2209" fmla="*/ 2971737 h 5604001"/>
              <a:gd name="connsiteX2210" fmla="*/ 2112772 w 6293294"/>
              <a:gd name="connsiteY2210" fmla="*/ 3009837 h 5604001"/>
              <a:gd name="connsiteX2211" fmla="*/ 1963864 w 6293294"/>
              <a:gd name="connsiteY2211" fmla="*/ 3158744 h 5604001"/>
              <a:gd name="connsiteX2212" fmla="*/ 1908429 w 6293294"/>
              <a:gd name="connsiteY2212" fmla="*/ 3189923 h 5604001"/>
              <a:gd name="connsiteX2213" fmla="*/ 1773364 w 6293294"/>
              <a:gd name="connsiteY2213" fmla="*/ 3238437 h 5604001"/>
              <a:gd name="connsiteX2214" fmla="*/ 1745678 w 6293294"/>
              <a:gd name="connsiteY2214" fmla="*/ 3234944 h 5604001"/>
              <a:gd name="connsiteX2215" fmla="*/ 1693672 w 6293294"/>
              <a:gd name="connsiteY2215" fmla="*/ 3210687 h 5604001"/>
              <a:gd name="connsiteX2216" fmla="*/ 1662494 w 6293294"/>
              <a:gd name="connsiteY2216" fmla="*/ 3228023 h 5604001"/>
              <a:gd name="connsiteX2217" fmla="*/ 1589786 w 6293294"/>
              <a:gd name="connsiteY2217" fmla="*/ 3248787 h 5604001"/>
              <a:gd name="connsiteX2218" fmla="*/ 1506664 w 6293294"/>
              <a:gd name="connsiteY2218" fmla="*/ 3217609 h 5604001"/>
              <a:gd name="connsiteX2219" fmla="*/ 1482408 w 6293294"/>
              <a:gd name="connsiteY2219" fmla="*/ 3172587 h 5604001"/>
              <a:gd name="connsiteX2220" fmla="*/ 1440878 w 6293294"/>
              <a:gd name="connsiteY2220" fmla="*/ 3169158 h 5604001"/>
              <a:gd name="connsiteX2221" fmla="*/ 1347343 w 6293294"/>
              <a:gd name="connsiteY2221" fmla="*/ 3086037 h 5604001"/>
              <a:gd name="connsiteX2222" fmla="*/ 1354264 w 6293294"/>
              <a:gd name="connsiteY2222" fmla="*/ 3072130 h 5604001"/>
              <a:gd name="connsiteX2223" fmla="*/ 1347343 w 6293294"/>
              <a:gd name="connsiteY2223" fmla="*/ 3054858 h 5604001"/>
              <a:gd name="connsiteX2224" fmla="*/ 1350835 w 6293294"/>
              <a:gd name="connsiteY2224" fmla="*/ 3030601 h 5604001"/>
              <a:gd name="connsiteX2225" fmla="*/ 1378521 w 6293294"/>
              <a:gd name="connsiteY2225" fmla="*/ 2954401 h 5604001"/>
              <a:gd name="connsiteX2226" fmla="*/ 1312735 w 6293294"/>
              <a:gd name="connsiteY2226" fmla="*/ 2895537 h 5604001"/>
              <a:gd name="connsiteX2227" fmla="*/ 1271143 w 6293294"/>
              <a:gd name="connsiteY2227" fmla="*/ 2791587 h 5604001"/>
              <a:gd name="connsiteX2228" fmla="*/ 1274635 w 6293294"/>
              <a:gd name="connsiteY2228" fmla="*/ 2756980 h 5604001"/>
              <a:gd name="connsiteX2229" fmla="*/ 1323086 w 6293294"/>
              <a:gd name="connsiteY2229" fmla="*/ 2705037 h 5604001"/>
              <a:gd name="connsiteX2230" fmla="*/ 1347343 w 6293294"/>
              <a:gd name="connsiteY2230" fmla="*/ 2698115 h 5604001"/>
              <a:gd name="connsiteX2231" fmla="*/ 1357757 w 6293294"/>
              <a:gd name="connsiteY2231" fmla="*/ 2684209 h 5604001"/>
              <a:gd name="connsiteX2232" fmla="*/ 1340421 w 6293294"/>
              <a:gd name="connsiteY2232" fmla="*/ 2628837 h 5604001"/>
              <a:gd name="connsiteX2233" fmla="*/ 1354264 w 6293294"/>
              <a:gd name="connsiteY2233" fmla="*/ 2583815 h 5604001"/>
              <a:gd name="connsiteX2234" fmla="*/ 1472057 w 6293294"/>
              <a:gd name="connsiteY2234" fmla="*/ 2497201 h 5604001"/>
              <a:gd name="connsiteX2235" fmla="*/ 1659064 w 6293294"/>
              <a:gd name="connsiteY2235" fmla="*/ 2531872 h 5604001"/>
              <a:gd name="connsiteX2236" fmla="*/ 1804543 w 6293294"/>
              <a:gd name="connsiteY2236" fmla="*/ 2500694 h 5604001"/>
              <a:gd name="connsiteX2237" fmla="*/ 1825308 w 6293294"/>
              <a:gd name="connsiteY2237" fmla="*/ 2542223 h 5604001"/>
              <a:gd name="connsiteX2238" fmla="*/ 1856486 w 6293294"/>
              <a:gd name="connsiteY2238" fmla="*/ 2483358 h 5604001"/>
              <a:gd name="connsiteX2239" fmla="*/ 1825308 w 6293294"/>
              <a:gd name="connsiteY2239" fmla="*/ 2479866 h 5604001"/>
              <a:gd name="connsiteX2240" fmla="*/ 1804543 w 6293294"/>
              <a:gd name="connsiteY2240" fmla="*/ 2459101 h 5604001"/>
              <a:gd name="connsiteX2241" fmla="*/ 1745678 w 6293294"/>
              <a:gd name="connsiteY2241" fmla="*/ 2438337 h 5604001"/>
              <a:gd name="connsiteX2242" fmla="*/ 1683321 w 6293294"/>
              <a:gd name="connsiteY2242" fmla="*/ 2438337 h 5604001"/>
              <a:gd name="connsiteX2243" fmla="*/ 1558608 w 6293294"/>
              <a:gd name="connsiteY2243" fmla="*/ 2289366 h 5604001"/>
              <a:gd name="connsiteX2244" fmla="*/ 1489329 w 6293294"/>
              <a:gd name="connsiteY2244" fmla="*/ 2289366 h 5604001"/>
              <a:gd name="connsiteX2245" fmla="*/ 1472057 w 6293294"/>
              <a:gd name="connsiteY2245" fmla="*/ 2230501 h 5604001"/>
              <a:gd name="connsiteX2246" fmla="*/ 1326578 w 6293294"/>
              <a:gd name="connsiteY2246" fmla="*/ 2143951 h 5604001"/>
              <a:gd name="connsiteX2247" fmla="*/ 1267651 w 6293294"/>
              <a:gd name="connsiteY2247" fmla="*/ 2137029 h 5604001"/>
              <a:gd name="connsiteX2248" fmla="*/ 1243457 w 6293294"/>
              <a:gd name="connsiteY2248" fmla="*/ 2095437 h 5604001"/>
              <a:gd name="connsiteX2249" fmla="*/ 1184529 w 6293294"/>
              <a:gd name="connsiteY2249" fmla="*/ 2057337 h 5604001"/>
              <a:gd name="connsiteX2250" fmla="*/ 1160335 w 6293294"/>
              <a:gd name="connsiteY2250" fmla="*/ 2057337 h 5604001"/>
              <a:gd name="connsiteX2251" fmla="*/ 1025208 w 6293294"/>
              <a:gd name="connsiteY2251" fmla="*/ 2230501 h 5604001"/>
              <a:gd name="connsiteX2252" fmla="*/ 931735 w 6293294"/>
              <a:gd name="connsiteY2252" fmla="*/ 2230501 h 5604001"/>
              <a:gd name="connsiteX2253" fmla="*/ 762000 w 6293294"/>
              <a:gd name="connsiteY2253" fmla="*/ 2140458 h 5604001"/>
              <a:gd name="connsiteX2254" fmla="*/ 800100 w 6293294"/>
              <a:gd name="connsiteY2254" fmla="*/ 2126615 h 5604001"/>
              <a:gd name="connsiteX2255" fmla="*/ 741235 w 6293294"/>
              <a:gd name="connsiteY2255" fmla="*/ 2109280 h 5604001"/>
              <a:gd name="connsiteX2256" fmla="*/ 727392 w 6293294"/>
              <a:gd name="connsiteY2256" fmla="*/ 2112772 h 5604001"/>
              <a:gd name="connsiteX2257" fmla="*/ 737743 w 6293294"/>
              <a:gd name="connsiteY2257" fmla="*/ 2116201 h 5604001"/>
              <a:gd name="connsiteX2258" fmla="*/ 637286 w 6293294"/>
              <a:gd name="connsiteY2258" fmla="*/ 1984629 h 5604001"/>
              <a:gd name="connsiteX2259" fmla="*/ 685800 w 6293294"/>
              <a:gd name="connsiteY2259" fmla="*/ 1918780 h 5604001"/>
              <a:gd name="connsiteX2260" fmla="*/ 658114 w 6293294"/>
              <a:gd name="connsiteY2260" fmla="*/ 1887601 h 5604001"/>
              <a:gd name="connsiteX2261" fmla="*/ 647700 w 6293294"/>
              <a:gd name="connsiteY2261" fmla="*/ 1849501 h 5604001"/>
              <a:gd name="connsiteX2262" fmla="*/ 696214 w 6293294"/>
              <a:gd name="connsiteY2262" fmla="*/ 1762951 h 5604001"/>
              <a:gd name="connsiteX2263" fmla="*/ 775843 w 6293294"/>
              <a:gd name="connsiteY2263" fmla="*/ 1735201 h 5604001"/>
              <a:gd name="connsiteX2264" fmla="*/ 782764 w 6293294"/>
              <a:gd name="connsiteY2264" fmla="*/ 1686751 h 5604001"/>
              <a:gd name="connsiteX2265" fmla="*/ 914400 w 6293294"/>
              <a:gd name="connsiteY2265" fmla="*/ 1596708 h 5604001"/>
              <a:gd name="connsiteX2266" fmla="*/ 945578 w 6293294"/>
              <a:gd name="connsiteY2266" fmla="*/ 1610551 h 5604001"/>
              <a:gd name="connsiteX2267" fmla="*/ 997521 w 6293294"/>
              <a:gd name="connsiteY2267" fmla="*/ 1593215 h 5604001"/>
              <a:gd name="connsiteX2268" fmla="*/ 1080643 w 6293294"/>
              <a:gd name="connsiteY2268" fmla="*/ 1579372 h 5604001"/>
              <a:gd name="connsiteX2269" fmla="*/ 1378521 w 6293294"/>
              <a:gd name="connsiteY2269" fmla="*/ 1721358 h 5604001"/>
              <a:gd name="connsiteX2270" fmla="*/ 4883595 w 6293294"/>
              <a:gd name="connsiteY2270" fmla="*/ 1721358 h 5604001"/>
              <a:gd name="connsiteX2271" fmla="*/ 4932109 w 6293294"/>
              <a:gd name="connsiteY2271" fmla="*/ 1575880 h 5604001"/>
              <a:gd name="connsiteX2272" fmla="*/ 4883595 w 6293294"/>
              <a:gd name="connsiteY2272" fmla="*/ 1721358 h 5604001"/>
              <a:gd name="connsiteX2273" fmla="*/ 4506087 w 6293294"/>
              <a:gd name="connsiteY2273" fmla="*/ 1589786 h 5604001"/>
              <a:gd name="connsiteX2274" fmla="*/ 4502595 w 6293294"/>
              <a:gd name="connsiteY2274" fmla="*/ 1596708 h 5604001"/>
              <a:gd name="connsiteX2275" fmla="*/ 4467987 w 6293294"/>
              <a:gd name="connsiteY2275" fmla="*/ 1589786 h 5604001"/>
              <a:gd name="connsiteX2276" fmla="*/ 4412551 w 6293294"/>
              <a:gd name="connsiteY2276" fmla="*/ 1655572 h 5604001"/>
              <a:gd name="connsiteX2277" fmla="*/ 4419474 w 6293294"/>
              <a:gd name="connsiteY2277" fmla="*/ 1679829 h 5604001"/>
              <a:gd name="connsiteX2278" fmla="*/ 4377944 w 6293294"/>
              <a:gd name="connsiteY2278" fmla="*/ 1711008 h 5604001"/>
              <a:gd name="connsiteX2279" fmla="*/ 4388295 w 6293294"/>
              <a:gd name="connsiteY2279" fmla="*/ 1749108 h 5604001"/>
              <a:gd name="connsiteX2280" fmla="*/ 4353687 w 6293294"/>
              <a:gd name="connsiteY2280" fmla="*/ 1742186 h 5604001"/>
              <a:gd name="connsiteX2281" fmla="*/ 4308666 w 6293294"/>
              <a:gd name="connsiteY2281" fmla="*/ 1835658 h 5604001"/>
              <a:gd name="connsiteX2282" fmla="*/ 4298251 w 6293294"/>
              <a:gd name="connsiteY2282" fmla="*/ 1859915 h 5604001"/>
              <a:gd name="connsiteX2283" fmla="*/ 4350258 w 6293294"/>
              <a:gd name="connsiteY2283" fmla="*/ 1946529 h 5604001"/>
              <a:gd name="connsiteX2284" fmla="*/ 4402201 w 6293294"/>
              <a:gd name="connsiteY2284" fmla="*/ 2050415 h 5604001"/>
              <a:gd name="connsiteX2285" fmla="*/ 4298251 w 6293294"/>
              <a:gd name="connsiteY2285" fmla="*/ 1970723 h 5604001"/>
              <a:gd name="connsiteX2286" fmla="*/ 4260151 w 6293294"/>
              <a:gd name="connsiteY2286" fmla="*/ 1998472 h 5604001"/>
              <a:gd name="connsiteX2287" fmla="*/ 4218623 w 6293294"/>
              <a:gd name="connsiteY2287" fmla="*/ 1991551 h 5604001"/>
              <a:gd name="connsiteX2288" fmla="*/ 4163187 w 6293294"/>
              <a:gd name="connsiteY2288" fmla="*/ 2026158 h 5604001"/>
              <a:gd name="connsiteX2289" fmla="*/ 4128580 w 6293294"/>
              <a:gd name="connsiteY2289" fmla="*/ 2060829 h 5604001"/>
              <a:gd name="connsiteX2290" fmla="*/ 4093909 w 6293294"/>
              <a:gd name="connsiteY2290" fmla="*/ 2012315 h 5604001"/>
              <a:gd name="connsiteX2291" fmla="*/ 3979609 w 6293294"/>
              <a:gd name="connsiteY2291" fmla="*/ 1991551 h 5604001"/>
              <a:gd name="connsiteX2292" fmla="*/ 3889565 w 6293294"/>
              <a:gd name="connsiteY2292" fmla="*/ 2050415 h 5604001"/>
              <a:gd name="connsiteX2293" fmla="*/ 3841115 w 6293294"/>
              <a:gd name="connsiteY2293" fmla="*/ 2026158 h 5604001"/>
              <a:gd name="connsiteX2294" fmla="*/ 3757994 w 6293294"/>
              <a:gd name="connsiteY2294" fmla="*/ 2098929 h 5604001"/>
              <a:gd name="connsiteX2295" fmla="*/ 3664458 w 6293294"/>
              <a:gd name="connsiteY2295" fmla="*/ 2109280 h 5604001"/>
              <a:gd name="connsiteX2296" fmla="*/ 3515487 w 6293294"/>
              <a:gd name="connsiteY2296" fmla="*/ 2043493 h 5604001"/>
              <a:gd name="connsiteX2297" fmla="*/ 3376994 w 6293294"/>
              <a:gd name="connsiteY2297" fmla="*/ 2112772 h 5604001"/>
              <a:gd name="connsiteX2298" fmla="*/ 3560572 w 6293294"/>
              <a:gd name="connsiteY2298" fmla="*/ 1801051 h 5604001"/>
              <a:gd name="connsiteX2299" fmla="*/ 3584765 w 6293294"/>
              <a:gd name="connsiteY2299" fmla="*/ 1704086 h 5604001"/>
              <a:gd name="connsiteX2300" fmla="*/ 3640201 w 6293294"/>
              <a:gd name="connsiteY2300" fmla="*/ 1672908 h 5604001"/>
              <a:gd name="connsiteX2301" fmla="*/ 3712908 w 6293294"/>
              <a:gd name="connsiteY2301" fmla="*/ 1617472 h 5604001"/>
              <a:gd name="connsiteX2302" fmla="*/ 3733737 w 6293294"/>
              <a:gd name="connsiteY2302" fmla="*/ 1613980 h 5604001"/>
              <a:gd name="connsiteX2303" fmla="*/ 3775265 w 6293294"/>
              <a:gd name="connsiteY2303" fmla="*/ 1652080 h 5604001"/>
              <a:gd name="connsiteX2304" fmla="*/ 3861880 w 6293294"/>
              <a:gd name="connsiteY2304" fmla="*/ 1627886 h 5604001"/>
              <a:gd name="connsiteX2305" fmla="*/ 3906901 w 6293294"/>
              <a:gd name="connsiteY2305" fmla="*/ 1634808 h 5604001"/>
              <a:gd name="connsiteX2306" fmla="*/ 3938080 w 6293294"/>
              <a:gd name="connsiteY2306" fmla="*/ 1662493 h 5604001"/>
              <a:gd name="connsiteX2307" fmla="*/ 3996944 w 6293294"/>
              <a:gd name="connsiteY2307" fmla="*/ 1676337 h 5604001"/>
              <a:gd name="connsiteX2308" fmla="*/ 4041965 w 6293294"/>
              <a:gd name="connsiteY2308" fmla="*/ 1783715 h 5604001"/>
              <a:gd name="connsiteX2309" fmla="*/ 3990023 w 6293294"/>
              <a:gd name="connsiteY2309" fmla="*/ 1891093 h 5604001"/>
              <a:gd name="connsiteX2310" fmla="*/ 3986530 w 6293294"/>
              <a:gd name="connsiteY2310" fmla="*/ 1884172 h 5604001"/>
              <a:gd name="connsiteX2311" fmla="*/ 3955415 w 6293294"/>
              <a:gd name="connsiteY2311" fmla="*/ 1911858 h 5604001"/>
              <a:gd name="connsiteX2312" fmla="*/ 3830701 w 6293294"/>
              <a:gd name="connsiteY2312" fmla="*/ 1960372 h 5604001"/>
              <a:gd name="connsiteX2313" fmla="*/ 3660965 w 6293294"/>
              <a:gd name="connsiteY2313" fmla="*/ 2098929 h 5604001"/>
              <a:gd name="connsiteX2314" fmla="*/ 3955415 w 6293294"/>
              <a:gd name="connsiteY2314" fmla="*/ 1932623 h 5604001"/>
              <a:gd name="connsiteX2315" fmla="*/ 3983101 w 6293294"/>
              <a:gd name="connsiteY2315" fmla="*/ 1908429 h 5604001"/>
              <a:gd name="connsiteX2316" fmla="*/ 4253230 w 6293294"/>
              <a:gd name="connsiteY2316" fmla="*/ 1745615 h 5604001"/>
              <a:gd name="connsiteX2317" fmla="*/ 4301744 w 6293294"/>
              <a:gd name="connsiteY2317" fmla="*/ 1634808 h 5604001"/>
              <a:gd name="connsiteX2318" fmla="*/ 4339844 w 6293294"/>
              <a:gd name="connsiteY2318" fmla="*/ 1558608 h 5604001"/>
              <a:gd name="connsiteX2319" fmla="*/ 4506087 w 6293294"/>
              <a:gd name="connsiteY2319" fmla="*/ 1589786 h 5604001"/>
              <a:gd name="connsiteX2320" fmla="*/ 3016758 w 6293294"/>
              <a:gd name="connsiteY2320" fmla="*/ 1558608 h 5604001"/>
              <a:gd name="connsiteX2321" fmla="*/ 2975229 w 6293294"/>
              <a:gd name="connsiteY2321" fmla="*/ 1620965 h 5604001"/>
              <a:gd name="connsiteX2322" fmla="*/ 3009837 w 6293294"/>
              <a:gd name="connsiteY2322" fmla="*/ 1662493 h 5604001"/>
              <a:gd name="connsiteX2323" fmla="*/ 2968308 w 6293294"/>
              <a:gd name="connsiteY2323" fmla="*/ 1769872 h 5604001"/>
              <a:gd name="connsiteX2324" fmla="*/ 3034094 w 6293294"/>
              <a:gd name="connsiteY2324" fmla="*/ 1821815 h 5604001"/>
              <a:gd name="connsiteX2325" fmla="*/ 2968308 w 6293294"/>
              <a:gd name="connsiteY2325" fmla="*/ 1925701 h 5604001"/>
              <a:gd name="connsiteX2326" fmla="*/ 3068701 w 6293294"/>
              <a:gd name="connsiteY2326" fmla="*/ 1991551 h 5604001"/>
              <a:gd name="connsiteX2327" fmla="*/ 3068701 w 6293294"/>
              <a:gd name="connsiteY2327" fmla="*/ 2053908 h 5604001"/>
              <a:gd name="connsiteX2328" fmla="*/ 3120644 w 6293294"/>
              <a:gd name="connsiteY2328" fmla="*/ 2137029 h 5604001"/>
              <a:gd name="connsiteX2329" fmla="*/ 3113722 w 6293294"/>
              <a:gd name="connsiteY2329" fmla="*/ 2182051 h 5604001"/>
              <a:gd name="connsiteX2330" fmla="*/ 3228022 w 6293294"/>
              <a:gd name="connsiteY2330" fmla="*/ 2296351 h 5604001"/>
              <a:gd name="connsiteX2331" fmla="*/ 3183001 w 6293294"/>
              <a:gd name="connsiteY2331" fmla="*/ 2334451 h 5604001"/>
              <a:gd name="connsiteX2332" fmla="*/ 3200337 w 6293294"/>
              <a:gd name="connsiteY2332" fmla="*/ 2334451 h 5604001"/>
              <a:gd name="connsiteX2333" fmla="*/ 3269615 w 6293294"/>
              <a:gd name="connsiteY2333" fmla="*/ 2282444 h 5604001"/>
              <a:gd name="connsiteX2334" fmla="*/ 3515487 w 6293294"/>
              <a:gd name="connsiteY2334" fmla="*/ 2074672 h 5604001"/>
              <a:gd name="connsiteX2335" fmla="*/ 3626358 w 6293294"/>
              <a:gd name="connsiteY2335" fmla="*/ 2133537 h 5604001"/>
              <a:gd name="connsiteX2336" fmla="*/ 3695637 w 6293294"/>
              <a:gd name="connsiteY2336" fmla="*/ 2133537 h 5604001"/>
              <a:gd name="connsiteX2337" fmla="*/ 3699065 w 6293294"/>
              <a:gd name="connsiteY2337" fmla="*/ 2185480 h 5604001"/>
              <a:gd name="connsiteX2338" fmla="*/ 3671380 w 6293294"/>
              <a:gd name="connsiteY2338" fmla="*/ 2216658 h 5604001"/>
              <a:gd name="connsiteX2339" fmla="*/ 3692144 w 6293294"/>
              <a:gd name="connsiteY2339" fmla="*/ 2265172 h 5604001"/>
              <a:gd name="connsiteX2340" fmla="*/ 3733737 w 6293294"/>
              <a:gd name="connsiteY2340" fmla="*/ 2362137 h 5604001"/>
              <a:gd name="connsiteX2341" fmla="*/ 3650615 w 6293294"/>
              <a:gd name="connsiteY2341" fmla="*/ 2417572 h 5604001"/>
              <a:gd name="connsiteX2342" fmla="*/ 3564001 w 6293294"/>
              <a:gd name="connsiteY2342" fmla="*/ 2417572 h 5604001"/>
              <a:gd name="connsiteX2343" fmla="*/ 3532822 w 6293294"/>
              <a:gd name="connsiteY2343" fmla="*/ 2427923 h 5604001"/>
              <a:gd name="connsiteX2344" fmla="*/ 3487801 w 6293294"/>
              <a:gd name="connsiteY2344" fmla="*/ 2483358 h 5604001"/>
              <a:gd name="connsiteX2345" fmla="*/ 3397758 w 6293294"/>
              <a:gd name="connsiteY2345" fmla="*/ 2521458 h 5604001"/>
              <a:gd name="connsiteX2346" fmla="*/ 3331972 w 6293294"/>
              <a:gd name="connsiteY2346" fmla="*/ 2504123 h 5604001"/>
              <a:gd name="connsiteX2347" fmla="*/ 3314637 w 6293294"/>
              <a:gd name="connsiteY2347" fmla="*/ 2511044 h 5604001"/>
              <a:gd name="connsiteX2348" fmla="*/ 3279965 w 6293294"/>
              <a:gd name="connsiteY2348" fmla="*/ 2594166 h 5604001"/>
              <a:gd name="connsiteX2349" fmla="*/ 3144901 w 6293294"/>
              <a:gd name="connsiteY2349" fmla="*/ 2694623 h 5604001"/>
              <a:gd name="connsiteX2350" fmla="*/ 3037522 w 6293294"/>
              <a:gd name="connsiteY2350" fmla="*/ 2649601 h 5604001"/>
              <a:gd name="connsiteX2351" fmla="*/ 2930208 w 6293294"/>
              <a:gd name="connsiteY2351" fmla="*/ 2691194 h 5604001"/>
              <a:gd name="connsiteX2352" fmla="*/ 2885122 w 6293294"/>
              <a:gd name="connsiteY2352" fmla="*/ 2673858 h 5604001"/>
              <a:gd name="connsiteX2353" fmla="*/ 2871280 w 6293294"/>
              <a:gd name="connsiteY2353" fmla="*/ 2673858 h 5604001"/>
              <a:gd name="connsiteX2354" fmla="*/ 2867851 w 6293294"/>
              <a:gd name="connsiteY2354" fmla="*/ 2684209 h 5604001"/>
              <a:gd name="connsiteX2355" fmla="*/ 2878201 w 6293294"/>
              <a:gd name="connsiteY2355" fmla="*/ 2705037 h 5604001"/>
              <a:gd name="connsiteX2356" fmla="*/ 2881694 w 6293294"/>
              <a:gd name="connsiteY2356" fmla="*/ 2722309 h 5604001"/>
              <a:gd name="connsiteX2357" fmla="*/ 2788158 w 6293294"/>
              <a:gd name="connsiteY2357" fmla="*/ 2850515 h 5604001"/>
              <a:gd name="connsiteX2358" fmla="*/ 2798572 w 6293294"/>
              <a:gd name="connsiteY2358" fmla="*/ 2881630 h 5604001"/>
              <a:gd name="connsiteX2359" fmla="*/ 2628837 w 6293294"/>
              <a:gd name="connsiteY2359" fmla="*/ 2961323 h 5604001"/>
              <a:gd name="connsiteX2360" fmla="*/ 2608072 w 6293294"/>
              <a:gd name="connsiteY2360" fmla="*/ 3009837 h 5604001"/>
              <a:gd name="connsiteX2361" fmla="*/ 2504186 w 6293294"/>
              <a:gd name="connsiteY2361" fmla="*/ 3061780 h 5604001"/>
              <a:gd name="connsiteX2362" fmla="*/ 2396808 w 6293294"/>
              <a:gd name="connsiteY2362" fmla="*/ 2982087 h 5604001"/>
              <a:gd name="connsiteX2363" fmla="*/ 2382964 w 6293294"/>
              <a:gd name="connsiteY2363" fmla="*/ 2940558 h 5604001"/>
              <a:gd name="connsiteX2364" fmla="*/ 2369058 w 6293294"/>
              <a:gd name="connsiteY2364" fmla="*/ 2937066 h 5604001"/>
              <a:gd name="connsiteX2365" fmla="*/ 2265172 w 6293294"/>
              <a:gd name="connsiteY2365" fmla="*/ 2961323 h 5604001"/>
              <a:gd name="connsiteX2366" fmla="*/ 2126615 w 6293294"/>
              <a:gd name="connsiteY2366" fmla="*/ 2892044 h 5604001"/>
              <a:gd name="connsiteX2367" fmla="*/ 2119694 w 6293294"/>
              <a:gd name="connsiteY2367" fmla="*/ 2864358 h 5604001"/>
              <a:gd name="connsiteX2368" fmla="*/ 2161286 w 6293294"/>
              <a:gd name="connsiteY2368" fmla="*/ 2791587 h 5604001"/>
              <a:gd name="connsiteX2369" fmla="*/ 2112772 w 6293294"/>
              <a:gd name="connsiteY2369" fmla="*/ 2753487 h 5604001"/>
              <a:gd name="connsiteX2370" fmla="*/ 2057337 w 6293294"/>
              <a:gd name="connsiteY2370" fmla="*/ 2649601 h 5604001"/>
              <a:gd name="connsiteX2371" fmla="*/ 2057337 w 6293294"/>
              <a:gd name="connsiteY2371" fmla="*/ 2632266 h 5604001"/>
              <a:gd name="connsiteX2372" fmla="*/ 2085086 w 6293294"/>
              <a:gd name="connsiteY2372" fmla="*/ 2566480 h 5604001"/>
              <a:gd name="connsiteX2373" fmla="*/ 2105851 w 6293294"/>
              <a:gd name="connsiteY2373" fmla="*/ 2538794 h 5604001"/>
              <a:gd name="connsiteX2374" fmla="*/ 2126615 w 6293294"/>
              <a:gd name="connsiteY2374" fmla="*/ 2535301 h 5604001"/>
              <a:gd name="connsiteX2375" fmla="*/ 2254758 w 6293294"/>
              <a:gd name="connsiteY2375" fmla="*/ 2562987 h 5604001"/>
              <a:gd name="connsiteX2376" fmla="*/ 2324037 w 6293294"/>
              <a:gd name="connsiteY2376" fmla="*/ 2542223 h 5604001"/>
              <a:gd name="connsiteX2377" fmla="*/ 2369058 w 6293294"/>
              <a:gd name="connsiteY2377" fmla="*/ 2566480 h 5604001"/>
              <a:gd name="connsiteX2378" fmla="*/ 2691194 w 6293294"/>
              <a:gd name="connsiteY2378" fmla="*/ 2666937 h 5604001"/>
              <a:gd name="connsiteX2379" fmla="*/ 2985580 w 6293294"/>
              <a:gd name="connsiteY2379" fmla="*/ 2590737 h 5604001"/>
              <a:gd name="connsiteX2380" fmla="*/ 2985580 w 6293294"/>
              <a:gd name="connsiteY2380" fmla="*/ 2587244 h 5604001"/>
              <a:gd name="connsiteX2381" fmla="*/ 2971737 w 6293294"/>
              <a:gd name="connsiteY2381" fmla="*/ 2587244 h 5604001"/>
              <a:gd name="connsiteX2382" fmla="*/ 3092958 w 6293294"/>
              <a:gd name="connsiteY2382" fmla="*/ 2531872 h 5604001"/>
              <a:gd name="connsiteX2383" fmla="*/ 3086037 w 6293294"/>
              <a:gd name="connsiteY2383" fmla="*/ 2497201 h 5604001"/>
              <a:gd name="connsiteX2384" fmla="*/ 3113722 w 6293294"/>
              <a:gd name="connsiteY2384" fmla="*/ 2459101 h 5604001"/>
              <a:gd name="connsiteX2385" fmla="*/ 3148394 w 6293294"/>
              <a:gd name="connsiteY2385" fmla="*/ 2400237 h 5604001"/>
              <a:gd name="connsiteX2386" fmla="*/ 3148394 w 6293294"/>
              <a:gd name="connsiteY2386" fmla="*/ 2334451 h 5604001"/>
              <a:gd name="connsiteX2387" fmla="*/ 3086037 w 6293294"/>
              <a:gd name="connsiteY2387" fmla="*/ 2247837 h 5604001"/>
              <a:gd name="connsiteX2388" fmla="*/ 3110294 w 6293294"/>
              <a:gd name="connsiteY2388" fmla="*/ 2209737 h 5604001"/>
              <a:gd name="connsiteX2389" fmla="*/ 3082544 w 6293294"/>
              <a:gd name="connsiteY2389" fmla="*/ 2157794 h 5604001"/>
              <a:gd name="connsiteX2390" fmla="*/ 3044444 w 6293294"/>
              <a:gd name="connsiteY2390" fmla="*/ 2223580 h 5604001"/>
              <a:gd name="connsiteX2391" fmla="*/ 3051429 w 6293294"/>
              <a:gd name="connsiteY2391" fmla="*/ 2230501 h 5604001"/>
              <a:gd name="connsiteX2392" fmla="*/ 3079115 w 6293294"/>
              <a:gd name="connsiteY2392" fmla="*/ 2188972 h 5604001"/>
              <a:gd name="connsiteX2393" fmla="*/ 3082544 w 6293294"/>
              <a:gd name="connsiteY2393" fmla="*/ 2202815 h 5604001"/>
              <a:gd name="connsiteX2394" fmla="*/ 3075622 w 6293294"/>
              <a:gd name="connsiteY2394" fmla="*/ 2233994 h 5604001"/>
              <a:gd name="connsiteX2395" fmla="*/ 3082544 w 6293294"/>
              <a:gd name="connsiteY2395" fmla="*/ 2244344 h 5604001"/>
              <a:gd name="connsiteX2396" fmla="*/ 3016758 w 6293294"/>
              <a:gd name="connsiteY2396" fmla="*/ 2227072 h 5604001"/>
              <a:gd name="connsiteX2397" fmla="*/ 2985580 w 6293294"/>
              <a:gd name="connsiteY2397" fmla="*/ 2213229 h 5604001"/>
              <a:gd name="connsiteX2398" fmla="*/ 2985580 w 6293294"/>
              <a:gd name="connsiteY2398" fmla="*/ 2192401 h 5604001"/>
              <a:gd name="connsiteX2399" fmla="*/ 3016758 w 6293294"/>
              <a:gd name="connsiteY2399" fmla="*/ 2213229 h 5604001"/>
              <a:gd name="connsiteX2400" fmla="*/ 3009837 w 6293294"/>
              <a:gd name="connsiteY2400" fmla="*/ 2192401 h 5604001"/>
              <a:gd name="connsiteX2401" fmla="*/ 3041015 w 6293294"/>
              <a:gd name="connsiteY2401" fmla="*/ 2164715 h 5604001"/>
              <a:gd name="connsiteX2402" fmla="*/ 3051429 w 6293294"/>
              <a:gd name="connsiteY2402" fmla="*/ 2171637 h 5604001"/>
              <a:gd name="connsiteX2403" fmla="*/ 3072194 w 6293294"/>
              <a:gd name="connsiteY2403" fmla="*/ 2112772 h 5604001"/>
              <a:gd name="connsiteX2404" fmla="*/ 3054858 w 6293294"/>
              <a:gd name="connsiteY2404" fmla="*/ 2053908 h 5604001"/>
              <a:gd name="connsiteX2405" fmla="*/ 3027172 w 6293294"/>
              <a:gd name="connsiteY2405" fmla="*/ 2119694 h 5604001"/>
              <a:gd name="connsiteX2406" fmla="*/ 3034094 w 6293294"/>
              <a:gd name="connsiteY2406" fmla="*/ 2126615 h 5604001"/>
              <a:gd name="connsiteX2407" fmla="*/ 3047937 w 6293294"/>
              <a:gd name="connsiteY2407" fmla="*/ 2102358 h 5604001"/>
              <a:gd name="connsiteX2408" fmla="*/ 3047937 w 6293294"/>
              <a:gd name="connsiteY2408" fmla="*/ 2147380 h 5604001"/>
              <a:gd name="connsiteX2409" fmla="*/ 3030601 w 6293294"/>
              <a:gd name="connsiteY2409" fmla="*/ 2140458 h 5604001"/>
              <a:gd name="connsiteX2410" fmla="*/ 2992501 w 6293294"/>
              <a:gd name="connsiteY2410" fmla="*/ 2185480 h 5604001"/>
              <a:gd name="connsiteX2411" fmla="*/ 2982151 w 6293294"/>
              <a:gd name="connsiteY2411" fmla="*/ 2147380 h 5604001"/>
              <a:gd name="connsiteX2412" fmla="*/ 2968308 w 6293294"/>
              <a:gd name="connsiteY2412" fmla="*/ 2161223 h 5604001"/>
              <a:gd name="connsiteX2413" fmla="*/ 2964815 w 6293294"/>
              <a:gd name="connsiteY2413" fmla="*/ 2216658 h 5604001"/>
              <a:gd name="connsiteX2414" fmla="*/ 2971737 w 6293294"/>
              <a:gd name="connsiteY2414" fmla="*/ 2240915 h 5604001"/>
              <a:gd name="connsiteX2415" fmla="*/ 2954401 w 6293294"/>
              <a:gd name="connsiteY2415" fmla="*/ 2247837 h 5604001"/>
              <a:gd name="connsiteX2416" fmla="*/ 2964815 w 6293294"/>
              <a:gd name="connsiteY2416" fmla="*/ 2202815 h 5604001"/>
              <a:gd name="connsiteX2417" fmla="*/ 2895537 w 6293294"/>
              <a:gd name="connsiteY2417" fmla="*/ 2119694 h 5604001"/>
              <a:gd name="connsiteX2418" fmla="*/ 2829751 w 6293294"/>
              <a:gd name="connsiteY2418" fmla="*/ 2130044 h 5604001"/>
              <a:gd name="connsiteX2419" fmla="*/ 2819337 w 6293294"/>
              <a:gd name="connsiteY2419" fmla="*/ 2085023 h 5604001"/>
              <a:gd name="connsiteX2420" fmla="*/ 2687701 w 6293294"/>
              <a:gd name="connsiteY2420" fmla="*/ 2012315 h 5604001"/>
              <a:gd name="connsiteX2421" fmla="*/ 2663508 w 6293294"/>
              <a:gd name="connsiteY2421" fmla="*/ 1929193 h 5604001"/>
              <a:gd name="connsiteX2422" fmla="*/ 2684272 w 6293294"/>
              <a:gd name="connsiteY2422" fmla="*/ 1939608 h 5604001"/>
              <a:gd name="connsiteX2423" fmla="*/ 2698115 w 6293294"/>
              <a:gd name="connsiteY2423" fmla="*/ 1922272 h 5604001"/>
              <a:gd name="connsiteX2424" fmla="*/ 2670429 w 6293294"/>
              <a:gd name="connsiteY2424" fmla="*/ 1887601 h 5604001"/>
              <a:gd name="connsiteX2425" fmla="*/ 2680780 w 6293294"/>
              <a:gd name="connsiteY2425" fmla="*/ 1866837 h 5604001"/>
              <a:gd name="connsiteX2426" fmla="*/ 2711958 w 6293294"/>
              <a:gd name="connsiteY2426" fmla="*/ 1936115 h 5604001"/>
              <a:gd name="connsiteX2427" fmla="*/ 2722372 w 6293294"/>
              <a:gd name="connsiteY2427" fmla="*/ 1936115 h 5604001"/>
              <a:gd name="connsiteX2428" fmla="*/ 2722372 w 6293294"/>
              <a:gd name="connsiteY2428" fmla="*/ 1880680 h 5604001"/>
              <a:gd name="connsiteX2429" fmla="*/ 2739708 w 6293294"/>
              <a:gd name="connsiteY2429" fmla="*/ 1839151 h 5604001"/>
              <a:gd name="connsiteX2430" fmla="*/ 2743137 w 6293294"/>
              <a:gd name="connsiteY2430" fmla="*/ 1873758 h 5604001"/>
              <a:gd name="connsiteX2431" fmla="*/ 2739708 w 6293294"/>
              <a:gd name="connsiteY2431" fmla="*/ 1901508 h 5604001"/>
              <a:gd name="connsiteX2432" fmla="*/ 2729294 w 6293294"/>
              <a:gd name="connsiteY2432" fmla="*/ 1932623 h 5604001"/>
              <a:gd name="connsiteX2433" fmla="*/ 2743137 w 6293294"/>
              <a:gd name="connsiteY2433" fmla="*/ 1946529 h 5604001"/>
              <a:gd name="connsiteX2434" fmla="*/ 2770886 w 6293294"/>
              <a:gd name="connsiteY2434" fmla="*/ 1873758 h 5604001"/>
              <a:gd name="connsiteX2435" fmla="*/ 2781237 w 6293294"/>
              <a:gd name="connsiteY2435" fmla="*/ 1911858 h 5604001"/>
              <a:gd name="connsiteX2436" fmla="*/ 2795080 w 6293294"/>
              <a:gd name="connsiteY2436" fmla="*/ 1911858 h 5604001"/>
              <a:gd name="connsiteX2437" fmla="*/ 2795080 w 6293294"/>
              <a:gd name="connsiteY2437" fmla="*/ 1887601 h 5604001"/>
              <a:gd name="connsiteX2438" fmla="*/ 2815908 w 6293294"/>
              <a:gd name="connsiteY2438" fmla="*/ 1891093 h 5604001"/>
              <a:gd name="connsiteX2439" fmla="*/ 2819337 w 6293294"/>
              <a:gd name="connsiteY2439" fmla="*/ 1877251 h 5604001"/>
              <a:gd name="connsiteX2440" fmla="*/ 2784729 w 6293294"/>
              <a:gd name="connsiteY2440" fmla="*/ 1839151 h 5604001"/>
              <a:gd name="connsiteX2441" fmla="*/ 2767394 w 6293294"/>
              <a:gd name="connsiteY2441" fmla="*/ 1852993 h 5604001"/>
              <a:gd name="connsiteX2442" fmla="*/ 2750058 w 6293294"/>
              <a:gd name="connsiteY2442" fmla="*/ 1818386 h 5604001"/>
              <a:gd name="connsiteX2443" fmla="*/ 2739708 w 6293294"/>
              <a:gd name="connsiteY2443" fmla="*/ 1766380 h 5604001"/>
              <a:gd name="connsiteX2444" fmla="*/ 2677351 w 6293294"/>
              <a:gd name="connsiteY2444" fmla="*/ 1735201 h 5604001"/>
              <a:gd name="connsiteX2445" fmla="*/ 2680780 w 6293294"/>
              <a:gd name="connsiteY2445" fmla="*/ 1735201 h 5604001"/>
              <a:gd name="connsiteX2446" fmla="*/ 2663508 w 6293294"/>
              <a:gd name="connsiteY2446" fmla="*/ 1735201 h 5604001"/>
              <a:gd name="connsiteX2447" fmla="*/ 2663508 w 6293294"/>
              <a:gd name="connsiteY2447" fmla="*/ 1700593 h 5604001"/>
              <a:gd name="connsiteX2448" fmla="*/ 2680780 w 6293294"/>
              <a:gd name="connsiteY2448" fmla="*/ 1690180 h 5604001"/>
              <a:gd name="connsiteX2449" fmla="*/ 2705037 w 6293294"/>
              <a:gd name="connsiteY2449" fmla="*/ 1711008 h 5604001"/>
              <a:gd name="connsiteX2450" fmla="*/ 2715451 w 6293294"/>
              <a:gd name="connsiteY2450" fmla="*/ 1693672 h 5604001"/>
              <a:gd name="connsiteX2451" fmla="*/ 2680780 w 6293294"/>
              <a:gd name="connsiteY2451" fmla="*/ 1665986 h 5604001"/>
              <a:gd name="connsiteX2452" fmla="*/ 2642680 w 6293294"/>
              <a:gd name="connsiteY2452" fmla="*/ 1704086 h 5604001"/>
              <a:gd name="connsiteX2453" fmla="*/ 2666937 w 6293294"/>
              <a:gd name="connsiteY2453" fmla="*/ 1745615 h 5604001"/>
              <a:gd name="connsiteX2454" fmla="*/ 2660015 w 6293294"/>
              <a:gd name="connsiteY2454" fmla="*/ 1776793 h 5604001"/>
              <a:gd name="connsiteX2455" fmla="*/ 2691194 w 6293294"/>
              <a:gd name="connsiteY2455" fmla="*/ 1821815 h 5604001"/>
              <a:gd name="connsiteX2456" fmla="*/ 2711958 w 6293294"/>
              <a:gd name="connsiteY2456" fmla="*/ 1804480 h 5604001"/>
              <a:gd name="connsiteX2457" fmla="*/ 2687701 w 6293294"/>
              <a:gd name="connsiteY2457" fmla="*/ 1783715 h 5604001"/>
              <a:gd name="connsiteX2458" fmla="*/ 2687701 w 6293294"/>
              <a:gd name="connsiteY2458" fmla="*/ 1762951 h 5604001"/>
              <a:gd name="connsiteX2459" fmla="*/ 2698115 w 6293294"/>
              <a:gd name="connsiteY2459" fmla="*/ 1762951 h 5604001"/>
              <a:gd name="connsiteX2460" fmla="*/ 2739708 w 6293294"/>
              <a:gd name="connsiteY2460" fmla="*/ 1814893 h 5604001"/>
              <a:gd name="connsiteX2461" fmla="*/ 2701608 w 6293294"/>
              <a:gd name="connsiteY2461" fmla="*/ 1856486 h 5604001"/>
              <a:gd name="connsiteX2462" fmla="*/ 2680780 w 6293294"/>
              <a:gd name="connsiteY2462" fmla="*/ 1846072 h 5604001"/>
              <a:gd name="connsiteX2463" fmla="*/ 2646172 w 6293294"/>
              <a:gd name="connsiteY2463" fmla="*/ 1908429 h 5604001"/>
              <a:gd name="connsiteX2464" fmla="*/ 2542286 w 6293294"/>
              <a:gd name="connsiteY2464" fmla="*/ 1884172 h 5604001"/>
              <a:gd name="connsiteX2465" fmla="*/ 2528380 w 6293294"/>
              <a:gd name="connsiteY2465" fmla="*/ 1884172 h 5604001"/>
              <a:gd name="connsiteX2466" fmla="*/ 2566480 w 6293294"/>
              <a:gd name="connsiteY2466" fmla="*/ 1794129 h 5604001"/>
              <a:gd name="connsiteX2467" fmla="*/ 2552637 w 6293294"/>
              <a:gd name="connsiteY2467" fmla="*/ 1787208 h 5604001"/>
              <a:gd name="connsiteX2468" fmla="*/ 2538794 w 6293294"/>
              <a:gd name="connsiteY2468" fmla="*/ 1797558 h 5604001"/>
              <a:gd name="connsiteX2469" fmla="*/ 2566480 w 6293294"/>
              <a:gd name="connsiteY2469" fmla="*/ 1693672 h 5604001"/>
              <a:gd name="connsiteX2470" fmla="*/ 2649601 w 6293294"/>
              <a:gd name="connsiteY2470" fmla="*/ 1610551 h 5604001"/>
              <a:gd name="connsiteX2471" fmla="*/ 2750058 w 6293294"/>
              <a:gd name="connsiteY2471" fmla="*/ 1679829 h 5604001"/>
              <a:gd name="connsiteX2472" fmla="*/ 2743137 w 6293294"/>
              <a:gd name="connsiteY2472" fmla="*/ 1707515 h 5604001"/>
              <a:gd name="connsiteX2473" fmla="*/ 2781237 w 6293294"/>
              <a:gd name="connsiteY2473" fmla="*/ 1790637 h 5604001"/>
              <a:gd name="connsiteX2474" fmla="*/ 2805494 w 6293294"/>
              <a:gd name="connsiteY2474" fmla="*/ 1742186 h 5604001"/>
              <a:gd name="connsiteX2475" fmla="*/ 2788158 w 6293294"/>
              <a:gd name="connsiteY2475" fmla="*/ 1676337 h 5604001"/>
              <a:gd name="connsiteX2476" fmla="*/ 2760472 w 6293294"/>
              <a:gd name="connsiteY2476" fmla="*/ 1672908 h 5604001"/>
              <a:gd name="connsiteX2477" fmla="*/ 2767394 w 6293294"/>
              <a:gd name="connsiteY2477" fmla="*/ 1665986 h 5604001"/>
              <a:gd name="connsiteX2478" fmla="*/ 2756980 w 6293294"/>
              <a:gd name="connsiteY2478" fmla="*/ 1648651 h 5604001"/>
              <a:gd name="connsiteX2479" fmla="*/ 2860929 w 6293294"/>
              <a:gd name="connsiteY2479" fmla="*/ 1551686 h 5604001"/>
              <a:gd name="connsiteX2480" fmla="*/ 2902458 w 6293294"/>
              <a:gd name="connsiteY2480" fmla="*/ 1568958 h 5604001"/>
              <a:gd name="connsiteX2481" fmla="*/ 2940558 w 6293294"/>
              <a:gd name="connsiteY2481" fmla="*/ 1548193 h 5604001"/>
              <a:gd name="connsiteX2482" fmla="*/ 2982151 w 6293294"/>
              <a:gd name="connsiteY2482" fmla="*/ 1541272 h 5604001"/>
              <a:gd name="connsiteX2483" fmla="*/ 3016758 w 6293294"/>
              <a:gd name="connsiteY2483" fmla="*/ 1558608 h 5604001"/>
              <a:gd name="connsiteX2484" fmla="*/ 2635758 w 6293294"/>
              <a:gd name="connsiteY2484" fmla="*/ 1600137 h 5604001"/>
              <a:gd name="connsiteX2485" fmla="*/ 2563051 w 6293294"/>
              <a:gd name="connsiteY2485" fmla="*/ 1665986 h 5604001"/>
              <a:gd name="connsiteX2486" fmla="*/ 2504186 w 6293294"/>
              <a:gd name="connsiteY2486" fmla="*/ 1780286 h 5604001"/>
              <a:gd name="connsiteX2487" fmla="*/ 2504186 w 6293294"/>
              <a:gd name="connsiteY2487" fmla="*/ 1859915 h 5604001"/>
              <a:gd name="connsiteX2488" fmla="*/ 2400237 w 6293294"/>
              <a:gd name="connsiteY2488" fmla="*/ 1956880 h 5604001"/>
              <a:gd name="connsiteX2489" fmla="*/ 2445258 w 6293294"/>
              <a:gd name="connsiteY2489" fmla="*/ 2074672 h 5604001"/>
              <a:gd name="connsiteX2490" fmla="*/ 2410651 w 6293294"/>
              <a:gd name="connsiteY2490" fmla="*/ 2143951 h 5604001"/>
              <a:gd name="connsiteX2491" fmla="*/ 2469515 w 6293294"/>
              <a:gd name="connsiteY2491" fmla="*/ 2074672 h 5604001"/>
              <a:gd name="connsiteX2492" fmla="*/ 2424494 w 6293294"/>
              <a:gd name="connsiteY2492" fmla="*/ 1963801 h 5604001"/>
              <a:gd name="connsiteX2493" fmla="*/ 2427986 w 6293294"/>
              <a:gd name="connsiteY2493" fmla="*/ 1946529 h 5604001"/>
              <a:gd name="connsiteX2494" fmla="*/ 2514537 w 6293294"/>
              <a:gd name="connsiteY2494" fmla="*/ 1904937 h 5604001"/>
              <a:gd name="connsiteX2495" fmla="*/ 2552637 w 6293294"/>
              <a:gd name="connsiteY2495" fmla="*/ 1901508 h 5604001"/>
              <a:gd name="connsiteX2496" fmla="*/ 2625408 w 6293294"/>
              <a:gd name="connsiteY2496" fmla="*/ 1925701 h 5604001"/>
              <a:gd name="connsiteX2497" fmla="*/ 2680780 w 6293294"/>
              <a:gd name="connsiteY2497" fmla="*/ 2040001 h 5604001"/>
              <a:gd name="connsiteX2498" fmla="*/ 2739708 w 6293294"/>
              <a:gd name="connsiteY2498" fmla="*/ 2046923 h 5604001"/>
              <a:gd name="connsiteX2499" fmla="*/ 2798572 w 6293294"/>
              <a:gd name="connsiteY2499" fmla="*/ 2098929 h 5604001"/>
              <a:gd name="connsiteX2500" fmla="*/ 2829751 w 6293294"/>
              <a:gd name="connsiteY2500" fmla="*/ 2154301 h 5604001"/>
              <a:gd name="connsiteX2501" fmla="*/ 2888615 w 6293294"/>
              <a:gd name="connsiteY2501" fmla="*/ 2143951 h 5604001"/>
              <a:gd name="connsiteX2502" fmla="*/ 2940558 w 6293294"/>
              <a:gd name="connsiteY2502" fmla="*/ 2199323 h 5604001"/>
              <a:gd name="connsiteX2503" fmla="*/ 2878201 w 6293294"/>
              <a:gd name="connsiteY2503" fmla="*/ 2296351 h 5604001"/>
              <a:gd name="connsiteX2504" fmla="*/ 2885122 w 6293294"/>
              <a:gd name="connsiteY2504" fmla="*/ 2299780 h 5604001"/>
              <a:gd name="connsiteX2505" fmla="*/ 3013329 w 6293294"/>
              <a:gd name="connsiteY2505" fmla="*/ 2247837 h 5604001"/>
              <a:gd name="connsiteX2506" fmla="*/ 3120644 w 6293294"/>
              <a:gd name="connsiteY2506" fmla="*/ 2365566 h 5604001"/>
              <a:gd name="connsiteX2507" fmla="*/ 3054858 w 6293294"/>
              <a:gd name="connsiteY2507" fmla="*/ 2493772 h 5604001"/>
              <a:gd name="connsiteX2508" fmla="*/ 3065272 w 6293294"/>
              <a:gd name="connsiteY2508" fmla="*/ 2528380 h 5604001"/>
              <a:gd name="connsiteX2509" fmla="*/ 2978658 w 6293294"/>
              <a:gd name="connsiteY2509" fmla="*/ 2569972 h 5604001"/>
              <a:gd name="connsiteX2510" fmla="*/ 2888615 w 6293294"/>
              <a:gd name="connsiteY2510" fmla="*/ 2500694 h 5604001"/>
              <a:gd name="connsiteX2511" fmla="*/ 2781237 w 6293294"/>
              <a:gd name="connsiteY2511" fmla="*/ 2389823 h 5604001"/>
              <a:gd name="connsiteX2512" fmla="*/ 2784729 w 6293294"/>
              <a:gd name="connsiteY2512" fmla="*/ 2365566 h 5604001"/>
              <a:gd name="connsiteX2513" fmla="*/ 2614994 w 6293294"/>
              <a:gd name="connsiteY2513" fmla="*/ 2279015 h 5604001"/>
              <a:gd name="connsiteX2514" fmla="*/ 2483358 w 6293294"/>
              <a:gd name="connsiteY2514" fmla="*/ 2157794 h 5604001"/>
              <a:gd name="connsiteX2515" fmla="*/ 2417572 w 6293294"/>
              <a:gd name="connsiteY2515" fmla="*/ 2168144 h 5604001"/>
              <a:gd name="connsiteX2516" fmla="*/ 2369058 w 6293294"/>
              <a:gd name="connsiteY2516" fmla="*/ 2126615 h 5604001"/>
              <a:gd name="connsiteX2517" fmla="*/ 2306764 w 6293294"/>
              <a:gd name="connsiteY2517" fmla="*/ 2109280 h 5604001"/>
              <a:gd name="connsiteX2518" fmla="*/ 2272094 w 6293294"/>
              <a:gd name="connsiteY2518" fmla="*/ 2050415 h 5604001"/>
              <a:gd name="connsiteX2519" fmla="*/ 2272094 w 6293294"/>
              <a:gd name="connsiteY2519" fmla="*/ 1960372 h 5604001"/>
              <a:gd name="connsiteX2520" fmla="*/ 2372551 w 6293294"/>
              <a:gd name="connsiteY2520" fmla="*/ 1960372 h 5604001"/>
              <a:gd name="connsiteX2521" fmla="*/ 2272094 w 6293294"/>
              <a:gd name="connsiteY2521" fmla="*/ 1949958 h 5604001"/>
              <a:gd name="connsiteX2522" fmla="*/ 2275586 w 6293294"/>
              <a:gd name="connsiteY2522" fmla="*/ 1901508 h 5604001"/>
              <a:gd name="connsiteX2523" fmla="*/ 2299843 w 6293294"/>
              <a:gd name="connsiteY2523" fmla="*/ 1911858 h 5604001"/>
              <a:gd name="connsiteX2524" fmla="*/ 2275586 w 6293294"/>
              <a:gd name="connsiteY2524" fmla="*/ 1891093 h 5604001"/>
              <a:gd name="connsiteX2525" fmla="*/ 2285937 w 6293294"/>
              <a:gd name="connsiteY2525" fmla="*/ 1842580 h 5604001"/>
              <a:gd name="connsiteX2526" fmla="*/ 2583815 w 6293294"/>
              <a:gd name="connsiteY2526" fmla="*/ 1565529 h 5604001"/>
              <a:gd name="connsiteX2527" fmla="*/ 2608072 w 6293294"/>
              <a:gd name="connsiteY2527" fmla="*/ 1537780 h 5604001"/>
              <a:gd name="connsiteX2528" fmla="*/ 2635758 w 6293294"/>
              <a:gd name="connsiteY2528" fmla="*/ 1600137 h 5604001"/>
              <a:gd name="connsiteX2529" fmla="*/ 4900930 w 6293294"/>
              <a:gd name="connsiteY2529" fmla="*/ 1787208 h 5604001"/>
              <a:gd name="connsiteX2530" fmla="*/ 5015230 w 6293294"/>
              <a:gd name="connsiteY2530" fmla="*/ 1534351 h 5604001"/>
              <a:gd name="connsiteX2531" fmla="*/ 4900930 w 6293294"/>
              <a:gd name="connsiteY2531" fmla="*/ 1787208 h 5604001"/>
              <a:gd name="connsiteX2532" fmla="*/ 4630801 w 6293294"/>
              <a:gd name="connsiteY2532" fmla="*/ 1537780 h 5604001"/>
              <a:gd name="connsiteX2533" fmla="*/ 4703509 w 6293294"/>
              <a:gd name="connsiteY2533" fmla="*/ 1596708 h 5604001"/>
              <a:gd name="connsiteX2534" fmla="*/ 4658487 w 6293294"/>
              <a:gd name="connsiteY2534" fmla="*/ 1752537 h 5604001"/>
              <a:gd name="connsiteX2535" fmla="*/ 4679251 w 6293294"/>
              <a:gd name="connsiteY2535" fmla="*/ 1839151 h 5604001"/>
              <a:gd name="connsiteX2536" fmla="*/ 4703509 w 6293294"/>
              <a:gd name="connsiteY2536" fmla="*/ 1873758 h 5604001"/>
              <a:gd name="connsiteX2537" fmla="*/ 4710430 w 6293294"/>
              <a:gd name="connsiteY2537" fmla="*/ 1908429 h 5604001"/>
              <a:gd name="connsiteX2538" fmla="*/ 4741609 w 6293294"/>
              <a:gd name="connsiteY2538" fmla="*/ 1984629 h 5604001"/>
              <a:gd name="connsiteX2539" fmla="*/ 4765866 w 6293294"/>
              <a:gd name="connsiteY2539" fmla="*/ 2081593 h 5604001"/>
              <a:gd name="connsiteX2540" fmla="*/ 4772787 w 6293294"/>
              <a:gd name="connsiteY2540" fmla="*/ 2050415 h 5604001"/>
              <a:gd name="connsiteX2541" fmla="*/ 4717351 w 6293294"/>
              <a:gd name="connsiteY2541" fmla="*/ 1870329 h 5604001"/>
              <a:gd name="connsiteX2542" fmla="*/ 4720844 w 6293294"/>
              <a:gd name="connsiteY2542" fmla="*/ 1835658 h 5604001"/>
              <a:gd name="connsiteX2543" fmla="*/ 4727766 w 6293294"/>
              <a:gd name="connsiteY2543" fmla="*/ 1811401 h 5604001"/>
              <a:gd name="connsiteX2544" fmla="*/ 4797044 w 6293294"/>
              <a:gd name="connsiteY2544" fmla="*/ 1776793 h 5604001"/>
              <a:gd name="connsiteX2545" fmla="*/ 4824730 w 6293294"/>
              <a:gd name="connsiteY2545" fmla="*/ 1794129 h 5604001"/>
              <a:gd name="connsiteX2546" fmla="*/ 4862830 w 6293294"/>
              <a:gd name="connsiteY2546" fmla="*/ 1804480 h 5604001"/>
              <a:gd name="connsiteX2547" fmla="*/ 4897437 w 6293294"/>
              <a:gd name="connsiteY2547" fmla="*/ 1856486 h 5604001"/>
              <a:gd name="connsiteX2548" fmla="*/ 4925187 w 6293294"/>
              <a:gd name="connsiteY2548" fmla="*/ 1856486 h 5604001"/>
              <a:gd name="connsiteX2549" fmla="*/ 4935537 w 6293294"/>
              <a:gd name="connsiteY2549" fmla="*/ 1873758 h 5604001"/>
              <a:gd name="connsiteX2550" fmla="*/ 4942523 w 6293294"/>
              <a:gd name="connsiteY2550" fmla="*/ 1932623 h 5604001"/>
              <a:gd name="connsiteX2551" fmla="*/ 4952874 w 6293294"/>
              <a:gd name="connsiteY2551" fmla="*/ 1953451 h 5604001"/>
              <a:gd name="connsiteX2552" fmla="*/ 4921695 w 6293294"/>
              <a:gd name="connsiteY2552" fmla="*/ 2001901 h 5604001"/>
              <a:gd name="connsiteX2553" fmla="*/ 4873244 w 6293294"/>
              <a:gd name="connsiteY2553" fmla="*/ 2199323 h 5604001"/>
              <a:gd name="connsiteX2554" fmla="*/ 4831651 w 6293294"/>
              <a:gd name="connsiteY2554" fmla="*/ 2109280 h 5604001"/>
              <a:gd name="connsiteX2555" fmla="*/ 4769295 w 6293294"/>
              <a:gd name="connsiteY2555" fmla="*/ 2095437 h 5604001"/>
              <a:gd name="connsiteX2556" fmla="*/ 4713923 w 6293294"/>
              <a:gd name="connsiteY2556" fmla="*/ 2040001 h 5604001"/>
              <a:gd name="connsiteX2557" fmla="*/ 4654995 w 6293294"/>
              <a:gd name="connsiteY2557" fmla="*/ 1904937 h 5604001"/>
              <a:gd name="connsiteX2558" fmla="*/ 4651566 w 6293294"/>
              <a:gd name="connsiteY2558" fmla="*/ 1911858 h 5604001"/>
              <a:gd name="connsiteX2559" fmla="*/ 4713923 w 6293294"/>
              <a:gd name="connsiteY2559" fmla="*/ 2057337 h 5604001"/>
              <a:gd name="connsiteX2560" fmla="*/ 4679251 w 6293294"/>
              <a:gd name="connsiteY2560" fmla="*/ 2067751 h 5604001"/>
              <a:gd name="connsiteX2561" fmla="*/ 4627309 w 6293294"/>
              <a:gd name="connsiteY2561" fmla="*/ 1977708 h 5604001"/>
              <a:gd name="connsiteX2562" fmla="*/ 4592701 w 6293294"/>
              <a:gd name="connsiteY2562" fmla="*/ 1752537 h 5604001"/>
              <a:gd name="connsiteX2563" fmla="*/ 4585716 w 6293294"/>
              <a:gd name="connsiteY2563" fmla="*/ 1825308 h 5604001"/>
              <a:gd name="connsiteX2564" fmla="*/ 4665409 w 6293294"/>
              <a:gd name="connsiteY2564" fmla="*/ 2074672 h 5604001"/>
              <a:gd name="connsiteX2565" fmla="*/ 4665409 w 6293294"/>
              <a:gd name="connsiteY2565" fmla="*/ 2085023 h 5604001"/>
              <a:gd name="connsiteX2566" fmla="*/ 4547680 w 6293294"/>
              <a:gd name="connsiteY2566" fmla="*/ 1901508 h 5604001"/>
              <a:gd name="connsiteX2567" fmla="*/ 4544187 w 6293294"/>
              <a:gd name="connsiteY2567" fmla="*/ 1915351 h 5604001"/>
              <a:gd name="connsiteX2568" fmla="*/ 4582287 w 6293294"/>
              <a:gd name="connsiteY2568" fmla="*/ 2043493 h 5604001"/>
              <a:gd name="connsiteX2569" fmla="*/ 4658487 w 6293294"/>
              <a:gd name="connsiteY2569" fmla="*/ 2095437 h 5604001"/>
              <a:gd name="connsiteX2570" fmla="*/ 4606544 w 6293294"/>
              <a:gd name="connsiteY2570" fmla="*/ 2175129 h 5604001"/>
              <a:gd name="connsiteX2571" fmla="*/ 4554601 w 6293294"/>
              <a:gd name="connsiteY2571" fmla="*/ 2112772 h 5604001"/>
              <a:gd name="connsiteX2572" fmla="*/ 4471480 w 6293294"/>
              <a:gd name="connsiteY2572" fmla="*/ 2026158 h 5604001"/>
              <a:gd name="connsiteX2573" fmla="*/ 4412551 w 6293294"/>
              <a:gd name="connsiteY2573" fmla="*/ 1932623 h 5604001"/>
              <a:gd name="connsiteX2574" fmla="*/ 4357180 w 6293294"/>
              <a:gd name="connsiteY2574" fmla="*/ 1908429 h 5604001"/>
              <a:gd name="connsiteX2575" fmla="*/ 4315587 w 6293294"/>
              <a:gd name="connsiteY2575" fmla="*/ 1859915 h 5604001"/>
              <a:gd name="connsiteX2576" fmla="*/ 4336351 w 6293294"/>
              <a:gd name="connsiteY2576" fmla="*/ 1835658 h 5604001"/>
              <a:gd name="connsiteX2577" fmla="*/ 4329430 w 6293294"/>
              <a:gd name="connsiteY2577" fmla="*/ 1804480 h 5604001"/>
              <a:gd name="connsiteX2578" fmla="*/ 4364101 w 6293294"/>
              <a:gd name="connsiteY2578" fmla="*/ 1759458 h 5604001"/>
              <a:gd name="connsiteX2579" fmla="*/ 4419474 w 6293294"/>
              <a:gd name="connsiteY2579" fmla="*/ 1780286 h 5604001"/>
              <a:gd name="connsiteX2580" fmla="*/ 4422966 w 6293294"/>
              <a:gd name="connsiteY2580" fmla="*/ 1773301 h 5604001"/>
              <a:gd name="connsiteX2581" fmla="*/ 4391787 w 6293294"/>
              <a:gd name="connsiteY2581" fmla="*/ 1711008 h 5604001"/>
              <a:gd name="connsiteX2582" fmla="*/ 4429887 w 6293294"/>
              <a:gd name="connsiteY2582" fmla="*/ 1686751 h 5604001"/>
              <a:gd name="connsiteX2583" fmla="*/ 4429887 w 6293294"/>
              <a:gd name="connsiteY2583" fmla="*/ 1648651 h 5604001"/>
              <a:gd name="connsiteX2584" fmla="*/ 4464495 w 6293294"/>
              <a:gd name="connsiteY2584" fmla="*/ 1607058 h 5604001"/>
              <a:gd name="connsiteX2585" fmla="*/ 4502595 w 6293294"/>
              <a:gd name="connsiteY2585" fmla="*/ 1613980 h 5604001"/>
              <a:gd name="connsiteX2586" fmla="*/ 4530344 w 6293294"/>
              <a:gd name="connsiteY2586" fmla="*/ 1572451 h 5604001"/>
              <a:gd name="connsiteX2587" fmla="*/ 4568444 w 6293294"/>
              <a:gd name="connsiteY2587" fmla="*/ 1534351 h 5604001"/>
              <a:gd name="connsiteX2588" fmla="*/ 4592701 w 6293294"/>
              <a:gd name="connsiteY2588" fmla="*/ 1534351 h 5604001"/>
              <a:gd name="connsiteX2589" fmla="*/ 4630801 w 6293294"/>
              <a:gd name="connsiteY2589" fmla="*/ 1537780 h 5604001"/>
              <a:gd name="connsiteX2590" fmla="*/ 4810887 w 6293294"/>
              <a:gd name="connsiteY2590" fmla="*/ 1565529 h 5604001"/>
              <a:gd name="connsiteX2591" fmla="*/ 4848987 w 6293294"/>
              <a:gd name="connsiteY2591" fmla="*/ 1548193 h 5604001"/>
              <a:gd name="connsiteX2592" fmla="*/ 4869751 w 6293294"/>
              <a:gd name="connsiteY2592" fmla="*/ 1572451 h 5604001"/>
              <a:gd name="connsiteX2593" fmla="*/ 4855909 w 6293294"/>
              <a:gd name="connsiteY2593" fmla="*/ 1607058 h 5604001"/>
              <a:gd name="connsiteX2594" fmla="*/ 4862830 w 6293294"/>
              <a:gd name="connsiteY2594" fmla="*/ 1634808 h 5604001"/>
              <a:gd name="connsiteX2595" fmla="*/ 4800474 w 6293294"/>
              <a:gd name="connsiteY2595" fmla="*/ 1749108 h 5604001"/>
              <a:gd name="connsiteX2596" fmla="*/ 4745101 w 6293294"/>
              <a:gd name="connsiteY2596" fmla="*/ 1773301 h 5604001"/>
              <a:gd name="connsiteX2597" fmla="*/ 4707001 w 6293294"/>
              <a:gd name="connsiteY2597" fmla="*/ 1863408 h 5604001"/>
              <a:gd name="connsiteX2598" fmla="*/ 4672330 w 6293294"/>
              <a:gd name="connsiteY2598" fmla="*/ 1752537 h 5604001"/>
              <a:gd name="connsiteX2599" fmla="*/ 4734687 w 6293294"/>
              <a:gd name="connsiteY2599" fmla="*/ 1565529 h 5604001"/>
              <a:gd name="connsiteX2600" fmla="*/ 4769295 w 6293294"/>
              <a:gd name="connsiteY2600" fmla="*/ 1523937 h 5604001"/>
              <a:gd name="connsiteX2601" fmla="*/ 4810887 w 6293294"/>
              <a:gd name="connsiteY2601" fmla="*/ 1565529 h 5604001"/>
              <a:gd name="connsiteX2602" fmla="*/ 3342322 w 6293294"/>
              <a:gd name="connsiteY2602" fmla="*/ 1530858 h 5604001"/>
              <a:gd name="connsiteX2603" fmla="*/ 3279965 w 6293294"/>
              <a:gd name="connsiteY2603" fmla="*/ 1776793 h 5604001"/>
              <a:gd name="connsiteX2604" fmla="*/ 3283458 w 6293294"/>
              <a:gd name="connsiteY2604" fmla="*/ 1731772 h 5604001"/>
              <a:gd name="connsiteX2605" fmla="*/ 3338894 w 6293294"/>
              <a:gd name="connsiteY2605" fmla="*/ 1513586 h 5604001"/>
              <a:gd name="connsiteX2606" fmla="*/ 3342322 w 6293294"/>
              <a:gd name="connsiteY2606" fmla="*/ 1530858 h 5604001"/>
              <a:gd name="connsiteX2607" fmla="*/ 5098351 w 6293294"/>
              <a:gd name="connsiteY2607" fmla="*/ 1492758 h 5604001"/>
              <a:gd name="connsiteX2608" fmla="*/ 5160709 w 6293294"/>
              <a:gd name="connsiteY2608" fmla="*/ 1534351 h 5604001"/>
              <a:gd name="connsiteX2609" fmla="*/ 5191887 w 6293294"/>
              <a:gd name="connsiteY2609" fmla="*/ 1523937 h 5604001"/>
              <a:gd name="connsiteX2610" fmla="*/ 5236909 w 6293294"/>
              <a:gd name="connsiteY2610" fmla="*/ 1572451 h 5604001"/>
              <a:gd name="connsiteX2611" fmla="*/ 5275009 w 6293294"/>
              <a:gd name="connsiteY2611" fmla="*/ 1593215 h 5604001"/>
              <a:gd name="connsiteX2612" fmla="*/ 5313109 w 6293294"/>
              <a:gd name="connsiteY2612" fmla="*/ 1648651 h 5604001"/>
              <a:gd name="connsiteX2613" fmla="*/ 5299266 w 6293294"/>
              <a:gd name="connsiteY2613" fmla="*/ 1659065 h 5604001"/>
              <a:gd name="connsiteX2614" fmla="*/ 5212651 w 6293294"/>
              <a:gd name="connsiteY2614" fmla="*/ 1596708 h 5604001"/>
              <a:gd name="connsiteX2615" fmla="*/ 5178044 w 6293294"/>
              <a:gd name="connsiteY2615" fmla="*/ 1607058 h 5604001"/>
              <a:gd name="connsiteX2616" fmla="*/ 5129530 w 6293294"/>
              <a:gd name="connsiteY2616" fmla="*/ 1589786 h 5604001"/>
              <a:gd name="connsiteX2617" fmla="*/ 5101844 w 6293294"/>
              <a:gd name="connsiteY2617" fmla="*/ 1596708 h 5604001"/>
              <a:gd name="connsiteX2618" fmla="*/ 5084509 w 6293294"/>
              <a:gd name="connsiteY2618" fmla="*/ 1523937 h 5604001"/>
              <a:gd name="connsiteX2619" fmla="*/ 5091430 w 6293294"/>
              <a:gd name="connsiteY2619" fmla="*/ 1492758 h 5604001"/>
              <a:gd name="connsiteX2620" fmla="*/ 5098351 w 6293294"/>
              <a:gd name="connsiteY2620" fmla="*/ 1492758 h 5604001"/>
              <a:gd name="connsiteX2621" fmla="*/ 4734687 w 6293294"/>
              <a:gd name="connsiteY2621" fmla="*/ 1402715 h 5604001"/>
              <a:gd name="connsiteX2622" fmla="*/ 4738116 w 6293294"/>
              <a:gd name="connsiteY2622" fmla="*/ 1413129 h 5604001"/>
              <a:gd name="connsiteX2623" fmla="*/ 4717351 w 6293294"/>
              <a:gd name="connsiteY2623" fmla="*/ 1402715 h 5604001"/>
              <a:gd name="connsiteX2624" fmla="*/ 4689666 w 6293294"/>
              <a:gd name="connsiteY2624" fmla="*/ 1433893 h 5604001"/>
              <a:gd name="connsiteX2625" fmla="*/ 4724274 w 6293294"/>
              <a:gd name="connsiteY2625" fmla="*/ 1513586 h 5604001"/>
              <a:gd name="connsiteX2626" fmla="*/ 4710430 w 6293294"/>
              <a:gd name="connsiteY2626" fmla="*/ 1582865 h 5604001"/>
              <a:gd name="connsiteX2627" fmla="*/ 4582287 w 6293294"/>
              <a:gd name="connsiteY2627" fmla="*/ 1513586 h 5604001"/>
              <a:gd name="connsiteX2628" fmla="*/ 4513009 w 6293294"/>
              <a:gd name="connsiteY2628" fmla="*/ 1565529 h 5604001"/>
              <a:gd name="connsiteX2629" fmla="*/ 4346766 w 6293294"/>
              <a:gd name="connsiteY2629" fmla="*/ 1544765 h 5604001"/>
              <a:gd name="connsiteX2630" fmla="*/ 4426395 w 6293294"/>
              <a:gd name="connsiteY2630" fmla="*/ 1430465 h 5604001"/>
              <a:gd name="connsiteX2631" fmla="*/ 4450651 w 6293294"/>
              <a:gd name="connsiteY2631" fmla="*/ 1437386 h 5604001"/>
              <a:gd name="connsiteX2632" fmla="*/ 4502595 w 6293294"/>
              <a:gd name="connsiteY2632" fmla="*/ 1416558 h 5604001"/>
              <a:gd name="connsiteX2633" fmla="*/ 4578795 w 6293294"/>
              <a:gd name="connsiteY2633" fmla="*/ 1447737 h 5604001"/>
              <a:gd name="connsiteX2634" fmla="*/ 4682744 w 6293294"/>
              <a:gd name="connsiteY2634" fmla="*/ 1395793 h 5604001"/>
              <a:gd name="connsiteX2635" fmla="*/ 4734687 w 6293294"/>
              <a:gd name="connsiteY2635" fmla="*/ 1402715 h 5604001"/>
              <a:gd name="connsiteX2636" fmla="*/ 3259201 w 6293294"/>
              <a:gd name="connsiteY2636" fmla="*/ 1568958 h 5604001"/>
              <a:gd name="connsiteX2637" fmla="*/ 3196844 w 6293294"/>
              <a:gd name="connsiteY2637" fmla="*/ 1852993 h 5604001"/>
              <a:gd name="connsiteX2638" fmla="*/ 3245358 w 6293294"/>
              <a:gd name="connsiteY2638" fmla="*/ 1555115 h 5604001"/>
              <a:gd name="connsiteX2639" fmla="*/ 3221101 w 6293294"/>
              <a:gd name="connsiteY2639" fmla="*/ 1395793 h 5604001"/>
              <a:gd name="connsiteX2640" fmla="*/ 3259201 w 6293294"/>
              <a:gd name="connsiteY2640" fmla="*/ 1568958 h 5604001"/>
              <a:gd name="connsiteX2641" fmla="*/ 4821237 w 6293294"/>
              <a:gd name="connsiteY2641" fmla="*/ 1378458 h 5604001"/>
              <a:gd name="connsiteX2642" fmla="*/ 4765866 w 6293294"/>
              <a:gd name="connsiteY2642" fmla="*/ 1378458 h 5604001"/>
              <a:gd name="connsiteX2643" fmla="*/ 4790123 w 6293294"/>
              <a:gd name="connsiteY2643" fmla="*/ 1371537 h 5604001"/>
              <a:gd name="connsiteX2644" fmla="*/ 4821237 w 6293294"/>
              <a:gd name="connsiteY2644" fmla="*/ 1378458 h 5604001"/>
              <a:gd name="connsiteX2645" fmla="*/ 4939030 w 6293294"/>
              <a:gd name="connsiteY2645" fmla="*/ 1381951 h 5604001"/>
              <a:gd name="connsiteX2646" fmla="*/ 4970209 w 6293294"/>
              <a:gd name="connsiteY2646" fmla="*/ 1388872 h 5604001"/>
              <a:gd name="connsiteX2647" fmla="*/ 5004816 w 6293294"/>
              <a:gd name="connsiteY2647" fmla="*/ 1423543 h 5604001"/>
              <a:gd name="connsiteX2648" fmla="*/ 5042916 w 6293294"/>
              <a:gd name="connsiteY2648" fmla="*/ 1430465 h 5604001"/>
              <a:gd name="connsiteX2649" fmla="*/ 5077587 w 6293294"/>
              <a:gd name="connsiteY2649" fmla="*/ 1496251 h 5604001"/>
              <a:gd name="connsiteX2650" fmla="*/ 5063744 w 6293294"/>
              <a:gd name="connsiteY2650" fmla="*/ 1523937 h 5604001"/>
              <a:gd name="connsiteX2651" fmla="*/ 5094859 w 6293294"/>
              <a:gd name="connsiteY2651" fmla="*/ 1582865 h 5604001"/>
              <a:gd name="connsiteX2652" fmla="*/ 5060251 w 6293294"/>
              <a:gd name="connsiteY2652" fmla="*/ 1617472 h 5604001"/>
              <a:gd name="connsiteX2653" fmla="*/ 5008309 w 6293294"/>
              <a:gd name="connsiteY2653" fmla="*/ 1652080 h 5604001"/>
              <a:gd name="connsiteX2654" fmla="*/ 4935537 w 6293294"/>
              <a:gd name="connsiteY2654" fmla="*/ 1856486 h 5604001"/>
              <a:gd name="connsiteX2655" fmla="*/ 4907851 w 6293294"/>
              <a:gd name="connsiteY2655" fmla="*/ 1846072 h 5604001"/>
              <a:gd name="connsiteX2656" fmla="*/ 4866323 w 6293294"/>
              <a:gd name="connsiteY2656" fmla="*/ 1787208 h 5604001"/>
              <a:gd name="connsiteX2657" fmla="*/ 4835144 w 6293294"/>
              <a:gd name="connsiteY2657" fmla="*/ 1780286 h 5604001"/>
              <a:gd name="connsiteX2658" fmla="*/ 4814316 w 6293294"/>
              <a:gd name="connsiteY2658" fmla="*/ 1766380 h 5604001"/>
              <a:gd name="connsiteX2659" fmla="*/ 4880166 w 6293294"/>
              <a:gd name="connsiteY2659" fmla="*/ 1638237 h 5604001"/>
              <a:gd name="connsiteX2660" fmla="*/ 4883595 w 6293294"/>
              <a:gd name="connsiteY2660" fmla="*/ 1586293 h 5604001"/>
              <a:gd name="connsiteX2661" fmla="*/ 4887087 w 6293294"/>
              <a:gd name="connsiteY2661" fmla="*/ 1572451 h 5604001"/>
              <a:gd name="connsiteX2662" fmla="*/ 4852416 w 6293294"/>
              <a:gd name="connsiteY2662" fmla="*/ 1534351 h 5604001"/>
              <a:gd name="connsiteX2663" fmla="*/ 4817809 w 6293294"/>
              <a:gd name="connsiteY2663" fmla="*/ 1544765 h 5604001"/>
              <a:gd name="connsiteX2664" fmla="*/ 4769295 w 6293294"/>
              <a:gd name="connsiteY2664" fmla="*/ 1506665 h 5604001"/>
              <a:gd name="connsiteX2665" fmla="*/ 4738116 w 6293294"/>
              <a:gd name="connsiteY2665" fmla="*/ 1520508 h 5604001"/>
              <a:gd name="connsiteX2666" fmla="*/ 4738116 w 6293294"/>
              <a:gd name="connsiteY2666" fmla="*/ 1503172 h 5604001"/>
              <a:gd name="connsiteX2667" fmla="*/ 4717351 w 6293294"/>
              <a:gd name="connsiteY2667" fmla="*/ 1482408 h 5604001"/>
              <a:gd name="connsiteX2668" fmla="*/ 4707001 w 6293294"/>
              <a:gd name="connsiteY2668" fmla="*/ 1437386 h 5604001"/>
              <a:gd name="connsiteX2669" fmla="*/ 4710430 w 6293294"/>
              <a:gd name="connsiteY2669" fmla="*/ 1423543 h 5604001"/>
              <a:gd name="connsiteX2670" fmla="*/ 4717351 w 6293294"/>
              <a:gd name="connsiteY2670" fmla="*/ 1420051 h 5604001"/>
              <a:gd name="connsiteX2671" fmla="*/ 4752023 w 6293294"/>
              <a:gd name="connsiteY2671" fmla="*/ 1444308 h 5604001"/>
              <a:gd name="connsiteX2672" fmla="*/ 4758944 w 6293294"/>
              <a:gd name="connsiteY2672" fmla="*/ 1409637 h 5604001"/>
              <a:gd name="connsiteX2673" fmla="*/ 4845495 w 6293294"/>
              <a:gd name="connsiteY2673" fmla="*/ 1409637 h 5604001"/>
              <a:gd name="connsiteX2674" fmla="*/ 4862830 w 6293294"/>
              <a:gd name="connsiteY2674" fmla="*/ 1388872 h 5604001"/>
              <a:gd name="connsiteX2675" fmla="*/ 4894009 w 6293294"/>
              <a:gd name="connsiteY2675" fmla="*/ 1361186 h 5604001"/>
              <a:gd name="connsiteX2676" fmla="*/ 4939030 w 6293294"/>
              <a:gd name="connsiteY2676" fmla="*/ 1381951 h 5604001"/>
              <a:gd name="connsiteX2677" fmla="*/ 4845495 w 6293294"/>
              <a:gd name="connsiteY2677" fmla="*/ 1361186 h 5604001"/>
              <a:gd name="connsiteX2678" fmla="*/ 4859337 w 6293294"/>
              <a:gd name="connsiteY2678" fmla="*/ 1357693 h 5604001"/>
              <a:gd name="connsiteX2679" fmla="*/ 4845495 w 6293294"/>
              <a:gd name="connsiteY2679" fmla="*/ 1361186 h 5604001"/>
              <a:gd name="connsiteX2680" fmla="*/ 1551686 w 6293294"/>
              <a:gd name="connsiteY2680" fmla="*/ 1527429 h 5604001"/>
              <a:gd name="connsiteX2681" fmla="*/ 1229551 w 6293294"/>
              <a:gd name="connsiteY2681" fmla="*/ 1357693 h 5604001"/>
              <a:gd name="connsiteX2682" fmla="*/ 1229551 w 6293294"/>
              <a:gd name="connsiteY2682" fmla="*/ 1350772 h 5604001"/>
              <a:gd name="connsiteX2683" fmla="*/ 1551686 w 6293294"/>
              <a:gd name="connsiteY2683" fmla="*/ 1527429 h 5604001"/>
              <a:gd name="connsiteX2684" fmla="*/ 4239387 w 6293294"/>
              <a:gd name="connsiteY2684" fmla="*/ 1371537 h 5604001"/>
              <a:gd name="connsiteX2685" fmla="*/ 4240912 w 6293294"/>
              <a:gd name="connsiteY2685" fmla="*/ 1373505 h 5604001"/>
              <a:gd name="connsiteX2686" fmla="*/ 4239387 w 6293294"/>
              <a:gd name="connsiteY2686" fmla="*/ 1381951 h 5604001"/>
              <a:gd name="connsiteX2687" fmla="*/ 4239387 w 6293294"/>
              <a:gd name="connsiteY2687" fmla="*/ 1392365 h 5604001"/>
              <a:gd name="connsiteX2688" fmla="*/ 4246309 w 6293294"/>
              <a:gd name="connsiteY2688" fmla="*/ 1395793 h 5604001"/>
              <a:gd name="connsiteX2689" fmla="*/ 4260151 w 6293294"/>
              <a:gd name="connsiteY2689" fmla="*/ 1381951 h 5604001"/>
              <a:gd name="connsiteX2690" fmla="*/ 4294823 w 6293294"/>
              <a:gd name="connsiteY2690" fmla="*/ 1378458 h 5604001"/>
              <a:gd name="connsiteX2691" fmla="*/ 4360609 w 6293294"/>
              <a:gd name="connsiteY2691" fmla="*/ 1440815 h 5604001"/>
              <a:gd name="connsiteX2692" fmla="*/ 4312158 w 6293294"/>
              <a:gd name="connsiteY2692" fmla="*/ 1548193 h 5604001"/>
              <a:gd name="connsiteX2693" fmla="*/ 4274058 w 6293294"/>
              <a:gd name="connsiteY2693" fmla="*/ 1631315 h 5604001"/>
              <a:gd name="connsiteX2694" fmla="*/ 4190873 w 6293294"/>
              <a:gd name="connsiteY2694" fmla="*/ 1790637 h 5604001"/>
              <a:gd name="connsiteX2695" fmla="*/ 3996944 w 6293294"/>
              <a:gd name="connsiteY2695" fmla="*/ 1894523 h 5604001"/>
              <a:gd name="connsiteX2696" fmla="*/ 4073144 w 6293294"/>
              <a:gd name="connsiteY2696" fmla="*/ 1780286 h 5604001"/>
              <a:gd name="connsiteX2697" fmla="*/ 4024630 w 6293294"/>
              <a:gd name="connsiteY2697" fmla="*/ 1620965 h 5604001"/>
              <a:gd name="connsiteX2698" fmla="*/ 4028123 w 6293294"/>
              <a:gd name="connsiteY2698" fmla="*/ 1575880 h 5604001"/>
              <a:gd name="connsiteX2699" fmla="*/ 4100830 w 6293294"/>
              <a:gd name="connsiteY2699" fmla="*/ 1406208 h 5604001"/>
              <a:gd name="connsiteX2700" fmla="*/ 4128580 w 6293294"/>
              <a:gd name="connsiteY2700" fmla="*/ 1392365 h 5604001"/>
              <a:gd name="connsiteX2701" fmla="*/ 4142423 w 6293294"/>
              <a:gd name="connsiteY2701" fmla="*/ 1361186 h 5604001"/>
              <a:gd name="connsiteX2702" fmla="*/ 4190873 w 6293294"/>
              <a:gd name="connsiteY2702" fmla="*/ 1319593 h 5604001"/>
              <a:gd name="connsiteX2703" fmla="*/ 4239387 w 6293294"/>
              <a:gd name="connsiteY2703" fmla="*/ 1371537 h 5604001"/>
              <a:gd name="connsiteX2704" fmla="*/ 1423543 w 6293294"/>
              <a:gd name="connsiteY2704" fmla="*/ 1323086 h 5604001"/>
              <a:gd name="connsiteX2705" fmla="*/ 1589786 w 6293294"/>
              <a:gd name="connsiteY2705" fmla="*/ 1530858 h 5604001"/>
              <a:gd name="connsiteX2706" fmla="*/ 1385443 w 6293294"/>
              <a:gd name="connsiteY2706" fmla="*/ 1316165 h 5604001"/>
              <a:gd name="connsiteX2707" fmla="*/ 1392364 w 6293294"/>
              <a:gd name="connsiteY2707" fmla="*/ 1312672 h 5604001"/>
              <a:gd name="connsiteX2708" fmla="*/ 1423543 w 6293294"/>
              <a:gd name="connsiteY2708" fmla="*/ 1323086 h 5604001"/>
              <a:gd name="connsiteX2709" fmla="*/ 3816858 w 6293294"/>
              <a:gd name="connsiteY2709" fmla="*/ 1371537 h 5604001"/>
              <a:gd name="connsiteX2710" fmla="*/ 3636708 w 6293294"/>
              <a:gd name="connsiteY2710" fmla="*/ 1645158 h 5604001"/>
              <a:gd name="connsiteX2711" fmla="*/ 3588258 w 6293294"/>
              <a:gd name="connsiteY2711" fmla="*/ 1683258 h 5604001"/>
              <a:gd name="connsiteX2712" fmla="*/ 3588258 w 6293294"/>
              <a:gd name="connsiteY2712" fmla="*/ 1645158 h 5604001"/>
              <a:gd name="connsiteX2713" fmla="*/ 3650615 w 6293294"/>
              <a:gd name="connsiteY2713" fmla="*/ 1541272 h 5604001"/>
              <a:gd name="connsiteX2714" fmla="*/ 3695637 w 6293294"/>
              <a:gd name="connsiteY2714" fmla="*/ 1499680 h 5604001"/>
              <a:gd name="connsiteX2715" fmla="*/ 3702558 w 6293294"/>
              <a:gd name="connsiteY2715" fmla="*/ 1461643 h 5604001"/>
              <a:gd name="connsiteX2716" fmla="*/ 3823780 w 6293294"/>
              <a:gd name="connsiteY2716" fmla="*/ 1319593 h 5604001"/>
              <a:gd name="connsiteX2717" fmla="*/ 3848036 w 6293294"/>
              <a:gd name="connsiteY2717" fmla="*/ 1309243 h 5604001"/>
              <a:gd name="connsiteX2718" fmla="*/ 3816858 w 6293294"/>
              <a:gd name="connsiteY2718" fmla="*/ 1371537 h 5604001"/>
              <a:gd name="connsiteX2719" fmla="*/ 2854008 w 6293294"/>
              <a:gd name="connsiteY2719" fmla="*/ 1503172 h 5604001"/>
              <a:gd name="connsiteX2720" fmla="*/ 2805494 w 6293294"/>
              <a:gd name="connsiteY2720" fmla="*/ 1482408 h 5604001"/>
              <a:gd name="connsiteX2721" fmla="*/ 2774315 w 6293294"/>
              <a:gd name="connsiteY2721" fmla="*/ 1388872 h 5604001"/>
              <a:gd name="connsiteX2722" fmla="*/ 2774315 w 6293294"/>
              <a:gd name="connsiteY2722" fmla="*/ 1326515 h 5604001"/>
              <a:gd name="connsiteX2723" fmla="*/ 2784729 w 6293294"/>
              <a:gd name="connsiteY2723" fmla="*/ 1295337 h 5604001"/>
              <a:gd name="connsiteX2724" fmla="*/ 2854008 w 6293294"/>
              <a:gd name="connsiteY2724" fmla="*/ 1503172 h 5604001"/>
              <a:gd name="connsiteX2725" fmla="*/ 3290380 w 6293294"/>
              <a:gd name="connsiteY2725" fmla="*/ 1291908 h 5604001"/>
              <a:gd name="connsiteX2726" fmla="*/ 3297301 w 6293294"/>
              <a:gd name="connsiteY2726" fmla="*/ 1281493 h 5604001"/>
              <a:gd name="connsiteX2727" fmla="*/ 3318065 w 6293294"/>
              <a:gd name="connsiteY2727" fmla="*/ 1305751 h 5604001"/>
              <a:gd name="connsiteX2728" fmla="*/ 3349244 w 6293294"/>
              <a:gd name="connsiteY2728" fmla="*/ 1316165 h 5604001"/>
              <a:gd name="connsiteX2729" fmla="*/ 3376994 w 6293294"/>
              <a:gd name="connsiteY2729" fmla="*/ 1302258 h 5604001"/>
              <a:gd name="connsiteX2730" fmla="*/ 3442780 w 6293294"/>
              <a:gd name="connsiteY2730" fmla="*/ 1295337 h 5604001"/>
              <a:gd name="connsiteX2731" fmla="*/ 3518980 w 6293294"/>
              <a:gd name="connsiteY2731" fmla="*/ 1323086 h 5604001"/>
              <a:gd name="connsiteX2732" fmla="*/ 3529394 w 6293294"/>
              <a:gd name="connsiteY2732" fmla="*/ 1354265 h 5604001"/>
              <a:gd name="connsiteX2733" fmla="*/ 3591687 w 6293294"/>
              <a:gd name="connsiteY2733" fmla="*/ 1492758 h 5604001"/>
              <a:gd name="connsiteX2734" fmla="*/ 3612515 w 6293294"/>
              <a:gd name="connsiteY2734" fmla="*/ 1534351 h 5604001"/>
              <a:gd name="connsiteX2735" fmla="*/ 3609022 w 6293294"/>
              <a:gd name="connsiteY2735" fmla="*/ 1551686 h 5604001"/>
              <a:gd name="connsiteX2736" fmla="*/ 3581337 w 6293294"/>
              <a:gd name="connsiteY2736" fmla="*/ 1589786 h 5604001"/>
              <a:gd name="connsiteX2737" fmla="*/ 3487801 w 6293294"/>
              <a:gd name="connsiteY2737" fmla="*/ 1631315 h 5604001"/>
              <a:gd name="connsiteX2738" fmla="*/ 3446272 w 6293294"/>
              <a:gd name="connsiteY2738" fmla="*/ 1697101 h 5604001"/>
              <a:gd name="connsiteX2739" fmla="*/ 3432365 w 6293294"/>
              <a:gd name="connsiteY2739" fmla="*/ 1724851 h 5604001"/>
              <a:gd name="connsiteX2740" fmla="*/ 3366580 w 6293294"/>
              <a:gd name="connsiteY2740" fmla="*/ 1749108 h 5604001"/>
              <a:gd name="connsiteX2741" fmla="*/ 3238437 w 6293294"/>
              <a:gd name="connsiteY2741" fmla="*/ 2029651 h 5604001"/>
              <a:gd name="connsiteX2742" fmla="*/ 3259201 w 6293294"/>
              <a:gd name="connsiteY2742" fmla="*/ 2112772 h 5604001"/>
              <a:gd name="connsiteX2743" fmla="*/ 3266122 w 6293294"/>
              <a:gd name="connsiteY2743" fmla="*/ 2008823 h 5604001"/>
              <a:gd name="connsiteX2744" fmla="*/ 3325051 w 6293294"/>
              <a:gd name="connsiteY2744" fmla="*/ 1821815 h 5604001"/>
              <a:gd name="connsiteX2745" fmla="*/ 3460115 w 6293294"/>
              <a:gd name="connsiteY2745" fmla="*/ 1735201 h 5604001"/>
              <a:gd name="connsiteX2746" fmla="*/ 3512058 w 6293294"/>
              <a:gd name="connsiteY2746" fmla="*/ 1641729 h 5604001"/>
              <a:gd name="connsiteX2747" fmla="*/ 3570922 w 6293294"/>
              <a:gd name="connsiteY2747" fmla="*/ 1613980 h 5604001"/>
              <a:gd name="connsiteX2748" fmla="*/ 3560572 w 6293294"/>
              <a:gd name="connsiteY2748" fmla="*/ 1711008 h 5604001"/>
              <a:gd name="connsiteX2749" fmla="*/ 3543237 w 6293294"/>
              <a:gd name="connsiteY2749" fmla="*/ 1766380 h 5604001"/>
              <a:gd name="connsiteX2750" fmla="*/ 3383915 w 6293294"/>
              <a:gd name="connsiteY2750" fmla="*/ 2074672 h 5604001"/>
              <a:gd name="connsiteX2751" fmla="*/ 3359658 w 6293294"/>
              <a:gd name="connsiteY2751" fmla="*/ 2126615 h 5604001"/>
              <a:gd name="connsiteX2752" fmla="*/ 3300794 w 6293294"/>
              <a:gd name="connsiteY2752" fmla="*/ 2195894 h 5604001"/>
              <a:gd name="connsiteX2753" fmla="*/ 3248851 w 6293294"/>
              <a:gd name="connsiteY2753" fmla="*/ 2272094 h 5604001"/>
              <a:gd name="connsiteX2754" fmla="*/ 3141472 w 6293294"/>
              <a:gd name="connsiteY2754" fmla="*/ 2178558 h 5604001"/>
              <a:gd name="connsiteX2755" fmla="*/ 3148394 w 6293294"/>
              <a:gd name="connsiteY2755" fmla="*/ 2130044 h 5604001"/>
              <a:gd name="connsiteX2756" fmla="*/ 3096451 w 6293294"/>
              <a:gd name="connsiteY2756" fmla="*/ 2022729 h 5604001"/>
              <a:gd name="connsiteX2757" fmla="*/ 2989072 w 6293294"/>
              <a:gd name="connsiteY2757" fmla="*/ 1915351 h 5604001"/>
              <a:gd name="connsiteX2758" fmla="*/ 3051429 w 6293294"/>
              <a:gd name="connsiteY2758" fmla="*/ 1825308 h 5604001"/>
              <a:gd name="connsiteX2759" fmla="*/ 2985580 w 6293294"/>
              <a:gd name="connsiteY2759" fmla="*/ 1773301 h 5604001"/>
              <a:gd name="connsiteX2760" fmla="*/ 3030601 w 6293294"/>
              <a:gd name="connsiteY2760" fmla="*/ 1659065 h 5604001"/>
              <a:gd name="connsiteX2761" fmla="*/ 3210751 w 6293294"/>
              <a:gd name="connsiteY2761" fmla="*/ 2060829 h 5604001"/>
              <a:gd name="connsiteX2762" fmla="*/ 3214180 w 6293294"/>
              <a:gd name="connsiteY2762" fmla="*/ 2050415 h 5604001"/>
              <a:gd name="connsiteX2763" fmla="*/ 3203765 w 6293294"/>
              <a:gd name="connsiteY2763" fmla="*/ 1977708 h 5604001"/>
              <a:gd name="connsiteX2764" fmla="*/ 3148394 w 6293294"/>
              <a:gd name="connsiteY2764" fmla="*/ 1804480 h 5604001"/>
              <a:gd name="connsiteX2765" fmla="*/ 3079115 w 6293294"/>
              <a:gd name="connsiteY2765" fmla="*/ 1679829 h 5604001"/>
              <a:gd name="connsiteX2766" fmla="*/ 3120644 w 6293294"/>
              <a:gd name="connsiteY2766" fmla="*/ 1613980 h 5604001"/>
              <a:gd name="connsiteX2767" fmla="*/ 3099880 w 6293294"/>
              <a:gd name="connsiteY2767" fmla="*/ 1548193 h 5604001"/>
              <a:gd name="connsiteX2768" fmla="*/ 3124137 w 6293294"/>
              <a:gd name="connsiteY2768" fmla="*/ 1482408 h 5604001"/>
              <a:gd name="connsiteX2769" fmla="*/ 3113722 w 6293294"/>
              <a:gd name="connsiteY2769" fmla="*/ 1440815 h 5604001"/>
              <a:gd name="connsiteX2770" fmla="*/ 3189922 w 6293294"/>
              <a:gd name="connsiteY2770" fmla="*/ 1357693 h 5604001"/>
              <a:gd name="connsiteX2771" fmla="*/ 3221101 w 6293294"/>
              <a:gd name="connsiteY2771" fmla="*/ 1347343 h 5604001"/>
              <a:gd name="connsiteX2772" fmla="*/ 3228022 w 6293294"/>
              <a:gd name="connsiteY2772" fmla="*/ 1323086 h 5604001"/>
              <a:gd name="connsiteX2773" fmla="*/ 3279965 w 6293294"/>
              <a:gd name="connsiteY2773" fmla="*/ 1281493 h 5604001"/>
              <a:gd name="connsiteX2774" fmla="*/ 3290380 w 6293294"/>
              <a:gd name="connsiteY2774" fmla="*/ 1291908 h 5604001"/>
              <a:gd name="connsiteX2775" fmla="*/ 4083558 w 6293294"/>
              <a:gd name="connsiteY2775" fmla="*/ 1281493 h 5604001"/>
              <a:gd name="connsiteX2776" fmla="*/ 3938080 w 6293294"/>
              <a:gd name="connsiteY2776" fmla="*/ 1530858 h 5604001"/>
              <a:gd name="connsiteX2777" fmla="*/ 4083558 w 6293294"/>
              <a:gd name="connsiteY2777" fmla="*/ 1253808 h 5604001"/>
              <a:gd name="connsiteX2778" fmla="*/ 4083558 w 6293294"/>
              <a:gd name="connsiteY2778" fmla="*/ 1281493 h 5604001"/>
              <a:gd name="connsiteX2779" fmla="*/ 2486851 w 6293294"/>
              <a:gd name="connsiteY2779" fmla="*/ 1368108 h 5604001"/>
              <a:gd name="connsiteX2780" fmla="*/ 2528380 w 6293294"/>
              <a:gd name="connsiteY2780" fmla="*/ 1510093 h 5604001"/>
              <a:gd name="connsiteX2781" fmla="*/ 2462594 w 6293294"/>
              <a:gd name="connsiteY2781" fmla="*/ 1371537 h 5604001"/>
              <a:gd name="connsiteX2782" fmla="*/ 2344864 w 6293294"/>
              <a:gd name="connsiteY2782" fmla="*/ 1222629 h 5604001"/>
              <a:gd name="connsiteX2783" fmla="*/ 2486851 w 6293294"/>
              <a:gd name="connsiteY2783" fmla="*/ 1368108 h 5604001"/>
              <a:gd name="connsiteX2784" fmla="*/ 2850515 w 6293294"/>
              <a:gd name="connsiteY2784" fmla="*/ 1243393 h 5604001"/>
              <a:gd name="connsiteX2785" fmla="*/ 2871280 w 6293294"/>
              <a:gd name="connsiteY2785" fmla="*/ 1267651 h 5604001"/>
              <a:gd name="connsiteX2786" fmla="*/ 2899029 w 6293294"/>
              <a:gd name="connsiteY2786" fmla="*/ 1243393 h 5604001"/>
              <a:gd name="connsiteX2787" fmla="*/ 2950972 w 6293294"/>
              <a:gd name="connsiteY2787" fmla="*/ 1229551 h 5604001"/>
              <a:gd name="connsiteX2788" fmla="*/ 3023680 w 6293294"/>
              <a:gd name="connsiteY2788" fmla="*/ 1260729 h 5604001"/>
              <a:gd name="connsiteX2789" fmla="*/ 3061780 w 6293294"/>
              <a:gd name="connsiteY2789" fmla="*/ 1323086 h 5604001"/>
              <a:gd name="connsiteX2790" fmla="*/ 3124137 w 6293294"/>
              <a:gd name="connsiteY2790" fmla="*/ 1361186 h 5604001"/>
              <a:gd name="connsiteX2791" fmla="*/ 3086037 w 6293294"/>
              <a:gd name="connsiteY2791" fmla="*/ 1440815 h 5604001"/>
              <a:gd name="connsiteX2792" fmla="*/ 3096451 w 6293294"/>
              <a:gd name="connsiteY2792" fmla="*/ 1482408 h 5604001"/>
              <a:gd name="connsiteX2793" fmla="*/ 3072194 w 6293294"/>
              <a:gd name="connsiteY2793" fmla="*/ 1551686 h 5604001"/>
              <a:gd name="connsiteX2794" fmla="*/ 3092958 w 6293294"/>
              <a:gd name="connsiteY2794" fmla="*/ 1610551 h 5604001"/>
              <a:gd name="connsiteX2795" fmla="*/ 3061780 w 6293294"/>
              <a:gd name="connsiteY2795" fmla="*/ 1662493 h 5604001"/>
              <a:gd name="connsiteX2796" fmla="*/ 3002915 w 6293294"/>
              <a:gd name="connsiteY2796" fmla="*/ 1617472 h 5604001"/>
              <a:gd name="connsiteX2797" fmla="*/ 3037522 w 6293294"/>
              <a:gd name="connsiteY2797" fmla="*/ 1558608 h 5604001"/>
              <a:gd name="connsiteX2798" fmla="*/ 2982151 w 6293294"/>
              <a:gd name="connsiteY2798" fmla="*/ 1520508 h 5604001"/>
              <a:gd name="connsiteX2799" fmla="*/ 2923222 w 6293294"/>
              <a:gd name="connsiteY2799" fmla="*/ 1534351 h 5604001"/>
              <a:gd name="connsiteX2800" fmla="*/ 2905951 w 6293294"/>
              <a:gd name="connsiteY2800" fmla="*/ 1478915 h 5604001"/>
              <a:gd name="connsiteX2801" fmla="*/ 2940558 w 6293294"/>
              <a:gd name="connsiteY2801" fmla="*/ 1336929 h 5604001"/>
              <a:gd name="connsiteX2802" fmla="*/ 2878201 w 6293294"/>
              <a:gd name="connsiteY2802" fmla="*/ 1482408 h 5604001"/>
              <a:gd name="connsiteX2803" fmla="*/ 2916301 w 6293294"/>
              <a:gd name="connsiteY2803" fmla="*/ 1537780 h 5604001"/>
              <a:gd name="connsiteX2804" fmla="*/ 2905951 w 6293294"/>
              <a:gd name="connsiteY2804" fmla="*/ 1544765 h 5604001"/>
              <a:gd name="connsiteX2805" fmla="*/ 2864358 w 6293294"/>
              <a:gd name="connsiteY2805" fmla="*/ 1527429 h 5604001"/>
              <a:gd name="connsiteX2806" fmla="*/ 2736215 w 6293294"/>
              <a:gd name="connsiteY2806" fmla="*/ 1641729 h 5604001"/>
              <a:gd name="connsiteX2807" fmla="*/ 2628837 w 6293294"/>
              <a:gd name="connsiteY2807" fmla="*/ 1489329 h 5604001"/>
              <a:gd name="connsiteX2808" fmla="*/ 2628837 w 6293294"/>
              <a:gd name="connsiteY2808" fmla="*/ 1426972 h 5604001"/>
              <a:gd name="connsiteX2809" fmla="*/ 2642680 w 6293294"/>
              <a:gd name="connsiteY2809" fmla="*/ 1385443 h 5604001"/>
              <a:gd name="connsiteX2810" fmla="*/ 2694686 w 6293294"/>
              <a:gd name="connsiteY2810" fmla="*/ 1333437 h 5604001"/>
              <a:gd name="connsiteX2811" fmla="*/ 2694686 w 6293294"/>
              <a:gd name="connsiteY2811" fmla="*/ 1302258 h 5604001"/>
              <a:gd name="connsiteX2812" fmla="*/ 2788158 w 6293294"/>
              <a:gd name="connsiteY2812" fmla="*/ 1208786 h 5604001"/>
              <a:gd name="connsiteX2813" fmla="*/ 2850515 w 6293294"/>
              <a:gd name="connsiteY2813" fmla="*/ 1243393 h 5604001"/>
              <a:gd name="connsiteX2814" fmla="*/ 2511108 w 6293294"/>
              <a:gd name="connsiteY2814" fmla="*/ 1212215 h 5604001"/>
              <a:gd name="connsiteX2815" fmla="*/ 2587308 w 6293294"/>
              <a:gd name="connsiteY2815" fmla="*/ 1444308 h 5604001"/>
              <a:gd name="connsiteX2816" fmla="*/ 2542286 w 6293294"/>
              <a:gd name="connsiteY2816" fmla="*/ 1402715 h 5604001"/>
              <a:gd name="connsiteX2817" fmla="*/ 2500694 w 6293294"/>
              <a:gd name="connsiteY2817" fmla="*/ 1271143 h 5604001"/>
              <a:gd name="connsiteX2818" fmla="*/ 2500694 w 6293294"/>
              <a:gd name="connsiteY2818" fmla="*/ 1205293 h 5604001"/>
              <a:gd name="connsiteX2819" fmla="*/ 2507615 w 6293294"/>
              <a:gd name="connsiteY2819" fmla="*/ 1201865 h 5604001"/>
              <a:gd name="connsiteX2820" fmla="*/ 2511108 w 6293294"/>
              <a:gd name="connsiteY2820" fmla="*/ 1212215 h 5604001"/>
              <a:gd name="connsiteX2821" fmla="*/ 1669478 w 6293294"/>
              <a:gd name="connsiteY2821" fmla="*/ 1184529 h 5604001"/>
              <a:gd name="connsiteX2822" fmla="*/ 1749108 w 6293294"/>
              <a:gd name="connsiteY2822" fmla="*/ 1194943 h 5604001"/>
              <a:gd name="connsiteX2823" fmla="*/ 1762951 w 6293294"/>
              <a:gd name="connsiteY2823" fmla="*/ 1257237 h 5604001"/>
              <a:gd name="connsiteX2824" fmla="*/ 1859915 w 6293294"/>
              <a:gd name="connsiteY2824" fmla="*/ 1343851 h 5604001"/>
              <a:gd name="connsiteX2825" fmla="*/ 1873821 w 6293294"/>
              <a:gd name="connsiteY2825" fmla="*/ 1385443 h 5604001"/>
              <a:gd name="connsiteX2826" fmla="*/ 1849564 w 6293294"/>
              <a:gd name="connsiteY2826" fmla="*/ 1499680 h 5604001"/>
              <a:gd name="connsiteX2827" fmla="*/ 1943100 w 6293294"/>
              <a:gd name="connsiteY2827" fmla="*/ 1603629 h 5604001"/>
              <a:gd name="connsiteX2828" fmla="*/ 1894586 w 6293294"/>
              <a:gd name="connsiteY2828" fmla="*/ 1717929 h 5604001"/>
              <a:gd name="connsiteX2829" fmla="*/ 1988121 w 6293294"/>
              <a:gd name="connsiteY2829" fmla="*/ 1801051 h 5604001"/>
              <a:gd name="connsiteX2830" fmla="*/ 2015808 w 6293294"/>
              <a:gd name="connsiteY2830" fmla="*/ 1852993 h 5604001"/>
              <a:gd name="connsiteX2831" fmla="*/ 1614043 w 6293294"/>
              <a:gd name="connsiteY2831" fmla="*/ 1319593 h 5604001"/>
              <a:gd name="connsiteX2832" fmla="*/ 1579372 w 6293294"/>
              <a:gd name="connsiteY2832" fmla="*/ 1198372 h 5604001"/>
              <a:gd name="connsiteX2833" fmla="*/ 1579372 w 6293294"/>
              <a:gd name="connsiteY2833" fmla="*/ 1177608 h 5604001"/>
              <a:gd name="connsiteX2834" fmla="*/ 1638300 w 6293294"/>
              <a:gd name="connsiteY2834" fmla="*/ 1163765 h 5604001"/>
              <a:gd name="connsiteX2835" fmla="*/ 1669478 w 6293294"/>
              <a:gd name="connsiteY2835" fmla="*/ 1184529 h 5604001"/>
              <a:gd name="connsiteX2836" fmla="*/ 5015230 w 6293294"/>
              <a:gd name="connsiteY2836" fmla="*/ 1156843 h 5604001"/>
              <a:gd name="connsiteX2837" fmla="*/ 5001387 w 6293294"/>
              <a:gd name="connsiteY2837" fmla="*/ 1153351 h 5604001"/>
              <a:gd name="connsiteX2838" fmla="*/ 4876674 w 6293294"/>
              <a:gd name="connsiteY2838" fmla="*/ 1177608 h 5604001"/>
              <a:gd name="connsiteX2839" fmla="*/ 4807395 w 6293294"/>
              <a:gd name="connsiteY2839" fmla="*/ 1215708 h 5604001"/>
              <a:gd name="connsiteX2840" fmla="*/ 4786630 w 6293294"/>
              <a:gd name="connsiteY2840" fmla="*/ 1226121 h 5604001"/>
              <a:gd name="connsiteX2841" fmla="*/ 4994466 w 6293294"/>
              <a:gd name="connsiteY2841" fmla="*/ 1149921 h 5604001"/>
              <a:gd name="connsiteX2842" fmla="*/ 5015230 w 6293294"/>
              <a:gd name="connsiteY2842" fmla="*/ 1156843 h 5604001"/>
              <a:gd name="connsiteX2843" fmla="*/ 3768344 w 6293294"/>
              <a:gd name="connsiteY2843" fmla="*/ 1136015 h 5604001"/>
              <a:gd name="connsiteX2844" fmla="*/ 3629787 w 6293294"/>
              <a:gd name="connsiteY2844" fmla="*/ 1347343 h 5604001"/>
              <a:gd name="connsiteX2845" fmla="*/ 3768344 w 6293294"/>
              <a:gd name="connsiteY2845" fmla="*/ 1118743 h 5604001"/>
              <a:gd name="connsiteX2846" fmla="*/ 3768344 w 6293294"/>
              <a:gd name="connsiteY2846" fmla="*/ 1136015 h 5604001"/>
              <a:gd name="connsiteX2847" fmla="*/ 4031551 w 6293294"/>
              <a:gd name="connsiteY2847" fmla="*/ 1108329 h 5604001"/>
              <a:gd name="connsiteX2848" fmla="*/ 4038536 w 6293294"/>
              <a:gd name="connsiteY2848" fmla="*/ 1160272 h 5604001"/>
              <a:gd name="connsiteX2849" fmla="*/ 3854958 w 6293294"/>
              <a:gd name="connsiteY2849" fmla="*/ 1562037 h 5604001"/>
              <a:gd name="connsiteX2850" fmla="*/ 4031551 w 6293294"/>
              <a:gd name="connsiteY2850" fmla="*/ 1177608 h 5604001"/>
              <a:gd name="connsiteX2851" fmla="*/ 4035044 w 6293294"/>
              <a:gd name="connsiteY2851" fmla="*/ 1094486 h 5604001"/>
              <a:gd name="connsiteX2852" fmla="*/ 4031551 w 6293294"/>
              <a:gd name="connsiteY2852" fmla="*/ 1108329 h 5604001"/>
              <a:gd name="connsiteX2853" fmla="*/ 3657537 w 6293294"/>
              <a:gd name="connsiteY2853" fmla="*/ 1087565 h 5604001"/>
              <a:gd name="connsiteX2854" fmla="*/ 3557080 w 6293294"/>
              <a:gd name="connsiteY2854" fmla="*/ 1246886 h 5604001"/>
              <a:gd name="connsiteX2855" fmla="*/ 3654044 w 6293294"/>
              <a:gd name="connsiteY2855" fmla="*/ 1073721 h 5604001"/>
              <a:gd name="connsiteX2856" fmla="*/ 3657537 w 6293294"/>
              <a:gd name="connsiteY2856" fmla="*/ 1087565 h 5604001"/>
              <a:gd name="connsiteX2857" fmla="*/ 1451229 w 6293294"/>
              <a:gd name="connsiteY2857" fmla="*/ 1066737 h 5604001"/>
              <a:gd name="connsiteX2858" fmla="*/ 1503172 w 6293294"/>
              <a:gd name="connsiteY2858" fmla="*/ 1184529 h 5604001"/>
              <a:gd name="connsiteX2859" fmla="*/ 1565529 w 6293294"/>
              <a:gd name="connsiteY2859" fmla="*/ 1181037 h 5604001"/>
              <a:gd name="connsiteX2860" fmla="*/ 1863408 w 6293294"/>
              <a:gd name="connsiteY2860" fmla="*/ 1776793 h 5604001"/>
              <a:gd name="connsiteX2861" fmla="*/ 1752600 w 6293294"/>
              <a:gd name="connsiteY2861" fmla="*/ 1787208 h 5604001"/>
              <a:gd name="connsiteX2862" fmla="*/ 1679829 w 6293294"/>
              <a:gd name="connsiteY2862" fmla="*/ 1780286 h 5604001"/>
              <a:gd name="connsiteX2863" fmla="*/ 1530921 w 6293294"/>
              <a:gd name="connsiteY2863" fmla="*/ 1679829 h 5604001"/>
              <a:gd name="connsiteX2864" fmla="*/ 1378521 w 6293294"/>
              <a:gd name="connsiteY2864" fmla="*/ 1697101 h 5604001"/>
              <a:gd name="connsiteX2865" fmla="*/ 1094486 w 6293294"/>
              <a:gd name="connsiteY2865" fmla="*/ 1579372 h 5604001"/>
              <a:gd name="connsiteX2866" fmla="*/ 1274635 w 6293294"/>
              <a:gd name="connsiteY2866" fmla="*/ 1555115 h 5604001"/>
              <a:gd name="connsiteX2867" fmla="*/ 1520508 w 6293294"/>
              <a:gd name="connsiteY2867" fmla="*/ 1607058 h 5604001"/>
              <a:gd name="connsiteX2868" fmla="*/ 1752600 w 6293294"/>
              <a:gd name="connsiteY2868" fmla="*/ 1662493 h 5604001"/>
              <a:gd name="connsiteX2869" fmla="*/ 1738694 w 6293294"/>
              <a:gd name="connsiteY2869" fmla="*/ 1645158 h 5604001"/>
              <a:gd name="connsiteX2870" fmla="*/ 1530921 w 6293294"/>
              <a:gd name="connsiteY2870" fmla="*/ 1582865 h 5604001"/>
              <a:gd name="connsiteX2871" fmla="*/ 1274635 w 6293294"/>
              <a:gd name="connsiteY2871" fmla="*/ 1523937 h 5604001"/>
              <a:gd name="connsiteX2872" fmla="*/ 1032129 w 6293294"/>
              <a:gd name="connsiteY2872" fmla="*/ 1551686 h 5604001"/>
              <a:gd name="connsiteX2873" fmla="*/ 949008 w 6293294"/>
              <a:gd name="connsiteY2873" fmla="*/ 1575880 h 5604001"/>
              <a:gd name="connsiteX2874" fmla="*/ 893635 w 6293294"/>
              <a:gd name="connsiteY2874" fmla="*/ 1517015 h 5604001"/>
              <a:gd name="connsiteX2875" fmla="*/ 969835 w 6293294"/>
              <a:gd name="connsiteY2875" fmla="*/ 1426972 h 5604001"/>
              <a:gd name="connsiteX2876" fmla="*/ 942086 w 6293294"/>
              <a:gd name="connsiteY2876" fmla="*/ 1392365 h 5604001"/>
              <a:gd name="connsiteX2877" fmla="*/ 938657 w 6293294"/>
              <a:gd name="connsiteY2877" fmla="*/ 1368108 h 5604001"/>
              <a:gd name="connsiteX2878" fmla="*/ 1080643 w 6293294"/>
              <a:gd name="connsiteY2878" fmla="*/ 1219137 h 5604001"/>
              <a:gd name="connsiteX2879" fmla="*/ 1146429 w 6293294"/>
              <a:gd name="connsiteY2879" fmla="*/ 1219137 h 5604001"/>
              <a:gd name="connsiteX2880" fmla="*/ 1198435 w 6293294"/>
              <a:gd name="connsiteY2880" fmla="*/ 1174115 h 5604001"/>
              <a:gd name="connsiteX2881" fmla="*/ 1205357 w 6293294"/>
              <a:gd name="connsiteY2881" fmla="*/ 1139508 h 5604001"/>
              <a:gd name="connsiteX2882" fmla="*/ 1267651 w 6293294"/>
              <a:gd name="connsiteY2882" fmla="*/ 1104837 h 5604001"/>
              <a:gd name="connsiteX2883" fmla="*/ 1413129 w 6293294"/>
              <a:gd name="connsiteY2883" fmla="*/ 1080643 h 5604001"/>
              <a:gd name="connsiteX2884" fmla="*/ 1454721 w 6293294"/>
              <a:gd name="connsiteY2884" fmla="*/ 1087565 h 5604001"/>
              <a:gd name="connsiteX2885" fmla="*/ 1437386 w 6293294"/>
              <a:gd name="connsiteY2885" fmla="*/ 1066737 h 5604001"/>
              <a:gd name="connsiteX2886" fmla="*/ 1451229 w 6293294"/>
              <a:gd name="connsiteY2886" fmla="*/ 1066737 h 5604001"/>
              <a:gd name="connsiteX2887" fmla="*/ 3134551 w 6293294"/>
              <a:gd name="connsiteY2887" fmla="*/ 1108329 h 5604001"/>
              <a:gd name="connsiteX2888" fmla="*/ 3086037 w 6293294"/>
              <a:gd name="connsiteY2888" fmla="*/ 1274572 h 5604001"/>
              <a:gd name="connsiteX2889" fmla="*/ 3127629 w 6293294"/>
              <a:gd name="connsiteY2889" fmla="*/ 1052893 h 5604001"/>
              <a:gd name="connsiteX2890" fmla="*/ 3134551 w 6293294"/>
              <a:gd name="connsiteY2890" fmla="*/ 1108329 h 5604001"/>
              <a:gd name="connsiteX2891" fmla="*/ 2528380 w 6293294"/>
              <a:gd name="connsiteY2891" fmla="*/ 1087565 h 5604001"/>
              <a:gd name="connsiteX2892" fmla="*/ 2594229 w 6293294"/>
              <a:gd name="connsiteY2892" fmla="*/ 1087565 h 5604001"/>
              <a:gd name="connsiteX2893" fmla="*/ 2701608 w 6293294"/>
              <a:gd name="connsiteY2893" fmla="*/ 1212215 h 5604001"/>
              <a:gd name="connsiteX2894" fmla="*/ 2673858 w 6293294"/>
              <a:gd name="connsiteY2894" fmla="*/ 1278065 h 5604001"/>
              <a:gd name="connsiteX2895" fmla="*/ 2663508 w 6293294"/>
              <a:gd name="connsiteY2895" fmla="*/ 1330008 h 5604001"/>
              <a:gd name="connsiteX2896" fmla="*/ 2618486 w 6293294"/>
              <a:gd name="connsiteY2896" fmla="*/ 1371537 h 5604001"/>
              <a:gd name="connsiteX2897" fmla="*/ 2597658 w 6293294"/>
              <a:gd name="connsiteY2897" fmla="*/ 1430465 h 5604001"/>
              <a:gd name="connsiteX2898" fmla="*/ 2601151 w 6293294"/>
              <a:gd name="connsiteY2898" fmla="*/ 1503172 h 5604001"/>
              <a:gd name="connsiteX2899" fmla="*/ 2507615 w 6293294"/>
              <a:gd name="connsiteY2899" fmla="*/ 1582865 h 5604001"/>
              <a:gd name="connsiteX2900" fmla="*/ 2497264 w 6293294"/>
              <a:gd name="connsiteY2900" fmla="*/ 1534351 h 5604001"/>
              <a:gd name="connsiteX2901" fmla="*/ 2424494 w 6293294"/>
              <a:gd name="connsiteY2901" fmla="*/ 1492758 h 5604001"/>
              <a:gd name="connsiteX2902" fmla="*/ 2421064 w 6293294"/>
              <a:gd name="connsiteY2902" fmla="*/ 1485837 h 5604001"/>
              <a:gd name="connsiteX2903" fmla="*/ 2427986 w 6293294"/>
              <a:gd name="connsiteY2903" fmla="*/ 1444308 h 5604001"/>
              <a:gd name="connsiteX2904" fmla="*/ 2292858 w 6293294"/>
              <a:gd name="connsiteY2904" fmla="*/ 1319593 h 5604001"/>
              <a:gd name="connsiteX2905" fmla="*/ 2261743 w 6293294"/>
              <a:gd name="connsiteY2905" fmla="*/ 1274572 h 5604001"/>
              <a:gd name="connsiteX2906" fmla="*/ 2251329 w 6293294"/>
              <a:gd name="connsiteY2906" fmla="*/ 1219137 h 5604001"/>
              <a:gd name="connsiteX2907" fmla="*/ 2317115 w 6293294"/>
              <a:gd name="connsiteY2907" fmla="*/ 1156843 h 5604001"/>
              <a:gd name="connsiteX2908" fmla="*/ 2341372 w 6293294"/>
              <a:gd name="connsiteY2908" fmla="*/ 1129093 h 5604001"/>
              <a:gd name="connsiteX2909" fmla="*/ 2379472 w 6293294"/>
              <a:gd name="connsiteY2909" fmla="*/ 1077151 h 5604001"/>
              <a:gd name="connsiteX2910" fmla="*/ 2455672 w 6293294"/>
              <a:gd name="connsiteY2910" fmla="*/ 1049465 h 5604001"/>
              <a:gd name="connsiteX2911" fmla="*/ 2528380 w 6293294"/>
              <a:gd name="connsiteY2911" fmla="*/ 1087565 h 5604001"/>
              <a:gd name="connsiteX2912" fmla="*/ 3179572 w 6293294"/>
              <a:gd name="connsiteY2912" fmla="*/ 1111821 h 5604001"/>
              <a:gd name="connsiteX2913" fmla="*/ 3134551 w 6293294"/>
              <a:gd name="connsiteY2913" fmla="*/ 1291908 h 5604001"/>
              <a:gd name="connsiteX2914" fmla="*/ 3169158 w 6293294"/>
              <a:gd name="connsiteY2914" fmla="*/ 1132586 h 5604001"/>
              <a:gd name="connsiteX2915" fmla="*/ 3172651 w 6293294"/>
              <a:gd name="connsiteY2915" fmla="*/ 1042543 h 5604001"/>
              <a:gd name="connsiteX2916" fmla="*/ 3179572 w 6293294"/>
              <a:gd name="connsiteY2916" fmla="*/ 1111821 h 5604001"/>
              <a:gd name="connsiteX2917" fmla="*/ 3120644 w 6293294"/>
              <a:gd name="connsiteY2917" fmla="*/ 1032129 h 5604001"/>
              <a:gd name="connsiteX2918" fmla="*/ 3106801 w 6293294"/>
              <a:gd name="connsiteY2918" fmla="*/ 987108 h 5604001"/>
              <a:gd name="connsiteX2919" fmla="*/ 3120644 w 6293294"/>
              <a:gd name="connsiteY2919" fmla="*/ 1032129 h 5604001"/>
              <a:gd name="connsiteX2920" fmla="*/ 5434330 w 6293294"/>
              <a:gd name="connsiteY2920" fmla="*/ 976693 h 5604001"/>
              <a:gd name="connsiteX2921" fmla="*/ 5368481 w 6293294"/>
              <a:gd name="connsiteY2921" fmla="*/ 980186 h 5604001"/>
              <a:gd name="connsiteX2922" fmla="*/ 5063744 w 6293294"/>
              <a:gd name="connsiteY2922" fmla="*/ 1063308 h 5604001"/>
              <a:gd name="connsiteX2923" fmla="*/ 5368481 w 6293294"/>
              <a:gd name="connsiteY2923" fmla="*/ 973265 h 5604001"/>
              <a:gd name="connsiteX2924" fmla="*/ 5434330 w 6293294"/>
              <a:gd name="connsiteY2924" fmla="*/ 976693 h 5604001"/>
              <a:gd name="connsiteX2925" fmla="*/ 4661916 w 6293294"/>
              <a:gd name="connsiteY2925" fmla="*/ 1246886 h 5604001"/>
              <a:gd name="connsiteX2926" fmla="*/ 4668901 w 6293294"/>
              <a:gd name="connsiteY2926" fmla="*/ 1212215 h 5604001"/>
              <a:gd name="connsiteX2927" fmla="*/ 4845495 w 6293294"/>
              <a:gd name="connsiteY2927" fmla="*/ 966343 h 5604001"/>
              <a:gd name="connsiteX2928" fmla="*/ 4661916 w 6293294"/>
              <a:gd name="connsiteY2928" fmla="*/ 1246886 h 5604001"/>
              <a:gd name="connsiteX2929" fmla="*/ 4187444 w 6293294"/>
              <a:gd name="connsiteY2929" fmla="*/ 987108 h 5604001"/>
              <a:gd name="connsiteX2930" fmla="*/ 4232466 w 6293294"/>
              <a:gd name="connsiteY2930" fmla="*/ 980186 h 5604001"/>
              <a:gd name="connsiteX2931" fmla="*/ 4277487 w 6293294"/>
              <a:gd name="connsiteY2931" fmla="*/ 983615 h 5604001"/>
              <a:gd name="connsiteX2932" fmla="*/ 4312158 w 6293294"/>
              <a:gd name="connsiteY2932" fmla="*/ 1018286 h 5604001"/>
              <a:gd name="connsiteX2933" fmla="*/ 4332923 w 6293294"/>
              <a:gd name="connsiteY2933" fmla="*/ 1011365 h 5604001"/>
              <a:gd name="connsiteX2934" fmla="*/ 4409123 w 6293294"/>
              <a:gd name="connsiteY2934" fmla="*/ 1087565 h 5604001"/>
              <a:gd name="connsiteX2935" fmla="*/ 4402201 w 6293294"/>
              <a:gd name="connsiteY2935" fmla="*/ 1125665 h 5604001"/>
              <a:gd name="connsiteX2936" fmla="*/ 4412551 w 6293294"/>
              <a:gd name="connsiteY2936" fmla="*/ 1139508 h 5604001"/>
              <a:gd name="connsiteX2937" fmla="*/ 4530344 w 6293294"/>
              <a:gd name="connsiteY2937" fmla="*/ 1222629 h 5604001"/>
              <a:gd name="connsiteX2938" fmla="*/ 4464495 w 6293294"/>
              <a:gd name="connsiteY2938" fmla="*/ 1309243 h 5604001"/>
              <a:gd name="connsiteX2939" fmla="*/ 4471480 w 6293294"/>
              <a:gd name="connsiteY2939" fmla="*/ 1319593 h 5604001"/>
              <a:gd name="connsiteX2940" fmla="*/ 4540695 w 6293294"/>
              <a:gd name="connsiteY2940" fmla="*/ 1333437 h 5604001"/>
              <a:gd name="connsiteX2941" fmla="*/ 4540695 w 6293294"/>
              <a:gd name="connsiteY2941" fmla="*/ 1340358 h 5604001"/>
              <a:gd name="connsiteX2942" fmla="*/ 4516501 w 6293294"/>
              <a:gd name="connsiteY2942" fmla="*/ 1375029 h 5604001"/>
              <a:gd name="connsiteX2943" fmla="*/ 4440301 w 6293294"/>
              <a:gd name="connsiteY2943" fmla="*/ 1385443 h 5604001"/>
              <a:gd name="connsiteX2944" fmla="*/ 4429887 w 6293294"/>
              <a:gd name="connsiteY2944" fmla="*/ 1395793 h 5604001"/>
              <a:gd name="connsiteX2945" fmla="*/ 4464495 w 6293294"/>
              <a:gd name="connsiteY2945" fmla="*/ 1409637 h 5604001"/>
              <a:gd name="connsiteX2946" fmla="*/ 4409123 w 6293294"/>
              <a:gd name="connsiteY2946" fmla="*/ 1409637 h 5604001"/>
              <a:gd name="connsiteX2947" fmla="*/ 4416044 w 6293294"/>
              <a:gd name="connsiteY2947" fmla="*/ 1420051 h 5604001"/>
              <a:gd name="connsiteX2948" fmla="*/ 4388295 w 6293294"/>
              <a:gd name="connsiteY2948" fmla="*/ 1437386 h 5604001"/>
              <a:gd name="connsiteX2949" fmla="*/ 4308666 w 6293294"/>
              <a:gd name="connsiteY2949" fmla="*/ 1354265 h 5604001"/>
              <a:gd name="connsiteX2950" fmla="*/ 4256723 w 6293294"/>
              <a:gd name="connsiteY2950" fmla="*/ 1364615 h 5604001"/>
              <a:gd name="connsiteX2951" fmla="*/ 4187444 w 6293294"/>
              <a:gd name="connsiteY2951" fmla="*/ 1291908 h 5604001"/>
              <a:gd name="connsiteX2952" fmla="*/ 4107751 w 6293294"/>
              <a:gd name="connsiteY2952" fmla="*/ 1371537 h 5604001"/>
              <a:gd name="connsiteX2953" fmla="*/ 4083558 w 6293294"/>
              <a:gd name="connsiteY2953" fmla="*/ 1385443 h 5604001"/>
              <a:gd name="connsiteX2954" fmla="*/ 4041965 w 6293294"/>
              <a:gd name="connsiteY2954" fmla="*/ 1444308 h 5604001"/>
              <a:gd name="connsiteX2955" fmla="*/ 3996944 w 6293294"/>
              <a:gd name="connsiteY2955" fmla="*/ 1575880 h 5604001"/>
              <a:gd name="connsiteX2956" fmla="*/ 3996944 w 6293294"/>
              <a:gd name="connsiteY2956" fmla="*/ 1641729 h 5604001"/>
              <a:gd name="connsiteX2957" fmla="*/ 3948430 w 6293294"/>
              <a:gd name="connsiteY2957" fmla="*/ 1634808 h 5604001"/>
              <a:gd name="connsiteX2958" fmla="*/ 3924236 w 6293294"/>
              <a:gd name="connsiteY2958" fmla="*/ 1613980 h 5604001"/>
              <a:gd name="connsiteX2959" fmla="*/ 3868801 w 6293294"/>
              <a:gd name="connsiteY2959" fmla="*/ 1603629 h 5604001"/>
              <a:gd name="connsiteX2960" fmla="*/ 3778758 w 6293294"/>
              <a:gd name="connsiteY2960" fmla="*/ 1627886 h 5604001"/>
              <a:gd name="connsiteX2961" fmla="*/ 3726815 w 6293294"/>
              <a:gd name="connsiteY2961" fmla="*/ 1603629 h 5604001"/>
              <a:gd name="connsiteX2962" fmla="*/ 3796030 w 6293294"/>
              <a:gd name="connsiteY2962" fmla="*/ 1496251 h 5604001"/>
              <a:gd name="connsiteX2963" fmla="*/ 3889565 w 6293294"/>
              <a:gd name="connsiteY2963" fmla="*/ 1233043 h 5604001"/>
              <a:gd name="connsiteX2964" fmla="*/ 3865309 w 6293294"/>
              <a:gd name="connsiteY2964" fmla="*/ 1156843 h 5604001"/>
              <a:gd name="connsiteX2965" fmla="*/ 3854958 w 6293294"/>
              <a:gd name="connsiteY2965" fmla="*/ 1094486 h 5604001"/>
              <a:gd name="connsiteX2966" fmla="*/ 3927665 w 6293294"/>
              <a:gd name="connsiteY2966" fmla="*/ 1039051 h 5604001"/>
              <a:gd name="connsiteX2967" fmla="*/ 3972687 w 6293294"/>
              <a:gd name="connsiteY2967" fmla="*/ 1035621 h 5604001"/>
              <a:gd name="connsiteX2968" fmla="*/ 3983101 w 6293294"/>
              <a:gd name="connsiteY2968" fmla="*/ 1007872 h 5604001"/>
              <a:gd name="connsiteX2969" fmla="*/ 4111244 w 6293294"/>
              <a:gd name="connsiteY2969" fmla="*/ 942086 h 5604001"/>
              <a:gd name="connsiteX2970" fmla="*/ 4187444 w 6293294"/>
              <a:gd name="connsiteY2970" fmla="*/ 987108 h 5604001"/>
              <a:gd name="connsiteX2971" fmla="*/ 2233994 w 6293294"/>
              <a:gd name="connsiteY2971" fmla="*/ 1104837 h 5604001"/>
              <a:gd name="connsiteX2972" fmla="*/ 2116264 w 6293294"/>
              <a:gd name="connsiteY2972" fmla="*/ 924751 h 5604001"/>
              <a:gd name="connsiteX2973" fmla="*/ 2123186 w 6293294"/>
              <a:gd name="connsiteY2973" fmla="*/ 893572 h 5604001"/>
              <a:gd name="connsiteX2974" fmla="*/ 2233994 w 6293294"/>
              <a:gd name="connsiteY2974" fmla="*/ 1104837 h 5604001"/>
              <a:gd name="connsiteX2975" fmla="*/ 3705987 w 6293294"/>
              <a:gd name="connsiteY2975" fmla="*/ 879729 h 5604001"/>
              <a:gd name="connsiteX2976" fmla="*/ 3744087 w 6293294"/>
              <a:gd name="connsiteY2976" fmla="*/ 862393 h 5604001"/>
              <a:gd name="connsiteX2977" fmla="*/ 3775265 w 6293294"/>
              <a:gd name="connsiteY2977" fmla="*/ 858965 h 5604001"/>
              <a:gd name="connsiteX2978" fmla="*/ 3820287 w 6293294"/>
              <a:gd name="connsiteY2978" fmla="*/ 869315 h 5604001"/>
              <a:gd name="connsiteX2979" fmla="*/ 3865309 w 6293294"/>
              <a:gd name="connsiteY2979" fmla="*/ 931672 h 5604001"/>
              <a:gd name="connsiteX2980" fmla="*/ 3986530 w 6293294"/>
              <a:gd name="connsiteY2980" fmla="*/ 955929 h 5604001"/>
              <a:gd name="connsiteX2981" fmla="*/ 3958844 w 6293294"/>
              <a:gd name="connsiteY2981" fmla="*/ 1014793 h 5604001"/>
              <a:gd name="connsiteX2982" fmla="*/ 3844544 w 6293294"/>
              <a:gd name="connsiteY2982" fmla="*/ 1077151 h 5604001"/>
              <a:gd name="connsiteX2983" fmla="*/ 3775265 w 6293294"/>
              <a:gd name="connsiteY2983" fmla="*/ 1004443 h 5604001"/>
              <a:gd name="connsiteX2984" fmla="*/ 3733737 w 6293294"/>
              <a:gd name="connsiteY2984" fmla="*/ 990600 h 5604001"/>
              <a:gd name="connsiteX2985" fmla="*/ 3595180 w 6293294"/>
              <a:gd name="connsiteY2985" fmla="*/ 897065 h 5604001"/>
              <a:gd name="connsiteX2986" fmla="*/ 3525901 w 6293294"/>
              <a:gd name="connsiteY2986" fmla="*/ 910908 h 5604001"/>
              <a:gd name="connsiteX2987" fmla="*/ 3518980 w 6293294"/>
              <a:gd name="connsiteY2987" fmla="*/ 879729 h 5604001"/>
              <a:gd name="connsiteX2988" fmla="*/ 3612515 w 6293294"/>
              <a:gd name="connsiteY2988" fmla="*/ 855472 h 5604001"/>
              <a:gd name="connsiteX2989" fmla="*/ 3705987 w 6293294"/>
              <a:gd name="connsiteY2989" fmla="*/ 879729 h 5604001"/>
              <a:gd name="connsiteX2990" fmla="*/ 2303272 w 6293294"/>
              <a:gd name="connsiteY2990" fmla="*/ 1025208 h 5604001"/>
              <a:gd name="connsiteX2991" fmla="*/ 2272094 w 6293294"/>
              <a:gd name="connsiteY2991" fmla="*/ 980186 h 5604001"/>
              <a:gd name="connsiteX2992" fmla="*/ 2254758 w 6293294"/>
              <a:gd name="connsiteY2992" fmla="*/ 914400 h 5604001"/>
              <a:gd name="connsiteX2993" fmla="*/ 2254758 w 6293294"/>
              <a:gd name="connsiteY2993" fmla="*/ 848551 h 5604001"/>
              <a:gd name="connsiteX2994" fmla="*/ 2261743 w 6293294"/>
              <a:gd name="connsiteY2994" fmla="*/ 838200 h 5604001"/>
              <a:gd name="connsiteX2995" fmla="*/ 2303272 w 6293294"/>
              <a:gd name="connsiteY2995" fmla="*/ 1025208 h 5604001"/>
              <a:gd name="connsiteX2996" fmla="*/ 1901508 w 6293294"/>
              <a:gd name="connsiteY2996" fmla="*/ 1302258 h 5604001"/>
              <a:gd name="connsiteX2997" fmla="*/ 1596708 w 6293294"/>
              <a:gd name="connsiteY2997" fmla="*/ 938593 h 5604001"/>
              <a:gd name="connsiteX2998" fmla="*/ 1496251 w 6293294"/>
              <a:gd name="connsiteY2998" fmla="*/ 838200 h 5604001"/>
              <a:gd name="connsiteX2999" fmla="*/ 1901508 w 6293294"/>
              <a:gd name="connsiteY2999" fmla="*/ 1302258 h 5604001"/>
              <a:gd name="connsiteX3000" fmla="*/ 3238437 w 6293294"/>
              <a:gd name="connsiteY3000" fmla="*/ 990600 h 5604001"/>
              <a:gd name="connsiteX3001" fmla="*/ 3300794 w 6293294"/>
              <a:gd name="connsiteY3001" fmla="*/ 1198372 h 5604001"/>
              <a:gd name="connsiteX3002" fmla="*/ 3290380 w 6293294"/>
              <a:gd name="connsiteY3002" fmla="*/ 1260729 h 5604001"/>
              <a:gd name="connsiteX3003" fmla="*/ 3241865 w 6293294"/>
              <a:gd name="connsiteY3003" fmla="*/ 1271143 h 5604001"/>
              <a:gd name="connsiteX3004" fmla="*/ 3196844 w 6293294"/>
              <a:gd name="connsiteY3004" fmla="*/ 1326515 h 5604001"/>
              <a:gd name="connsiteX3005" fmla="*/ 3144901 w 6293294"/>
              <a:gd name="connsiteY3005" fmla="*/ 1350772 h 5604001"/>
              <a:gd name="connsiteX3006" fmla="*/ 3110294 w 6293294"/>
              <a:gd name="connsiteY3006" fmla="*/ 1312672 h 5604001"/>
              <a:gd name="connsiteX3007" fmla="*/ 3079115 w 6293294"/>
              <a:gd name="connsiteY3007" fmla="*/ 1302258 h 5604001"/>
              <a:gd name="connsiteX3008" fmla="*/ 2937129 w 6293294"/>
              <a:gd name="connsiteY3008" fmla="*/ 1208786 h 5604001"/>
              <a:gd name="connsiteX3009" fmla="*/ 2926715 w 6293294"/>
              <a:gd name="connsiteY3009" fmla="*/ 1208786 h 5604001"/>
              <a:gd name="connsiteX3010" fmla="*/ 2954401 w 6293294"/>
              <a:gd name="connsiteY3010" fmla="*/ 1139508 h 5604001"/>
              <a:gd name="connsiteX3011" fmla="*/ 2940558 w 6293294"/>
              <a:gd name="connsiteY3011" fmla="*/ 1097915 h 5604001"/>
              <a:gd name="connsiteX3012" fmla="*/ 3058351 w 6293294"/>
              <a:gd name="connsiteY3012" fmla="*/ 1000951 h 5604001"/>
              <a:gd name="connsiteX3013" fmla="*/ 3054858 w 6293294"/>
              <a:gd name="connsiteY3013" fmla="*/ 969772 h 5604001"/>
              <a:gd name="connsiteX3014" fmla="*/ 3127629 w 6293294"/>
              <a:gd name="connsiteY3014" fmla="*/ 886651 h 5604001"/>
              <a:gd name="connsiteX3015" fmla="*/ 3151822 w 6293294"/>
              <a:gd name="connsiteY3015" fmla="*/ 820865 h 5604001"/>
              <a:gd name="connsiteX3016" fmla="*/ 3238437 w 6293294"/>
              <a:gd name="connsiteY3016" fmla="*/ 990600 h 5604001"/>
              <a:gd name="connsiteX3017" fmla="*/ 5586730 w 6293294"/>
              <a:gd name="connsiteY3017" fmla="*/ 824294 h 5604001"/>
              <a:gd name="connsiteX3018" fmla="*/ 5427409 w 6293294"/>
              <a:gd name="connsiteY3018" fmla="*/ 872808 h 5604001"/>
              <a:gd name="connsiteX3019" fmla="*/ 5610924 w 6293294"/>
              <a:gd name="connsiteY3019" fmla="*/ 810451 h 5604001"/>
              <a:gd name="connsiteX3020" fmla="*/ 5711381 w 6293294"/>
              <a:gd name="connsiteY3020" fmla="*/ 810451 h 5604001"/>
              <a:gd name="connsiteX3021" fmla="*/ 5756402 w 6293294"/>
              <a:gd name="connsiteY3021" fmla="*/ 803529 h 5604001"/>
              <a:gd name="connsiteX3022" fmla="*/ 5586730 w 6293294"/>
              <a:gd name="connsiteY3022" fmla="*/ 824294 h 5604001"/>
              <a:gd name="connsiteX3023" fmla="*/ 3335401 w 6293294"/>
              <a:gd name="connsiteY3023" fmla="*/ 831279 h 5604001"/>
              <a:gd name="connsiteX3024" fmla="*/ 3380422 w 6293294"/>
              <a:gd name="connsiteY3024" fmla="*/ 855472 h 5604001"/>
              <a:gd name="connsiteX3025" fmla="*/ 3394265 w 6293294"/>
              <a:gd name="connsiteY3025" fmla="*/ 976693 h 5604001"/>
              <a:gd name="connsiteX3026" fmla="*/ 3415094 w 6293294"/>
              <a:gd name="connsiteY3026" fmla="*/ 1042543 h 5604001"/>
              <a:gd name="connsiteX3027" fmla="*/ 3376994 w 6293294"/>
              <a:gd name="connsiteY3027" fmla="*/ 1142937 h 5604001"/>
              <a:gd name="connsiteX3028" fmla="*/ 3383915 w 6293294"/>
              <a:gd name="connsiteY3028" fmla="*/ 1184529 h 5604001"/>
              <a:gd name="connsiteX3029" fmla="*/ 3335401 w 6293294"/>
              <a:gd name="connsiteY3029" fmla="*/ 1278065 h 5604001"/>
              <a:gd name="connsiteX3030" fmla="*/ 3311144 w 6293294"/>
              <a:gd name="connsiteY3030" fmla="*/ 1264158 h 5604001"/>
              <a:gd name="connsiteX3031" fmla="*/ 3331972 w 6293294"/>
              <a:gd name="connsiteY3031" fmla="*/ 1191451 h 5604001"/>
              <a:gd name="connsiteX3032" fmla="*/ 3283458 w 6293294"/>
              <a:gd name="connsiteY3032" fmla="*/ 1014793 h 5604001"/>
              <a:gd name="connsiteX3033" fmla="*/ 3176080 w 6293294"/>
              <a:gd name="connsiteY3033" fmla="*/ 838200 h 5604001"/>
              <a:gd name="connsiteX3034" fmla="*/ 3155315 w 6293294"/>
              <a:gd name="connsiteY3034" fmla="*/ 755079 h 5604001"/>
              <a:gd name="connsiteX3035" fmla="*/ 3266122 w 6293294"/>
              <a:gd name="connsiteY3035" fmla="*/ 858965 h 5604001"/>
              <a:gd name="connsiteX3036" fmla="*/ 3335401 w 6293294"/>
              <a:gd name="connsiteY3036" fmla="*/ 831279 h 5604001"/>
              <a:gd name="connsiteX3037" fmla="*/ 2424494 w 6293294"/>
              <a:gd name="connsiteY3037" fmla="*/ 755079 h 5604001"/>
              <a:gd name="connsiteX3038" fmla="*/ 2556129 w 6293294"/>
              <a:gd name="connsiteY3038" fmla="*/ 1025208 h 5604001"/>
              <a:gd name="connsiteX3039" fmla="*/ 2556129 w 6293294"/>
              <a:gd name="connsiteY3039" fmla="*/ 1035621 h 5604001"/>
              <a:gd name="connsiteX3040" fmla="*/ 2414080 w 6293294"/>
              <a:gd name="connsiteY3040" fmla="*/ 755079 h 5604001"/>
              <a:gd name="connsiteX3041" fmla="*/ 2424494 w 6293294"/>
              <a:gd name="connsiteY3041" fmla="*/ 755079 h 5604001"/>
              <a:gd name="connsiteX3042" fmla="*/ 3131058 w 6293294"/>
              <a:gd name="connsiteY3042" fmla="*/ 789686 h 5604001"/>
              <a:gd name="connsiteX3043" fmla="*/ 3089529 w 6293294"/>
              <a:gd name="connsiteY3043" fmla="*/ 893572 h 5604001"/>
              <a:gd name="connsiteX3044" fmla="*/ 3030601 w 6293294"/>
              <a:gd name="connsiteY3044" fmla="*/ 959421 h 5604001"/>
              <a:gd name="connsiteX3045" fmla="*/ 3030601 w 6293294"/>
              <a:gd name="connsiteY3045" fmla="*/ 1011365 h 5604001"/>
              <a:gd name="connsiteX3046" fmla="*/ 2954401 w 6293294"/>
              <a:gd name="connsiteY3046" fmla="*/ 1070229 h 5604001"/>
              <a:gd name="connsiteX3047" fmla="*/ 2902458 w 6293294"/>
              <a:gd name="connsiteY3047" fmla="*/ 1084072 h 5604001"/>
              <a:gd name="connsiteX3048" fmla="*/ 2902458 w 6293294"/>
              <a:gd name="connsiteY3048" fmla="*/ 1094486 h 5604001"/>
              <a:gd name="connsiteX3049" fmla="*/ 2930208 w 6293294"/>
              <a:gd name="connsiteY3049" fmla="*/ 1136015 h 5604001"/>
              <a:gd name="connsiteX3050" fmla="*/ 2878201 w 6293294"/>
              <a:gd name="connsiteY3050" fmla="*/ 1229551 h 5604001"/>
              <a:gd name="connsiteX3051" fmla="*/ 2822829 w 6293294"/>
              <a:gd name="connsiteY3051" fmla="*/ 1191451 h 5604001"/>
              <a:gd name="connsiteX3052" fmla="*/ 2770886 w 6293294"/>
              <a:gd name="connsiteY3052" fmla="*/ 1194943 h 5604001"/>
              <a:gd name="connsiteX3053" fmla="*/ 2770886 w 6293294"/>
              <a:gd name="connsiteY3053" fmla="*/ 1167193 h 5604001"/>
              <a:gd name="connsiteX3054" fmla="*/ 2781237 w 6293294"/>
              <a:gd name="connsiteY3054" fmla="*/ 1111821 h 5604001"/>
              <a:gd name="connsiteX3055" fmla="*/ 2871280 w 6293294"/>
              <a:gd name="connsiteY3055" fmla="*/ 890143 h 5604001"/>
              <a:gd name="connsiteX3056" fmla="*/ 2971737 w 6293294"/>
              <a:gd name="connsiteY3056" fmla="*/ 803529 h 5604001"/>
              <a:gd name="connsiteX3057" fmla="*/ 3099880 w 6293294"/>
              <a:gd name="connsiteY3057" fmla="*/ 741172 h 5604001"/>
              <a:gd name="connsiteX3058" fmla="*/ 3131058 w 6293294"/>
              <a:gd name="connsiteY3058" fmla="*/ 789686 h 5604001"/>
              <a:gd name="connsiteX3059" fmla="*/ 1852994 w 6293294"/>
              <a:gd name="connsiteY3059" fmla="*/ 1132586 h 5604001"/>
              <a:gd name="connsiteX3060" fmla="*/ 1728343 w 6293294"/>
              <a:gd name="connsiteY3060" fmla="*/ 955929 h 5604001"/>
              <a:gd name="connsiteX3061" fmla="*/ 1662494 w 6293294"/>
              <a:gd name="connsiteY3061" fmla="*/ 734251 h 5604001"/>
              <a:gd name="connsiteX3062" fmla="*/ 1662494 w 6293294"/>
              <a:gd name="connsiteY3062" fmla="*/ 713486 h 5604001"/>
              <a:gd name="connsiteX3063" fmla="*/ 1852994 w 6293294"/>
              <a:gd name="connsiteY3063" fmla="*/ 1132586 h 5604001"/>
              <a:gd name="connsiteX3064" fmla="*/ 4561523 w 6293294"/>
              <a:gd name="connsiteY3064" fmla="*/ 782765 h 5604001"/>
              <a:gd name="connsiteX3065" fmla="*/ 4506087 w 6293294"/>
              <a:gd name="connsiteY3065" fmla="*/ 872808 h 5604001"/>
              <a:gd name="connsiteX3066" fmla="*/ 4516501 w 6293294"/>
              <a:gd name="connsiteY3066" fmla="*/ 841629 h 5604001"/>
              <a:gd name="connsiteX3067" fmla="*/ 4658487 w 6293294"/>
              <a:gd name="connsiteY3067" fmla="*/ 699643 h 5604001"/>
              <a:gd name="connsiteX3068" fmla="*/ 4561523 w 6293294"/>
              <a:gd name="connsiteY3068" fmla="*/ 782765 h 5604001"/>
              <a:gd name="connsiteX3069" fmla="*/ 2441829 w 6293294"/>
              <a:gd name="connsiteY3069" fmla="*/ 685800 h 5604001"/>
              <a:gd name="connsiteX3070" fmla="*/ 2545715 w 6293294"/>
              <a:gd name="connsiteY3070" fmla="*/ 741172 h 5604001"/>
              <a:gd name="connsiteX3071" fmla="*/ 2642680 w 6293294"/>
              <a:gd name="connsiteY3071" fmla="*/ 845121 h 5604001"/>
              <a:gd name="connsiteX3072" fmla="*/ 2653094 w 6293294"/>
              <a:gd name="connsiteY3072" fmla="*/ 890143 h 5604001"/>
              <a:gd name="connsiteX3073" fmla="*/ 2725801 w 6293294"/>
              <a:gd name="connsiteY3073" fmla="*/ 1035621 h 5604001"/>
              <a:gd name="connsiteX3074" fmla="*/ 2701608 w 6293294"/>
              <a:gd name="connsiteY3074" fmla="*/ 1125665 h 5604001"/>
              <a:gd name="connsiteX3075" fmla="*/ 2587308 w 6293294"/>
              <a:gd name="connsiteY3075" fmla="*/ 1056386 h 5604001"/>
              <a:gd name="connsiteX3076" fmla="*/ 2535364 w 6293294"/>
              <a:gd name="connsiteY3076" fmla="*/ 1052893 h 5604001"/>
              <a:gd name="connsiteX3077" fmla="*/ 2518029 w 6293294"/>
              <a:gd name="connsiteY3077" fmla="*/ 1039051 h 5604001"/>
              <a:gd name="connsiteX3078" fmla="*/ 2459164 w 6293294"/>
              <a:gd name="connsiteY3078" fmla="*/ 1021715 h 5604001"/>
              <a:gd name="connsiteX3079" fmla="*/ 2348294 w 6293294"/>
              <a:gd name="connsiteY3079" fmla="*/ 1073721 h 5604001"/>
              <a:gd name="connsiteX3080" fmla="*/ 2310194 w 6293294"/>
              <a:gd name="connsiteY3080" fmla="*/ 1129093 h 5604001"/>
              <a:gd name="connsiteX3081" fmla="*/ 2223643 w 6293294"/>
              <a:gd name="connsiteY3081" fmla="*/ 1222629 h 5604001"/>
              <a:gd name="connsiteX3082" fmla="*/ 2265172 w 6293294"/>
              <a:gd name="connsiteY3082" fmla="*/ 1319593 h 5604001"/>
              <a:gd name="connsiteX3083" fmla="*/ 2233994 w 6293294"/>
              <a:gd name="connsiteY3083" fmla="*/ 1371537 h 5604001"/>
              <a:gd name="connsiteX3084" fmla="*/ 2227072 w 6293294"/>
              <a:gd name="connsiteY3084" fmla="*/ 1409637 h 5604001"/>
              <a:gd name="connsiteX3085" fmla="*/ 2285937 w 6293294"/>
              <a:gd name="connsiteY3085" fmla="*/ 1572451 h 5604001"/>
              <a:gd name="connsiteX3086" fmla="*/ 2351786 w 6293294"/>
              <a:gd name="connsiteY3086" fmla="*/ 1620965 h 5604001"/>
              <a:gd name="connsiteX3087" fmla="*/ 2393315 w 6293294"/>
              <a:gd name="connsiteY3087" fmla="*/ 1617472 h 5604001"/>
              <a:gd name="connsiteX3088" fmla="*/ 2310194 w 6293294"/>
              <a:gd name="connsiteY3088" fmla="*/ 1555115 h 5604001"/>
              <a:gd name="connsiteX3089" fmla="*/ 2254758 w 6293294"/>
              <a:gd name="connsiteY3089" fmla="*/ 1402715 h 5604001"/>
              <a:gd name="connsiteX3090" fmla="*/ 2282508 w 6293294"/>
              <a:gd name="connsiteY3090" fmla="*/ 1343851 h 5604001"/>
              <a:gd name="connsiteX3091" fmla="*/ 2310194 w 6293294"/>
              <a:gd name="connsiteY3091" fmla="*/ 1350772 h 5604001"/>
              <a:gd name="connsiteX3092" fmla="*/ 2396808 w 6293294"/>
              <a:gd name="connsiteY3092" fmla="*/ 1440815 h 5604001"/>
              <a:gd name="connsiteX3093" fmla="*/ 2389886 w 6293294"/>
              <a:gd name="connsiteY3093" fmla="*/ 1485837 h 5604001"/>
              <a:gd name="connsiteX3094" fmla="*/ 2483358 w 6293294"/>
              <a:gd name="connsiteY3094" fmla="*/ 1586293 h 5604001"/>
              <a:gd name="connsiteX3095" fmla="*/ 2476437 w 6293294"/>
              <a:gd name="connsiteY3095" fmla="*/ 1596708 h 5604001"/>
              <a:gd name="connsiteX3096" fmla="*/ 2265172 w 6293294"/>
              <a:gd name="connsiteY3096" fmla="*/ 1804480 h 5604001"/>
              <a:gd name="connsiteX3097" fmla="*/ 2247837 w 6293294"/>
              <a:gd name="connsiteY3097" fmla="*/ 1866837 h 5604001"/>
              <a:gd name="connsiteX3098" fmla="*/ 2064321 w 6293294"/>
              <a:gd name="connsiteY3098" fmla="*/ 1603629 h 5604001"/>
              <a:gd name="connsiteX3099" fmla="*/ 1991551 w 6293294"/>
              <a:gd name="connsiteY3099" fmla="*/ 1340358 h 5604001"/>
              <a:gd name="connsiteX3100" fmla="*/ 1991551 w 6293294"/>
              <a:gd name="connsiteY3100" fmla="*/ 1181037 h 5604001"/>
              <a:gd name="connsiteX3101" fmla="*/ 2026221 w 6293294"/>
              <a:gd name="connsiteY3101" fmla="*/ 997521 h 5604001"/>
              <a:gd name="connsiteX3102" fmla="*/ 2060829 w 6293294"/>
              <a:gd name="connsiteY3102" fmla="*/ 1153351 h 5604001"/>
              <a:gd name="connsiteX3103" fmla="*/ 2140521 w 6293294"/>
              <a:gd name="connsiteY3103" fmla="*/ 1326515 h 5604001"/>
              <a:gd name="connsiteX3104" fmla="*/ 2178558 w 6293294"/>
              <a:gd name="connsiteY3104" fmla="*/ 1447737 h 5604001"/>
              <a:gd name="connsiteX3105" fmla="*/ 2171637 w 6293294"/>
              <a:gd name="connsiteY3105" fmla="*/ 1513586 h 5604001"/>
              <a:gd name="connsiteX3106" fmla="*/ 2223643 w 6293294"/>
              <a:gd name="connsiteY3106" fmla="*/ 1648651 h 5604001"/>
              <a:gd name="connsiteX3107" fmla="*/ 2227072 w 6293294"/>
              <a:gd name="connsiteY3107" fmla="*/ 1641729 h 5604001"/>
              <a:gd name="connsiteX3108" fmla="*/ 2199386 w 6293294"/>
              <a:gd name="connsiteY3108" fmla="*/ 1517015 h 5604001"/>
              <a:gd name="connsiteX3109" fmla="*/ 2206308 w 6293294"/>
              <a:gd name="connsiteY3109" fmla="*/ 1447737 h 5604001"/>
              <a:gd name="connsiteX3110" fmla="*/ 2154364 w 6293294"/>
              <a:gd name="connsiteY3110" fmla="*/ 1291908 h 5604001"/>
              <a:gd name="connsiteX3111" fmla="*/ 2092008 w 6293294"/>
              <a:gd name="connsiteY3111" fmla="*/ 1160272 h 5604001"/>
              <a:gd name="connsiteX3112" fmla="*/ 2092008 w 6293294"/>
              <a:gd name="connsiteY3112" fmla="*/ 1094486 h 5604001"/>
              <a:gd name="connsiteX3113" fmla="*/ 2001964 w 6293294"/>
              <a:gd name="connsiteY3113" fmla="*/ 893572 h 5604001"/>
              <a:gd name="connsiteX3114" fmla="*/ 2043494 w 6293294"/>
              <a:gd name="connsiteY3114" fmla="*/ 810451 h 5604001"/>
              <a:gd name="connsiteX3115" fmla="*/ 2098929 w 6293294"/>
              <a:gd name="connsiteY3115" fmla="*/ 800100 h 5604001"/>
              <a:gd name="connsiteX3116" fmla="*/ 2147443 w 6293294"/>
              <a:gd name="connsiteY3116" fmla="*/ 807022 h 5604001"/>
              <a:gd name="connsiteX3117" fmla="*/ 2150872 w 6293294"/>
              <a:gd name="connsiteY3117" fmla="*/ 827786 h 5604001"/>
              <a:gd name="connsiteX3118" fmla="*/ 2168208 w 6293294"/>
              <a:gd name="connsiteY3118" fmla="*/ 838200 h 5604001"/>
              <a:gd name="connsiteX3119" fmla="*/ 2244408 w 6293294"/>
              <a:gd name="connsiteY3119" fmla="*/ 699643 h 5604001"/>
              <a:gd name="connsiteX3120" fmla="*/ 2296351 w 6293294"/>
              <a:gd name="connsiteY3120" fmla="*/ 692722 h 5604001"/>
              <a:gd name="connsiteX3121" fmla="*/ 2324037 w 6293294"/>
              <a:gd name="connsiteY3121" fmla="*/ 658051 h 5604001"/>
              <a:gd name="connsiteX3122" fmla="*/ 2382964 w 6293294"/>
              <a:gd name="connsiteY3122" fmla="*/ 637286 h 5604001"/>
              <a:gd name="connsiteX3123" fmla="*/ 2441829 w 6293294"/>
              <a:gd name="connsiteY3123" fmla="*/ 685800 h 5604001"/>
              <a:gd name="connsiteX3124" fmla="*/ 3425444 w 6293294"/>
              <a:gd name="connsiteY3124" fmla="*/ 706565 h 5604001"/>
              <a:gd name="connsiteX3125" fmla="*/ 3418522 w 6293294"/>
              <a:gd name="connsiteY3125" fmla="*/ 741172 h 5604001"/>
              <a:gd name="connsiteX3126" fmla="*/ 3463544 w 6293294"/>
              <a:gd name="connsiteY3126" fmla="*/ 820865 h 5604001"/>
              <a:gd name="connsiteX3127" fmla="*/ 3456622 w 6293294"/>
              <a:gd name="connsiteY3127" fmla="*/ 852043 h 5604001"/>
              <a:gd name="connsiteX3128" fmla="*/ 3487801 w 6293294"/>
              <a:gd name="connsiteY3128" fmla="*/ 879729 h 5604001"/>
              <a:gd name="connsiteX3129" fmla="*/ 3498215 w 6293294"/>
              <a:gd name="connsiteY3129" fmla="*/ 907415 h 5604001"/>
              <a:gd name="connsiteX3130" fmla="*/ 3491294 w 6293294"/>
              <a:gd name="connsiteY3130" fmla="*/ 938593 h 5604001"/>
              <a:gd name="connsiteX3131" fmla="*/ 3494722 w 6293294"/>
              <a:gd name="connsiteY3131" fmla="*/ 952500 h 5604001"/>
              <a:gd name="connsiteX3132" fmla="*/ 3505137 w 6293294"/>
              <a:gd name="connsiteY3132" fmla="*/ 955929 h 5604001"/>
              <a:gd name="connsiteX3133" fmla="*/ 3536315 w 6293294"/>
              <a:gd name="connsiteY3133" fmla="*/ 928243 h 5604001"/>
              <a:gd name="connsiteX3134" fmla="*/ 3584765 w 6293294"/>
              <a:gd name="connsiteY3134" fmla="*/ 924751 h 5604001"/>
              <a:gd name="connsiteX3135" fmla="*/ 3709480 w 6293294"/>
              <a:gd name="connsiteY3135" fmla="*/ 1011365 h 5604001"/>
              <a:gd name="connsiteX3136" fmla="*/ 3747580 w 6293294"/>
              <a:gd name="connsiteY3136" fmla="*/ 1025208 h 5604001"/>
              <a:gd name="connsiteX3137" fmla="*/ 3830701 w 6293294"/>
              <a:gd name="connsiteY3137" fmla="*/ 1125665 h 5604001"/>
              <a:gd name="connsiteX3138" fmla="*/ 3837623 w 6293294"/>
              <a:gd name="connsiteY3138" fmla="*/ 1163765 h 5604001"/>
              <a:gd name="connsiteX3139" fmla="*/ 3865309 w 6293294"/>
              <a:gd name="connsiteY3139" fmla="*/ 1233043 h 5604001"/>
              <a:gd name="connsiteX3140" fmla="*/ 3844544 w 6293294"/>
              <a:gd name="connsiteY3140" fmla="*/ 1288415 h 5604001"/>
              <a:gd name="connsiteX3141" fmla="*/ 3730244 w 6293294"/>
              <a:gd name="connsiteY3141" fmla="*/ 1333437 h 5604001"/>
              <a:gd name="connsiteX3142" fmla="*/ 3671380 w 6293294"/>
              <a:gd name="connsiteY3142" fmla="*/ 1423543 h 5604001"/>
              <a:gd name="connsiteX3143" fmla="*/ 3640201 w 6293294"/>
              <a:gd name="connsiteY3143" fmla="*/ 1517015 h 5604001"/>
              <a:gd name="connsiteX3144" fmla="*/ 3626358 w 6293294"/>
              <a:gd name="connsiteY3144" fmla="*/ 1461643 h 5604001"/>
              <a:gd name="connsiteX3145" fmla="*/ 3598608 w 6293294"/>
              <a:gd name="connsiteY3145" fmla="*/ 1385443 h 5604001"/>
              <a:gd name="connsiteX3146" fmla="*/ 3557080 w 6293294"/>
              <a:gd name="connsiteY3146" fmla="*/ 1340358 h 5604001"/>
              <a:gd name="connsiteX3147" fmla="*/ 3539744 w 6293294"/>
              <a:gd name="connsiteY3147" fmla="*/ 1305751 h 5604001"/>
              <a:gd name="connsiteX3148" fmla="*/ 3487801 w 6293294"/>
              <a:gd name="connsiteY3148" fmla="*/ 1271143 h 5604001"/>
              <a:gd name="connsiteX3149" fmla="*/ 3574415 w 6293294"/>
              <a:gd name="connsiteY3149" fmla="*/ 1052893 h 5604001"/>
              <a:gd name="connsiteX3150" fmla="*/ 3553587 w 6293294"/>
              <a:gd name="connsiteY3150" fmla="*/ 994029 h 5604001"/>
              <a:gd name="connsiteX3151" fmla="*/ 3560572 w 6293294"/>
              <a:gd name="connsiteY3151" fmla="*/ 1035621 h 5604001"/>
              <a:gd name="connsiteX3152" fmla="*/ 3553587 w 6293294"/>
              <a:gd name="connsiteY3152" fmla="*/ 1087565 h 5604001"/>
              <a:gd name="connsiteX3153" fmla="*/ 3473958 w 6293294"/>
              <a:gd name="connsiteY3153" fmla="*/ 1260729 h 5604001"/>
              <a:gd name="connsiteX3154" fmla="*/ 3359658 w 6293294"/>
              <a:gd name="connsiteY3154" fmla="*/ 1281493 h 5604001"/>
              <a:gd name="connsiteX3155" fmla="*/ 3408172 w 6293294"/>
              <a:gd name="connsiteY3155" fmla="*/ 1184529 h 5604001"/>
              <a:gd name="connsiteX3156" fmla="*/ 3397758 w 6293294"/>
              <a:gd name="connsiteY3156" fmla="*/ 1142937 h 5604001"/>
              <a:gd name="connsiteX3157" fmla="*/ 3446272 w 6293294"/>
              <a:gd name="connsiteY3157" fmla="*/ 1039051 h 5604001"/>
              <a:gd name="connsiteX3158" fmla="*/ 3422015 w 6293294"/>
              <a:gd name="connsiteY3158" fmla="*/ 966343 h 5604001"/>
              <a:gd name="connsiteX3159" fmla="*/ 3335401 w 6293294"/>
              <a:gd name="connsiteY3159" fmla="*/ 807022 h 5604001"/>
              <a:gd name="connsiteX3160" fmla="*/ 3266122 w 6293294"/>
              <a:gd name="connsiteY3160" fmla="*/ 831279 h 5604001"/>
              <a:gd name="connsiteX3161" fmla="*/ 3245358 w 6293294"/>
              <a:gd name="connsiteY3161" fmla="*/ 807022 h 5604001"/>
              <a:gd name="connsiteX3162" fmla="*/ 3148394 w 6293294"/>
              <a:gd name="connsiteY3162" fmla="*/ 720408 h 5604001"/>
              <a:gd name="connsiteX3163" fmla="*/ 3148394 w 6293294"/>
              <a:gd name="connsiteY3163" fmla="*/ 709994 h 5604001"/>
              <a:gd name="connsiteX3164" fmla="*/ 3228022 w 6293294"/>
              <a:gd name="connsiteY3164" fmla="*/ 640779 h 5604001"/>
              <a:gd name="connsiteX3165" fmla="*/ 3279965 w 6293294"/>
              <a:gd name="connsiteY3165" fmla="*/ 654622 h 5604001"/>
              <a:gd name="connsiteX3166" fmla="*/ 3338894 w 6293294"/>
              <a:gd name="connsiteY3166" fmla="*/ 619951 h 5604001"/>
              <a:gd name="connsiteX3167" fmla="*/ 3425444 w 6293294"/>
              <a:gd name="connsiteY3167" fmla="*/ 706565 h 5604001"/>
              <a:gd name="connsiteX3168" fmla="*/ 1731772 w 6293294"/>
              <a:gd name="connsiteY3168" fmla="*/ 536829 h 5604001"/>
              <a:gd name="connsiteX3169" fmla="*/ 1769872 w 6293294"/>
              <a:gd name="connsiteY3169" fmla="*/ 519557 h 5604001"/>
              <a:gd name="connsiteX3170" fmla="*/ 1797621 w 6293294"/>
              <a:gd name="connsiteY3170" fmla="*/ 519557 h 5604001"/>
              <a:gd name="connsiteX3171" fmla="*/ 1877251 w 6293294"/>
              <a:gd name="connsiteY3171" fmla="*/ 529908 h 5604001"/>
              <a:gd name="connsiteX3172" fmla="*/ 1963864 w 6293294"/>
              <a:gd name="connsiteY3172" fmla="*/ 595757 h 5604001"/>
              <a:gd name="connsiteX3173" fmla="*/ 1953451 w 6293294"/>
              <a:gd name="connsiteY3173" fmla="*/ 623443 h 5604001"/>
              <a:gd name="connsiteX3174" fmla="*/ 1946529 w 6293294"/>
              <a:gd name="connsiteY3174" fmla="*/ 709994 h 5604001"/>
              <a:gd name="connsiteX3175" fmla="*/ 1950021 w 6293294"/>
              <a:gd name="connsiteY3175" fmla="*/ 775843 h 5604001"/>
              <a:gd name="connsiteX3176" fmla="*/ 1984629 w 6293294"/>
              <a:gd name="connsiteY3176" fmla="*/ 845121 h 5604001"/>
              <a:gd name="connsiteX3177" fmla="*/ 1970786 w 6293294"/>
              <a:gd name="connsiteY3177" fmla="*/ 897065 h 5604001"/>
              <a:gd name="connsiteX3178" fmla="*/ 2015808 w 6293294"/>
              <a:gd name="connsiteY3178" fmla="*/ 987108 h 5604001"/>
              <a:gd name="connsiteX3179" fmla="*/ 1991551 w 6293294"/>
              <a:gd name="connsiteY3179" fmla="*/ 1066737 h 5604001"/>
              <a:gd name="connsiteX3180" fmla="*/ 1974215 w 6293294"/>
              <a:gd name="connsiteY3180" fmla="*/ 1163765 h 5604001"/>
              <a:gd name="connsiteX3181" fmla="*/ 1939608 w 6293294"/>
              <a:gd name="connsiteY3181" fmla="*/ 1118743 h 5604001"/>
              <a:gd name="connsiteX3182" fmla="*/ 1797621 w 6293294"/>
              <a:gd name="connsiteY3182" fmla="*/ 768922 h 5604001"/>
              <a:gd name="connsiteX3183" fmla="*/ 1762951 w 6293294"/>
              <a:gd name="connsiteY3183" fmla="*/ 623443 h 5604001"/>
              <a:gd name="connsiteX3184" fmla="*/ 1752600 w 6293294"/>
              <a:gd name="connsiteY3184" fmla="*/ 616522 h 5604001"/>
              <a:gd name="connsiteX3185" fmla="*/ 1752600 w 6293294"/>
              <a:gd name="connsiteY3185" fmla="*/ 668465 h 5604001"/>
              <a:gd name="connsiteX3186" fmla="*/ 1769872 w 6293294"/>
              <a:gd name="connsiteY3186" fmla="*/ 772351 h 5604001"/>
              <a:gd name="connsiteX3187" fmla="*/ 1794129 w 6293294"/>
              <a:gd name="connsiteY3187" fmla="*/ 879729 h 5604001"/>
              <a:gd name="connsiteX3188" fmla="*/ 1811464 w 6293294"/>
              <a:gd name="connsiteY3188" fmla="*/ 931672 h 5604001"/>
              <a:gd name="connsiteX3189" fmla="*/ 1901508 w 6293294"/>
              <a:gd name="connsiteY3189" fmla="*/ 1108329 h 5604001"/>
              <a:gd name="connsiteX3190" fmla="*/ 1974215 w 6293294"/>
              <a:gd name="connsiteY3190" fmla="*/ 1177608 h 5604001"/>
              <a:gd name="connsiteX3191" fmla="*/ 1967294 w 6293294"/>
              <a:gd name="connsiteY3191" fmla="*/ 1288415 h 5604001"/>
              <a:gd name="connsiteX3192" fmla="*/ 2033143 w 6293294"/>
              <a:gd name="connsiteY3192" fmla="*/ 1603629 h 5604001"/>
              <a:gd name="connsiteX3193" fmla="*/ 2098929 w 6293294"/>
              <a:gd name="connsiteY3193" fmla="*/ 1728280 h 5604001"/>
              <a:gd name="connsiteX3194" fmla="*/ 2240915 w 6293294"/>
              <a:gd name="connsiteY3194" fmla="*/ 1880680 h 5604001"/>
              <a:gd name="connsiteX3195" fmla="*/ 2244408 w 6293294"/>
              <a:gd name="connsiteY3195" fmla="*/ 1891093 h 5604001"/>
              <a:gd name="connsiteX3196" fmla="*/ 2240915 w 6293294"/>
              <a:gd name="connsiteY3196" fmla="*/ 1943037 h 5604001"/>
              <a:gd name="connsiteX3197" fmla="*/ 2095437 w 6293294"/>
              <a:gd name="connsiteY3197" fmla="*/ 1898015 h 5604001"/>
              <a:gd name="connsiteX3198" fmla="*/ 2050415 w 6293294"/>
              <a:gd name="connsiteY3198" fmla="*/ 1877251 h 5604001"/>
              <a:gd name="connsiteX3199" fmla="*/ 2019237 w 6293294"/>
              <a:gd name="connsiteY3199" fmla="*/ 1797558 h 5604001"/>
              <a:gd name="connsiteX3200" fmla="*/ 1925764 w 6293294"/>
              <a:gd name="connsiteY3200" fmla="*/ 1717929 h 5604001"/>
              <a:gd name="connsiteX3201" fmla="*/ 1974215 w 6293294"/>
              <a:gd name="connsiteY3201" fmla="*/ 1607058 h 5604001"/>
              <a:gd name="connsiteX3202" fmla="*/ 1880743 w 6293294"/>
              <a:gd name="connsiteY3202" fmla="*/ 1499680 h 5604001"/>
              <a:gd name="connsiteX3203" fmla="*/ 1905000 w 6293294"/>
              <a:gd name="connsiteY3203" fmla="*/ 1385443 h 5604001"/>
              <a:gd name="connsiteX3204" fmla="*/ 1880743 w 6293294"/>
              <a:gd name="connsiteY3204" fmla="*/ 1323086 h 5604001"/>
              <a:gd name="connsiteX3205" fmla="*/ 1797621 w 6293294"/>
              <a:gd name="connsiteY3205" fmla="*/ 1260729 h 5604001"/>
              <a:gd name="connsiteX3206" fmla="*/ 1769872 w 6293294"/>
              <a:gd name="connsiteY3206" fmla="*/ 1181037 h 5604001"/>
              <a:gd name="connsiteX3207" fmla="*/ 1683321 w 6293294"/>
              <a:gd name="connsiteY3207" fmla="*/ 1156843 h 5604001"/>
              <a:gd name="connsiteX3208" fmla="*/ 1638300 w 6293294"/>
              <a:gd name="connsiteY3208" fmla="*/ 1132586 h 5604001"/>
              <a:gd name="connsiteX3209" fmla="*/ 1527429 w 6293294"/>
              <a:gd name="connsiteY3209" fmla="*/ 1153351 h 5604001"/>
              <a:gd name="connsiteX3210" fmla="*/ 1496251 w 6293294"/>
              <a:gd name="connsiteY3210" fmla="*/ 1146429 h 5604001"/>
              <a:gd name="connsiteX3211" fmla="*/ 1454721 w 6293294"/>
              <a:gd name="connsiteY3211" fmla="*/ 1035621 h 5604001"/>
              <a:gd name="connsiteX3212" fmla="*/ 1375029 w 6293294"/>
              <a:gd name="connsiteY3212" fmla="*/ 1028700 h 5604001"/>
              <a:gd name="connsiteX3213" fmla="*/ 1309243 w 6293294"/>
              <a:gd name="connsiteY3213" fmla="*/ 969772 h 5604001"/>
              <a:gd name="connsiteX3214" fmla="*/ 1295400 w 6293294"/>
              <a:gd name="connsiteY3214" fmla="*/ 910908 h 5604001"/>
              <a:gd name="connsiteX3215" fmla="*/ 1343851 w 6293294"/>
              <a:gd name="connsiteY3215" fmla="*/ 838200 h 5604001"/>
              <a:gd name="connsiteX3216" fmla="*/ 1312735 w 6293294"/>
              <a:gd name="connsiteY3216" fmla="*/ 817372 h 5604001"/>
              <a:gd name="connsiteX3217" fmla="*/ 1295400 w 6293294"/>
              <a:gd name="connsiteY3217" fmla="*/ 779272 h 5604001"/>
              <a:gd name="connsiteX3218" fmla="*/ 1395857 w 6293294"/>
              <a:gd name="connsiteY3218" fmla="*/ 664972 h 5604001"/>
              <a:gd name="connsiteX3219" fmla="*/ 1388872 w 6293294"/>
              <a:gd name="connsiteY3219" fmla="*/ 644208 h 5604001"/>
              <a:gd name="connsiteX3220" fmla="*/ 1433957 w 6293294"/>
              <a:gd name="connsiteY3220" fmla="*/ 571500 h 5604001"/>
              <a:gd name="connsiteX3221" fmla="*/ 1503172 w 6293294"/>
              <a:gd name="connsiteY3221" fmla="*/ 561086 h 5604001"/>
              <a:gd name="connsiteX3222" fmla="*/ 1562100 w 6293294"/>
              <a:gd name="connsiteY3222" fmla="*/ 505650 h 5604001"/>
              <a:gd name="connsiteX3223" fmla="*/ 1586294 w 6293294"/>
              <a:gd name="connsiteY3223" fmla="*/ 505650 h 5604001"/>
              <a:gd name="connsiteX3224" fmla="*/ 1731772 w 6293294"/>
              <a:gd name="connsiteY3224" fmla="*/ 536829 h 5604001"/>
              <a:gd name="connsiteX3225" fmla="*/ 4686174 w 6293294"/>
              <a:gd name="connsiteY3225" fmla="*/ 522986 h 5604001"/>
              <a:gd name="connsiteX3226" fmla="*/ 4613466 w 6293294"/>
              <a:gd name="connsiteY3226" fmla="*/ 616522 h 5604001"/>
              <a:gd name="connsiteX3227" fmla="*/ 4623816 w 6293294"/>
              <a:gd name="connsiteY3227" fmla="*/ 592265 h 5604001"/>
              <a:gd name="connsiteX3228" fmla="*/ 4752023 w 6293294"/>
              <a:gd name="connsiteY3228" fmla="*/ 467550 h 5604001"/>
              <a:gd name="connsiteX3229" fmla="*/ 4686174 w 6293294"/>
              <a:gd name="connsiteY3229" fmla="*/ 522986 h 5604001"/>
              <a:gd name="connsiteX3230" fmla="*/ 6165151 w 6293294"/>
              <a:gd name="connsiteY3230" fmla="*/ 432943 h 5604001"/>
              <a:gd name="connsiteX3231" fmla="*/ 6172074 w 6293294"/>
              <a:gd name="connsiteY3231" fmla="*/ 446786 h 5604001"/>
              <a:gd name="connsiteX3232" fmla="*/ 6224016 w 6293294"/>
              <a:gd name="connsiteY3232" fmla="*/ 474472 h 5604001"/>
              <a:gd name="connsiteX3233" fmla="*/ 6161659 w 6293294"/>
              <a:gd name="connsiteY3233" fmla="*/ 512572 h 5604001"/>
              <a:gd name="connsiteX3234" fmla="*/ 6237859 w 6293294"/>
              <a:gd name="connsiteY3234" fmla="*/ 536829 h 5604001"/>
              <a:gd name="connsiteX3235" fmla="*/ 6140895 w 6293294"/>
              <a:gd name="connsiteY3235" fmla="*/ 599186 h 5604001"/>
              <a:gd name="connsiteX3236" fmla="*/ 6172074 w 6293294"/>
              <a:gd name="connsiteY3236" fmla="*/ 637286 h 5604001"/>
              <a:gd name="connsiteX3237" fmla="*/ 6140895 w 6293294"/>
              <a:gd name="connsiteY3237" fmla="*/ 675386 h 5604001"/>
              <a:gd name="connsiteX3238" fmla="*/ 6151245 w 6293294"/>
              <a:gd name="connsiteY3238" fmla="*/ 699643 h 5604001"/>
              <a:gd name="connsiteX3239" fmla="*/ 6047359 w 6293294"/>
              <a:gd name="connsiteY3239" fmla="*/ 741172 h 5604001"/>
              <a:gd name="connsiteX3240" fmla="*/ 6036945 w 6293294"/>
              <a:gd name="connsiteY3240" fmla="*/ 768922 h 5604001"/>
              <a:gd name="connsiteX3241" fmla="*/ 6012751 w 6293294"/>
              <a:gd name="connsiteY3241" fmla="*/ 800100 h 5604001"/>
              <a:gd name="connsiteX3242" fmla="*/ 5978081 w 6293294"/>
              <a:gd name="connsiteY3242" fmla="*/ 807022 h 5604001"/>
              <a:gd name="connsiteX3243" fmla="*/ 5898451 w 6293294"/>
              <a:gd name="connsiteY3243" fmla="*/ 789686 h 5604001"/>
              <a:gd name="connsiteX3244" fmla="*/ 5881116 w 6293294"/>
              <a:gd name="connsiteY3244" fmla="*/ 841629 h 5604001"/>
              <a:gd name="connsiteX3245" fmla="*/ 5811837 w 6293294"/>
              <a:gd name="connsiteY3245" fmla="*/ 845121 h 5604001"/>
              <a:gd name="connsiteX3246" fmla="*/ 5739130 w 6293294"/>
              <a:gd name="connsiteY3246" fmla="*/ 879729 h 5604001"/>
              <a:gd name="connsiteX3247" fmla="*/ 5749481 w 6293294"/>
              <a:gd name="connsiteY3247" fmla="*/ 903986 h 5604001"/>
              <a:gd name="connsiteX3248" fmla="*/ 5649024 w 6293294"/>
              <a:gd name="connsiteY3248" fmla="*/ 910908 h 5604001"/>
              <a:gd name="connsiteX3249" fmla="*/ 5624830 w 6293294"/>
              <a:gd name="connsiteY3249" fmla="*/ 938593 h 5604001"/>
              <a:gd name="connsiteX3250" fmla="*/ 5645595 w 6293294"/>
              <a:gd name="connsiteY3250" fmla="*/ 966343 h 5604001"/>
              <a:gd name="connsiteX3251" fmla="*/ 5448174 w 6293294"/>
              <a:gd name="connsiteY3251" fmla="*/ 1042543 h 5604001"/>
              <a:gd name="connsiteX3252" fmla="*/ 5503609 w 6293294"/>
              <a:gd name="connsiteY3252" fmla="*/ 1066737 h 5604001"/>
              <a:gd name="connsiteX3253" fmla="*/ 5347716 w 6293294"/>
              <a:gd name="connsiteY3253" fmla="*/ 1139508 h 5604001"/>
              <a:gd name="connsiteX3254" fmla="*/ 5389309 w 6293294"/>
              <a:gd name="connsiteY3254" fmla="*/ 1184529 h 5604001"/>
              <a:gd name="connsiteX3255" fmla="*/ 5261166 w 6293294"/>
              <a:gd name="connsiteY3255" fmla="*/ 1215708 h 5604001"/>
              <a:gd name="connsiteX3256" fmla="*/ 5181474 w 6293294"/>
              <a:gd name="connsiteY3256" fmla="*/ 1208786 h 5604001"/>
              <a:gd name="connsiteX3257" fmla="*/ 5178044 w 6293294"/>
              <a:gd name="connsiteY3257" fmla="*/ 1219137 h 5604001"/>
              <a:gd name="connsiteX3258" fmla="*/ 5188395 w 6293294"/>
              <a:gd name="connsiteY3258" fmla="*/ 1236472 h 5604001"/>
              <a:gd name="connsiteX3259" fmla="*/ 5115687 w 6293294"/>
              <a:gd name="connsiteY3259" fmla="*/ 1267651 h 5604001"/>
              <a:gd name="connsiteX3260" fmla="*/ 5063744 w 6293294"/>
              <a:gd name="connsiteY3260" fmla="*/ 1271143 h 5604001"/>
              <a:gd name="connsiteX3261" fmla="*/ 5029074 w 6293294"/>
              <a:gd name="connsiteY3261" fmla="*/ 1278065 h 5604001"/>
              <a:gd name="connsiteX3262" fmla="*/ 5029074 w 6293294"/>
              <a:gd name="connsiteY3262" fmla="*/ 1316165 h 5604001"/>
              <a:gd name="connsiteX3263" fmla="*/ 4918266 w 6293294"/>
              <a:gd name="connsiteY3263" fmla="*/ 1330008 h 5604001"/>
              <a:gd name="connsiteX3264" fmla="*/ 4838574 w 6293294"/>
              <a:gd name="connsiteY3264" fmla="*/ 1330008 h 5604001"/>
              <a:gd name="connsiteX3265" fmla="*/ 4810887 w 6293294"/>
              <a:gd name="connsiteY3265" fmla="*/ 1350772 h 5604001"/>
              <a:gd name="connsiteX3266" fmla="*/ 4769295 w 6293294"/>
              <a:gd name="connsiteY3266" fmla="*/ 1354265 h 5604001"/>
              <a:gd name="connsiteX3267" fmla="*/ 4738116 w 6293294"/>
              <a:gd name="connsiteY3267" fmla="*/ 1375029 h 5604001"/>
              <a:gd name="connsiteX3268" fmla="*/ 4668901 w 6293294"/>
              <a:gd name="connsiteY3268" fmla="*/ 1364615 h 5604001"/>
              <a:gd name="connsiteX3269" fmla="*/ 4648074 w 6293294"/>
              <a:gd name="connsiteY3269" fmla="*/ 1399286 h 5604001"/>
              <a:gd name="connsiteX3270" fmla="*/ 4582287 w 6293294"/>
              <a:gd name="connsiteY3270" fmla="*/ 1416558 h 5604001"/>
              <a:gd name="connsiteX3271" fmla="*/ 4530344 w 6293294"/>
              <a:gd name="connsiteY3271" fmla="*/ 1406208 h 5604001"/>
              <a:gd name="connsiteX3272" fmla="*/ 4641151 w 6293294"/>
              <a:gd name="connsiteY3272" fmla="*/ 1295337 h 5604001"/>
              <a:gd name="connsiteX3273" fmla="*/ 4869751 w 6293294"/>
              <a:gd name="connsiteY3273" fmla="*/ 1104837 h 5604001"/>
              <a:gd name="connsiteX3274" fmla="*/ 5146866 w 6293294"/>
              <a:gd name="connsiteY3274" fmla="*/ 962851 h 5604001"/>
              <a:gd name="connsiteX3275" fmla="*/ 5493195 w 6293294"/>
              <a:gd name="connsiteY3275" fmla="*/ 810451 h 5604001"/>
              <a:gd name="connsiteX3276" fmla="*/ 5721795 w 6293294"/>
              <a:gd name="connsiteY3276" fmla="*/ 709994 h 5604001"/>
              <a:gd name="connsiteX3277" fmla="*/ 6012751 w 6293294"/>
              <a:gd name="connsiteY3277" fmla="*/ 640779 h 5604001"/>
              <a:gd name="connsiteX3278" fmla="*/ 5974651 w 6293294"/>
              <a:gd name="connsiteY3278" fmla="*/ 630365 h 5604001"/>
              <a:gd name="connsiteX3279" fmla="*/ 5711381 w 6293294"/>
              <a:gd name="connsiteY3279" fmla="*/ 696151 h 5604001"/>
              <a:gd name="connsiteX3280" fmla="*/ 5558981 w 6293294"/>
              <a:gd name="connsiteY3280" fmla="*/ 762000 h 5604001"/>
              <a:gd name="connsiteX3281" fmla="*/ 5371974 w 6293294"/>
              <a:gd name="connsiteY3281" fmla="*/ 838200 h 5604001"/>
              <a:gd name="connsiteX3282" fmla="*/ 5583237 w 6293294"/>
              <a:gd name="connsiteY3282" fmla="*/ 637286 h 5604001"/>
              <a:gd name="connsiteX3283" fmla="*/ 5437759 w 6293294"/>
              <a:gd name="connsiteY3283" fmla="*/ 748094 h 5604001"/>
              <a:gd name="connsiteX3284" fmla="*/ 5358130 w 6293294"/>
              <a:gd name="connsiteY3284" fmla="*/ 841629 h 5604001"/>
              <a:gd name="connsiteX3285" fmla="*/ 5056759 w 6293294"/>
              <a:gd name="connsiteY3285" fmla="*/ 980186 h 5604001"/>
              <a:gd name="connsiteX3286" fmla="*/ 5219574 w 6293294"/>
              <a:gd name="connsiteY3286" fmla="*/ 734251 h 5604001"/>
              <a:gd name="connsiteX3287" fmla="*/ 5171059 w 6293294"/>
              <a:gd name="connsiteY3287" fmla="*/ 786194 h 5604001"/>
              <a:gd name="connsiteX3288" fmla="*/ 5081016 w 6293294"/>
              <a:gd name="connsiteY3288" fmla="*/ 917829 h 5604001"/>
              <a:gd name="connsiteX3289" fmla="*/ 5046409 w 6293294"/>
              <a:gd name="connsiteY3289" fmla="*/ 980186 h 5604001"/>
              <a:gd name="connsiteX3290" fmla="*/ 5008309 w 6293294"/>
              <a:gd name="connsiteY3290" fmla="*/ 1000951 h 5604001"/>
              <a:gd name="connsiteX3291" fmla="*/ 4925187 w 6293294"/>
              <a:gd name="connsiteY3291" fmla="*/ 1039051 h 5604001"/>
              <a:gd name="connsiteX3292" fmla="*/ 4568444 w 6293294"/>
              <a:gd name="connsiteY3292" fmla="*/ 1333437 h 5604001"/>
              <a:gd name="connsiteX3293" fmla="*/ 4516501 w 6293294"/>
              <a:gd name="connsiteY3293" fmla="*/ 1298829 h 5604001"/>
              <a:gd name="connsiteX3294" fmla="*/ 4561523 w 6293294"/>
              <a:gd name="connsiteY3294" fmla="*/ 1222629 h 5604001"/>
              <a:gd name="connsiteX3295" fmla="*/ 4537266 w 6293294"/>
              <a:gd name="connsiteY3295" fmla="*/ 1167193 h 5604001"/>
              <a:gd name="connsiteX3296" fmla="*/ 4620387 w 6293294"/>
              <a:gd name="connsiteY3296" fmla="*/ 1094486 h 5604001"/>
              <a:gd name="connsiteX3297" fmla="*/ 4606544 w 6293294"/>
              <a:gd name="connsiteY3297" fmla="*/ 1073721 h 5604001"/>
              <a:gd name="connsiteX3298" fmla="*/ 4630801 w 6293294"/>
              <a:gd name="connsiteY3298" fmla="*/ 1056386 h 5604001"/>
              <a:gd name="connsiteX3299" fmla="*/ 4658487 w 6293294"/>
              <a:gd name="connsiteY3299" fmla="*/ 1011365 h 5604001"/>
              <a:gd name="connsiteX3300" fmla="*/ 4696587 w 6293294"/>
              <a:gd name="connsiteY3300" fmla="*/ 1018286 h 5604001"/>
              <a:gd name="connsiteX3301" fmla="*/ 4665409 w 6293294"/>
              <a:gd name="connsiteY3301" fmla="*/ 990600 h 5604001"/>
              <a:gd name="connsiteX3302" fmla="*/ 4665409 w 6293294"/>
              <a:gd name="connsiteY3302" fmla="*/ 976693 h 5604001"/>
              <a:gd name="connsiteX3303" fmla="*/ 4748530 w 6293294"/>
              <a:gd name="connsiteY3303" fmla="*/ 883221 h 5604001"/>
              <a:gd name="connsiteX3304" fmla="*/ 4738116 w 6293294"/>
              <a:gd name="connsiteY3304" fmla="*/ 858965 h 5604001"/>
              <a:gd name="connsiteX3305" fmla="*/ 4776216 w 6293294"/>
              <a:gd name="connsiteY3305" fmla="*/ 834708 h 5604001"/>
              <a:gd name="connsiteX3306" fmla="*/ 4790123 w 6293294"/>
              <a:gd name="connsiteY3306" fmla="*/ 834708 h 5604001"/>
              <a:gd name="connsiteX3307" fmla="*/ 4810887 w 6293294"/>
              <a:gd name="connsiteY3307" fmla="*/ 893572 h 5604001"/>
              <a:gd name="connsiteX3308" fmla="*/ 4925187 w 6293294"/>
              <a:gd name="connsiteY3308" fmla="*/ 765429 h 5604001"/>
              <a:gd name="connsiteX3309" fmla="*/ 4987544 w 6293294"/>
              <a:gd name="connsiteY3309" fmla="*/ 720408 h 5604001"/>
              <a:gd name="connsiteX3310" fmla="*/ 4997895 w 6293294"/>
              <a:gd name="connsiteY3310" fmla="*/ 720408 h 5604001"/>
              <a:gd name="connsiteX3311" fmla="*/ 4994466 w 6293294"/>
              <a:gd name="connsiteY3311" fmla="*/ 741172 h 5604001"/>
              <a:gd name="connsiteX3312" fmla="*/ 5011737 w 6293294"/>
              <a:gd name="connsiteY3312" fmla="*/ 765429 h 5604001"/>
              <a:gd name="connsiteX3313" fmla="*/ 5167630 w 6293294"/>
              <a:gd name="connsiteY3313" fmla="*/ 619951 h 5604001"/>
              <a:gd name="connsiteX3314" fmla="*/ 5174551 w 6293294"/>
              <a:gd name="connsiteY3314" fmla="*/ 647700 h 5604001"/>
              <a:gd name="connsiteX3315" fmla="*/ 5198809 w 6293294"/>
              <a:gd name="connsiteY3315" fmla="*/ 664972 h 5604001"/>
              <a:gd name="connsiteX3316" fmla="*/ 5306187 w 6293294"/>
              <a:gd name="connsiteY3316" fmla="*/ 574929 h 5604001"/>
              <a:gd name="connsiteX3317" fmla="*/ 5340795 w 6293294"/>
              <a:gd name="connsiteY3317" fmla="*/ 616522 h 5604001"/>
              <a:gd name="connsiteX3318" fmla="*/ 5479351 w 6293294"/>
              <a:gd name="connsiteY3318" fmla="*/ 550672 h 5604001"/>
              <a:gd name="connsiteX3319" fmla="*/ 5496687 w 6293294"/>
              <a:gd name="connsiteY3319" fmla="*/ 550672 h 5604001"/>
              <a:gd name="connsiteX3320" fmla="*/ 5520881 w 6293294"/>
              <a:gd name="connsiteY3320" fmla="*/ 592265 h 5604001"/>
              <a:gd name="connsiteX3321" fmla="*/ 5614416 w 6293294"/>
              <a:gd name="connsiteY3321" fmla="*/ 509143 h 5604001"/>
              <a:gd name="connsiteX3322" fmla="*/ 5642102 w 6293294"/>
              <a:gd name="connsiteY3322" fmla="*/ 561086 h 5604001"/>
              <a:gd name="connsiteX3323" fmla="*/ 5756402 w 6293294"/>
              <a:gd name="connsiteY3323" fmla="*/ 481457 h 5604001"/>
              <a:gd name="connsiteX3324" fmla="*/ 5763324 w 6293294"/>
              <a:gd name="connsiteY3324" fmla="*/ 481457 h 5604001"/>
              <a:gd name="connsiteX3325" fmla="*/ 5801424 w 6293294"/>
              <a:gd name="connsiteY3325" fmla="*/ 498729 h 5604001"/>
              <a:gd name="connsiteX3326" fmla="*/ 5915724 w 6293294"/>
              <a:gd name="connsiteY3326" fmla="*/ 460629 h 5604001"/>
              <a:gd name="connsiteX3327" fmla="*/ 5943474 w 6293294"/>
              <a:gd name="connsiteY3327" fmla="*/ 460629 h 5604001"/>
              <a:gd name="connsiteX3328" fmla="*/ 6033516 w 6293294"/>
              <a:gd name="connsiteY3328" fmla="*/ 439864 h 5604001"/>
              <a:gd name="connsiteX3329" fmla="*/ 6075045 w 6293294"/>
              <a:gd name="connsiteY3329" fmla="*/ 457200 h 5604001"/>
              <a:gd name="connsiteX3330" fmla="*/ 6161659 w 6293294"/>
              <a:gd name="connsiteY3330" fmla="*/ 432943 h 5604001"/>
              <a:gd name="connsiteX3331" fmla="*/ 6165151 w 6293294"/>
              <a:gd name="connsiteY3331" fmla="*/ 432943 h 5604001"/>
              <a:gd name="connsiteX3332" fmla="*/ 2663508 w 6293294"/>
              <a:gd name="connsiteY3332" fmla="*/ 412178 h 5604001"/>
              <a:gd name="connsiteX3333" fmla="*/ 2753551 w 6293294"/>
              <a:gd name="connsiteY3333" fmla="*/ 748094 h 5604001"/>
              <a:gd name="connsiteX3334" fmla="*/ 2743137 w 6293294"/>
              <a:gd name="connsiteY3334" fmla="*/ 917829 h 5604001"/>
              <a:gd name="connsiteX3335" fmla="*/ 2725801 w 6293294"/>
              <a:gd name="connsiteY3335" fmla="*/ 782765 h 5604001"/>
              <a:gd name="connsiteX3336" fmla="*/ 2725801 w 6293294"/>
              <a:gd name="connsiteY3336" fmla="*/ 658051 h 5604001"/>
              <a:gd name="connsiteX3337" fmla="*/ 2635758 w 6293294"/>
              <a:gd name="connsiteY3337" fmla="*/ 391350 h 5604001"/>
              <a:gd name="connsiteX3338" fmla="*/ 2663508 w 6293294"/>
              <a:gd name="connsiteY3338" fmla="*/ 412178 h 5604001"/>
              <a:gd name="connsiteX3339" fmla="*/ 2511108 w 6293294"/>
              <a:gd name="connsiteY3339" fmla="*/ 623443 h 5604001"/>
              <a:gd name="connsiteX3340" fmla="*/ 2466086 w 6293294"/>
              <a:gd name="connsiteY3340" fmla="*/ 464122 h 5604001"/>
              <a:gd name="connsiteX3341" fmla="*/ 2427986 w 6293294"/>
              <a:gd name="connsiteY3341" fmla="*/ 356743 h 5604001"/>
              <a:gd name="connsiteX3342" fmla="*/ 2511108 w 6293294"/>
              <a:gd name="connsiteY3342" fmla="*/ 623443 h 5604001"/>
              <a:gd name="connsiteX3343" fmla="*/ 2327529 w 6293294"/>
              <a:gd name="connsiteY3343" fmla="*/ 599186 h 5604001"/>
              <a:gd name="connsiteX3344" fmla="*/ 2227072 w 6293294"/>
              <a:gd name="connsiteY3344" fmla="*/ 356743 h 5604001"/>
              <a:gd name="connsiteX3345" fmla="*/ 2230564 w 6293294"/>
              <a:gd name="connsiteY3345" fmla="*/ 353250 h 5604001"/>
              <a:gd name="connsiteX3346" fmla="*/ 2327529 w 6293294"/>
              <a:gd name="connsiteY3346" fmla="*/ 585343 h 5604001"/>
              <a:gd name="connsiteX3347" fmla="*/ 2327529 w 6293294"/>
              <a:gd name="connsiteY3347" fmla="*/ 581851 h 5604001"/>
              <a:gd name="connsiteX3348" fmla="*/ 2327529 w 6293294"/>
              <a:gd name="connsiteY3348" fmla="*/ 599186 h 5604001"/>
              <a:gd name="connsiteX3349" fmla="*/ 2528380 w 6293294"/>
              <a:gd name="connsiteY3349" fmla="*/ 266700 h 5604001"/>
              <a:gd name="connsiteX3350" fmla="*/ 2601151 w 6293294"/>
              <a:gd name="connsiteY3350" fmla="*/ 270129 h 5604001"/>
              <a:gd name="connsiteX3351" fmla="*/ 2587308 w 6293294"/>
              <a:gd name="connsiteY3351" fmla="*/ 239014 h 5604001"/>
              <a:gd name="connsiteX3352" fmla="*/ 2666937 w 6293294"/>
              <a:gd name="connsiteY3352" fmla="*/ 187008 h 5604001"/>
              <a:gd name="connsiteX3353" fmla="*/ 2743137 w 6293294"/>
              <a:gd name="connsiteY3353" fmla="*/ 218186 h 5604001"/>
              <a:gd name="connsiteX3354" fmla="*/ 2760472 w 6293294"/>
              <a:gd name="connsiteY3354" fmla="*/ 242443 h 5604001"/>
              <a:gd name="connsiteX3355" fmla="*/ 2878201 w 6293294"/>
              <a:gd name="connsiteY3355" fmla="*/ 280543 h 5604001"/>
              <a:gd name="connsiteX3356" fmla="*/ 2888615 w 6293294"/>
              <a:gd name="connsiteY3356" fmla="*/ 332486 h 5604001"/>
              <a:gd name="connsiteX3357" fmla="*/ 2874772 w 6293294"/>
              <a:gd name="connsiteY3357" fmla="*/ 405257 h 5604001"/>
              <a:gd name="connsiteX3358" fmla="*/ 2930208 w 6293294"/>
              <a:gd name="connsiteY3358" fmla="*/ 495300 h 5604001"/>
              <a:gd name="connsiteX3359" fmla="*/ 2975229 w 6293294"/>
              <a:gd name="connsiteY3359" fmla="*/ 623443 h 5604001"/>
              <a:gd name="connsiteX3360" fmla="*/ 2881694 w 6293294"/>
              <a:gd name="connsiteY3360" fmla="*/ 803529 h 5604001"/>
              <a:gd name="connsiteX3361" fmla="*/ 2874772 w 6293294"/>
              <a:gd name="connsiteY3361" fmla="*/ 841629 h 5604001"/>
              <a:gd name="connsiteX3362" fmla="*/ 2760472 w 6293294"/>
              <a:gd name="connsiteY3362" fmla="*/ 1104837 h 5604001"/>
              <a:gd name="connsiteX3363" fmla="*/ 2763901 w 6293294"/>
              <a:gd name="connsiteY3363" fmla="*/ 1194943 h 5604001"/>
              <a:gd name="connsiteX3364" fmla="*/ 2722372 w 6293294"/>
              <a:gd name="connsiteY3364" fmla="*/ 1222629 h 5604001"/>
              <a:gd name="connsiteX3365" fmla="*/ 2718880 w 6293294"/>
              <a:gd name="connsiteY3365" fmla="*/ 1177608 h 5604001"/>
              <a:gd name="connsiteX3366" fmla="*/ 2708529 w 6293294"/>
              <a:gd name="connsiteY3366" fmla="*/ 1139508 h 5604001"/>
              <a:gd name="connsiteX3367" fmla="*/ 2753551 w 6293294"/>
              <a:gd name="connsiteY3367" fmla="*/ 1045972 h 5604001"/>
              <a:gd name="connsiteX3368" fmla="*/ 2711958 w 6293294"/>
              <a:gd name="connsiteY3368" fmla="*/ 935165 h 5604001"/>
              <a:gd name="connsiteX3369" fmla="*/ 2673858 w 6293294"/>
              <a:gd name="connsiteY3369" fmla="*/ 872808 h 5604001"/>
              <a:gd name="connsiteX3370" fmla="*/ 2608072 w 6293294"/>
              <a:gd name="connsiteY3370" fmla="*/ 744665 h 5604001"/>
              <a:gd name="connsiteX3371" fmla="*/ 2476437 w 6293294"/>
              <a:gd name="connsiteY3371" fmla="*/ 678879 h 5604001"/>
              <a:gd name="connsiteX3372" fmla="*/ 2452180 w 6293294"/>
              <a:gd name="connsiteY3372" fmla="*/ 651129 h 5604001"/>
              <a:gd name="connsiteX3373" fmla="*/ 2382964 w 6293294"/>
              <a:gd name="connsiteY3373" fmla="*/ 609600 h 5604001"/>
              <a:gd name="connsiteX3374" fmla="*/ 2313686 w 6293294"/>
              <a:gd name="connsiteY3374" fmla="*/ 630365 h 5604001"/>
              <a:gd name="connsiteX3375" fmla="*/ 2279015 w 6293294"/>
              <a:gd name="connsiteY3375" fmla="*/ 664972 h 5604001"/>
              <a:gd name="connsiteX3376" fmla="*/ 2154364 w 6293294"/>
              <a:gd name="connsiteY3376" fmla="*/ 793179 h 5604001"/>
              <a:gd name="connsiteX3377" fmla="*/ 2071243 w 6293294"/>
              <a:gd name="connsiteY3377" fmla="*/ 779272 h 5604001"/>
              <a:gd name="connsiteX3378" fmla="*/ 1988121 w 6293294"/>
              <a:gd name="connsiteY3378" fmla="*/ 838200 h 5604001"/>
              <a:gd name="connsiteX3379" fmla="*/ 1970786 w 6293294"/>
              <a:gd name="connsiteY3379" fmla="*/ 716979 h 5604001"/>
              <a:gd name="connsiteX3380" fmla="*/ 2092008 w 6293294"/>
              <a:gd name="connsiteY3380" fmla="*/ 387922 h 5604001"/>
              <a:gd name="connsiteX3381" fmla="*/ 2126615 w 6293294"/>
              <a:gd name="connsiteY3381" fmla="*/ 488378 h 5604001"/>
              <a:gd name="connsiteX3382" fmla="*/ 2112772 w 6293294"/>
              <a:gd name="connsiteY3382" fmla="*/ 685800 h 5604001"/>
              <a:gd name="connsiteX3383" fmla="*/ 2126615 w 6293294"/>
              <a:gd name="connsiteY3383" fmla="*/ 758508 h 5604001"/>
              <a:gd name="connsiteX3384" fmla="*/ 2150872 w 6293294"/>
              <a:gd name="connsiteY3384" fmla="*/ 772351 h 5604001"/>
              <a:gd name="connsiteX3385" fmla="*/ 2140521 w 6293294"/>
              <a:gd name="connsiteY3385" fmla="*/ 706565 h 5604001"/>
              <a:gd name="connsiteX3386" fmla="*/ 2157794 w 6293294"/>
              <a:gd name="connsiteY3386" fmla="*/ 522986 h 5604001"/>
              <a:gd name="connsiteX3387" fmla="*/ 2157794 w 6293294"/>
              <a:gd name="connsiteY3387" fmla="*/ 457200 h 5604001"/>
              <a:gd name="connsiteX3388" fmla="*/ 2133537 w 6293294"/>
              <a:gd name="connsiteY3388" fmla="*/ 401764 h 5604001"/>
              <a:gd name="connsiteX3389" fmla="*/ 2105851 w 6293294"/>
              <a:gd name="connsiteY3389" fmla="*/ 335978 h 5604001"/>
              <a:gd name="connsiteX3390" fmla="*/ 2213229 w 6293294"/>
              <a:gd name="connsiteY3390" fmla="*/ 183578 h 5604001"/>
              <a:gd name="connsiteX3391" fmla="*/ 2244408 w 6293294"/>
              <a:gd name="connsiteY3391" fmla="*/ 197422 h 5604001"/>
              <a:gd name="connsiteX3392" fmla="*/ 2254758 w 6293294"/>
              <a:gd name="connsiteY3392" fmla="*/ 214757 h 5604001"/>
              <a:gd name="connsiteX3393" fmla="*/ 2272094 w 6293294"/>
              <a:gd name="connsiteY3393" fmla="*/ 214757 h 5604001"/>
              <a:gd name="connsiteX3394" fmla="*/ 2265172 w 6293294"/>
              <a:gd name="connsiteY3394" fmla="*/ 200914 h 5604001"/>
              <a:gd name="connsiteX3395" fmla="*/ 2344864 w 6293294"/>
              <a:gd name="connsiteY3395" fmla="*/ 131636 h 5604001"/>
              <a:gd name="connsiteX3396" fmla="*/ 2427986 w 6293294"/>
              <a:gd name="connsiteY3396" fmla="*/ 121222 h 5604001"/>
              <a:gd name="connsiteX3397" fmla="*/ 2528380 w 6293294"/>
              <a:gd name="connsiteY3397" fmla="*/ 266700 h 5604001"/>
              <a:gd name="connsiteX3398" fmla="*/ 4848987 w 6293294"/>
              <a:gd name="connsiteY3398" fmla="*/ 69278 h 5604001"/>
              <a:gd name="connsiteX3399" fmla="*/ 4831651 w 6293294"/>
              <a:gd name="connsiteY3399" fmla="*/ 103886 h 5604001"/>
              <a:gd name="connsiteX3400" fmla="*/ 4852416 w 6293294"/>
              <a:gd name="connsiteY3400" fmla="*/ 128143 h 5604001"/>
              <a:gd name="connsiteX3401" fmla="*/ 4883595 w 6293294"/>
              <a:gd name="connsiteY3401" fmla="*/ 114300 h 5604001"/>
              <a:gd name="connsiteX3402" fmla="*/ 4859337 w 6293294"/>
              <a:gd name="connsiteY3402" fmla="*/ 176657 h 5604001"/>
              <a:gd name="connsiteX3403" fmla="*/ 4876674 w 6293294"/>
              <a:gd name="connsiteY3403" fmla="*/ 200914 h 5604001"/>
              <a:gd name="connsiteX3404" fmla="*/ 4894009 w 6293294"/>
              <a:gd name="connsiteY3404" fmla="*/ 211264 h 5604001"/>
              <a:gd name="connsiteX3405" fmla="*/ 4911344 w 6293294"/>
              <a:gd name="connsiteY3405" fmla="*/ 263208 h 5604001"/>
              <a:gd name="connsiteX3406" fmla="*/ 4876674 w 6293294"/>
              <a:gd name="connsiteY3406" fmla="*/ 322136 h 5604001"/>
              <a:gd name="connsiteX3407" fmla="*/ 4887087 w 6293294"/>
              <a:gd name="connsiteY3407" fmla="*/ 370586 h 5604001"/>
              <a:gd name="connsiteX3408" fmla="*/ 4817809 w 6293294"/>
              <a:gd name="connsiteY3408" fmla="*/ 412178 h 5604001"/>
              <a:gd name="connsiteX3409" fmla="*/ 4814316 w 6293294"/>
              <a:gd name="connsiteY3409" fmla="*/ 422529 h 5604001"/>
              <a:gd name="connsiteX3410" fmla="*/ 4831651 w 6293294"/>
              <a:gd name="connsiteY3410" fmla="*/ 457200 h 5604001"/>
              <a:gd name="connsiteX3411" fmla="*/ 4772787 w 6293294"/>
              <a:gd name="connsiteY3411" fmla="*/ 516064 h 5604001"/>
              <a:gd name="connsiteX3412" fmla="*/ 4790123 w 6293294"/>
              <a:gd name="connsiteY3412" fmla="*/ 550672 h 5604001"/>
              <a:gd name="connsiteX3413" fmla="*/ 4738116 w 6293294"/>
              <a:gd name="connsiteY3413" fmla="*/ 599186 h 5604001"/>
              <a:gd name="connsiteX3414" fmla="*/ 4762374 w 6293294"/>
              <a:gd name="connsiteY3414" fmla="*/ 626872 h 5604001"/>
              <a:gd name="connsiteX3415" fmla="*/ 4693095 w 6293294"/>
              <a:gd name="connsiteY3415" fmla="*/ 737743 h 5604001"/>
              <a:gd name="connsiteX3416" fmla="*/ 4710430 w 6293294"/>
              <a:gd name="connsiteY3416" fmla="*/ 758508 h 5604001"/>
              <a:gd name="connsiteX3417" fmla="*/ 4734687 w 6293294"/>
              <a:gd name="connsiteY3417" fmla="*/ 751586 h 5604001"/>
              <a:gd name="connsiteX3418" fmla="*/ 4682744 w 6293294"/>
              <a:gd name="connsiteY3418" fmla="*/ 841629 h 5604001"/>
              <a:gd name="connsiteX3419" fmla="*/ 4724274 w 6293294"/>
              <a:gd name="connsiteY3419" fmla="*/ 876300 h 5604001"/>
              <a:gd name="connsiteX3420" fmla="*/ 4727766 w 6293294"/>
              <a:gd name="connsiteY3420" fmla="*/ 883221 h 5604001"/>
              <a:gd name="connsiteX3421" fmla="*/ 4665409 w 6293294"/>
              <a:gd name="connsiteY3421" fmla="*/ 945515 h 5604001"/>
              <a:gd name="connsiteX3422" fmla="*/ 4634230 w 6293294"/>
              <a:gd name="connsiteY3422" fmla="*/ 952500 h 5604001"/>
              <a:gd name="connsiteX3423" fmla="*/ 4630801 w 6293294"/>
              <a:gd name="connsiteY3423" fmla="*/ 962851 h 5604001"/>
              <a:gd name="connsiteX3424" fmla="*/ 4644644 w 6293294"/>
              <a:gd name="connsiteY3424" fmla="*/ 983615 h 5604001"/>
              <a:gd name="connsiteX3425" fmla="*/ 4616895 w 6293294"/>
              <a:gd name="connsiteY3425" fmla="*/ 1032129 h 5604001"/>
              <a:gd name="connsiteX3426" fmla="*/ 4585716 w 6293294"/>
              <a:gd name="connsiteY3426" fmla="*/ 1049465 h 5604001"/>
              <a:gd name="connsiteX3427" fmla="*/ 4582287 w 6293294"/>
              <a:gd name="connsiteY3427" fmla="*/ 1059815 h 5604001"/>
              <a:gd name="connsiteX3428" fmla="*/ 4596130 w 6293294"/>
              <a:gd name="connsiteY3428" fmla="*/ 1090993 h 5604001"/>
              <a:gd name="connsiteX3429" fmla="*/ 4516501 w 6293294"/>
              <a:gd name="connsiteY3429" fmla="*/ 1149921 h 5604001"/>
              <a:gd name="connsiteX3430" fmla="*/ 4440301 w 6293294"/>
              <a:gd name="connsiteY3430" fmla="*/ 1115251 h 5604001"/>
              <a:gd name="connsiteX3431" fmla="*/ 4440301 w 6293294"/>
              <a:gd name="connsiteY3431" fmla="*/ 1070229 h 5604001"/>
              <a:gd name="connsiteX3432" fmla="*/ 4523423 w 6293294"/>
              <a:gd name="connsiteY3432" fmla="*/ 969772 h 5604001"/>
              <a:gd name="connsiteX3433" fmla="*/ 4513009 w 6293294"/>
              <a:gd name="connsiteY3433" fmla="*/ 962851 h 5604001"/>
              <a:gd name="connsiteX3434" fmla="*/ 4429887 w 6293294"/>
              <a:gd name="connsiteY3434" fmla="*/ 1045972 h 5604001"/>
              <a:gd name="connsiteX3435" fmla="*/ 4412551 w 6293294"/>
              <a:gd name="connsiteY3435" fmla="*/ 1021715 h 5604001"/>
              <a:gd name="connsiteX3436" fmla="*/ 4499166 w 6293294"/>
              <a:gd name="connsiteY3436" fmla="*/ 782765 h 5604001"/>
              <a:gd name="connsiteX3437" fmla="*/ 4613466 w 6293294"/>
              <a:gd name="connsiteY3437" fmla="*/ 557657 h 5604001"/>
              <a:gd name="connsiteX3438" fmla="*/ 4689666 w 6293294"/>
              <a:gd name="connsiteY3438" fmla="*/ 408686 h 5604001"/>
              <a:gd name="connsiteX3439" fmla="*/ 4814316 w 6293294"/>
              <a:gd name="connsiteY3439" fmla="*/ 263208 h 5604001"/>
              <a:gd name="connsiteX3440" fmla="*/ 4803966 w 6293294"/>
              <a:gd name="connsiteY3440" fmla="*/ 259778 h 5604001"/>
              <a:gd name="connsiteX3441" fmla="*/ 4731195 w 6293294"/>
              <a:gd name="connsiteY3441" fmla="*/ 325564 h 5604001"/>
              <a:gd name="connsiteX3442" fmla="*/ 4627309 w 6293294"/>
              <a:gd name="connsiteY3442" fmla="*/ 495300 h 5604001"/>
              <a:gd name="connsiteX3443" fmla="*/ 4564951 w 6293294"/>
              <a:gd name="connsiteY3443" fmla="*/ 609600 h 5604001"/>
              <a:gd name="connsiteX3444" fmla="*/ 4585716 w 6293294"/>
              <a:gd name="connsiteY3444" fmla="*/ 394843 h 5604001"/>
              <a:gd name="connsiteX3445" fmla="*/ 4554601 w 6293294"/>
              <a:gd name="connsiteY3445" fmla="*/ 543751 h 5604001"/>
              <a:gd name="connsiteX3446" fmla="*/ 4554601 w 6293294"/>
              <a:gd name="connsiteY3446" fmla="*/ 613029 h 5604001"/>
              <a:gd name="connsiteX3447" fmla="*/ 4457574 w 6293294"/>
              <a:gd name="connsiteY3447" fmla="*/ 817372 h 5604001"/>
              <a:gd name="connsiteX3448" fmla="*/ 4457574 w 6293294"/>
              <a:gd name="connsiteY3448" fmla="*/ 744665 h 5604001"/>
              <a:gd name="connsiteX3449" fmla="*/ 4433380 w 6293294"/>
              <a:gd name="connsiteY3449" fmla="*/ 574929 h 5604001"/>
              <a:gd name="connsiteX3450" fmla="*/ 4429887 w 6293294"/>
              <a:gd name="connsiteY3450" fmla="*/ 592265 h 5604001"/>
              <a:gd name="connsiteX3451" fmla="*/ 4443730 w 6293294"/>
              <a:gd name="connsiteY3451" fmla="*/ 762000 h 5604001"/>
              <a:gd name="connsiteX3452" fmla="*/ 4457574 w 6293294"/>
              <a:gd name="connsiteY3452" fmla="*/ 824294 h 5604001"/>
              <a:gd name="connsiteX3453" fmla="*/ 4419474 w 6293294"/>
              <a:gd name="connsiteY3453" fmla="*/ 903986 h 5604001"/>
              <a:gd name="connsiteX3454" fmla="*/ 4416044 w 6293294"/>
              <a:gd name="connsiteY3454" fmla="*/ 907415 h 5604001"/>
              <a:gd name="connsiteX3455" fmla="*/ 4398709 w 6293294"/>
              <a:gd name="connsiteY3455" fmla="*/ 1014793 h 5604001"/>
              <a:gd name="connsiteX3456" fmla="*/ 4357180 w 6293294"/>
              <a:gd name="connsiteY3456" fmla="*/ 994029 h 5604001"/>
              <a:gd name="connsiteX3457" fmla="*/ 4343274 w 6293294"/>
              <a:gd name="connsiteY3457" fmla="*/ 869315 h 5604001"/>
              <a:gd name="connsiteX3458" fmla="*/ 4343274 w 6293294"/>
              <a:gd name="connsiteY3458" fmla="*/ 994029 h 5604001"/>
              <a:gd name="connsiteX3459" fmla="*/ 4326001 w 6293294"/>
              <a:gd name="connsiteY3459" fmla="*/ 994029 h 5604001"/>
              <a:gd name="connsiteX3460" fmla="*/ 4287901 w 6293294"/>
              <a:gd name="connsiteY3460" fmla="*/ 955929 h 5604001"/>
              <a:gd name="connsiteX3461" fmla="*/ 4256723 w 6293294"/>
              <a:gd name="connsiteY3461" fmla="*/ 949008 h 5604001"/>
              <a:gd name="connsiteX3462" fmla="*/ 4246309 w 6293294"/>
              <a:gd name="connsiteY3462" fmla="*/ 938593 h 5604001"/>
              <a:gd name="connsiteX3463" fmla="*/ 4249801 w 6293294"/>
              <a:gd name="connsiteY3463" fmla="*/ 914400 h 5604001"/>
              <a:gd name="connsiteX3464" fmla="*/ 4235958 w 6293294"/>
              <a:gd name="connsiteY3464" fmla="*/ 938593 h 5604001"/>
              <a:gd name="connsiteX3465" fmla="*/ 4242880 w 6293294"/>
              <a:gd name="connsiteY3465" fmla="*/ 952500 h 5604001"/>
              <a:gd name="connsiteX3466" fmla="*/ 4194366 w 6293294"/>
              <a:gd name="connsiteY3466" fmla="*/ 959421 h 5604001"/>
              <a:gd name="connsiteX3467" fmla="*/ 4177030 w 6293294"/>
              <a:gd name="connsiteY3467" fmla="*/ 928243 h 5604001"/>
              <a:gd name="connsiteX3468" fmla="*/ 4187444 w 6293294"/>
              <a:gd name="connsiteY3468" fmla="*/ 879729 h 5604001"/>
              <a:gd name="connsiteX3469" fmla="*/ 4228974 w 6293294"/>
              <a:gd name="connsiteY3469" fmla="*/ 938593 h 5604001"/>
              <a:gd name="connsiteX3470" fmla="*/ 4242880 w 6293294"/>
              <a:gd name="connsiteY3470" fmla="*/ 910908 h 5604001"/>
              <a:gd name="connsiteX3471" fmla="*/ 4235958 w 6293294"/>
              <a:gd name="connsiteY3471" fmla="*/ 845121 h 5604001"/>
              <a:gd name="connsiteX3472" fmla="*/ 4249801 w 6293294"/>
              <a:gd name="connsiteY3472" fmla="*/ 789686 h 5604001"/>
              <a:gd name="connsiteX3473" fmla="*/ 4284409 w 6293294"/>
              <a:gd name="connsiteY3473" fmla="*/ 827786 h 5604001"/>
              <a:gd name="connsiteX3474" fmla="*/ 4301744 w 6293294"/>
              <a:gd name="connsiteY3474" fmla="*/ 782765 h 5604001"/>
              <a:gd name="connsiteX3475" fmla="*/ 4294823 w 6293294"/>
              <a:gd name="connsiteY3475" fmla="*/ 696151 h 5604001"/>
              <a:gd name="connsiteX3476" fmla="*/ 4312158 w 6293294"/>
              <a:gd name="connsiteY3476" fmla="*/ 633857 h 5604001"/>
              <a:gd name="connsiteX3477" fmla="*/ 4332923 w 6293294"/>
              <a:gd name="connsiteY3477" fmla="*/ 664972 h 5604001"/>
              <a:gd name="connsiteX3478" fmla="*/ 4350258 w 6293294"/>
              <a:gd name="connsiteY3478" fmla="*/ 626872 h 5604001"/>
              <a:gd name="connsiteX3479" fmla="*/ 4350258 w 6293294"/>
              <a:gd name="connsiteY3479" fmla="*/ 543751 h 5604001"/>
              <a:gd name="connsiteX3480" fmla="*/ 4360609 w 6293294"/>
              <a:gd name="connsiteY3480" fmla="*/ 502222 h 5604001"/>
              <a:gd name="connsiteX3481" fmla="*/ 4384866 w 6293294"/>
              <a:gd name="connsiteY3481" fmla="*/ 529908 h 5604001"/>
              <a:gd name="connsiteX3482" fmla="*/ 4409123 w 6293294"/>
              <a:gd name="connsiteY3482" fmla="*/ 429450 h 5604001"/>
              <a:gd name="connsiteX3483" fmla="*/ 4436809 w 6293294"/>
              <a:gd name="connsiteY3483" fmla="*/ 453708 h 5604001"/>
              <a:gd name="connsiteX3484" fmla="*/ 4499166 w 6293294"/>
              <a:gd name="connsiteY3484" fmla="*/ 349822 h 5604001"/>
              <a:gd name="connsiteX3485" fmla="*/ 4523423 w 6293294"/>
              <a:gd name="connsiteY3485" fmla="*/ 374078 h 5604001"/>
              <a:gd name="connsiteX3486" fmla="*/ 4544187 w 6293294"/>
              <a:gd name="connsiteY3486" fmla="*/ 280543 h 5604001"/>
              <a:gd name="connsiteX3487" fmla="*/ 4575366 w 6293294"/>
              <a:gd name="connsiteY3487" fmla="*/ 315150 h 5604001"/>
              <a:gd name="connsiteX3488" fmla="*/ 4609974 w 6293294"/>
              <a:gd name="connsiteY3488" fmla="*/ 214757 h 5604001"/>
              <a:gd name="connsiteX3489" fmla="*/ 4623816 w 6293294"/>
              <a:gd name="connsiteY3489" fmla="*/ 221678 h 5604001"/>
              <a:gd name="connsiteX3490" fmla="*/ 4648074 w 6293294"/>
              <a:gd name="connsiteY3490" fmla="*/ 207836 h 5604001"/>
              <a:gd name="connsiteX3491" fmla="*/ 4675823 w 6293294"/>
              <a:gd name="connsiteY3491" fmla="*/ 159322 h 5604001"/>
              <a:gd name="connsiteX3492" fmla="*/ 4738116 w 6293294"/>
              <a:gd name="connsiteY3492" fmla="*/ 96964 h 5604001"/>
              <a:gd name="connsiteX3493" fmla="*/ 4752023 w 6293294"/>
              <a:gd name="connsiteY3493" fmla="*/ 103886 h 5604001"/>
              <a:gd name="connsiteX3494" fmla="*/ 4803966 w 6293294"/>
              <a:gd name="connsiteY3494" fmla="*/ 51943 h 5604001"/>
              <a:gd name="connsiteX3495" fmla="*/ 4848987 w 6293294"/>
              <a:gd name="connsiteY3495" fmla="*/ 69278 h 5604001"/>
              <a:gd name="connsiteX3496" fmla="*/ 4838574 w 6293294"/>
              <a:gd name="connsiteY3496" fmla="*/ 10414 h 5604001"/>
              <a:gd name="connsiteX3497" fmla="*/ 4817809 w 6293294"/>
              <a:gd name="connsiteY3497" fmla="*/ 38100 h 5604001"/>
              <a:gd name="connsiteX3498" fmla="*/ 4817809 w 6293294"/>
              <a:gd name="connsiteY3498" fmla="*/ 48514 h 5604001"/>
              <a:gd name="connsiteX3499" fmla="*/ 4869751 w 6293294"/>
              <a:gd name="connsiteY3499" fmla="*/ 48514 h 5604001"/>
              <a:gd name="connsiteX3500" fmla="*/ 4873244 w 6293294"/>
              <a:gd name="connsiteY3500" fmla="*/ 58864 h 5604001"/>
              <a:gd name="connsiteX3501" fmla="*/ 4855909 w 6293294"/>
              <a:gd name="connsiteY3501" fmla="*/ 103886 h 5604001"/>
              <a:gd name="connsiteX3502" fmla="*/ 4894009 w 6293294"/>
              <a:gd name="connsiteY3502" fmla="*/ 83122 h 5604001"/>
              <a:gd name="connsiteX3503" fmla="*/ 4907851 w 6293294"/>
              <a:gd name="connsiteY3503" fmla="*/ 96964 h 5604001"/>
              <a:gd name="connsiteX3504" fmla="*/ 4873244 w 6293294"/>
              <a:gd name="connsiteY3504" fmla="*/ 183578 h 5604001"/>
              <a:gd name="connsiteX3505" fmla="*/ 4907851 w 6293294"/>
              <a:gd name="connsiteY3505" fmla="*/ 211264 h 5604001"/>
              <a:gd name="connsiteX3506" fmla="*/ 4907851 w 6293294"/>
              <a:gd name="connsiteY3506" fmla="*/ 242443 h 5604001"/>
              <a:gd name="connsiteX3507" fmla="*/ 4939030 w 6293294"/>
              <a:gd name="connsiteY3507" fmla="*/ 249364 h 5604001"/>
              <a:gd name="connsiteX3508" fmla="*/ 4942523 w 6293294"/>
              <a:gd name="connsiteY3508" fmla="*/ 259778 h 5604001"/>
              <a:gd name="connsiteX3509" fmla="*/ 4897437 w 6293294"/>
              <a:gd name="connsiteY3509" fmla="*/ 332486 h 5604001"/>
              <a:gd name="connsiteX3510" fmla="*/ 4904423 w 6293294"/>
              <a:gd name="connsiteY3510" fmla="*/ 377508 h 5604001"/>
              <a:gd name="connsiteX3511" fmla="*/ 4842066 w 6293294"/>
              <a:gd name="connsiteY3511" fmla="*/ 439864 h 5604001"/>
              <a:gd name="connsiteX3512" fmla="*/ 4852416 w 6293294"/>
              <a:gd name="connsiteY3512" fmla="*/ 467550 h 5604001"/>
              <a:gd name="connsiteX3513" fmla="*/ 4793551 w 6293294"/>
              <a:gd name="connsiteY3513" fmla="*/ 522986 h 5604001"/>
              <a:gd name="connsiteX3514" fmla="*/ 4814316 w 6293294"/>
              <a:gd name="connsiteY3514" fmla="*/ 550672 h 5604001"/>
              <a:gd name="connsiteX3515" fmla="*/ 4762374 w 6293294"/>
              <a:gd name="connsiteY3515" fmla="*/ 602679 h 5604001"/>
              <a:gd name="connsiteX3516" fmla="*/ 4790123 w 6293294"/>
              <a:gd name="connsiteY3516" fmla="*/ 623443 h 5604001"/>
              <a:gd name="connsiteX3517" fmla="*/ 4727766 w 6293294"/>
              <a:gd name="connsiteY3517" fmla="*/ 730822 h 5604001"/>
              <a:gd name="connsiteX3518" fmla="*/ 4758944 w 6293294"/>
              <a:gd name="connsiteY3518" fmla="*/ 748094 h 5604001"/>
              <a:gd name="connsiteX3519" fmla="*/ 4703509 w 6293294"/>
              <a:gd name="connsiteY3519" fmla="*/ 848551 h 5604001"/>
              <a:gd name="connsiteX3520" fmla="*/ 4710430 w 6293294"/>
              <a:gd name="connsiteY3520" fmla="*/ 855472 h 5604001"/>
              <a:gd name="connsiteX3521" fmla="*/ 4734687 w 6293294"/>
              <a:gd name="connsiteY3521" fmla="*/ 834708 h 5604001"/>
              <a:gd name="connsiteX3522" fmla="*/ 4790123 w 6293294"/>
              <a:gd name="connsiteY3522" fmla="*/ 813943 h 5604001"/>
              <a:gd name="connsiteX3523" fmla="*/ 4817809 w 6293294"/>
              <a:gd name="connsiteY3523" fmla="*/ 862393 h 5604001"/>
              <a:gd name="connsiteX3524" fmla="*/ 5001387 w 6293294"/>
              <a:gd name="connsiteY3524" fmla="*/ 696151 h 5604001"/>
              <a:gd name="connsiteX3525" fmla="*/ 5022151 w 6293294"/>
              <a:gd name="connsiteY3525" fmla="*/ 730822 h 5604001"/>
              <a:gd name="connsiteX3526" fmla="*/ 5178044 w 6293294"/>
              <a:gd name="connsiteY3526" fmla="*/ 595757 h 5604001"/>
              <a:gd name="connsiteX3527" fmla="*/ 5191887 w 6293294"/>
              <a:gd name="connsiteY3527" fmla="*/ 599186 h 5604001"/>
              <a:gd name="connsiteX3528" fmla="*/ 5198809 w 6293294"/>
              <a:gd name="connsiteY3528" fmla="*/ 644208 h 5604001"/>
              <a:gd name="connsiteX3529" fmla="*/ 5299266 w 6293294"/>
              <a:gd name="connsiteY3529" fmla="*/ 561086 h 5604001"/>
              <a:gd name="connsiteX3530" fmla="*/ 5316537 w 6293294"/>
              <a:gd name="connsiteY3530" fmla="*/ 561086 h 5604001"/>
              <a:gd name="connsiteX3531" fmla="*/ 5340795 w 6293294"/>
              <a:gd name="connsiteY3531" fmla="*/ 599186 h 5604001"/>
              <a:gd name="connsiteX3532" fmla="*/ 5493195 w 6293294"/>
              <a:gd name="connsiteY3532" fmla="*/ 529908 h 5604001"/>
              <a:gd name="connsiteX3533" fmla="*/ 5524374 w 6293294"/>
              <a:gd name="connsiteY3533" fmla="*/ 561086 h 5604001"/>
              <a:gd name="connsiteX3534" fmla="*/ 5617909 w 6293294"/>
              <a:gd name="connsiteY3534" fmla="*/ 481457 h 5604001"/>
              <a:gd name="connsiteX3535" fmla="*/ 5638674 w 6293294"/>
              <a:gd name="connsiteY3535" fmla="*/ 529908 h 5604001"/>
              <a:gd name="connsiteX3536" fmla="*/ 5645595 w 6293294"/>
              <a:gd name="connsiteY3536" fmla="*/ 533400 h 5604001"/>
              <a:gd name="connsiteX3537" fmla="*/ 5763324 w 6293294"/>
              <a:gd name="connsiteY3537" fmla="*/ 460629 h 5604001"/>
              <a:gd name="connsiteX3538" fmla="*/ 5801424 w 6293294"/>
              <a:gd name="connsiteY3538" fmla="*/ 484886 h 5604001"/>
              <a:gd name="connsiteX3539" fmla="*/ 5912295 w 6293294"/>
              <a:gd name="connsiteY3539" fmla="*/ 443357 h 5604001"/>
              <a:gd name="connsiteX3540" fmla="*/ 5943474 w 6293294"/>
              <a:gd name="connsiteY3540" fmla="*/ 439864 h 5604001"/>
              <a:gd name="connsiteX3541" fmla="*/ 6054281 w 6293294"/>
              <a:gd name="connsiteY3541" fmla="*/ 415608 h 5604001"/>
              <a:gd name="connsiteX3542" fmla="*/ 6071616 w 6293294"/>
              <a:gd name="connsiteY3542" fmla="*/ 432943 h 5604001"/>
              <a:gd name="connsiteX3543" fmla="*/ 6234367 w 6293294"/>
              <a:gd name="connsiteY3543" fmla="*/ 394843 h 5604001"/>
              <a:gd name="connsiteX3544" fmla="*/ 6251702 w 6293294"/>
              <a:gd name="connsiteY3544" fmla="*/ 398336 h 5604001"/>
              <a:gd name="connsiteX3545" fmla="*/ 6255195 w 6293294"/>
              <a:gd name="connsiteY3545" fmla="*/ 405257 h 5604001"/>
              <a:gd name="connsiteX3546" fmla="*/ 6196267 w 6293294"/>
              <a:gd name="connsiteY3546" fmla="*/ 436436 h 5604001"/>
              <a:gd name="connsiteX3547" fmla="*/ 6262116 w 6293294"/>
              <a:gd name="connsiteY3547" fmla="*/ 464122 h 5604001"/>
              <a:gd name="connsiteX3548" fmla="*/ 6262116 w 6293294"/>
              <a:gd name="connsiteY3548" fmla="*/ 477964 h 5604001"/>
              <a:gd name="connsiteX3549" fmla="*/ 6196267 w 6293294"/>
              <a:gd name="connsiteY3549" fmla="*/ 509143 h 5604001"/>
              <a:gd name="connsiteX3550" fmla="*/ 6272467 w 6293294"/>
              <a:gd name="connsiteY3550" fmla="*/ 512572 h 5604001"/>
              <a:gd name="connsiteX3551" fmla="*/ 6282881 w 6293294"/>
              <a:gd name="connsiteY3551" fmla="*/ 522986 h 5604001"/>
              <a:gd name="connsiteX3552" fmla="*/ 6206681 w 6293294"/>
              <a:gd name="connsiteY3552" fmla="*/ 571500 h 5604001"/>
              <a:gd name="connsiteX3553" fmla="*/ 6161659 w 6293294"/>
              <a:gd name="connsiteY3553" fmla="*/ 602679 h 5604001"/>
              <a:gd name="connsiteX3554" fmla="*/ 6192837 w 6293294"/>
              <a:gd name="connsiteY3554" fmla="*/ 637286 h 5604001"/>
              <a:gd name="connsiteX3555" fmla="*/ 6161659 w 6293294"/>
              <a:gd name="connsiteY3555" fmla="*/ 675386 h 5604001"/>
              <a:gd name="connsiteX3556" fmla="*/ 6199759 w 6293294"/>
              <a:gd name="connsiteY3556" fmla="*/ 699643 h 5604001"/>
              <a:gd name="connsiteX3557" fmla="*/ 6192837 w 6293294"/>
              <a:gd name="connsiteY3557" fmla="*/ 709994 h 5604001"/>
              <a:gd name="connsiteX3558" fmla="*/ 6071616 w 6293294"/>
              <a:gd name="connsiteY3558" fmla="*/ 755079 h 5604001"/>
              <a:gd name="connsiteX3559" fmla="*/ 6057774 w 6293294"/>
              <a:gd name="connsiteY3559" fmla="*/ 786194 h 5604001"/>
              <a:gd name="connsiteX3560" fmla="*/ 5964237 w 6293294"/>
              <a:gd name="connsiteY3560" fmla="*/ 834708 h 5604001"/>
              <a:gd name="connsiteX3561" fmla="*/ 5908802 w 6293294"/>
              <a:gd name="connsiteY3561" fmla="*/ 820865 h 5604001"/>
              <a:gd name="connsiteX3562" fmla="*/ 5898451 w 6293294"/>
              <a:gd name="connsiteY3562" fmla="*/ 858965 h 5604001"/>
              <a:gd name="connsiteX3563" fmla="*/ 5860351 w 6293294"/>
              <a:gd name="connsiteY3563" fmla="*/ 872808 h 5604001"/>
              <a:gd name="connsiteX3564" fmla="*/ 5797995 w 6293294"/>
              <a:gd name="connsiteY3564" fmla="*/ 872808 h 5604001"/>
              <a:gd name="connsiteX3565" fmla="*/ 5766816 w 6293294"/>
              <a:gd name="connsiteY3565" fmla="*/ 883221 h 5604001"/>
              <a:gd name="connsiteX3566" fmla="*/ 5780659 w 6293294"/>
              <a:gd name="connsiteY3566" fmla="*/ 910908 h 5604001"/>
              <a:gd name="connsiteX3567" fmla="*/ 5666359 w 6293294"/>
              <a:gd name="connsiteY3567" fmla="*/ 935165 h 5604001"/>
              <a:gd name="connsiteX3568" fmla="*/ 5659437 w 6293294"/>
              <a:gd name="connsiteY3568" fmla="*/ 942086 h 5604001"/>
              <a:gd name="connsiteX3569" fmla="*/ 5687124 w 6293294"/>
              <a:gd name="connsiteY3569" fmla="*/ 962851 h 5604001"/>
              <a:gd name="connsiteX3570" fmla="*/ 5510530 w 6293294"/>
              <a:gd name="connsiteY3570" fmla="*/ 1039051 h 5604001"/>
              <a:gd name="connsiteX3571" fmla="*/ 5541709 w 6293294"/>
              <a:gd name="connsiteY3571" fmla="*/ 1063308 h 5604001"/>
              <a:gd name="connsiteX3572" fmla="*/ 5375466 w 6293294"/>
              <a:gd name="connsiteY3572" fmla="*/ 1142937 h 5604001"/>
              <a:gd name="connsiteX3573" fmla="*/ 5413502 w 6293294"/>
              <a:gd name="connsiteY3573" fmla="*/ 1188021 h 5604001"/>
              <a:gd name="connsiteX3574" fmla="*/ 5275009 w 6293294"/>
              <a:gd name="connsiteY3574" fmla="*/ 1239965 h 5604001"/>
              <a:gd name="connsiteX3575" fmla="*/ 5216081 w 6293294"/>
              <a:gd name="connsiteY3575" fmla="*/ 1239965 h 5604001"/>
              <a:gd name="connsiteX3576" fmla="*/ 5056759 w 6293294"/>
              <a:gd name="connsiteY3576" fmla="*/ 1298829 h 5604001"/>
              <a:gd name="connsiteX3577" fmla="*/ 5056759 w 6293294"/>
              <a:gd name="connsiteY3577" fmla="*/ 1319593 h 5604001"/>
              <a:gd name="connsiteX3578" fmla="*/ 4997895 w 6293294"/>
              <a:gd name="connsiteY3578" fmla="*/ 1343851 h 5604001"/>
              <a:gd name="connsiteX3579" fmla="*/ 4925187 w 6293294"/>
              <a:gd name="connsiteY3579" fmla="*/ 1357693 h 5604001"/>
              <a:gd name="connsiteX3580" fmla="*/ 4942523 w 6293294"/>
              <a:gd name="connsiteY3580" fmla="*/ 1368108 h 5604001"/>
              <a:gd name="connsiteX3581" fmla="*/ 5008309 w 6293294"/>
              <a:gd name="connsiteY3581" fmla="*/ 1409637 h 5604001"/>
              <a:gd name="connsiteX3582" fmla="*/ 5084509 w 6293294"/>
              <a:gd name="connsiteY3582" fmla="*/ 1475486 h 5604001"/>
              <a:gd name="connsiteX3583" fmla="*/ 5119116 w 6293294"/>
              <a:gd name="connsiteY3583" fmla="*/ 1485837 h 5604001"/>
              <a:gd name="connsiteX3584" fmla="*/ 5146866 w 6293294"/>
              <a:gd name="connsiteY3584" fmla="*/ 1513586 h 5604001"/>
              <a:gd name="connsiteX3585" fmla="*/ 5160709 w 6293294"/>
              <a:gd name="connsiteY3585" fmla="*/ 1520508 h 5604001"/>
              <a:gd name="connsiteX3586" fmla="*/ 5195316 w 6293294"/>
              <a:gd name="connsiteY3586" fmla="*/ 1510093 h 5604001"/>
              <a:gd name="connsiteX3587" fmla="*/ 5240337 w 6293294"/>
              <a:gd name="connsiteY3587" fmla="*/ 1558608 h 5604001"/>
              <a:gd name="connsiteX3588" fmla="*/ 5285359 w 6293294"/>
              <a:gd name="connsiteY3588" fmla="*/ 1586293 h 5604001"/>
              <a:gd name="connsiteX3589" fmla="*/ 5320030 w 6293294"/>
              <a:gd name="connsiteY3589" fmla="*/ 1648651 h 5604001"/>
              <a:gd name="connsiteX3590" fmla="*/ 5330381 w 6293294"/>
              <a:gd name="connsiteY3590" fmla="*/ 1652080 h 5604001"/>
              <a:gd name="connsiteX3591" fmla="*/ 5368481 w 6293294"/>
              <a:gd name="connsiteY3591" fmla="*/ 1627886 h 5604001"/>
              <a:gd name="connsiteX3592" fmla="*/ 5392737 w 6293294"/>
              <a:gd name="connsiteY3592" fmla="*/ 1627886 h 5604001"/>
              <a:gd name="connsiteX3593" fmla="*/ 5420487 w 6293294"/>
              <a:gd name="connsiteY3593" fmla="*/ 1600137 h 5604001"/>
              <a:gd name="connsiteX3594" fmla="*/ 5458587 w 6293294"/>
              <a:gd name="connsiteY3594" fmla="*/ 1589786 h 5604001"/>
              <a:gd name="connsiteX3595" fmla="*/ 5510530 w 6293294"/>
              <a:gd name="connsiteY3595" fmla="*/ 1645158 h 5604001"/>
              <a:gd name="connsiteX3596" fmla="*/ 5534787 w 6293294"/>
              <a:gd name="connsiteY3596" fmla="*/ 1669415 h 5604001"/>
              <a:gd name="connsiteX3597" fmla="*/ 5545137 w 6293294"/>
              <a:gd name="connsiteY3597" fmla="*/ 1714437 h 5604001"/>
              <a:gd name="connsiteX3598" fmla="*/ 5538216 w 6293294"/>
              <a:gd name="connsiteY3598" fmla="*/ 1745615 h 5604001"/>
              <a:gd name="connsiteX3599" fmla="*/ 5565902 w 6293294"/>
              <a:gd name="connsiteY3599" fmla="*/ 1811401 h 5604001"/>
              <a:gd name="connsiteX3600" fmla="*/ 5583237 w 6293294"/>
              <a:gd name="connsiteY3600" fmla="*/ 1880680 h 5604001"/>
              <a:gd name="connsiteX3601" fmla="*/ 5600574 w 6293294"/>
              <a:gd name="connsiteY3601" fmla="*/ 1828737 h 5604001"/>
              <a:gd name="connsiteX3602" fmla="*/ 5669851 w 6293294"/>
              <a:gd name="connsiteY3602" fmla="*/ 1728280 h 5604001"/>
              <a:gd name="connsiteX3603" fmla="*/ 5749481 w 6293294"/>
              <a:gd name="connsiteY3603" fmla="*/ 1711008 h 5604001"/>
              <a:gd name="connsiteX3604" fmla="*/ 5801424 w 6293294"/>
              <a:gd name="connsiteY3604" fmla="*/ 1659065 h 5604001"/>
              <a:gd name="connsiteX3605" fmla="*/ 5815330 w 6293294"/>
              <a:gd name="connsiteY3605" fmla="*/ 1655572 h 5604001"/>
              <a:gd name="connsiteX3606" fmla="*/ 5874195 w 6293294"/>
              <a:gd name="connsiteY3606" fmla="*/ 1686751 h 5604001"/>
              <a:gd name="connsiteX3607" fmla="*/ 5960745 w 6293294"/>
              <a:gd name="connsiteY3607" fmla="*/ 1749108 h 5604001"/>
              <a:gd name="connsiteX3608" fmla="*/ 5950395 w 6293294"/>
              <a:gd name="connsiteY3608" fmla="*/ 1780286 h 5604001"/>
              <a:gd name="connsiteX3609" fmla="*/ 5971159 w 6293294"/>
              <a:gd name="connsiteY3609" fmla="*/ 1797558 h 5604001"/>
              <a:gd name="connsiteX3610" fmla="*/ 6040437 w 6293294"/>
              <a:gd name="connsiteY3610" fmla="*/ 1759458 h 5604001"/>
              <a:gd name="connsiteX3611" fmla="*/ 6099302 w 6293294"/>
              <a:gd name="connsiteY3611" fmla="*/ 1821815 h 5604001"/>
              <a:gd name="connsiteX3612" fmla="*/ 6102795 w 6293294"/>
              <a:gd name="connsiteY3612" fmla="*/ 1880680 h 5604001"/>
              <a:gd name="connsiteX3613" fmla="*/ 6144324 w 6293294"/>
              <a:gd name="connsiteY3613" fmla="*/ 1932623 h 5604001"/>
              <a:gd name="connsiteX3614" fmla="*/ 6127051 w 6293294"/>
              <a:gd name="connsiteY3614" fmla="*/ 1991551 h 5604001"/>
              <a:gd name="connsiteX3615" fmla="*/ 6095874 w 6293294"/>
              <a:gd name="connsiteY3615" fmla="*/ 2026158 h 5604001"/>
              <a:gd name="connsiteX3616" fmla="*/ 6081967 w 6293294"/>
              <a:gd name="connsiteY3616" fmla="*/ 2088515 h 5604001"/>
              <a:gd name="connsiteX3617" fmla="*/ 6061202 w 6293294"/>
              <a:gd name="connsiteY3617" fmla="*/ 2143951 h 5604001"/>
              <a:gd name="connsiteX3618" fmla="*/ 6061202 w 6293294"/>
              <a:gd name="connsiteY3618" fmla="*/ 2154301 h 5604001"/>
              <a:gd name="connsiteX3619" fmla="*/ 6113145 w 6293294"/>
              <a:gd name="connsiteY3619" fmla="*/ 2157794 h 5604001"/>
              <a:gd name="connsiteX3620" fmla="*/ 6189345 w 6293294"/>
              <a:gd name="connsiteY3620" fmla="*/ 2223580 h 5604001"/>
              <a:gd name="connsiteX3621" fmla="*/ 6258624 w 6293294"/>
              <a:gd name="connsiteY3621" fmla="*/ 2275523 h 5604001"/>
              <a:gd name="connsiteX3622" fmla="*/ 6269037 w 6293294"/>
              <a:gd name="connsiteY3622" fmla="*/ 2324037 h 5604001"/>
              <a:gd name="connsiteX3623" fmla="*/ 6289802 w 6293294"/>
              <a:gd name="connsiteY3623" fmla="*/ 2358644 h 5604001"/>
              <a:gd name="connsiteX3624" fmla="*/ 6293295 w 6293294"/>
              <a:gd name="connsiteY3624" fmla="*/ 2375980 h 5604001"/>
              <a:gd name="connsiteX3625" fmla="*/ 6272467 w 6293294"/>
              <a:gd name="connsiteY3625" fmla="*/ 2431415 h 5604001"/>
              <a:gd name="connsiteX3626" fmla="*/ 6282881 w 6293294"/>
              <a:gd name="connsiteY3626" fmla="*/ 2472944 h 5604001"/>
              <a:gd name="connsiteX3627" fmla="*/ 6224016 w 6293294"/>
              <a:gd name="connsiteY3627" fmla="*/ 2531872 h 5604001"/>
              <a:gd name="connsiteX3628" fmla="*/ 6106224 w 6293294"/>
              <a:gd name="connsiteY3628" fmla="*/ 2594166 h 5604001"/>
              <a:gd name="connsiteX3629" fmla="*/ 6158167 w 6293294"/>
              <a:gd name="connsiteY3629" fmla="*/ 2687701 h 5604001"/>
              <a:gd name="connsiteX3630" fmla="*/ 6140895 w 6293294"/>
              <a:gd name="connsiteY3630" fmla="*/ 2722309 h 5604001"/>
              <a:gd name="connsiteX3631" fmla="*/ 6196267 w 6293294"/>
              <a:gd name="connsiteY3631" fmla="*/ 2840101 h 5604001"/>
              <a:gd name="connsiteX3632" fmla="*/ 6178995 w 6293294"/>
              <a:gd name="connsiteY3632" fmla="*/ 2892044 h 5604001"/>
              <a:gd name="connsiteX3633" fmla="*/ 6147816 w 6293294"/>
              <a:gd name="connsiteY3633" fmla="*/ 2919730 h 5604001"/>
              <a:gd name="connsiteX3634" fmla="*/ 6151245 w 6293294"/>
              <a:gd name="connsiteY3634" fmla="*/ 2937066 h 5604001"/>
              <a:gd name="connsiteX3635" fmla="*/ 6092381 w 6293294"/>
              <a:gd name="connsiteY3635" fmla="*/ 2999423 h 5604001"/>
              <a:gd name="connsiteX3636" fmla="*/ 6106224 w 6293294"/>
              <a:gd name="connsiteY3636" fmla="*/ 3061780 h 5604001"/>
              <a:gd name="connsiteX3637" fmla="*/ 6088951 w 6293294"/>
              <a:gd name="connsiteY3637" fmla="*/ 3103309 h 5604001"/>
              <a:gd name="connsiteX3638" fmla="*/ 6109716 w 6293294"/>
              <a:gd name="connsiteY3638" fmla="*/ 3158744 h 5604001"/>
              <a:gd name="connsiteX3639" fmla="*/ 6078537 w 6293294"/>
              <a:gd name="connsiteY3639" fmla="*/ 3217609 h 5604001"/>
              <a:gd name="connsiteX3640" fmla="*/ 6061202 w 6293294"/>
              <a:gd name="connsiteY3640" fmla="*/ 3224530 h 5604001"/>
              <a:gd name="connsiteX3641" fmla="*/ 6054281 w 6293294"/>
              <a:gd name="connsiteY3641" fmla="*/ 3231451 h 5604001"/>
              <a:gd name="connsiteX3642" fmla="*/ 5967730 w 6293294"/>
              <a:gd name="connsiteY3642" fmla="*/ 3297301 h 5604001"/>
              <a:gd name="connsiteX3643" fmla="*/ 5922645 w 6293294"/>
              <a:gd name="connsiteY3643" fmla="*/ 3276473 h 5604001"/>
              <a:gd name="connsiteX3644" fmla="*/ 5894959 w 6293294"/>
              <a:gd name="connsiteY3644" fmla="*/ 3283458 h 5604001"/>
              <a:gd name="connsiteX3645" fmla="*/ 5797995 w 6293294"/>
              <a:gd name="connsiteY3645" fmla="*/ 3241866 h 5604001"/>
              <a:gd name="connsiteX3646" fmla="*/ 5763324 w 6293294"/>
              <a:gd name="connsiteY3646" fmla="*/ 3207258 h 5604001"/>
              <a:gd name="connsiteX3647" fmla="*/ 5680202 w 6293294"/>
              <a:gd name="connsiteY3647" fmla="*/ 3189923 h 5604001"/>
              <a:gd name="connsiteX3648" fmla="*/ 5666359 w 6293294"/>
              <a:gd name="connsiteY3648" fmla="*/ 3189923 h 5604001"/>
              <a:gd name="connsiteX3649" fmla="*/ 5718302 w 6293294"/>
              <a:gd name="connsiteY3649" fmla="*/ 3352673 h 5604001"/>
              <a:gd name="connsiteX3650" fmla="*/ 5694109 w 6293294"/>
              <a:gd name="connsiteY3650" fmla="*/ 3428873 h 5604001"/>
              <a:gd name="connsiteX3651" fmla="*/ 5652516 w 6293294"/>
              <a:gd name="connsiteY3651" fmla="*/ 3442780 h 5604001"/>
              <a:gd name="connsiteX3652" fmla="*/ 5659437 w 6293294"/>
              <a:gd name="connsiteY3652" fmla="*/ 3494723 h 5604001"/>
              <a:gd name="connsiteX3653" fmla="*/ 5638674 w 6293294"/>
              <a:gd name="connsiteY3653" fmla="*/ 3574351 h 5604001"/>
              <a:gd name="connsiteX3654" fmla="*/ 5527802 w 6293294"/>
              <a:gd name="connsiteY3654" fmla="*/ 3636709 h 5604001"/>
              <a:gd name="connsiteX3655" fmla="*/ 5472430 w 6293294"/>
              <a:gd name="connsiteY3655" fmla="*/ 3619373 h 5604001"/>
              <a:gd name="connsiteX3656" fmla="*/ 5416995 w 6293294"/>
              <a:gd name="connsiteY3656" fmla="*/ 3681730 h 5604001"/>
              <a:gd name="connsiteX3657" fmla="*/ 5378895 w 6293294"/>
              <a:gd name="connsiteY3657" fmla="*/ 3688651 h 5604001"/>
              <a:gd name="connsiteX3658" fmla="*/ 5423916 w 6293294"/>
              <a:gd name="connsiteY3658" fmla="*/ 3771773 h 5604001"/>
              <a:gd name="connsiteX3659" fmla="*/ 5416995 w 6293294"/>
              <a:gd name="connsiteY3659" fmla="*/ 3799523 h 5604001"/>
              <a:gd name="connsiteX3660" fmla="*/ 5441251 w 6293294"/>
              <a:gd name="connsiteY3660" fmla="*/ 3827209 h 5604001"/>
              <a:gd name="connsiteX3661" fmla="*/ 5507037 w 6293294"/>
              <a:gd name="connsiteY3661" fmla="*/ 3962273 h 5604001"/>
              <a:gd name="connsiteX3662" fmla="*/ 5493195 w 6293294"/>
              <a:gd name="connsiteY3662" fmla="*/ 3976116 h 5604001"/>
              <a:gd name="connsiteX3663" fmla="*/ 5513959 w 6293294"/>
              <a:gd name="connsiteY3663" fmla="*/ 4028123 h 5604001"/>
              <a:gd name="connsiteX3664" fmla="*/ 5513959 w 6293294"/>
              <a:gd name="connsiteY3664" fmla="*/ 4111244 h 5604001"/>
              <a:gd name="connsiteX3665" fmla="*/ 5489702 w 6293294"/>
              <a:gd name="connsiteY3665" fmla="*/ 4118166 h 5604001"/>
              <a:gd name="connsiteX3666" fmla="*/ 5486274 w 6293294"/>
              <a:gd name="connsiteY3666" fmla="*/ 4128516 h 5604001"/>
              <a:gd name="connsiteX3667" fmla="*/ 5503609 w 6293294"/>
              <a:gd name="connsiteY3667" fmla="*/ 4204716 h 5604001"/>
              <a:gd name="connsiteX3668" fmla="*/ 5493195 w 6293294"/>
              <a:gd name="connsiteY3668" fmla="*/ 4235895 h 5604001"/>
              <a:gd name="connsiteX3669" fmla="*/ 5479351 w 6293294"/>
              <a:gd name="connsiteY3669" fmla="*/ 4253230 h 5604001"/>
              <a:gd name="connsiteX3670" fmla="*/ 5489702 w 6293294"/>
              <a:gd name="connsiteY3670" fmla="*/ 4308666 h 5604001"/>
              <a:gd name="connsiteX3671" fmla="*/ 5468937 w 6293294"/>
              <a:gd name="connsiteY3671" fmla="*/ 4329430 h 5604001"/>
              <a:gd name="connsiteX3672" fmla="*/ 5458587 w 6293294"/>
              <a:gd name="connsiteY3672" fmla="*/ 4322509 h 5604001"/>
              <a:gd name="connsiteX3673" fmla="*/ 5427409 w 6293294"/>
              <a:gd name="connsiteY3673" fmla="*/ 4273995 h 5604001"/>
              <a:gd name="connsiteX3674" fmla="*/ 5385816 w 6293294"/>
              <a:gd name="connsiteY3674" fmla="*/ 4301681 h 5604001"/>
              <a:gd name="connsiteX3675" fmla="*/ 5292281 w 6293294"/>
              <a:gd name="connsiteY3675" fmla="*/ 4177030 h 5604001"/>
              <a:gd name="connsiteX3676" fmla="*/ 5257674 w 6293294"/>
              <a:gd name="connsiteY3676" fmla="*/ 4194366 h 5604001"/>
              <a:gd name="connsiteX3677" fmla="*/ 5157216 w 6293294"/>
              <a:gd name="connsiteY3677" fmla="*/ 4090416 h 5604001"/>
              <a:gd name="connsiteX3678" fmla="*/ 5132959 w 6293294"/>
              <a:gd name="connsiteY3678" fmla="*/ 4097338 h 5604001"/>
              <a:gd name="connsiteX3679" fmla="*/ 5056759 w 6293294"/>
              <a:gd name="connsiteY3679" fmla="*/ 4003866 h 5604001"/>
              <a:gd name="connsiteX3680" fmla="*/ 5032566 w 6293294"/>
              <a:gd name="connsiteY3680" fmla="*/ 4017709 h 5604001"/>
              <a:gd name="connsiteX3681" fmla="*/ 5001387 w 6293294"/>
              <a:gd name="connsiteY3681" fmla="*/ 3861816 h 5604001"/>
              <a:gd name="connsiteX3682" fmla="*/ 4980623 w 6293294"/>
              <a:gd name="connsiteY3682" fmla="*/ 3841051 h 5604001"/>
              <a:gd name="connsiteX3683" fmla="*/ 4911344 w 6293294"/>
              <a:gd name="connsiteY3683" fmla="*/ 3688651 h 5604001"/>
              <a:gd name="connsiteX3684" fmla="*/ 4911344 w 6293294"/>
              <a:gd name="connsiteY3684" fmla="*/ 3615944 h 5604001"/>
              <a:gd name="connsiteX3685" fmla="*/ 4925187 w 6293294"/>
              <a:gd name="connsiteY3685" fmla="*/ 3518980 h 5604001"/>
              <a:gd name="connsiteX3686" fmla="*/ 4942523 w 6293294"/>
              <a:gd name="connsiteY3686" fmla="*/ 3401187 h 5604001"/>
              <a:gd name="connsiteX3687" fmla="*/ 4921695 w 6293294"/>
              <a:gd name="connsiteY3687" fmla="*/ 3421951 h 5604001"/>
              <a:gd name="connsiteX3688" fmla="*/ 4911344 w 6293294"/>
              <a:gd name="connsiteY3688" fmla="*/ 3477387 h 5604001"/>
              <a:gd name="connsiteX3689" fmla="*/ 4848987 w 6293294"/>
              <a:gd name="connsiteY3689" fmla="*/ 3539744 h 5604001"/>
              <a:gd name="connsiteX3690" fmla="*/ 4855909 w 6293294"/>
              <a:gd name="connsiteY3690" fmla="*/ 3570923 h 5604001"/>
              <a:gd name="connsiteX3691" fmla="*/ 4790123 w 6293294"/>
              <a:gd name="connsiteY3691" fmla="*/ 3633280 h 5604001"/>
              <a:gd name="connsiteX3692" fmla="*/ 4755451 w 6293294"/>
              <a:gd name="connsiteY3692" fmla="*/ 3636709 h 5604001"/>
              <a:gd name="connsiteX3693" fmla="*/ 4603051 w 6293294"/>
              <a:gd name="connsiteY3693" fmla="*/ 3712909 h 5604001"/>
              <a:gd name="connsiteX3694" fmla="*/ 4513009 w 6293294"/>
              <a:gd name="connsiteY3694" fmla="*/ 3681730 h 5604001"/>
              <a:gd name="connsiteX3695" fmla="*/ 4464495 w 6293294"/>
              <a:gd name="connsiteY3695" fmla="*/ 3598609 h 5604001"/>
              <a:gd name="connsiteX3696" fmla="*/ 4391787 w 6293294"/>
              <a:gd name="connsiteY3696" fmla="*/ 3595180 h 5604001"/>
              <a:gd name="connsiteX3697" fmla="*/ 4225544 w 6293294"/>
              <a:gd name="connsiteY3697" fmla="*/ 3647123 h 5604001"/>
              <a:gd name="connsiteX3698" fmla="*/ 4218623 w 6293294"/>
              <a:gd name="connsiteY3698" fmla="*/ 3654044 h 5604001"/>
              <a:gd name="connsiteX3699" fmla="*/ 4274058 w 6293294"/>
              <a:gd name="connsiteY3699" fmla="*/ 3775266 h 5604001"/>
              <a:gd name="connsiteX3700" fmla="*/ 4301744 w 6293294"/>
              <a:gd name="connsiteY3700" fmla="*/ 3823716 h 5604001"/>
              <a:gd name="connsiteX3701" fmla="*/ 4305174 w 6293294"/>
              <a:gd name="connsiteY3701" fmla="*/ 3841051 h 5604001"/>
              <a:gd name="connsiteX3702" fmla="*/ 4291330 w 6293294"/>
              <a:gd name="connsiteY3702" fmla="*/ 3889566 h 5604001"/>
              <a:gd name="connsiteX3703" fmla="*/ 4253230 w 6293294"/>
              <a:gd name="connsiteY3703" fmla="*/ 3934587 h 5604001"/>
              <a:gd name="connsiteX3704" fmla="*/ 4260151 w 6293294"/>
              <a:gd name="connsiteY3704" fmla="*/ 3972687 h 5604001"/>
              <a:gd name="connsiteX3705" fmla="*/ 4135501 w 6293294"/>
              <a:gd name="connsiteY3705" fmla="*/ 4132009 h 5604001"/>
              <a:gd name="connsiteX3706" fmla="*/ 3979609 w 6293294"/>
              <a:gd name="connsiteY3706" fmla="*/ 4280916 h 5604001"/>
              <a:gd name="connsiteX3707" fmla="*/ 3910330 w 6293294"/>
              <a:gd name="connsiteY3707" fmla="*/ 4249738 h 5604001"/>
              <a:gd name="connsiteX3708" fmla="*/ 3879215 w 6293294"/>
              <a:gd name="connsiteY3708" fmla="*/ 4291330 h 5604001"/>
              <a:gd name="connsiteX3709" fmla="*/ 3803015 w 6293294"/>
              <a:gd name="connsiteY3709" fmla="*/ 4339781 h 5604001"/>
              <a:gd name="connsiteX3710" fmla="*/ 3654044 w 6293294"/>
              <a:gd name="connsiteY3710" fmla="*/ 4273995 h 5604001"/>
              <a:gd name="connsiteX3711" fmla="*/ 3588258 w 6293294"/>
              <a:gd name="connsiteY3711" fmla="*/ 4273995 h 5604001"/>
              <a:gd name="connsiteX3712" fmla="*/ 3480880 w 6293294"/>
              <a:gd name="connsiteY3712" fmla="*/ 4239387 h 5604001"/>
              <a:gd name="connsiteX3713" fmla="*/ 3342322 w 6293294"/>
              <a:gd name="connsiteY3713" fmla="*/ 4152773 h 5604001"/>
              <a:gd name="connsiteX3714" fmla="*/ 2788158 w 6293294"/>
              <a:gd name="connsiteY3714" fmla="*/ 3342323 h 5604001"/>
              <a:gd name="connsiteX3715" fmla="*/ 2767394 w 6293294"/>
              <a:gd name="connsiteY3715" fmla="*/ 3273044 h 5604001"/>
              <a:gd name="connsiteX3716" fmla="*/ 2722372 w 6293294"/>
              <a:gd name="connsiteY3716" fmla="*/ 3079051 h 5604001"/>
              <a:gd name="connsiteX3717" fmla="*/ 2621915 w 6293294"/>
              <a:gd name="connsiteY3717" fmla="*/ 3092958 h 5604001"/>
              <a:gd name="connsiteX3718" fmla="*/ 2621915 w 6293294"/>
              <a:gd name="connsiteY3718" fmla="*/ 3127566 h 5604001"/>
              <a:gd name="connsiteX3719" fmla="*/ 2625408 w 6293294"/>
              <a:gd name="connsiteY3719" fmla="*/ 3165666 h 5604001"/>
              <a:gd name="connsiteX3720" fmla="*/ 2711958 w 6293294"/>
              <a:gd name="connsiteY3720" fmla="*/ 3449701 h 5604001"/>
              <a:gd name="connsiteX3721" fmla="*/ 2732786 w 6293294"/>
              <a:gd name="connsiteY3721" fmla="*/ 3484309 h 5604001"/>
              <a:gd name="connsiteX3722" fmla="*/ 2767394 w 6293294"/>
              <a:gd name="connsiteY3722" fmla="*/ 3577844 h 5604001"/>
              <a:gd name="connsiteX3723" fmla="*/ 2753551 w 6293294"/>
              <a:gd name="connsiteY3723" fmla="*/ 3660966 h 5604001"/>
              <a:gd name="connsiteX3724" fmla="*/ 2763901 w 6293294"/>
              <a:gd name="connsiteY3724" fmla="*/ 3699066 h 5604001"/>
              <a:gd name="connsiteX3725" fmla="*/ 2774315 w 6293294"/>
              <a:gd name="connsiteY3725" fmla="*/ 3757930 h 5604001"/>
              <a:gd name="connsiteX3726" fmla="*/ 2663508 w 6293294"/>
              <a:gd name="connsiteY3726" fmla="*/ 3924173 h 5604001"/>
              <a:gd name="connsiteX3727" fmla="*/ 2614994 w 6293294"/>
              <a:gd name="connsiteY3727" fmla="*/ 3958844 h 5604001"/>
              <a:gd name="connsiteX3728" fmla="*/ 2604580 w 6293294"/>
              <a:gd name="connsiteY3728" fmla="*/ 4066223 h 5604001"/>
              <a:gd name="connsiteX3729" fmla="*/ 2493772 w 6293294"/>
              <a:gd name="connsiteY3729" fmla="*/ 4152773 h 5604001"/>
              <a:gd name="connsiteX3730" fmla="*/ 2438337 w 6293294"/>
              <a:gd name="connsiteY3730" fmla="*/ 4138930 h 5604001"/>
              <a:gd name="connsiteX3731" fmla="*/ 2396808 w 6293294"/>
              <a:gd name="connsiteY3731" fmla="*/ 4190873 h 5604001"/>
              <a:gd name="connsiteX3732" fmla="*/ 2396808 w 6293294"/>
              <a:gd name="connsiteY3732" fmla="*/ 4228973 h 5604001"/>
              <a:gd name="connsiteX3733" fmla="*/ 2386394 w 6293294"/>
              <a:gd name="connsiteY3733" fmla="*/ 4294759 h 5604001"/>
              <a:gd name="connsiteX3734" fmla="*/ 2330958 w 6293294"/>
              <a:gd name="connsiteY3734" fmla="*/ 4256659 h 5604001"/>
              <a:gd name="connsiteX3735" fmla="*/ 2327529 w 6293294"/>
              <a:gd name="connsiteY3735" fmla="*/ 4263644 h 5604001"/>
              <a:gd name="connsiteX3736" fmla="*/ 2348294 w 6293294"/>
              <a:gd name="connsiteY3736" fmla="*/ 4381373 h 5604001"/>
              <a:gd name="connsiteX3737" fmla="*/ 2344864 w 6293294"/>
              <a:gd name="connsiteY3737" fmla="*/ 4415981 h 5604001"/>
              <a:gd name="connsiteX3738" fmla="*/ 2334451 w 6293294"/>
              <a:gd name="connsiteY3738" fmla="*/ 4419473 h 5604001"/>
              <a:gd name="connsiteX3739" fmla="*/ 2289429 w 6293294"/>
              <a:gd name="connsiteY3739" fmla="*/ 4391787 h 5604001"/>
              <a:gd name="connsiteX3740" fmla="*/ 2272094 w 6293294"/>
              <a:gd name="connsiteY3740" fmla="*/ 4405630 h 5604001"/>
              <a:gd name="connsiteX3741" fmla="*/ 2227072 w 6293294"/>
              <a:gd name="connsiteY3741" fmla="*/ 4582287 h 5604001"/>
              <a:gd name="connsiteX3742" fmla="*/ 2199386 w 6293294"/>
              <a:gd name="connsiteY3742" fmla="*/ 4564952 h 5604001"/>
              <a:gd name="connsiteX3743" fmla="*/ 2195894 w 6293294"/>
              <a:gd name="connsiteY3743" fmla="*/ 4571873 h 5604001"/>
              <a:gd name="connsiteX3744" fmla="*/ 2213229 w 6293294"/>
              <a:gd name="connsiteY3744" fmla="*/ 4675759 h 5604001"/>
              <a:gd name="connsiteX3745" fmla="*/ 2192464 w 6293294"/>
              <a:gd name="connsiteY3745" fmla="*/ 4710430 h 5604001"/>
              <a:gd name="connsiteX3746" fmla="*/ 2137029 w 6293294"/>
              <a:gd name="connsiteY3746" fmla="*/ 4672330 h 5604001"/>
              <a:gd name="connsiteX3747" fmla="*/ 2133537 w 6293294"/>
              <a:gd name="connsiteY3747" fmla="*/ 4679252 h 5604001"/>
              <a:gd name="connsiteX3748" fmla="*/ 2150872 w 6293294"/>
              <a:gd name="connsiteY3748" fmla="*/ 4762373 h 5604001"/>
              <a:gd name="connsiteX3749" fmla="*/ 2116264 w 6293294"/>
              <a:gd name="connsiteY3749" fmla="*/ 4831652 h 5604001"/>
              <a:gd name="connsiteX3750" fmla="*/ 2092008 w 6293294"/>
              <a:gd name="connsiteY3750" fmla="*/ 4821238 h 5604001"/>
              <a:gd name="connsiteX3751" fmla="*/ 2019237 w 6293294"/>
              <a:gd name="connsiteY3751" fmla="*/ 4977130 h 5604001"/>
              <a:gd name="connsiteX3752" fmla="*/ 1963864 w 6293294"/>
              <a:gd name="connsiteY3752" fmla="*/ 5081016 h 5604001"/>
              <a:gd name="connsiteX3753" fmla="*/ 1946529 w 6293294"/>
              <a:gd name="connsiteY3753" fmla="*/ 5070602 h 5604001"/>
              <a:gd name="connsiteX3754" fmla="*/ 1859915 w 6293294"/>
              <a:gd name="connsiteY3754" fmla="*/ 5223002 h 5604001"/>
              <a:gd name="connsiteX3755" fmla="*/ 1842643 w 6293294"/>
              <a:gd name="connsiteY3755" fmla="*/ 5202238 h 5604001"/>
              <a:gd name="connsiteX3756" fmla="*/ 1859915 w 6293294"/>
              <a:gd name="connsiteY3756" fmla="*/ 5153724 h 5604001"/>
              <a:gd name="connsiteX3757" fmla="*/ 1849564 w 6293294"/>
              <a:gd name="connsiteY3757" fmla="*/ 5146802 h 5604001"/>
              <a:gd name="connsiteX3758" fmla="*/ 1787208 w 6293294"/>
              <a:gd name="connsiteY3758" fmla="*/ 5164138 h 5604001"/>
              <a:gd name="connsiteX3759" fmla="*/ 1769872 w 6293294"/>
              <a:gd name="connsiteY3759" fmla="*/ 5136452 h 5604001"/>
              <a:gd name="connsiteX3760" fmla="*/ 1783715 w 6293294"/>
              <a:gd name="connsiteY3760" fmla="*/ 5081016 h 5604001"/>
              <a:gd name="connsiteX3761" fmla="*/ 1776794 w 6293294"/>
              <a:gd name="connsiteY3761" fmla="*/ 5074095 h 5604001"/>
              <a:gd name="connsiteX3762" fmla="*/ 1721421 w 6293294"/>
              <a:gd name="connsiteY3762" fmla="*/ 5122545 h 5604001"/>
              <a:gd name="connsiteX3763" fmla="*/ 1700594 w 6293294"/>
              <a:gd name="connsiteY3763" fmla="*/ 5081016 h 5604001"/>
              <a:gd name="connsiteX3764" fmla="*/ 1717929 w 6293294"/>
              <a:gd name="connsiteY3764" fmla="*/ 4977130 h 5604001"/>
              <a:gd name="connsiteX3765" fmla="*/ 1707578 w 6293294"/>
              <a:gd name="connsiteY3765" fmla="*/ 4956302 h 5604001"/>
              <a:gd name="connsiteX3766" fmla="*/ 1679829 w 6293294"/>
              <a:gd name="connsiteY3766" fmla="*/ 4952873 h 5604001"/>
              <a:gd name="connsiteX3767" fmla="*/ 1645221 w 6293294"/>
              <a:gd name="connsiteY3767" fmla="*/ 4928616 h 5604001"/>
              <a:gd name="connsiteX3768" fmla="*/ 1641729 w 6293294"/>
              <a:gd name="connsiteY3768" fmla="*/ 4890516 h 5604001"/>
              <a:gd name="connsiteX3769" fmla="*/ 1624394 w 6293294"/>
              <a:gd name="connsiteY3769" fmla="*/ 4880102 h 5604001"/>
              <a:gd name="connsiteX3770" fmla="*/ 1596708 w 6293294"/>
              <a:gd name="connsiteY3770" fmla="*/ 4887024 h 5604001"/>
              <a:gd name="connsiteX3771" fmla="*/ 1579372 w 6293294"/>
              <a:gd name="connsiteY3771" fmla="*/ 4866259 h 5604001"/>
              <a:gd name="connsiteX3772" fmla="*/ 1620964 w 6293294"/>
              <a:gd name="connsiteY3772" fmla="*/ 4755452 h 5604001"/>
              <a:gd name="connsiteX3773" fmla="*/ 1596708 w 6293294"/>
              <a:gd name="connsiteY3773" fmla="*/ 4703509 h 5604001"/>
              <a:gd name="connsiteX3774" fmla="*/ 1579372 w 6293294"/>
              <a:gd name="connsiteY3774" fmla="*/ 4641152 h 5604001"/>
              <a:gd name="connsiteX3775" fmla="*/ 1662494 w 6293294"/>
              <a:gd name="connsiteY3775" fmla="*/ 4558030 h 5604001"/>
              <a:gd name="connsiteX3776" fmla="*/ 1631378 w 6293294"/>
              <a:gd name="connsiteY3776" fmla="*/ 4509516 h 5604001"/>
              <a:gd name="connsiteX3777" fmla="*/ 1697164 w 6293294"/>
              <a:gd name="connsiteY3777" fmla="*/ 4409059 h 5604001"/>
              <a:gd name="connsiteX3778" fmla="*/ 1655572 w 6293294"/>
              <a:gd name="connsiteY3778" fmla="*/ 4364038 h 5604001"/>
              <a:gd name="connsiteX3779" fmla="*/ 1714500 w 6293294"/>
              <a:gd name="connsiteY3779" fmla="*/ 4273995 h 5604001"/>
              <a:gd name="connsiteX3780" fmla="*/ 1683321 w 6293294"/>
              <a:gd name="connsiteY3780" fmla="*/ 4270566 h 5604001"/>
              <a:gd name="connsiteX3781" fmla="*/ 1665986 w 6293294"/>
              <a:gd name="connsiteY3781" fmla="*/ 4242816 h 5604001"/>
              <a:gd name="connsiteX3782" fmla="*/ 1711008 w 6293294"/>
              <a:gd name="connsiteY3782" fmla="*/ 4066223 h 5604001"/>
              <a:gd name="connsiteX3783" fmla="*/ 1686751 w 6293294"/>
              <a:gd name="connsiteY3783" fmla="*/ 4073144 h 5604001"/>
              <a:gd name="connsiteX3784" fmla="*/ 1662494 w 6293294"/>
              <a:gd name="connsiteY3784" fmla="*/ 4041966 h 5604001"/>
              <a:gd name="connsiteX3785" fmla="*/ 1707578 w 6293294"/>
              <a:gd name="connsiteY3785" fmla="*/ 3879151 h 5604001"/>
              <a:gd name="connsiteX3786" fmla="*/ 1620964 w 6293294"/>
              <a:gd name="connsiteY3786" fmla="*/ 3820287 h 5604001"/>
              <a:gd name="connsiteX3787" fmla="*/ 1738694 w 6293294"/>
              <a:gd name="connsiteY3787" fmla="*/ 3629787 h 5604001"/>
              <a:gd name="connsiteX3788" fmla="*/ 1735264 w 6293294"/>
              <a:gd name="connsiteY3788" fmla="*/ 3640201 h 5604001"/>
              <a:gd name="connsiteX3789" fmla="*/ 1766443 w 6293294"/>
              <a:gd name="connsiteY3789" fmla="*/ 3674809 h 5604001"/>
              <a:gd name="connsiteX3790" fmla="*/ 1756029 w 6293294"/>
              <a:gd name="connsiteY3790" fmla="*/ 3681730 h 5604001"/>
              <a:gd name="connsiteX3791" fmla="*/ 1648651 w 6293294"/>
              <a:gd name="connsiteY3791" fmla="*/ 3827209 h 5604001"/>
              <a:gd name="connsiteX3792" fmla="*/ 1655572 w 6293294"/>
              <a:gd name="connsiteY3792" fmla="*/ 3837623 h 5604001"/>
              <a:gd name="connsiteX3793" fmla="*/ 1738694 w 6293294"/>
              <a:gd name="connsiteY3793" fmla="*/ 3879151 h 5604001"/>
              <a:gd name="connsiteX3794" fmla="*/ 1693672 w 6293294"/>
              <a:gd name="connsiteY3794" fmla="*/ 4035044 h 5604001"/>
              <a:gd name="connsiteX3795" fmla="*/ 1738694 w 6293294"/>
              <a:gd name="connsiteY3795" fmla="*/ 4017709 h 5604001"/>
              <a:gd name="connsiteX3796" fmla="*/ 1762951 w 6293294"/>
              <a:gd name="connsiteY3796" fmla="*/ 4038473 h 5604001"/>
              <a:gd name="connsiteX3797" fmla="*/ 1697164 w 6293294"/>
              <a:gd name="connsiteY3797" fmla="*/ 4232466 h 5604001"/>
              <a:gd name="connsiteX3798" fmla="*/ 1731772 w 6293294"/>
              <a:gd name="connsiteY3798" fmla="*/ 4242816 h 5604001"/>
              <a:gd name="connsiteX3799" fmla="*/ 1752600 w 6293294"/>
              <a:gd name="connsiteY3799" fmla="*/ 4273995 h 5604001"/>
              <a:gd name="connsiteX3800" fmla="*/ 1690243 w 6293294"/>
              <a:gd name="connsiteY3800" fmla="*/ 4367530 h 5604001"/>
              <a:gd name="connsiteX3801" fmla="*/ 1731772 w 6293294"/>
              <a:gd name="connsiteY3801" fmla="*/ 4412552 h 5604001"/>
              <a:gd name="connsiteX3802" fmla="*/ 1662494 w 6293294"/>
              <a:gd name="connsiteY3802" fmla="*/ 4516438 h 5604001"/>
              <a:gd name="connsiteX3803" fmla="*/ 1704086 w 6293294"/>
              <a:gd name="connsiteY3803" fmla="*/ 4575302 h 5604001"/>
              <a:gd name="connsiteX3804" fmla="*/ 1697164 w 6293294"/>
              <a:gd name="connsiteY3804" fmla="*/ 4585716 h 5604001"/>
              <a:gd name="connsiteX3805" fmla="*/ 1610551 w 6293294"/>
              <a:gd name="connsiteY3805" fmla="*/ 4651502 h 5604001"/>
              <a:gd name="connsiteX3806" fmla="*/ 1652143 w 6293294"/>
              <a:gd name="connsiteY3806" fmla="*/ 4758881 h 5604001"/>
              <a:gd name="connsiteX3807" fmla="*/ 1620964 w 6293294"/>
              <a:gd name="connsiteY3807" fmla="*/ 4848924 h 5604001"/>
              <a:gd name="connsiteX3808" fmla="*/ 1659064 w 6293294"/>
              <a:gd name="connsiteY3808" fmla="*/ 4883595 h 5604001"/>
              <a:gd name="connsiteX3809" fmla="*/ 1662494 w 6293294"/>
              <a:gd name="connsiteY3809" fmla="*/ 4921695 h 5604001"/>
              <a:gd name="connsiteX3810" fmla="*/ 1704086 w 6293294"/>
              <a:gd name="connsiteY3810" fmla="*/ 4932045 h 5604001"/>
              <a:gd name="connsiteX3811" fmla="*/ 1738694 w 6293294"/>
              <a:gd name="connsiteY3811" fmla="*/ 4987481 h 5604001"/>
              <a:gd name="connsiteX3812" fmla="*/ 1724851 w 6293294"/>
              <a:gd name="connsiteY3812" fmla="*/ 5070602 h 5604001"/>
              <a:gd name="connsiteX3813" fmla="*/ 1731772 w 6293294"/>
              <a:gd name="connsiteY3813" fmla="*/ 5077524 h 5604001"/>
              <a:gd name="connsiteX3814" fmla="*/ 1780286 w 6293294"/>
              <a:gd name="connsiteY3814" fmla="*/ 5035995 h 5604001"/>
              <a:gd name="connsiteX3815" fmla="*/ 1811464 w 6293294"/>
              <a:gd name="connsiteY3815" fmla="*/ 5070602 h 5604001"/>
              <a:gd name="connsiteX3816" fmla="*/ 1797621 w 6293294"/>
              <a:gd name="connsiteY3816" fmla="*/ 5122545 h 5604001"/>
              <a:gd name="connsiteX3817" fmla="*/ 1804543 w 6293294"/>
              <a:gd name="connsiteY3817" fmla="*/ 5129467 h 5604001"/>
              <a:gd name="connsiteX3818" fmla="*/ 1846072 w 6293294"/>
              <a:gd name="connsiteY3818" fmla="*/ 5119116 h 5604001"/>
              <a:gd name="connsiteX3819" fmla="*/ 1877251 w 6293294"/>
              <a:gd name="connsiteY3819" fmla="*/ 5132959 h 5604001"/>
              <a:gd name="connsiteX3820" fmla="*/ 1932686 w 6293294"/>
              <a:gd name="connsiteY3820" fmla="*/ 5035995 h 5604001"/>
              <a:gd name="connsiteX3821" fmla="*/ 1963864 w 6293294"/>
              <a:gd name="connsiteY3821" fmla="*/ 5035995 h 5604001"/>
              <a:gd name="connsiteX3822" fmla="*/ 2001964 w 6293294"/>
              <a:gd name="connsiteY3822" fmla="*/ 4952873 h 5604001"/>
              <a:gd name="connsiteX3823" fmla="*/ 2026221 w 6293294"/>
              <a:gd name="connsiteY3823" fmla="*/ 4925124 h 5604001"/>
              <a:gd name="connsiteX3824" fmla="*/ 2088515 w 6293294"/>
              <a:gd name="connsiteY3824" fmla="*/ 4803902 h 5604001"/>
              <a:gd name="connsiteX3825" fmla="*/ 2109343 w 6293294"/>
              <a:gd name="connsiteY3825" fmla="*/ 4810824 h 5604001"/>
              <a:gd name="connsiteX3826" fmla="*/ 2126615 w 6293294"/>
              <a:gd name="connsiteY3826" fmla="*/ 4762373 h 5604001"/>
              <a:gd name="connsiteX3827" fmla="*/ 2105851 w 6293294"/>
              <a:gd name="connsiteY3827" fmla="*/ 4665409 h 5604001"/>
              <a:gd name="connsiteX3828" fmla="*/ 2126615 w 6293294"/>
              <a:gd name="connsiteY3828" fmla="*/ 4637659 h 5604001"/>
              <a:gd name="connsiteX3829" fmla="*/ 2182051 w 6293294"/>
              <a:gd name="connsiteY3829" fmla="*/ 4679252 h 5604001"/>
              <a:gd name="connsiteX3830" fmla="*/ 2185543 w 6293294"/>
              <a:gd name="connsiteY3830" fmla="*/ 4661916 h 5604001"/>
              <a:gd name="connsiteX3831" fmla="*/ 2161286 w 6293294"/>
              <a:gd name="connsiteY3831" fmla="*/ 4544187 h 5604001"/>
              <a:gd name="connsiteX3832" fmla="*/ 2175129 w 6293294"/>
              <a:gd name="connsiteY3832" fmla="*/ 4526852 h 5604001"/>
              <a:gd name="connsiteX3833" fmla="*/ 2220151 w 6293294"/>
              <a:gd name="connsiteY3833" fmla="*/ 4554538 h 5604001"/>
              <a:gd name="connsiteX3834" fmla="*/ 2251329 w 6293294"/>
              <a:gd name="connsiteY3834" fmla="*/ 4422966 h 5604001"/>
              <a:gd name="connsiteX3835" fmla="*/ 2279015 w 6293294"/>
              <a:gd name="connsiteY3835" fmla="*/ 4374452 h 5604001"/>
              <a:gd name="connsiteX3836" fmla="*/ 2330958 w 6293294"/>
              <a:gd name="connsiteY3836" fmla="*/ 4398709 h 5604001"/>
              <a:gd name="connsiteX3837" fmla="*/ 2330958 w 6293294"/>
              <a:gd name="connsiteY3837" fmla="*/ 4360609 h 5604001"/>
              <a:gd name="connsiteX3838" fmla="*/ 2306764 w 6293294"/>
              <a:gd name="connsiteY3838" fmla="*/ 4253230 h 5604001"/>
              <a:gd name="connsiteX3839" fmla="*/ 2324037 w 6293294"/>
              <a:gd name="connsiteY3839" fmla="*/ 4232466 h 5604001"/>
              <a:gd name="connsiteX3840" fmla="*/ 2372551 w 6293294"/>
              <a:gd name="connsiteY3840" fmla="*/ 4263644 h 5604001"/>
              <a:gd name="connsiteX3841" fmla="*/ 2376043 w 6293294"/>
              <a:gd name="connsiteY3841" fmla="*/ 4235895 h 5604001"/>
              <a:gd name="connsiteX3842" fmla="*/ 2365629 w 6293294"/>
              <a:gd name="connsiteY3842" fmla="*/ 4204716 h 5604001"/>
              <a:gd name="connsiteX3843" fmla="*/ 2327529 w 6293294"/>
              <a:gd name="connsiteY3843" fmla="*/ 4211638 h 5604001"/>
              <a:gd name="connsiteX3844" fmla="*/ 2199386 w 6293294"/>
              <a:gd name="connsiteY3844" fmla="*/ 4180459 h 5604001"/>
              <a:gd name="connsiteX3845" fmla="*/ 2078164 w 6293294"/>
              <a:gd name="connsiteY3845" fmla="*/ 4225544 h 5604001"/>
              <a:gd name="connsiteX3846" fmla="*/ 2043494 w 6293294"/>
              <a:gd name="connsiteY3846" fmla="*/ 4215130 h 5604001"/>
              <a:gd name="connsiteX3847" fmla="*/ 2040064 w 6293294"/>
              <a:gd name="connsiteY3847" fmla="*/ 4222052 h 5604001"/>
              <a:gd name="connsiteX3848" fmla="*/ 2050415 w 6293294"/>
              <a:gd name="connsiteY3848" fmla="*/ 4270566 h 5604001"/>
              <a:gd name="connsiteX3849" fmla="*/ 2064321 w 6293294"/>
              <a:gd name="connsiteY3849" fmla="*/ 4381373 h 5604001"/>
              <a:gd name="connsiteX3850" fmla="*/ 2067751 w 6293294"/>
              <a:gd name="connsiteY3850" fmla="*/ 4509516 h 5604001"/>
              <a:gd name="connsiteX3851" fmla="*/ 2026221 w 6293294"/>
              <a:gd name="connsiteY3851" fmla="*/ 4211638 h 5604001"/>
              <a:gd name="connsiteX3852" fmla="*/ 2012315 w 6293294"/>
              <a:gd name="connsiteY3852" fmla="*/ 4190873 h 5604001"/>
              <a:gd name="connsiteX3853" fmla="*/ 1932686 w 6293294"/>
              <a:gd name="connsiteY3853" fmla="*/ 4506087 h 5604001"/>
              <a:gd name="connsiteX3854" fmla="*/ 1814894 w 6293294"/>
              <a:gd name="connsiteY3854" fmla="*/ 4790059 h 5604001"/>
              <a:gd name="connsiteX3855" fmla="*/ 1783715 w 6293294"/>
              <a:gd name="connsiteY3855" fmla="*/ 4810824 h 5604001"/>
              <a:gd name="connsiteX3856" fmla="*/ 1818386 w 6293294"/>
              <a:gd name="connsiteY3856" fmla="*/ 4765802 h 5604001"/>
              <a:gd name="connsiteX3857" fmla="*/ 1932686 w 6293294"/>
              <a:gd name="connsiteY3857" fmla="*/ 4415981 h 5604001"/>
              <a:gd name="connsiteX3858" fmla="*/ 1991551 w 6293294"/>
              <a:gd name="connsiteY3858" fmla="*/ 4152773 h 5604001"/>
              <a:gd name="connsiteX3859" fmla="*/ 2005394 w 6293294"/>
              <a:gd name="connsiteY3859" fmla="*/ 4059238 h 5604001"/>
              <a:gd name="connsiteX3860" fmla="*/ 1950021 w 6293294"/>
              <a:gd name="connsiteY3860" fmla="*/ 3962273 h 5604001"/>
              <a:gd name="connsiteX3861" fmla="*/ 1832229 w 6293294"/>
              <a:gd name="connsiteY3861" fmla="*/ 4076573 h 5604001"/>
              <a:gd name="connsiteX3862" fmla="*/ 1946529 w 6293294"/>
              <a:gd name="connsiteY3862" fmla="*/ 3889566 h 5604001"/>
              <a:gd name="connsiteX3863" fmla="*/ 1936115 w 6293294"/>
              <a:gd name="connsiteY3863" fmla="*/ 3820287 h 5604001"/>
              <a:gd name="connsiteX3864" fmla="*/ 1835721 w 6293294"/>
              <a:gd name="connsiteY3864" fmla="*/ 3692144 h 5604001"/>
              <a:gd name="connsiteX3865" fmla="*/ 1807972 w 6293294"/>
              <a:gd name="connsiteY3865" fmla="*/ 3501644 h 5604001"/>
              <a:gd name="connsiteX3866" fmla="*/ 1368108 w 6293294"/>
              <a:gd name="connsiteY3866" fmla="*/ 3969195 h 5604001"/>
              <a:gd name="connsiteX3867" fmla="*/ 1309243 w 6293294"/>
              <a:gd name="connsiteY3867" fmla="*/ 3972687 h 5604001"/>
              <a:gd name="connsiteX3868" fmla="*/ 1226121 w 6293294"/>
              <a:gd name="connsiteY3868" fmla="*/ 3996944 h 5604001"/>
              <a:gd name="connsiteX3869" fmla="*/ 1160335 w 6293294"/>
              <a:gd name="connsiteY3869" fmla="*/ 4000373 h 5604001"/>
              <a:gd name="connsiteX3870" fmla="*/ 1084135 w 6293294"/>
              <a:gd name="connsiteY3870" fmla="*/ 4066223 h 5604001"/>
              <a:gd name="connsiteX3871" fmla="*/ 952500 w 6293294"/>
              <a:gd name="connsiteY3871" fmla="*/ 4166616 h 5604001"/>
              <a:gd name="connsiteX3872" fmla="*/ 924814 w 6293294"/>
              <a:gd name="connsiteY3872" fmla="*/ 4111244 h 5604001"/>
              <a:gd name="connsiteX3873" fmla="*/ 917892 w 6293294"/>
              <a:gd name="connsiteY3873" fmla="*/ 4107751 h 5604001"/>
              <a:gd name="connsiteX3874" fmla="*/ 762000 w 6293294"/>
              <a:gd name="connsiteY3874" fmla="*/ 4145851 h 5604001"/>
              <a:gd name="connsiteX3875" fmla="*/ 689292 w 6293294"/>
              <a:gd name="connsiteY3875" fmla="*/ 4093909 h 5604001"/>
              <a:gd name="connsiteX3876" fmla="*/ 519557 w 6293294"/>
              <a:gd name="connsiteY3876" fmla="*/ 4118166 h 5604001"/>
              <a:gd name="connsiteX3877" fmla="*/ 419100 w 6293294"/>
              <a:gd name="connsiteY3877" fmla="*/ 4031551 h 5604001"/>
              <a:gd name="connsiteX3878" fmla="*/ 301371 w 6293294"/>
              <a:gd name="connsiteY3878" fmla="*/ 4066223 h 5604001"/>
              <a:gd name="connsiteX3879" fmla="*/ 183578 w 6293294"/>
              <a:gd name="connsiteY3879" fmla="*/ 4080066 h 5604001"/>
              <a:gd name="connsiteX3880" fmla="*/ 135128 w 6293294"/>
              <a:gd name="connsiteY3880" fmla="*/ 3986530 h 5604001"/>
              <a:gd name="connsiteX3881" fmla="*/ 110871 w 6293294"/>
              <a:gd name="connsiteY3881" fmla="*/ 3983038 h 5604001"/>
              <a:gd name="connsiteX3882" fmla="*/ 31178 w 6293294"/>
              <a:gd name="connsiteY3882" fmla="*/ 4010787 h 5604001"/>
              <a:gd name="connsiteX3883" fmla="*/ 0 w 6293294"/>
              <a:gd name="connsiteY3883" fmla="*/ 3979609 h 5604001"/>
              <a:gd name="connsiteX3884" fmla="*/ 93535 w 6293294"/>
              <a:gd name="connsiteY3884" fmla="*/ 3865309 h 5604001"/>
              <a:gd name="connsiteX3885" fmla="*/ 110871 w 6293294"/>
              <a:gd name="connsiteY3885" fmla="*/ 3816795 h 5604001"/>
              <a:gd name="connsiteX3886" fmla="*/ 166307 w 6293294"/>
              <a:gd name="connsiteY3886" fmla="*/ 3771773 h 5604001"/>
              <a:gd name="connsiteX3887" fmla="*/ 245935 w 6293294"/>
              <a:gd name="connsiteY3887" fmla="*/ 3719830 h 5604001"/>
              <a:gd name="connsiteX3888" fmla="*/ 225171 w 6293294"/>
              <a:gd name="connsiteY3888" fmla="*/ 3685223 h 5604001"/>
              <a:gd name="connsiteX3889" fmla="*/ 356743 w 6293294"/>
              <a:gd name="connsiteY3889" fmla="*/ 3557080 h 5604001"/>
              <a:gd name="connsiteX3890" fmla="*/ 422592 w 6293294"/>
              <a:gd name="connsiteY3890" fmla="*/ 3532823 h 5604001"/>
              <a:gd name="connsiteX3891" fmla="*/ 412178 w 6293294"/>
              <a:gd name="connsiteY3891" fmla="*/ 3511995 h 5604001"/>
              <a:gd name="connsiteX3892" fmla="*/ 477964 w 6293294"/>
              <a:gd name="connsiteY3892" fmla="*/ 3466973 h 5604001"/>
              <a:gd name="connsiteX3893" fmla="*/ 654621 w 6293294"/>
              <a:gd name="connsiteY3893" fmla="*/ 3411601 h 5604001"/>
              <a:gd name="connsiteX3894" fmla="*/ 727392 w 6293294"/>
              <a:gd name="connsiteY3894" fmla="*/ 3404680 h 5604001"/>
              <a:gd name="connsiteX3895" fmla="*/ 921321 w 6293294"/>
              <a:gd name="connsiteY3895" fmla="*/ 3318066 h 5604001"/>
              <a:gd name="connsiteX3896" fmla="*/ 862457 w 6293294"/>
              <a:gd name="connsiteY3896" fmla="*/ 3214180 h 5604001"/>
              <a:gd name="connsiteX3897" fmla="*/ 886714 w 6293294"/>
              <a:gd name="connsiteY3897" fmla="*/ 3124137 h 5604001"/>
              <a:gd name="connsiteX3898" fmla="*/ 879792 w 6293294"/>
              <a:gd name="connsiteY3898" fmla="*/ 3117151 h 5604001"/>
              <a:gd name="connsiteX3899" fmla="*/ 723900 w 6293294"/>
              <a:gd name="connsiteY3899" fmla="*/ 2957830 h 5604001"/>
              <a:gd name="connsiteX3900" fmla="*/ 723900 w 6293294"/>
              <a:gd name="connsiteY3900" fmla="*/ 2885123 h 5604001"/>
              <a:gd name="connsiteX3901" fmla="*/ 886714 w 6293294"/>
              <a:gd name="connsiteY3901" fmla="*/ 2666937 h 5604001"/>
              <a:gd name="connsiteX3902" fmla="*/ 883221 w 6293294"/>
              <a:gd name="connsiteY3902" fmla="*/ 2660015 h 5604001"/>
              <a:gd name="connsiteX3903" fmla="*/ 845121 w 6293294"/>
              <a:gd name="connsiteY3903" fmla="*/ 2604580 h 5604001"/>
              <a:gd name="connsiteX3904" fmla="*/ 1004443 w 6293294"/>
              <a:gd name="connsiteY3904" fmla="*/ 2414080 h 5604001"/>
              <a:gd name="connsiteX3905" fmla="*/ 1177608 w 6293294"/>
              <a:gd name="connsiteY3905" fmla="*/ 2348294 h 5604001"/>
              <a:gd name="connsiteX3906" fmla="*/ 1035621 w 6293294"/>
              <a:gd name="connsiteY3906" fmla="*/ 2251329 h 5604001"/>
              <a:gd name="connsiteX3907" fmla="*/ 928243 w 6293294"/>
              <a:gd name="connsiteY3907" fmla="*/ 2247837 h 5604001"/>
              <a:gd name="connsiteX3908" fmla="*/ 748157 w 6293294"/>
              <a:gd name="connsiteY3908" fmla="*/ 2133537 h 5604001"/>
              <a:gd name="connsiteX3909" fmla="*/ 613092 w 6293294"/>
              <a:gd name="connsiteY3909" fmla="*/ 1984629 h 5604001"/>
              <a:gd name="connsiteX3910" fmla="*/ 651192 w 6293294"/>
              <a:gd name="connsiteY3910" fmla="*/ 1915351 h 5604001"/>
              <a:gd name="connsiteX3911" fmla="*/ 626935 w 6293294"/>
              <a:gd name="connsiteY3911" fmla="*/ 1852993 h 5604001"/>
              <a:gd name="connsiteX3912" fmla="*/ 630364 w 6293294"/>
              <a:gd name="connsiteY3912" fmla="*/ 1818386 h 5604001"/>
              <a:gd name="connsiteX3913" fmla="*/ 682371 w 6293294"/>
              <a:gd name="connsiteY3913" fmla="*/ 1749108 h 5604001"/>
              <a:gd name="connsiteX3914" fmla="*/ 755078 w 6293294"/>
              <a:gd name="connsiteY3914" fmla="*/ 1717929 h 5604001"/>
              <a:gd name="connsiteX3915" fmla="*/ 762000 w 6293294"/>
              <a:gd name="connsiteY3915" fmla="*/ 1697101 h 5604001"/>
              <a:gd name="connsiteX3916" fmla="*/ 890143 w 6293294"/>
              <a:gd name="connsiteY3916" fmla="*/ 1579372 h 5604001"/>
              <a:gd name="connsiteX3917" fmla="*/ 862457 w 6293294"/>
              <a:gd name="connsiteY3917" fmla="*/ 1520508 h 5604001"/>
              <a:gd name="connsiteX3918" fmla="*/ 865886 w 6293294"/>
              <a:gd name="connsiteY3918" fmla="*/ 1482408 h 5604001"/>
              <a:gd name="connsiteX3919" fmla="*/ 917892 w 6293294"/>
              <a:gd name="connsiteY3919" fmla="*/ 1416558 h 5604001"/>
              <a:gd name="connsiteX3920" fmla="*/ 907478 w 6293294"/>
              <a:gd name="connsiteY3920" fmla="*/ 1364615 h 5604001"/>
              <a:gd name="connsiteX3921" fmla="*/ 1073721 w 6293294"/>
              <a:gd name="connsiteY3921" fmla="*/ 1188021 h 5604001"/>
              <a:gd name="connsiteX3922" fmla="*/ 1167257 w 6293294"/>
              <a:gd name="connsiteY3922" fmla="*/ 1188021 h 5604001"/>
              <a:gd name="connsiteX3923" fmla="*/ 1381951 w 6293294"/>
              <a:gd name="connsiteY3923" fmla="*/ 1063308 h 5604001"/>
              <a:gd name="connsiteX3924" fmla="*/ 1267651 w 6293294"/>
              <a:gd name="connsiteY3924" fmla="*/ 914400 h 5604001"/>
              <a:gd name="connsiteX3925" fmla="*/ 1295400 w 6293294"/>
              <a:gd name="connsiteY3925" fmla="*/ 845121 h 5604001"/>
              <a:gd name="connsiteX3926" fmla="*/ 1278064 w 6293294"/>
              <a:gd name="connsiteY3926" fmla="*/ 824294 h 5604001"/>
              <a:gd name="connsiteX3927" fmla="*/ 1267651 w 6293294"/>
              <a:gd name="connsiteY3927" fmla="*/ 782765 h 5604001"/>
              <a:gd name="connsiteX3928" fmla="*/ 1271143 w 6293294"/>
              <a:gd name="connsiteY3928" fmla="*/ 755079 h 5604001"/>
              <a:gd name="connsiteX3929" fmla="*/ 1361186 w 6293294"/>
              <a:gd name="connsiteY3929" fmla="*/ 658051 h 5604001"/>
              <a:gd name="connsiteX3930" fmla="*/ 1364678 w 6293294"/>
              <a:gd name="connsiteY3930" fmla="*/ 640779 h 5604001"/>
              <a:gd name="connsiteX3931" fmla="*/ 1444308 w 6293294"/>
              <a:gd name="connsiteY3931" fmla="*/ 540322 h 5604001"/>
              <a:gd name="connsiteX3932" fmla="*/ 1489329 w 6293294"/>
              <a:gd name="connsiteY3932" fmla="*/ 536829 h 5604001"/>
              <a:gd name="connsiteX3933" fmla="*/ 1524000 w 6293294"/>
              <a:gd name="connsiteY3933" fmla="*/ 502222 h 5604001"/>
              <a:gd name="connsiteX3934" fmla="*/ 1579372 w 6293294"/>
              <a:gd name="connsiteY3934" fmla="*/ 481457 h 5604001"/>
              <a:gd name="connsiteX3935" fmla="*/ 1728343 w 6293294"/>
              <a:gd name="connsiteY3935" fmla="*/ 509143 h 5604001"/>
              <a:gd name="connsiteX3936" fmla="*/ 1794129 w 6293294"/>
              <a:gd name="connsiteY3936" fmla="*/ 498729 h 5604001"/>
              <a:gd name="connsiteX3937" fmla="*/ 1967294 w 6293294"/>
              <a:gd name="connsiteY3937" fmla="*/ 581851 h 5604001"/>
              <a:gd name="connsiteX3938" fmla="*/ 2022729 w 6293294"/>
              <a:gd name="connsiteY3938" fmla="*/ 464122 h 5604001"/>
              <a:gd name="connsiteX3939" fmla="*/ 2088515 w 6293294"/>
              <a:gd name="connsiteY3939" fmla="*/ 374078 h 5604001"/>
              <a:gd name="connsiteX3940" fmla="*/ 2078164 w 6293294"/>
              <a:gd name="connsiteY3940" fmla="*/ 335978 h 5604001"/>
              <a:gd name="connsiteX3941" fmla="*/ 2206308 w 6293294"/>
              <a:gd name="connsiteY3941" fmla="*/ 166243 h 5604001"/>
              <a:gd name="connsiteX3942" fmla="*/ 2258251 w 6293294"/>
              <a:gd name="connsiteY3942" fmla="*/ 187008 h 5604001"/>
              <a:gd name="connsiteX3943" fmla="*/ 2434908 w 6293294"/>
              <a:gd name="connsiteY3943" fmla="*/ 96964 h 5604001"/>
              <a:gd name="connsiteX3944" fmla="*/ 2556129 w 6293294"/>
              <a:gd name="connsiteY3944" fmla="*/ 256286 h 5604001"/>
              <a:gd name="connsiteX3945" fmla="*/ 2566480 w 6293294"/>
              <a:gd name="connsiteY3945" fmla="*/ 256286 h 5604001"/>
              <a:gd name="connsiteX3946" fmla="*/ 2580386 w 6293294"/>
              <a:gd name="connsiteY3946" fmla="*/ 211264 h 5604001"/>
              <a:gd name="connsiteX3947" fmla="*/ 2680780 w 6293294"/>
              <a:gd name="connsiteY3947" fmla="*/ 169736 h 5604001"/>
              <a:gd name="connsiteX3948" fmla="*/ 2756980 w 6293294"/>
              <a:gd name="connsiteY3948" fmla="*/ 204343 h 5604001"/>
              <a:gd name="connsiteX3949" fmla="*/ 2777808 w 6293294"/>
              <a:gd name="connsiteY3949" fmla="*/ 232029 h 5604001"/>
              <a:gd name="connsiteX3950" fmla="*/ 2892108 w 6293294"/>
              <a:gd name="connsiteY3950" fmla="*/ 270129 h 5604001"/>
              <a:gd name="connsiteX3951" fmla="*/ 2905951 w 6293294"/>
              <a:gd name="connsiteY3951" fmla="*/ 329057 h 5604001"/>
              <a:gd name="connsiteX3952" fmla="*/ 2899029 w 6293294"/>
              <a:gd name="connsiteY3952" fmla="*/ 398336 h 5604001"/>
              <a:gd name="connsiteX3953" fmla="*/ 2992501 w 6293294"/>
              <a:gd name="connsiteY3953" fmla="*/ 616522 h 5604001"/>
              <a:gd name="connsiteX3954" fmla="*/ 2899029 w 6293294"/>
              <a:gd name="connsiteY3954" fmla="*/ 810451 h 5604001"/>
              <a:gd name="connsiteX3955" fmla="*/ 2902458 w 6293294"/>
              <a:gd name="connsiteY3955" fmla="*/ 831279 h 5604001"/>
              <a:gd name="connsiteX3956" fmla="*/ 3044444 w 6293294"/>
              <a:gd name="connsiteY3956" fmla="*/ 744665 h 5604001"/>
              <a:gd name="connsiteX3957" fmla="*/ 3120644 w 6293294"/>
              <a:gd name="connsiteY3957" fmla="*/ 720408 h 5604001"/>
              <a:gd name="connsiteX3958" fmla="*/ 3134551 w 6293294"/>
              <a:gd name="connsiteY3958" fmla="*/ 692722 h 5604001"/>
              <a:gd name="connsiteX3959" fmla="*/ 3234944 w 6293294"/>
              <a:gd name="connsiteY3959" fmla="*/ 623443 h 5604001"/>
              <a:gd name="connsiteX3960" fmla="*/ 3273044 w 6293294"/>
              <a:gd name="connsiteY3960" fmla="*/ 630365 h 5604001"/>
              <a:gd name="connsiteX3961" fmla="*/ 3314637 w 6293294"/>
              <a:gd name="connsiteY3961" fmla="*/ 602679 h 5604001"/>
              <a:gd name="connsiteX3962" fmla="*/ 3352737 w 6293294"/>
              <a:gd name="connsiteY3962" fmla="*/ 599186 h 5604001"/>
              <a:gd name="connsiteX3963" fmla="*/ 3446272 w 6293294"/>
              <a:gd name="connsiteY3963" fmla="*/ 699643 h 5604001"/>
              <a:gd name="connsiteX3964" fmla="*/ 3439287 w 6293294"/>
              <a:gd name="connsiteY3964" fmla="*/ 741172 h 5604001"/>
              <a:gd name="connsiteX3965" fmla="*/ 3470465 w 6293294"/>
              <a:gd name="connsiteY3965" fmla="*/ 779272 h 5604001"/>
              <a:gd name="connsiteX3966" fmla="*/ 3480880 w 6293294"/>
              <a:gd name="connsiteY3966" fmla="*/ 852043 h 5604001"/>
              <a:gd name="connsiteX3967" fmla="*/ 3512058 w 6293294"/>
              <a:gd name="connsiteY3967" fmla="*/ 869315 h 5604001"/>
              <a:gd name="connsiteX3968" fmla="*/ 3615944 w 6293294"/>
              <a:gd name="connsiteY3968" fmla="*/ 838200 h 5604001"/>
              <a:gd name="connsiteX3969" fmla="*/ 3705987 w 6293294"/>
              <a:gd name="connsiteY3969" fmla="*/ 858965 h 5604001"/>
              <a:gd name="connsiteX3970" fmla="*/ 3778758 w 6293294"/>
              <a:gd name="connsiteY3970" fmla="*/ 838200 h 5604001"/>
              <a:gd name="connsiteX3971" fmla="*/ 3830701 w 6293294"/>
              <a:gd name="connsiteY3971" fmla="*/ 848551 h 5604001"/>
              <a:gd name="connsiteX3972" fmla="*/ 3875723 w 6293294"/>
              <a:gd name="connsiteY3972" fmla="*/ 914400 h 5604001"/>
              <a:gd name="connsiteX3973" fmla="*/ 3958844 w 6293294"/>
              <a:gd name="connsiteY3973" fmla="*/ 917829 h 5604001"/>
              <a:gd name="connsiteX3974" fmla="*/ 4007358 w 6293294"/>
              <a:gd name="connsiteY3974" fmla="*/ 949008 h 5604001"/>
              <a:gd name="connsiteX3975" fmla="*/ 4038536 w 6293294"/>
              <a:gd name="connsiteY3975" fmla="*/ 931672 h 5604001"/>
              <a:gd name="connsiteX3976" fmla="*/ 4107751 w 6293294"/>
              <a:gd name="connsiteY3976" fmla="*/ 921321 h 5604001"/>
              <a:gd name="connsiteX3977" fmla="*/ 4163187 w 6293294"/>
              <a:gd name="connsiteY3977" fmla="*/ 935165 h 5604001"/>
              <a:gd name="connsiteX3978" fmla="*/ 4177030 w 6293294"/>
              <a:gd name="connsiteY3978" fmla="*/ 862393 h 5604001"/>
              <a:gd name="connsiteX3979" fmla="*/ 4183951 w 6293294"/>
              <a:gd name="connsiteY3979" fmla="*/ 858965 h 5604001"/>
              <a:gd name="connsiteX3980" fmla="*/ 4222051 w 6293294"/>
              <a:gd name="connsiteY3980" fmla="*/ 914400 h 5604001"/>
              <a:gd name="connsiteX3981" fmla="*/ 4222051 w 6293294"/>
              <a:gd name="connsiteY3981" fmla="*/ 838200 h 5604001"/>
              <a:gd name="connsiteX3982" fmla="*/ 4249801 w 6293294"/>
              <a:gd name="connsiteY3982" fmla="*/ 768922 h 5604001"/>
              <a:gd name="connsiteX3983" fmla="*/ 4280980 w 6293294"/>
              <a:gd name="connsiteY3983" fmla="*/ 803529 h 5604001"/>
              <a:gd name="connsiteX3984" fmla="*/ 4280980 w 6293294"/>
              <a:gd name="connsiteY3984" fmla="*/ 668465 h 5604001"/>
              <a:gd name="connsiteX3985" fmla="*/ 4308666 w 6293294"/>
              <a:gd name="connsiteY3985" fmla="*/ 613029 h 5604001"/>
              <a:gd name="connsiteX3986" fmla="*/ 4329430 w 6293294"/>
              <a:gd name="connsiteY3986" fmla="*/ 633857 h 5604001"/>
              <a:gd name="connsiteX3987" fmla="*/ 4353687 w 6293294"/>
              <a:gd name="connsiteY3987" fmla="*/ 481457 h 5604001"/>
              <a:gd name="connsiteX3988" fmla="*/ 4388295 w 6293294"/>
              <a:gd name="connsiteY3988" fmla="*/ 512572 h 5604001"/>
              <a:gd name="connsiteX3989" fmla="*/ 4402201 w 6293294"/>
              <a:gd name="connsiteY3989" fmla="*/ 415608 h 5604001"/>
              <a:gd name="connsiteX3990" fmla="*/ 4409123 w 6293294"/>
              <a:gd name="connsiteY3990" fmla="*/ 412178 h 5604001"/>
              <a:gd name="connsiteX3991" fmla="*/ 4433380 w 6293294"/>
              <a:gd name="connsiteY3991" fmla="*/ 439864 h 5604001"/>
              <a:gd name="connsiteX3992" fmla="*/ 4443730 w 6293294"/>
              <a:gd name="connsiteY3992" fmla="*/ 429450 h 5604001"/>
              <a:gd name="connsiteX3993" fmla="*/ 4495674 w 6293294"/>
              <a:gd name="connsiteY3993" fmla="*/ 329057 h 5604001"/>
              <a:gd name="connsiteX3994" fmla="*/ 4516501 w 6293294"/>
              <a:gd name="connsiteY3994" fmla="*/ 346329 h 5604001"/>
              <a:gd name="connsiteX3995" fmla="*/ 4540695 w 6293294"/>
              <a:gd name="connsiteY3995" fmla="*/ 256286 h 5604001"/>
              <a:gd name="connsiteX3996" fmla="*/ 4575366 w 6293294"/>
              <a:gd name="connsiteY3996" fmla="*/ 290957 h 5604001"/>
              <a:gd name="connsiteX3997" fmla="*/ 4606544 w 6293294"/>
              <a:gd name="connsiteY3997" fmla="*/ 197422 h 5604001"/>
              <a:gd name="connsiteX3998" fmla="*/ 4623816 w 6293294"/>
              <a:gd name="connsiteY3998" fmla="*/ 207836 h 5604001"/>
              <a:gd name="connsiteX3999" fmla="*/ 4672330 w 6293294"/>
              <a:gd name="connsiteY3999" fmla="*/ 138557 h 5604001"/>
              <a:gd name="connsiteX4000" fmla="*/ 4741609 w 6293294"/>
              <a:gd name="connsiteY4000" fmla="*/ 69278 h 5604001"/>
              <a:gd name="connsiteX4001" fmla="*/ 4752023 w 6293294"/>
              <a:gd name="connsiteY4001" fmla="*/ 79629 h 5604001"/>
              <a:gd name="connsiteX4002" fmla="*/ 4831651 w 6293294"/>
              <a:gd name="connsiteY4002" fmla="*/ 0 h 5604001"/>
              <a:gd name="connsiteX4003" fmla="*/ 4838574 w 6293294"/>
              <a:gd name="connsiteY4003" fmla="*/ 10414 h 560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</a:cxnLst>
            <a:rect l="l" t="t" r="r" b="b"/>
            <a:pathLst>
              <a:path w="6293294" h="5604001">
                <a:moveTo>
                  <a:pt x="4187444" y="5604002"/>
                </a:moveTo>
                <a:cubicBezTo>
                  <a:pt x="4183951" y="5604002"/>
                  <a:pt x="4183951" y="5600510"/>
                  <a:pt x="4180523" y="5597081"/>
                </a:cubicBezTo>
                <a:cubicBezTo>
                  <a:pt x="4180523" y="5597081"/>
                  <a:pt x="4183951" y="5593588"/>
                  <a:pt x="4187444" y="5593588"/>
                </a:cubicBezTo>
                <a:cubicBezTo>
                  <a:pt x="4190873" y="5593588"/>
                  <a:pt x="4190873" y="5600510"/>
                  <a:pt x="4187444" y="5604002"/>
                </a:cubicBezTo>
                <a:close/>
                <a:moveTo>
                  <a:pt x="3962336" y="5500116"/>
                </a:moveTo>
                <a:cubicBezTo>
                  <a:pt x="3962336" y="5496624"/>
                  <a:pt x="3962336" y="5493195"/>
                  <a:pt x="3965765" y="5489702"/>
                </a:cubicBezTo>
                <a:cubicBezTo>
                  <a:pt x="3969258" y="5493195"/>
                  <a:pt x="3969258" y="5496624"/>
                  <a:pt x="3962336" y="5500116"/>
                </a:cubicBezTo>
                <a:close/>
                <a:moveTo>
                  <a:pt x="1898015" y="4336352"/>
                </a:moveTo>
                <a:cubicBezTo>
                  <a:pt x="1887664" y="4367530"/>
                  <a:pt x="1825308" y="4419473"/>
                  <a:pt x="1801051" y="4454081"/>
                </a:cubicBezTo>
                <a:cubicBezTo>
                  <a:pt x="1794129" y="4464495"/>
                  <a:pt x="1783715" y="4471416"/>
                  <a:pt x="1783715" y="4467987"/>
                </a:cubicBezTo>
                <a:cubicBezTo>
                  <a:pt x="1783715" y="4443730"/>
                  <a:pt x="1852994" y="4370959"/>
                  <a:pt x="1863408" y="4357116"/>
                </a:cubicBezTo>
                <a:cubicBezTo>
                  <a:pt x="1877251" y="4339781"/>
                  <a:pt x="1887664" y="4319016"/>
                  <a:pt x="1894586" y="4298252"/>
                </a:cubicBezTo>
                <a:cubicBezTo>
                  <a:pt x="1908429" y="4263644"/>
                  <a:pt x="1922272" y="4225544"/>
                  <a:pt x="1939608" y="4190873"/>
                </a:cubicBezTo>
                <a:cubicBezTo>
                  <a:pt x="1929194" y="4239387"/>
                  <a:pt x="1915351" y="4287838"/>
                  <a:pt x="1898015" y="4336352"/>
                </a:cubicBezTo>
                <a:close/>
                <a:moveTo>
                  <a:pt x="5243830" y="3951923"/>
                </a:moveTo>
                <a:cubicBezTo>
                  <a:pt x="5243830" y="3976116"/>
                  <a:pt x="5212651" y="4066223"/>
                  <a:pt x="5202237" y="4076573"/>
                </a:cubicBezTo>
                <a:cubicBezTo>
                  <a:pt x="5219574" y="4031551"/>
                  <a:pt x="5236909" y="3986530"/>
                  <a:pt x="5240337" y="3941509"/>
                </a:cubicBezTo>
                <a:cubicBezTo>
                  <a:pt x="5243830" y="3944938"/>
                  <a:pt x="5243830" y="3944938"/>
                  <a:pt x="5243830" y="3951923"/>
                </a:cubicBezTo>
                <a:close/>
                <a:moveTo>
                  <a:pt x="5399659" y="4038473"/>
                </a:moveTo>
                <a:cubicBezTo>
                  <a:pt x="5347716" y="4007295"/>
                  <a:pt x="5323459" y="3948430"/>
                  <a:pt x="5299266" y="3903409"/>
                </a:cubicBezTo>
                <a:cubicBezTo>
                  <a:pt x="5330381" y="3948430"/>
                  <a:pt x="5365051" y="3996944"/>
                  <a:pt x="5399659" y="4038473"/>
                </a:cubicBezTo>
                <a:close/>
                <a:moveTo>
                  <a:pt x="654621" y="4017709"/>
                </a:moveTo>
                <a:cubicBezTo>
                  <a:pt x="665035" y="3934587"/>
                  <a:pt x="723900" y="3841051"/>
                  <a:pt x="772414" y="3802951"/>
                </a:cubicBezTo>
                <a:cubicBezTo>
                  <a:pt x="720471" y="3868801"/>
                  <a:pt x="682371" y="3944938"/>
                  <a:pt x="654621" y="4017709"/>
                </a:cubicBezTo>
                <a:close/>
                <a:moveTo>
                  <a:pt x="2168208" y="3861816"/>
                </a:moveTo>
                <a:cubicBezTo>
                  <a:pt x="2171637" y="3875723"/>
                  <a:pt x="2171637" y="3899916"/>
                  <a:pt x="2175129" y="3920744"/>
                </a:cubicBezTo>
                <a:cubicBezTo>
                  <a:pt x="2161286" y="3879151"/>
                  <a:pt x="2137029" y="3796030"/>
                  <a:pt x="2137029" y="3789109"/>
                </a:cubicBezTo>
                <a:lnTo>
                  <a:pt x="2137029" y="3771773"/>
                </a:lnTo>
                <a:cubicBezTo>
                  <a:pt x="2150872" y="3799523"/>
                  <a:pt x="2161286" y="3827209"/>
                  <a:pt x="2168208" y="3861816"/>
                </a:cubicBezTo>
                <a:close/>
                <a:moveTo>
                  <a:pt x="5171059" y="3844544"/>
                </a:moveTo>
                <a:cubicBezTo>
                  <a:pt x="5171059" y="3851466"/>
                  <a:pt x="5153787" y="3951923"/>
                  <a:pt x="5143374" y="3979609"/>
                </a:cubicBezTo>
                <a:cubicBezTo>
                  <a:pt x="5150295" y="3934587"/>
                  <a:pt x="5164137" y="3844544"/>
                  <a:pt x="5164137" y="3837623"/>
                </a:cubicBezTo>
                <a:cubicBezTo>
                  <a:pt x="5164137" y="3827209"/>
                  <a:pt x="5157216" y="3782187"/>
                  <a:pt x="5150295" y="3754501"/>
                </a:cubicBezTo>
                <a:cubicBezTo>
                  <a:pt x="5157216" y="3778695"/>
                  <a:pt x="5171059" y="3813366"/>
                  <a:pt x="5171059" y="3844544"/>
                </a:cubicBezTo>
                <a:close/>
                <a:moveTo>
                  <a:pt x="5351209" y="3903409"/>
                </a:moveTo>
                <a:cubicBezTo>
                  <a:pt x="5316537" y="3837623"/>
                  <a:pt x="5278437" y="3771773"/>
                  <a:pt x="5202237" y="3705987"/>
                </a:cubicBezTo>
                <a:cubicBezTo>
                  <a:pt x="5271516" y="3754501"/>
                  <a:pt x="5330381" y="3837623"/>
                  <a:pt x="5351209" y="3903409"/>
                </a:cubicBezTo>
                <a:close/>
                <a:moveTo>
                  <a:pt x="2130108" y="3931095"/>
                </a:moveTo>
                <a:cubicBezTo>
                  <a:pt x="2130108" y="3938016"/>
                  <a:pt x="2126615" y="3969195"/>
                  <a:pt x="2126615" y="3986530"/>
                </a:cubicBezTo>
                <a:cubicBezTo>
                  <a:pt x="2123186" y="3976116"/>
                  <a:pt x="2112772" y="3962273"/>
                  <a:pt x="2112772" y="3955351"/>
                </a:cubicBezTo>
                <a:cubicBezTo>
                  <a:pt x="2098929" y="3886073"/>
                  <a:pt x="2109343" y="3813366"/>
                  <a:pt x="2078164" y="3747516"/>
                </a:cubicBezTo>
                <a:cubicBezTo>
                  <a:pt x="2071243" y="3730244"/>
                  <a:pt x="2057337" y="3702495"/>
                  <a:pt x="2046986" y="3702495"/>
                </a:cubicBezTo>
                <a:cubicBezTo>
                  <a:pt x="2040064" y="3702495"/>
                  <a:pt x="2043494" y="3705987"/>
                  <a:pt x="2043494" y="3709416"/>
                </a:cubicBezTo>
                <a:lnTo>
                  <a:pt x="2043494" y="3688651"/>
                </a:lnTo>
                <a:cubicBezTo>
                  <a:pt x="2105851" y="3716401"/>
                  <a:pt x="2130108" y="3868801"/>
                  <a:pt x="2130108" y="3931095"/>
                </a:cubicBezTo>
                <a:close/>
                <a:moveTo>
                  <a:pt x="505714" y="3740595"/>
                </a:moveTo>
                <a:cubicBezTo>
                  <a:pt x="491871" y="3740595"/>
                  <a:pt x="460692" y="3730244"/>
                  <a:pt x="453771" y="3726751"/>
                </a:cubicBezTo>
                <a:cubicBezTo>
                  <a:pt x="547243" y="3726751"/>
                  <a:pt x="651192" y="3699066"/>
                  <a:pt x="751586" y="3685223"/>
                </a:cubicBezTo>
                <a:cubicBezTo>
                  <a:pt x="716978" y="3692144"/>
                  <a:pt x="564578" y="3740595"/>
                  <a:pt x="505714" y="3740595"/>
                </a:cubicBezTo>
                <a:close/>
                <a:moveTo>
                  <a:pt x="1111821" y="3685223"/>
                </a:moveTo>
                <a:cubicBezTo>
                  <a:pt x="1077214" y="3712909"/>
                  <a:pt x="1018286" y="3744087"/>
                  <a:pt x="987108" y="3785616"/>
                </a:cubicBezTo>
                <a:cubicBezTo>
                  <a:pt x="938657" y="3844544"/>
                  <a:pt x="869378" y="3924173"/>
                  <a:pt x="841692" y="3986530"/>
                </a:cubicBezTo>
                <a:cubicBezTo>
                  <a:pt x="872808" y="3875723"/>
                  <a:pt x="994029" y="3726751"/>
                  <a:pt x="1111821" y="3681730"/>
                </a:cubicBezTo>
                <a:cubicBezTo>
                  <a:pt x="1111821" y="3681730"/>
                  <a:pt x="1115314" y="3681730"/>
                  <a:pt x="1111821" y="3685223"/>
                </a:cubicBezTo>
                <a:close/>
                <a:moveTo>
                  <a:pt x="3415094" y="3615944"/>
                </a:moveTo>
                <a:cubicBezTo>
                  <a:pt x="3529394" y="3747516"/>
                  <a:pt x="3678301" y="3834130"/>
                  <a:pt x="3806444" y="3834130"/>
                </a:cubicBezTo>
                <a:cubicBezTo>
                  <a:pt x="3830701" y="3834130"/>
                  <a:pt x="3889565" y="3809873"/>
                  <a:pt x="3906901" y="3802951"/>
                </a:cubicBezTo>
                <a:cubicBezTo>
                  <a:pt x="3872230" y="3827209"/>
                  <a:pt x="3809937" y="3851466"/>
                  <a:pt x="3771837" y="3851466"/>
                </a:cubicBezTo>
                <a:cubicBezTo>
                  <a:pt x="3650615" y="3851466"/>
                  <a:pt x="3491294" y="3737166"/>
                  <a:pt x="3401187" y="3612451"/>
                </a:cubicBezTo>
                <a:cubicBezTo>
                  <a:pt x="3404680" y="3612451"/>
                  <a:pt x="3411601" y="3615944"/>
                  <a:pt x="3415094" y="3615944"/>
                </a:cubicBezTo>
                <a:close/>
                <a:moveTo>
                  <a:pt x="2123186" y="3699066"/>
                </a:moveTo>
                <a:cubicBezTo>
                  <a:pt x="2133537" y="3716401"/>
                  <a:pt x="2150872" y="3737166"/>
                  <a:pt x="2164715" y="3757930"/>
                </a:cubicBezTo>
                <a:cubicBezTo>
                  <a:pt x="2182051" y="3778695"/>
                  <a:pt x="2192464" y="3809873"/>
                  <a:pt x="2220151" y="3827209"/>
                </a:cubicBezTo>
                <a:cubicBezTo>
                  <a:pt x="2282508" y="3872230"/>
                  <a:pt x="2358708" y="3903409"/>
                  <a:pt x="2424494" y="3903409"/>
                </a:cubicBezTo>
                <a:cubicBezTo>
                  <a:pt x="2535364" y="3903409"/>
                  <a:pt x="2576894" y="3778695"/>
                  <a:pt x="2590737" y="3778695"/>
                </a:cubicBezTo>
                <a:cubicBezTo>
                  <a:pt x="2597658" y="3778695"/>
                  <a:pt x="2621915" y="3789109"/>
                  <a:pt x="2632329" y="3789109"/>
                </a:cubicBezTo>
                <a:cubicBezTo>
                  <a:pt x="2670429" y="3789109"/>
                  <a:pt x="2718880" y="3730244"/>
                  <a:pt x="2739708" y="3688651"/>
                </a:cubicBezTo>
                <a:cubicBezTo>
                  <a:pt x="2746629" y="3709416"/>
                  <a:pt x="2750058" y="3744087"/>
                  <a:pt x="2750058" y="3751009"/>
                </a:cubicBezTo>
                <a:cubicBezTo>
                  <a:pt x="2750058" y="3820287"/>
                  <a:pt x="2715451" y="3830701"/>
                  <a:pt x="2642680" y="3903409"/>
                </a:cubicBezTo>
                <a:cubicBezTo>
                  <a:pt x="2625408" y="3920744"/>
                  <a:pt x="2590737" y="3927666"/>
                  <a:pt x="2587308" y="3955351"/>
                </a:cubicBezTo>
                <a:cubicBezTo>
                  <a:pt x="2580386" y="3976116"/>
                  <a:pt x="2587308" y="4021138"/>
                  <a:pt x="2587308" y="4028123"/>
                </a:cubicBezTo>
                <a:cubicBezTo>
                  <a:pt x="2587308" y="4052316"/>
                  <a:pt x="2504186" y="4125087"/>
                  <a:pt x="2493772" y="4125087"/>
                </a:cubicBezTo>
                <a:cubicBezTo>
                  <a:pt x="2486851" y="4125087"/>
                  <a:pt x="2441829" y="4111244"/>
                  <a:pt x="2434908" y="4111244"/>
                </a:cubicBezTo>
                <a:cubicBezTo>
                  <a:pt x="2396808" y="4111244"/>
                  <a:pt x="2400237" y="4180459"/>
                  <a:pt x="2324037" y="4180459"/>
                </a:cubicBezTo>
                <a:cubicBezTo>
                  <a:pt x="2292858" y="4180459"/>
                  <a:pt x="2247837" y="4152773"/>
                  <a:pt x="2202815" y="4152773"/>
                </a:cubicBezTo>
                <a:cubicBezTo>
                  <a:pt x="2150872" y="4152773"/>
                  <a:pt x="2092008" y="4197795"/>
                  <a:pt x="2078164" y="4197795"/>
                </a:cubicBezTo>
                <a:cubicBezTo>
                  <a:pt x="2067751" y="4197795"/>
                  <a:pt x="2022729" y="4170109"/>
                  <a:pt x="2022729" y="4152773"/>
                </a:cubicBezTo>
                <a:cubicBezTo>
                  <a:pt x="2022729" y="4142359"/>
                  <a:pt x="2036572" y="4100830"/>
                  <a:pt x="2036572" y="4093909"/>
                </a:cubicBezTo>
                <a:cubicBezTo>
                  <a:pt x="2036572" y="4083495"/>
                  <a:pt x="2033143" y="4090416"/>
                  <a:pt x="2029651" y="4086987"/>
                </a:cubicBezTo>
                <a:cubicBezTo>
                  <a:pt x="2029651" y="4080066"/>
                  <a:pt x="2033143" y="4069651"/>
                  <a:pt x="2033143" y="4059238"/>
                </a:cubicBezTo>
                <a:cubicBezTo>
                  <a:pt x="2033143" y="4017709"/>
                  <a:pt x="1984629" y="3983038"/>
                  <a:pt x="1970786" y="3944938"/>
                </a:cubicBezTo>
                <a:cubicBezTo>
                  <a:pt x="1960372" y="3910330"/>
                  <a:pt x="1956943" y="3851466"/>
                  <a:pt x="1956943" y="3841051"/>
                </a:cubicBezTo>
                <a:cubicBezTo>
                  <a:pt x="1956943" y="3841051"/>
                  <a:pt x="1977708" y="3813366"/>
                  <a:pt x="1977708" y="3796030"/>
                </a:cubicBezTo>
                <a:cubicBezTo>
                  <a:pt x="1977708" y="3757930"/>
                  <a:pt x="1950021" y="3726751"/>
                  <a:pt x="1950021" y="3702495"/>
                </a:cubicBezTo>
                <a:cubicBezTo>
                  <a:pt x="1950021" y="3681730"/>
                  <a:pt x="1981137" y="3654044"/>
                  <a:pt x="1974215" y="3633280"/>
                </a:cubicBezTo>
                <a:lnTo>
                  <a:pt x="1974215" y="3581273"/>
                </a:lnTo>
                <a:cubicBezTo>
                  <a:pt x="2001964" y="3636709"/>
                  <a:pt x="2067751" y="3692144"/>
                  <a:pt x="2123186" y="3699066"/>
                </a:cubicBezTo>
                <a:close/>
                <a:moveTo>
                  <a:pt x="1496251" y="3553587"/>
                </a:moveTo>
                <a:cubicBezTo>
                  <a:pt x="1513586" y="3577844"/>
                  <a:pt x="1513586" y="3584766"/>
                  <a:pt x="1513586" y="3612451"/>
                </a:cubicBezTo>
                <a:cubicBezTo>
                  <a:pt x="1513586" y="3643630"/>
                  <a:pt x="1506664" y="3657473"/>
                  <a:pt x="1475486" y="3695573"/>
                </a:cubicBezTo>
                <a:cubicBezTo>
                  <a:pt x="1499743" y="3660966"/>
                  <a:pt x="1503172" y="3636709"/>
                  <a:pt x="1503172" y="3609023"/>
                </a:cubicBezTo>
                <a:cubicBezTo>
                  <a:pt x="1503172" y="3588195"/>
                  <a:pt x="1503172" y="3574351"/>
                  <a:pt x="1485900" y="3553587"/>
                </a:cubicBezTo>
                <a:lnTo>
                  <a:pt x="1496251" y="3553587"/>
                </a:lnTo>
                <a:close/>
                <a:moveTo>
                  <a:pt x="5053330" y="3550095"/>
                </a:moveTo>
                <a:cubicBezTo>
                  <a:pt x="5035995" y="3546666"/>
                  <a:pt x="4997895" y="3588195"/>
                  <a:pt x="5001387" y="3609023"/>
                </a:cubicBezTo>
                <a:cubicBezTo>
                  <a:pt x="4994466" y="3581273"/>
                  <a:pt x="5032566" y="3550095"/>
                  <a:pt x="5042916" y="3550095"/>
                </a:cubicBezTo>
                <a:lnTo>
                  <a:pt x="5053330" y="3550095"/>
                </a:lnTo>
                <a:close/>
                <a:moveTo>
                  <a:pt x="1115314" y="3560509"/>
                </a:moveTo>
                <a:lnTo>
                  <a:pt x="949008" y="3560509"/>
                </a:lnTo>
                <a:cubicBezTo>
                  <a:pt x="852043" y="3570923"/>
                  <a:pt x="737743" y="3591687"/>
                  <a:pt x="644271" y="3636709"/>
                </a:cubicBezTo>
                <a:cubicBezTo>
                  <a:pt x="744664" y="3574351"/>
                  <a:pt x="897064" y="3550095"/>
                  <a:pt x="1004443" y="3550095"/>
                </a:cubicBezTo>
                <a:cubicBezTo>
                  <a:pt x="1039114" y="3550095"/>
                  <a:pt x="1084135" y="3546666"/>
                  <a:pt x="1115314" y="3560509"/>
                </a:cubicBezTo>
                <a:close/>
                <a:moveTo>
                  <a:pt x="3879215" y="3709416"/>
                </a:moveTo>
                <a:cubicBezTo>
                  <a:pt x="3934587" y="3712909"/>
                  <a:pt x="3948430" y="3712909"/>
                  <a:pt x="3958844" y="3712909"/>
                </a:cubicBezTo>
                <a:cubicBezTo>
                  <a:pt x="3965765" y="3712909"/>
                  <a:pt x="4014280" y="3709416"/>
                  <a:pt x="4041965" y="3702495"/>
                </a:cubicBezTo>
                <a:cubicBezTo>
                  <a:pt x="4066223" y="3699066"/>
                  <a:pt x="4093909" y="3695573"/>
                  <a:pt x="4121658" y="3685223"/>
                </a:cubicBezTo>
                <a:cubicBezTo>
                  <a:pt x="4145851" y="3678301"/>
                  <a:pt x="4187444" y="3660966"/>
                  <a:pt x="4197858" y="3660966"/>
                </a:cubicBezTo>
                <a:cubicBezTo>
                  <a:pt x="4215130" y="3660966"/>
                  <a:pt x="4239387" y="3730244"/>
                  <a:pt x="4242880" y="3751009"/>
                </a:cubicBezTo>
                <a:cubicBezTo>
                  <a:pt x="4246309" y="3754501"/>
                  <a:pt x="4242880" y="3768344"/>
                  <a:pt x="4246309" y="3778695"/>
                </a:cubicBezTo>
                <a:cubicBezTo>
                  <a:pt x="4253230" y="3799523"/>
                  <a:pt x="4277487" y="3830701"/>
                  <a:pt x="4277487" y="3841051"/>
                </a:cubicBezTo>
                <a:cubicBezTo>
                  <a:pt x="4277487" y="3882644"/>
                  <a:pt x="4222051" y="3906838"/>
                  <a:pt x="4222051" y="3927666"/>
                </a:cubicBezTo>
                <a:cubicBezTo>
                  <a:pt x="4222051" y="3934587"/>
                  <a:pt x="4228974" y="3962273"/>
                  <a:pt x="4228974" y="3969195"/>
                </a:cubicBezTo>
                <a:cubicBezTo>
                  <a:pt x="4228974" y="3993451"/>
                  <a:pt x="4211701" y="4066223"/>
                  <a:pt x="4183951" y="4080066"/>
                </a:cubicBezTo>
                <a:cubicBezTo>
                  <a:pt x="4170109" y="4086987"/>
                  <a:pt x="4163187" y="4093909"/>
                  <a:pt x="4152836" y="4097338"/>
                </a:cubicBezTo>
                <a:cubicBezTo>
                  <a:pt x="4145851" y="4100830"/>
                  <a:pt x="4132009" y="4097338"/>
                  <a:pt x="4128580" y="4100830"/>
                </a:cubicBezTo>
                <a:cubicBezTo>
                  <a:pt x="4100830" y="4107751"/>
                  <a:pt x="4107751" y="4132009"/>
                  <a:pt x="4100830" y="4149344"/>
                </a:cubicBezTo>
                <a:cubicBezTo>
                  <a:pt x="4090480" y="4173538"/>
                  <a:pt x="4052380" y="4232466"/>
                  <a:pt x="4021201" y="4242816"/>
                </a:cubicBezTo>
                <a:cubicBezTo>
                  <a:pt x="4007358" y="4249738"/>
                  <a:pt x="3983101" y="4253230"/>
                  <a:pt x="3976180" y="4253230"/>
                </a:cubicBezTo>
                <a:cubicBezTo>
                  <a:pt x="3924236" y="4253230"/>
                  <a:pt x="3917315" y="4215130"/>
                  <a:pt x="3899980" y="4215130"/>
                </a:cubicBezTo>
                <a:cubicBezTo>
                  <a:pt x="3882644" y="4215130"/>
                  <a:pt x="3854958" y="4305173"/>
                  <a:pt x="3799522" y="4305173"/>
                </a:cubicBezTo>
                <a:cubicBezTo>
                  <a:pt x="3761422" y="4305173"/>
                  <a:pt x="3740658" y="4294759"/>
                  <a:pt x="3699065" y="4270566"/>
                </a:cubicBezTo>
                <a:cubicBezTo>
                  <a:pt x="3719894" y="4267073"/>
                  <a:pt x="3740658" y="4260152"/>
                  <a:pt x="3761422" y="4253230"/>
                </a:cubicBezTo>
                <a:cubicBezTo>
                  <a:pt x="3761422" y="4253230"/>
                  <a:pt x="3761422" y="4249738"/>
                  <a:pt x="3754501" y="4249738"/>
                </a:cubicBezTo>
                <a:cubicBezTo>
                  <a:pt x="3744087" y="4249738"/>
                  <a:pt x="3699065" y="4260152"/>
                  <a:pt x="3692144" y="4260152"/>
                </a:cubicBezTo>
                <a:cubicBezTo>
                  <a:pt x="3660965" y="4260152"/>
                  <a:pt x="3615944" y="4163187"/>
                  <a:pt x="3615944" y="4159695"/>
                </a:cubicBezTo>
                <a:cubicBezTo>
                  <a:pt x="3602101" y="4111244"/>
                  <a:pt x="3595180" y="4055809"/>
                  <a:pt x="3577844" y="4010787"/>
                </a:cubicBezTo>
                <a:cubicBezTo>
                  <a:pt x="3567494" y="3979609"/>
                  <a:pt x="3508565" y="3924173"/>
                  <a:pt x="3480880" y="3910330"/>
                </a:cubicBezTo>
                <a:cubicBezTo>
                  <a:pt x="3442780" y="3889566"/>
                  <a:pt x="3428937" y="3882644"/>
                  <a:pt x="3397758" y="3882644"/>
                </a:cubicBezTo>
                <a:cubicBezTo>
                  <a:pt x="3390837" y="3882644"/>
                  <a:pt x="3342322" y="3889566"/>
                  <a:pt x="3331972" y="3889566"/>
                </a:cubicBezTo>
                <a:cubicBezTo>
                  <a:pt x="3307715" y="3889566"/>
                  <a:pt x="3300794" y="3892995"/>
                  <a:pt x="3293872" y="3858387"/>
                </a:cubicBezTo>
                <a:cubicBezTo>
                  <a:pt x="3276537" y="3757930"/>
                  <a:pt x="3158744" y="3716401"/>
                  <a:pt x="3092958" y="3692144"/>
                </a:cubicBezTo>
                <a:cubicBezTo>
                  <a:pt x="3054858" y="3681730"/>
                  <a:pt x="3009837" y="3643630"/>
                  <a:pt x="3002915" y="3605530"/>
                </a:cubicBezTo>
                <a:cubicBezTo>
                  <a:pt x="2999422" y="3581273"/>
                  <a:pt x="2978658" y="3539744"/>
                  <a:pt x="2971737" y="3518980"/>
                </a:cubicBezTo>
                <a:cubicBezTo>
                  <a:pt x="2989072" y="3539744"/>
                  <a:pt x="3065272" y="3574351"/>
                  <a:pt x="3092958" y="3574351"/>
                </a:cubicBezTo>
                <a:cubicBezTo>
                  <a:pt x="3103372" y="3574351"/>
                  <a:pt x="3131058" y="3567430"/>
                  <a:pt x="3141472" y="3567430"/>
                </a:cubicBezTo>
                <a:cubicBezTo>
                  <a:pt x="3144901" y="3567430"/>
                  <a:pt x="3162237" y="3584766"/>
                  <a:pt x="3162237" y="3595180"/>
                </a:cubicBezTo>
                <a:cubicBezTo>
                  <a:pt x="3162237" y="3602101"/>
                  <a:pt x="3137980" y="3615944"/>
                  <a:pt x="3137980" y="3622866"/>
                </a:cubicBezTo>
                <a:cubicBezTo>
                  <a:pt x="3137980" y="3695573"/>
                  <a:pt x="3252280" y="3747516"/>
                  <a:pt x="3290380" y="3747516"/>
                </a:cubicBezTo>
                <a:cubicBezTo>
                  <a:pt x="3300794" y="3747516"/>
                  <a:pt x="3345815" y="3716401"/>
                  <a:pt x="3352737" y="3716401"/>
                </a:cubicBezTo>
                <a:cubicBezTo>
                  <a:pt x="3363151" y="3716401"/>
                  <a:pt x="3411601" y="3768344"/>
                  <a:pt x="3442780" y="3789109"/>
                </a:cubicBezTo>
                <a:cubicBezTo>
                  <a:pt x="3477387" y="3816795"/>
                  <a:pt x="3529394" y="3841051"/>
                  <a:pt x="3574415" y="3854895"/>
                </a:cubicBezTo>
                <a:lnTo>
                  <a:pt x="3588258" y="3851466"/>
                </a:lnTo>
                <a:cubicBezTo>
                  <a:pt x="3512058" y="3820287"/>
                  <a:pt x="3435858" y="3778695"/>
                  <a:pt x="3359658" y="3709416"/>
                </a:cubicBezTo>
                <a:cubicBezTo>
                  <a:pt x="3387344" y="3678301"/>
                  <a:pt x="3390837" y="3629787"/>
                  <a:pt x="3394265" y="3602101"/>
                </a:cubicBezTo>
                <a:cubicBezTo>
                  <a:pt x="3439287" y="3633280"/>
                  <a:pt x="3508565" y="3543173"/>
                  <a:pt x="3512058" y="3501644"/>
                </a:cubicBezTo>
                <a:cubicBezTo>
                  <a:pt x="3622865" y="3622866"/>
                  <a:pt x="3754501" y="3692144"/>
                  <a:pt x="3879215" y="3709416"/>
                </a:cubicBezTo>
                <a:close/>
                <a:moveTo>
                  <a:pt x="5437759" y="3543173"/>
                </a:moveTo>
                <a:cubicBezTo>
                  <a:pt x="5410074" y="3550095"/>
                  <a:pt x="5365051" y="3491230"/>
                  <a:pt x="5365051" y="3473895"/>
                </a:cubicBezTo>
                <a:lnTo>
                  <a:pt x="5365051" y="3439287"/>
                </a:lnTo>
                <a:cubicBezTo>
                  <a:pt x="5358130" y="3466973"/>
                  <a:pt x="5392737" y="3532823"/>
                  <a:pt x="5437759" y="3543173"/>
                </a:cubicBezTo>
                <a:close/>
                <a:moveTo>
                  <a:pt x="4429887" y="3460051"/>
                </a:moveTo>
                <a:cubicBezTo>
                  <a:pt x="4443730" y="3491230"/>
                  <a:pt x="4474909" y="3494723"/>
                  <a:pt x="4499166" y="3508566"/>
                </a:cubicBezTo>
                <a:cubicBezTo>
                  <a:pt x="4523423" y="3522409"/>
                  <a:pt x="4519930" y="3557080"/>
                  <a:pt x="4533774" y="3577844"/>
                </a:cubicBezTo>
                <a:cubicBezTo>
                  <a:pt x="4547680" y="3598609"/>
                  <a:pt x="4558030" y="3598609"/>
                  <a:pt x="4582287" y="3598609"/>
                </a:cubicBezTo>
                <a:cubicBezTo>
                  <a:pt x="4620387" y="3598609"/>
                  <a:pt x="4599623" y="3577844"/>
                  <a:pt x="4648074" y="3543173"/>
                </a:cubicBezTo>
                <a:cubicBezTo>
                  <a:pt x="4661916" y="3532823"/>
                  <a:pt x="4682744" y="3539744"/>
                  <a:pt x="4700016" y="3529330"/>
                </a:cubicBezTo>
                <a:cubicBezTo>
                  <a:pt x="4720844" y="3518980"/>
                  <a:pt x="4741609" y="3487801"/>
                  <a:pt x="4765866" y="3480880"/>
                </a:cubicBezTo>
                <a:cubicBezTo>
                  <a:pt x="4803966" y="3463544"/>
                  <a:pt x="4855909" y="3487801"/>
                  <a:pt x="4894009" y="3446209"/>
                </a:cubicBezTo>
                <a:cubicBezTo>
                  <a:pt x="4894009" y="3449701"/>
                  <a:pt x="4890516" y="3456623"/>
                  <a:pt x="4887087" y="3463544"/>
                </a:cubicBezTo>
                <a:cubicBezTo>
                  <a:pt x="4880166" y="3473895"/>
                  <a:pt x="4869751" y="3487801"/>
                  <a:pt x="4855909" y="3494723"/>
                </a:cubicBezTo>
                <a:cubicBezTo>
                  <a:pt x="4845495" y="3501644"/>
                  <a:pt x="4814316" y="3508566"/>
                  <a:pt x="4814316" y="3532823"/>
                </a:cubicBezTo>
                <a:cubicBezTo>
                  <a:pt x="4814316" y="3539744"/>
                  <a:pt x="4828223" y="3560509"/>
                  <a:pt x="4828223" y="3570923"/>
                </a:cubicBezTo>
                <a:cubicBezTo>
                  <a:pt x="4828223" y="3598609"/>
                  <a:pt x="4776216" y="3609023"/>
                  <a:pt x="4765866" y="3609023"/>
                </a:cubicBezTo>
                <a:cubicBezTo>
                  <a:pt x="4762374" y="3602101"/>
                  <a:pt x="4758944" y="3591687"/>
                  <a:pt x="4752023" y="3591687"/>
                </a:cubicBezTo>
                <a:cubicBezTo>
                  <a:pt x="4731195" y="3591687"/>
                  <a:pt x="4731195" y="3612451"/>
                  <a:pt x="4727766" y="3626295"/>
                </a:cubicBezTo>
                <a:cubicBezTo>
                  <a:pt x="4707001" y="3678301"/>
                  <a:pt x="4644644" y="3685223"/>
                  <a:pt x="4606544" y="3685223"/>
                </a:cubicBezTo>
                <a:cubicBezTo>
                  <a:pt x="4599623" y="3685223"/>
                  <a:pt x="4578795" y="3685223"/>
                  <a:pt x="4568444" y="3678301"/>
                </a:cubicBezTo>
                <a:cubicBezTo>
                  <a:pt x="4554601" y="3674809"/>
                  <a:pt x="4540695" y="3671316"/>
                  <a:pt x="4537266" y="3664395"/>
                </a:cubicBezTo>
                <a:cubicBezTo>
                  <a:pt x="4526851" y="3647123"/>
                  <a:pt x="4530344" y="3626295"/>
                  <a:pt x="4519930" y="3612451"/>
                </a:cubicBezTo>
                <a:cubicBezTo>
                  <a:pt x="4513009" y="3595180"/>
                  <a:pt x="4467987" y="3567430"/>
                  <a:pt x="4457574" y="3567430"/>
                </a:cubicBezTo>
                <a:cubicBezTo>
                  <a:pt x="4447223" y="3567430"/>
                  <a:pt x="4422966" y="3574351"/>
                  <a:pt x="4412551" y="3574351"/>
                </a:cubicBezTo>
                <a:cubicBezTo>
                  <a:pt x="4405630" y="3574351"/>
                  <a:pt x="4391787" y="3557080"/>
                  <a:pt x="4384866" y="3550095"/>
                </a:cubicBezTo>
                <a:cubicBezTo>
                  <a:pt x="4346766" y="3525901"/>
                  <a:pt x="4315587" y="3539744"/>
                  <a:pt x="4280980" y="3536251"/>
                </a:cubicBezTo>
                <a:cubicBezTo>
                  <a:pt x="4298251" y="3532823"/>
                  <a:pt x="4315587" y="3522409"/>
                  <a:pt x="4332923" y="3515487"/>
                </a:cubicBezTo>
                <a:cubicBezTo>
                  <a:pt x="4339844" y="3511995"/>
                  <a:pt x="4353687" y="3487801"/>
                  <a:pt x="4353687" y="3484309"/>
                </a:cubicBezTo>
                <a:cubicBezTo>
                  <a:pt x="4374451" y="3477387"/>
                  <a:pt x="4422966" y="3449701"/>
                  <a:pt x="4419474" y="3421951"/>
                </a:cubicBezTo>
                <a:cubicBezTo>
                  <a:pt x="4419474" y="3411601"/>
                  <a:pt x="4419474" y="3408109"/>
                  <a:pt x="4426395" y="3404680"/>
                </a:cubicBezTo>
                <a:cubicBezTo>
                  <a:pt x="4426395" y="3421951"/>
                  <a:pt x="4422966" y="3442780"/>
                  <a:pt x="4429887" y="3460051"/>
                </a:cubicBezTo>
                <a:close/>
                <a:moveTo>
                  <a:pt x="3924236" y="3615944"/>
                </a:moveTo>
                <a:cubicBezTo>
                  <a:pt x="3983101" y="3615944"/>
                  <a:pt x="3993451" y="3619373"/>
                  <a:pt x="4000436" y="3619373"/>
                </a:cubicBezTo>
                <a:cubicBezTo>
                  <a:pt x="4010787" y="3619373"/>
                  <a:pt x="4066223" y="3612451"/>
                  <a:pt x="4097401" y="3605530"/>
                </a:cubicBezTo>
                <a:cubicBezTo>
                  <a:pt x="4125087" y="3602101"/>
                  <a:pt x="4156265" y="3591687"/>
                  <a:pt x="4183951" y="3581273"/>
                </a:cubicBezTo>
                <a:cubicBezTo>
                  <a:pt x="4208209" y="3574351"/>
                  <a:pt x="4253230" y="3550095"/>
                  <a:pt x="4263644" y="3550095"/>
                </a:cubicBezTo>
                <a:cubicBezTo>
                  <a:pt x="4270566" y="3550095"/>
                  <a:pt x="4315587" y="3550095"/>
                  <a:pt x="4343274" y="3557080"/>
                </a:cubicBezTo>
                <a:cubicBezTo>
                  <a:pt x="4350258" y="3557080"/>
                  <a:pt x="4367530" y="3567430"/>
                  <a:pt x="4377944" y="3577844"/>
                </a:cubicBezTo>
                <a:cubicBezTo>
                  <a:pt x="4152836" y="3622866"/>
                  <a:pt x="4118165" y="3674809"/>
                  <a:pt x="3938080" y="3674809"/>
                </a:cubicBezTo>
                <a:cubicBezTo>
                  <a:pt x="3861880" y="3674809"/>
                  <a:pt x="3792601" y="3660966"/>
                  <a:pt x="3719894" y="3622866"/>
                </a:cubicBezTo>
                <a:cubicBezTo>
                  <a:pt x="3660965" y="3591687"/>
                  <a:pt x="3581337" y="3557080"/>
                  <a:pt x="3529394" y="3498151"/>
                </a:cubicBezTo>
                <a:cubicBezTo>
                  <a:pt x="3508565" y="3477387"/>
                  <a:pt x="3508565" y="3446209"/>
                  <a:pt x="3494722" y="3421951"/>
                </a:cubicBezTo>
                <a:cubicBezTo>
                  <a:pt x="3515487" y="3425444"/>
                  <a:pt x="3536315" y="3415030"/>
                  <a:pt x="3557080" y="3404680"/>
                </a:cubicBezTo>
                <a:cubicBezTo>
                  <a:pt x="3640201" y="3536251"/>
                  <a:pt x="3806444" y="3609023"/>
                  <a:pt x="3924236" y="3615944"/>
                </a:cubicBezTo>
                <a:close/>
                <a:moveTo>
                  <a:pt x="1911921" y="3460051"/>
                </a:moveTo>
                <a:cubicBezTo>
                  <a:pt x="1929194" y="3525901"/>
                  <a:pt x="1956943" y="3525901"/>
                  <a:pt x="1956943" y="3577844"/>
                </a:cubicBezTo>
                <a:cubicBezTo>
                  <a:pt x="1956943" y="3588195"/>
                  <a:pt x="1956943" y="3626295"/>
                  <a:pt x="1946529" y="3650551"/>
                </a:cubicBezTo>
                <a:cubicBezTo>
                  <a:pt x="1936115" y="3674809"/>
                  <a:pt x="1922272" y="3685223"/>
                  <a:pt x="1922272" y="3705987"/>
                </a:cubicBezTo>
                <a:cubicBezTo>
                  <a:pt x="1922272" y="3716401"/>
                  <a:pt x="1939608" y="3754501"/>
                  <a:pt x="1946529" y="3785616"/>
                </a:cubicBezTo>
                <a:cubicBezTo>
                  <a:pt x="1929194" y="3757930"/>
                  <a:pt x="1877251" y="3723323"/>
                  <a:pt x="1863408" y="3692144"/>
                </a:cubicBezTo>
                <a:cubicBezTo>
                  <a:pt x="1846072" y="3654044"/>
                  <a:pt x="1832229" y="3577844"/>
                  <a:pt x="1832229" y="3529330"/>
                </a:cubicBezTo>
                <a:lnTo>
                  <a:pt x="1832229" y="3470466"/>
                </a:lnTo>
                <a:lnTo>
                  <a:pt x="1898015" y="3383851"/>
                </a:lnTo>
                <a:cubicBezTo>
                  <a:pt x="1901508" y="3408109"/>
                  <a:pt x="1905000" y="3435858"/>
                  <a:pt x="1911921" y="3460051"/>
                </a:cubicBezTo>
                <a:close/>
                <a:moveTo>
                  <a:pt x="4772787" y="3383851"/>
                </a:moveTo>
                <a:cubicBezTo>
                  <a:pt x="4769295" y="3387344"/>
                  <a:pt x="4765866" y="3383851"/>
                  <a:pt x="4755451" y="3383851"/>
                </a:cubicBezTo>
                <a:cubicBezTo>
                  <a:pt x="4717351" y="3383851"/>
                  <a:pt x="4644644" y="3456623"/>
                  <a:pt x="4620387" y="3466973"/>
                </a:cubicBezTo>
                <a:cubicBezTo>
                  <a:pt x="4654995" y="3425444"/>
                  <a:pt x="4700016" y="3390773"/>
                  <a:pt x="4741609" y="3380423"/>
                </a:cubicBezTo>
                <a:lnTo>
                  <a:pt x="4772787" y="3383851"/>
                </a:lnTo>
                <a:close/>
                <a:moveTo>
                  <a:pt x="4700016" y="3380423"/>
                </a:moveTo>
                <a:lnTo>
                  <a:pt x="4627309" y="3421951"/>
                </a:lnTo>
                <a:cubicBezTo>
                  <a:pt x="4648074" y="3404680"/>
                  <a:pt x="4668901" y="3390773"/>
                  <a:pt x="4689666" y="3380423"/>
                </a:cubicBezTo>
                <a:lnTo>
                  <a:pt x="4700016" y="3380423"/>
                </a:lnTo>
                <a:close/>
                <a:moveTo>
                  <a:pt x="2919794" y="3480880"/>
                </a:moveTo>
                <a:cubicBezTo>
                  <a:pt x="2944051" y="3505073"/>
                  <a:pt x="2961322" y="3543173"/>
                  <a:pt x="2968308" y="3577844"/>
                </a:cubicBezTo>
                <a:cubicBezTo>
                  <a:pt x="2978658" y="3615944"/>
                  <a:pt x="2978658" y="3657473"/>
                  <a:pt x="3030601" y="3695573"/>
                </a:cubicBezTo>
                <a:cubicBezTo>
                  <a:pt x="3044444" y="3705987"/>
                  <a:pt x="3065272" y="3716401"/>
                  <a:pt x="3086037" y="3723323"/>
                </a:cubicBezTo>
                <a:cubicBezTo>
                  <a:pt x="3127629" y="3740595"/>
                  <a:pt x="3176080" y="3757930"/>
                  <a:pt x="3221101" y="3792601"/>
                </a:cubicBezTo>
                <a:cubicBezTo>
                  <a:pt x="3255772" y="3820287"/>
                  <a:pt x="3255772" y="3861816"/>
                  <a:pt x="3273044" y="3896487"/>
                </a:cubicBezTo>
                <a:cubicBezTo>
                  <a:pt x="3286951" y="3920744"/>
                  <a:pt x="3311144" y="3920744"/>
                  <a:pt x="3331972" y="3920744"/>
                </a:cubicBezTo>
                <a:cubicBezTo>
                  <a:pt x="3338894" y="3920744"/>
                  <a:pt x="3390837" y="3913823"/>
                  <a:pt x="3401187" y="3913823"/>
                </a:cubicBezTo>
                <a:cubicBezTo>
                  <a:pt x="3439287" y="3913823"/>
                  <a:pt x="3532822" y="3972687"/>
                  <a:pt x="3550158" y="4024630"/>
                </a:cubicBezTo>
                <a:cubicBezTo>
                  <a:pt x="3574415" y="4097338"/>
                  <a:pt x="3570922" y="4177030"/>
                  <a:pt x="3629787" y="4253230"/>
                </a:cubicBezTo>
                <a:lnTo>
                  <a:pt x="3615944" y="4253230"/>
                </a:lnTo>
                <a:cubicBezTo>
                  <a:pt x="3460115" y="4218559"/>
                  <a:pt x="3273044" y="4066223"/>
                  <a:pt x="3137980" y="3896487"/>
                </a:cubicBezTo>
                <a:cubicBezTo>
                  <a:pt x="2992501" y="3709416"/>
                  <a:pt x="2874772" y="3529330"/>
                  <a:pt x="2819337" y="3345751"/>
                </a:cubicBezTo>
                <a:cubicBezTo>
                  <a:pt x="2843594" y="3390773"/>
                  <a:pt x="2878201" y="3432366"/>
                  <a:pt x="2919794" y="3480880"/>
                </a:cubicBezTo>
                <a:close/>
                <a:moveTo>
                  <a:pt x="5091430" y="3342323"/>
                </a:moveTo>
                <a:cubicBezTo>
                  <a:pt x="5101844" y="3418523"/>
                  <a:pt x="5164137" y="3397758"/>
                  <a:pt x="5164137" y="3466973"/>
                </a:cubicBezTo>
                <a:cubicBezTo>
                  <a:pt x="5164137" y="3473895"/>
                  <a:pt x="5153787" y="3484309"/>
                  <a:pt x="5153787" y="3494723"/>
                </a:cubicBezTo>
                <a:cubicBezTo>
                  <a:pt x="5153787" y="3501644"/>
                  <a:pt x="5209159" y="3539744"/>
                  <a:pt x="5209159" y="3550095"/>
                </a:cubicBezTo>
                <a:lnTo>
                  <a:pt x="5209159" y="3577844"/>
                </a:lnTo>
                <a:lnTo>
                  <a:pt x="5191887" y="3577844"/>
                </a:lnTo>
                <a:cubicBezTo>
                  <a:pt x="5122609" y="3557080"/>
                  <a:pt x="5108766" y="3477387"/>
                  <a:pt x="5101844" y="3435858"/>
                </a:cubicBezTo>
                <a:cubicBezTo>
                  <a:pt x="5098351" y="3401187"/>
                  <a:pt x="5087937" y="3366580"/>
                  <a:pt x="5067174" y="3331909"/>
                </a:cubicBezTo>
                <a:cubicBezTo>
                  <a:pt x="5074095" y="3335401"/>
                  <a:pt x="5084509" y="3338830"/>
                  <a:pt x="5091430" y="3342323"/>
                </a:cubicBezTo>
                <a:close/>
                <a:moveTo>
                  <a:pt x="5645595" y="3331909"/>
                </a:moveTo>
                <a:cubicBezTo>
                  <a:pt x="5607495" y="3318066"/>
                  <a:pt x="5562474" y="3324987"/>
                  <a:pt x="5524374" y="3290380"/>
                </a:cubicBezTo>
                <a:cubicBezTo>
                  <a:pt x="5558981" y="3314573"/>
                  <a:pt x="5604002" y="3311144"/>
                  <a:pt x="5645595" y="3331909"/>
                </a:cubicBezTo>
                <a:close/>
                <a:moveTo>
                  <a:pt x="5042916" y="3314573"/>
                </a:moveTo>
                <a:cubicBezTo>
                  <a:pt x="5042916" y="3321558"/>
                  <a:pt x="5029074" y="3370009"/>
                  <a:pt x="5029074" y="3380423"/>
                </a:cubicBezTo>
                <a:cubicBezTo>
                  <a:pt x="5029074" y="3491230"/>
                  <a:pt x="5091430" y="3570923"/>
                  <a:pt x="5091430" y="3591687"/>
                </a:cubicBezTo>
                <a:cubicBezTo>
                  <a:pt x="5091430" y="3598609"/>
                  <a:pt x="5070666" y="3626295"/>
                  <a:pt x="5067174" y="3647123"/>
                </a:cubicBezTo>
                <a:cubicBezTo>
                  <a:pt x="5060251" y="3667887"/>
                  <a:pt x="5060251" y="3699066"/>
                  <a:pt x="5053330" y="3726751"/>
                </a:cubicBezTo>
                <a:cubicBezTo>
                  <a:pt x="5053330" y="3726751"/>
                  <a:pt x="5053330" y="3730244"/>
                  <a:pt x="5056759" y="3733673"/>
                </a:cubicBezTo>
                <a:cubicBezTo>
                  <a:pt x="5081016" y="3695573"/>
                  <a:pt x="5081016" y="3643630"/>
                  <a:pt x="5094859" y="3605530"/>
                </a:cubicBezTo>
                <a:cubicBezTo>
                  <a:pt x="5136451" y="3709416"/>
                  <a:pt x="5229987" y="3837623"/>
                  <a:pt x="5261166" y="3917251"/>
                </a:cubicBezTo>
                <a:cubicBezTo>
                  <a:pt x="5299266" y="4003866"/>
                  <a:pt x="5313109" y="4097338"/>
                  <a:pt x="5333874" y="4187444"/>
                </a:cubicBezTo>
                <a:cubicBezTo>
                  <a:pt x="5337366" y="4180459"/>
                  <a:pt x="5340795" y="4173538"/>
                  <a:pt x="5340795" y="4163187"/>
                </a:cubicBezTo>
                <a:cubicBezTo>
                  <a:pt x="5340795" y="4156266"/>
                  <a:pt x="5320030" y="4066223"/>
                  <a:pt x="5306187" y="4024630"/>
                </a:cubicBezTo>
                <a:cubicBezTo>
                  <a:pt x="5285359" y="3948430"/>
                  <a:pt x="5250751" y="3872230"/>
                  <a:pt x="5219574" y="3813366"/>
                </a:cubicBezTo>
                <a:cubicBezTo>
                  <a:pt x="5150295" y="3681730"/>
                  <a:pt x="5053330" y="3532823"/>
                  <a:pt x="5042916" y="3394266"/>
                </a:cubicBezTo>
                <a:cubicBezTo>
                  <a:pt x="5035995" y="3335401"/>
                  <a:pt x="5046409" y="3324987"/>
                  <a:pt x="5049837" y="3318066"/>
                </a:cubicBezTo>
                <a:cubicBezTo>
                  <a:pt x="5053330" y="3321558"/>
                  <a:pt x="5056759" y="3324987"/>
                  <a:pt x="5056759" y="3328480"/>
                </a:cubicBezTo>
                <a:cubicBezTo>
                  <a:pt x="5070666" y="3373501"/>
                  <a:pt x="5077587" y="3421951"/>
                  <a:pt x="5084509" y="3470466"/>
                </a:cubicBezTo>
                <a:cubicBezTo>
                  <a:pt x="5087937" y="3487801"/>
                  <a:pt x="5091430" y="3508566"/>
                  <a:pt x="5101844" y="3529330"/>
                </a:cubicBezTo>
                <a:cubicBezTo>
                  <a:pt x="5112195" y="3553587"/>
                  <a:pt x="5160709" y="3591687"/>
                  <a:pt x="5184966" y="3595180"/>
                </a:cubicBezTo>
                <a:cubicBezTo>
                  <a:pt x="5188395" y="3595180"/>
                  <a:pt x="5202237" y="3598609"/>
                  <a:pt x="5205730" y="3602101"/>
                </a:cubicBezTo>
                <a:cubicBezTo>
                  <a:pt x="5229987" y="3609023"/>
                  <a:pt x="5212651" y="3591687"/>
                  <a:pt x="5233416" y="3591687"/>
                </a:cubicBezTo>
                <a:cubicBezTo>
                  <a:pt x="5247259" y="3591687"/>
                  <a:pt x="5261166" y="3636709"/>
                  <a:pt x="5354637" y="3678301"/>
                </a:cubicBezTo>
                <a:cubicBezTo>
                  <a:pt x="5361559" y="3681730"/>
                  <a:pt x="5368481" y="3695573"/>
                  <a:pt x="5371974" y="3702495"/>
                </a:cubicBezTo>
                <a:cubicBezTo>
                  <a:pt x="5389309" y="3730244"/>
                  <a:pt x="5406581" y="3744087"/>
                  <a:pt x="5406581" y="3768344"/>
                </a:cubicBezTo>
                <a:cubicBezTo>
                  <a:pt x="5406581" y="3778695"/>
                  <a:pt x="5392737" y="3796030"/>
                  <a:pt x="5392737" y="3802951"/>
                </a:cubicBezTo>
                <a:cubicBezTo>
                  <a:pt x="5392737" y="3813366"/>
                  <a:pt x="5427409" y="3841051"/>
                  <a:pt x="5441251" y="3861816"/>
                </a:cubicBezTo>
                <a:cubicBezTo>
                  <a:pt x="5458587" y="3889566"/>
                  <a:pt x="5472430" y="3920744"/>
                  <a:pt x="5486274" y="3948430"/>
                </a:cubicBezTo>
                <a:cubicBezTo>
                  <a:pt x="5468937" y="3948430"/>
                  <a:pt x="5462016" y="3944938"/>
                  <a:pt x="5462016" y="3955351"/>
                </a:cubicBezTo>
                <a:cubicBezTo>
                  <a:pt x="5462016" y="3965766"/>
                  <a:pt x="5496687" y="4017709"/>
                  <a:pt x="5496687" y="4028123"/>
                </a:cubicBezTo>
                <a:lnTo>
                  <a:pt x="5496687" y="4100830"/>
                </a:lnTo>
                <a:cubicBezTo>
                  <a:pt x="5465509" y="4097338"/>
                  <a:pt x="5468937" y="4114673"/>
                  <a:pt x="5468937" y="4125087"/>
                </a:cubicBezTo>
                <a:cubicBezTo>
                  <a:pt x="5468937" y="4135438"/>
                  <a:pt x="5486274" y="4197795"/>
                  <a:pt x="5486274" y="4204716"/>
                </a:cubicBezTo>
                <a:cubicBezTo>
                  <a:pt x="5486274" y="4222052"/>
                  <a:pt x="5462016" y="4235895"/>
                  <a:pt x="5462016" y="4246309"/>
                </a:cubicBezTo>
                <a:cubicBezTo>
                  <a:pt x="5462016" y="4256659"/>
                  <a:pt x="5468937" y="4280916"/>
                  <a:pt x="5472430" y="4312095"/>
                </a:cubicBezTo>
                <a:cubicBezTo>
                  <a:pt x="5468937" y="4301681"/>
                  <a:pt x="5465509" y="4287838"/>
                  <a:pt x="5458587" y="4280916"/>
                </a:cubicBezTo>
                <a:cubicBezTo>
                  <a:pt x="5451602" y="4263644"/>
                  <a:pt x="5430837" y="4242816"/>
                  <a:pt x="5420487" y="4242816"/>
                </a:cubicBezTo>
                <a:cubicBezTo>
                  <a:pt x="5413502" y="4242816"/>
                  <a:pt x="5403151" y="4270566"/>
                  <a:pt x="5385816" y="4284409"/>
                </a:cubicBezTo>
                <a:cubicBezTo>
                  <a:pt x="5371974" y="4270566"/>
                  <a:pt x="5354637" y="4253230"/>
                  <a:pt x="5344287" y="4239387"/>
                </a:cubicBezTo>
                <a:cubicBezTo>
                  <a:pt x="5337366" y="4228973"/>
                  <a:pt x="5306187" y="4156266"/>
                  <a:pt x="5292281" y="4156266"/>
                </a:cubicBezTo>
                <a:cubicBezTo>
                  <a:pt x="5281930" y="4156266"/>
                  <a:pt x="5268087" y="4180459"/>
                  <a:pt x="5257674" y="4180459"/>
                </a:cubicBezTo>
                <a:cubicBezTo>
                  <a:pt x="5226495" y="4180459"/>
                  <a:pt x="5174551" y="4073144"/>
                  <a:pt x="5153787" y="4073144"/>
                </a:cubicBezTo>
                <a:cubicBezTo>
                  <a:pt x="5146866" y="4073144"/>
                  <a:pt x="5139944" y="4080066"/>
                  <a:pt x="5132959" y="4080066"/>
                </a:cubicBezTo>
                <a:cubicBezTo>
                  <a:pt x="5108766" y="4080066"/>
                  <a:pt x="5067174" y="3986530"/>
                  <a:pt x="5056759" y="3986530"/>
                </a:cubicBezTo>
                <a:cubicBezTo>
                  <a:pt x="5049837" y="3986530"/>
                  <a:pt x="5039487" y="4000373"/>
                  <a:pt x="5032566" y="4003866"/>
                </a:cubicBezTo>
                <a:cubicBezTo>
                  <a:pt x="5029074" y="3955351"/>
                  <a:pt x="5029074" y="3899916"/>
                  <a:pt x="5018659" y="3854895"/>
                </a:cubicBezTo>
                <a:cubicBezTo>
                  <a:pt x="5018659" y="3844544"/>
                  <a:pt x="5001387" y="3837623"/>
                  <a:pt x="4997895" y="3834130"/>
                </a:cubicBezTo>
                <a:cubicBezTo>
                  <a:pt x="4966716" y="3775266"/>
                  <a:pt x="4928616" y="3733673"/>
                  <a:pt x="4928616" y="3681730"/>
                </a:cubicBezTo>
                <a:lnTo>
                  <a:pt x="4928616" y="3612451"/>
                </a:lnTo>
                <a:cubicBezTo>
                  <a:pt x="4935537" y="3584766"/>
                  <a:pt x="4935537" y="3557080"/>
                  <a:pt x="4939030" y="3529330"/>
                </a:cubicBezTo>
                <a:cubicBezTo>
                  <a:pt x="4942523" y="3487801"/>
                  <a:pt x="4949444" y="3446209"/>
                  <a:pt x="4956366" y="3404680"/>
                </a:cubicBezTo>
                <a:cubicBezTo>
                  <a:pt x="4963287" y="3363087"/>
                  <a:pt x="5011737" y="3321558"/>
                  <a:pt x="5022151" y="3279966"/>
                </a:cubicBezTo>
                <a:cubicBezTo>
                  <a:pt x="5029074" y="3286887"/>
                  <a:pt x="5042916" y="3304223"/>
                  <a:pt x="5042916" y="3314573"/>
                </a:cubicBezTo>
                <a:close/>
                <a:moveTo>
                  <a:pt x="4959795" y="3363087"/>
                </a:moveTo>
                <a:cubicBezTo>
                  <a:pt x="4959795" y="3349244"/>
                  <a:pt x="4959795" y="3335401"/>
                  <a:pt x="4956366" y="3321558"/>
                </a:cubicBezTo>
                <a:cubicBezTo>
                  <a:pt x="4952874" y="3338830"/>
                  <a:pt x="4949444" y="3359658"/>
                  <a:pt x="4942523" y="3380423"/>
                </a:cubicBezTo>
                <a:cubicBezTo>
                  <a:pt x="4942523" y="3380423"/>
                  <a:pt x="4862830" y="3456623"/>
                  <a:pt x="4835144" y="3456623"/>
                </a:cubicBezTo>
                <a:lnTo>
                  <a:pt x="4779709" y="3456623"/>
                </a:lnTo>
                <a:cubicBezTo>
                  <a:pt x="4790123" y="3446209"/>
                  <a:pt x="4807395" y="3449701"/>
                  <a:pt x="4817809" y="3432366"/>
                </a:cubicBezTo>
                <a:cubicBezTo>
                  <a:pt x="4821237" y="3425444"/>
                  <a:pt x="4824730" y="3411601"/>
                  <a:pt x="4828223" y="3404680"/>
                </a:cubicBezTo>
                <a:cubicBezTo>
                  <a:pt x="4835144" y="3387344"/>
                  <a:pt x="4845495" y="3370009"/>
                  <a:pt x="4862830" y="3363087"/>
                </a:cubicBezTo>
                <a:cubicBezTo>
                  <a:pt x="4876674" y="3352673"/>
                  <a:pt x="4897437" y="3352673"/>
                  <a:pt x="4914774" y="3342323"/>
                </a:cubicBezTo>
                <a:cubicBezTo>
                  <a:pt x="4945951" y="3324987"/>
                  <a:pt x="4980623" y="3300730"/>
                  <a:pt x="5015230" y="3273044"/>
                </a:cubicBezTo>
                <a:cubicBezTo>
                  <a:pt x="5001387" y="3300730"/>
                  <a:pt x="4980623" y="3331909"/>
                  <a:pt x="4959795" y="3363087"/>
                </a:cubicBezTo>
                <a:close/>
                <a:moveTo>
                  <a:pt x="1818386" y="3397758"/>
                </a:moveTo>
                <a:cubicBezTo>
                  <a:pt x="1811464" y="3418523"/>
                  <a:pt x="1818386" y="3453130"/>
                  <a:pt x="1804543" y="3477387"/>
                </a:cubicBezTo>
                <a:cubicBezTo>
                  <a:pt x="1752600" y="3557080"/>
                  <a:pt x="1683321" y="3622866"/>
                  <a:pt x="1624394" y="3705987"/>
                </a:cubicBezTo>
                <a:cubicBezTo>
                  <a:pt x="1565529" y="3785616"/>
                  <a:pt x="1461643" y="3906838"/>
                  <a:pt x="1371600" y="3934587"/>
                </a:cubicBezTo>
                <a:cubicBezTo>
                  <a:pt x="1347343" y="3941509"/>
                  <a:pt x="1319657" y="3938016"/>
                  <a:pt x="1298829" y="3941509"/>
                </a:cubicBezTo>
                <a:cubicBezTo>
                  <a:pt x="1274635" y="3944938"/>
                  <a:pt x="1246886" y="3958844"/>
                  <a:pt x="1219200" y="3965766"/>
                </a:cubicBezTo>
                <a:cubicBezTo>
                  <a:pt x="1205357" y="3969195"/>
                  <a:pt x="1188021" y="3965766"/>
                  <a:pt x="1170686" y="3965766"/>
                </a:cubicBezTo>
                <a:cubicBezTo>
                  <a:pt x="1160335" y="3965766"/>
                  <a:pt x="1143000" y="3969195"/>
                  <a:pt x="1132586" y="3983038"/>
                </a:cubicBezTo>
                <a:cubicBezTo>
                  <a:pt x="1070229" y="4035044"/>
                  <a:pt x="1011364" y="4090416"/>
                  <a:pt x="952500" y="4138930"/>
                </a:cubicBezTo>
                <a:cubicBezTo>
                  <a:pt x="942086" y="4118166"/>
                  <a:pt x="955992" y="4083495"/>
                  <a:pt x="924814" y="4083495"/>
                </a:cubicBezTo>
                <a:cubicBezTo>
                  <a:pt x="914400" y="4083495"/>
                  <a:pt x="886714" y="4093909"/>
                  <a:pt x="869378" y="4097338"/>
                </a:cubicBezTo>
                <a:cubicBezTo>
                  <a:pt x="827786" y="4107751"/>
                  <a:pt x="779335" y="4121595"/>
                  <a:pt x="737743" y="4118166"/>
                </a:cubicBezTo>
                <a:cubicBezTo>
                  <a:pt x="716978" y="4097338"/>
                  <a:pt x="723900" y="4062730"/>
                  <a:pt x="689292" y="4062730"/>
                </a:cubicBezTo>
                <a:cubicBezTo>
                  <a:pt x="678878" y="4062730"/>
                  <a:pt x="529971" y="4090416"/>
                  <a:pt x="519557" y="4090416"/>
                </a:cubicBezTo>
                <a:cubicBezTo>
                  <a:pt x="377571" y="4090416"/>
                  <a:pt x="498792" y="4003866"/>
                  <a:pt x="415671" y="4003866"/>
                </a:cubicBezTo>
                <a:cubicBezTo>
                  <a:pt x="408749" y="4003866"/>
                  <a:pt x="322135" y="4038473"/>
                  <a:pt x="273621" y="4045395"/>
                </a:cubicBezTo>
                <a:cubicBezTo>
                  <a:pt x="214757" y="4052316"/>
                  <a:pt x="197421" y="4048887"/>
                  <a:pt x="190500" y="4048887"/>
                </a:cubicBezTo>
                <a:cubicBezTo>
                  <a:pt x="162814" y="4048887"/>
                  <a:pt x="162814" y="4038473"/>
                  <a:pt x="162814" y="4017709"/>
                </a:cubicBezTo>
                <a:cubicBezTo>
                  <a:pt x="162814" y="3993451"/>
                  <a:pt x="183578" y="3976116"/>
                  <a:pt x="183578" y="3965766"/>
                </a:cubicBezTo>
                <a:cubicBezTo>
                  <a:pt x="183578" y="3948430"/>
                  <a:pt x="162814" y="3948430"/>
                  <a:pt x="155892" y="3948430"/>
                </a:cubicBezTo>
                <a:cubicBezTo>
                  <a:pt x="145478" y="3948430"/>
                  <a:pt x="103949" y="3944938"/>
                  <a:pt x="83121" y="3951923"/>
                </a:cubicBezTo>
                <a:cubicBezTo>
                  <a:pt x="62357" y="3955351"/>
                  <a:pt x="48514" y="3969195"/>
                  <a:pt x="31178" y="3979609"/>
                </a:cubicBezTo>
                <a:lnTo>
                  <a:pt x="31178" y="3969195"/>
                </a:lnTo>
                <a:cubicBezTo>
                  <a:pt x="62357" y="3944938"/>
                  <a:pt x="97028" y="3927666"/>
                  <a:pt x="121221" y="3899916"/>
                </a:cubicBezTo>
                <a:cubicBezTo>
                  <a:pt x="128207" y="3889566"/>
                  <a:pt x="121221" y="3875723"/>
                  <a:pt x="121221" y="3861816"/>
                </a:cubicBezTo>
                <a:cubicBezTo>
                  <a:pt x="131635" y="3799523"/>
                  <a:pt x="277114" y="3771773"/>
                  <a:pt x="277114" y="3716401"/>
                </a:cubicBezTo>
                <a:cubicBezTo>
                  <a:pt x="277114" y="3702495"/>
                  <a:pt x="273621" y="3695573"/>
                  <a:pt x="259778" y="3685223"/>
                </a:cubicBezTo>
                <a:cubicBezTo>
                  <a:pt x="284035" y="3657473"/>
                  <a:pt x="304800" y="3626295"/>
                  <a:pt x="335978" y="3602101"/>
                </a:cubicBezTo>
                <a:cubicBezTo>
                  <a:pt x="353314" y="3588195"/>
                  <a:pt x="377571" y="3577844"/>
                  <a:pt x="398335" y="3570923"/>
                </a:cubicBezTo>
                <a:cubicBezTo>
                  <a:pt x="419100" y="3560509"/>
                  <a:pt x="450278" y="3560509"/>
                  <a:pt x="477964" y="3550095"/>
                </a:cubicBezTo>
                <a:cubicBezTo>
                  <a:pt x="481457" y="3550095"/>
                  <a:pt x="488378" y="3546666"/>
                  <a:pt x="488378" y="3536251"/>
                </a:cubicBezTo>
                <a:cubicBezTo>
                  <a:pt x="488378" y="3525901"/>
                  <a:pt x="460692" y="3511995"/>
                  <a:pt x="457200" y="3511995"/>
                </a:cubicBezTo>
                <a:cubicBezTo>
                  <a:pt x="516064" y="3480880"/>
                  <a:pt x="626935" y="3442780"/>
                  <a:pt x="696214" y="3442780"/>
                </a:cubicBezTo>
                <a:cubicBezTo>
                  <a:pt x="703135" y="3442780"/>
                  <a:pt x="713486" y="3439287"/>
                  <a:pt x="723900" y="3442780"/>
                </a:cubicBezTo>
                <a:cubicBezTo>
                  <a:pt x="730821" y="3446209"/>
                  <a:pt x="734314" y="3453130"/>
                  <a:pt x="741235" y="3453130"/>
                </a:cubicBezTo>
                <a:cubicBezTo>
                  <a:pt x="758571" y="3453130"/>
                  <a:pt x="762000" y="3425444"/>
                  <a:pt x="762000" y="3418523"/>
                </a:cubicBezTo>
                <a:cubicBezTo>
                  <a:pt x="755078" y="3397758"/>
                  <a:pt x="793178" y="3366580"/>
                  <a:pt x="810514" y="3363087"/>
                </a:cubicBezTo>
                <a:cubicBezTo>
                  <a:pt x="852043" y="3349244"/>
                  <a:pt x="935164" y="3338830"/>
                  <a:pt x="942086" y="3338830"/>
                </a:cubicBezTo>
                <a:cubicBezTo>
                  <a:pt x="973264" y="3338830"/>
                  <a:pt x="1042543" y="3380423"/>
                  <a:pt x="1125664" y="3380423"/>
                </a:cubicBezTo>
                <a:cubicBezTo>
                  <a:pt x="1136078" y="3380423"/>
                  <a:pt x="1198435" y="3370009"/>
                  <a:pt x="1205357" y="3370009"/>
                </a:cubicBezTo>
                <a:cubicBezTo>
                  <a:pt x="1229551" y="3370009"/>
                  <a:pt x="1219200" y="3411601"/>
                  <a:pt x="1222629" y="3421951"/>
                </a:cubicBezTo>
                <a:cubicBezTo>
                  <a:pt x="1226121" y="3421951"/>
                  <a:pt x="1222629" y="3425444"/>
                  <a:pt x="1229551" y="3425444"/>
                </a:cubicBezTo>
                <a:cubicBezTo>
                  <a:pt x="1239964" y="3425444"/>
                  <a:pt x="1229551" y="3418523"/>
                  <a:pt x="1236535" y="3418523"/>
                </a:cubicBezTo>
                <a:cubicBezTo>
                  <a:pt x="1246886" y="3418523"/>
                  <a:pt x="1260729" y="3442780"/>
                  <a:pt x="1274635" y="3446209"/>
                </a:cubicBezTo>
                <a:cubicBezTo>
                  <a:pt x="1357757" y="3473895"/>
                  <a:pt x="1333500" y="3470466"/>
                  <a:pt x="1388872" y="3470466"/>
                </a:cubicBezTo>
                <a:cubicBezTo>
                  <a:pt x="1475486" y="3470466"/>
                  <a:pt x="1534351" y="3415030"/>
                  <a:pt x="1593278" y="3373501"/>
                </a:cubicBezTo>
                <a:cubicBezTo>
                  <a:pt x="1641729" y="3335401"/>
                  <a:pt x="1700594" y="3307651"/>
                  <a:pt x="1752600" y="3269551"/>
                </a:cubicBezTo>
                <a:lnTo>
                  <a:pt x="1787208" y="3269551"/>
                </a:lnTo>
                <a:cubicBezTo>
                  <a:pt x="1693672" y="3404680"/>
                  <a:pt x="1558608" y="3463544"/>
                  <a:pt x="1447800" y="3505073"/>
                </a:cubicBezTo>
                <a:cubicBezTo>
                  <a:pt x="1305751" y="3557080"/>
                  <a:pt x="1167257" y="3612451"/>
                  <a:pt x="1032129" y="3650551"/>
                </a:cubicBezTo>
                <a:cubicBezTo>
                  <a:pt x="1007935" y="3657473"/>
                  <a:pt x="962914" y="3674809"/>
                  <a:pt x="955992" y="3674809"/>
                </a:cubicBezTo>
                <a:cubicBezTo>
                  <a:pt x="945578" y="3674809"/>
                  <a:pt x="959421" y="3667887"/>
                  <a:pt x="949008" y="3667887"/>
                </a:cubicBezTo>
                <a:cubicBezTo>
                  <a:pt x="942086" y="3667887"/>
                  <a:pt x="910908" y="3685223"/>
                  <a:pt x="890143" y="3692144"/>
                </a:cubicBezTo>
                <a:cubicBezTo>
                  <a:pt x="852043" y="3705987"/>
                  <a:pt x="807021" y="3716401"/>
                  <a:pt x="768921" y="3730244"/>
                </a:cubicBezTo>
                <a:cubicBezTo>
                  <a:pt x="727392" y="3744087"/>
                  <a:pt x="692721" y="3768344"/>
                  <a:pt x="654621" y="3789109"/>
                </a:cubicBezTo>
                <a:cubicBezTo>
                  <a:pt x="557657" y="3837623"/>
                  <a:pt x="457200" y="3892995"/>
                  <a:pt x="363728" y="3972687"/>
                </a:cubicBezTo>
                <a:cubicBezTo>
                  <a:pt x="353314" y="3979609"/>
                  <a:pt x="353314" y="3993451"/>
                  <a:pt x="349821" y="4007295"/>
                </a:cubicBezTo>
                <a:cubicBezTo>
                  <a:pt x="356743" y="3996944"/>
                  <a:pt x="363728" y="3979609"/>
                  <a:pt x="381000" y="3969195"/>
                </a:cubicBezTo>
                <a:cubicBezTo>
                  <a:pt x="471043" y="3910330"/>
                  <a:pt x="561150" y="3854895"/>
                  <a:pt x="654621" y="3806444"/>
                </a:cubicBezTo>
                <a:cubicBezTo>
                  <a:pt x="696214" y="3785616"/>
                  <a:pt x="734314" y="3754501"/>
                  <a:pt x="779335" y="3740595"/>
                </a:cubicBezTo>
                <a:cubicBezTo>
                  <a:pt x="827786" y="3719830"/>
                  <a:pt x="883221" y="3716401"/>
                  <a:pt x="935164" y="3702495"/>
                </a:cubicBezTo>
                <a:cubicBezTo>
                  <a:pt x="969835" y="3695573"/>
                  <a:pt x="1014857" y="3685223"/>
                  <a:pt x="1056386" y="3671316"/>
                </a:cubicBezTo>
                <a:cubicBezTo>
                  <a:pt x="1153414" y="3643630"/>
                  <a:pt x="1271143" y="3598609"/>
                  <a:pt x="1371600" y="3564001"/>
                </a:cubicBezTo>
                <a:cubicBezTo>
                  <a:pt x="1361186" y="3584766"/>
                  <a:pt x="1350835" y="3609023"/>
                  <a:pt x="1336929" y="3629787"/>
                </a:cubicBezTo>
                <a:cubicBezTo>
                  <a:pt x="1309243" y="3674809"/>
                  <a:pt x="1264221" y="3726751"/>
                  <a:pt x="1257300" y="3785616"/>
                </a:cubicBezTo>
                <a:cubicBezTo>
                  <a:pt x="1291908" y="3730244"/>
                  <a:pt x="1333500" y="3674809"/>
                  <a:pt x="1364678" y="3619373"/>
                </a:cubicBezTo>
                <a:cubicBezTo>
                  <a:pt x="1375029" y="3598609"/>
                  <a:pt x="1385443" y="3577844"/>
                  <a:pt x="1388872" y="3557080"/>
                </a:cubicBezTo>
                <a:cubicBezTo>
                  <a:pt x="1510157" y="3508566"/>
                  <a:pt x="1669478" y="3453130"/>
                  <a:pt x="1773364" y="3307651"/>
                </a:cubicBezTo>
                <a:cubicBezTo>
                  <a:pt x="1780286" y="3297301"/>
                  <a:pt x="1787208" y="3283458"/>
                  <a:pt x="1794129" y="3269551"/>
                </a:cubicBezTo>
                <a:cubicBezTo>
                  <a:pt x="1814894" y="3266123"/>
                  <a:pt x="1839151" y="3259201"/>
                  <a:pt x="1863408" y="3248787"/>
                </a:cubicBezTo>
                <a:cubicBezTo>
                  <a:pt x="1846072" y="3293809"/>
                  <a:pt x="1828800" y="3352673"/>
                  <a:pt x="1818386" y="3397758"/>
                </a:cubicBezTo>
                <a:close/>
                <a:moveTo>
                  <a:pt x="1894586" y="3370009"/>
                </a:moveTo>
                <a:cubicBezTo>
                  <a:pt x="1894586" y="3380423"/>
                  <a:pt x="1856486" y="3418523"/>
                  <a:pt x="1835721" y="3442780"/>
                </a:cubicBezTo>
                <a:cubicBezTo>
                  <a:pt x="1842643" y="3380423"/>
                  <a:pt x="1852994" y="3300730"/>
                  <a:pt x="1884172" y="3241866"/>
                </a:cubicBezTo>
                <a:cubicBezTo>
                  <a:pt x="1863408" y="3279966"/>
                  <a:pt x="1894586" y="3328480"/>
                  <a:pt x="1894586" y="3370009"/>
                </a:cubicBezTo>
                <a:close/>
                <a:moveTo>
                  <a:pt x="1749108" y="3266123"/>
                </a:moveTo>
                <a:cubicBezTo>
                  <a:pt x="1603629" y="3279966"/>
                  <a:pt x="1503172" y="3435858"/>
                  <a:pt x="1392364" y="3435858"/>
                </a:cubicBezTo>
                <a:cubicBezTo>
                  <a:pt x="1357757" y="3435858"/>
                  <a:pt x="1278064" y="3425444"/>
                  <a:pt x="1260729" y="3387344"/>
                </a:cubicBezTo>
                <a:cubicBezTo>
                  <a:pt x="1281557" y="3356166"/>
                  <a:pt x="1309243" y="3352673"/>
                  <a:pt x="1330008" y="3352673"/>
                </a:cubicBezTo>
                <a:cubicBezTo>
                  <a:pt x="1340421" y="3352673"/>
                  <a:pt x="1388872" y="3359658"/>
                  <a:pt x="1399286" y="3359658"/>
                </a:cubicBezTo>
                <a:cubicBezTo>
                  <a:pt x="1406208" y="3359658"/>
                  <a:pt x="1416621" y="3359658"/>
                  <a:pt x="1426972" y="3356166"/>
                </a:cubicBezTo>
                <a:cubicBezTo>
                  <a:pt x="1433957" y="3349244"/>
                  <a:pt x="1433957" y="3331909"/>
                  <a:pt x="1440878" y="3321558"/>
                </a:cubicBezTo>
                <a:cubicBezTo>
                  <a:pt x="1444308" y="3311144"/>
                  <a:pt x="1451229" y="3304223"/>
                  <a:pt x="1461643" y="3300730"/>
                </a:cubicBezTo>
                <a:cubicBezTo>
                  <a:pt x="1482408" y="3286887"/>
                  <a:pt x="1527429" y="3273044"/>
                  <a:pt x="1534351" y="3273044"/>
                </a:cubicBezTo>
                <a:cubicBezTo>
                  <a:pt x="1544764" y="3273044"/>
                  <a:pt x="1589786" y="3283458"/>
                  <a:pt x="1600200" y="3283458"/>
                </a:cubicBezTo>
                <a:cubicBezTo>
                  <a:pt x="1627886" y="3283458"/>
                  <a:pt x="1676400" y="3262630"/>
                  <a:pt x="1693672" y="3241866"/>
                </a:cubicBezTo>
                <a:cubicBezTo>
                  <a:pt x="1711008" y="3252280"/>
                  <a:pt x="1731772" y="3262630"/>
                  <a:pt x="1749108" y="3266123"/>
                </a:cubicBezTo>
                <a:close/>
                <a:moveTo>
                  <a:pt x="3820287" y="3300730"/>
                </a:moveTo>
                <a:cubicBezTo>
                  <a:pt x="3761422" y="3300730"/>
                  <a:pt x="3681794" y="3304223"/>
                  <a:pt x="3640201" y="3262630"/>
                </a:cubicBezTo>
                <a:cubicBezTo>
                  <a:pt x="3688715" y="3293809"/>
                  <a:pt x="3747580" y="3290380"/>
                  <a:pt x="3803015" y="3290380"/>
                </a:cubicBezTo>
                <a:cubicBezTo>
                  <a:pt x="3875723" y="3290380"/>
                  <a:pt x="3958844" y="3283458"/>
                  <a:pt x="4038536" y="3231451"/>
                </a:cubicBezTo>
                <a:cubicBezTo>
                  <a:pt x="3955415" y="3293809"/>
                  <a:pt x="3896487" y="3300730"/>
                  <a:pt x="3820287" y="3300730"/>
                </a:cubicBezTo>
                <a:close/>
                <a:moveTo>
                  <a:pt x="5015230" y="3248787"/>
                </a:moveTo>
                <a:cubicBezTo>
                  <a:pt x="5015230" y="3259201"/>
                  <a:pt x="4984051" y="3276473"/>
                  <a:pt x="4973637" y="3286887"/>
                </a:cubicBezTo>
                <a:cubicBezTo>
                  <a:pt x="4932109" y="3318066"/>
                  <a:pt x="4845495" y="3356166"/>
                  <a:pt x="4797044" y="3356166"/>
                </a:cubicBezTo>
                <a:cubicBezTo>
                  <a:pt x="4786630" y="3356166"/>
                  <a:pt x="4758944" y="3342323"/>
                  <a:pt x="4752023" y="3352673"/>
                </a:cubicBezTo>
                <a:lnTo>
                  <a:pt x="4752023" y="3314573"/>
                </a:lnTo>
                <a:cubicBezTo>
                  <a:pt x="4776216" y="3266123"/>
                  <a:pt x="4876674" y="3293809"/>
                  <a:pt x="4876674" y="3262630"/>
                </a:cubicBezTo>
                <a:cubicBezTo>
                  <a:pt x="4876674" y="3252280"/>
                  <a:pt x="4866323" y="3245358"/>
                  <a:pt x="4866323" y="3234944"/>
                </a:cubicBezTo>
                <a:cubicBezTo>
                  <a:pt x="4866323" y="3217609"/>
                  <a:pt x="4883595" y="3221101"/>
                  <a:pt x="4887087" y="3221101"/>
                </a:cubicBezTo>
                <a:cubicBezTo>
                  <a:pt x="4894009" y="3221101"/>
                  <a:pt x="4918266" y="3231451"/>
                  <a:pt x="4928616" y="3231451"/>
                </a:cubicBezTo>
                <a:cubicBezTo>
                  <a:pt x="4935537" y="3231451"/>
                  <a:pt x="4973637" y="3217609"/>
                  <a:pt x="4997895" y="3203766"/>
                </a:cubicBezTo>
                <a:cubicBezTo>
                  <a:pt x="5004816" y="3217609"/>
                  <a:pt x="5015230" y="3241866"/>
                  <a:pt x="5015230" y="3248787"/>
                </a:cubicBezTo>
                <a:close/>
                <a:moveTo>
                  <a:pt x="2033143" y="3300730"/>
                </a:moveTo>
                <a:cubicBezTo>
                  <a:pt x="2053908" y="3328480"/>
                  <a:pt x="2116264" y="3331909"/>
                  <a:pt x="2116264" y="3373501"/>
                </a:cubicBezTo>
                <a:cubicBezTo>
                  <a:pt x="2116264" y="3418523"/>
                  <a:pt x="2060829" y="3394266"/>
                  <a:pt x="2060829" y="3435858"/>
                </a:cubicBezTo>
                <a:cubicBezTo>
                  <a:pt x="2060829" y="3484309"/>
                  <a:pt x="2161286" y="3553587"/>
                  <a:pt x="2161286" y="3605530"/>
                </a:cubicBezTo>
                <a:cubicBezTo>
                  <a:pt x="2161286" y="3650551"/>
                  <a:pt x="2119694" y="3643630"/>
                  <a:pt x="2112772" y="3678301"/>
                </a:cubicBezTo>
                <a:cubicBezTo>
                  <a:pt x="2026221" y="3640201"/>
                  <a:pt x="1970786" y="3539744"/>
                  <a:pt x="1946529" y="3473895"/>
                </a:cubicBezTo>
                <a:cubicBezTo>
                  <a:pt x="1925764" y="3425444"/>
                  <a:pt x="1898015" y="3300730"/>
                  <a:pt x="1898015" y="3241866"/>
                </a:cubicBezTo>
                <a:cubicBezTo>
                  <a:pt x="1898015" y="3217609"/>
                  <a:pt x="1974215" y="3186430"/>
                  <a:pt x="1984629" y="3186430"/>
                </a:cubicBezTo>
                <a:cubicBezTo>
                  <a:pt x="1995043" y="3224530"/>
                  <a:pt x="2001964" y="3262630"/>
                  <a:pt x="2033143" y="3300730"/>
                </a:cubicBezTo>
                <a:close/>
                <a:moveTo>
                  <a:pt x="5593651" y="3176080"/>
                </a:moveTo>
                <a:cubicBezTo>
                  <a:pt x="5607495" y="3179509"/>
                  <a:pt x="5631751" y="3179509"/>
                  <a:pt x="5652516" y="3189923"/>
                </a:cubicBezTo>
                <a:cubicBezTo>
                  <a:pt x="5662930" y="3196844"/>
                  <a:pt x="5669851" y="3221101"/>
                  <a:pt x="5676774" y="3238437"/>
                </a:cubicBezTo>
                <a:cubicBezTo>
                  <a:pt x="5687124" y="3269551"/>
                  <a:pt x="5701030" y="3311144"/>
                  <a:pt x="5701030" y="3349244"/>
                </a:cubicBezTo>
                <a:cubicBezTo>
                  <a:pt x="5701030" y="3363087"/>
                  <a:pt x="5694109" y="3421951"/>
                  <a:pt x="5673281" y="3421951"/>
                </a:cubicBezTo>
                <a:cubicBezTo>
                  <a:pt x="5666359" y="3421951"/>
                  <a:pt x="5662930" y="3415030"/>
                  <a:pt x="5652516" y="3415030"/>
                </a:cubicBezTo>
                <a:cubicBezTo>
                  <a:pt x="5635181" y="3415030"/>
                  <a:pt x="5642102" y="3442780"/>
                  <a:pt x="5642102" y="3442780"/>
                </a:cubicBezTo>
                <a:lnTo>
                  <a:pt x="5642102" y="3511995"/>
                </a:lnTo>
                <a:cubicBezTo>
                  <a:pt x="5624830" y="3605530"/>
                  <a:pt x="5579809" y="3619373"/>
                  <a:pt x="5527802" y="3619373"/>
                </a:cubicBezTo>
                <a:cubicBezTo>
                  <a:pt x="5507037" y="3619373"/>
                  <a:pt x="5489702" y="3602101"/>
                  <a:pt x="5465509" y="3595180"/>
                </a:cubicBezTo>
                <a:cubicBezTo>
                  <a:pt x="5455095" y="3605530"/>
                  <a:pt x="5434330" y="3671316"/>
                  <a:pt x="5399659" y="3671316"/>
                </a:cubicBezTo>
                <a:cubicBezTo>
                  <a:pt x="5378895" y="3671316"/>
                  <a:pt x="5337366" y="3643630"/>
                  <a:pt x="5333874" y="3640201"/>
                </a:cubicBezTo>
                <a:cubicBezTo>
                  <a:pt x="5330381" y="3640201"/>
                  <a:pt x="5323459" y="3640201"/>
                  <a:pt x="5320030" y="3636709"/>
                </a:cubicBezTo>
                <a:cubicBezTo>
                  <a:pt x="5299266" y="3633280"/>
                  <a:pt x="5261166" y="3581273"/>
                  <a:pt x="5250751" y="3570923"/>
                </a:cubicBezTo>
                <a:cubicBezTo>
                  <a:pt x="5243830" y="3564001"/>
                  <a:pt x="5233416" y="3567430"/>
                  <a:pt x="5226495" y="3570923"/>
                </a:cubicBezTo>
                <a:cubicBezTo>
                  <a:pt x="5240337" y="3522409"/>
                  <a:pt x="5157216" y="3508566"/>
                  <a:pt x="5178044" y="3473895"/>
                </a:cubicBezTo>
                <a:cubicBezTo>
                  <a:pt x="5181474" y="3460051"/>
                  <a:pt x="5167630" y="3442780"/>
                  <a:pt x="5164137" y="3425444"/>
                </a:cubicBezTo>
                <a:cubicBezTo>
                  <a:pt x="5178044" y="3425444"/>
                  <a:pt x="5191887" y="3421951"/>
                  <a:pt x="5205730" y="3415030"/>
                </a:cubicBezTo>
                <a:cubicBezTo>
                  <a:pt x="5219574" y="3439287"/>
                  <a:pt x="5243830" y="3449701"/>
                  <a:pt x="5264595" y="3449701"/>
                </a:cubicBezTo>
                <a:cubicBezTo>
                  <a:pt x="5275009" y="3449701"/>
                  <a:pt x="5281930" y="3446209"/>
                  <a:pt x="5288851" y="3442780"/>
                </a:cubicBezTo>
                <a:cubicBezTo>
                  <a:pt x="5285359" y="3460051"/>
                  <a:pt x="5281930" y="3487801"/>
                  <a:pt x="5281930" y="3498151"/>
                </a:cubicBezTo>
                <a:cubicBezTo>
                  <a:pt x="5281930" y="3522409"/>
                  <a:pt x="5275009" y="3543173"/>
                  <a:pt x="5313109" y="3574351"/>
                </a:cubicBezTo>
                <a:cubicBezTo>
                  <a:pt x="5313109" y="3574351"/>
                  <a:pt x="5316537" y="3574351"/>
                  <a:pt x="5320030" y="3570923"/>
                </a:cubicBezTo>
                <a:cubicBezTo>
                  <a:pt x="5302695" y="3557080"/>
                  <a:pt x="5292281" y="3511995"/>
                  <a:pt x="5292281" y="3498151"/>
                </a:cubicBezTo>
                <a:cubicBezTo>
                  <a:pt x="5292281" y="3404680"/>
                  <a:pt x="5306187" y="3466973"/>
                  <a:pt x="5351209" y="3366580"/>
                </a:cubicBezTo>
                <a:cubicBezTo>
                  <a:pt x="5361559" y="3370009"/>
                  <a:pt x="5378895" y="3373501"/>
                  <a:pt x="5389309" y="3373501"/>
                </a:cubicBezTo>
                <a:cubicBezTo>
                  <a:pt x="5410074" y="3373501"/>
                  <a:pt x="5455095" y="3359658"/>
                  <a:pt x="5472430" y="3324987"/>
                </a:cubicBezTo>
                <a:cubicBezTo>
                  <a:pt x="5503609" y="3370009"/>
                  <a:pt x="5555551" y="3404680"/>
                  <a:pt x="5600574" y="3408109"/>
                </a:cubicBezTo>
                <a:cubicBezTo>
                  <a:pt x="5576316" y="3383851"/>
                  <a:pt x="5513959" y="3366580"/>
                  <a:pt x="5486274" y="3321558"/>
                </a:cubicBezTo>
                <a:cubicBezTo>
                  <a:pt x="5475859" y="3304223"/>
                  <a:pt x="5479351" y="3283458"/>
                  <a:pt x="5472430" y="3262630"/>
                </a:cubicBezTo>
                <a:cubicBezTo>
                  <a:pt x="5503609" y="3252280"/>
                  <a:pt x="5510530" y="3224530"/>
                  <a:pt x="5510530" y="3203766"/>
                </a:cubicBezTo>
                <a:cubicBezTo>
                  <a:pt x="5510530" y="3196844"/>
                  <a:pt x="5503609" y="3165666"/>
                  <a:pt x="5500116" y="3137980"/>
                </a:cubicBezTo>
                <a:cubicBezTo>
                  <a:pt x="5531295" y="3158744"/>
                  <a:pt x="5562474" y="3169158"/>
                  <a:pt x="5593651" y="3176080"/>
                </a:cubicBezTo>
                <a:close/>
                <a:moveTo>
                  <a:pt x="4422966" y="3165666"/>
                </a:moveTo>
                <a:cubicBezTo>
                  <a:pt x="4405630" y="3151823"/>
                  <a:pt x="4395280" y="3158744"/>
                  <a:pt x="4395280" y="3141409"/>
                </a:cubicBezTo>
                <a:cubicBezTo>
                  <a:pt x="4395280" y="3124137"/>
                  <a:pt x="4402201" y="3127566"/>
                  <a:pt x="4433380" y="3124137"/>
                </a:cubicBezTo>
                <a:cubicBezTo>
                  <a:pt x="4429887" y="3134487"/>
                  <a:pt x="4426395" y="3151823"/>
                  <a:pt x="4422966" y="3165666"/>
                </a:cubicBezTo>
                <a:close/>
                <a:moveTo>
                  <a:pt x="4481830" y="3148330"/>
                </a:moveTo>
                <a:cubicBezTo>
                  <a:pt x="4481830" y="3169158"/>
                  <a:pt x="4516501" y="3200337"/>
                  <a:pt x="4516501" y="3200337"/>
                </a:cubicBezTo>
                <a:cubicBezTo>
                  <a:pt x="4516501" y="3210687"/>
                  <a:pt x="4506087" y="3245358"/>
                  <a:pt x="4506087" y="3252280"/>
                </a:cubicBezTo>
                <a:cubicBezTo>
                  <a:pt x="4506087" y="3324987"/>
                  <a:pt x="4613466" y="3366580"/>
                  <a:pt x="4648074" y="3366580"/>
                </a:cubicBezTo>
                <a:cubicBezTo>
                  <a:pt x="4658487" y="3366580"/>
                  <a:pt x="4720844" y="3356166"/>
                  <a:pt x="4731195" y="3356166"/>
                </a:cubicBezTo>
                <a:cubicBezTo>
                  <a:pt x="4748530" y="3356166"/>
                  <a:pt x="4772787" y="3373501"/>
                  <a:pt x="4800474" y="3373501"/>
                </a:cubicBezTo>
                <a:cubicBezTo>
                  <a:pt x="4810887" y="3373501"/>
                  <a:pt x="4828223" y="3370009"/>
                  <a:pt x="4842066" y="3366580"/>
                </a:cubicBezTo>
                <a:cubicBezTo>
                  <a:pt x="4835144" y="3376930"/>
                  <a:pt x="4821237" y="3383851"/>
                  <a:pt x="4814316" y="3397758"/>
                </a:cubicBezTo>
                <a:cubicBezTo>
                  <a:pt x="4807395" y="3404680"/>
                  <a:pt x="4807395" y="3421951"/>
                  <a:pt x="4800474" y="3425444"/>
                </a:cubicBezTo>
                <a:cubicBezTo>
                  <a:pt x="4772787" y="3442780"/>
                  <a:pt x="4748530" y="3442780"/>
                  <a:pt x="4748530" y="3477387"/>
                </a:cubicBezTo>
                <a:cubicBezTo>
                  <a:pt x="4748530" y="3484309"/>
                  <a:pt x="4717351" y="3501644"/>
                  <a:pt x="4703509" y="3508566"/>
                </a:cubicBezTo>
                <a:cubicBezTo>
                  <a:pt x="4686174" y="3518980"/>
                  <a:pt x="4661916" y="3515487"/>
                  <a:pt x="4648074" y="3522409"/>
                </a:cubicBezTo>
                <a:cubicBezTo>
                  <a:pt x="4609974" y="3536251"/>
                  <a:pt x="4609974" y="3577844"/>
                  <a:pt x="4578795" y="3577844"/>
                </a:cubicBezTo>
                <a:cubicBezTo>
                  <a:pt x="4568444" y="3577844"/>
                  <a:pt x="4554601" y="3577844"/>
                  <a:pt x="4551109" y="3564001"/>
                </a:cubicBezTo>
                <a:cubicBezTo>
                  <a:pt x="4547680" y="3546666"/>
                  <a:pt x="4537266" y="3515487"/>
                  <a:pt x="4513009" y="3494723"/>
                </a:cubicBezTo>
                <a:cubicBezTo>
                  <a:pt x="4481830" y="3470466"/>
                  <a:pt x="4447223" y="3466973"/>
                  <a:pt x="4447223" y="3432366"/>
                </a:cubicBezTo>
                <a:cubicBezTo>
                  <a:pt x="4447223" y="3421951"/>
                  <a:pt x="4443730" y="3421951"/>
                  <a:pt x="4457574" y="3418523"/>
                </a:cubicBezTo>
                <a:cubicBezTo>
                  <a:pt x="4450651" y="3411601"/>
                  <a:pt x="4450651" y="3397758"/>
                  <a:pt x="4443730" y="3394266"/>
                </a:cubicBezTo>
                <a:cubicBezTo>
                  <a:pt x="4436809" y="3383851"/>
                  <a:pt x="4416044" y="3380423"/>
                  <a:pt x="4412551" y="3370009"/>
                </a:cubicBezTo>
                <a:cubicBezTo>
                  <a:pt x="4405630" y="3352673"/>
                  <a:pt x="4409123" y="3321558"/>
                  <a:pt x="4409123" y="3311144"/>
                </a:cubicBezTo>
                <a:cubicBezTo>
                  <a:pt x="4409123" y="3300730"/>
                  <a:pt x="4450651" y="3273044"/>
                  <a:pt x="4450651" y="3255709"/>
                </a:cubicBezTo>
                <a:cubicBezTo>
                  <a:pt x="4450651" y="3245358"/>
                  <a:pt x="4443730" y="3234944"/>
                  <a:pt x="4443730" y="3228023"/>
                </a:cubicBezTo>
                <a:lnTo>
                  <a:pt x="4443730" y="3151823"/>
                </a:lnTo>
                <a:cubicBezTo>
                  <a:pt x="4447223" y="3137980"/>
                  <a:pt x="4474909" y="3103309"/>
                  <a:pt x="4488751" y="3103309"/>
                </a:cubicBezTo>
                <a:cubicBezTo>
                  <a:pt x="4485323" y="3120644"/>
                  <a:pt x="4481830" y="3137980"/>
                  <a:pt x="4481830" y="3148330"/>
                </a:cubicBezTo>
                <a:close/>
                <a:moveTo>
                  <a:pt x="2490280" y="3370009"/>
                </a:moveTo>
                <a:cubicBezTo>
                  <a:pt x="2490280" y="3380423"/>
                  <a:pt x="2497264" y="3390773"/>
                  <a:pt x="2497264" y="3401187"/>
                </a:cubicBezTo>
                <a:cubicBezTo>
                  <a:pt x="2469515" y="3276473"/>
                  <a:pt x="2358708" y="3179509"/>
                  <a:pt x="2324037" y="3096387"/>
                </a:cubicBezTo>
                <a:cubicBezTo>
                  <a:pt x="2386394" y="3179509"/>
                  <a:pt x="2490280" y="3283458"/>
                  <a:pt x="2490280" y="3370009"/>
                </a:cubicBezTo>
                <a:close/>
                <a:moveTo>
                  <a:pt x="2995994" y="3266123"/>
                </a:moveTo>
                <a:cubicBezTo>
                  <a:pt x="3096451" y="3293809"/>
                  <a:pt x="3127629" y="3352673"/>
                  <a:pt x="3127629" y="3421951"/>
                </a:cubicBezTo>
                <a:cubicBezTo>
                  <a:pt x="3127629" y="3466973"/>
                  <a:pt x="3113722" y="3456623"/>
                  <a:pt x="3113722" y="3484309"/>
                </a:cubicBezTo>
                <a:cubicBezTo>
                  <a:pt x="3113722" y="3491230"/>
                  <a:pt x="3134551" y="3532823"/>
                  <a:pt x="3144901" y="3557080"/>
                </a:cubicBezTo>
                <a:lnTo>
                  <a:pt x="3110294" y="3557080"/>
                </a:lnTo>
                <a:cubicBezTo>
                  <a:pt x="3020251" y="3543173"/>
                  <a:pt x="2909380" y="3449701"/>
                  <a:pt x="2843594" y="3356166"/>
                </a:cubicBezTo>
                <a:cubicBezTo>
                  <a:pt x="2826258" y="3328480"/>
                  <a:pt x="2805494" y="3297301"/>
                  <a:pt x="2791651" y="3269551"/>
                </a:cubicBezTo>
                <a:cubicBezTo>
                  <a:pt x="2784729" y="3255709"/>
                  <a:pt x="2739708" y="3120644"/>
                  <a:pt x="2739708" y="3089466"/>
                </a:cubicBezTo>
                <a:lnTo>
                  <a:pt x="2739708" y="3079051"/>
                </a:lnTo>
                <a:cubicBezTo>
                  <a:pt x="2746629" y="3075623"/>
                  <a:pt x="2753551" y="3075623"/>
                  <a:pt x="2760472" y="3072130"/>
                </a:cubicBezTo>
                <a:cubicBezTo>
                  <a:pt x="2802001" y="3155251"/>
                  <a:pt x="2916301" y="3245358"/>
                  <a:pt x="2995994" y="3266123"/>
                </a:cubicBezTo>
                <a:close/>
                <a:moveTo>
                  <a:pt x="2310194" y="3196844"/>
                </a:moveTo>
                <a:cubicBezTo>
                  <a:pt x="2337943" y="3245358"/>
                  <a:pt x="2351786" y="3311144"/>
                  <a:pt x="2362137" y="3370009"/>
                </a:cubicBezTo>
                <a:cubicBezTo>
                  <a:pt x="2365629" y="3380423"/>
                  <a:pt x="2369058" y="3401187"/>
                  <a:pt x="2369058" y="3418523"/>
                </a:cubicBezTo>
                <a:cubicBezTo>
                  <a:pt x="2372551" y="3439287"/>
                  <a:pt x="2376043" y="3463544"/>
                  <a:pt x="2376043" y="3484309"/>
                </a:cubicBezTo>
                <a:cubicBezTo>
                  <a:pt x="2379472" y="3518980"/>
                  <a:pt x="2379472" y="3557080"/>
                  <a:pt x="2379472" y="3581273"/>
                </a:cubicBezTo>
                <a:lnTo>
                  <a:pt x="2379472" y="3570923"/>
                </a:lnTo>
                <a:lnTo>
                  <a:pt x="2379472" y="3681730"/>
                </a:lnTo>
                <a:cubicBezTo>
                  <a:pt x="2351786" y="3501644"/>
                  <a:pt x="2369058" y="3304223"/>
                  <a:pt x="2258251" y="3127566"/>
                </a:cubicBezTo>
                <a:cubicBezTo>
                  <a:pt x="2244408" y="3106801"/>
                  <a:pt x="2233994" y="3086037"/>
                  <a:pt x="2223643" y="3065209"/>
                </a:cubicBezTo>
                <a:cubicBezTo>
                  <a:pt x="2258251" y="3092958"/>
                  <a:pt x="2289429" y="3155251"/>
                  <a:pt x="2310194" y="3196844"/>
                </a:cubicBezTo>
                <a:close/>
                <a:moveTo>
                  <a:pt x="4952874" y="3058287"/>
                </a:moveTo>
                <a:cubicBezTo>
                  <a:pt x="4852416" y="3061780"/>
                  <a:pt x="4752023" y="3148330"/>
                  <a:pt x="4651566" y="3234944"/>
                </a:cubicBezTo>
                <a:cubicBezTo>
                  <a:pt x="4741609" y="3131058"/>
                  <a:pt x="4842066" y="3065209"/>
                  <a:pt x="4939030" y="3054858"/>
                </a:cubicBezTo>
                <a:lnTo>
                  <a:pt x="4952874" y="3058287"/>
                </a:lnTo>
                <a:close/>
                <a:moveTo>
                  <a:pt x="5229987" y="3238437"/>
                </a:moveTo>
                <a:cubicBezTo>
                  <a:pt x="5195316" y="3217609"/>
                  <a:pt x="5178044" y="3137980"/>
                  <a:pt x="5178044" y="3106801"/>
                </a:cubicBezTo>
                <a:cubicBezTo>
                  <a:pt x="5178044" y="3096387"/>
                  <a:pt x="5181474" y="3068701"/>
                  <a:pt x="5181474" y="3047937"/>
                </a:cubicBezTo>
                <a:cubicBezTo>
                  <a:pt x="5184966" y="3103309"/>
                  <a:pt x="5178044" y="3179509"/>
                  <a:pt x="5229987" y="3238437"/>
                </a:cubicBezTo>
                <a:close/>
                <a:moveTo>
                  <a:pt x="4710430" y="3079051"/>
                </a:moveTo>
                <a:cubicBezTo>
                  <a:pt x="4765866" y="3027109"/>
                  <a:pt x="4831651" y="3041015"/>
                  <a:pt x="4894009" y="3030601"/>
                </a:cubicBezTo>
                <a:cubicBezTo>
                  <a:pt x="4845495" y="3041015"/>
                  <a:pt x="4765866" y="3044444"/>
                  <a:pt x="4710430" y="3079051"/>
                </a:cubicBezTo>
                <a:close/>
                <a:moveTo>
                  <a:pt x="1094486" y="3096387"/>
                </a:moveTo>
                <a:cubicBezTo>
                  <a:pt x="1066800" y="3096387"/>
                  <a:pt x="1049464" y="3092958"/>
                  <a:pt x="1014857" y="3065209"/>
                </a:cubicBezTo>
                <a:cubicBezTo>
                  <a:pt x="1066800" y="3079051"/>
                  <a:pt x="1059878" y="3086037"/>
                  <a:pt x="1091057" y="3086037"/>
                </a:cubicBezTo>
                <a:cubicBezTo>
                  <a:pt x="1139508" y="3086037"/>
                  <a:pt x="1208786" y="3065209"/>
                  <a:pt x="1260729" y="3013266"/>
                </a:cubicBezTo>
                <a:cubicBezTo>
                  <a:pt x="1205357" y="3079051"/>
                  <a:pt x="1146429" y="3096387"/>
                  <a:pt x="1094486" y="3096387"/>
                </a:cubicBezTo>
                <a:close/>
                <a:moveTo>
                  <a:pt x="5780659" y="3037523"/>
                </a:moveTo>
                <a:cubicBezTo>
                  <a:pt x="5759895" y="3013266"/>
                  <a:pt x="5721795" y="2995930"/>
                  <a:pt x="5704459" y="2992501"/>
                </a:cubicBezTo>
                <a:cubicBezTo>
                  <a:pt x="5728716" y="2999423"/>
                  <a:pt x="5763324" y="3009837"/>
                  <a:pt x="5780659" y="3037523"/>
                </a:cubicBezTo>
                <a:close/>
                <a:moveTo>
                  <a:pt x="5423916" y="3037523"/>
                </a:moveTo>
                <a:cubicBezTo>
                  <a:pt x="5434330" y="3037523"/>
                  <a:pt x="5437759" y="3023680"/>
                  <a:pt x="5448174" y="3020187"/>
                </a:cubicBezTo>
                <a:cubicBezTo>
                  <a:pt x="5455095" y="3013266"/>
                  <a:pt x="5475859" y="3009837"/>
                  <a:pt x="5486274" y="3009837"/>
                </a:cubicBezTo>
                <a:cubicBezTo>
                  <a:pt x="5517451" y="3009837"/>
                  <a:pt x="5541709" y="3041015"/>
                  <a:pt x="5565902" y="3058287"/>
                </a:cubicBezTo>
                <a:cubicBezTo>
                  <a:pt x="5572887" y="3044444"/>
                  <a:pt x="5600574" y="3034030"/>
                  <a:pt x="5607495" y="3034030"/>
                </a:cubicBezTo>
                <a:cubicBezTo>
                  <a:pt x="5669851" y="3034030"/>
                  <a:pt x="5690616" y="3082544"/>
                  <a:pt x="5711381" y="3082544"/>
                </a:cubicBezTo>
                <a:cubicBezTo>
                  <a:pt x="5721795" y="3082544"/>
                  <a:pt x="5735637" y="3075623"/>
                  <a:pt x="5746051" y="3075623"/>
                </a:cubicBezTo>
                <a:cubicBezTo>
                  <a:pt x="5784151" y="3075623"/>
                  <a:pt x="5794502" y="3103309"/>
                  <a:pt x="5794502" y="3127566"/>
                </a:cubicBezTo>
                <a:cubicBezTo>
                  <a:pt x="5794502" y="3151823"/>
                  <a:pt x="5791074" y="3169158"/>
                  <a:pt x="5773737" y="3193351"/>
                </a:cubicBezTo>
                <a:cubicBezTo>
                  <a:pt x="5759895" y="3172587"/>
                  <a:pt x="5746051" y="3144901"/>
                  <a:pt x="5735637" y="3120644"/>
                </a:cubicBezTo>
                <a:cubicBezTo>
                  <a:pt x="5732209" y="3124137"/>
                  <a:pt x="5732209" y="3120644"/>
                  <a:pt x="5732209" y="3127566"/>
                </a:cubicBezTo>
                <a:cubicBezTo>
                  <a:pt x="5732209" y="3137980"/>
                  <a:pt x="5742559" y="3176080"/>
                  <a:pt x="5752974" y="3196844"/>
                </a:cubicBezTo>
                <a:cubicBezTo>
                  <a:pt x="5621337" y="3165666"/>
                  <a:pt x="5472430" y="3144901"/>
                  <a:pt x="5358130" y="2992501"/>
                </a:cubicBezTo>
                <a:cubicBezTo>
                  <a:pt x="5382387" y="2999423"/>
                  <a:pt x="5423916" y="3037523"/>
                  <a:pt x="5423916" y="3037523"/>
                </a:cubicBezTo>
                <a:close/>
                <a:moveTo>
                  <a:pt x="4073144" y="3047937"/>
                </a:moveTo>
                <a:cubicBezTo>
                  <a:pt x="3990023" y="3120644"/>
                  <a:pt x="3879215" y="3176080"/>
                  <a:pt x="3792601" y="3176080"/>
                </a:cubicBezTo>
                <a:cubicBezTo>
                  <a:pt x="3723322" y="3176080"/>
                  <a:pt x="3577844" y="3158744"/>
                  <a:pt x="3560572" y="3089466"/>
                </a:cubicBezTo>
                <a:cubicBezTo>
                  <a:pt x="3584765" y="3092958"/>
                  <a:pt x="3622865" y="3106801"/>
                  <a:pt x="3633280" y="3106801"/>
                </a:cubicBezTo>
                <a:cubicBezTo>
                  <a:pt x="3640201" y="3106801"/>
                  <a:pt x="3678301" y="3082544"/>
                  <a:pt x="3688715" y="3082544"/>
                </a:cubicBezTo>
                <a:cubicBezTo>
                  <a:pt x="3695637" y="3082544"/>
                  <a:pt x="3730244" y="3089466"/>
                  <a:pt x="3751008" y="3099880"/>
                </a:cubicBezTo>
                <a:cubicBezTo>
                  <a:pt x="3764915" y="3110230"/>
                  <a:pt x="3775265" y="3127566"/>
                  <a:pt x="3789108" y="3137980"/>
                </a:cubicBezTo>
                <a:cubicBezTo>
                  <a:pt x="3796030" y="3131058"/>
                  <a:pt x="3803015" y="3110230"/>
                  <a:pt x="3803015" y="3106801"/>
                </a:cubicBezTo>
                <a:cubicBezTo>
                  <a:pt x="3809937" y="3061780"/>
                  <a:pt x="3903409" y="3072130"/>
                  <a:pt x="3903409" y="3044444"/>
                </a:cubicBezTo>
                <a:cubicBezTo>
                  <a:pt x="3903409" y="3034030"/>
                  <a:pt x="3899980" y="3034030"/>
                  <a:pt x="3896487" y="3027109"/>
                </a:cubicBezTo>
                <a:lnTo>
                  <a:pt x="3899980" y="2982087"/>
                </a:lnTo>
                <a:cubicBezTo>
                  <a:pt x="3951923" y="3034030"/>
                  <a:pt x="4014280" y="3037523"/>
                  <a:pt x="4073144" y="3047937"/>
                </a:cubicBezTo>
                <a:close/>
                <a:moveTo>
                  <a:pt x="5361559" y="3234944"/>
                </a:moveTo>
                <a:cubicBezTo>
                  <a:pt x="5302695" y="3210687"/>
                  <a:pt x="5209159" y="3096387"/>
                  <a:pt x="5209159" y="3037523"/>
                </a:cubicBezTo>
                <a:lnTo>
                  <a:pt x="5209159" y="2964815"/>
                </a:lnTo>
                <a:cubicBezTo>
                  <a:pt x="5212651" y="3051366"/>
                  <a:pt x="5257674" y="3165666"/>
                  <a:pt x="5361559" y="3234944"/>
                </a:cubicBezTo>
                <a:close/>
                <a:moveTo>
                  <a:pt x="2507615" y="3092958"/>
                </a:moveTo>
                <a:cubicBezTo>
                  <a:pt x="2545715" y="3092958"/>
                  <a:pt x="2566480" y="3079051"/>
                  <a:pt x="2611501" y="3051366"/>
                </a:cubicBezTo>
                <a:cubicBezTo>
                  <a:pt x="2608072" y="3058287"/>
                  <a:pt x="2604580" y="3068701"/>
                  <a:pt x="2601151" y="3075623"/>
                </a:cubicBezTo>
                <a:cubicBezTo>
                  <a:pt x="2594229" y="3079051"/>
                  <a:pt x="2583815" y="3079051"/>
                  <a:pt x="2573464" y="3082544"/>
                </a:cubicBezTo>
                <a:cubicBezTo>
                  <a:pt x="2580386" y="3086037"/>
                  <a:pt x="2590737" y="3089466"/>
                  <a:pt x="2601151" y="3092958"/>
                </a:cubicBezTo>
                <a:cubicBezTo>
                  <a:pt x="2597658" y="3103309"/>
                  <a:pt x="2597658" y="3113723"/>
                  <a:pt x="2597658" y="3120644"/>
                </a:cubicBezTo>
                <a:cubicBezTo>
                  <a:pt x="2597658" y="3193351"/>
                  <a:pt x="2621915" y="3328480"/>
                  <a:pt x="2656586" y="3390773"/>
                </a:cubicBezTo>
                <a:cubicBezTo>
                  <a:pt x="2673858" y="3415030"/>
                  <a:pt x="2677351" y="3446209"/>
                  <a:pt x="2691194" y="3473895"/>
                </a:cubicBezTo>
                <a:cubicBezTo>
                  <a:pt x="2705037" y="3498151"/>
                  <a:pt x="2722372" y="3522409"/>
                  <a:pt x="2732786" y="3550095"/>
                </a:cubicBezTo>
                <a:cubicBezTo>
                  <a:pt x="2736215" y="3553587"/>
                  <a:pt x="2736215" y="3567430"/>
                  <a:pt x="2736215" y="3577844"/>
                </a:cubicBezTo>
                <a:cubicBezTo>
                  <a:pt x="2736215" y="3584766"/>
                  <a:pt x="2732786" y="3609023"/>
                  <a:pt x="2732786" y="3622866"/>
                </a:cubicBezTo>
                <a:cubicBezTo>
                  <a:pt x="2729294" y="3622866"/>
                  <a:pt x="2725801" y="3619373"/>
                  <a:pt x="2722372" y="3619373"/>
                </a:cubicBezTo>
                <a:cubicBezTo>
                  <a:pt x="2718880" y="3629787"/>
                  <a:pt x="2722372" y="3643630"/>
                  <a:pt x="2718880" y="3654044"/>
                </a:cubicBezTo>
                <a:cubicBezTo>
                  <a:pt x="2705037" y="3692144"/>
                  <a:pt x="2663508" y="3754501"/>
                  <a:pt x="2628837" y="3754501"/>
                </a:cubicBezTo>
                <a:cubicBezTo>
                  <a:pt x="2618486" y="3754501"/>
                  <a:pt x="2594229" y="3740595"/>
                  <a:pt x="2583815" y="3740595"/>
                </a:cubicBezTo>
                <a:cubicBezTo>
                  <a:pt x="2542286" y="3740595"/>
                  <a:pt x="2535364" y="3865309"/>
                  <a:pt x="2417572" y="3865309"/>
                </a:cubicBezTo>
                <a:cubicBezTo>
                  <a:pt x="2358708" y="3865309"/>
                  <a:pt x="2292858" y="3844544"/>
                  <a:pt x="2240915" y="3802951"/>
                </a:cubicBezTo>
                <a:cubicBezTo>
                  <a:pt x="2206308" y="3778695"/>
                  <a:pt x="2185543" y="3737166"/>
                  <a:pt x="2154364" y="3702495"/>
                </a:cubicBezTo>
                <a:cubicBezTo>
                  <a:pt x="2161286" y="3699066"/>
                  <a:pt x="2171637" y="3699066"/>
                  <a:pt x="2178558" y="3695573"/>
                </a:cubicBezTo>
                <a:cubicBezTo>
                  <a:pt x="2171637" y="3692144"/>
                  <a:pt x="2161286" y="3692144"/>
                  <a:pt x="2147443" y="3692144"/>
                </a:cubicBezTo>
                <a:cubicBezTo>
                  <a:pt x="2147443" y="3688651"/>
                  <a:pt x="2143951" y="3685223"/>
                  <a:pt x="2140521" y="3681730"/>
                </a:cubicBezTo>
                <a:cubicBezTo>
                  <a:pt x="2175129" y="3664395"/>
                  <a:pt x="2188972" y="3629787"/>
                  <a:pt x="2188972" y="3605530"/>
                </a:cubicBezTo>
                <a:cubicBezTo>
                  <a:pt x="2188972" y="3546666"/>
                  <a:pt x="2137029" y="3511995"/>
                  <a:pt x="2088515" y="3446209"/>
                </a:cubicBezTo>
                <a:lnTo>
                  <a:pt x="2088515" y="3435858"/>
                </a:lnTo>
                <a:cubicBezTo>
                  <a:pt x="2123186" y="3418523"/>
                  <a:pt x="2143951" y="3411601"/>
                  <a:pt x="2143951" y="3376930"/>
                </a:cubicBezTo>
                <a:cubicBezTo>
                  <a:pt x="2143951" y="3335401"/>
                  <a:pt x="2105851" y="3321558"/>
                  <a:pt x="2064321" y="3297301"/>
                </a:cubicBezTo>
                <a:cubicBezTo>
                  <a:pt x="2040064" y="3286887"/>
                  <a:pt x="1995043" y="3183001"/>
                  <a:pt x="1995043" y="3176080"/>
                </a:cubicBezTo>
                <a:cubicBezTo>
                  <a:pt x="1995043" y="3165666"/>
                  <a:pt x="2064321" y="3106801"/>
                  <a:pt x="2095437" y="3068701"/>
                </a:cubicBezTo>
                <a:cubicBezTo>
                  <a:pt x="2123186" y="3037523"/>
                  <a:pt x="2182051" y="2975166"/>
                  <a:pt x="2192464" y="2975166"/>
                </a:cubicBezTo>
                <a:cubicBezTo>
                  <a:pt x="2199386" y="2975166"/>
                  <a:pt x="2209737" y="2982087"/>
                  <a:pt x="2216658" y="2982087"/>
                </a:cubicBezTo>
                <a:cubicBezTo>
                  <a:pt x="2227072" y="2985580"/>
                  <a:pt x="2254758" y="2989009"/>
                  <a:pt x="2265172" y="2989009"/>
                </a:cubicBezTo>
                <a:cubicBezTo>
                  <a:pt x="2310194" y="2989009"/>
                  <a:pt x="2310194" y="2985580"/>
                  <a:pt x="2372551" y="2964815"/>
                </a:cubicBezTo>
                <a:cubicBezTo>
                  <a:pt x="2379472" y="3037523"/>
                  <a:pt x="2441829" y="3092958"/>
                  <a:pt x="2507615" y="3092958"/>
                </a:cubicBezTo>
                <a:close/>
                <a:moveTo>
                  <a:pt x="5929630" y="3058287"/>
                </a:moveTo>
                <a:cubicBezTo>
                  <a:pt x="5863781" y="2985580"/>
                  <a:pt x="5770309" y="2923223"/>
                  <a:pt x="5701030" y="2919730"/>
                </a:cubicBezTo>
                <a:cubicBezTo>
                  <a:pt x="5707951" y="2919730"/>
                  <a:pt x="5714874" y="2916301"/>
                  <a:pt x="5725224" y="2916301"/>
                </a:cubicBezTo>
                <a:cubicBezTo>
                  <a:pt x="5777230" y="2916301"/>
                  <a:pt x="5894959" y="3009837"/>
                  <a:pt x="5929630" y="3058287"/>
                </a:cubicBezTo>
                <a:close/>
                <a:moveTo>
                  <a:pt x="4183951" y="2971737"/>
                </a:moveTo>
                <a:cubicBezTo>
                  <a:pt x="4190873" y="2971737"/>
                  <a:pt x="4239387" y="2947480"/>
                  <a:pt x="4249801" y="2947480"/>
                </a:cubicBezTo>
                <a:cubicBezTo>
                  <a:pt x="4256723" y="2947480"/>
                  <a:pt x="4371023" y="2989009"/>
                  <a:pt x="4381374" y="2989009"/>
                </a:cubicBezTo>
                <a:cubicBezTo>
                  <a:pt x="4395280" y="2989009"/>
                  <a:pt x="4429887" y="2968244"/>
                  <a:pt x="4443730" y="2961323"/>
                </a:cubicBezTo>
                <a:cubicBezTo>
                  <a:pt x="4450651" y="2954401"/>
                  <a:pt x="4467987" y="2950909"/>
                  <a:pt x="4481830" y="2947480"/>
                </a:cubicBezTo>
                <a:cubicBezTo>
                  <a:pt x="4516501" y="2937066"/>
                  <a:pt x="4558030" y="2947480"/>
                  <a:pt x="4596130" y="2930144"/>
                </a:cubicBezTo>
                <a:cubicBezTo>
                  <a:pt x="4447223" y="2995930"/>
                  <a:pt x="4298251" y="3027109"/>
                  <a:pt x="4149344" y="3027109"/>
                </a:cubicBezTo>
                <a:cubicBezTo>
                  <a:pt x="4073144" y="3027109"/>
                  <a:pt x="3979609" y="3020187"/>
                  <a:pt x="3906901" y="2971737"/>
                </a:cubicBezTo>
                <a:cubicBezTo>
                  <a:pt x="3913823" y="2968244"/>
                  <a:pt x="3927665" y="2961323"/>
                  <a:pt x="3938080" y="2957830"/>
                </a:cubicBezTo>
                <a:cubicBezTo>
                  <a:pt x="3969258" y="2943987"/>
                  <a:pt x="4000436" y="2926715"/>
                  <a:pt x="4031551" y="2905887"/>
                </a:cubicBezTo>
                <a:lnTo>
                  <a:pt x="4059301" y="2905887"/>
                </a:lnTo>
                <a:cubicBezTo>
                  <a:pt x="4145851" y="2905887"/>
                  <a:pt x="4156265" y="2971737"/>
                  <a:pt x="4183951" y="2971737"/>
                </a:cubicBezTo>
                <a:close/>
                <a:moveTo>
                  <a:pt x="4880166" y="2975166"/>
                </a:moveTo>
                <a:cubicBezTo>
                  <a:pt x="4894009" y="2975166"/>
                  <a:pt x="4914774" y="2971737"/>
                  <a:pt x="4932109" y="2957830"/>
                </a:cubicBezTo>
                <a:cubicBezTo>
                  <a:pt x="4994466" y="3068701"/>
                  <a:pt x="5004816" y="2992501"/>
                  <a:pt x="5004816" y="3079051"/>
                </a:cubicBezTo>
                <a:cubicBezTo>
                  <a:pt x="5004816" y="3086037"/>
                  <a:pt x="5001387" y="3103309"/>
                  <a:pt x="5001387" y="3193351"/>
                </a:cubicBezTo>
                <a:cubicBezTo>
                  <a:pt x="4980623" y="3200337"/>
                  <a:pt x="4942523" y="3214180"/>
                  <a:pt x="4932109" y="3214180"/>
                </a:cubicBezTo>
                <a:cubicBezTo>
                  <a:pt x="4925187" y="3214180"/>
                  <a:pt x="4894009" y="3203766"/>
                  <a:pt x="4883595" y="3203766"/>
                </a:cubicBezTo>
                <a:cubicBezTo>
                  <a:pt x="4862830" y="3203766"/>
                  <a:pt x="4848987" y="3217609"/>
                  <a:pt x="4848987" y="3234944"/>
                </a:cubicBezTo>
                <a:cubicBezTo>
                  <a:pt x="4848987" y="3245358"/>
                  <a:pt x="4855909" y="3255709"/>
                  <a:pt x="4855909" y="3262630"/>
                </a:cubicBezTo>
                <a:cubicBezTo>
                  <a:pt x="4817809" y="3269551"/>
                  <a:pt x="4710430" y="3259201"/>
                  <a:pt x="4734687" y="3338830"/>
                </a:cubicBezTo>
                <a:cubicBezTo>
                  <a:pt x="4731195" y="3338830"/>
                  <a:pt x="4724274" y="3335401"/>
                  <a:pt x="4720844" y="3331909"/>
                </a:cubicBezTo>
                <a:cubicBezTo>
                  <a:pt x="4717351" y="3335401"/>
                  <a:pt x="4720844" y="3338830"/>
                  <a:pt x="4720844" y="3342323"/>
                </a:cubicBezTo>
                <a:cubicBezTo>
                  <a:pt x="4700016" y="3342323"/>
                  <a:pt x="4661916" y="3349244"/>
                  <a:pt x="4651566" y="3349244"/>
                </a:cubicBezTo>
                <a:cubicBezTo>
                  <a:pt x="4606544" y="3349244"/>
                  <a:pt x="4530344" y="3300730"/>
                  <a:pt x="4530344" y="3252280"/>
                </a:cubicBezTo>
                <a:cubicBezTo>
                  <a:pt x="4530344" y="3241866"/>
                  <a:pt x="4537266" y="3210687"/>
                  <a:pt x="4537266" y="3200337"/>
                </a:cubicBezTo>
                <a:cubicBezTo>
                  <a:pt x="4537266" y="3158744"/>
                  <a:pt x="4502595" y="3189923"/>
                  <a:pt x="4502595" y="3148330"/>
                </a:cubicBezTo>
                <a:cubicBezTo>
                  <a:pt x="4502595" y="3141409"/>
                  <a:pt x="4506087" y="3134487"/>
                  <a:pt x="4506087" y="3127566"/>
                </a:cubicBezTo>
                <a:cubicBezTo>
                  <a:pt x="4509580" y="3117151"/>
                  <a:pt x="4506087" y="3103309"/>
                  <a:pt x="4513009" y="3096387"/>
                </a:cubicBezTo>
                <a:cubicBezTo>
                  <a:pt x="4513009" y="3089466"/>
                  <a:pt x="4519930" y="3089466"/>
                  <a:pt x="4523423" y="3082544"/>
                </a:cubicBezTo>
                <a:cubicBezTo>
                  <a:pt x="4526851" y="3079051"/>
                  <a:pt x="4526851" y="3072130"/>
                  <a:pt x="4526851" y="3068701"/>
                </a:cubicBezTo>
                <a:cubicBezTo>
                  <a:pt x="4533774" y="3061780"/>
                  <a:pt x="4537266" y="3051366"/>
                  <a:pt x="4547680" y="3047937"/>
                </a:cubicBezTo>
                <a:cubicBezTo>
                  <a:pt x="4561523" y="3037523"/>
                  <a:pt x="4582287" y="3037523"/>
                  <a:pt x="4599623" y="3030601"/>
                </a:cubicBezTo>
                <a:cubicBezTo>
                  <a:pt x="4630801" y="3020187"/>
                  <a:pt x="4661916" y="3006344"/>
                  <a:pt x="4693095" y="2992501"/>
                </a:cubicBezTo>
                <a:cubicBezTo>
                  <a:pt x="4717351" y="2978658"/>
                  <a:pt x="4762374" y="2940558"/>
                  <a:pt x="4790123" y="2916301"/>
                </a:cubicBezTo>
                <a:cubicBezTo>
                  <a:pt x="4790123" y="2916301"/>
                  <a:pt x="4793551" y="2916301"/>
                  <a:pt x="4797044" y="2919730"/>
                </a:cubicBezTo>
                <a:cubicBezTo>
                  <a:pt x="4797044" y="2912809"/>
                  <a:pt x="4800474" y="2902458"/>
                  <a:pt x="4800474" y="2895537"/>
                </a:cubicBezTo>
                <a:cubicBezTo>
                  <a:pt x="4810887" y="2950909"/>
                  <a:pt x="4838574" y="2975166"/>
                  <a:pt x="4880166" y="2975166"/>
                </a:cubicBezTo>
                <a:close/>
                <a:moveTo>
                  <a:pt x="5728716" y="2867787"/>
                </a:moveTo>
                <a:cubicBezTo>
                  <a:pt x="5756402" y="2874709"/>
                  <a:pt x="5784151" y="2881630"/>
                  <a:pt x="5811837" y="2895537"/>
                </a:cubicBezTo>
                <a:cubicBezTo>
                  <a:pt x="5780659" y="2885123"/>
                  <a:pt x="5746051" y="2878201"/>
                  <a:pt x="5711381" y="2867787"/>
                </a:cubicBezTo>
                <a:lnTo>
                  <a:pt x="5728716" y="2867787"/>
                </a:lnTo>
                <a:close/>
                <a:moveTo>
                  <a:pt x="4776216" y="2905887"/>
                </a:moveTo>
                <a:cubicBezTo>
                  <a:pt x="4710430" y="2982087"/>
                  <a:pt x="4616895" y="2999423"/>
                  <a:pt x="4547680" y="3023680"/>
                </a:cubicBezTo>
                <a:cubicBezTo>
                  <a:pt x="4526851" y="3030601"/>
                  <a:pt x="4506087" y="3068701"/>
                  <a:pt x="4495674" y="3079051"/>
                </a:cubicBezTo>
                <a:cubicBezTo>
                  <a:pt x="4481830" y="3089466"/>
                  <a:pt x="4464495" y="3099880"/>
                  <a:pt x="4450651" y="3106801"/>
                </a:cubicBezTo>
                <a:cubicBezTo>
                  <a:pt x="4433380" y="3113723"/>
                  <a:pt x="4416044" y="3113723"/>
                  <a:pt x="4398709" y="3120644"/>
                </a:cubicBezTo>
                <a:cubicBezTo>
                  <a:pt x="4402201" y="3110230"/>
                  <a:pt x="4405630" y="3096387"/>
                  <a:pt x="4405630" y="3086037"/>
                </a:cubicBezTo>
                <a:cubicBezTo>
                  <a:pt x="4405630" y="3079051"/>
                  <a:pt x="4398709" y="3047937"/>
                  <a:pt x="4391787" y="3030601"/>
                </a:cubicBezTo>
                <a:lnTo>
                  <a:pt x="4374451" y="3030601"/>
                </a:lnTo>
                <a:cubicBezTo>
                  <a:pt x="4371023" y="3034030"/>
                  <a:pt x="4371023" y="3030601"/>
                  <a:pt x="4371023" y="3037523"/>
                </a:cubicBezTo>
                <a:cubicBezTo>
                  <a:pt x="4371023" y="3047937"/>
                  <a:pt x="4377944" y="3072130"/>
                  <a:pt x="4377944" y="3079051"/>
                </a:cubicBezTo>
                <a:cubicBezTo>
                  <a:pt x="4377944" y="3089466"/>
                  <a:pt x="4364101" y="3137980"/>
                  <a:pt x="4364101" y="3148330"/>
                </a:cubicBezTo>
                <a:cubicBezTo>
                  <a:pt x="4364101" y="3179509"/>
                  <a:pt x="4398709" y="3179509"/>
                  <a:pt x="4422966" y="3200337"/>
                </a:cubicBezTo>
                <a:cubicBezTo>
                  <a:pt x="4426395" y="3217609"/>
                  <a:pt x="4429887" y="3241866"/>
                  <a:pt x="4429887" y="3252280"/>
                </a:cubicBezTo>
                <a:cubicBezTo>
                  <a:pt x="4429887" y="3273044"/>
                  <a:pt x="4398709" y="3276473"/>
                  <a:pt x="4391787" y="3300730"/>
                </a:cubicBezTo>
                <a:cubicBezTo>
                  <a:pt x="4384866" y="3314573"/>
                  <a:pt x="4391787" y="3338830"/>
                  <a:pt x="4391787" y="3359658"/>
                </a:cubicBezTo>
                <a:cubicBezTo>
                  <a:pt x="4388295" y="3352673"/>
                  <a:pt x="4384866" y="3342323"/>
                  <a:pt x="4381374" y="3331909"/>
                </a:cubicBezTo>
                <a:cubicBezTo>
                  <a:pt x="4374451" y="3338830"/>
                  <a:pt x="4364101" y="3349244"/>
                  <a:pt x="4364101" y="3356166"/>
                </a:cubicBezTo>
                <a:cubicBezTo>
                  <a:pt x="4364101" y="3366580"/>
                  <a:pt x="4388295" y="3394266"/>
                  <a:pt x="4388295" y="3411601"/>
                </a:cubicBezTo>
                <a:cubicBezTo>
                  <a:pt x="4388295" y="3446209"/>
                  <a:pt x="4360609" y="3439287"/>
                  <a:pt x="4339844" y="3456623"/>
                </a:cubicBezTo>
                <a:cubicBezTo>
                  <a:pt x="4329430" y="3463544"/>
                  <a:pt x="4329430" y="3480880"/>
                  <a:pt x="4322509" y="3487801"/>
                </a:cubicBezTo>
                <a:cubicBezTo>
                  <a:pt x="4294823" y="3511995"/>
                  <a:pt x="4246309" y="3508566"/>
                  <a:pt x="4218623" y="3505073"/>
                </a:cubicBezTo>
                <a:cubicBezTo>
                  <a:pt x="4215130" y="3508566"/>
                  <a:pt x="4215130" y="3505073"/>
                  <a:pt x="4215130" y="3515487"/>
                </a:cubicBezTo>
                <a:cubicBezTo>
                  <a:pt x="4215130" y="3522409"/>
                  <a:pt x="4222051" y="3529330"/>
                  <a:pt x="4228974" y="3532823"/>
                </a:cubicBezTo>
                <a:cubicBezTo>
                  <a:pt x="4152836" y="3557080"/>
                  <a:pt x="4062730" y="3581273"/>
                  <a:pt x="3983101" y="3581273"/>
                </a:cubicBezTo>
                <a:cubicBezTo>
                  <a:pt x="3865309" y="3581273"/>
                  <a:pt x="3754501" y="3550095"/>
                  <a:pt x="3633280" y="3463544"/>
                </a:cubicBezTo>
                <a:cubicBezTo>
                  <a:pt x="3622865" y="3456623"/>
                  <a:pt x="3570922" y="3404680"/>
                  <a:pt x="3570922" y="3394266"/>
                </a:cubicBezTo>
                <a:cubicBezTo>
                  <a:pt x="3570922" y="3387344"/>
                  <a:pt x="3595180" y="3345751"/>
                  <a:pt x="3602101" y="3321558"/>
                </a:cubicBezTo>
                <a:cubicBezTo>
                  <a:pt x="3685222" y="3387344"/>
                  <a:pt x="3841115" y="3446209"/>
                  <a:pt x="3934587" y="3446209"/>
                </a:cubicBezTo>
                <a:cubicBezTo>
                  <a:pt x="3990023" y="3446209"/>
                  <a:pt x="4066223" y="3408109"/>
                  <a:pt x="4111244" y="3356166"/>
                </a:cubicBezTo>
                <a:cubicBezTo>
                  <a:pt x="4055809" y="3397758"/>
                  <a:pt x="4000436" y="3418523"/>
                  <a:pt x="3945001" y="3418523"/>
                </a:cubicBezTo>
                <a:cubicBezTo>
                  <a:pt x="3851465" y="3418523"/>
                  <a:pt x="3685222" y="3366580"/>
                  <a:pt x="3605594" y="3304223"/>
                </a:cubicBezTo>
                <a:cubicBezTo>
                  <a:pt x="3605594" y="3290380"/>
                  <a:pt x="3605594" y="3273044"/>
                  <a:pt x="3602101" y="3255709"/>
                </a:cubicBezTo>
                <a:cubicBezTo>
                  <a:pt x="3602101" y="3248787"/>
                  <a:pt x="3591687" y="3241866"/>
                  <a:pt x="3591687" y="3234944"/>
                </a:cubicBezTo>
                <a:cubicBezTo>
                  <a:pt x="3591687" y="3224530"/>
                  <a:pt x="3602101" y="3200337"/>
                  <a:pt x="3602101" y="3183001"/>
                </a:cubicBezTo>
                <a:lnTo>
                  <a:pt x="3602101" y="3165666"/>
                </a:lnTo>
                <a:cubicBezTo>
                  <a:pt x="3664458" y="3186430"/>
                  <a:pt x="3737165" y="3210687"/>
                  <a:pt x="3806444" y="3210687"/>
                </a:cubicBezTo>
                <a:cubicBezTo>
                  <a:pt x="3920744" y="3210687"/>
                  <a:pt x="4062730" y="3110230"/>
                  <a:pt x="4125087" y="3051366"/>
                </a:cubicBezTo>
                <a:lnTo>
                  <a:pt x="4201287" y="3051366"/>
                </a:lnTo>
                <a:cubicBezTo>
                  <a:pt x="4377944" y="3030601"/>
                  <a:pt x="4561523" y="2999423"/>
                  <a:pt x="4741609" y="2864358"/>
                </a:cubicBezTo>
                <a:cubicBezTo>
                  <a:pt x="4752023" y="2874709"/>
                  <a:pt x="4762374" y="2892044"/>
                  <a:pt x="4776216" y="2905887"/>
                </a:cubicBezTo>
                <a:close/>
                <a:moveTo>
                  <a:pt x="4222051" y="2857437"/>
                </a:moveTo>
                <a:cubicBezTo>
                  <a:pt x="4183951" y="2860866"/>
                  <a:pt x="4138930" y="2850515"/>
                  <a:pt x="4100830" y="2833180"/>
                </a:cubicBezTo>
                <a:cubicBezTo>
                  <a:pt x="4135501" y="2843594"/>
                  <a:pt x="4180523" y="2857437"/>
                  <a:pt x="4222051" y="2857437"/>
                </a:cubicBezTo>
                <a:close/>
                <a:moveTo>
                  <a:pt x="4679251" y="2850515"/>
                </a:moveTo>
                <a:cubicBezTo>
                  <a:pt x="4686174" y="2850515"/>
                  <a:pt x="4717351" y="2847023"/>
                  <a:pt x="4734687" y="2843594"/>
                </a:cubicBezTo>
                <a:cubicBezTo>
                  <a:pt x="4734687" y="2843594"/>
                  <a:pt x="4734687" y="2847023"/>
                  <a:pt x="4738116" y="2850515"/>
                </a:cubicBezTo>
                <a:cubicBezTo>
                  <a:pt x="4665409" y="2905887"/>
                  <a:pt x="4585716" y="2926715"/>
                  <a:pt x="4513009" y="2926715"/>
                </a:cubicBezTo>
                <a:cubicBezTo>
                  <a:pt x="4474909" y="2926715"/>
                  <a:pt x="4422966" y="2916301"/>
                  <a:pt x="4384866" y="2885123"/>
                </a:cubicBezTo>
                <a:cubicBezTo>
                  <a:pt x="4391787" y="2878201"/>
                  <a:pt x="4405630" y="2874709"/>
                  <a:pt x="4419474" y="2867787"/>
                </a:cubicBezTo>
                <a:cubicBezTo>
                  <a:pt x="4429887" y="2860866"/>
                  <a:pt x="4429887" y="2847023"/>
                  <a:pt x="4436809" y="2840101"/>
                </a:cubicBezTo>
                <a:cubicBezTo>
                  <a:pt x="4464495" y="2808923"/>
                  <a:pt x="4478401" y="2808923"/>
                  <a:pt x="4495674" y="2808923"/>
                </a:cubicBezTo>
                <a:cubicBezTo>
                  <a:pt x="4544187" y="2808923"/>
                  <a:pt x="4582287" y="2850515"/>
                  <a:pt x="4679251" y="2850515"/>
                </a:cubicBezTo>
                <a:close/>
                <a:moveTo>
                  <a:pt x="5416995" y="2864358"/>
                </a:moveTo>
                <a:cubicBezTo>
                  <a:pt x="5413502" y="2867787"/>
                  <a:pt x="5416995" y="2867787"/>
                  <a:pt x="5406581" y="2867787"/>
                </a:cubicBezTo>
                <a:cubicBezTo>
                  <a:pt x="5382387" y="2867787"/>
                  <a:pt x="5333874" y="2808923"/>
                  <a:pt x="5330381" y="2795080"/>
                </a:cubicBezTo>
                <a:cubicBezTo>
                  <a:pt x="5347716" y="2815844"/>
                  <a:pt x="5385816" y="2860866"/>
                  <a:pt x="5416995" y="2864358"/>
                </a:cubicBezTo>
                <a:close/>
                <a:moveTo>
                  <a:pt x="1936115" y="2788158"/>
                </a:moveTo>
                <a:cubicBezTo>
                  <a:pt x="1880743" y="2874709"/>
                  <a:pt x="1749108" y="2950909"/>
                  <a:pt x="1676400" y="2950909"/>
                </a:cubicBezTo>
                <a:cubicBezTo>
                  <a:pt x="1665986" y="2950909"/>
                  <a:pt x="1648651" y="2950909"/>
                  <a:pt x="1652143" y="2933637"/>
                </a:cubicBezTo>
                <a:cubicBezTo>
                  <a:pt x="1652143" y="2937066"/>
                  <a:pt x="1655572" y="2947480"/>
                  <a:pt x="1665986" y="2947480"/>
                </a:cubicBezTo>
                <a:cubicBezTo>
                  <a:pt x="1745678" y="2947480"/>
                  <a:pt x="1905000" y="2833180"/>
                  <a:pt x="1970786" y="2746566"/>
                </a:cubicBezTo>
                <a:cubicBezTo>
                  <a:pt x="1960372" y="2760409"/>
                  <a:pt x="1946529" y="2770823"/>
                  <a:pt x="1936115" y="2788158"/>
                </a:cubicBezTo>
                <a:close/>
                <a:moveTo>
                  <a:pt x="5008309" y="2836609"/>
                </a:moveTo>
                <a:cubicBezTo>
                  <a:pt x="4977130" y="2833180"/>
                  <a:pt x="4907851" y="2774315"/>
                  <a:pt x="4907851" y="2739644"/>
                </a:cubicBezTo>
                <a:cubicBezTo>
                  <a:pt x="4918266" y="2763901"/>
                  <a:pt x="4973637" y="2822766"/>
                  <a:pt x="5008309" y="2836609"/>
                </a:cubicBezTo>
                <a:close/>
                <a:moveTo>
                  <a:pt x="3193415" y="2777744"/>
                </a:moveTo>
                <a:cubicBezTo>
                  <a:pt x="3203765" y="2777744"/>
                  <a:pt x="3245358" y="2774315"/>
                  <a:pt x="3269615" y="2770823"/>
                </a:cubicBezTo>
                <a:cubicBezTo>
                  <a:pt x="3279965" y="2770823"/>
                  <a:pt x="3304222" y="2763901"/>
                  <a:pt x="3311144" y="2763901"/>
                </a:cubicBezTo>
                <a:cubicBezTo>
                  <a:pt x="3321558" y="2763901"/>
                  <a:pt x="3366580" y="2791587"/>
                  <a:pt x="3397758" y="2798509"/>
                </a:cubicBezTo>
                <a:cubicBezTo>
                  <a:pt x="3480880" y="2826258"/>
                  <a:pt x="3518980" y="2826258"/>
                  <a:pt x="3591687" y="2826258"/>
                </a:cubicBezTo>
                <a:cubicBezTo>
                  <a:pt x="3602101" y="2826258"/>
                  <a:pt x="3688715" y="2822766"/>
                  <a:pt x="3733737" y="2815844"/>
                </a:cubicBezTo>
                <a:cubicBezTo>
                  <a:pt x="3737165" y="2833180"/>
                  <a:pt x="3775265" y="2864358"/>
                  <a:pt x="3792601" y="2857437"/>
                </a:cubicBezTo>
                <a:cubicBezTo>
                  <a:pt x="3785680" y="2871280"/>
                  <a:pt x="3782187" y="2888615"/>
                  <a:pt x="3782187" y="2898966"/>
                </a:cubicBezTo>
                <a:cubicBezTo>
                  <a:pt x="3782187" y="2905887"/>
                  <a:pt x="3789108" y="2923223"/>
                  <a:pt x="3796030" y="2937066"/>
                </a:cubicBezTo>
                <a:lnTo>
                  <a:pt x="3730244" y="2937066"/>
                </a:lnTo>
                <a:cubicBezTo>
                  <a:pt x="3636708" y="2926715"/>
                  <a:pt x="3539744" y="2919730"/>
                  <a:pt x="3439287" y="2874709"/>
                </a:cubicBezTo>
                <a:cubicBezTo>
                  <a:pt x="3487801" y="2926715"/>
                  <a:pt x="3650615" y="2947480"/>
                  <a:pt x="3726815" y="2947480"/>
                </a:cubicBezTo>
                <a:cubicBezTo>
                  <a:pt x="3733737" y="2947480"/>
                  <a:pt x="3792601" y="2940558"/>
                  <a:pt x="3799522" y="2940558"/>
                </a:cubicBezTo>
                <a:cubicBezTo>
                  <a:pt x="3806444" y="2940558"/>
                  <a:pt x="3841115" y="2968244"/>
                  <a:pt x="3872230" y="2968244"/>
                </a:cubicBezTo>
                <a:cubicBezTo>
                  <a:pt x="3865309" y="2989009"/>
                  <a:pt x="3865309" y="3013266"/>
                  <a:pt x="3865309" y="3034030"/>
                </a:cubicBezTo>
                <a:cubicBezTo>
                  <a:pt x="3841115" y="3041015"/>
                  <a:pt x="3799522" y="3051366"/>
                  <a:pt x="3778758" y="3086037"/>
                </a:cubicBezTo>
                <a:cubicBezTo>
                  <a:pt x="3771837" y="3082544"/>
                  <a:pt x="3705987" y="3054858"/>
                  <a:pt x="3688715" y="3054858"/>
                </a:cubicBezTo>
                <a:cubicBezTo>
                  <a:pt x="3678301" y="3054858"/>
                  <a:pt x="3633280" y="3079051"/>
                  <a:pt x="3633280" y="3079051"/>
                </a:cubicBezTo>
                <a:cubicBezTo>
                  <a:pt x="3626358" y="3079051"/>
                  <a:pt x="3609022" y="3068701"/>
                  <a:pt x="3595180" y="3065209"/>
                </a:cubicBezTo>
                <a:cubicBezTo>
                  <a:pt x="3574415" y="3058287"/>
                  <a:pt x="3553587" y="3061780"/>
                  <a:pt x="3532822" y="3058287"/>
                </a:cubicBezTo>
                <a:cubicBezTo>
                  <a:pt x="3529394" y="3054858"/>
                  <a:pt x="3512058" y="3047937"/>
                  <a:pt x="3508565" y="3037523"/>
                </a:cubicBezTo>
                <a:cubicBezTo>
                  <a:pt x="3501644" y="3023680"/>
                  <a:pt x="3505137" y="3006344"/>
                  <a:pt x="3498215" y="2989009"/>
                </a:cubicBezTo>
                <a:cubicBezTo>
                  <a:pt x="3477387" y="2940558"/>
                  <a:pt x="3418522" y="2916301"/>
                  <a:pt x="3387344" y="2888615"/>
                </a:cubicBezTo>
                <a:cubicBezTo>
                  <a:pt x="3338894" y="2850515"/>
                  <a:pt x="3279965" y="2763901"/>
                  <a:pt x="3224594" y="2784666"/>
                </a:cubicBezTo>
                <a:cubicBezTo>
                  <a:pt x="3224594" y="2784666"/>
                  <a:pt x="3217672" y="2777744"/>
                  <a:pt x="3217672" y="2784666"/>
                </a:cubicBezTo>
                <a:cubicBezTo>
                  <a:pt x="3217672" y="2812415"/>
                  <a:pt x="3252280" y="2812415"/>
                  <a:pt x="3262694" y="2815844"/>
                </a:cubicBezTo>
                <a:cubicBezTo>
                  <a:pt x="3290380" y="2826258"/>
                  <a:pt x="3335401" y="2885123"/>
                  <a:pt x="3363151" y="2905887"/>
                </a:cubicBezTo>
                <a:cubicBezTo>
                  <a:pt x="3397758" y="2933637"/>
                  <a:pt x="3467037" y="2957830"/>
                  <a:pt x="3477387" y="3013266"/>
                </a:cubicBezTo>
                <a:cubicBezTo>
                  <a:pt x="3480880" y="3020187"/>
                  <a:pt x="3473958" y="3037523"/>
                  <a:pt x="3480880" y="3047937"/>
                </a:cubicBezTo>
                <a:cubicBezTo>
                  <a:pt x="3501644" y="3082544"/>
                  <a:pt x="3494722" y="3054858"/>
                  <a:pt x="3505137" y="3089466"/>
                </a:cubicBezTo>
                <a:cubicBezTo>
                  <a:pt x="3536315" y="3113723"/>
                  <a:pt x="3574415" y="3144901"/>
                  <a:pt x="3574415" y="3186430"/>
                </a:cubicBezTo>
                <a:cubicBezTo>
                  <a:pt x="3574415" y="3193351"/>
                  <a:pt x="3560572" y="3231451"/>
                  <a:pt x="3560572" y="3238437"/>
                </a:cubicBezTo>
                <a:cubicBezTo>
                  <a:pt x="3560572" y="3248787"/>
                  <a:pt x="3567494" y="3252280"/>
                  <a:pt x="3570922" y="3262630"/>
                </a:cubicBezTo>
                <a:cubicBezTo>
                  <a:pt x="3574415" y="3266123"/>
                  <a:pt x="3574415" y="3276473"/>
                  <a:pt x="3574415" y="3283458"/>
                </a:cubicBezTo>
                <a:cubicBezTo>
                  <a:pt x="3574415" y="3335401"/>
                  <a:pt x="3550158" y="3394266"/>
                  <a:pt x="3491294" y="3394266"/>
                </a:cubicBezTo>
                <a:cubicBezTo>
                  <a:pt x="3480880" y="3394266"/>
                  <a:pt x="3442780" y="3383851"/>
                  <a:pt x="3435858" y="3383851"/>
                </a:cubicBezTo>
                <a:cubicBezTo>
                  <a:pt x="3425444" y="3383851"/>
                  <a:pt x="3418522" y="3390773"/>
                  <a:pt x="3418522" y="3401187"/>
                </a:cubicBezTo>
                <a:cubicBezTo>
                  <a:pt x="3418522" y="3428873"/>
                  <a:pt x="3484372" y="3418523"/>
                  <a:pt x="3484372" y="3477387"/>
                </a:cubicBezTo>
                <a:cubicBezTo>
                  <a:pt x="3484372" y="3508566"/>
                  <a:pt x="3453194" y="3577844"/>
                  <a:pt x="3411601" y="3577844"/>
                </a:cubicBezTo>
                <a:cubicBezTo>
                  <a:pt x="3401187" y="3577844"/>
                  <a:pt x="3380422" y="3570923"/>
                  <a:pt x="3373501" y="3570923"/>
                </a:cubicBezTo>
                <a:cubicBezTo>
                  <a:pt x="3359658" y="3570923"/>
                  <a:pt x="3356165" y="3574351"/>
                  <a:pt x="3356165" y="3584766"/>
                </a:cubicBezTo>
                <a:cubicBezTo>
                  <a:pt x="3356165" y="3595180"/>
                  <a:pt x="3363151" y="3605530"/>
                  <a:pt x="3363151" y="3615944"/>
                </a:cubicBezTo>
                <a:cubicBezTo>
                  <a:pt x="3363151" y="3647123"/>
                  <a:pt x="3342322" y="3716401"/>
                  <a:pt x="3286951" y="3716401"/>
                </a:cubicBezTo>
                <a:cubicBezTo>
                  <a:pt x="3241865" y="3716401"/>
                  <a:pt x="3189922" y="3695573"/>
                  <a:pt x="3158744" y="3640201"/>
                </a:cubicBezTo>
                <a:cubicBezTo>
                  <a:pt x="3186494" y="3633280"/>
                  <a:pt x="3196844" y="3609023"/>
                  <a:pt x="3196844" y="3595180"/>
                </a:cubicBezTo>
                <a:cubicBezTo>
                  <a:pt x="3196844" y="3584766"/>
                  <a:pt x="3148394" y="3494723"/>
                  <a:pt x="3148394" y="3484309"/>
                </a:cubicBezTo>
                <a:cubicBezTo>
                  <a:pt x="3148394" y="3477387"/>
                  <a:pt x="3158744" y="3463544"/>
                  <a:pt x="3162237" y="3453130"/>
                </a:cubicBezTo>
                <a:lnTo>
                  <a:pt x="3162237" y="3387344"/>
                </a:lnTo>
                <a:cubicBezTo>
                  <a:pt x="3162237" y="3321558"/>
                  <a:pt x="3068701" y="3245358"/>
                  <a:pt x="3006344" y="3234944"/>
                </a:cubicBezTo>
                <a:cubicBezTo>
                  <a:pt x="2992501" y="3234944"/>
                  <a:pt x="2985580" y="3224530"/>
                  <a:pt x="2975229" y="3221101"/>
                </a:cubicBezTo>
                <a:cubicBezTo>
                  <a:pt x="2912872" y="3196844"/>
                  <a:pt x="2833180" y="3141409"/>
                  <a:pt x="2774315" y="3072130"/>
                </a:cubicBezTo>
                <a:cubicBezTo>
                  <a:pt x="2798572" y="3058287"/>
                  <a:pt x="2826258" y="3047937"/>
                  <a:pt x="2854008" y="3027109"/>
                </a:cubicBezTo>
                <a:cubicBezTo>
                  <a:pt x="2888615" y="2999423"/>
                  <a:pt x="2902458" y="2961323"/>
                  <a:pt x="2923222" y="2940558"/>
                </a:cubicBezTo>
                <a:cubicBezTo>
                  <a:pt x="2923222" y="3006344"/>
                  <a:pt x="2968308" y="3065209"/>
                  <a:pt x="3013329" y="3137980"/>
                </a:cubicBezTo>
                <a:cubicBezTo>
                  <a:pt x="3047937" y="3186430"/>
                  <a:pt x="3099880" y="3228023"/>
                  <a:pt x="3151822" y="3241866"/>
                </a:cubicBezTo>
                <a:cubicBezTo>
                  <a:pt x="3086037" y="3203766"/>
                  <a:pt x="2933637" y="3013266"/>
                  <a:pt x="2933637" y="2923223"/>
                </a:cubicBezTo>
                <a:cubicBezTo>
                  <a:pt x="2933637" y="2912809"/>
                  <a:pt x="2950972" y="2874709"/>
                  <a:pt x="2961322" y="2850515"/>
                </a:cubicBezTo>
                <a:cubicBezTo>
                  <a:pt x="3016758" y="2933637"/>
                  <a:pt x="3068701" y="3079051"/>
                  <a:pt x="3186494" y="3099880"/>
                </a:cubicBezTo>
                <a:lnTo>
                  <a:pt x="3200337" y="3096387"/>
                </a:lnTo>
                <a:cubicBezTo>
                  <a:pt x="3148394" y="3089466"/>
                  <a:pt x="3065272" y="2999423"/>
                  <a:pt x="3034094" y="2947480"/>
                </a:cubicBezTo>
                <a:cubicBezTo>
                  <a:pt x="3013329" y="2905887"/>
                  <a:pt x="2964815" y="2843594"/>
                  <a:pt x="2964815" y="2833180"/>
                </a:cubicBezTo>
                <a:cubicBezTo>
                  <a:pt x="2964815" y="2826258"/>
                  <a:pt x="2971737" y="2808923"/>
                  <a:pt x="2971737" y="2795080"/>
                </a:cubicBezTo>
                <a:cubicBezTo>
                  <a:pt x="2975229" y="2784666"/>
                  <a:pt x="2971737" y="2770823"/>
                  <a:pt x="2971737" y="2756980"/>
                </a:cubicBezTo>
                <a:cubicBezTo>
                  <a:pt x="3065272" y="2819337"/>
                  <a:pt x="3148394" y="2916301"/>
                  <a:pt x="3193415" y="3006344"/>
                </a:cubicBezTo>
                <a:cubicBezTo>
                  <a:pt x="3193415" y="3006344"/>
                  <a:pt x="3196844" y="3009837"/>
                  <a:pt x="3203765" y="3009837"/>
                </a:cubicBezTo>
                <a:cubicBezTo>
                  <a:pt x="3189922" y="2982087"/>
                  <a:pt x="3165729" y="2950909"/>
                  <a:pt x="3158744" y="2923223"/>
                </a:cubicBezTo>
                <a:cubicBezTo>
                  <a:pt x="3141472" y="2857437"/>
                  <a:pt x="3034094" y="2770823"/>
                  <a:pt x="2975229" y="2739644"/>
                </a:cubicBezTo>
                <a:cubicBezTo>
                  <a:pt x="2971737" y="2739644"/>
                  <a:pt x="2968308" y="2732723"/>
                  <a:pt x="2968308" y="2729294"/>
                </a:cubicBezTo>
                <a:cubicBezTo>
                  <a:pt x="3103372" y="2767394"/>
                  <a:pt x="3089529" y="2777744"/>
                  <a:pt x="3193415" y="2777744"/>
                </a:cubicBezTo>
                <a:close/>
                <a:moveTo>
                  <a:pt x="2556129" y="2743137"/>
                </a:moveTo>
                <a:cubicBezTo>
                  <a:pt x="2587308" y="2743137"/>
                  <a:pt x="2639251" y="2743137"/>
                  <a:pt x="2673858" y="2729294"/>
                </a:cubicBezTo>
                <a:cubicBezTo>
                  <a:pt x="2628837" y="2756980"/>
                  <a:pt x="2594229" y="2753487"/>
                  <a:pt x="2552637" y="2753487"/>
                </a:cubicBezTo>
                <a:cubicBezTo>
                  <a:pt x="2511108" y="2753487"/>
                  <a:pt x="2462594" y="2756980"/>
                  <a:pt x="2424494" y="2725801"/>
                </a:cubicBezTo>
                <a:cubicBezTo>
                  <a:pt x="2473008" y="2743137"/>
                  <a:pt x="2504186" y="2743137"/>
                  <a:pt x="2556129" y="2743137"/>
                </a:cubicBezTo>
                <a:close/>
                <a:moveTo>
                  <a:pt x="2957894" y="2767394"/>
                </a:moveTo>
                <a:cubicBezTo>
                  <a:pt x="2957894" y="2795080"/>
                  <a:pt x="2912872" y="2895537"/>
                  <a:pt x="2905951" y="2916301"/>
                </a:cubicBezTo>
                <a:cubicBezTo>
                  <a:pt x="2892108" y="2943987"/>
                  <a:pt x="2850515" y="3006344"/>
                  <a:pt x="2808922" y="3020187"/>
                </a:cubicBezTo>
                <a:cubicBezTo>
                  <a:pt x="2802001" y="3023680"/>
                  <a:pt x="2666937" y="3072130"/>
                  <a:pt x="2639251" y="3072130"/>
                </a:cubicBezTo>
                <a:lnTo>
                  <a:pt x="2625408" y="3072130"/>
                </a:lnTo>
                <a:cubicBezTo>
                  <a:pt x="2621915" y="3065209"/>
                  <a:pt x="2621915" y="3061780"/>
                  <a:pt x="2621915" y="3051366"/>
                </a:cubicBezTo>
                <a:cubicBezTo>
                  <a:pt x="2621915" y="3044444"/>
                  <a:pt x="2646172" y="3006344"/>
                  <a:pt x="2649601" y="2985580"/>
                </a:cubicBezTo>
                <a:cubicBezTo>
                  <a:pt x="2666937" y="2982087"/>
                  <a:pt x="2826258" y="2961323"/>
                  <a:pt x="2826258" y="2885123"/>
                </a:cubicBezTo>
                <a:cubicBezTo>
                  <a:pt x="2826258" y="2874709"/>
                  <a:pt x="2819337" y="2864358"/>
                  <a:pt x="2819337" y="2857437"/>
                </a:cubicBezTo>
                <a:cubicBezTo>
                  <a:pt x="2819337" y="2847023"/>
                  <a:pt x="2854008" y="2826258"/>
                  <a:pt x="2871280" y="2808923"/>
                </a:cubicBezTo>
                <a:cubicBezTo>
                  <a:pt x="2899029" y="2777744"/>
                  <a:pt x="2909380" y="2746566"/>
                  <a:pt x="2905951" y="2715387"/>
                </a:cubicBezTo>
                <a:cubicBezTo>
                  <a:pt x="2950972" y="2711958"/>
                  <a:pt x="2957894" y="2729294"/>
                  <a:pt x="2957894" y="2767394"/>
                </a:cubicBezTo>
                <a:close/>
                <a:moveTo>
                  <a:pt x="4883595" y="2736215"/>
                </a:moveTo>
                <a:cubicBezTo>
                  <a:pt x="4880166" y="2836609"/>
                  <a:pt x="5004816" y="2919730"/>
                  <a:pt x="5067174" y="2926715"/>
                </a:cubicBezTo>
                <a:cubicBezTo>
                  <a:pt x="4977130" y="2919730"/>
                  <a:pt x="4880166" y="2840101"/>
                  <a:pt x="4880166" y="2753487"/>
                </a:cubicBezTo>
                <a:cubicBezTo>
                  <a:pt x="4880166" y="2746566"/>
                  <a:pt x="4883595" y="2722309"/>
                  <a:pt x="4883595" y="2708466"/>
                </a:cubicBezTo>
                <a:lnTo>
                  <a:pt x="4883595" y="2736215"/>
                </a:lnTo>
                <a:close/>
                <a:moveTo>
                  <a:pt x="6047359" y="2767394"/>
                </a:moveTo>
                <a:cubicBezTo>
                  <a:pt x="5981574" y="2746566"/>
                  <a:pt x="5915724" y="2694623"/>
                  <a:pt x="5849937" y="2705037"/>
                </a:cubicBezTo>
                <a:cubicBezTo>
                  <a:pt x="5860351" y="2701544"/>
                  <a:pt x="5874195" y="2694623"/>
                  <a:pt x="5884545" y="2694623"/>
                </a:cubicBezTo>
                <a:cubicBezTo>
                  <a:pt x="5933059" y="2694623"/>
                  <a:pt x="6005767" y="2746566"/>
                  <a:pt x="6047359" y="2767394"/>
                </a:cubicBezTo>
                <a:close/>
                <a:moveTo>
                  <a:pt x="2493772" y="2853944"/>
                </a:moveTo>
                <a:cubicBezTo>
                  <a:pt x="2421064" y="2853944"/>
                  <a:pt x="2306764" y="2815844"/>
                  <a:pt x="2244408" y="2763901"/>
                </a:cubicBezTo>
                <a:cubicBezTo>
                  <a:pt x="2324037" y="2808923"/>
                  <a:pt x="2403729" y="2836609"/>
                  <a:pt x="2483358" y="2836609"/>
                </a:cubicBezTo>
                <a:cubicBezTo>
                  <a:pt x="2573464" y="2836609"/>
                  <a:pt x="2660015" y="2812415"/>
                  <a:pt x="2756980" y="2694623"/>
                </a:cubicBezTo>
                <a:cubicBezTo>
                  <a:pt x="2684272" y="2819337"/>
                  <a:pt x="2583815" y="2853944"/>
                  <a:pt x="2493772" y="2853944"/>
                </a:cubicBezTo>
                <a:close/>
                <a:moveTo>
                  <a:pt x="4253230" y="2802001"/>
                </a:moveTo>
                <a:cubicBezTo>
                  <a:pt x="4235958" y="2802001"/>
                  <a:pt x="4208209" y="2805494"/>
                  <a:pt x="4197858" y="2805494"/>
                </a:cubicBezTo>
                <a:cubicBezTo>
                  <a:pt x="4121658" y="2805494"/>
                  <a:pt x="4003865" y="2791587"/>
                  <a:pt x="3979609" y="2687701"/>
                </a:cubicBezTo>
                <a:cubicBezTo>
                  <a:pt x="4038536" y="2798509"/>
                  <a:pt x="4159758" y="2798509"/>
                  <a:pt x="4253230" y="2802001"/>
                </a:cubicBezTo>
                <a:close/>
                <a:moveTo>
                  <a:pt x="5101844" y="2753487"/>
                </a:moveTo>
                <a:cubicBezTo>
                  <a:pt x="5094859" y="2753487"/>
                  <a:pt x="5084509" y="2750058"/>
                  <a:pt x="5074095" y="2743137"/>
                </a:cubicBezTo>
                <a:cubicBezTo>
                  <a:pt x="5126037" y="2750058"/>
                  <a:pt x="5178044" y="2729294"/>
                  <a:pt x="5229987" y="2673858"/>
                </a:cubicBezTo>
                <a:cubicBezTo>
                  <a:pt x="5205730" y="2711958"/>
                  <a:pt x="5136451" y="2753487"/>
                  <a:pt x="5101844" y="2753487"/>
                </a:cubicBezTo>
                <a:close/>
                <a:moveTo>
                  <a:pt x="5998845" y="2687701"/>
                </a:moveTo>
                <a:cubicBezTo>
                  <a:pt x="5978081" y="2680780"/>
                  <a:pt x="5943474" y="2673858"/>
                  <a:pt x="5936551" y="2673858"/>
                </a:cubicBezTo>
                <a:cubicBezTo>
                  <a:pt x="5926137" y="2673858"/>
                  <a:pt x="5870702" y="2687701"/>
                  <a:pt x="5836095" y="2691194"/>
                </a:cubicBezTo>
                <a:cubicBezTo>
                  <a:pt x="5894959" y="2673858"/>
                  <a:pt x="5891530" y="2670366"/>
                  <a:pt x="5929630" y="2670366"/>
                </a:cubicBezTo>
                <a:cubicBezTo>
                  <a:pt x="5953824" y="2670366"/>
                  <a:pt x="5971159" y="2666937"/>
                  <a:pt x="5998845" y="2687701"/>
                </a:cubicBezTo>
                <a:close/>
                <a:moveTo>
                  <a:pt x="5507037" y="2666937"/>
                </a:moveTo>
                <a:cubicBezTo>
                  <a:pt x="5541709" y="2673858"/>
                  <a:pt x="5572887" y="2680780"/>
                  <a:pt x="5604002" y="2680780"/>
                </a:cubicBezTo>
                <a:cubicBezTo>
                  <a:pt x="5614416" y="2705037"/>
                  <a:pt x="5652516" y="2756980"/>
                  <a:pt x="5690616" y="2770823"/>
                </a:cubicBezTo>
                <a:cubicBezTo>
                  <a:pt x="5711381" y="2781237"/>
                  <a:pt x="5742559" y="2774315"/>
                  <a:pt x="5763324" y="2774315"/>
                </a:cubicBezTo>
                <a:cubicBezTo>
                  <a:pt x="5787581" y="2774315"/>
                  <a:pt x="5801424" y="2815844"/>
                  <a:pt x="5815330" y="2833180"/>
                </a:cubicBezTo>
                <a:cubicBezTo>
                  <a:pt x="5856859" y="2881630"/>
                  <a:pt x="5905374" y="2905887"/>
                  <a:pt x="5950395" y="2916301"/>
                </a:cubicBezTo>
                <a:cubicBezTo>
                  <a:pt x="5971159" y="2919730"/>
                  <a:pt x="5995416" y="2923223"/>
                  <a:pt x="6016181" y="2919730"/>
                </a:cubicBezTo>
                <a:cubicBezTo>
                  <a:pt x="6033516" y="2940558"/>
                  <a:pt x="6043867" y="2964815"/>
                  <a:pt x="6061202" y="2985580"/>
                </a:cubicBezTo>
                <a:cubicBezTo>
                  <a:pt x="6061202" y="2989009"/>
                  <a:pt x="6071616" y="2989009"/>
                  <a:pt x="6075045" y="2995930"/>
                </a:cubicBezTo>
                <a:cubicBezTo>
                  <a:pt x="6081967" y="2999423"/>
                  <a:pt x="6085459" y="3009837"/>
                  <a:pt x="6085459" y="3016758"/>
                </a:cubicBezTo>
                <a:cubicBezTo>
                  <a:pt x="6092381" y="3030601"/>
                  <a:pt x="6095874" y="3058287"/>
                  <a:pt x="6095874" y="3065209"/>
                </a:cubicBezTo>
                <a:cubicBezTo>
                  <a:pt x="6095874" y="3075623"/>
                  <a:pt x="6075045" y="3092958"/>
                  <a:pt x="6075045" y="3103309"/>
                </a:cubicBezTo>
                <a:cubicBezTo>
                  <a:pt x="6075045" y="3110230"/>
                  <a:pt x="6095874" y="3137980"/>
                  <a:pt x="6095874" y="3158744"/>
                </a:cubicBezTo>
                <a:cubicBezTo>
                  <a:pt x="6095874" y="3231451"/>
                  <a:pt x="6033516" y="3203766"/>
                  <a:pt x="6033516" y="3221101"/>
                </a:cubicBezTo>
                <a:cubicBezTo>
                  <a:pt x="6033516" y="3228023"/>
                  <a:pt x="6040437" y="3228023"/>
                  <a:pt x="6040437" y="3238437"/>
                </a:cubicBezTo>
                <a:cubicBezTo>
                  <a:pt x="6040437" y="3269551"/>
                  <a:pt x="5981574" y="3283458"/>
                  <a:pt x="5964237" y="3283458"/>
                </a:cubicBezTo>
                <a:cubicBezTo>
                  <a:pt x="5957316" y="3283458"/>
                  <a:pt x="5929630" y="3269551"/>
                  <a:pt x="5908802" y="3255709"/>
                </a:cubicBezTo>
                <a:cubicBezTo>
                  <a:pt x="5912295" y="3259201"/>
                  <a:pt x="5915724" y="3266123"/>
                  <a:pt x="5919216" y="3269551"/>
                </a:cubicBezTo>
                <a:cubicBezTo>
                  <a:pt x="5912295" y="3273044"/>
                  <a:pt x="5905374" y="3273044"/>
                  <a:pt x="5898451" y="3273044"/>
                </a:cubicBezTo>
                <a:cubicBezTo>
                  <a:pt x="5849937" y="3273044"/>
                  <a:pt x="5822251" y="3245358"/>
                  <a:pt x="5777230" y="3203766"/>
                </a:cubicBezTo>
                <a:cubicBezTo>
                  <a:pt x="5794502" y="3196844"/>
                  <a:pt x="5811837" y="3137980"/>
                  <a:pt x="5811837" y="3120644"/>
                </a:cubicBezTo>
                <a:cubicBezTo>
                  <a:pt x="5811837" y="3082544"/>
                  <a:pt x="5766816" y="3058287"/>
                  <a:pt x="5746051" y="3058287"/>
                </a:cubicBezTo>
                <a:cubicBezTo>
                  <a:pt x="5735637" y="3058287"/>
                  <a:pt x="5721795" y="3068701"/>
                  <a:pt x="5711381" y="3068701"/>
                </a:cubicBezTo>
                <a:cubicBezTo>
                  <a:pt x="5704459" y="3068701"/>
                  <a:pt x="5694109" y="3047937"/>
                  <a:pt x="5687124" y="3044444"/>
                </a:cubicBezTo>
                <a:cubicBezTo>
                  <a:pt x="5635181" y="3016758"/>
                  <a:pt x="5645595" y="3020187"/>
                  <a:pt x="5610924" y="3020187"/>
                </a:cubicBezTo>
                <a:cubicBezTo>
                  <a:pt x="5593651" y="3020187"/>
                  <a:pt x="5586730" y="3016758"/>
                  <a:pt x="5562474" y="3037523"/>
                </a:cubicBezTo>
                <a:cubicBezTo>
                  <a:pt x="5541709" y="3009837"/>
                  <a:pt x="5507037" y="2992501"/>
                  <a:pt x="5482781" y="2992501"/>
                </a:cubicBezTo>
                <a:cubicBezTo>
                  <a:pt x="5472430" y="2992501"/>
                  <a:pt x="5430837" y="3002915"/>
                  <a:pt x="5423916" y="3020187"/>
                </a:cubicBezTo>
                <a:cubicBezTo>
                  <a:pt x="5410074" y="3002915"/>
                  <a:pt x="5378895" y="2978658"/>
                  <a:pt x="5368481" y="2978658"/>
                </a:cubicBezTo>
                <a:cubicBezTo>
                  <a:pt x="5361559" y="2975166"/>
                  <a:pt x="5351209" y="2978658"/>
                  <a:pt x="5340795" y="2971737"/>
                </a:cubicBezTo>
                <a:cubicBezTo>
                  <a:pt x="5337366" y="2975166"/>
                  <a:pt x="5340795" y="2982087"/>
                  <a:pt x="5337366" y="2982087"/>
                </a:cubicBezTo>
                <a:cubicBezTo>
                  <a:pt x="5333874" y="2985580"/>
                  <a:pt x="5330381" y="2992501"/>
                  <a:pt x="5330381" y="3006344"/>
                </a:cubicBezTo>
                <a:cubicBezTo>
                  <a:pt x="5333874" y="3002915"/>
                  <a:pt x="5340795" y="2999423"/>
                  <a:pt x="5347716" y="2995930"/>
                </a:cubicBezTo>
                <a:cubicBezTo>
                  <a:pt x="5358130" y="3027109"/>
                  <a:pt x="5385816" y="3068701"/>
                  <a:pt x="5427409" y="3092958"/>
                </a:cubicBezTo>
                <a:cubicBezTo>
                  <a:pt x="5441251" y="3103309"/>
                  <a:pt x="5472430" y="3110230"/>
                  <a:pt x="5482781" y="3131058"/>
                </a:cubicBezTo>
                <a:cubicBezTo>
                  <a:pt x="5496687" y="3148330"/>
                  <a:pt x="5500116" y="3196844"/>
                  <a:pt x="5500116" y="3203766"/>
                </a:cubicBezTo>
                <a:cubicBezTo>
                  <a:pt x="5500116" y="3238437"/>
                  <a:pt x="5465509" y="3241866"/>
                  <a:pt x="5451602" y="3255709"/>
                </a:cubicBezTo>
                <a:cubicBezTo>
                  <a:pt x="5458587" y="3269551"/>
                  <a:pt x="5465509" y="3286887"/>
                  <a:pt x="5465509" y="3297301"/>
                </a:cubicBezTo>
                <a:cubicBezTo>
                  <a:pt x="5465509" y="3335401"/>
                  <a:pt x="5406581" y="3356166"/>
                  <a:pt x="5389309" y="3356166"/>
                </a:cubicBezTo>
                <a:cubicBezTo>
                  <a:pt x="5382387" y="3356166"/>
                  <a:pt x="5361559" y="3349244"/>
                  <a:pt x="5351209" y="3349244"/>
                </a:cubicBezTo>
                <a:cubicBezTo>
                  <a:pt x="5320030" y="3349244"/>
                  <a:pt x="5330381" y="3428873"/>
                  <a:pt x="5264595" y="3428873"/>
                </a:cubicBezTo>
                <a:cubicBezTo>
                  <a:pt x="5236909" y="3428873"/>
                  <a:pt x="5212651" y="3397758"/>
                  <a:pt x="5205730" y="3397758"/>
                </a:cubicBezTo>
                <a:cubicBezTo>
                  <a:pt x="5195316" y="3397758"/>
                  <a:pt x="5184966" y="3408109"/>
                  <a:pt x="5174551" y="3408109"/>
                </a:cubicBezTo>
                <a:cubicBezTo>
                  <a:pt x="5150295" y="3408109"/>
                  <a:pt x="5115687" y="3373501"/>
                  <a:pt x="5112195" y="3352673"/>
                </a:cubicBezTo>
                <a:cubicBezTo>
                  <a:pt x="5112195" y="3345751"/>
                  <a:pt x="5115687" y="3338830"/>
                  <a:pt x="5108766" y="3331909"/>
                </a:cubicBezTo>
                <a:cubicBezTo>
                  <a:pt x="5108766" y="3331909"/>
                  <a:pt x="5108766" y="3328480"/>
                  <a:pt x="5105274" y="3324987"/>
                </a:cubicBezTo>
                <a:cubicBezTo>
                  <a:pt x="5094859" y="3324987"/>
                  <a:pt x="5081016" y="3321558"/>
                  <a:pt x="5074095" y="3314573"/>
                </a:cubicBezTo>
                <a:cubicBezTo>
                  <a:pt x="5029074" y="3283458"/>
                  <a:pt x="5018659" y="3228023"/>
                  <a:pt x="5018659" y="3189923"/>
                </a:cubicBezTo>
                <a:cubicBezTo>
                  <a:pt x="5011737" y="3099880"/>
                  <a:pt x="5022151" y="3096387"/>
                  <a:pt x="5022151" y="3086037"/>
                </a:cubicBezTo>
                <a:cubicBezTo>
                  <a:pt x="5022151" y="3079051"/>
                  <a:pt x="5018659" y="3054858"/>
                  <a:pt x="5011737" y="3037523"/>
                </a:cubicBezTo>
                <a:cubicBezTo>
                  <a:pt x="5022151" y="3041015"/>
                  <a:pt x="5035995" y="3034030"/>
                  <a:pt x="5046409" y="3041015"/>
                </a:cubicBezTo>
                <a:cubicBezTo>
                  <a:pt x="5067174" y="3054858"/>
                  <a:pt x="5081016" y="3082544"/>
                  <a:pt x="5087937" y="3106801"/>
                </a:cubicBezTo>
                <a:cubicBezTo>
                  <a:pt x="5091430" y="3113723"/>
                  <a:pt x="5094859" y="3127566"/>
                  <a:pt x="5094859" y="3137980"/>
                </a:cubicBezTo>
                <a:cubicBezTo>
                  <a:pt x="5094859" y="3144901"/>
                  <a:pt x="5081016" y="3176080"/>
                  <a:pt x="5081016" y="3176080"/>
                </a:cubicBezTo>
                <a:cubicBezTo>
                  <a:pt x="5081016" y="3186430"/>
                  <a:pt x="5105274" y="3203766"/>
                  <a:pt x="5105274" y="3228023"/>
                </a:cubicBezTo>
                <a:cubicBezTo>
                  <a:pt x="5105274" y="3241866"/>
                  <a:pt x="5094859" y="3290380"/>
                  <a:pt x="5081016" y="3297301"/>
                </a:cubicBezTo>
                <a:cubicBezTo>
                  <a:pt x="5084509" y="3300730"/>
                  <a:pt x="5081016" y="3300730"/>
                  <a:pt x="5087937" y="3300730"/>
                </a:cubicBezTo>
                <a:cubicBezTo>
                  <a:pt x="5112195" y="3300730"/>
                  <a:pt x="5122609" y="3231451"/>
                  <a:pt x="5122609" y="3228023"/>
                </a:cubicBezTo>
                <a:cubicBezTo>
                  <a:pt x="5122609" y="3203766"/>
                  <a:pt x="5101844" y="3186430"/>
                  <a:pt x="5101844" y="3176080"/>
                </a:cubicBezTo>
                <a:cubicBezTo>
                  <a:pt x="5101844" y="3169158"/>
                  <a:pt x="5115687" y="3151823"/>
                  <a:pt x="5115687" y="3141409"/>
                </a:cubicBezTo>
                <a:cubicBezTo>
                  <a:pt x="5115687" y="3113723"/>
                  <a:pt x="5087937" y="3061780"/>
                  <a:pt x="5060251" y="3041015"/>
                </a:cubicBezTo>
                <a:cubicBezTo>
                  <a:pt x="5087937" y="3037523"/>
                  <a:pt x="5101844" y="3006344"/>
                  <a:pt x="5101844" y="2985580"/>
                </a:cubicBezTo>
                <a:cubicBezTo>
                  <a:pt x="5112195" y="2989009"/>
                  <a:pt x="5122609" y="2992501"/>
                  <a:pt x="5132959" y="2992501"/>
                </a:cubicBezTo>
                <a:cubicBezTo>
                  <a:pt x="5178044" y="2992501"/>
                  <a:pt x="5212651" y="2968244"/>
                  <a:pt x="5223066" y="2898966"/>
                </a:cubicBezTo>
                <a:cubicBezTo>
                  <a:pt x="5261166" y="2937066"/>
                  <a:pt x="5257674" y="2937066"/>
                  <a:pt x="5292281" y="2937066"/>
                </a:cubicBezTo>
                <a:cubicBezTo>
                  <a:pt x="5309616" y="2937066"/>
                  <a:pt x="5337366" y="2923223"/>
                  <a:pt x="5347716" y="2923223"/>
                </a:cubicBezTo>
                <a:cubicBezTo>
                  <a:pt x="5361559" y="2923223"/>
                  <a:pt x="5403151" y="2968244"/>
                  <a:pt x="5434330" y="2968244"/>
                </a:cubicBezTo>
                <a:cubicBezTo>
                  <a:pt x="5441251" y="2968244"/>
                  <a:pt x="5489702" y="2943987"/>
                  <a:pt x="5496687" y="2943987"/>
                </a:cubicBezTo>
                <a:cubicBezTo>
                  <a:pt x="5507037" y="2943987"/>
                  <a:pt x="5531295" y="2961323"/>
                  <a:pt x="5552059" y="2964815"/>
                </a:cubicBezTo>
                <a:cubicBezTo>
                  <a:pt x="5565902" y="2971737"/>
                  <a:pt x="5600574" y="2975166"/>
                  <a:pt x="5610924" y="2975166"/>
                </a:cubicBezTo>
                <a:cubicBezTo>
                  <a:pt x="5652516" y="2975166"/>
                  <a:pt x="5669851" y="2923223"/>
                  <a:pt x="5669851" y="2902458"/>
                </a:cubicBezTo>
                <a:cubicBezTo>
                  <a:pt x="5669851" y="2826258"/>
                  <a:pt x="5565902" y="2729294"/>
                  <a:pt x="5500116" y="2666937"/>
                </a:cubicBezTo>
                <a:lnTo>
                  <a:pt x="5507037" y="2666937"/>
                </a:lnTo>
                <a:close/>
                <a:moveTo>
                  <a:pt x="5077587" y="2708466"/>
                </a:moveTo>
                <a:cubicBezTo>
                  <a:pt x="5067174" y="2708466"/>
                  <a:pt x="5070666" y="2705037"/>
                  <a:pt x="5067174" y="2705037"/>
                </a:cubicBezTo>
                <a:cubicBezTo>
                  <a:pt x="5087937" y="2698115"/>
                  <a:pt x="5126037" y="2660015"/>
                  <a:pt x="5150295" y="2639187"/>
                </a:cubicBezTo>
                <a:cubicBezTo>
                  <a:pt x="5139944" y="2656523"/>
                  <a:pt x="5101844" y="2708466"/>
                  <a:pt x="5077587" y="2708466"/>
                </a:cubicBezTo>
                <a:close/>
                <a:moveTo>
                  <a:pt x="5420487" y="2763901"/>
                </a:moveTo>
                <a:cubicBezTo>
                  <a:pt x="5434330" y="2777744"/>
                  <a:pt x="5468937" y="2784666"/>
                  <a:pt x="5486274" y="2788158"/>
                </a:cubicBezTo>
                <a:cubicBezTo>
                  <a:pt x="5503609" y="2791587"/>
                  <a:pt x="5513959" y="2826258"/>
                  <a:pt x="5524374" y="2840101"/>
                </a:cubicBezTo>
                <a:cubicBezTo>
                  <a:pt x="5534787" y="2857437"/>
                  <a:pt x="5555551" y="2878201"/>
                  <a:pt x="5579809" y="2892044"/>
                </a:cubicBezTo>
                <a:cubicBezTo>
                  <a:pt x="5590159" y="2902458"/>
                  <a:pt x="5617909" y="2912809"/>
                  <a:pt x="5624830" y="2912809"/>
                </a:cubicBezTo>
                <a:cubicBezTo>
                  <a:pt x="5635181" y="2912809"/>
                  <a:pt x="5649024" y="2909380"/>
                  <a:pt x="5659437" y="2905887"/>
                </a:cubicBezTo>
                <a:lnTo>
                  <a:pt x="5659437" y="2916301"/>
                </a:lnTo>
                <a:cubicBezTo>
                  <a:pt x="5642102" y="2940558"/>
                  <a:pt x="5635181" y="2961323"/>
                  <a:pt x="5610924" y="2961323"/>
                </a:cubicBezTo>
                <a:cubicBezTo>
                  <a:pt x="5579809" y="2961323"/>
                  <a:pt x="5510530" y="2930144"/>
                  <a:pt x="5496687" y="2930144"/>
                </a:cubicBezTo>
                <a:cubicBezTo>
                  <a:pt x="5489702" y="2930144"/>
                  <a:pt x="5441251" y="2954401"/>
                  <a:pt x="5430837" y="2954401"/>
                </a:cubicBezTo>
                <a:cubicBezTo>
                  <a:pt x="5420487" y="2954401"/>
                  <a:pt x="5361559" y="2909380"/>
                  <a:pt x="5347716" y="2909380"/>
                </a:cubicBezTo>
                <a:cubicBezTo>
                  <a:pt x="5340795" y="2909380"/>
                  <a:pt x="5302695" y="2923223"/>
                  <a:pt x="5292281" y="2923223"/>
                </a:cubicBezTo>
                <a:cubicBezTo>
                  <a:pt x="5243830" y="2923223"/>
                  <a:pt x="5229987" y="2867787"/>
                  <a:pt x="5171059" y="2840101"/>
                </a:cubicBezTo>
                <a:cubicBezTo>
                  <a:pt x="5160709" y="2836609"/>
                  <a:pt x="5146866" y="2822766"/>
                  <a:pt x="5139944" y="2808923"/>
                </a:cubicBezTo>
                <a:cubicBezTo>
                  <a:pt x="5160709" y="2812415"/>
                  <a:pt x="5184966" y="2815844"/>
                  <a:pt x="5191887" y="2815844"/>
                </a:cubicBezTo>
                <a:cubicBezTo>
                  <a:pt x="5212651" y="2815844"/>
                  <a:pt x="5254181" y="2802001"/>
                  <a:pt x="5268087" y="2795080"/>
                </a:cubicBezTo>
                <a:cubicBezTo>
                  <a:pt x="5306187" y="2867787"/>
                  <a:pt x="5389309" y="2898966"/>
                  <a:pt x="5451602" y="2916301"/>
                </a:cubicBezTo>
                <a:lnTo>
                  <a:pt x="5482781" y="2912809"/>
                </a:lnTo>
                <a:cubicBezTo>
                  <a:pt x="5413502" y="2892044"/>
                  <a:pt x="5337366" y="2871280"/>
                  <a:pt x="5281930" y="2791587"/>
                </a:cubicBezTo>
                <a:cubicBezTo>
                  <a:pt x="5309616" y="2770823"/>
                  <a:pt x="5337366" y="2746566"/>
                  <a:pt x="5337366" y="2718880"/>
                </a:cubicBezTo>
                <a:cubicBezTo>
                  <a:pt x="5337366" y="2708466"/>
                  <a:pt x="5323459" y="2673858"/>
                  <a:pt x="5316537" y="2649601"/>
                </a:cubicBezTo>
                <a:cubicBezTo>
                  <a:pt x="5323459" y="2646172"/>
                  <a:pt x="5333874" y="2642680"/>
                  <a:pt x="5344287" y="2635758"/>
                </a:cubicBezTo>
                <a:cubicBezTo>
                  <a:pt x="5351209" y="2677287"/>
                  <a:pt x="5368481" y="2725801"/>
                  <a:pt x="5420487" y="2763901"/>
                </a:cubicBezTo>
                <a:close/>
                <a:moveTo>
                  <a:pt x="5053330" y="2649601"/>
                </a:moveTo>
                <a:cubicBezTo>
                  <a:pt x="5039487" y="2663444"/>
                  <a:pt x="5032566" y="2687701"/>
                  <a:pt x="5025644" y="2708466"/>
                </a:cubicBezTo>
                <a:cubicBezTo>
                  <a:pt x="5015230" y="2687701"/>
                  <a:pt x="5042916" y="2635758"/>
                  <a:pt x="5070666" y="2632266"/>
                </a:cubicBezTo>
                <a:cubicBezTo>
                  <a:pt x="5070666" y="2635758"/>
                  <a:pt x="5056759" y="2639187"/>
                  <a:pt x="5053330" y="2649601"/>
                </a:cubicBezTo>
                <a:close/>
                <a:moveTo>
                  <a:pt x="4817809" y="2639187"/>
                </a:moveTo>
                <a:cubicBezTo>
                  <a:pt x="4786630" y="2663444"/>
                  <a:pt x="4790123" y="2698115"/>
                  <a:pt x="4793551" y="2729294"/>
                </a:cubicBezTo>
                <a:cubicBezTo>
                  <a:pt x="4772787" y="2746566"/>
                  <a:pt x="4772787" y="2746566"/>
                  <a:pt x="4772787" y="2767394"/>
                </a:cubicBezTo>
                <a:cubicBezTo>
                  <a:pt x="4772787" y="2805494"/>
                  <a:pt x="4810887" y="2847023"/>
                  <a:pt x="4810887" y="2850515"/>
                </a:cubicBezTo>
                <a:cubicBezTo>
                  <a:pt x="4810887" y="2860866"/>
                  <a:pt x="4800474" y="2878201"/>
                  <a:pt x="4800474" y="2892044"/>
                </a:cubicBezTo>
                <a:cubicBezTo>
                  <a:pt x="4797044" y="2892044"/>
                  <a:pt x="4797044" y="2895537"/>
                  <a:pt x="4786630" y="2895537"/>
                </a:cubicBezTo>
                <a:cubicBezTo>
                  <a:pt x="4762374" y="2895537"/>
                  <a:pt x="4727766" y="2770823"/>
                  <a:pt x="4727766" y="2767394"/>
                </a:cubicBezTo>
                <a:cubicBezTo>
                  <a:pt x="4727766" y="2760409"/>
                  <a:pt x="4752023" y="2625344"/>
                  <a:pt x="4797044" y="2625344"/>
                </a:cubicBezTo>
                <a:cubicBezTo>
                  <a:pt x="4803966" y="2625344"/>
                  <a:pt x="4810887" y="2635758"/>
                  <a:pt x="4817809" y="2639187"/>
                </a:cubicBezTo>
                <a:close/>
                <a:moveTo>
                  <a:pt x="1648651" y="2802001"/>
                </a:moveTo>
                <a:cubicBezTo>
                  <a:pt x="1610551" y="2802001"/>
                  <a:pt x="1510157" y="2798509"/>
                  <a:pt x="1496251" y="2774315"/>
                </a:cubicBezTo>
                <a:cubicBezTo>
                  <a:pt x="1527429" y="2788158"/>
                  <a:pt x="1569021" y="2788158"/>
                  <a:pt x="1603629" y="2788158"/>
                </a:cubicBezTo>
                <a:cubicBezTo>
                  <a:pt x="1742186" y="2788158"/>
                  <a:pt x="1891094" y="2750058"/>
                  <a:pt x="2026221" y="2625344"/>
                </a:cubicBezTo>
                <a:cubicBezTo>
                  <a:pt x="1929194" y="2770823"/>
                  <a:pt x="1762951" y="2802001"/>
                  <a:pt x="1648651" y="2802001"/>
                </a:cubicBezTo>
                <a:close/>
                <a:moveTo>
                  <a:pt x="5416995" y="2625344"/>
                </a:moveTo>
                <a:cubicBezTo>
                  <a:pt x="5510530" y="2680780"/>
                  <a:pt x="5624830" y="2805494"/>
                  <a:pt x="5656009" y="2895537"/>
                </a:cubicBezTo>
                <a:cubicBezTo>
                  <a:pt x="5649024" y="2898966"/>
                  <a:pt x="5642102" y="2898966"/>
                  <a:pt x="5631751" y="2898966"/>
                </a:cubicBezTo>
                <a:cubicBezTo>
                  <a:pt x="5600574" y="2898966"/>
                  <a:pt x="5572887" y="2878201"/>
                  <a:pt x="5548630" y="2847023"/>
                </a:cubicBezTo>
                <a:cubicBezTo>
                  <a:pt x="5531295" y="2822766"/>
                  <a:pt x="5534787" y="2795080"/>
                  <a:pt x="5503609" y="2777744"/>
                </a:cubicBezTo>
                <a:cubicBezTo>
                  <a:pt x="5486274" y="2767394"/>
                  <a:pt x="5465509" y="2767394"/>
                  <a:pt x="5444681" y="2760409"/>
                </a:cubicBezTo>
                <a:cubicBezTo>
                  <a:pt x="5410074" y="2753487"/>
                  <a:pt x="5354637" y="2660015"/>
                  <a:pt x="5354637" y="2632266"/>
                </a:cubicBezTo>
                <a:cubicBezTo>
                  <a:pt x="5354637" y="2621915"/>
                  <a:pt x="5375466" y="2608072"/>
                  <a:pt x="5385816" y="2608072"/>
                </a:cubicBezTo>
                <a:cubicBezTo>
                  <a:pt x="5392737" y="2608072"/>
                  <a:pt x="5406581" y="2621915"/>
                  <a:pt x="5416995" y="2625344"/>
                </a:cubicBezTo>
                <a:close/>
                <a:moveTo>
                  <a:pt x="6068124" y="2566480"/>
                </a:moveTo>
                <a:cubicBezTo>
                  <a:pt x="6071616" y="2562987"/>
                  <a:pt x="6075045" y="2562987"/>
                  <a:pt x="6078537" y="2566480"/>
                </a:cubicBezTo>
                <a:lnTo>
                  <a:pt x="6068124" y="2566480"/>
                </a:lnTo>
                <a:close/>
                <a:moveTo>
                  <a:pt x="6023102" y="2594166"/>
                </a:moveTo>
                <a:cubicBezTo>
                  <a:pt x="6040437" y="2594166"/>
                  <a:pt x="6054281" y="2569972"/>
                  <a:pt x="6064695" y="2569972"/>
                </a:cubicBezTo>
                <a:cubicBezTo>
                  <a:pt x="6092381" y="2569972"/>
                  <a:pt x="6140895" y="2677287"/>
                  <a:pt x="6140895" y="2684209"/>
                </a:cubicBezTo>
                <a:cubicBezTo>
                  <a:pt x="6140895" y="2701544"/>
                  <a:pt x="6116637" y="2715387"/>
                  <a:pt x="6116637" y="2725801"/>
                </a:cubicBezTo>
                <a:cubicBezTo>
                  <a:pt x="6116637" y="2732723"/>
                  <a:pt x="6147816" y="2756980"/>
                  <a:pt x="6161659" y="2777744"/>
                </a:cubicBezTo>
                <a:cubicBezTo>
                  <a:pt x="6175502" y="2791587"/>
                  <a:pt x="6175502" y="2812415"/>
                  <a:pt x="6175502" y="2829687"/>
                </a:cubicBezTo>
                <a:cubicBezTo>
                  <a:pt x="6175502" y="2850515"/>
                  <a:pt x="6178995" y="2895537"/>
                  <a:pt x="6123559" y="2898966"/>
                </a:cubicBezTo>
                <a:cubicBezTo>
                  <a:pt x="6123559" y="2902458"/>
                  <a:pt x="6120067" y="2902458"/>
                  <a:pt x="6120067" y="2909380"/>
                </a:cubicBezTo>
                <a:cubicBezTo>
                  <a:pt x="6120067" y="2919730"/>
                  <a:pt x="6133974" y="2930144"/>
                  <a:pt x="6133974" y="2937066"/>
                </a:cubicBezTo>
                <a:cubicBezTo>
                  <a:pt x="6133974" y="2957830"/>
                  <a:pt x="6109716" y="2975166"/>
                  <a:pt x="6095874" y="2975166"/>
                </a:cubicBezTo>
                <a:cubicBezTo>
                  <a:pt x="6085459" y="2975166"/>
                  <a:pt x="6078537" y="2971737"/>
                  <a:pt x="6071616" y="2968244"/>
                </a:cubicBezTo>
                <a:cubicBezTo>
                  <a:pt x="6057774" y="2943987"/>
                  <a:pt x="6033516" y="2912809"/>
                  <a:pt x="6012751" y="2881630"/>
                </a:cubicBezTo>
                <a:cubicBezTo>
                  <a:pt x="5933059" y="2750058"/>
                  <a:pt x="5818759" y="2746566"/>
                  <a:pt x="5725224" y="2677287"/>
                </a:cubicBezTo>
                <a:lnTo>
                  <a:pt x="5707951" y="2680780"/>
                </a:lnTo>
                <a:cubicBezTo>
                  <a:pt x="5808345" y="2760409"/>
                  <a:pt x="5929630" y="2763901"/>
                  <a:pt x="6009259" y="2912809"/>
                </a:cubicBezTo>
                <a:lnTo>
                  <a:pt x="5988495" y="2912809"/>
                </a:lnTo>
                <a:cubicBezTo>
                  <a:pt x="5933059" y="2902458"/>
                  <a:pt x="5881116" y="2885123"/>
                  <a:pt x="5832602" y="2829687"/>
                </a:cubicBezTo>
                <a:cubicBezTo>
                  <a:pt x="5818759" y="2812415"/>
                  <a:pt x="5794502" y="2760409"/>
                  <a:pt x="5770309" y="2760409"/>
                </a:cubicBezTo>
                <a:cubicBezTo>
                  <a:pt x="5749481" y="2756980"/>
                  <a:pt x="5725224" y="2763901"/>
                  <a:pt x="5707951" y="2760409"/>
                </a:cubicBezTo>
                <a:cubicBezTo>
                  <a:pt x="5683695" y="2756980"/>
                  <a:pt x="5628259" y="2701544"/>
                  <a:pt x="5621337" y="2680780"/>
                </a:cubicBezTo>
                <a:lnTo>
                  <a:pt x="5683695" y="2680780"/>
                </a:lnTo>
                <a:cubicBezTo>
                  <a:pt x="5784151" y="2670366"/>
                  <a:pt x="5877624" y="2639187"/>
                  <a:pt x="5978081" y="2562987"/>
                </a:cubicBezTo>
                <a:cubicBezTo>
                  <a:pt x="5991924" y="2569972"/>
                  <a:pt x="6002337" y="2594166"/>
                  <a:pt x="6023102" y="2594166"/>
                </a:cubicBezTo>
                <a:close/>
                <a:moveTo>
                  <a:pt x="5004816" y="2573401"/>
                </a:moveTo>
                <a:cubicBezTo>
                  <a:pt x="5018659" y="2573401"/>
                  <a:pt x="5015230" y="2552637"/>
                  <a:pt x="5032566" y="2552637"/>
                </a:cubicBezTo>
                <a:cubicBezTo>
                  <a:pt x="5056759" y="2552637"/>
                  <a:pt x="5105274" y="2597658"/>
                  <a:pt x="5112195" y="2597658"/>
                </a:cubicBezTo>
                <a:cubicBezTo>
                  <a:pt x="5119116" y="2597658"/>
                  <a:pt x="5143374" y="2573401"/>
                  <a:pt x="5153787" y="2573401"/>
                </a:cubicBezTo>
                <a:cubicBezTo>
                  <a:pt x="5164137" y="2573401"/>
                  <a:pt x="5198809" y="2583815"/>
                  <a:pt x="5202237" y="2594166"/>
                </a:cubicBezTo>
                <a:cubicBezTo>
                  <a:pt x="5212651" y="2608072"/>
                  <a:pt x="5219574" y="2628837"/>
                  <a:pt x="5236909" y="2632266"/>
                </a:cubicBezTo>
                <a:cubicBezTo>
                  <a:pt x="5247259" y="2635758"/>
                  <a:pt x="5264595" y="2632266"/>
                  <a:pt x="5278437" y="2635758"/>
                </a:cubicBezTo>
                <a:cubicBezTo>
                  <a:pt x="5292281" y="2639187"/>
                  <a:pt x="5323459" y="2694623"/>
                  <a:pt x="5323459" y="2708466"/>
                </a:cubicBezTo>
                <a:cubicBezTo>
                  <a:pt x="5323459" y="2763901"/>
                  <a:pt x="5219574" y="2795080"/>
                  <a:pt x="5191887" y="2795080"/>
                </a:cubicBezTo>
                <a:cubicBezTo>
                  <a:pt x="5181474" y="2795080"/>
                  <a:pt x="5094859" y="2777744"/>
                  <a:pt x="5049837" y="2760409"/>
                </a:cubicBezTo>
                <a:cubicBezTo>
                  <a:pt x="5018659" y="2750058"/>
                  <a:pt x="4990974" y="2739644"/>
                  <a:pt x="4966716" y="2718880"/>
                </a:cubicBezTo>
                <a:cubicBezTo>
                  <a:pt x="4945951" y="2705037"/>
                  <a:pt x="4852416" y="2608072"/>
                  <a:pt x="4852416" y="2576894"/>
                </a:cubicBezTo>
                <a:cubicBezTo>
                  <a:pt x="4852416" y="2566480"/>
                  <a:pt x="4866323" y="2556066"/>
                  <a:pt x="4873244" y="2556066"/>
                </a:cubicBezTo>
                <a:cubicBezTo>
                  <a:pt x="4883595" y="2556066"/>
                  <a:pt x="4900930" y="2559558"/>
                  <a:pt x="4900930" y="2569972"/>
                </a:cubicBezTo>
                <a:cubicBezTo>
                  <a:pt x="4900930" y="2576894"/>
                  <a:pt x="4894009" y="2594166"/>
                  <a:pt x="4894009" y="2601087"/>
                </a:cubicBezTo>
                <a:cubicBezTo>
                  <a:pt x="4894009" y="2666937"/>
                  <a:pt x="4925187" y="2691194"/>
                  <a:pt x="5011737" y="2739644"/>
                </a:cubicBezTo>
                <a:cubicBezTo>
                  <a:pt x="4977130" y="2701544"/>
                  <a:pt x="4904423" y="2663444"/>
                  <a:pt x="4904423" y="2611501"/>
                </a:cubicBezTo>
                <a:lnTo>
                  <a:pt x="4904423" y="2573401"/>
                </a:lnTo>
                <a:cubicBezTo>
                  <a:pt x="4935537" y="2573401"/>
                  <a:pt x="4925187" y="2549144"/>
                  <a:pt x="4952874" y="2549144"/>
                </a:cubicBezTo>
                <a:cubicBezTo>
                  <a:pt x="4963287" y="2549144"/>
                  <a:pt x="4997895" y="2573401"/>
                  <a:pt x="5004816" y="2573401"/>
                </a:cubicBezTo>
                <a:close/>
                <a:moveTo>
                  <a:pt x="1239964" y="2649601"/>
                </a:moveTo>
                <a:cubicBezTo>
                  <a:pt x="1167257" y="2656523"/>
                  <a:pt x="1094486" y="2590737"/>
                  <a:pt x="1021778" y="2542223"/>
                </a:cubicBezTo>
                <a:cubicBezTo>
                  <a:pt x="1094486" y="2576894"/>
                  <a:pt x="1167257" y="2639187"/>
                  <a:pt x="1239964" y="2649601"/>
                </a:cubicBezTo>
                <a:close/>
                <a:moveTo>
                  <a:pt x="4135501" y="2698115"/>
                </a:moveTo>
                <a:cubicBezTo>
                  <a:pt x="4149344" y="2698115"/>
                  <a:pt x="4170109" y="2711958"/>
                  <a:pt x="4180523" y="2711958"/>
                </a:cubicBezTo>
                <a:lnTo>
                  <a:pt x="4253230" y="2711958"/>
                </a:lnTo>
                <a:cubicBezTo>
                  <a:pt x="4246309" y="2725801"/>
                  <a:pt x="4239387" y="2750058"/>
                  <a:pt x="4239387" y="2756980"/>
                </a:cubicBezTo>
                <a:cubicBezTo>
                  <a:pt x="4239387" y="2781237"/>
                  <a:pt x="4239387" y="2774315"/>
                  <a:pt x="4260151" y="2802001"/>
                </a:cubicBezTo>
                <a:cubicBezTo>
                  <a:pt x="4253230" y="2805494"/>
                  <a:pt x="4228974" y="2847023"/>
                  <a:pt x="4228974" y="2860866"/>
                </a:cubicBezTo>
                <a:cubicBezTo>
                  <a:pt x="4228974" y="2909380"/>
                  <a:pt x="4291330" y="2926715"/>
                  <a:pt x="4315587" y="2926715"/>
                </a:cubicBezTo>
                <a:cubicBezTo>
                  <a:pt x="4329430" y="2926715"/>
                  <a:pt x="4339844" y="2923223"/>
                  <a:pt x="4357180" y="2909380"/>
                </a:cubicBezTo>
                <a:cubicBezTo>
                  <a:pt x="4360609" y="2905887"/>
                  <a:pt x="4357180" y="2905887"/>
                  <a:pt x="4357180" y="2895537"/>
                </a:cubicBezTo>
                <a:lnTo>
                  <a:pt x="4360609" y="2888615"/>
                </a:lnTo>
                <a:cubicBezTo>
                  <a:pt x="4364101" y="2888615"/>
                  <a:pt x="4364101" y="2885123"/>
                  <a:pt x="4374451" y="2885123"/>
                </a:cubicBezTo>
                <a:cubicBezTo>
                  <a:pt x="4374451" y="2885123"/>
                  <a:pt x="4395280" y="2937066"/>
                  <a:pt x="4464495" y="2937066"/>
                </a:cubicBezTo>
                <a:cubicBezTo>
                  <a:pt x="4454144" y="2940558"/>
                  <a:pt x="4440301" y="2940558"/>
                  <a:pt x="4433380" y="2947480"/>
                </a:cubicBezTo>
                <a:cubicBezTo>
                  <a:pt x="4419474" y="2954401"/>
                  <a:pt x="4398709" y="2968244"/>
                  <a:pt x="4384866" y="2968244"/>
                </a:cubicBezTo>
                <a:cubicBezTo>
                  <a:pt x="4374451" y="2968244"/>
                  <a:pt x="4256723" y="2926715"/>
                  <a:pt x="4249801" y="2926715"/>
                </a:cubicBezTo>
                <a:cubicBezTo>
                  <a:pt x="4239387" y="2926715"/>
                  <a:pt x="4190873" y="2950909"/>
                  <a:pt x="4183951" y="2950909"/>
                </a:cubicBezTo>
                <a:cubicBezTo>
                  <a:pt x="4173601" y="2950909"/>
                  <a:pt x="4156265" y="2916301"/>
                  <a:pt x="4138930" y="2902458"/>
                </a:cubicBezTo>
                <a:cubicBezTo>
                  <a:pt x="4118165" y="2888615"/>
                  <a:pt x="4083558" y="2885123"/>
                  <a:pt x="4059301" y="2885123"/>
                </a:cubicBezTo>
                <a:cubicBezTo>
                  <a:pt x="4003865" y="2885123"/>
                  <a:pt x="3955415" y="2943987"/>
                  <a:pt x="3910330" y="2943987"/>
                </a:cubicBezTo>
                <a:cubicBezTo>
                  <a:pt x="3903409" y="2943987"/>
                  <a:pt x="3899980" y="2937066"/>
                  <a:pt x="3889565" y="2937066"/>
                </a:cubicBezTo>
                <a:cubicBezTo>
                  <a:pt x="3882644" y="2937066"/>
                  <a:pt x="3882644" y="2943987"/>
                  <a:pt x="3882644" y="2947480"/>
                </a:cubicBezTo>
                <a:cubicBezTo>
                  <a:pt x="3875723" y="2943987"/>
                  <a:pt x="3868801" y="2933637"/>
                  <a:pt x="3854958" y="2926715"/>
                </a:cubicBezTo>
                <a:cubicBezTo>
                  <a:pt x="3858387" y="2930144"/>
                  <a:pt x="3861880" y="2937066"/>
                  <a:pt x="3865309" y="2943987"/>
                </a:cubicBezTo>
                <a:cubicBezTo>
                  <a:pt x="3813365" y="2923223"/>
                  <a:pt x="3806444" y="2923223"/>
                  <a:pt x="3806444" y="2888615"/>
                </a:cubicBezTo>
                <a:cubicBezTo>
                  <a:pt x="3806444" y="2881630"/>
                  <a:pt x="3809937" y="2864358"/>
                  <a:pt x="3813365" y="2843594"/>
                </a:cubicBezTo>
                <a:cubicBezTo>
                  <a:pt x="3803015" y="2840101"/>
                  <a:pt x="3789108" y="2840101"/>
                  <a:pt x="3782187" y="2836609"/>
                </a:cubicBezTo>
                <a:cubicBezTo>
                  <a:pt x="3754501" y="2833180"/>
                  <a:pt x="3754501" y="2812415"/>
                  <a:pt x="3754501" y="2802001"/>
                </a:cubicBezTo>
                <a:cubicBezTo>
                  <a:pt x="3754501" y="2795080"/>
                  <a:pt x="3747580" y="2781237"/>
                  <a:pt x="3747580" y="2774315"/>
                </a:cubicBezTo>
                <a:cubicBezTo>
                  <a:pt x="3747580" y="2753487"/>
                  <a:pt x="3768344" y="2715387"/>
                  <a:pt x="3768344" y="2711958"/>
                </a:cubicBezTo>
                <a:cubicBezTo>
                  <a:pt x="3768344" y="2701544"/>
                  <a:pt x="3751008" y="2691194"/>
                  <a:pt x="3751008" y="2666937"/>
                </a:cubicBezTo>
                <a:lnTo>
                  <a:pt x="3751008" y="2653094"/>
                </a:lnTo>
                <a:cubicBezTo>
                  <a:pt x="3751008" y="2628837"/>
                  <a:pt x="3792601" y="2601087"/>
                  <a:pt x="3799522" y="2583815"/>
                </a:cubicBezTo>
                <a:lnTo>
                  <a:pt x="3799522" y="2559558"/>
                </a:lnTo>
                <a:cubicBezTo>
                  <a:pt x="3799522" y="2556066"/>
                  <a:pt x="3803015" y="2552637"/>
                  <a:pt x="3803015" y="2549144"/>
                </a:cubicBezTo>
                <a:cubicBezTo>
                  <a:pt x="3830701" y="2538794"/>
                  <a:pt x="3875723" y="2493772"/>
                  <a:pt x="3913823" y="2500694"/>
                </a:cubicBezTo>
                <a:cubicBezTo>
                  <a:pt x="3941509" y="2583815"/>
                  <a:pt x="4048887" y="2691194"/>
                  <a:pt x="4135501" y="2698115"/>
                </a:cubicBezTo>
                <a:close/>
                <a:moveTo>
                  <a:pt x="5953824" y="2521458"/>
                </a:moveTo>
                <a:cubicBezTo>
                  <a:pt x="5960745" y="2531872"/>
                  <a:pt x="5971159" y="2545715"/>
                  <a:pt x="5974651" y="2556066"/>
                </a:cubicBezTo>
                <a:cubicBezTo>
                  <a:pt x="5874195" y="2628837"/>
                  <a:pt x="5732209" y="2660015"/>
                  <a:pt x="5628259" y="2660015"/>
                </a:cubicBezTo>
                <a:cubicBezTo>
                  <a:pt x="5617909" y="2660015"/>
                  <a:pt x="5562474" y="2656523"/>
                  <a:pt x="5531295" y="2649601"/>
                </a:cubicBezTo>
                <a:cubicBezTo>
                  <a:pt x="5541709" y="2646172"/>
                  <a:pt x="5552059" y="2642680"/>
                  <a:pt x="5558981" y="2642680"/>
                </a:cubicBezTo>
                <a:cubicBezTo>
                  <a:pt x="5569395" y="2642680"/>
                  <a:pt x="5604002" y="2653094"/>
                  <a:pt x="5610924" y="2653094"/>
                </a:cubicBezTo>
                <a:cubicBezTo>
                  <a:pt x="5652516" y="2653094"/>
                  <a:pt x="5635181" y="2576894"/>
                  <a:pt x="5666359" y="2576894"/>
                </a:cubicBezTo>
                <a:cubicBezTo>
                  <a:pt x="5676774" y="2576894"/>
                  <a:pt x="5701030" y="2587244"/>
                  <a:pt x="5711381" y="2587244"/>
                </a:cubicBezTo>
                <a:cubicBezTo>
                  <a:pt x="5759895" y="2587244"/>
                  <a:pt x="5752974" y="2507615"/>
                  <a:pt x="5797995" y="2507615"/>
                </a:cubicBezTo>
                <a:cubicBezTo>
                  <a:pt x="5804916" y="2507615"/>
                  <a:pt x="5836095" y="2517966"/>
                  <a:pt x="5846445" y="2517966"/>
                </a:cubicBezTo>
                <a:cubicBezTo>
                  <a:pt x="5856859" y="2517966"/>
                  <a:pt x="5891530" y="2493772"/>
                  <a:pt x="5898451" y="2493772"/>
                </a:cubicBezTo>
                <a:cubicBezTo>
                  <a:pt x="5915724" y="2493772"/>
                  <a:pt x="5905374" y="2514537"/>
                  <a:pt x="5953824" y="2521458"/>
                </a:cubicBezTo>
                <a:close/>
                <a:moveTo>
                  <a:pt x="3782187" y="2542223"/>
                </a:moveTo>
                <a:lnTo>
                  <a:pt x="3782187" y="2549144"/>
                </a:lnTo>
                <a:cubicBezTo>
                  <a:pt x="3778758" y="2562987"/>
                  <a:pt x="3778758" y="2573401"/>
                  <a:pt x="3775265" y="2583815"/>
                </a:cubicBezTo>
                <a:cubicBezTo>
                  <a:pt x="3747580" y="2604580"/>
                  <a:pt x="3719894" y="2646172"/>
                  <a:pt x="3730244" y="2680780"/>
                </a:cubicBezTo>
                <a:cubicBezTo>
                  <a:pt x="3712908" y="2684209"/>
                  <a:pt x="3681794" y="2684209"/>
                  <a:pt x="3671380" y="2684209"/>
                </a:cubicBezTo>
                <a:cubicBezTo>
                  <a:pt x="3664458" y="2684209"/>
                  <a:pt x="3633280" y="2680780"/>
                  <a:pt x="3612515" y="2677287"/>
                </a:cubicBezTo>
                <a:cubicBezTo>
                  <a:pt x="3602101" y="2677287"/>
                  <a:pt x="3588258" y="2673858"/>
                  <a:pt x="3570922" y="2670366"/>
                </a:cubicBezTo>
                <a:cubicBezTo>
                  <a:pt x="3574415" y="2673858"/>
                  <a:pt x="3619437" y="2698115"/>
                  <a:pt x="3640201" y="2698115"/>
                </a:cubicBezTo>
                <a:lnTo>
                  <a:pt x="3716401" y="2698115"/>
                </a:lnTo>
                <a:cubicBezTo>
                  <a:pt x="3723322" y="2694623"/>
                  <a:pt x="3730244" y="2694623"/>
                  <a:pt x="3730244" y="2694623"/>
                </a:cubicBezTo>
                <a:cubicBezTo>
                  <a:pt x="3737165" y="2701544"/>
                  <a:pt x="3744087" y="2705037"/>
                  <a:pt x="3744087" y="2711958"/>
                </a:cubicBezTo>
                <a:cubicBezTo>
                  <a:pt x="3744087" y="2729294"/>
                  <a:pt x="3716401" y="2750058"/>
                  <a:pt x="3726815" y="2791587"/>
                </a:cubicBezTo>
                <a:cubicBezTo>
                  <a:pt x="3674808" y="2798509"/>
                  <a:pt x="3574415" y="2805494"/>
                  <a:pt x="3567494" y="2805494"/>
                </a:cubicBezTo>
                <a:cubicBezTo>
                  <a:pt x="3487801" y="2805494"/>
                  <a:pt x="3408172" y="2795080"/>
                  <a:pt x="3328480" y="2756980"/>
                </a:cubicBezTo>
                <a:cubicBezTo>
                  <a:pt x="3442780" y="2722309"/>
                  <a:pt x="3612515" y="2625344"/>
                  <a:pt x="3692144" y="2476437"/>
                </a:cubicBezTo>
                <a:cubicBezTo>
                  <a:pt x="3705987" y="2511044"/>
                  <a:pt x="3754501" y="2531872"/>
                  <a:pt x="3782187" y="2542223"/>
                </a:cubicBezTo>
                <a:close/>
                <a:moveTo>
                  <a:pt x="6144324" y="2452180"/>
                </a:moveTo>
                <a:cubicBezTo>
                  <a:pt x="6040437" y="2445258"/>
                  <a:pt x="5929630" y="2455672"/>
                  <a:pt x="5825681" y="2469515"/>
                </a:cubicBezTo>
                <a:lnTo>
                  <a:pt x="5832602" y="2469515"/>
                </a:lnTo>
                <a:lnTo>
                  <a:pt x="5808345" y="2469515"/>
                </a:lnTo>
                <a:cubicBezTo>
                  <a:pt x="5832602" y="2466023"/>
                  <a:pt x="5860351" y="2455672"/>
                  <a:pt x="5884545" y="2452180"/>
                </a:cubicBezTo>
                <a:cubicBezTo>
                  <a:pt x="5908802" y="2448751"/>
                  <a:pt x="5943474" y="2445258"/>
                  <a:pt x="5974651" y="2445258"/>
                </a:cubicBezTo>
                <a:cubicBezTo>
                  <a:pt x="6057774" y="2441766"/>
                  <a:pt x="6064695" y="2441766"/>
                  <a:pt x="6071616" y="2441766"/>
                </a:cubicBezTo>
                <a:cubicBezTo>
                  <a:pt x="6081967" y="2441766"/>
                  <a:pt x="6120067" y="2448751"/>
                  <a:pt x="6144324" y="2452180"/>
                </a:cubicBezTo>
                <a:close/>
                <a:moveTo>
                  <a:pt x="5195316" y="2441766"/>
                </a:moveTo>
                <a:cubicBezTo>
                  <a:pt x="5191887" y="2441766"/>
                  <a:pt x="5184966" y="2441766"/>
                  <a:pt x="5184966" y="2438337"/>
                </a:cubicBezTo>
                <a:cubicBezTo>
                  <a:pt x="5188395" y="2438337"/>
                  <a:pt x="5191887" y="2441766"/>
                  <a:pt x="5195316" y="2441766"/>
                </a:cubicBezTo>
                <a:close/>
                <a:moveTo>
                  <a:pt x="3183001" y="2756980"/>
                </a:moveTo>
                <a:cubicBezTo>
                  <a:pt x="3106801" y="2756980"/>
                  <a:pt x="3030601" y="2732723"/>
                  <a:pt x="2954401" y="2715387"/>
                </a:cubicBezTo>
                <a:cubicBezTo>
                  <a:pt x="2982151" y="2705037"/>
                  <a:pt x="3027172" y="2673858"/>
                  <a:pt x="3037522" y="2673858"/>
                </a:cubicBezTo>
                <a:cubicBezTo>
                  <a:pt x="3068701" y="2673858"/>
                  <a:pt x="3110294" y="2725801"/>
                  <a:pt x="3148394" y="2725801"/>
                </a:cubicBezTo>
                <a:cubicBezTo>
                  <a:pt x="3228022" y="2725801"/>
                  <a:pt x="3325051" y="2594166"/>
                  <a:pt x="3331972" y="2528380"/>
                </a:cubicBezTo>
                <a:cubicBezTo>
                  <a:pt x="3352737" y="2538794"/>
                  <a:pt x="3387344" y="2549144"/>
                  <a:pt x="3394265" y="2549144"/>
                </a:cubicBezTo>
                <a:cubicBezTo>
                  <a:pt x="3512058" y="2549144"/>
                  <a:pt x="3515487" y="2441766"/>
                  <a:pt x="3564001" y="2441766"/>
                </a:cubicBezTo>
                <a:lnTo>
                  <a:pt x="3667887" y="2441766"/>
                </a:lnTo>
                <a:cubicBezTo>
                  <a:pt x="3678301" y="2438337"/>
                  <a:pt x="3688715" y="2438337"/>
                  <a:pt x="3695637" y="2434844"/>
                </a:cubicBezTo>
                <a:cubicBezTo>
                  <a:pt x="3602101" y="2632266"/>
                  <a:pt x="3342322" y="2756980"/>
                  <a:pt x="3183001" y="2756980"/>
                </a:cubicBezTo>
                <a:close/>
                <a:moveTo>
                  <a:pt x="3906901" y="2483358"/>
                </a:moveTo>
                <a:cubicBezTo>
                  <a:pt x="3886136" y="2483358"/>
                  <a:pt x="3851465" y="2500694"/>
                  <a:pt x="3830701" y="2511044"/>
                </a:cubicBezTo>
                <a:cubicBezTo>
                  <a:pt x="3827209" y="2514537"/>
                  <a:pt x="3820287" y="2511044"/>
                  <a:pt x="3813365" y="2514537"/>
                </a:cubicBezTo>
                <a:cubicBezTo>
                  <a:pt x="3803015" y="2514537"/>
                  <a:pt x="3799522" y="2524887"/>
                  <a:pt x="3792601" y="2524887"/>
                </a:cubicBezTo>
                <a:cubicBezTo>
                  <a:pt x="3785680" y="2524887"/>
                  <a:pt x="3699065" y="2483358"/>
                  <a:pt x="3699065" y="2462594"/>
                </a:cubicBezTo>
                <a:cubicBezTo>
                  <a:pt x="3699065" y="2455672"/>
                  <a:pt x="3712908" y="2438337"/>
                  <a:pt x="3716401" y="2427923"/>
                </a:cubicBezTo>
                <a:cubicBezTo>
                  <a:pt x="3740658" y="2434844"/>
                  <a:pt x="3785680" y="2441766"/>
                  <a:pt x="3796030" y="2441766"/>
                </a:cubicBezTo>
                <a:cubicBezTo>
                  <a:pt x="3813365" y="2441766"/>
                  <a:pt x="3854958" y="2427923"/>
                  <a:pt x="3868801" y="2417572"/>
                </a:cubicBezTo>
                <a:cubicBezTo>
                  <a:pt x="3879215" y="2434844"/>
                  <a:pt x="3893058" y="2459101"/>
                  <a:pt x="3906901" y="2483358"/>
                </a:cubicBezTo>
                <a:close/>
                <a:moveTo>
                  <a:pt x="5191887" y="2421001"/>
                </a:moveTo>
                <a:cubicBezTo>
                  <a:pt x="5188395" y="2417572"/>
                  <a:pt x="5178044" y="2417572"/>
                  <a:pt x="5178044" y="2414080"/>
                </a:cubicBezTo>
                <a:cubicBezTo>
                  <a:pt x="5181474" y="2414080"/>
                  <a:pt x="5188395" y="2417572"/>
                  <a:pt x="5191887" y="2421001"/>
                </a:cubicBezTo>
                <a:close/>
                <a:moveTo>
                  <a:pt x="4987544" y="2427923"/>
                </a:moveTo>
                <a:cubicBezTo>
                  <a:pt x="4987544" y="2427923"/>
                  <a:pt x="4987544" y="2424494"/>
                  <a:pt x="4984051" y="2421001"/>
                </a:cubicBezTo>
                <a:cubicBezTo>
                  <a:pt x="4987544" y="2421001"/>
                  <a:pt x="4990974" y="2417572"/>
                  <a:pt x="4994466" y="2414080"/>
                </a:cubicBezTo>
                <a:cubicBezTo>
                  <a:pt x="4994466" y="2417572"/>
                  <a:pt x="4990974" y="2424494"/>
                  <a:pt x="4987544" y="2427923"/>
                </a:cubicBezTo>
                <a:close/>
                <a:moveTo>
                  <a:pt x="4301744" y="2562987"/>
                </a:moveTo>
                <a:cubicBezTo>
                  <a:pt x="4267074" y="2566480"/>
                  <a:pt x="4156265" y="2462594"/>
                  <a:pt x="4156265" y="2414080"/>
                </a:cubicBezTo>
                <a:lnTo>
                  <a:pt x="4156265" y="2403666"/>
                </a:lnTo>
                <a:cubicBezTo>
                  <a:pt x="4173601" y="2469515"/>
                  <a:pt x="4253230" y="2549144"/>
                  <a:pt x="4301744" y="2562987"/>
                </a:cubicBezTo>
                <a:close/>
                <a:moveTo>
                  <a:pt x="3951923" y="2479866"/>
                </a:moveTo>
                <a:cubicBezTo>
                  <a:pt x="4003865" y="2601087"/>
                  <a:pt x="4145851" y="2663444"/>
                  <a:pt x="4232466" y="2663444"/>
                </a:cubicBezTo>
                <a:cubicBezTo>
                  <a:pt x="4242880" y="2663444"/>
                  <a:pt x="4260151" y="2660015"/>
                  <a:pt x="4277487" y="2656523"/>
                </a:cubicBezTo>
                <a:cubicBezTo>
                  <a:pt x="4280980" y="2666937"/>
                  <a:pt x="4284409" y="2677287"/>
                  <a:pt x="4294823" y="2687701"/>
                </a:cubicBezTo>
                <a:cubicBezTo>
                  <a:pt x="4277487" y="2691194"/>
                  <a:pt x="4253230" y="2701544"/>
                  <a:pt x="4242880" y="2701544"/>
                </a:cubicBezTo>
                <a:cubicBezTo>
                  <a:pt x="4183951" y="2701544"/>
                  <a:pt x="4132009" y="2684209"/>
                  <a:pt x="4083558" y="2660015"/>
                </a:cubicBezTo>
                <a:cubicBezTo>
                  <a:pt x="3965765" y="2608072"/>
                  <a:pt x="3938080" y="2479866"/>
                  <a:pt x="3875723" y="2393315"/>
                </a:cubicBezTo>
                <a:cubicBezTo>
                  <a:pt x="3913823" y="2396744"/>
                  <a:pt x="3938080" y="2445258"/>
                  <a:pt x="3951923" y="2479866"/>
                </a:cubicBezTo>
                <a:close/>
                <a:moveTo>
                  <a:pt x="2614994" y="2438337"/>
                </a:moveTo>
                <a:cubicBezTo>
                  <a:pt x="2614994" y="2466023"/>
                  <a:pt x="2594229" y="2528380"/>
                  <a:pt x="2563051" y="2549144"/>
                </a:cubicBezTo>
                <a:cubicBezTo>
                  <a:pt x="2580386" y="2504123"/>
                  <a:pt x="2601151" y="2469515"/>
                  <a:pt x="2601151" y="2427923"/>
                </a:cubicBezTo>
                <a:cubicBezTo>
                  <a:pt x="2601151" y="2421001"/>
                  <a:pt x="2597658" y="2403666"/>
                  <a:pt x="2594229" y="2389823"/>
                </a:cubicBezTo>
                <a:cubicBezTo>
                  <a:pt x="2611501" y="2396744"/>
                  <a:pt x="2614994" y="2438337"/>
                  <a:pt x="2614994" y="2438337"/>
                </a:cubicBezTo>
                <a:close/>
                <a:moveTo>
                  <a:pt x="5250751" y="2386394"/>
                </a:moveTo>
                <a:cubicBezTo>
                  <a:pt x="5250751" y="2393315"/>
                  <a:pt x="5247259" y="2403666"/>
                  <a:pt x="5240337" y="2403666"/>
                </a:cubicBezTo>
                <a:cubicBezTo>
                  <a:pt x="5229987" y="2403666"/>
                  <a:pt x="5229987" y="2400237"/>
                  <a:pt x="5223066" y="2400237"/>
                </a:cubicBezTo>
                <a:lnTo>
                  <a:pt x="5236909" y="2386394"/>
                </a:lnTo>
                <a:lnTo>
                  <a:pt x="5250751" y="2386394"/>
                </a:lnTo>
                <a:close/>
                <a:moveTo>
                  <a:pt x="4537266" y="2486787"/>
                </a:moveTo>
                <a:cubicBezTo>
                  <a:pt x="4485323" y="2476437"/>
                  <a:pt x="4416044" y="2427923"/>
                  <a:pt x="4367530" y="2369058"/>
                </a:cubicBezTo>
                <a:cubicBezTo>
                  <a:pt x="4416044" y="2421001"/>
                  <a:pt x="4485323" y="2472944"/>
                  <a:pt x="4537266" y="2486787"/>
                </a:cubicBezTo>
                <a:close/>
                <a:moveTo>
                  <a:pt x="5347716" y="2365566"/>
                </a:moveTo>
                <a:cubicBezTo>
                  <a:pt x="5351209" y="2369058"/>
                  <a:pt x="5351209" y="2365566"/>
                  <a:pt x="5351209" y="2372551"/>
                </a:cubicBezTo>
                <a:cubicBezTo>
                  <a:pt x="5351209" y="2389823"/>
                  <a:pt x="5299266" y="2410651"/>
                  <a:pt x="5299266" y="2414080"/>
                </a:cubicBezTo>
                <a:cubicBezTo>
                  <a:pt x="5299266" y="2414080"/>
                  <a:pt x="5295774" y="2410651"/>
                  <a:pt x="5302695" y="2407158"/>
                </a:cubicBezTo>
                <a:cubicBezTo>
                  <a:pt x="5302695" y="2407158"/>
                  <a:pt x="5302695" y="2403666"/>
                  <a:pt x="5306187" y="2400237"/>
                </a:cubicBezTo>
                <a:lnTo>
                  <a:pt x="5299266" y="2393315"/>
                </a:lnTo>
                <a:cubicBezTo>
                  <a:pt x="5306187" y="2369058"/>
                  <a:pt x="5316537" y="2375980"/>
                  <a:pt x="5333874" y="2365566"/>
                </a:cubicBezTo>
                <a:lnTo>
                  <a:pt x="5347716" y="2365566"/>
                </a:lnTo>
                <a:close/>
                <a:moveTo>
                  <a:pt x="3861880" y="2396744"/>
                </a:moveTo>
                <a:cubicBezTo>
                  <a:pt x="3854958" y="2400237"/>
                  <a:pt x="3841115" y="2407158"/>
                  <a:pt x="3837623" y="2407158"/>
                </a:cubicBezTo>
                <a:cubicBezTo>
                  <a:pt x="3823780" y="2410651"/>
                  <a:pt x="3799522" y="2414080"/>
                  <a:pt x="3792601" y="2414080"/>
                </a:cubicBezTo>
                <a:cubicBezTo>
                  <a:pt x="3782187" y="2414080"/>
                  <a:pt x="3757994" y="2410651"/>
                  <a:pt x="3740658" y="2410651"/>
                </a:cubicBezTo>
                <a:cubicBezTo>
                  <a:pt x="3744087" y="2400237"/>
                  <a:pt x="3754501" y="2386394"/>
                  <a:pt x="3757994" y="2375980"/>
                </a:cubicBezTo>
                <a:cubicBezTo>
                  <a:pt x="3761422" y="2375980"/>
                  <a:pt x="3764915" y="2382901"/>
                  <a:pt x="3775265" y="2382901"/>
                </a:cubicBezTo>
                <a:cubicBezTo>
                  <a:pt x="3782187" y="2382901"/>
                  <a:pt x="3806444" y="2365566"/>
                  <a:pt x="3813365" y="2365566"/>
                </a:cubicBezTo>
                <a:cubicBezTo>
                  <a:pt x="3830701" y="2365566"/>
                  <a:pt x="3841115" y="2379472"/>
                  <a:pt x="3861880" y="2396744"/>
                </a:cubicBezTo>
                <a:close/>
                <a:moveTo>
                  <a:pt x="1347343" y="2455672"/>
                </a:moveTo>
                <a:cubicBezTo>
                  <a:pt x="1378521" y="2469515"/>
                  <a:pt x="1416621" y="2483358"/>
                  <a:pt x="1451229" y="2490280"/>
                </a:cubicBezTo>
                <a:cubicBezTo>
                  <a:pt x="1385443" y="2535301"/>
                  <a:pt x="1316164" y="2556066"/>
                  <a:pt x="1316164" y="2632266"/>
                </a:cubicBezTo>
                <a:cubicBezTo>
                  <a:pt x="1316164" y="2639187"/>
                  <a:pt x="1319657" y="2660015"/>
                  <a:pt x="1326578" y="2673858"/>
                </a:cubicBezTo>
                <a:cubicBezTo>
                  <a:pt x="1233043" y="2743137"/>
                  <a:pt x="1243457" y="2736215"/>
                  <a:pt x="1181100" y="2736215"/>
                </a:cubicBezTo>
                <a:cubicBezTo>
                  <a:pt x="1132586" y="2736215"/>
                  <a:pt x="1018286" y="2715387"/>
                  <a:pt x="997521" y="2694623"/>
                </a:cubicBezTo>
                <a:cubicBezTo>
                  <a:pt x="997521" y="2694623"/>
                  <a:pt x="994029" y="2694623"/>
                  <a:pt x="987108" y="2698115"/>
                </a:cubicBezTo>
                <a:cubicBezTo>
                  <a:pt x="994029" y="2732723"/>
                  <a:pt x="1136078" y="2760409"/>
                  <a:pt x="1184529" y="2760409"/>
                </a:cubicBezTo>
                <a:cubicBezTo>
                  <a:pt x="1194943" y="2760409"/>
                  <a:pt x="1229551" y="2756980"/>
                  <a:pt x="1250378" y="2753487"/>
                </a:cubicBezTo>
                <a:cubicBezTo>
                  <a:pt x="1246886" y="2767394"/>
                  <a:pt x="1243457" y="2784666"/>
                  <a:pt x="1243457" y="2795080"/>
                </a:cubicBezTo>
                <a:cubicBezTo>
                  <a:pt x="1243457" y="2916301"/>
                  <a:pt x="1347343" y="2940558"/>
                  <a:pt x="1347343" y="2957830"/>
                </a:cubicBezTo>
                <a:cubicBezTo>
                  <a:pt x="1347343" y="2968244"/>
                  <a:pt x="1333500" y="2982087"/>
                  <a:pt x="1330008" y="2995930"/>
                </a:cubicBezTo>
                <a:cubicBezTo>
                  <a:pt x="1319657" y="3016758"/>
                  <a:pt x="1316164" y="3065209"/>
                  <a:pt x="1316164" y="3075623"/>
                </a:cubicBezTo>
                <a:cubicBezTo>
                  <a:pt x="1316164" y="3082544"/>
                  <a:pt x="1323086" y="3099880"/>
                  <a:pt x="1323086" y="3110230"/>
                </a:cubicBezTo>
                <a:cubicBezTo>
                  <a:pt x="1323086" y="3117151"/>
                  <a:pt x="1305751" y="3131058"/>
                  <a:pt x="1295400" y="3148330"/>
                </a:cubicBezTo>
                <a:cubicBezTo>
                  <a:pt x="1267651" y="3183001"/>
                  <a:pt x="1222629" y="3228023"/>
                  <a:pt x="1188021" y="3238437"/>
                </a:cubicBezTo>
                <a:cubicBezTo>
                  <a:pt x="1177608" y="3241866"/>
                  <a:pt x="1149921" y="3252280"/>
                  <a:pt x="1143000" y="3245358"/>
                </a:cubicBezTo>
                <a:cubicBezTo>
                  <a:pt x="1139508" y="3248787"/>
                  <a:pt x="1136078" y="3255709"/>
                  <a:pt x="1136078" y="3259201"/>
                </a:cubicBezTo>
                <a:cubicBezTo>
                  <a:pt x="1139508" y="3262630"/>
                  <a:pt x="1143000" y="3266123"/>
                  <a:pt x="1149921" y="3266123"/>
                </a:cubicBezTo>
                <a:cubicBezTo>
                  <a:pt x="1215708" y="3266123"/>
                  <a:pt x="1288478" y="3193351"/>
                  <a:pt x="1330008" y="3124137"/>
                </a:cubicBezTo>
                <a:cubicBezTo>
                  <a:pt x="1336929" y="3162237"/>
                  <a:pt x="1399286" y="3203766"/>
                  <a:pt x="1437386" y="3203766"/>
                </a:cubicBezTo>
                <a:cubicBezTo>
                  <a:pt x="1444308" y="3203766"/>
                  <a:pt x="1458151" y="3200337"/>
                  <a:pt x="1468564" y="3196844"/>
                </a:cubicBezTo>
                <a:cubicBezTo>
                  <a:pt x="1468564" y="3210687"/>
                  <a:pt x="1485900" y="3245358"/>
                  <a:pt x="1517078" y="3262630"/>
                </a:cubicBezTo>
                <a:cubicBezTo>
                  <a:pt x="1492821" y="3262630"/>
                  <a:pt x="1461643" y="3273044"/>
                  <a:pt x="1437386" y="3293809"/>
                </a:cubicBezTo>
                <a:cubicBezTo>
                  <a:pt x="1426972" y="3300730"/>
                  <a:pt x="1420051" y="3318066"/>
                  <a:pt x="1413129" y="3331909"/>
                </a:cubicBezTo>
                <a:cubicBezTo>
                  <a:pt x="1409700" y="3335401"/>
                  <a:pt x="1399286" y="3335401"/>
                  <a:pt x="1392364" y="3335401"/>
                </a:cubicBezTo>
                <a:cubicBezTo>
                  <a:pt x="1381951" y="3335401"/>
                  <a:pt x="1340421" y="3328480"/>
                  <a:pt x="1330008" y="3328480"/>
                </a:cubicBezTo>
                <a:cubicBezTo>
                  <a:pt x="1305751" y="3328480"/>
                  <a:pt x="1274635" y="3335401"/>
                  <a:pt x="1250378" y="3366580"/>
                </a:cubicBezTo>
                <a:cubicBezTo>
                  <a:pt x="1233043" y="3331909"/>
                  <a:pt x="1222629" y="3335401"/>
                  <a:pt x="1205357" y="3335401"/>
                </a:cubicBezTo>
                <a:cubicBezTo>
                  <a:pt x="1198435" y="3335401"/>
                  <a:pt x="1129157" y="3342323"/>
                  <a:pt x="1122235" y="3342323"/>
                </a:cubicBezTo>
                <a:cubicBezTo>
                  <a:pt x="1094486" y="3342323"/>
                  <a:pt x="1063308" y="3342323"/>
                  <a:pt x="1039114" y="3328480"/>
                </a:cubicBezTo>
                <a:cubicBezTo>
                  <a:pt x="1035621" y="3328480"/>
                  <a:pt x="1035621" y="3318066"/>
                  <a:pt x="1028700" y="3318066"/>
                </a:cubicBezTo>
                <a:cubicBezTo>
                  <a:pt x="952500" y="3304223"/>
                  <a:pt x="890143" y="3283458"/>
                  <a:pt x="890143" y="3214180"/>
                </a:cubicBezTo>
                <a:cubicBezTo>
                  <a:pt x="890143" y="3155251"/>
                  <a:pt x="924814" y="3124137"/>
                  <a:pt x="924814" y="3110230"/>
                </a:cubicBezTo>
                <a:cubicBezTo>
                  <a:pt x="924814" y="3099880"/>
                  <a:pt x="921321" y="3096387"/>
                  <a:pt x="914400" y="3092958"/>
                </a:cubicBezTo>
                <a:cubicBezTo>
                  <a:pt x="903986" y="3086037"/>
                  <a:pt x="886714" y="3089466"/>
                  <a:pt x="879792" y="3086037"/>
                </a:cubicBezTo>
                <a:cubicBezTo>
                  <a:pt x="858964" y="3082544"/>
                  <a:pt x="841692" y="3075623"/>
                  <a:pt x="827786" y="3061780"/>
                </a:cubicBezTo>
                <a:cubicBezTo>
                  <a:pt x="803592" y="3041015"/>
                  <a:pt x="751586" y="2982087"/>
                  <a:pt x="751586" y="2950909"/>
                </a:cubicBezTo>
                <a:lnTo>
                  <a:pt x="751586" y="2888615"/>
                </a:lnTo>
                <a:cubicBezTo>
                  <a:pt x="751586" y="2847023"/>
                  <a:pt x="793178" y="2802001"/>
                  <a:pt x="813943" y="2763901"/>
                </a:cubicBezTo>
                <a:cubicBezTo>
                  <a:pt x="817435" y="2756980"/>
                  <a:pt x="917892" y="2680780"/>
                  <a:pt x="917892" y="2656523"/>
                </a:cubicBezTo>
                <a:cubicBezTo>
                  <a:pt x="917892" y="2628837"/>
                  <a:pt x="872808" y="2639187"/>
                  <a:pt x="872808" y="2604580"/>
                </a:cubicBezTo>
                <a:cubicBezTo>
                  <a:pt x="872808" y="2566480"/>
                  <a:pt x="897064" y="2545715"/>
                  <a:pt x="928243" y="2504123"/>
                </a:cubicBezTo>
                <a:cubicBezTo>
                  <a:pt x="959421" y="2459101"/>
                  <a:pt x="1129157" y="2365566"/>
                  <a:pt x="1184529" y="2365566"/>
                </a:cubicBezTo>
                <a:cubicBezTo>
                  <a:pt x="1194943" y="2365566"/>
                  <a:pt x="1291908" y="2431415"/>
                  <a:pt x="1347343" y="2455672"/>
                </a:cubicBezTo>
                <a:close/>
                <a:moveTo>
                  <a:pt x="4949444" y="2382901"/>
                </a:moveTo>
                <a:cubicBezTo>
                  <a:pt x="4949444" y="2382901"/>
                  <a:pt x="4945951" y="2379472"/>
                  <a:pt x="4942523" y="2379472"/>
                </a:cubicBezTo>
                <a:cubicBezTo>
                  <a:pt x="4949444" y="2372551"/>
                  <a:pt x="4952874" y="2362137"/>
                  <a:pt x="4959795" y="2358644"/>
                </a:cubicBezTo>
                <a:cubicBezTo>
                  <a:pt x="4956366" y="2365566"/>
                  <a:pt x="4952874" y="2375980"/>
                  <a:pt x="4949444" y="2382901"/>
                </a:cubicBezTo>
                <a:close/>
                <a:moveTo>
                  <a:pt x="5905374" y="2427923"/>
                </a:moveTo>
                <a:cubicBezTo>
                  <a:pt x="5894959" y="2427923"/>
                  <a:pt x="5891530" y="2424494"/>
                  <a:pt x="5884545" y="2424494"/>
                </a:cubicBezTo>
                <a:cubicBezTo>
                  <a:pt x="5957316" y="2410651"/>
                  <a:pt x="6040437" y="2386394"/>
                  <a:pt x="6120067" y="2341372"/>
                </a:cubicBezTo>
                <a:cubicBezTo>
                  <a:pt x="6085459" y="2365566"/>
                  <a:pt x="5960745" y="2427923"/>
                  <a:pt x="5905374" y="2427923"/>
                </a:cubicBezTo>
                <a:close/>
                <a:moveTo>
                  <a:pt x="5098351" y="2306701"/>
                </a:moveTo>
                <a:cubicBezTo>
                  <a:pt x="5098351" y="2306701"/>
                  <a:pt x="5101844" y="2303272"/>
                  <a:pt x="5101844" y="2313623"/>
                </a:cubicBezTo>
                <a:cubicBezTo>
                  <a:pt x="5101844" y="2320544"/>
                  <a:pt x="5094859" y="2330958"/>
                  <a:pt x="5091430" y="2344801"/>
                </a:cubicBezTo>
                <a:cubicBezTo>
                  <a:pt x="5098351" y="2341372"/>
                  <a:pt x="5101844" y="2337880"/>
                  <a:pt x="5108766" y="2337880"/>
                </a:cubicBezTo>
                <a:cubicBezTo>
                  <a:pt x="5108766" y="2341372"/>
                  <a:pt x="5112195" y="2341372"/>
                  <a:pt x="5112195" y="2348294"/>
                </a:cubicBezTo>
                <a:cubicBezTo>
                  <a:pt x="5112195" y="2369058"/>
                  <a:pt x="5077587" y="2372551"/>
                  <a:pt x="5077587" y="2372551"/>
                </a:cubicBezTo>
                <a:cubicBezTo>
                  <a:pt x="5070666" y="2372551"/>
                  <a:pt x="5067174" y="2369058"/>
                  <a:pt x="5063744" y="2369058"/>
                </a:cubicBezTo>
                <a:cubicBezTo>
                  <a:pt x="5063744" y="2369058"/>
                  <a:pt x="5063744" y="2365566"/>
                  <a:pt x="5060251" y="2362137"/>
                </a:cubicBezTo>
                <a:cubicBezTo>
                  <a:pt x="5067174" y="2351723"/>
                  <a:pt x="5094859" y="2362137"/>
                  <a:pt x="5105274" y="2348294"/>
                </a:cubicBezTo>
                <a:cubicBezTo>
                  <a:pt x="5101844" y="2344801"/>
                  <a:pt x="5101844" y="2344801"/>
                  <a:pt x="5094859" y="2344801"/>
                </a:cubicBezTo>
                <a:cubicBezTo>
                  <a:pt x="5084509" y="2344801"/>
                  <a:pt x="5081016" y="2351723"/>
                  <a:pt x="5074095" y="2351723"/>
                </a:cubicBezTo>
                <a:cubicBezTo>
                  <a:pt x="5077587" y="2344801"/>
                  <a:pt x="5084509" y="2334451"/>
                  <a:pt x="5087937" y="2327466"/>
                </a:cubicBezTo>
                <a:cubicBezTo>
                  <a:pt x="5087937" y="2327466"/>
                  <a:pt x="5087937" y="2324037"/>
                  <a:pt x="5084509" y="2320544"/>
                </a:cubicBezTo>
                <a:lnTo>
                  <a:pt x="5060251" y="2344801"/>
                </a:lnTo>
                <a:cubicBezTo>
                  <a:pt x="5063744" y="2334451"/>
                  <a:pt x="5074095" y="2320544"/>
                  <a:pt x="5087937" y="2306701"/>
                </a:cubicBezTo>
                <a:lnTo>
                  <a:pt x="5098351" y="2306701"/>
                </a:lnTo>
                <a:close/>
                <a:moveTo>
                  <a:pt x="2493772" y="2369058"/>
                </a:moveTo>
                <a:cubicBezTo>
                  <a:pt x="2493772" y="2407158"/>
                  <a:pt x="2497264" y="2452180"/>
                  <a:pt x="2524951" y="2490280"/>
                </a:cubicBezTo>
                <a:cubicBezTo>
                  <a:pt x="2486851" y="2493772"/>
                  <a:pt x="2479929" y="2421001"/>
                  <a:pt x="2479929" y="2393315"/>
                </a:cubicBezTo>
                <a:cubicBezTo>
                  <a:pt x="2479929" y="2369058"/>
                  <a:pt x="2486851" y="2330958"/>
                  <a:pt x="2497264" y="2303272"/>
                </a:cubicBezTo>
                <a:cubicBezTo>
                  <a:pt x="2497264" y="2324037"/>
                  <a:pt x="2493772" y="2358644"/>
                  <a:pt x="2493772" y="2369058"/>
                </a:cubicBezTo>
                <a:close/>
                <a:moveTo>
                  <a:pt x="5441251" y="2441766"/>
                </a:moveTo>
                <a:cubicBezTo>
                  <a:pt x="5441251" y="2476437"/>
                  <a:pt x="5430837" y="2535301"/>
                  <a:pt x="5396230" y="2562987"/>
                </a:cubicBezTo>
                <a:cubicBezTo>
                  <a:pt x="5399659" y="2569972"/>
                  <a:pt x="5392737" y="2576894"/>
                  <a:pt x="5385816" y="2583815"/>
                </a:cubicBezTo>
                <a:cubicBezTo>
                  <a:pt x="5375466" y="2576894"/>
                  <a:pt x="5361559" y="2566480"/>
                  <a:pt x="5344287" y="2556066"/>
                </a:cubicBezTo>
                <a:cubicBezTo>
                  <a:pt x="5354637" y="2566480"/>
                  <a:pt x="5365051" y="2580323"/>
                  <a:pt x="5375466" y="2590737"/>
                </a:cubicBezTo>
                <a:cubicBezTo>
                  <a:pt x="5351209" y="2614994"/>
                  <a:pt x="5333874" y="2635758"/>
                  <a:pt x="5309616" y="2635758"/>
                </a:cubicBezTo>
                <a:cubicBezTo>
                  <a:pt x="5302695" y="2635758"/>
                  <a:pt x="5292281" y="2621915"/>
                  <a:pt x="5281930" y="2618423"/>
                </a:cubicBezTo>
                <a:cubicBezTo>
                  <a:pt x="5268087" y="2614994"/>
                  <a:pt x="5254181" y="2614994"/>
                  <a:pt x="5240337" y="2614994"/>
                </a:cubicBezTo>
                <a:cubicBezTo>
                  <a:pt x="5209159" y="2573401"/>
                  <a:pt x="5184966" y="2559558"/>
                  <a:pt x="5153787" y="2559558"/>
                </a:cubicBezTo>
                <a:cubicBezTo>
                  <a:pt x="5132959" y="2559558"/>
                  <a:pt x="5136451" y="2559558"/>
                  <a:pt x="5112195" y="2580323"/>
                </a:cubicBezTo>
                <a:cubicBezTo>
                  <a:pt x="5084509" y="2566480"/>
                  <a:pt x="5056759" y="2535301"/>
                  <a:pt x="5032566" y="2535301"/>
                </a:cubicBezTo>
                <a:cubicBezTo>
                  <a:pt x="5025644" y="2535301"/>
                  <a:pt x="5001387" y="2545715"/>
                  <a:pt x="5001387" y="2556066"/>
                </a:cubicBezTo>
                <a:cubicBezTo>
                  <a:pt x="4984051" y="2538794"/>
                  <a:pt x="4963287" y="2535301"/>
                  <a:pt x="4949444" y="2535301"/>
                </a:cubicBezTo>
                <a:cubicBezTo>
                  <a:pt x="4932109" y="2535301"/>
                  <a:pt x="4932109" y="2535301"/>
                  <a:pt x="4911344" y="2556066"/>
                </a:cubicBezTo>
                <a:cubicBezTo>
                  <a:pt x="4900930" y="2549144"/>
                  <a:pt x="4880166" y="2538794"/>
                  <a:pt x="4873244" y="2538794"/>
                </a:cubicBezTo>
                <a:cubicBezTo>
                  <a:pt x="4862830" y="2538794"/>
                  <a:pt x="4855909" y="2545715"/>
                  <a:pt x="4848987" y="2549144"/>
                </a:cubicBezTo>
                <a:cubicBezTo>
                  <a:pt x="4838574" y="2535301"/>
                  <a:pt x="4828223" y="2514537"/>
                  <a:pt x="4828223" y="2507615"/>
                </a:cubicBezTo>
                <a:cubicBezTo>
                  <a:pt x="4828223" y="2497201"/>
                  <a:pt x="4848987" y="2490280"/>
                  <a:pt x="4852416" y="2476437"/>
                </a:cubicBezTo>
                <a:cubicBezTo>
                  <a:pt x="4855909" y="2472944"/>
                  <a:pt x="4855909" y="2469515"/>
                  <a:pt x="4855909" y="2466023"/>
                </a:cubicBezTo>
                <a:lnTo>
                  <a:pt x="4855909" y="2455672"/>
                </a:lnTo>
                <a:cubicBezTo>
                  <a:pt x="4845495" y="2417572"/>
                  <a:pt x="4894009" y="2389823"/>
                  <a:pt x="4921695" y="2389823"/>
                </a:cubicBezTo>
                <a:cubicBezTo>
                  <a:pt x="4945951" y="2389823"/>
                  <a:pt x="4970209" y="2400237"/>
                  <a:pt x="4980623" y="2438337"/>
                </a:cubicBezTo>
                <a:cubicBezTo>
                  <a:pt x="4984051" y="2445258"/>
                  <a:pt x="4984051" y="2472944"/>
                  <a:pt x="4997895" y="2483358"/>
                </a:cubicBezTo>
                <a:cubicBezTo>
                  <a:pt x="4997895" y="2472944"/>
                  <a:pt x="4987544" y="2403666"/>
                  <a:pt x="5039487" y="2403666"/>
                </a:cubicBezTo>
                <a:cubicBezTo>
                  <a:pt x="5046409" y="2403666"/>
                  <a:pt x="5077587" y="2448751"/>
                  <a:pt x="5087937" y="2448751"/>
                </a:cubicBezTo>
                <a:cubicBezTo>
                  <a:pt x="5094859" y="2448751"/>
                  <a:pt x="5108766" y="2431415"/>
                  <a:pt x="5126037" y="2431415"/>
                </a:cubicBezTo>
                <a:cubicBezTo>
                  <a:pt x="5150295" y="2431415"/>
                  <a:pt x="5184966" y="2462594"/>
                  <a:pt x="5191887" y="2462594"/>
                </a:cubicBezTo>
                <a:cubicBezTo>
                  <a:pt x="5198809" y="2462594"/>
                  <a:pt x="5223066" y="2434844"/>
                  <a:pt x="5250751" y="2434844"/>
                </a:cubicBezTo>
                <a:cubicBezTo>
                  <a:pt x="5257674" y="2434844"/>
                  <a:pt x="5264595" y="2434844"/>
                  <a:pt x="5271516" y="2438337"/>
                </a:cubicBezTo>
                <a:cubicBezTo>
                  <a:pt x="5278437" y="2441766"/>
                  <a:pt x="5288851" y="2448751"/>
                  <a:pt x="5295774" y="2462594"/>
                </a:cubicBezTo>
                <a:cubicBezTo>
                  <a:pt x="5306187" y="2476437"/>
                  <a:pt x="5323459" y="2511044"/>
                  <a:pt x="5323459" y="2521458"/>
                </a:cubicBezTo>
                <a:cubicBezTo>
                  <a:pt x="5323459" y="2549144"/>
                  <a:pt x="5240337" y="2531872"/>
                  <a:pt x="5240337" y="2576894"/>
                </a:cubicBezTo>
                <a:lnTo>
                  <a:pt x="5240337" y="2601087"/>
                </a:lnTo>
                <a:cubicBezTo>
                  <a:pt x="5243830" y="2601087"/>
                  <a:pt x="5243830" y="2604580"/>
                  <a:pt x="5247259" y="2608072"/>
                </a:cubicBezTo>
                <a:cubicBezTo>
                  <a:pt x="5250751" y="2601087"/>
                  <a:pt x="5254181" y="2590737"/>
                  <a:pt x="5254181" y="2580323"/>
                </a:cubicBezTo>
                <a:cubicBezTo>
                  <a:pt x="5261166" y="2549144"/>
                  <a:pt x="5340795" y="2556066"/>
                  <a:pt x="5340795" y="2517966"/>
                </a:cubicBezTo>
                <a:cubicBezTo>
                  <a:pt x="5340795" y="2511044"/>
                  <a:pt x="5323459" y="2476437"/>
                  <a:pt x="5323459" y="2469515"/>
                </a:cubicBezTo>
                <a:cubicBezTo>
                  <a:pt x="5323459" y="2452180"/>
                  <a:pt x="5382387" y="2407158"/>
                  <a:pt x="5382387" y="2358644"/>
                </a:cubicBezTo>
                <a:cubicBezTo>
                  <a:pt x="5382387" y="2351723"/>
                  <a:pt x="5375466" y="2327466"/>
                  <a:pt x="5375466" y="2317115"/>
                </a:cubicBezTo>
                <a:cubicBezTo>
                  <a:pt x="5375466" y="2282444"/>
                  <a:pt x="5378895" y="2306701"/>
                  <a:pt x="5413502" y="2285937"/>
                </a:cubicBezTo>
                <a:cubicBezTo>
                  <a:pt x="5413502" y="2337880"/>
                  <a:pt x="5441251" y="2389823"/>
                  <a:pt x="5441251" y="2441766"/>
                </a:cubicBezTo>
                <a:close/>
                <a:moveTo>
                  <a:pt x="4561523" y="2348294"/>
                </a:moveTo>
                <a:cubicBezTo>
                  <a:pt x="4530344" y="2344801"/>
                  <a:pt x="4478401" y="2282444"/>
                  <a:pt x="4474909" y="2258251"/>
                </a:cubicBezTo>
                <a:cubicBezTo>
                  <a:pt x="4485323" y="2282444"/>
                  <a:pt x="4526851" y="2330958"/>
                  <a:pt x="4561523" y="2348294"/>
                </a:cubicBezTo>
                <a:close/>
                <a:moveTo>
                  <a:pt x="5649024" y="2261680"/>
                </a:moveTo>
                <a:cubicBezTo>
                  <a:pt x="5642102" y="2265172"/>
                  <a:pt x="5631751" y="2261680"/>
                  <a:pt x="5621337" y="2261680"/>
                </a:cubicBezTo>
                <a:cubicBezTo>
                  <a:pt x="5593651" y="2261680"/>
                  <a:pt x="5558981" y="2265172"/>
                  <a:pt x="5531295" y="2275523"/>
                </a:cubicBezTo>
                <a:cubicBezTo>
                  <a:pt x="5510530" y="2282444"/>
                  <a:pt x="5486274" y="2303272"/>
                  <a:pt x="5475859" y="2303272"/>
                </a:cubicBezTo>
                <a:lnTo>
                  <a:pt x="5462016" y="2303272"/>
                </a:lnTo>
                <a:cubicBezTo>
                  <a:pt x="5517451" y="2261680"/>
                  <a:pt x="5545137" y="2254758"/>
                  <a:pt x="5597081" y="2254758"/>
                </a:cubicBezTo>
                <a:cubicBezTo>
                  <a:pt x="5604002" y="2254758"/>
                  <a:pt x="5631751" y="2258251"/>
                  <a:pt x="5649024" y="2261680"/>
                </a:cubicBezTo>
                <a:close/>
                <a:moveTo>
                  <a:pt x="5250751" y="2258251"/>
                </a:moveTo>
                <a:cubicBezTo>
                  <a:pt x="5250751" y="2265172"/>
                  <a:pt x="5247259" y="2272094"/>
                  <a:pt x="5243830" y="2279015"/>
                </a:cubicBezTo>
                <a:cubicBezTo>
                  <a:pt x="5243830" y="2272094"/>
                  <a:pt x="5243830" y="2261680"/>
                  <a:pt x="5240337" y="2254758"/>
                </a:cubicBezTo>
                <a:cubicBezTo>
                  <a:pt x="5240337" y="2254758"/>
                  <a:pt x="5243830" y="2251329"/>
                  <a:pt x="5247259" y="2251329"/>
                </a:cubicBezTo>
                <a:cubicBezTo>
                  <a:pt x="5247259" y="2251329"/>
                  <a:pt x="5250751" y="2247837"/>
                  <a:pt x="5250751" y="2258251"/>
                </a:cubicBezTo>
                <a:close/>
                <a:moveTo>
                  <a:pt x="5167630" y="2258251"/>
                </a:moveTo>
                <a:cubicBezTo>
                  <a:pt x="5167630" y="2268601"/>
                  <a:pt x="5164137" y="2268601"/>
                  <a:pt x="5160709" y="2272094"/>
                </a:cubicBezTo>
                <a:cubicBezTo>
                  <a:pt x="5171059" y="2275523"/>
                  <a:pt x="5198809" y="2296351"/>
                  <a:pt x="5198809" y="2306701"/>
                </a:cubicBezTo>
                <a:cubicBezTo>
                  <a:pt x="5198809" y="2313623"/>
                  <a:pt x="5195316" y="2324037"/>
                  <a:pt x="5191887" y="2330958"/>
                </a:cubicBezTo>
                <a:cubicBezTo>
                  <a:pt x="5188395" y="2330958"/>
                  <a:pt x="5184966" y="2334451"/>
                  <a:pt x="5181474" y="2330958"/>
                </a:cubicBezTo>
                <a:cubicBezTo>
                  <a:pt x="5184966" y="2327466"/>
                  <a:pt x="5188395" y="2320544"/>
                  <a:pt x="5191887" y="2317115"/>
                </a:cubicBezTo>
                <a:lnTo>
                  <a:pt x="5188395" y="2303272"/>
                </a:lnTo>
                <a:cubicBezTo>
                  <a:pt x="5178044" y="2310194"/>
                  <a:pt x="5174551" y="2324037"/>
                  <a:pt x="5174551" y="2341372"/>
                </a:cubicBezTo>
                <a:cubicBezTo>
                  <a:pt x="5171059" y="2344801"/>
                  <a:pt x="5167630" y="2348294"/>
                  <a:pt x="5160709" y="2348294"/>
                </a:cubicBezTo>
                <a:cubicBezTo>
                  <a:pt x="5160709" y="2344801"/>
                  <a:pt x="5157216" y="2344801"/>
                  <a:pt x="5157216" y="2337880"/>
                </a:cubicBezTo>
                <a:cubicBezTo>
                  <a:pt x="5157216" y="2327466"/>
                  <a:pt x="5164137" y="2313623"/>
                  <a:pt x="5171059" y="2303272"/>
                </a:cubicBezTo>
                <a:cubicBezTo>
                  <a:pt x="5164137" y="2299780"/>
                  <a:pt x="5157216" y="2299780"/>
                  <a:pt x="5150295" y="2299780"/>
                </a:cubicBezTo>
                <a:lnTo>
                  <a:pt x="5143374" y="2292858"/>
                </a:lnTo>
                <a:cubicBezTo>
                  <a:pt x="5146866" y="2289366"/>
                  <a:pt x="5153787" y="2285937"/>
                  <a:pt x="5157216" y="2282444"/>
                </a:cubicBezTo>
                <a:cubicBezTo>
                  <a:pt x="5153787" y="2279015"/>
                  <a:pt x="5153787" y="2282444"/>
                  <a:pt x="5146866" y="2282444"/>
                </a:cubicBezTo>
                <a:cubicBezTo>
                  <a:pt x="5136451" y="2282444"/>
                  <a:pt x="5146866" y="2279015"/>
                  <a:pt x="5143374" y="2275523"/>
                </a:cubicBezTo>
                <a:cubicBezTo>
                  <a:pt x="5136451" y="2282444"/>
                  <a:pt x="5132959" y="2289366"/>
                  <a:pt x="5126037" y="2296351"/>
                </a:cubicBezTo>
                <a:cubicBezTo>
                  <a:pt x="5126037" y="2282444"/>
                  <a:pt x="5146866" y="2251329"/>
                  <a:pt x="5164137" y="2251329"/>
                </a:cubicBezTo>
                <a:cubicBezTo>
                  <a:pt x="5167630" y="2254758"/>
                  <a:pt x="5167630" y="2251329"/>
                  <a:pt x="5167630" y="2258251"/>
                </a:cubicBezTo>
                <a:close/>
                <a:moveTo>
                  <a:pt x="2085086" y="2275523"/>
                </a:moveTo>
                <a:cubicBezTo>
                  <a:pt x="2057337" y="2279015"/>
                  <a:pt x="2001964" y="2292858"/>
                  <a:pt x="1995043" y="2292858"/>
                </a:cubicBezTo>
                <a:cubicBezTo>
                  <a:pt x="1967294" y="2292858"/>
                  <a:pt x="1891094" y="2282444"/>
                  <a:pt x="1887664" y="2254758"/>
                </a:cubicBezTo>
                <a:cubicBezTo>
                  <a:pt x="1891094" y="2254758"/>
                  <a:pt x="1901508" y="2265172"/>
                  <a:pt x="1970786" y="2279015"/>
                </a:cubicBezTo>
                <a:cubicBezTo>
                  <a:pt x="2064321" y="2279015"/>
                  <a:pt x="2074672" y="2275523"/>
                  <a:pt x="2085086" y="2275523"/>
                </a:cubicBezTo>
                <a:close/>
                <a:moveTo>
                  <a:pt x="5257674" y="2258251"/>
                </a:moveTo>
                <a:cubicBezTo>
                  <a:pt x="5257674" y="2272094"/>
                  <a:pt x="5254181" y="2279015"/>
                  <a:pt x="5236909" y="2292858"/>
                </a:cubicBezTo>
                <a:lnTo>
                  <a:pt x="5226495" y="2292858"/>
                </a:lnTo>
                <a:cubicBezTo>
                  <a:pt x="5223066" y="2289366"/>
                  <a:pt x="5223066" y="2285937"/>
                  <a:pt x="5223066" y="2275523"/>
                </a:cubicBezTo>
                <a:cubicBezTo>
                  <a:pt x="5223066" y="2265172"/>
                  <a:pt x="5229987" y="2240915"/>
                  <a:pt x="5243830" y="2240915"/>
                </a:cubicBezTo>
                <a:cubicBezTo>
                  <a:pt x="5261166" y="2240915"/>
                  <a:pt x="5257674" y="2258251"/>
                  <a:pt x="5257674" y="2258251"/>
                </a:cubicBezTo>
                <a:close/>
                <a:moveTo>
                  <a:pt x="2355215" y="2285937"/>
                </a:moveTo>
                <a:cubicBezTo>
                  <a:pt x="2355215" y="2358644"/>
                  <a:pt x="2372551" y="2466023"/>
                  <a:pt x="2462594" y="2528380"/>
                </a:cubicBezTo>
                <a:cubicBezTo>
                  <a:pt x="2376043" y="2507615"/>
                  <a:pt x="2348294" y="2379472"/>
                  <a:pt x="2348294" y="2317115"/>
                </a:cubicBezTo>
                <a:cubicBezTo>
                  <a:pt x="2348294" y="2306701"/>
                  <a:pt x="2355215" y="2261680"/>
                  <a:pt x="2358708" y="2233994"/>
                </a:cubicBezTo>
                <a:cubicBezTo>
                  <a:pt x="2355215" y="2251329"/>
                  <a:pt x="2355215" y="2275523"/>
                  <a:pt x="2355215" y="2285937"/>
                </a:cubicBezTo>
                <a:close/>
                <a:moveTo>
                  <a:pt x="5849937" y="2240915"/>
                </a:moveTo>
                <a:cubicBezTo>
                  <a:pt x="5822251" y="2254758"/>
                  <a:pt x="5773737" y="2268601"/>
                  <a:pt x="5763324" y="2268601"/>
                </a:cubicBezTo>
                <a:cubicBezTo>
                  <a:pt x="5756402" y="2268601"/>
                  <a:pt x="5749481" y="2265172"/>
                  <a:pt x="5742559" y="2261680"/>
                </a:cubicBezTo>
                <a:cubicBezTo>
                  <a:pt x="5777230" y="2251329"/>
                  <a:pt x="5832602" y="2254758"/>
                  <a:pt x="5870702" y="2220151"/>
                </a:cubicBezTo>
                <a:cubicBezTo>
                  <a:pt x="5867274" y="2227072"/>
                  <a:pt x="5860351" y="2233994"/>
                  <a:pt x="5849937" y="2240915"/>
                </a:cubicBezTo>
                <a:close/>
                <a:moveTo>
                  <a:pt x="4668901" y="2279015"/>
                </a:moveTo>
                <a:cubicBezTo>
                  <a:pt x="4668901" y="2285937"/>
                  <a:pt x="4661916" y="2303272"/>
                  <a:pt x="4661916" y="2313623"/>
                </a:cubicBezTo>
                <a:cubicBezTo>
                  <a:pt x="4661916" y="2341372"/>
                  <a:pt x="4675823" y="2379472"/>
                  <a:pt x="4720844" y="2389823"/>
                </a:cubicBezTo>
                <a:cubicBezTo>
                  <a:pt x="4689666" y="2431415"/>
                  <a:pt x="4696587" y="2441766"/>
                  <a:pt x="4696587" y="2476437"/>
                </a:cubicBezTo>
                <a:cubicBezTo>
                  <a:pt x="4696587" y="2511044"/>
                  <a:pt x="4693095" y="2531872"/>
                  <a:pt x="4731195" y="2552637"/>
                </a:cubicBezTo>
                <a:cubicBezTo>
                  <a:pt x="4741609" y="2559558"/>
                  <a:pt x="4762374" y="2562987"/>
                  <a:pt x="4779709" y="2566480"/>
                </a:cubicBezTo>
                <a:cubicBezTo>
                  <a:pt x="4786630" y="2583815"/>
                  <a:pt x="4790123" y="2601087"/>
                  <a:pt x="4797044" y="2618423"/>
                </a:cubicBezTo>
                <a:cubicBezTo>
                  <a:pt x="4783201" y="2611501"/>
                  <a:pt x="4769295" y="2597658"/>
                  <a:pt x="4755451" y="2590737"/>
                </a:cubicBezTo>
                <a:cubicBezTo>
                  <a:pt x="4731195" y="2576894"/>
                  <a:pt x="4686174" y="2549144"/>
                  <a:pt x="4668901" y="2521458"/>
                </a:cubicBezTo>
                <a:cubicBezTo>
                  <a:pt x="4644644" y="2486787"/>
                  <a:pt x="4599623" y="2386394"/>
                  <a:pt x="4599623" y="2337880"/>
                </a:cubicBezTo>
                <a:lnTo>
                  <a:pt x="4599623" y="2258251"/>
                </a:lnTo>
                <a:cubicBezTo>
                  <a:pt x="4603051" y="2244344"/>
                  <a:pt x="4606544" y="2227072"/>
                  <a:pt x="4613466" y="2209737"/>
                </a:cubicBezTo>
                <a:cubicBezTo>
                  <a:pt x="4623816" y="2223580"/>
                  <a:pt x="4668901" y="2254758"/>
                  <a:pt x="4668901" y="2279015"/>
                </a:cubicBezTo>
                <a:close/>
                <a:moveTo>
                  <a:pt x="5240337" y="2202815"/>
                </a:moveTo>
                <a:cubicBezTo>
                  <a:pt x="5240337" y="2220151"/>
                  <a:pt x="5223066" y="2233994"/>
                  <a:pt x="5205730" y="2247837"/>
                </a:cubicBezTo>
                <a:cubicBezTo>
                  <a:pt x="5212651" y="2230501"/>
                  <a:pt x="5229987" y="2220151"/>
                  <a:pt x="5226495" y="2202815"/>
                </a:cubicBezTo>
                <a:cubicBezTo>
                  <a:pt x="5216081" y="2209737"/>
                  <a:pt x="5209159" y="2223580"/>
                  <a:pt x="5198809" y="2233994"/>
                </a:cubicBezTo>
                <a:cubicBezTo>
                  <a:pt x="5195316" y="2230501"/>
                  <a:pt x="5195316" y="2230501"/>
                  <a:pt x="5195316" y="2223580"/>
                </a:cubicBezTo>
                <a:cubicBezTo>
                  <a:pt x="5195316" y="2209737"/>
                  <a:pt x="5212651" y="2192401"/>
                  <a:pt x="5226495" y="2192401"/>
                </a:cubicBezTo>
                <a:cubicBezTo>
                  <a:pt x="5233416" y="2192401"/>
                  <a:pt x="5240337" y="2195894"/>
                  <a:pt x="5240337" y="2202815"/>
                </a:cubicBezTo>
                <a:close/>
                <a:moveTo>
                  <a:pt x="5482781" y="2254758"/>
                </a:moveTo>
                <a:lnTo>
                  <a:pt x="5465509" y="2254758"/>
                </a:lnTo>
                <a:cubicBezTo>
                  <a:pt x="5507037" y="2237423"/>
                  <a:pt x="5548630" y="2220151"/>
                  <a:pt x="5590159" y="2188972"/>
                </a:cubicBezTo>
                <a:cubicBezTo>
                  <a:pt x="5569395" y="2227072"/>
                  <a:pt x="5503609" y="2254758"/>
                  <a:pt x="5482781" y="2254758"/>
                </a:cubicBezTo>
                <a:close/>
                <a:moveTo>
                  <a:pt x="4163187" y="2178558"/>
                </a:moveTo>
                <a:cubicBezTo>
                  <a:pt x="4183951" y="2227072"/>
                  <a:pt x="4180523" y="2292858"/>
                  <a:pt x="4194366" y="2351723"/>
                </a:cubicBezTo>
                <a:cubicBezTo>
                  <a:pt x="4201287" y="2386394"/>
                  <a:pt x="4211701" y="2417572"/>
                  <a:pt x="4235958" y="2455672"/>
                </a:cubicBezTo>
                <a:cubicBezTo>
                  <a:pt x="4263644" y="2500694"/>
                  <a:pt x="4319080" y="2521458"/>
                  <a:pt x="4353687" y="2538794"/>
                </a:cubicBezTo>
                <a:cubicBezTo>
                  <a:pt x="4332923" y="2556066"/>
                  <a:pt x="4312158" y="2594166"/>
                  <a:pt x="4294823" y="2594166"/>
                </a:cubicBezTo>
                <a:cubicBezTo>
                  <a:pt x="4246309" y="2594166"/>
                  <a:pt x="4177030" y="2545715"/>
                  <a:pt x="4138930" y="2521458"/>
                </a:cubicBezTo>
                <a:cubicBezTo>
                  <a:pt x="4090480" y="2493772"/>
                  <a:pt x="4080065" y="2452180"/>
                  <a:pt x="4073144" y="2421001"/>
                </a:cubicBezTo>
                <a:cubicBezTo>
                  <a:pt x="4069651" y="2424494"/>
                  <a:pt x="4069651" y="2421001"/>
                  <a:pt x="4069651" y="2431415"/>
                </a:cubicBezTo>
                <a:cubicBezTo>
                  <a:pt x="4069651" y="2538794"/>
                  <a:pt x="4218623" y="2587244"/>
                  <a:pt x="4291330" y="2604580"/>
                </a:cubicBezTo>
                <a:cubicBezTo>
                  <a:pt x="4267074" y="2639187"/>
                  <a:pt x="4277487" y="2649601"/>
                  <a:pt x="4242880" y="2649601"/>
                </a:cubicBezTo>
                <a:cubicBezTo>
                  <a:pt x="4211701" y="2649601"/>
                  <a:pt x="4180523" y="2632266"/>
                  <a:pt x="4149344" y="2625344"/>
                </a:cubicBezTo>
                <a:cubicBezTo>
                  <a:pt x="4080065" y="2611501"/>
                  <a:pt x="3976180" y="2504123"/>
                  <a:pt x="3955415" y="2438337"/>
                </a:cubicBezTo>
                <a:cubicBezTo>
                  <a:pt x="3958844" y="2438337"/>
                  <a:pt x="3965765" y="2434844"/>
                  <a:pt x="3969258" y="2431415"/>
                </a:cubicBezTo>
                <a:cubicBezTo>
                  <a:pt x="3962336" y="2417572"/>
                  <a:pt x="3934587" y="2400237"/>
                  <a:pt x="3934587" y="2379472"/>
                </a:cubicBezTo>
                <a:cubicBezTo>
                  <a:pt x="3934587" y="2372551"/>
                  <a:pt x="3941509" y="2369058"/>
                  <a:pt x="3941509" y="2358644"/>
                </a:cubicBezTo>
                <a:cubicBezTo>
                  <a:pt x="3941509" y="2351723"/>
                  <a:pt x="3931158" y="2341372"/>
                  <a:pt x="3931158" y="2330958"/>
                </a:cubicBezTo>
                <a:cubicBezTo>
                  <a:pt x="3931158" y="2299780"/>
                  <a:pt x="3976180" y="2327466"/>
                  <a:pt x="3976180" y="2292858"/>
                </a:cubicBezTo>
                <a:cubicBezTo>
                  <a:pt x="3976180" y="2285937"/>
                  <a:pt x="3969258" y="2258251"/>
                  <a:pt x="3969258" y="2251329"/>
                </a:cubicBezTo>
                <a:cubicBezTo>
                  <a:pt x="3969258" y="2230501"/>
                  <a:pt x="3986530" y="2220151"/>
                  <a:pt x="4000436" y="2220151"/>
                </a:cubicBezTo>
                <a:cubicBezTo>
                  <a:pt x="4007358" y="2220151"/>
                  <a:pt x="4031551" y="2230501"/>
                  <a:pt x="4038536" y="2230501"/>
                </a:cubicBezTo>
                <a:cubicBezTo>
                  <a:pt x="4052380" y="2230501"/>
                  <a:pt x="4080065" y="2171637"/>
                  <a:pt x="4121658" y="2171637"/>
                </a:cubicBezTo>
                <a:cubicBezTo>
                  <a:pt x="4132009" y="2171637"/>
                  <a:pt x="4152836" y="2175129"/>
                  <a:pt x="4163187" y="2178558"/>
                </a:cubicBezTo>
                <a:close/>
                <a:moveTo>
                  <a:pt x="6144324" y="2188972"/>
                </a:moveTo>
                <a:cubicBezTo>
                  <a:pt x="6154737" y="2199323"/>
                  <a:pt x="6161659" y="2223580"/>
                  <a:pt x="6178995" y="2233994"/>
                </a:cubicBezTo>
                <a:cubicBezTo>
                  <a:pt x="6262116" y="2285937"/>
                  <a:pt x="6255195" y="2279015"/>
                  <a:pt x="6255195" y="2327466"/>
                </a:cubicBezTo>
                <a:cubicBezTo>
                  <a:pt x="6255195" y="2348294"/>
                  <a:pt x="6279388" y="2351723"/>
                  <a:pt x="6279388" y="2379472"/>
                </a:cubicBezTo>
                <a:cubicBezTo>
                  <a:pt x="6279388" y="2400237"/>
                  <a:pt x="6255195" y="2421001"/>
                  <a:pt x="6255195" y="2427923"/>
                </a:cubicBezTo>
                <a:cubicBezTo>
                  <a:pt x="6255195" y="2434844"/>
                  <a:pt x="6269037" y="2466023"/>
                  <a:pt x="6269037" y="2476437"/>
                </a:cubicBezTo>
                <a:cubicBezTo>
                  <a:pt x="6269037" y="2493772"/>
                  <a:pt x="6241288" y="2517966"/>
                  <a:pt x="6230937" y="2517966"/>
                </a:cubicBezTo>
                <a:cubicBezTo>
                  <a:pt x="6224016" y="2517966"/>
                  <a:pt x="6220524" y="2511044"/>
                  <a:pt x="6210174" y="2511044"/>
                </a:cubicBezTo>
                <a:cubicBezTo>
                  <a:pt x="6217095" y="2569972"/>
                  <a:pt x="6172074" y="2580323"/>
                  <a:pt x="6140895" y="2580323"/>
                </a:cubicBezTo>
                <a:cubicBezTo>
                  <a:pt x="6116637" y="2580323"/>
                  <a:pt x="6085459" y="2542223"/>
                  <a:pt x="6075045" y="2542223"/>
                </a:cubicBezTo>
                <a:cubicBezTo>
                  <a:pt x="6064695" y="2542223"/>
                  <a:pt x="6030024" y="2576894"/>
                  <a:pt x="6023102" y="2576894"/>
                </a:cubicBezTo>
                <a:cubicBezTo>
                  <a:pt x="5998845" y="2576894"/>
                  <a:pt x="5974651" y="2507615"/>
                  <a:pt x="5964237" y="2504123"/>
                </a:cubicBezTo>
                <a:cubicBezTo>
                  <a:pt x="5953824" y="2500694"/>
                  <a:pt x="5939981" y="2504123"/>
                  <a:pt x="5933059" y="2497201"/>
                </a:cubicBezTo>
                <a:cubicBezTo>
                  <a:pt x="5919216" y="2490280"/>
                  <a:pt x="5905374" y="2476437"/>
                  <a:pt x="5898451" y="2476437"/>
                </a:cubicBezTo>
                <a:cubicBezTo>
                  <a:pt x="5877624" y="2476437"/>
                  <a:pt x="5863781" y="2497201"/>
                  <a:pt x="5843016" y="2497201"/>
                </a:cubicBezTo>
                <a:cubicBezTo>
                  <a:pt x="5836095" y="2497201"/>
                  <a:pt x="5808345" y="2490280"/>
                  <a:pt x="5797995" y="2490280"/>
                </a:cubicBezTo>
                <a:cubicBezTo>
                  <a:pt x="5735637" y="2490280"/>
                  <a:pt x="5746051" y="2566480"/>
                  <a:pt x="5707951" y="2566480"/>
                </a:cubicBezTo>
                <a:cubicBezTo>
                  <a:pt x="5701030" y="2566480"/>
                  <a:pt x="5673281" y="2556066"/>
                  <a:pt x="5666359" y="2556066"/>
                </a:cubicBezTo>
                <a:cubicBezTo>
                  <a:pt x="5628259" y="2556066"/>
                  <a:pt x="5621337" y="2618423"/>
                  <a:pt x="5614416" y="2635758"/>
                </a:cubicBezTo>
                <a:cubicBezTo>
                  <a:pt x="5597081" y="2632266"/>
                  <a:pt x="5565902" y="2621915"/>
                  <a:pt x="5558981" y="2621915"/>
                </a:cubicBezTo>
                <a:cubicBezTo>
                  <a:pt x="5548630" y="2621915"/>
                  <a:pt x="5510530" y="2646172"/>
                  <a:pt x="5503609" y="2646172"/>
                </a:cubicBezTo>
                <a:cubicBezTo>
                  <a:pt x="5493195" y="2646172"/>
                  <a:pt x="5434330" y="2614994"/>
                  <a:pt x="5399659" y="2594166"/>
                </a:cubicBezTo>
                <a:cubicBezTo>
                  <a:pt x="5406581" y="2587244"/>
                  <a:pt x="5416995" y="2569972"/>
                  <a:pt x="5423916" y="2569972"/>
                </a:cubicBezTo>
                <a:cubicBezTo>
                  <a:pt x="5434330" y="2569972"/>
                  <a:pt x="5458587" y="2576894"/>
                  <a:pt x="5465509" y="2576894"/>
                </a:cubicBezTo>
                <a:cubicBezTo>
                  <a:pt x="5475859" y="2576894"/>
                  <a:pt x="5513959" y="2573401"/>
                  <a:pt x="5534787" y="2566480"/>
                </a:cubicBezTo>
                <a:cubicBezTo>
                  <a:pt x="5628259" y="2545715"/>
                  <a:pt x="5732209" y="2500694"/>
                  <a:pt x="5818759" y="2393315"/>
                </a:cubicBezTo>
                <a:cubicBezTo>
                  <a:pt x="5915724" y="2400237"/>
                  <a:pt x="6033516" y="2344801"/>
                  <a:pt x="6133974" y="2258251"/>
                </a:cubicBezTo>
                <a:cubicBezTo>
                  <a:pt x="6133974" y="2258251"/>
                  <a:pt x="6133974" y="2254758"/>
                  <a:pt x="6127051" y="2254758"/>
                </a:cubicBezTo>
                <a:cubicBezTo>
                  <a:pt x="6116637" y="2254758"/>
                  <a:pt x="6054281" y="2299780"/>
                  <a:pt x="6019674" y="2317115"/>
                </a:cubicBezTo>
                <a:cubicBezTo>
                  <a:pt x="5995416" y="2330958"/>
                  <a:pt x="5860351" y="2386394"/>
                  <a:pt x="5839524" y="2386394"/>
                </a:cubicBezTo>
                <a:lnTo>
                  <a:pt x="5825681" y="2386394"/>
                </a:lnTo>
                <a:cubicBezTo>
                  <a:pt x="5846445" y="2358644"/>
                  <a:pt x="5863781" y="2327466"/>
                  <a:pt x="5877624" y="2299780"/>
                </a:cubicBezTo>
                <a:cubicBezTo>
                  <a:pt x="5891530" y="2299780"/>
                  <a:pt x="5908802" y="2296351"/>
                  <a:pt x="5922645" y="2289366"/>
                </a:cubicBezTo>
                <a:cubicBezTo>
                  <a:pt x="5933059" y="2282444"/>
                  <a:pt x="5943474" y="2268601"/>
                  <a:pt x="5950395" y="2254758"/>
                </a:cubicBezTo>
                <a:cubicBezTo>
                  <a:pt x="5981574" y="2254758"/>
                  <a:pt x="6036945" y="2202815"/>
                  <a:pt x="6057774" y="2164715"/>
                </a:cubicBezTo>
                <a:cubicBezTo>
                  <a:pt x="6078537" y="2161223"/>
                  <a:pt x="6120067" y="2164715"/>
                  <a:pt x="6144324" y="2188972"/>
                </a:cubicBezTo>
                <a:close/>
                <a:moveTo>
                  <a:pt x="5746051" y="2199323"/>
                </a:moveTo>
                <a:cubicBezTo>
                  <a:pt x="5770309" y="2185480"/>
                  <a:pt x="5804916" y="2168144"/>
                  <a:pt x="5836095" y="2143951"/>
                </a:cubicBezTo>
                <a:cubicBezTo>
                  <a:pt x="5818759" y="2171637"/>
                  <a:pt x="5770309" y="2195894"/>
                  <a:pt x="5746051" y="2199323"/>
                </a:cubicBezTo>
                <a:close/>
                <a:moveTo>
                  <a:pt x="2410651" y="2195894"/>
                </a:moveTo>
                <a:cubicBezTo>
                  <a:pt x="2417572" y="2195894"/>
                  <a:pt x="2476437" y="2182051"/>
                  <a:pt x="2483358" y="2182051"/>
                </a:cubicBezTo>
                <a:cubicBezTo>
                  <a:pt x="2521458" y="2182051"/>
                  <a:pt x="2563051" y="2195894"/>
                  <a:pt x="2583815" y="2237423"/>
                </a:cubicBezTo>
                <a:cubicBezTo>
                  <a:pt x="2594229" y="2251329"/>
                  <a:pt x="2590737" y="2275523"/>
                  <a:pt x="2590737" y="2296351"/>
                </a:cubicBezTo>
                <a:cubicBezTo>
                  <a:pt x="2594229" y="2299780"/>
                  <a:pt x="2601151" y="2303272"/>
                  <a:pt x="2604580" y="2303272"/>
                </a:cubicBezTo>
                <a:cubicBezTo>
                  <a:pt x="2611501" y="2306701"/>
                  <a:pt x="2760472" y="2299780"/>
                  <a:pt x="2760472" y="2365566"/>
                </a:cubicBezTo>
                <a:cubicBezTo>
                  <a:pt x="2760472" y="2375980"/>
                  <a:pt x="2753551" y="2382901"/>
                  <a:pt x="2753551" y="2393315"/>
                </a:cubicBezTo>
                <a:cubicBezTo>
                  <a:pt x="2753551" y="2400237"/>
                  <a:pt x="2756980" y="2403666"/>
                  <a:pt x="2760472" y="2403666"/>
                </a:cubicBezTo>
                <a:cubicBezTo>
                  <a:pt x="2781237" y="2410651"/>
                  <a:pt x="2802001" y="2410651"/>
                  <a:pt x="2822829" y="2417572"/>
                </a:cubicBezTo>
                <a:cubicBezTo>
                  <a:pt x="2847022" y="2427923"/>
                  <a:pt x="2867851" y="2452180"/>
                  <a:pt x="2867851" y="2479866"/>
                </a:cubicBezTo>
                <a:cubicBezTo>
                  <a:pt x="2867851" y="2486787"/>
                  <a:pt x="2860929" y="2497201"/>
                  <a:pt x="2860929" y="2507615"/>
                </a:cubicBezTo>
                <a:cubicBezTo>
                  <a:pt x="2860929" y="2517966"/>
                  <a:pt x="2871280" y="2528380"/>
                  <a:pt x="2885122" y="2524887"/>
                </a:cubicBezTo>
                <a:cubicBezTo>
                  <a:pt x="2833180" y="2590737"/>
                  <a:pt x="2763901" y="2614994"/>
                  <a:pt x="2705037" y="2614994"/>
                </a:cubicBezTo>
                <a:lnTo>
                  <a:pt x="2549208" y="2597658"/>
                </a:lnTo>
                <a:cubicBezTo>
                  <a:pt x="2549208" y="2601087"/>
                  <a:pt x="2545715" y="2601087"/>
                  <a:pt x="2542286" y="2604580"/>
                </a:cubicBezTo>
                <a:cubicBezTo>
                  <a:pt x="2583815" y="2608072"/>
                  <a:pt x="2663508" y="2635758"/>
                  <a:pt x="2711958" y="2635758"/>
                </a:cubicBezTo>
                <a:cubicBezTo>
                  <a:pt x="2805494" y="2635758"/>
                  <a:pt x="2833180" y="2594166"/>
                  <a:pt x="2888615" y="2528380"/>
                </a:cubicBezTo>
                <a:cubicBezTo>
                  <a:pt x="2892108" y="2524887"/>
                  <a:pt x="2892108" y="2524887"/>
                  <a:pt x="2899029" y="2524887"/>
                </a:cubicBezTo>
                <a:cubicBezTo>
                  <a:pt x="2912872" y="2524887"/>
                  <a:pt x="2940558" y="2542223"/>
                  <a:pt x="2950972" y="2552637"/>
                </a:cubicBezTo>
                <a:lnTo>
                  <a:pt x="2950972" y="2566480"/>
                </a:lnTo>
                <a:cubicBezTo>
                  <a:pt x="2947480" y="2566480"/>
                  <a:pt x="2940558" y="2562987"/>
                  <a:pt x="2937129" y="2566480"/>
                </a:cubicBezTo>
                <a:cubicBezTo>
                  <a:pt x="2940558" y="2569972"/>
                  <a:pt x="2950972" y="2569972"/>
                  <a:pt x="2950972" y="2580323"/>
                </a:cubicBezTo>
                <a:cubicBezTo>
                  <a:pt x="2950972" y="2587244"/>
                  <a:pt x="2944051" y="2594166"/>
                  <a:pt x="2940558" y="2597658"/>
                </a:cubicBezTo>
                <a:cubicBezTo>
                  <a:pt x="2899029" y="2611501"/>
                  <a:pt x="2854008" y="2621915"/>
                  <a:pt x="2812415" y="2628837"/>
                </a:cubicBezTo>
                <a:cubicBezTo>
                  <a:pt x="2777808" y="2635758"/>
                  <a:pt x="2711958" y="2639187"/>
                  <a:pt x="2705037" y="2639187"/>
                </a:cubicBezTo>
                <a:cubicBezTo>
                  <a:pt x="2653094" y="2639187"/>
                  <a:pt x="2625408" y="2635758"/>
                  <a:pt x="2569972" y="2621915"/>
                </a:cubicBezTo>
                <a:cubicBezTo>
                  <a:pt x="2511108" y="2608072"/>
                  <a:pt x="2185543" y="2469515"/>
                  <a:pt x="2185543" y="2317115"/>
                </a:cubicBezTo>
                <a:cubicBezTo>
                  <a:pt x="2185543" y="2306701"/>
                  <a:pt x="2178558" y="2310194"/>
                  <a:pt x="2175129" y="2306701"/>
                </a:cubicBezTo>
                <a:cubicBezTo>
                  <a:pt x="2171637" y="2285937"/>
                  <a:pt x="2164715" y="2254758"/>
                  <a:pt x="2164715" y="2244344"/>
                </a:cubicBezTo>
                <a:cubicBezTo>
                  <a:pt x="2164715" y="2216658"/>
                  <a:pt x="2171637" y="2192401"/>
                  <a:pt x="2195894" y="2171637"/>
                </a:cubicBezTo>
                <a:cubicBezTo>
                  <a:pt x="2202815" y="2161223"/>
                  <a:pt x="2216658" y="2164715"/>
                  <a:pt x="2227072" y="2157794"/>
                </a:cubicBezTo>
                <a:cubicBezTo>
                  <a:pt x="2254758" y="2143951"/>
                  <a:pt x="2282508" y="2137029"/>
                  <a:pt x="2306764" y="2137029"/>
                </a:cubicBezTo>
                <a:cubicBezTo>
                  <a:pt x="2379472" y="2137029"/>
                  <a:pt x="2369058" y="2195894"/>
                  <a:pt x="2410651" y="2195894"/>
                </a:cubicBezTo>
                <a:close/>
                <a:moveTo>
                  <a:pt x="5351209" y="2182051"/>
                </a:moveTo>
                <a:cubicBezTo>
                  <a:pt x="5340795" y="2182051"/>
                  <a:pt x="5337366" y="2175129"/>
                  <a:pt x="5330381" y="2171637"/>
                </a:cubicBezTo>
                <a:cubicBezTo>
                  <a:pt x="5361559" y="2175129"/>
                  <a:pt x="5403151" y="2157794"/>
                  <a:pt x="5441251" y="2116201"/>
                </a:cubicBezTo>
                <a:cubicBezTo>
                  <a:pt x="5434330" y="2140458"/>
                  <a:pt x="5368481" y="2182051"/>
                  <a:pt x="5351209" y="2182051"/>
                </a:cubicBezTo>
                <a:close/>
                <a:moveTo>
                  <a:pt x="4263644" y="2199323"/>
                </a:moveTo>
                <a:cubicBezTo>
                  <a:pt x="4270566" y="2206244"/>
                  <a:pt x="4267074" y="2220151"/>
                  <a:pt x="4270566" y="2230501"/>
                </a:cubicBezTo>
                <a:cubicBezTo>
                  <a:pt x="4274058" y="2240915"/>
                  <a:pt x="4291330" y="2251329"/>
                  <a:pt x="4305174" y="2258251"/>
                </a:cubicBezTo>
                <a:cubicBezTo>
                  <a:pt x="4312158" y="2261680"/>
                  <a:pt x="4322509" y="2285937"/>
                  <a:pt x="4322509" y="2292858"/>
                </a:cubicBezTo>
                <a:cubicBezTo>
                  <a:pt x="4322509" y="2317115"/>
                  <a:pt x="4301744" y="2362137"/>
                  <a:pt x="4277487" y="2375980"/>
                </a:cubicBezTo>
                <a:cubicBezTo>
                  <a:pt x="4287901" y="2393315"/>
                  <a:pt x="4301744" y="2417572"/>
                  <a:pt x="4301744" y="2427923"/>
                </a:cubicBezTo>
                <a:cubicBezTo>
                  <a:pt x="4301744" y="2434844"/>
                  <a:pt x="4294823" y="2438337"/>
                  <a:pt x="4287901" y="2445258"/>
                </a:cubicBezTo>
                <a:cubicBezTo>
                  <a:pt x="4301744" y="2459101"/>
                  <a:pt x="4301744" y="2452180"/>
                  <a:pt x="4312158" y="2452180"/>
                </a:cubicBezTo>
                <a:cubicBezTo>
                  <a:pt x="4315587" y="2452180"/>
                  <a:pt x="4350258" y="2466023"/>
                  <a:pt x="4353687" y="2476437"/>
                </a:cubicBezTo>
                <a:cubicBezTo>
                  <a:pt x="4357180" y="2479866"/>
                  <a:pt x="4357180" y="2490280"/>
                  <a:pt x="4360609" y="2497201"/>
                </a:cubicBezTo>
                <a:cubicBezTo>
                  <a:pt x="4367530" y="2507615"/>
                  <a:pt x="4384866" y="2514537"/>
                  <a:pt x="4398709" y="2524887"/>
                </a:cubicBezTo>
                <a:cubicBezTo>
                  <a:pt x="4391787" y="2528380"/>
                  <a:pt x="4384866" y="2531872"/>
                  <a:pt x="4377944" y="2531872"/>
                </a:cubicBezTo>
                <a:cubicBezTo>
                  <a:pt x="4357180" y="2531872"/>
                  <a:pt x="4270566" y="2466023"/>
                  <a:pt x="4256723" y="2448751"/>
                </a:cubicBezTo>
                <a:cubicBezTo>
                  <a:pt x="4183951" y="2337880"/>
                  <a:pt x="4235958" y="2227072"/>
                  <a:pt x="4159758" y="2116201"/>
                </a:cubicBezTo>
                <a:cubicBezTo>
                  <a:pt x="4183951" y="2147380"/>
                  <a:pt x="4232466" y="2147380"/>
                  <a:pt x="4263644" y="2199323"/>
                </a:cubicBezTo>
                <a:close/>
                <a:moveTo>
                  <a:pt x="5628259" y="2130044"/>
                </a:moveTo>
                <a:cubicBezTo>
                  <a:pt x="5635181" y="2137029"/>
                  <a:pt x="5652516" y="2133537"/>
                  <a:pt x="5666359" y="2140458"/>
                </a:cubicBezTo>
                <a:cubicBezTo>
                  <a:pt x="5676774" y="2143951"/>
                  <a:pt x="5694109" y="2178558"/>
                  <a:pt x="5694109" y="2192401"/>
                </a:cubicBezTo>
                <a:cubicBezTo>
                  <a:pt x="5694109" y="2199323"/>
                  <a:pt x="5683695" y="2230501"/>
                  <a:pt x="5683695" y="2237423"/>
                </a:cubicBezTo>
                <a:cubicBezTo>
                  <a:pt x="5683695" y="2247837"/>
                  <a:pt x="5697537" y="2268601"/>
                  <a:pt x="5697537" y="2275523"/>
                </a:cubicBezTo>
                <a:cubicBezTo>
                  <a:pt x="5697537" y="2310194"/>
                  <a:pt x="5635181" y="2324037"/>
                  <a:pt x="5628259" y="2324037"/>
                </a:cubicBezTo>
                <a:cubicBezTo>
                  <a:pt x="5621337" y="2324037"/>
                  <a:pt x="5583237" y="2299780"/>
                  <a:pt x="5569395" y="2299780"/>
                </a:cubicBezTo>
                <a:cubicBezTo>
                  <a:pt x="5541709" y="2299780"/>
                  <a:pt x="5507037" y="2337880"/>
                  <a:pt x="5507037" y="2337880"/>
                </a:cubicBezTo>
                <a:cubicBezTo>
                  <a:pt x="5496687" y="2337880"/>
                  <a:pt x="5475859" y="2324037"/>
                  <a:pt x="5468937" y="2324037"/>
                </a:cubicBezTo>
                <a:cubicBezTo>
                  <a:pt x="5458587" y="2324037"/>
                  <a:pt x="5448174" y="2330958"/>
                  <a:pt x="5437759" y="2341372"/>
                </a:cubicBezTo>
                <a:cubicBezTo>
                  <a:pt x="5434330" y="2327466"/>
                  <a:pt x="5423916" y="2303272"/>
                  <a:pt x="5423916" y="2292858"/>
                </a:cubicBezTo>
                <a:cubicBezTo>
                  <a:pt x="5423916" y="2279015"/>
                  <a:pt x="5430837" y="2275523"/>
                  <a:pt x="5448174" y="2258251"/>
                </a:cubicBezTo>
                <a:cubicBezTo>
                  <a:pt x="5462016" y="2244344"/>
                  <a:pt x="5472430" y="2227072"/>
                  <a:pt x="5479351" y="2209737"/>
                </a:cubicBezTo>
                <a:cubicBezTo>
                  <a:pt x="5479351" y="2199323"/>
                  <a:pt x="5475859" y="2188972"/>
                  <a:pt x="5475859" y="2178558"/>
                </a:cubicBezTo>
                <a:cubicBezTo>
                  <a:pt x="5475859" y="2171637"/>
                  <a:pt x="5493195" y="2150872"/>
                  <a:pt x="5496687" y="2130044"/>
                </a:cubicBezTo>
                <a:cubicBezTo>
                  <a:pt x="5510530" y="2102358"/>
                  <a:pt x="5541709" y="2091944"/>
                  <a:pt x="5558981" y="2091944"/>
                </a:cubicBezTo>
                <a:cubicBezTo>
                  <a:pt x="5583237" y="2091944"/>
                  <a:pt x="5597081" y="2105851"/>
                  <a:pt x="5628259" y="2130044"/>
                </a:cubicBezTo>
                <a:close/>
                <a:moveTo>
                  <a:pt x="1229551" y="2116201"/>
                </a:moveTo>
                <a:cubicBezTo>
                  <a:pt x="1236535" y="2126615"/>
                  <a:pt x="1236535" y="2150872"/>
                  <a:pt x="1257300" y="2161223"/>
                </a:cubicBezTo>
                <a:cubicBezTo>
                  <a:pt x="1271143" y="2171637"/>
                  <a:pt x="1295400" y="2161223"/>
                  <a:pt x="1312735" y="2164715"/>
                </a:cubicBezTo>
                <a:cubicBezTo>
                  <a:pt x="1340421" y="2168144"/>
                  <a:pt x="1371600" y="2178558"/>
                  <a:pt x="1399286" y="2192401"/>
                </a:cubicBezTo>
                <a:cubicBezTo>
                  <a:pt x="1420051" y="2206244"/>
                  <a:pt x="1444308" y="2223580"/>
                  <a:pt x="1454721" y="2247837"/>
                </a:cubicBezTo>
                <a:cubicBezTo>
                  <a:pt x="1465072" y="2265172"/>
                  <a:pt x="1447800" y="2296351"/>
                  <a:pt x="1468564" y="2306701"/>
                </a:cubicBezTo>
                <a:cubicBezTo>
                  <a:pt x="1492821" y="2320544"/>
                  <a:pt x="1534351" y="2306701"/>
                  <a:pt x="1565529" y="2313623"/>
                </a:cubicBezTo>
                <a:cubicBezTo>
                  <a:pt x="1582864" y="2317115"/>
                  <a:pt x="1614043" y="2327466"/>
                  <a:pt x="1631378" y="2355215"/>
                </a:cubicBezTo>
                <a:cubicBezTo>
                  <a:pt x="1652143" y="2379472"/>
                  <a:pt x="1662494" y="2424494"/>
                  <a:pt x="1659064" y="2452180"/>
                </a:cubicBezTo>
                <a:cubicBezTo>
                  <a:pt x="1662494" y="2455672"/>
                  <a:pt x="1669478" y="2459101"/>
                  <a:pt x="1672908" y="2459101"/>
                </a:cubicBezTo>
                <a:cubicBezTo>
                  <a:pt x="1717929" y="2462594"/>
                  <a:pt x="1762951" y="2452180"/>
                  <a:pt x="1804543" y="2490280"/>
                </a:cubicBezTo>
                <a:cubicBezTo>
                  <a:pt x="1762951" y="2493772"/>
                  <a:pt x="1679829" y="2500694"/>
                  <a:pt x="1672908" y="2500694"/>
                </a:cubicBezTo>
                <a:cubicBezTo>
                  <a:pt x="1569021" y="2500694"/>
                  <a:pt x="1454721" y="2472944"/>
                  <a:pt x="1354264" y="2427923"/>
                </a:cubicBezTo>
                <a:cubicBezTo>
                  <a:pt x="1250378" y="2382901"/>
                  <a:pt x="1156843" y="2310194"/>
                  <a:pt x="1056386" y="2251329"/>
                </a:cubicBezTo>
                <a:cubicBezTo>
                  <a:pt x="1094486" y="2237423"/>
                  <a:pt x="1160335" y="2202815"/>
                  <a:pt x="1170686" y="2178558"/>
                </a:cubicBezTo>
                <a:cubicBezTo>
                  <a:pt x="1129157" y="2202815"/>
                  <a:pt x="1080643" y="2213229"/>
                  <a:pt x="1039114" y="2227072"/>
                </a:cubicBezTo>
                <a:lnTo>
                  <a:pt x="1039114" y="2199323"/>
                </a:lnTo>
                <a:cubicBezTo>
                  <a:pt x="1066800" y="2130044"/>
                  <a:pt x="1097978" y="2078101"/>
                  <a:pt x="1160335" y="2078101"/>
                </a:cubicBezTo>
                <a:cubicBezTo>
                  <a:pt x="1177608" y="2078101"/>
                  <a:pt x="1219200" y="2088515"/>
                  <a:pt x="1229551" y="2116201"/>
                </a:cubicBezTo>
                <a:close/>
                <a:moveTo>
                  <a:pt x="4762374" y="2112772"/>
                </a:moveTo>
                <a:cubicBezTo>
                  <a:pt x="4776216" y="2123123"/>
                  <a:pt x="4800474" y="2116201"/>
                  <a:pt x="4821237" y="2126615"/>
                </a:cubicBezTo>
                <a:cubicBezTo>
                  <a:pt x="4845495" y="2137029"/>
                  <a:pt x="4855909" y="2195894"/>
                  <a:pt x="4855909" y="2209737"/>
                </a:cubicBezTo>
                <a:cubicBezTo>
                  <a:pt x="4855909" y="2220151"/>
                  <a:pt x="4845495" y="2313623"/>
                  <a:pt x="4845495" y="2320544"/>
                </a:cubicBezTo>
                <a:cubicBezTo>
                  <a:pt x="4845495" y="2334451"/>
                  <a:pt x="4842066" y="2355215"/>
                  <a:pt x="4859337" y="2372551"/>
                </a:cubicBezTo>
                <a:cubicBezTo>
                  <a:pt x="4859337" y="2372551"/>
                  <a:pt x="4862830" y="2372551"/>
                  <a:pt x="4866323" y="2369058"/>
                </a:cubicBezTo>
                <a:cubicBezTo>
                  <a:pt x="4862830" y="2365566"/>
                  <a:pt x="4862830" y="2358644"/>
                  <a:pt x="4859337" y="2341372"/>
                </a:cubicBezTo>
                <a:cubicBezTo>
                  <a:pt x="4873244" y="2348294"/>
                  <a:pt x="4894009" y="2358644"/>
                  <a:pt x="4900930" y="2358644"/>
                </a:cubicBezTo>
                <a:cubicBezTo>
                  <a:pt x="4911344" y="2358644"/>
                  <a:pt x="4932109" y="2351723"/>
                  <a:pt x="4945951" y="2341372"/>
                </a:cubicBezTo>
                <a:cubicBezTo>
                  <a:pt x="4956366" y="2334451"/>
                  <a:pt x="4963287" y="2324037"/>
                  <a:pt x="4970209" y="2313623"/>
                </a:cubicBezTo>
                <a:cubicBezTo>
                  <a:pt x="4987544" y="2306701"/>
                  <a:pt x="5029074" y="2317115"/>
                  <a:pt x="5042916" y="2282444"/>
                </a:cubicBezTo>
                <a:cubicBezTo>
                  <a:pt x="5056759" y="2289366"/>
                  <a:pt x="5077587" y="2303272"/>
                  <a:pt x="5087937" y="2303272"/>
                </a:cubicBezTo>
                <a:cubicBezTo>
                  <a:pt x="5153787" y="2303272"/>
                  <a:pt x="5098351" y="2223580"/>
                  <a:pt x="5136451" y="2223580"/>
                </a:cubicBezTo>
                <a:cubicBezTo>
                  <a:pt x="5146866" y="2223580"/>
                  <a:pt x="5160709" y="2237423"/>
                  <a:pt x="5167630" y="2237423"/>
                </a:cubicBezTo>
                <a:cubicBezTo>
                  <a:pt x="5181474" y="2237423"/>
                  <a:pt x="5191887" y="2164715"/>
                  <a:pt x="5212651" y="2164715"/>
                </a:cubicBezTo>
                <a:cubicBezTo>
                  <a:pt x="5219574" y="2164715"/>
                  <a:pt x="5216081" y="2171637"/>
                  <a:pt x="5226495" y="2171637"/>
                </a:cubicBezTo>
                <a:cubicBezTo>
                  <a:pt x="5247259" y="2171637"/>
                  <a:pt x="5223066" y="2126615"/>
                  <a:pt x="5247259" y="2126615"/>
                </a:cubicBezTo>
                <a:cubicBezTo>
                  <a:pt x="5264595" y="2126615"/>
                  <a:pt x="5275009" y="2168144"/>
                  <a:pt x="5278437" y="2171637"/>
                </a:cubicBezTo>
                <a:cubicBezTo>
                  <a:pt x="5285359" y="2178558"/>
                  <a:pt x="5302695" y="2178558"/>
                  <a:pt x="5309616" y="2192401"/>
                </a:cubicBezTo>
                <a:cubicBezTo>
                  <a:pt x="5316537" y="2199323"/>
                  <a:pt x="5320030" y="2220151"/>
                  <a:pt x="5320030" y="2230501"/>
                </a:cubicBezTo>
                <a:cubicBezTo>
                  <a:pt x="5320030" y="2237423"/>
                  <a:pt x="5323459" y="2265172"/>
                  <a:pt x="5299266" y="2275523"/>
                </a:cubicBezTo>
                <a:cubicBezTo>
                  <a:pt x="5295774" y="2272094"/>
                  <a:pt x="5292281" y="2265172"/>
                  <a:pt x="5285359" y="2265172"/>
                </a:cubicBezTo>
                <a:cubicBezTo>
                  <a:pt x="5268087" y="2265172"/>
                  <a:pt x="5247259" y="2292858"/>
                  <a:pt x="5236909" y="2306701"/>
                </a:cubicBezTo>
                <a:cubicBezTo>
                  <a:pt x="5240337" y="2313623"/>
                  <a:pt x="5247259" y="2320544"/>
                  <a:pt x="5257674" y="2320544"/>
                </a:cubicBezTo>
                <a:cubicBezTo>
                  <a:pt x="5264595" y="2320544"/>
                  <a:pt x="5302695" y="2282444"/>
                  <a:pt x="5309616" y="2282444"/>
                </a:cubicBezTo>
                <a:cubicBezTo>
                  <a:pt x="5316537" y="2282444"/>
                  <a:pt x="5347716" y="2303272"/>
                  <a:pt x="5368481" y="2296351"/>
                </a:cubicBezTo>
                <a:cubicBezTo>
                  <a:pt x="5365051" y="2303272"/>
                  <a:pt x="5361559" y="2310194"/>
                  <a:pt x="5361559" y="2317115"/>
                </a:cubicBezTo>
                <a:cubicBezTo>
                  <a:pt x="5361559" y="2327466"/>
                  <a:pt x="5368481" y="2348294"/>
                  <a:pt x="5368481" y="2355215"/>
                </a:cubicBezTo>
                <a:cubicBezTo>
                  <a:pt x="5368481" y="2365566"/>
                  <a:pt x="5354637" y="2396744"/>
                  <a:pt x="5340795" y="2414080"/>
                </a:cubicBezTo>
                <a:cubicBezTo>
                  <a:pt x="5340795" y="2410651"/>
                  <a:pt x="5337366" y="2407158"/>
                  <a:pt x="5333874" y="2403666"/>
                </a:cubicBezTo>
                <a:cubicBezTo>
                  <a:pt x="5323459" y="2414080"/>
                  <a:pt x="5302695" y="2434844"/>
                  <a:pt x="5309616" y="2448751"/>
                </a:cubicBezTo>
                <a:cubicBezTo>
                  <a:pt x="5292281" y="2445258"/>
                  <a:pt x="5268087" y="2410651"/>
                  <a:pt x="5250751" y="2417572"/>
                </a:cubicBezTo>
                <a:cubicBezTo>
                  <a:pt x="5257674" y="2410651"/>
                  <a:pt x="5264595" y="2400237"/>
                  <a:pt x="5264595" y="2393315"/>
                </a:cubicBezTo>
                <a:cubicBezTo>
                  <a:pt x="5264595" y="2379472"/>
                  <a:pt x="5250751" y="2372551"/>
                  <a:pt x="5250751" y="2369058"/>
                </a:cubicBezTo>
                <a:cubicBezTo>
                  <a:pt x="5250751" y="2362137"/>
                  <a:pt x="5254181" y="2365566"/>
                  <a:pt x="5254181" y="2362137"/>
                </a:cubicBezTo>
                <a:cubicBezTo>
                  <a:pt x="5250751" y="2351723"/>
                  <a:pt x="5254181" y="2341372"/>
                  <a:pt x="5268087" y="2334451"/>
                </a:cubicBezTo>
                <a:lnTo>
                  <a:pt x="5281930" y="2334451"/>
                </a:lnTo>
                <a:cubicBezTo>
                  <a:pt x="5285359" y="2337880"/>
                  <a:pt x="5288851" y="2341372"/>
                  <a:pt x="5288851" y="2344801"/>
                </a:cubicBezTo>
                <a:cubicBezTo>
                  <a:pt x="5281930" y="2348294"/>
                  <a:pt x="5275009" y="2344801"/>
                  <a:pt x="5268087" y="2344801"/>
                </a:cubicBezTo>
                <a:cubicBezTo>
                  <a:pt x="5264595" y="2348294"/>
                  <a:pt x="5261166" y="2344801"/>
                  <a:pt x="5261166" y="2355215"/>
                </a:cubicBezTo>
                <a:cubicBezTo>
                  <a:pt x="5261166" y="2362137"/>
                  <a:pt x="5268087" y="2369058"/>
                  <a:pt x="5278437" y="2369058"/>
                </a:cubicBezTo>
                <a:cubicBezTo>
                  <a:pt x="5285359" y="2369058"/>
                  <a:pt x="5299266" y="2358644"/>
                  <a:pt x="5306187" y="2348294"/>
                </a:cubicBezTo>
                <a:cubicBezTo>
                  <a:pt x="5323459" y="2348294"/>
                  <a:pt x="5340795" y="2334451"/>
                  <a:pt x="5340795" y="2320544"/>
                </a:cubicBezTo>
                <a:cubicBezTo>
                  <a:pt x="5340795" y="2310194"/>
                  <a:pt x="5337366" y="2306701"/>
                  <a:pt x="5330381" y="2299780"/>
                </a:cubicBezTo>
                <a:lnTo>
                  <a:pt x="5309616" y="2299780"/>
                </a:lnTo>
                <a:cubicBezTo>
                  <a:pt x="5309616" y="2303272"/>
                  <a:pt x="5306187" y="2306701"/>
                  <a:pt x="5302695" y="2310194"/>
                </a:cubicBezTo>
                <a:cubicBezTo>
                  <a:pt x="5313109" y="2310194"/>
                  <a:pt x="5285359" y="2313623"/>
                  <a:pt x="5323459" y="2313623"/>
                </a:cubicBezTo>
                <a:cubicBezTo>
                  <a:pt x="5323459" y="2317115"/>
                  <a:pt x="5326951" y="2313623"/>
                  <a:pt x="5326951" y="2324037"/>
                </a:cubicBezTo>
                <a:cubicBezTo>
                  <a:pt x="5326951" y="2330958"/>
                  <a:pt x="5320030" y="2337880"/>
                  <a:pt x="5313109" y="2337880"/>
                </a:cubicBezTo>
                <a:cubicBezTo>
                  <a:pt x="5302695" y="2337880"/>
                  <a:pt x="5285359" y="2320544"/>
                  <a:pt x="5278437" y="2320544"/>
                </a:cubicBezTo>
                <a:cubicBezTo>
                  <a:pt x="5268087" y="2320544"/>
                  <a:pt x="5236909" y="2341372"/>
                  <a:pt x="5226495" y="2341372"/>
                </a:cubicBezTo>
                <a:cubicBezTo>
                  <a:pt x="5219574" y="2341372"/>
                  <a:pt x="5216081" y="2330958"/>
                  <a:pt x="5209159" y="2330958"/>
                </a:cubicBezTo>
                <a:cubicBezTo>
                  <a:pt x="5198809" y="2330958"/>
                  <a:pt x="5188395" y="2334451"/>
                  <a:pt x="5188395" y="2341372"/>
                </a:cubicBezTo>
                <a:cubicBezTo>
                  <a:pt x="5188395" y="2351723"/>
                  <a:pt x="5195316" y="2341372"/>
                  <a:pt x="5195316" y="2348294"/>
                </a:cubicBezTo>
                <a:cubicBezTo>
                  <a:pt x="5195316" y="2358644"/>
                  <a:pt x="5188395" y="2358644"/>
                  <a:pt x="5188395" y="2362137"/>
                </a:cubicBezTo>
                <a:cubicBezTo>
                  <a:pt x="5188395" y="2362137"/>
                  <a:pt x="5184966" y="2365566"/>
                  <a:pt x="5195316" y="2365566"/>
                </a:cubicBezTo>
                <a:cubicBezTo>
                  <a:pt x="5202237" y="2365566"/>
                  <a:pt x="5205730" y="2358644"/>
                  <a:pt x="5209159" y="2358644"/>
                </a:cubicBezTo>
                <a:cubicBezTo>
                  <a:pt x="5202237" y="2365566"/>
                  <a:pt x="5195316" y="2375980"/>
                  <a:pt x="5191887" y="2382901"/>
                </a:cubicBezTo>
                <a:lnTo>
                  <a:pt x="5191887" y="2393315"/>
                </a:lnTo>
                <a:cubicBezTo>
                  <a:pt x="5195316" y="2396744"/>
                  <a:pt x="5191887" y="2396744"/>
                  <a:pt x="5198809" y="2396744"/>
                </a:cubicBezTo>
                <a:cubicBezTo>
                  <a:pt x="5205730" y="2396744"/>
                  <a:pt x="5223066" y="2358644"/>
                  <a:pt x="5240337" y="2355215"/>
                </a:cubicBezTo>
                <a:cubicBezTo>
                  <a:pt x="5233416" y="2369058"/>
                  <a:pt x="5216081" y="2386394"/>
                  <a:pt x="5209159" y="2396744"/>
                </a:cubicBezTo>
                <a:cubicBezTo>
                  <a:pt x="5216081" y="2403666"/>
                  <a:pt x="5223066" y="2414080"/>
                  <a:pt x="5233416" y="2421001"/>
                </a:cubicBezTo>
                <a:cubicBezTo>
                  <a:pt x="5226495" y="2421001"/>
                  <a:pt x="5216081" y="2424494"/>
                  <a:pt x="5209159" y="2431415"/>
                </a:cubicBezTo>
                <a:cubicBezTo>
                  <a:pt x="5195316" y="2386394"/>
                  <a:pt x="5181474" y="2400237"/>
                  <a:pt x="5164137" y="2407158"/>
                </a:cubicBezTo>
                <a:cubicBezTo>
                  <a:pt x="5167630" y="2400237"/>
                  <a:pt x="5181474" y="2389823"/>
                  <a:pt x="5178044" y="2375980"/>
                </a:cubicBezTo>
                <a:lnTo>
                  <a:pt x="5171059" y="2382901"/>
                </a:lnTo>
                <a:cubicBezTo>
                  <a:pt x="5171059" y="2375980"/>
                  <a:pt x="5174551" y="2372551"/>
                  <a:pt x="5171059" y="2369058"/>
                </a:cubicBezTo>
                <a:lnTo>
                  <a:pt x="5157216" y="2382901"/>
                </a:lnTo>
                <a:cubicBezTo>
                  <a:pt x="5153787" y="2375980"/>
                  <a:pt x="5160709" y="2351723"/>
                  <a:pt x="5139944" y="2351723"/>
                </a:cubicBezTo>
                <a:cubicBezTo>
                  <a:pt x="5129530" y="2351723"/>
                  <a:pt x="5105274" y="2375980"/>
                  <a:pt x="5105274" y="2386394"/>
                </a:cubicBezTo>
                <a:lnTo>
                  <a:pt x="5105274" y="2403666"/>
                </a:lnTo>
                <a:lnTo>
                  <a:pt x="5112195" y="2410651"/>
                </a:lnTo>
                <a:cubicBezTo>
                  <a:pt x="5129530" y="2389823"/>
                  <a:pt x="5112195" y="2389823"/>
                  <a:pt x="5136451" y="2365566"/>
                </a:cubicBezTo>
                <a:lnTo>
                  <a:pt x="5146866" y="2365566"/>
                </a:lnTo>
                <a:cubicBezTo>
                  <a:pt x="5146866" y="2369058"/>
                  <a:pt x="5150295" y="2372551"/>
                  <a:pt x="5150295" y="2382901"/>
                </a:cubicBezTo>
                <a:cubicBezTo>
                  <a:pt x="5150295" y="2389823"/>
                  <a:pt x="5143374" y="2396744"/>
                  <a:pt x="5136451" y="2400237"/>
                </a:cubicBezTo>
                <a:cubicBezTo>
                  <a:pt x="5139944" y="2424494"/>
                  <a:pt x="5153787" y="2400237"/>
                  <a:pt x="5174551" y="2414080"/>
                </a:cubicBezTo>
                <a:cubicBezTo>
                  <a:pt x="5174551" y="2417572"/>
                  <a:pt x="5174551" y="2424494"/>
                  <a:pt x="5178044" y="2431415"/>
                </a:cubicBezTo>
                <a:cubicBezTo>
                  <a:pt x="5153787" y="2414080"/>
                  <a:pt x="5150295" y="2417572"/>
                  <a:pt x="5129530" y="2417572"/>
                </a:cubicBezTo>
                <a:cubicBezTo>
                  <a:pt x="5119116" y="2417572"/>
                  <a:pt x="5098351" y="2421001"/>
                  <a:pt x="5087937" y="2431415"/>
                </a:cubicBezTo>
                <a:cubicBezTo>
                  <a:pt x="5067174" y="2421001"/>
                  <a:pt x="5056759" y="2389823"/>
                  <a:pt x="5035995" y="2389823"/>
                </a:cubicBezTo>
                <a:cubicBezTo>
                  <a:pt x="5029074" y="2389823"/>
                  <a:pt x="5018659" y="2396744"/>
                  <a:pt x="5008309" y="2400237"/>
                </a:cubicBezTo>
                <a:cubicBezTo>
                  <a:pt x="5011737" y="2396744"/>
                  <a:pt x="5018659" y="2393315"/>
                  <a:pt x="5018659" y="2386394"/>
                </a:cubicBezTo>
                <a:cubicBezTo>
                  <a:pt x="5018659" y="2382901"/>
                  <a:pt x="4997895" y="2358644"/>
                  <a:pt x="4994466" y="2344801"/>
                </a:cubicBezTo>
                <a:cubicBezTo>
                  <a:pt x="4997895" y="2344801"/>
                  <a:pt x="5001387" y="2341372"/>
                  <a:pt x="5004816" y="2337880"/>
                </a:cubicBezTo>
                <a:cubicBezTo>
                  <a:pt x="5004816" y="2341372"/>
                  <a:pt x="5001387" y="2348294"/>
                  <a:pt x="5004816" y="2351723"/>
                </a:cubicBezTo>
                <a:cubicBezTo>
                  <a:pt x="5008309" y="2351723"/>
                  <a:pt x="5008309" y="2337880"/>
                  <a:pt x="5018659" y="2337880"/>
                </a:cubicBezTo>
                <a:cubicBezTo>
                  <a:pt x="5025644" y="2337880"/>
                  <a:pt x="5011737" y="2344801"/>
                  <a:pt x="5022151" y="2344801"/>
                </a:cubicBezTo>
                <a:cubicBezTo>
                  <a:pt x="5029074" y="2344801"/>
                  <a:pt x="5032566" y="2337880"/>
                  <a:pt x="5035995" y="2337880"/>
                </a:cubicBezTo>
                <a:cubicBezTo>
                  <a:pt x="5025644" y="2348294"/>
                  <a:pt x="5015230" y="2348294"/>
                  <a:pt x="5004816" y="2355215"/>
                </a:cubicBezTo>
                <a:cubicBezTo>
                  <a:pt x="5008309" y="2358644"/>
                  <a:pt x="5011737" y="2365566"/>
                  <a:pt x="5018659" y="2365566"/>
                </a:cubicBezTo>
                <a:cubicBezTo>
                  <a:pt x="5029074" y="2365566"/>
                  <a:pt x="5049837" y="2344801"/>
                  <a:pt x="5049837" y="2337880"/>
                </a:cubicBezTo>
                <a:cubicBezTo>
                  <a:pt x="5049837" y="2317115"/>
                  <a:pt x="5022151" y="2334451"/>
                  <a:pt x="5025644" y="2310194"/>
                </a:cubicBezTo>
                <a:cubicBezTo>
                  <a:pt x="5015230" y="2310194"/>
                  <a:pt x="4977130" y="2341372"/>
                  <a:pt x="4977130" y="2355215"/>
                </a:cubicBezTo>
                <a:lnTo>
                  <a:pt x="4980623" y="2358644"/>
                </a:lnTo>
                <a:cubicBezTo>
                  <a:pt x="4987544" y="2362137"/>
                  <a:pt x="4990974" y="2365566"/>
                  <a:pt x="4990974" y="2375980"/>
                </a:cubicBezTo>
                <a:cubicBezTo>
                  <a:pt x="4990974" y="2382901"/>
                  <a:pt x="4980623" y="2389823"/>
                  <a:pt x="4973637" y="2393315"/>
                </a:cubicBezTo>
                <a:cubicBezTo>
                  <a:pt x="4980623" y="2396744"/>
                  <a:pt x="4987544" y="2396744"/>
                  <a:pt x="4994466" y="2396744"/>
                </a:cubicBezTo>
                <a:cubicBezTo>
                  <a:pt x="4990974" y="2400237"/>
                  <a:pt x="4994466" y="2403666"/>
                  <a:pt x="4984051" y="2403666"/>
                </a:cubicBezTo>
                <a:cubicBezTo>
                  <a:pt x="4977130" y="2403666"/>
                  <a:pt x="4966716" y="2393315"/>
                  <a:pt x="4956366" y="2386394"/>
                </a:cubicBezTo>
                <a:cubicBezTo>
                  <a:pt x="4963287" y="2382901"/>
                  <a:pt x="4977130" y="2358644"/>
                  <a:pt x="4977130" y="2351723"/>
                </a:cubicBezTo>
                <a:cubicBezTo>
                  <a:pt x="4977130" y="2341372"/>
                  <a:pt x="4973637" y="2337880"/>
                  <a:pt x="4963287" y="2337880"/>
                </a:cubicBezTo>
                <a:cubicBezTo>
                  <a:pt x="4956366" y="2337880"/>
                  <a:pt x="4914774" y="2355215"/>
                  <a:pt x="4932109" y="2375980"/>
                </a:cubicBezTo>
                <a:cubicBezTo>
                  <a:pt x="4925187" y="2375980"/>
                  <a:pt x="4911344" y="2369058"/>
                  <a:pt x="4907851" y="2372551"/>
                </a:cubicBezTo>
                <a:cubicBezTo>
                  <a:pt x="4835144" y="2400237"/>
                  <a:pt x="4838574" y="2421001"/>
                  <a:pt x="4838574" y="2462594"/>
                </a:cubicBezTo>
                <a:cubicBezTo>
                  <a:pt x="4838574" y="2490280"/>
                  <a:pt x="4810887" y="2472944"/>
                  <a:pt x="4810887" y="2504123"/>
                </a:cubicBezTo>
                <a:cubicBezTo>
                  <a:pt x="4810887" y="2531872"/>
                  <a:pt x="4835144" y="2542223"/>
                  <a:pt x="4835144" y="2559558"/>
                </a:cubicBezTo>
                <a:cubicBezTo>
                  <a:pt x="4835144" y="2597658"/>
                  <a:pt x="4914774" y="2701544"/>
                  <a:pt x="4942523" y="2722309"/>
                </a:cubicBezTo>
                <a:cubicBezTo>
                  <a:pt x="4970209" y="2746566"/>
                  <a:pt x="5011737" y="2767394"/>
                  <a:pt x="5039487" y="2777744"/>
                </a:cubicBezTo>
                <a:cubicBezTo>
                  <a:pt x="5060251" y="2788158"/>
                  <a:pt x="5091430" y="2788158"/>
                  <a:pt x="5119116" y="2802001"/>
                </a:cubicBezTo>
                <a:cubicBezTo>
                  <a:pt x="5129530" y="2805494"/>
                  <a:pt x="5139944" y="2843594"/>
                  <a:pt x="5164137" y="2853944"/>
                </a:cubicBezTo>
                <a:cubicBezTo>
                  <a:pt x="5171059" y="2857437"/>
                  <a:pt x="5212651" y="2874709"/>
                  <a:pt x="5212651" y="2895537"/>
                </a:cubicBezTo>
                <a:cubicBezTo>
                  <a:pt x="5212651" y="2902458"/>
                  <a:pt x="5205730" y="2923223"/>
                  <a:pt x="5198809" y="2937066"/>
                </a:cubicBezTo>
                <a:cubicBezTo>
                  <a:pt x="5184966" y="2964815"/>
                  <a:pt x="5153787" y="2975166"/>
                  <a:pt x="5132959" y="2975166"/>
                </a:cubicBezTo>
                <a:cubicBezTo>
                  <a:pt x="5122609" y="2975166"/>
                  <a:pt x="5105274" y="2968244"/>
                  <a:pt x="5098351" y="2968244"/>
                </a:cubicBezTo>
                <a:cubicBezTo>
                  <a:pt x="5063744" y="2968244"/>
                  <a:pt x="5108766" y="3023680"/>
                  <a:pt x="5042916" y="3023680"/>
                </a:cubicBezTo>
                <a:cubicBezTo>
                  <a:pt x="4963287" y="3023680"/>
                  <a:pt x="4949444" y="2940558"/>
                  <a:pt x="4935537" y="2940558"/>
                </a:cubicBezTo>
                <a:cubicBezTo>
                  <a:pt x="4925187" y="2940558"/>
                  <a:pt x="4894009" y="2957830"/>
                  <a:pt x="4883595" y="2957830"/>
                </a:cubicBezTo>
                <a:cubicBezTo>
                  <a:pt x="4835144" y="2957830"/>
                  <a:pt x="4821237" y="2916301"/>
                  <a:pt x="4821237" y="2885123"/>
                </a:cubicBezTo>
                <a:cubicBezTo>
                  <a:pt x="4821237" y="2878201"/>
                  <a:pt x="4831651" y="2864358"/>
                  <a:pt x="4831651" y="2853944"/>
                </a:cubicBezTo>
                <a:cubicBezTo>
                  <a:pt x="4831651" y="2836609"/>
                  <a:pt x="4790123" y="2802001"/>
                  <a:pt x="4790123" y="2767394"/>
                </a:cubicBezTo>
                <a:cubicBezTo>
                  <a:pt x="4790123" y="2739644"/>
                  <a:pt x="4814316" y="2746566"/>
                  <a:pt x="4814316" y="2732723"/>
                </a:cubicBezTo>
                <a:cubicBezTo>
                  <a:pt x="4814316" y="2722309"/>
                  <a:pt x="4807395" y="2711958"/>
                  <a:pt x="4807395" y="2705037"/>
                </a:cubicBezTo>
                <a:cubicBezTo>
                  <a:pt x="4807395" y="2694623"/>
                  <a:pt x="4810887" y="2687701"/>
                  <a:pt x="4810887" y="2677287"/>
                </a:cubicBezTo>
                <a:cubicBezTo>
                  <a:pt x="4807395" y="2663444"/>
                  <a:pt x="4835144" y="2649601"/>
                  <a:pt x="4848987" y="2639187"/>
                </a:cubicBezTo>
                <a:cubicBezTo>
                  <a:pt x="4842066" y="2628837"/>
                  <a:pt x="4824730" y="2625344"/>
                  <a:pt x="4814316" y="2614994"/>
                </a:cubicBezTo>
                <a:cubicBezTo>
                  <a:pt x="4803966" y="2601087"/>
                  <a:pt x="4800474" y="2580323"/>
                  <a:pt x="4797044" y="2569972"/>
                </a:cubicBezTo>
                <a:cubicBezTo>
                  <a:pt x="4793551" y="2559558"/>
                  <a:pt x="4786630" y="2552637"/>
                  <a:pt x="4779709" y="2549144"/>
                </a:cubicBezTo>
                <a:cubicBezTo>
                  <a:pt x="4765866" y="2542223"/>
                  <a:pt x="4745101" y="2545715"/>
                  <a:pt x="4734687" y="2535301"/>
                </a:cubicBezTo>
                <a:cubicBezTo>
                  <a:pt x="4707001" y="2517966"/>
                  <a:pt x="4713923" y="2497201"/>
                  <a:pt x="4713923" y="2472944"/>
                </a:cubicBezTo>
                <a:cubicBezTo>
                  <a:pt x="4713923" y="2417572"/>
                  <a:pt x="4738116" y="2403666"/>
                  <a:pt x="4738116" y="2389823"/>
                </a:cubicBezTo>
                <a:cubicBezTo>
                  <a:pt x="4738116" y="2362137"/>
                  <a:pt x="4675823" y="2372551"/>
                  <a:pt x="4675823" y="2317115"/>
                </a:cubicBezTo>
                <a:cubicBezTo>
                  <a:pt x="4675823" y="2306701"/>
                  <a:pt x="4682744" y="2285937"/>
                  <a:pt x="4682744" y="2279015"/>
                </a:cubicBezTo>
                <a:cubicBezTo>
                  <a:pt x="4682744" y="2240915"/>
                  <a:pt x="4620387" y="2209737"/>
                  <a:pt x="4620387" y="2185480"/>
                </a:cubicBezTo>
                <a:cubicBezTo>
                  <a:pt x="4620387" y="2140458"/>
                  <a:pt x="4672330" y="2147380"/>
                  <a:pt x="4668901" y="2112772"/>
                </a:cubicBezTo>
                <a:cubicBezTo>
                  <a:pt x="4665409" y="2088515"/>
                  <a:pt x="4693095" y="2071180"/>
                  <a:pt x="4713923" y="2071180"/>
                </a:cubicBezTo>
                <a:cubicBezTo>
                  <a:pt x="4720844" y="2071180"/>
                  <a:pt x="4741609" y="2102358"/>
                  <a:pt x="4762374" y="2112772"/>
                </a:cubicBezTo>
                <a:close/>
                <a:moveTo>
                  <a:pt x="3030601" y="2071180"/>
                </a:moveTo>
                <a:cubicBezTo>
                  <a:pt x="3030601" y="2081593"/>
                  <a:pt x="3027172" y="2088515"/>
                  <a:pt x="3023680" y="2095437"/>
                </a:cubicBezTo>
                <a:cubicBezTo>
                  <a:pt x="3020251" y="2088515"/>
                  <a:pt x="3020251" y="2081593"/>
                  <a:pt x="3020251" y="2074672"/>
                </a:cubicBezTo>
                <a:cubicBezTo>
                  <a:pt x="3020251" y="2074672"/>
                  <a:pt x="3020251" y="2071180"/>
                  <a:pt x="3013329" y="2071180"/>
                </a:cubicBezTo>
                <a:cubicBezTo>
                  <a:pt x="3002915" y="2071180"/>
                  <a:pt x="3002915" y="2074672"/>
                  <a:pt x="3002915" y="2081593"/>
                </a:cubicBezTo>
                <a:cubicBezTo>
                  <a:pt x="3002915" y="2091944"/>
                  <a:pt x="3016758" y="2116201"/>
                  <a:pt x="3023680" y="2130044"/>
                </a:cubicBezTo>
                <a:lnTo>
                  <a:pt x="3006344" y="2130044"/>
                </a:lnTo>
                <a:cubicBezTo>
                  <a:pt x="2992501" y="2126615"/>
                  <a:pt x="2985580" y="2095437"/>
                  <a:pt x="2985580" y="2088515"/>
                </a:cubicBezTo>
                <a:cubicBezTo>
                  <a:pt x="2985580" y="2071180"/>
                  <a:pt x="2989072" y="2057337"/>
                  <a:pt x="3009837" y="2057337"/>
                </a:cubicBezTo>
                <a:cubicBezTo>
                  <a:pt x="3027172" y="2057337"/>
                  <a:pt x="3030601" y="2060829"/>
                  <a:pt x="3030601" y="2071180"/>
                </a:cubicBezTo>
                <a:close/>
                <a:moveTo>
                  <a:pt x="5808345" y="2043493"/>
                </a:moveTo>
                <a:cubicBezTo>
                  <a:pt x="5752974" y="2043493"/>
                  <a:pt x="5690616" y="2071180"/>
                  <a:pt x="5635181" y="2102358"/>
                </a:cubicBezTo>
                <a:cubicBezTo>
                  <a:pt x="5690616" y="2057337"/>
                  <a:pt x="5742559" y="2040001"/>
                  <a:pt x="5794502" y="2040001"/>
                </a:cubicBezTo>
                <a:cubicBezTo>
                  <a:pt x="5804916" y="2040001"/>
                  <a:pt x="5804916" y="2043493"/>
                  <a:pt x="5808345" y="2043493"/>
                </a:cubicBezTo>
                <a:close/>
                <a:moveTo>
                  <a:pt x="4163187" y="2164715"/>
                </a:moveTo>
                <a:cubicBezTo>
                  <a:pt x="4149344" y="2161223"/>
                  <a:pt x="4125087" y="2154301"/>
                  <a:pt x="4118165" y="2154301"/>
                </a:cubicBezTo>
                <a:cubicBezTo>
                  <a:pt x="4104323" y="2154301"/>
                  <a:pt x="4059301" y="2178558"/>
                  <a:pt x="4052380" y="2195894"/>
                </a:cubicBezTo>
                <a:cubicBezTo>
                  <a:pt x="4024630" y="2154301"/>
                  <a:pt x="3972687" y="2102358"/>
                  <a:pt x="3941509" y="2105851"/>
                </a:cubicBezTo>
                <a:cubicBezTo>
                  <a:pt x="3941509" y="2105851"/>
                  <a:pt x="3938080" y="2105851"/>
                  <a:pt x="3934587" y="2109280"/>
                </a:cubicBezTo>
                <a:cubicBezTo>
                  <a:pt x="3965765" y="2112772"/>
                  <a:pt x="4021201" y="2164715"/>
                  <a:pt x="4045458" y="2206244"/>
                </a:cubicBezTo>
                <a:cubicBezTo>
                  <a:pt x="4045458" y="2206244"/>
                  <a:pt x="4041965" y="2209737"/>
                  <a:pt x="4041965" y="2213229"/>
                </a:cubicBezTo>
                <a:cubicBezTo>
                  <a:pt x="3983101" y="2199323"/>
                  <a:pt x="3934587" y="2130044"/>
                  <a:pt x="3872230" y="2137029"/>
                </a:cubicBezTo>
                <a:cubicBezTo>
                  <a:pt x="3913823" y="2157794"/>
                  <a:pt x="3955415" y="2175129"/>
                  <a:pt x="3996944" y="2202815"/>
                </a:cubicBezTo>
                <a:cubicBezTo>
                  <a:pt x="3972687" y="2195894"/>
                  <a:pt x="3941509" y="2237423"/>
                  <a:pt x="3951923" y="2258251"/>
                </a:cubicBezTo>
                <a:cubicBezTo>
                  <a:pt x="3917315" y="2227072"/>
                  <a:pt x="3882644" y="2209737"/>
                  <a:pt x="3848036" y="2202815"/>
                </a:cubicBezTo>
                <a:lnTo>
                  <a:pt x="3830701" y="2206244"/>
                </a:lnTo>
                <a:cubicBezTo>
                  <a:pt x="3872230" y="2223580"/>
                  <a:pt x="3927665" y="2237423"/>
                  <a:pt x="3955415" y="2285937"/>
                </a:cubicBezTo>
                <a:lnTo>
                  <a:pt x="3955415" y="2296351"/>
                </a:lnTo>
                <a:cubicBezTo>
                  <a:pt x="3951923" y="2296351"/>
                  <a:pt x="3945001" y="2299780"/>
                  <a:pt x="3938080" y="2299780"/>
                </a:cubicBezTo>
                <a:cubicBezTo>
                  <a:pt x="3931158" y="2299780"/>
                  <a:pt x="3872230" y="2275523"/>
                  <a:pt x="3858387" y="2275523"/>
                </a:cubicBezTo>
                <a:cubicBezTo>
                  <a:pt x="3879215" y="2289366"/>
                  <a:pt x="3903409" y="2299780"/>
                  <a:pt x="3927665" y="2306701"/>
                </a:cubicBezTo>
                <a:cubicBezTo>
                  <a:pt x="3913823" y="2317115"/>
                  <a:pt x="3913823" y="2324037"/>
                  <a:pt x="3913823" y="2334451"/>
                </a:cubicBezTo>
                <a:cubicBezTo>
                  <a:pt x="3913823" y="2341372"/>
                  <a:pt x="3917315" y="2379472"/>
                  <a:pt x="3924236" y="2407158"/>
                </a:cubicBezTo>
                <a:cubicBezTo>
                  <a:pt x="3903409" y="2379472"/>
                  <a:pt x="3879215" y="2375980"/>
                  <a:pt x="3861880" y="2372551"/>
                </a:cubicBezTo>
                <a:cubicBezTo>
                  <a:pt x="3848036" y="2355215"/>
                  <a:pt x="3827209" y="2344801"/>
                  <a:pt x="3813365" y="2344801"/>
                </a:cubicBezTo>
                <a:cubicBezTo>
                  <a:pt x="3806444" y="2344801"/>
                  <a:pt x="3778758" y="2362137"/>
                  <a:pt x="3771837" y="2362137"/>
                </a:cubicBezTo>
                <a:cubicBezTo>
                  <a:pt x="3737165" y="2362137"/>
                  <a:pt x="3709480" y="2299780"/>
                  <a:pt x="3709480" y="2289366"/>
                </a:cubicBezTo>
                <a:cubicBezTo>
                  <a:pt x="3709480" y="2282444"/>
                  <a:pt x="3716401" y="2265172"/>
                  <a:pt x="3723322" y="2254758"/>
                </a:cubicBezTo>
                <a:cubicBezTo>
                  <a:pt x="3716401" y="2247837"/>
                  <a:pt x="3712908" y="2240915"/>
                  <a:pt x="3705987" y="2244344"/>
                </a:cubicBezTo>
                <a:cubicBezTo>
                  <a:pt x="3699065" y="2237423"/>
                  <a:pt x="3692144" y="2227072"/>
                  <a:pt x="3692144" y="2216658"/>
                </a:cubicBezTo>
                <a:cubicBezTo>
                  <a:pt x="3692144" y="2192401"/>
                  <a:pt x="3719894" y="2213229"/>
                  <a:pt x="3719894" y="2185480"/>
                </a:cubicBezTo>
                <a:cubicBezTo>
                  <a:pt x="3719894" y="2178558"/>
                  <a:pt x="3712908" y="2161223"/>
                  <a:pt x="3712908" y="2150872"/>
                </a:cubicBezTo>
                <a:cubicBezTo>
                  <a:pt x="3712908" y="2143951"/>
                  <a:pt x="3716401" y="2140458"/>
                  <a:pt x="3719894" y="2133537"/>
                </a:cubicBezTo>
                <a:lnTo>
                  <a:pt x="3730244" y="2133537"/>
                </a:lnTo>
                <a:cubicBezTo>
                  <a:pt x="3751008" y="2123123"/>
                  <a:pt x="3751008" y="2126615"/>
                  <a:pt x="3768344" y="2119694"/>
                </a:cubicBezTo>
                <a:cubicBezTo>
                  <a:pt x="3789108" y="2112772"/>
                  <a:pt x="3789108" y="2081593"/>
                  <a:pt x="3799522" y="2067751"/>
                </a:cubicBezTo>
                <a:cubicBezTo>
                  <a:pt x="3803015" y="2057337"/>
                  <a:pt x="3841115" y="2046923"/>
                  <a:pt x="3841115" y="2046923"/>
                </a:cubicBezTo>
                <a:cubicBezTo>
                  <a:pt x="3858387" y="2046923"/>
                  <a:pt x="3882644" y="2078101"/>
                  <a:pt x="3903409" y="2078101"/>
                </a:cubicBezTo>
                <a:cubicBezTo>
                  <a:pt x="3934587" y="2078101"/>
                  <a:pt x="4003865" y="2012315"/>
                  <a:pt x="4031551" y="2012315"/>
                </a:cubicBezTo>
                <a:cubicBezTo>
                  <a:pt x="4121658" y="2012315"/>
                  <a:pt x="4121658" y="2078101"/>
                  <a:pt x="4163187" y="2164715"/>
                </a:cubicBezTo>
                <a:close/>
                <a:moveTo>
                  <a:pt x="4014280" y="2012315"/>
                </a:moveTo>
                <a:lnTo>
                  <a:pt x="3910330" y="2060829"/>
                </a:lnTo>
                <a:cubicBezTo>
                  <a:pt x="3917315" y="2029651"/>
                  <a:pt x="3969258" y="2001901"/>
                  <a:pt x="3986530" y="2012315"/>
                </a:cubicBezTo>
                <a:lnTo>
                  <a:pt x="4014280" y="2012315"/>
                </a:lnTo>
                <a:close/>
                <a:moveTo>
                  <a:pt x="1392364" y="2064258"/>
                </a:moveTo>
                <a:cubicBezTo>
                  <a:pt x="1340421" y="2040001"/>
                  <a:pt x="1271143" y="2015808"/>
                  <a:pt x="1222629" y="2019237"/>
                </a:cubicBezTo>
                <a:cubicBezTo>
                  <a:pt x="1229551" y="2012315"/>
                  <a:pt x="1236535" y="2012315"/>
                  <a:pt x="1246886" y="2012315"/>
                </a:cubicBezTo>
                <a:cubicBezTo>
                  <a:pt x="1288478" y="2012315"/>
                  <a:pt x="1354264" y="2043493"/>
                  <a:pt x="1392364" y="2064258"/>
                </a:cubicBezTo>
                <a:close/>
                <a:moveTo>
                  <a:pt x="1541272" y="2015808"/>
                </a:moveTo>
                <a:cubicBezTo>
                  <a:pt x="1565529" y="2085023"/>
                  <a:pt x="1672908" y="2095437"/>
                  <a:pt x="1721421" y="2095437"/>
                </a:cubicBezTo>
                <a:cubicBezTo>
                  <a:pt x="1780286" y="2095437"/>
                  <a:pt x="1825308" y="2067751"/>
                  <a:pt x="1870329" y="2067751"/>
                </a:cubicBezTo>
                <a:cubicBezTo>
                  <a:pt x="1877251" y="2067751"/>
                  <a:pt x="1880743" y="2064258"/>
                  <a:pt x="1887664" y="2067751"/>
                </a:cubicBezTo>
                <a:cubicBezTo>
                  <a:pt x="1915351" y="2085023"/>
                  <a:pt x="1939608" y="2105851"/>
                  <a:pt x="1970786" y="2116201"/>
                </a:cubicBezTo>
                <a:cubicBezTo>
                  <a:pt x="1998472" y="2126615"/>
                  <a:pt x="2060829" y="2133537"/>
                  <a:pt x="2067751" y="2133537"/>
                </a:cubicBezTo>
                <a:cubicBezTo>
                  <a:pt x="2112772" y="2133537"/>
                  <a:pt x="2233994" y="2091944"/>
                  <a:pt x="2261743" y="2057337"/>
                </a:cubicBezTo>
                <a:cubicBezTo>
                  <a:pt x="2265172" y="2078101"/>
                  <a:pt x="2272094" y="2098929"/>
                  <a:pt x="2279015" y="2119694"/>
                </a:cubicBezTo>
                <a:cubicBezTo>
                  <a:pt x="2206308" y="2147380"/>
                  <a:pt x="2133537" y="2178558"/>
                  <a:pt x="2133537" y="2254758"/>
                </a:cubicBezTo>
                <a:cubicBezTo>
                  <a:pt x="2133537" y="2261680"/>
                  <a:pt x="2140521" y="2299780"/>
                  <a:pt x="2147443" y="2334451"/>
                </a:cubicBezTo>
                <a:cubicBezTo>
                  <a:pt x="2137029" y="2330958"/>
                  <a:pt x="2123186" y="2330958"/>
                  <a:pt x="2123186" y="2330958"/>
                </a:cubicBezTo>
                <a:cubicBezTo>
                  <a:pt x="2098929" y="2334451"/>
                  <a:pt x="2057337" y="2337880"/>
                  <a:pt x="2050415" y="2337880"/>
                </a:cubicBezTo>
                <a:cubicBezTo>
                  <a:pt x="1943100" y="2337880"/>
                  <a:pt x="1859915" y="2303272"/>
                  <a:pt x="1749108" y="2227072"/>
                </a:cubicBezTo>
                <a:lnTo>
                  <a:pt x="1745678" y="2230501"/>
                </a:lnTo>
                <a:cubicBezTo>
                  <a:pt x="1749108" y="2240915"/>
                  <a:pt x="1759521" y="2254758"/>
                  <a:pt x="1776794" y="2265172"/>
                </a:cubicBezTo>
                <a:cubicBezTo>
                  <a:pt x="1859915" y="2320544"/>
                  <a:pt x="1963864" y="2365566"/>
                  <a:pt x="2046986" y="2365566"/>
                </a:cubicBezTo>
                <a:cubicBezTo>
                  <a:pt x="2081594" y="2365566"/>
                  <a:pt x="2126615" y="2351723"/>
                  <a:pt x="2154364" y="2344801"/>
                </a:cubicBezTo>
                <a:cubicBezTo>
                  <a:pt x="2157794" y="2400237"/>
                  <a:pt x="2233994" y="2497201"/>
                  <a:pt x="2306764" y="2528380"/>
                </a:cubicBezTo>
                <a:cubicBezTo>
                  <a:pt x="2292858" y="2535301"/>
                  <a:pt x="2268664" y="2538794"/>
                  <a:pt x="2261743" y="2538794"/>
                </a:cubicBezTo>
                <a:cubicBezTo>
                  <a:pt x="2251329" y="2538794"/>
                  <a:pt x="2157794" y="2511044"/>
                  <a:pt x="2147443" y="2511044"/>
                </a:cubicBezTo>
                <a:lnTo>
                  <a:pt x="2026221" y="2511044"/>
                </a:lnTo>
                <a:cubicBezTo>
                  <a:pt x="1936115" y="2500694"/>
                  <a:pt x="1946529" y="2389823"/>
                  <a:pt x="1887664" y="2375980"/>
                </a:cubicBezTo>
                <a:cubicBezTo>
                  <a:pt x="1849564" y="2365566"/>
                  <a:pt x="1794129" y="2369058"/>
                  <a:pt x="1759521" y="2344801"/>
                </a:cubicBezTo>
                <a:cubicBezTo>
                  <a:pt x="1717929" y="2317115"/>
                  <a:pt x="1731772" y="2258251"/>
                  <a:pt x="1697164" y="2230501"/>
                </a:cubicBezTo>
                <a:cubicBezTo>
                  <a:pt x="1669478" y="2209737"/>
                  <a:pt x="1638300" y="2202815"/>
                  <a:pt x="1614043" y="2192401"/>
                </a:cubicBezTo>
                <a:cubicBezTo>
                  <a:pt x="1600200" y="2188972"/>
                  <a:pt x="1582864" y="2168144"/>
                  <a:pt x="1565529" y="2157794"/>
                </a:cubicBezTo>
                <a:cubicBezTo>
                  <a:pt x="1524000" y="2137029"/>
                  <a:pt x="1506664" y="2105851"/>
                  <a:pt x="1506664" y="2078101"/>
                </a:cubicBezTo>
                <a:cubicBezTo>
                  <a:pt x="1506664" y="2060829"/>
                  <a:pt x="1517078" y="2008823"/>
                  <a:pt x="1534351" y="2005393"/>
                </a:cubicBezTo>
                <a:cubicBezTo>
                  <a:pt x="1537843" y="2005393"/>
                  <a:pt x="1541272" y="2012315"/>
                  <a:pt x="1541272" y="2015808"/>
                </a:cubicBezTo>
                <a:close/>
                <a:moveTo>
                  <a:pt x="5320030" y="2015808"/>
                </a:moveTo>
                <a:cubicBezTo>
                  <a:pt x="5326951" y="2015808"/>
                  <a:pt x="5354637" y="2001901"/>
                  <a:pt x="5361559" y="2001901"/>
                </a:cubicBezTo>
                <a:cubicBezTo>
                  <a:pt x="5385816" y="2001901"/>
                  <a:pt x="5416995" y="2036572"/>
                  <a:pt x="5416995" y="2067751"/>
                </a:cubicBezTo>
                <a:cubicBezTo>
                  <a:pt x="5458587" y="2060829"/>
                  <a:pt x="5486274" y="2071180"/>
                  <a:pt x="5486274" y="2112772"/>
                </a:cubicBezTo>
                <a:cubicBezTo>
                  <a:pt x="5486274" y="2119694"/>
                  <a:pt x="5482781" y="2137029"/>
                  <a:pt x="5475859" y="2147380"/>
                </a:cubicBezTo>
                <a:cubicBezTo>
                  <a:pt x="5472430" y="2154301"/>
                  <a:pt x="5462016" y="2157794"/>
                  <a:pt x="5458587" y="2168144"/>
                </a:cubicBezTo>
                <a:cubicBezTo>
                  <a:pt x="5455095" y="2175129"/>
                  <a:pt x="5462016" y="2192401"/>
                  <a:pt x="5462016" y="2202815"/>
                </a:cubicBezTo>
                <a:cubicBezTo>
                  <a:pt x="5462016" y="2254758"/>
                  <a:pt x="5375466" y="2279015"/>
                  <a:pt x="5358130" y="2279015"/>
                </a:cubicBezTo>
                <a:cubicBezTo>
                  <a:pt x="5351209" y="2279015"/>
                  <a:pt x="5333874" y="2275523"/>
                  <a:pt x="5323459" y="2272094"/>
                </a:cubicBezTo>
                <a:cubicBezTo>
                  <a:pt x="5330381" y="2258251"/>
                  <a:pt x="5333874" y="2237423"/>
                  <a:pt x="5333874" y="2230501"/>
                </a:cubicBezTo>
                <a:cubicBezTo>
                  <a:pt x="5333874" y="2206244"/>
                  <a:pt x="5326951" y="2178558"/>
                  <a:pt x="5292281" y="2161223"/>
                </a:cubicBezTo>
                <a:cubicBezTo>
                  <a:pt x="5295774" y="2164715"/>
                  <a:pt x="5295774" y="2164715"/>
                  <a:pt x="5302695" y="2164715"/>
                </a:cubicBezTo>
                <a:cubicBezTo>
                  <a:pt x="5351209" y="2164715"/>
                  <a:pt x="5361559" y="2081593"/>
                  <a:pt x="5361559" y="2067751"/>
                </a:cubicBezTo>
                <a:cubicBezTo>
                  <a:pt x="5340795" y="2085023"/>
                  <a:pt x="5333874" y="2140458"/>
                  <a:pt x="5292281" y="2154301"/>
                </a:cubicBezTo>
                <a:cubicBezTo>
                  <a:pt x="5275009" y="2130044"/>
                  <a:pt x="5264595" y="2112772"/>
                  <a:pt x="5247259" y="2112772"/>
                </a:cubicBezTo>
                <a:cubicBezTo>
                  <a:pt x="5223066" y="2112772"/>
                  <a:pt x="5219574" y="2137029"/>
                  <a:pt x="5223066" y="2154301"/>
                </a:cubicBezTo>
                <a:cubicBezTo>
                  <a:pt x="5212651" y="2150872"/>
                  <a:pt x="5195316" y="2140458"/>
                  <a:pt x="5184966" y="2150872"/>
                </a:cubicBezTo>
                <a:cubicBezTo>
                  <a:pt x="5184966" y="2143951"/>
                  <a:pt x="5188395" y="2133537"/>
                  <a:pt x="5188395" y="2123123"/>
                </a:cubicBezTo>
                <a:cubicBezTo>
                  <a:pt x="5188395" y="2119694"/>
                  <a:pt x="5195316" y="2116201"/>
                  <a:pt x="5198809" y="2112772"/>
                </a:cubicBezTo>
                <a:cubicBezTo>
                  <a:pt x="5223066" y="2112772"/>
                  <a:pt x="5229987" y="2071180"/>
                  <a:pt x="5240337" y="2064258"/>
                </a:cubicBezTo>
                <a:cubicBezTo>
                  <a:pt x="5243830" y="2057337"/>
                  <a:pt x="5257674" y="2057337"/>
                  <a:pt x="5261166" y="2050415"/>
                </a:cubicBezTo>
                <a:cubicBezTo>
                  <a:pt x="5271516" y="2036572"/>
                  <a:pt x="5275009" y="2019237"/>
                  <a:pt x="5278437" y="2001901"/>
                </a:cubicBezTo>
                <a:lnTo>
                  <a:pt x="5288851" y="2001901"/>
                </a:lnTo>
                <a:cubicBezTo>
                  <a:pt x="5295774" y="2001901"/>
                  <a:pt x="5309616" y="2015808"/>
                  <a:pt x="5320030" y="2015808"/>
                </a:cubicBezTo>
                <a:close/>
                <a:moveTo>
                  <a:pt x="4371023" y="2046923"/>
                </a:moveTo>
                <a:cubicBezTo>
                  <a:pt x="4377944" y="2053908"/>
                  <a:pt x="4395280" y="2053908"/>
                  <a:pt x="4405630" y="2064258"/>
                </a:cubicBezTo>
                <a:cubicBezTo>
                  <a:pt x="4426395" y="2088515"/>
                  <a:pt x="4440301" y="2119694"/>
                  <a:pt x="4457574" y="2147380"/>
                </a:cubicBezTo>
                <a:cubicBezTo>
                  <a:pt x="4492244" y="2195894"/>
                  <a:pt x="4547680" y="2233994"/>
                  <a:pt x="4596130" y="2227072"/>
                </a:cubicBezTo>
                <a:cubicBezTo>
                  <a:pt x="4582287" y="2247837"/>
                  <a:pt x="4585716" y="2279015"/>
                  <a:pt x="4585716" y="2306701"/>
                </a:cubicBezTo>
                <a:cubicBezTo>
                  <a:pt x="4585716" y="2369058"/>
                  <a:pt x="4592701" y="2414080"/>
                  <a:pt x="4630801" y="2483358"/>
                </a:cubicBezTo>
                <a:cubicBezTo>
                  <a:pt x="4606544" y="2472944"/>
                  <a:pt x="4575366" y="2462594"/>
                  <a:pt x="4551109" y="2438337"/>
                </a:cubicBezTo>
                <a:cubicBezTo>
                  <a:pt x="4530344" y="2421001"/>
                  <a:pt x="4502595" y="2396744"/>
                  <a:pt x="4481830" y="2372551"/>
                </a:cubicBezTo>
                <a:cubicBezTo>
                  <a:pt x="4450651" y="2334451"/>
                  <a:pt x="4426395" y="2292858"/>
                  <a:pt x="4405630" y="2254758"/>
                </a:cubicBezTo>
                <a:lnTo>
                  <a:pt x="4402201" y="2254758"/>
                </a:lnTo>
                <a:cubicBezTo>
                  <a:pt x="4416044" y="2317115"/>
                  <a:pt x="4474909" y="2396744"/>
                  <a:pt x="4551109" y="2452180"/>
                </a:cubicBezTo>
                <a:cubicBezTo>
                  <a:pt x="4571874" y="2469515"/>
                  <a:pt x="4603051" y="2479866"/>
                  <a:pt x="4630801" y="2490280"/>
                </a:cubicBezTo>
                <a:cubicBezTo>
                  <a:pt x="4637723" y="2493772"/>
                  <a:pt x="4641151" y="2504123"/>
                  <a:pt x="4648074" y="2517966"/>
                </a:cubicBezTo>
                <a:cubicBezTo>
                  <a:pt x="4679251" y="2566480"/>
                  <a:pt x="4748530" y="2590737"/>
                  <a:pt x="4779709" y="2621915"/>
                </a:cubicBezTo>
                <a:cubicBezTo>
                  <a:pt x="4741609" y="2604580"/>
                  <a:pt x="4720844" y="2608072"/>
                  <a:pt x="4693095" y="2608072"/>
                </a:cubicBezTo>
                <a:cubicBezTo>
                  <a:pt x="4654995" y="2608072"/>
                  <a:pt x="4627309" y="2618423"/>
                  <a:pt x="4585716" y="2635758"/>
                </a:cubicBezTo>
                <a:cubicBezTo>
                  <a:pt x="4589209" y="2639187"/>
                  <a:pt x="4585716" y="2639187"/>
                  <a:pt x="4592701" y="2639187"/>
                </a:cubicBezTo>
                <a:cubicBezTo>
                  <a:pt x="4603051" y="2639187"/>
                  <a:pt x="4686174" y="2621915"/>
                  <a:pt x="4693095" y="2621915"/>
                </a:cubicBezTo>
                <a:cubicBezTo>
                  <a:pt x="4703509" y="2621915"/>
                  <a:pt x="4748530" y="2625344"/>
                  <a:pt x="4772787" y="2628837"/>
                </a:cubicBezTo>
                <a:cubicBezTo>
                  <a:pt x="4765866" y="2635758"/>
                  <a:pt x="4758944" y="2653094"/>
                  <a:pt x="4745101" y="2660015"/>
                </a:cubicBezTo>
                <a:cubicBezTo>
                  <a:pt x="4703509" y="2677287"/>
                  <a:pt x="4630801" y="2687701"/>
                  <a:pt x="4620387" y="2687701"/>
                </a:cubicBezTo>
                <a:cubicBezTo>
                  <a:pt x="4613466" y="2687701"/>
                  <a:pt x="4575366" y="2684209"/>
                  <a:pt x="4551109" y="2680780"/>
                </a:cubicBezTo>
                <a:cubicBezTo>
                  <a:pt x="4578795" y="2698115"/>
                  <a:pt x="4592701" y="2698115"/>
                  <a:pt x="4616895" y="2698115"/>
                </a:cubicBezTo>
                <a:cubicBezTo>
                  <a:pt x="4661916" y="2698115"/>
                  <a:pt x="4689666" y="2684209"/>
                  <a:pt x="4741609" y="2673858"/>
                </a:cubicBezTo>
                <a:cubicBezTo>
                  <a:pt x="4734687" y="2684209"/>
                  <a:pt x="4731195" y="2701544"/>
                  <a:pt x="4720844" y="2708466"/>
                </a:cubicBezTo>
                <a:cubicBezTo>
                  <a:pt x="4665409" y="2756980"/>
                  <a:pt x="4568444" y="2753487"/>
                  <a:pt x="4509580" y="2756980"/>
                </a:cubicBezTo>
                <a:cubicBezTo>
                  <a:pt x="4526851" y="2763901"/>
                  <a:pt x="4558030" y="2770823"/>
                  <a:pt x="4568444" y="2770823"/>
                </a:cubicBezTo>
                <a:cubicBezTo>
                  <a:pt x="4613466" y="2770823"/>
                  <a:pt x="4686174" y="2750058"/>
                  <a:pt x="4720844" y="2725801"/>
                </a:cubicBezTo>
                <a:cubicBezTo>
                  <a:pt x="4717351" y="2739644"/>
                  <a:pt x="4710430" y="2760409"/>
                  <a:pt x="4710430" y="2770823"/>
                </a:cubicBezTo>
                <a:cubicBezTo>
                  <a:pt x="4710430" y="2777744"/>
                  <a:pt x="4717351" y="2812415"/>
                  <a:pt x="4727766" y="2836609"/>
                </a:cubicBezTo>
                <a:lnTo>
                  <a:pt x="4668901" y="2836609"/>
                </a:lnTo>
                <a:cubicBezTo>
                  <a:pt x="4654995" y="2833180"/>
                  <a:pt x="4634230" y="2829687"/>
                  <a:pt x="4623816" y="2826258"/>
                </a:cubicBezTo>
                <a:cubicBezTo>
                  <a:pt x="4568444" y="2812415"/>
                  <a:pt x="4544187" y="2788158"/>
                  <a:pt x="4499166" y="2788158"/>
                </a:cubicBezTo>
                <a:cubicBezTo>
                  <a:pt x="4457574" y="2788158"/>
                  <a:pt x="4440301" y="2802001"/>
                  <a:pt x="4405630" y="2850515"/>
                </a:cubicBezTo>
                <a:cubicBezTo>
                  <a:pt x="4384866" y="2857437"/>
                  <a:pt x="4360609" y="2860866"/>
                  <a:pt x="4339844" y="2881630"/>
                </a:cubicBezTo>
                <a:cubicBezTo>
                  <a:pt x="4339844" y="2885123"/>
                  <a:pt x="4336351" y="2885123"/>
                  <a:pt x="4336351" y="2892044"/>
                </a:cubicBezTo>
                <a:cubicBezTo>
                  <a:pt x="4336351" y="2902458"/>
                  <a:pt x="4339844" y="2905887"/>
                  <a:pt x="4343274" y="2909380"/>
                </a:cubicBezTo>
                <a:cubicBezTo>
                  <a:pt x="4336351" y="2912809"/>
                  <a:pt x="4329430" y="2912809"/>
                  <a:pt x="4319080" y="2912809"/>
                </a:cubicBezTo>
                <a:cubicBezTo>
                  <a:pt x="4287901" y="2912809"/>
                  <a:pt x="4249801" y="2892044"/>
                  <a:pt x="4249801" y="2860866"/>
                </a:cubicBezTo>
                <a:cubicBezTo>
                  <a:pt x="4249801" y="2847023"/>
                  <a:pt x="4260151" y="2815844"/>
                  <a:pt x="4287901" y="2805494"/>
                </a:cubicBezTo>
                <a:cubicBezTo>
                  <a:pt x="4274058" y="2777744"/>
                  <a:pt x="4256723" y="2784666"/>
                  <a:pt x="4256723" y="2760409"/>
                </a:cubicBezTo>
                <a:cubicBezTo>
                  <a:pt x="4256723" y="2739644"/>
                  <a:pt x="4270566" y="2705037"/>
                  <a:pt x="4298251" y="2705037"/>
                </a:cubicBezTo>
                <a:cubicBezTo>
                  <a:pt x="4305174" y="2705037"/>
                  <a:pt x="4315587" y="2708466"/>
                  <a:pt x="4332923" y="2711958"/>
                </a:cubicBezTo>
                <a:cubicBezTo>
                  <a:pt x="4336351" y="2708466"/>
                  <a:pt x="4336351" y="2711958"/>
                  <a:pt x="4336351" y="2701544"/>
                </a:cubicBezTo>
                <a:cubicBezTo>
                  <a:pt x="4336351" y="2691194"/>
                  <a:pt x="4294823" y="2680780"/>
                  <a:pt x="4294823" y="2646172"/>
                </a:cubicBezTo>
                <a:lnTo>
                  <a:pt x="4294823" y="2635758"/>
                </a:lnTo>
                <a:cubicBezTo>
                  <a:pt x="4301744" y="2621915"/>
                  <a:pt x="4312158" y="2604580"/>
                  <a:pt x="4326001" y="2590737"/>
                </a:cubicBezTo>
                <a:cubicBezTo>
                  <a:pt x="4329430" y="2590737"/>
                  <a:pt x="4336351" y="2590737"/>
                  <a:pt x="4339844" y="2587244"/>
                </a:cubicBezTo>
                <a:cubicBezTo>
                  <a:pt x="4346766" y="2580323"/>
                  <a:pt x="4350258" y="2562987"/>
                  <a:pt x="4360609" y="2556066"/>
                </a:cubicBezTo>
                <a:cubicBezTo>
                  <a:pt x="4374451" y="2542223"/>
                  <a:pt x="4409123" y="2549144"/>
                  <a:pt x="4422966" y="2545715"/>
                </a:cubicBezTo>
                <a:cubicBezTo>
                  <a:pt x="4471480" y="2535301"/>
                  <a:pt x="4464495" y="2521458"/>
                  <a:pt x="4495674" y="2521458"/>
                </a:cubicBezTo>
                <a:cubicBezTo>
                  <a:pt x="4506087" y="2521458"/>
                  <a:pt x="4533774" y="2531872"/>
                  <a:pt x="4544187" y="2531872"/>
                </a:cubicBezTo>
                <a:lnTo>
                  <a:pt x="4616895" y="2531872"/>
                </a:lnTo>
                <a:cubicBezTo>
                  <a:pt x="4630801" y="2535301"/>
                  <a:pt x="4641151" y="2542223"/>
                  <a:pt x="4658487" y="2545715"/>
                </a:cubicBezTo>
                <a:cubicBezTo>
                  <a:pt x="4658487" y="2545715"/>
                  <a:pt x="4661916" y="2545715"/>
                  <a:pt x="4661916" y="2538794"/>
                </a:cubicBezTo>
                <a:cubicBezTo>
                  <a:pt x="4661916" y="2528380"/>
                  <a:pt x="4634230" y="2514537"/>
                  <a:pt x="4623816" y="2514537"/>
                </a:cubicBezTo>
                <a:lnTo>
                  <a:pt x="4551109" y="2514537"/>
                </a:lnTo>
                <a:cubicBezTo>
                  <a:pt x="4533774" y="2511044"/>
                  <a:pt x="4506087" y="2504123"/>
                  <a:pt x="4495674" y="2504123"/>
                </a:cubicBezTo>
                <a:cubicBezTo>
                  <a:pt x="4467987" y="2504123"/>
                  <a:pt x="4447223" y="2524887"/>
                  <a:pt x="4433380" y="2524887"/>
                </a:cubicBezTo>
                <a:cubicBezTo>
                  <a:pt x="4426395" y="2524887"/>
                  <a:pt x="4391787" y="2500694"/>
                  <a:pt x="4377944" y="2490280"/>
                </a:cubicBezTo>
                <a:cubicBezTo>
                  <a:pt x="4371023" y="2483358"/>
                  <a:pt x="4374451" y="2469515"/>
                  <a:pt x="4367530" y="2466023"/>
                </a:cubicBezTo>
                <a:cubicBezTo>
                  <a:pt x="4353687" y="2448751"/>
                  <a:pt x="4336351" y="2441766"/>
                  <a:pt x="4319080" y="2431415"/>
                </a:cubicBezTo>
                <a:cubicBezTo>
                  <a:pt x="4319080" y="2417572"/>
                  <a:pt x="4305174" y="2389823"/>
                  <a:pt x="4305174" y="2379472"/>
                </a:cubicBezTo>
                <a:cubicBezTo>
                  <a:pt x="4305174" y="2372551"/>
                  <a:pt x="4319080" y="2362137"/>
                  <a:pt x="4322509" y="2355215"/>
                </a:cubicBezTo>
                <a:cubicBezTo>
                  <a:pt x="4329430" y="2341372"/>
                  <a:pt x="4336351" y="2324037"/>
                  <a:pt x="4336351" y="2310194"/>
                </a:cubicBezTo>
                <a:cubicBezTo>
                  <a:pt x="4339844" y="2306701"/>
                  <a:pt x="4339844" y="2303272"/>
                  <a:pt x="4339844" y="2296351"/>
                </a:cubicBezTo>
                <a:cubicBezTo>
                  <a:pt x="4339844" y="2265172"/>
                  <a:pt x="4326001" y="2254758"/>
                  <a:pt x="4287901" y="2227072"/>
                </a:cubicBezTo>
                <a:cubicBezTo>
                  <a:pt x="4298251" y="2192401"/>
                  <a:pt x="4228974" y="2140458"/>
                  <a:pt x="4197858" y="2126615"/>
                </a:cubicBezTo>
                <a:cubicBezTo>
                  <a:pt x="4180523" y="2123123"/>
                  <a:pt x="4145851" y="2081593"/>
                  <a:pt x="4145851" y="2064258"/>
                </a:cubicBezTo>
                <a:cubicBezTo>
                  <a:pt x="4145851" y="2057337"/>
                  <a:pt x="4149344" y="2053908"/>
                  <a:pt x="4152836" y="2050415"/>
                </a:cubicBezTo>
                <a:cubicBezTo>
                  <a:pt x="4204780" y="2050415"/>
                  <a:pt x="4173601" y="2012315"/>
                  <a:pt x="4218623" y="2012315"/>
                </a:cubicBezTo>
                <a:cubicBezTo>
                  <a:pt x="4225544" y="2012315"/>
                  <a:pt x="4249801" y="2019237"/>
                  <a:pt x="4256723" y="2019237"/>
                </a:cubicBezTo>
                <a:cubicBezTo>
                  <a:pt x="4294823" y="2019237"/>
                  <a:pt x="4260151" y="1988058"/>
                  <a:pt x="4298251" y="1988058"/>
                </a:cubicBezTo>
                <a:cubicBezTo>
                  <a:pt x="4308666" y="1988058"/>
                  <a:pt x="4346766" y="2029651"/>
                  <a:pt x="4371023" y="2046923"/>
                </a:cubicBezTo>
                <a:close/>
                <a:moveTo>
                  <a:pt x="2725801" y="1981137"/>
                </a:moveTo>
                <a:cubicBezTo>
                  <a:pt x="2729294" y="1984629"/>
                  <a:pt x="2736215" y="1988058"/>
                  <a:pt x="2739708" y="1991551"/>
                </a:cubicBezTo>
                <a:cubicBezTo>
                  <a:pt x="2729294" y="1991551"/>
                  <a:pt x="2718880" y="1988058"/>
                  <a:pt x="2711958" y="1981137"/>
                </a:cubicBezTo>
                <a:lnTo>
                  <a:pt x="2725801" y="1981137"/>
                </a:lnTo>
                <a:close/>
                <a:moveTo>
                  <a:pt x="5818759" y="2008823"/>
                </a:moveTo>
                <a:cubicBezTo>
                  <a:pt x="5825681" y="2008823"/>
                  <a:pt x="5839524" y="2001901"/>
                  <a:pt x="5846445" y="2001901"/>
                </a:cubicBezTo>
                <a:cubicBezTo>
                  <a:pt x="5884545" y="2001901"/>
                  <a:pt x="5881116" y="2064258"/>
                  <a:pt x="5881116" y="2071180"/>
                </a:cubicBezTo>
                <a:cubicBezTo>
                  <a:pt x="5891530" y="2081593"/>
                  <a:pt x="5905374" y="2102358"/>
                  <a:pt x="5905374" y="2119694"/>
                </a:cubicBezTo>
                <a:cubicBezTo>
                  <a:pt x="5905374" y="2130044"/>
                  <a:pt x="5894959" y="2161223"/>
                  <a:pt x="5874195" y="2175129"/>
                </a:cubicBezTo>
                <a:cubicBezTo>
                  <a:pt x="5877624" y="2178558"/>
                  <a:pt x="5877624" y="2182051"/>
                  <a:pt x="5884545" y="2182051"/>
                </a:cubicBezTo>
                <a:cubicBezTo>
                  <a:pt x="5894959" y="2182051"/>
                  <a:pt x="5888037" y="2175129"/>
                  <a:pt x="5894959" y="2175129"/>
                </a:cubicBezTo>
                <a:cubicBezTo>
                  <a:pt x="5922645" y="2175129"/>
                  <a:pt x="5936551" y="2223580"/>
                  <a:pt x="5936551" y="2223580"/>
                </a:cubicBezTo>
                <a:cubicBezTo>
                  <a:pt x="5936551" y="2230501"/>
                  <a:pt x="5922645" y="2272094"/>
                  <a:pt x="5905374" y="2275523"/>
                </a:cubicBezTo>
                <a:cubicBezTo>
                  <a:pt x="5888037" y="2279015"/>
                  <a:pt x="5867274" y="2279015"/>
                  <a:pt x="5849937" y="2279015"/>
                </a:cubicBezTo>
                <a:cubicBezTo>
                  <a:pt x="5818759" y="2279015"/>
                  <a:pt x="5784151" y="2334451"/>
                  <a:pt x="5756402" y="2348294"/>
                </a:cubicBezTo>
                <a:cubicBezTo>
                  <a:pt x="5732209" y="2362137"/>
                  <a:pt x="5704459" y="2358644"/>
                  <a:pt x="5683695" y="2369058"/>
                </a:cubicBezTo>
                <a:cubicBezTo>
                  <a:pt x="5649024" y="2386394"/>
                  <a:pt x="5614416" y="2407158"/>
                  <a:pt x="5583237" y="2441766"/>
                </a:cubicBezTo>
                <a:cubicBezTo>
                  <a:pt x="5569395" y="2459101"/>
                  <a:pt x="5545137" y="2466023"/>
                  <a:pt x="5527802" y="2479866"/>
                </a:cubicBezTo>
                <a:cubicBezTo>
                  <a:pt x="5531295" y="2483358"/>
                  <a:pt x="5527802" y="2483358"/>
                  <a:pt x="5538216" y="2483358"/>
                </a:cubicBezTo>
                <a:cubicBezTo>
                  <a:pt x="5565902" y="2483358"/>
                  <a:pt x="5610924" y="2427923"/>
                  <a:pt x="5642102" y="2407158"/>
                </a:cubicBezTo>
                <a:cubicBezTo>
                  <a:pt x="5662930" y="2389823"/>
                  <a:pt x="5711381" y="2379472"/>
                  <a:pt x="5739130" y="2372551"/>
                </a:cubicBezTo>
                <a:cubicBezTo>
                  <a:pt x="5756402" y="2369058"/>
                  <a:pt x="5777230" y="2358644"/>
                  <a:pt x="5794502" y="2344801"/>
                </a:cubicBezTo>
                <a:cubicBezTo>
                  <a:pt x="5808345" y="2334451"/>
                  <a:pt x="5825681" y="2299780"/>
                  <a:pt x="5849937" y="2299780"/>
                </a:cubicBezTo>
                <a:lnTo>
                  <a:pt x="5867274" y="2299780"/>
                </a:lnTo>
                <a:cubicBezTo>
                  <a:pt x="5787581" y="2459101"/>
                  <a:pt x="5579809" y="2562987"/>
                  <a:pt x="5444681" y="2562987"/>
                </a:cubicBezTo>
                <a:lnTo>
                  <a:pt x="5427409" y="2562987"/>
                </a:lnTo>
                <a:cubicBezTo>
                  <a:pt x="5444681" y="2538794"/>
                  <a:pt x="5451602" y="2514537"/>
                  <a:pt x="5458587" y="2490280"/>
                </a:cubicBezTo>
                <a:lnTo>
                  <a:pt x="5458587" y="2414080"/>
                </a:lnTo>
                <a:cubicBezTo>
                  <a:pt x="5455095" y="2400237"/>
                  <a:pt x="5444681" y="2369058"/>
                  <a:pt x="5444681" y="2358644"/>
                </a:cubicBezTo>
                <a:cubicBezTo>
                  <a:pt x="5444681" y="2351723"/>
                  <a:pt x="5458587" y="2341372"/>
                  <a:pt x="5468937" y="2341372"/>
                </a:cubicBezTo>
                <a:cubicBezTo>
                  <a:pt x="5475859" y="2341372"/>
                  <a:pt x="5500116" y="2358644"/>
                  <a:pt x="5507037" y="2358644"/>
                </a:cubicBezTo>
                <a:cubicBezTo>
                  <a:pt x="5531295" y="2358644"/>
                  <a:pt x="5534787" y="2317115"/>
                  <a:pt x="5572887" y="2317115"/>
                </a:cubicBezTo>
                <a:cubicBezTo>
                  <a:pt x="5586730" y="2317115"/>
                  <a:pt x="5624830" y="2330958"/>
                  <a:pt x="5624830" y="2341372"/>
                </a:cubicBezTo>
                <a:cubicBezTo>
                  <a:pt x="5624830" y="2382901"/>
                  <a:pt x="5531295" y="2410651"/>
                  <a:pt x="5513959" y="2410651"/>
                </a:cubicBezTo>
                <a:cubicBezTo>
                  <a:pt x="5507037" y="2410651"/>
                  <a:pt x="5486274" y="2407158"/>
                  <a:pt x="5468937" y="2403666"/>
                </a:cubicBezTo>
                <a:cubicBezTo>
                  <a:pt x="5482781" y="2431415"/>
                  <a:pt x="5503609" y="2427923"/>
                  <a:pt x="5517451" y="2427923"/>
                </a:cubicBezTo>
                <a:cubicBezTo>
                  <a:pt x="5548630" y="2427923"/>
                  <a:pt x="5590159" y="2407158"/>
                  <a:pt x="5617909" y="2386394"/>
                </a:cubicBezTo>
                <a:cubicBezTo>
                  <a:pt x="5631751" y="2375980"/>
                  <a:pt x="5638674" y="2344801"/>
                  <a:pt x="5642102" y="2334451"/>
                </a:cubicBezTo>
                <a:cubicBezTo>
                  <a:pt x="5662930" y="2337880"/>
                  <a:pt x="5714874" y="2313623"/>
                  <a:pt x="5714874" y="2279015"/>
                </a:cubicBezTo>
                <a:cubicBezTo>
                  <a:pt x="5714874" y="2268601"/>
                  <a:pt x="5701030" y="2244344"/>
                  <a:pt x="5701030" y="2237423"/>
                </a:cubicBezTo>
                <a:cubicBezTo>
                  <a:pt x="5701030" y="2227072"/>
                  <a:pt x="5707951" y="2202815"/>
                  <a:pt x="5707951" y="2192401"/>
                </a:cubicBezTo>
                <a:cubicBezTo>
                  <a:pt x="5707951" y="2147380"/>
                  <a:pt x="5676774" y="2116201"/>
                  <a:pt x="5635181" y="2112772"/>
                </a:cubicBezTo>
                <a:cubicBezTo>
                  <a:pt x="5607495" y="2085023"/>
                  <a:pt x="5572887" y="2064258"/>
                  <a:pt x="5545137" y="2078101"/>
                </a:cubicBezTo>
                <a:cubicBezTo>
                  <a:pt x="5548630" y="2074672"/>
                  <a:pt x="5552059" y="2067751"/>
                  <a:pt x="5552059" y="2064258"/>
                </a:cubicBezTo>
                <a:cubicBezTo>
                  <a:pt x="5558981" y="2015808"/>
                  <a:pt x="5614416" y="2008823"/>
                  <a:pt x="5649024" y="2005393"/>
                </a:cubicBezTo>
                <a:cubicBezTo>
                  <a:pt x="5659437" y="2005393"/>
                  <a:pt x="5666359" y="1994980"/>
                  <a:pt x="5680202" y="1988058"/>
                </a:cubicBezTo>
                <a:cubicBezTo>
                  <a:pt x="5690616" y="1981137"/>
                  <a:pt x="5714874" y="1977708"/>
                  <a:pt x="5721795" y="1977708"/>
                </a:cubicBezTo>
                <a:cubicBezTo>
                  <a:pt x="5732209" y="1977708"/>
                  <a:pt x="5808345" y="2008823"/>
                  <a:pt x="5818759" y="2008823"/>
                </a:cubicBezTo>
                <a:close/>
                <a:moveTo>
                  <a:pt x="5053330" y="2168144"/>
                </a:moveTo>
                <a:cubicBezTo>
                  <a:pt x="5081016" y="2102358"/>
                  <a:pt x="5143374" y="1998472"/>
                  <a:pt x="5223066" y="1977708"/>
                </a:cubicBezTo>
                <a:cubicBezTo>
                  <a:pt x="5139944" y="2012315"/>
                  <a:pt x="5098351" y="2102358"/>
                  <a:pt x="5053330" y="2168144"/>
                </a:cubicBezTo>
                <a:close/>
                <a:moveTo>
                  <a:pt x="5046409" y="2109280"/>
                </a:moveTo>
                <a:cubicBezTo>
                  <a:pt x="5063744" y="2067751"/>
                  <a:pt x="5084509" y="2019237"/>
                  <a:pt x="5129530" y="1977708"/>
                </a:cubicBezTo>
                <a:cubicBezTo>
                  <a:pt x="5101844" y="2019237"/>
                  <a:pt x="5077587" y="2064258"/>
                  <a:pt x="5046409" y="2109280"/>
                </a:cubicBezTo>
                <a:close/>
                <a:moveTo>
                  <a:pt x="2985580" y="1994980"/>
                </a:moveTo>
                <a:cubicBezTo>
                  <a:pt x="2985580" y="2015808"/>
                  <a:pt x="2975229" y="2036572"/>
                  <a:pt x="2968308" y="2057337"/>
                </a:cubicBezTo>
                <a:lnTo>
                  <a:pt x="2968308" y="1981137"/>
                </a:lnTo>
                <a:cubicBezTo>
                  <a:pt x="2950972" y="1998472"/>
                  <a:pt x="2954401" y="2040001"/>
                  <a:pt x="2937129" y="2046923"/>
                </a:cubicBezTo>
                <a:cubicBezTo>
                  <a:pt x="2940558" y="2053908"/>
                  <a:pt x="2947480" y="2060829"/>
                  <a:pt x="2950972" y="2067751"/>
                </a:cubicBezTo>
                <a:cubicBezTo>
                  <a:pt x="2950972" y="2071180"/>
                  <a:pt x="2947480" y="2078101"/>
                  <a:pt x="2937129" y="2078101"/>
                </a:cubicBezTo>
                <a:cubicBezTo>
                  <a:pt x="2902458" y="2078101"/>
                  <a:pt x="2892108" y="2015808"/>
                  <a:pt x="2892108" y="2012315"/>
                </a:cubicBezTo>
                <a:cubicBezTo>
                  <a:pt x="2892108" y="1994980"/>
                  <a:pt x="2895537" y="1988058"/>
                  <a:pt x="2912872" y="1988058"/>
                </a:cubicBezTo>
                <a:cubicBezTo>
                  <a:pt x="2919794" y="1988058"/>
                  <a:pt x="2923222" y="1988058"/>
                  <a:pt x="2930208" y="1994980"/>
                </a:cubicBezTo>
                <a:lnTo>
                  <a:pt x="2930208" y="2022729"/>
                </a:lnTo>
                <a:cubicBezTo>
                  <a:pt x="2923222" y="2015808"/>
                  <a:pt x="2923222" y="2008823"/>
                  <a:pt x="2916301" y="2001901"/>
                </a:cubicBezTo>
                <a:cubicBezTo>
                  <a:pt x="2912872" y="2005393"/>
                  <a:pt x="2912872" y="2001901"/>
                  <a:pt x="2912872" y="2012315"/>
                </a:cubicBezTo>
                <a:cubicBezTo>
                  <a:pt x="2912872" y="2019237"/>
                  <a:pt x="2926715" y="2036572"/>
                  <a:pt x="2937129" y="2046923"/>
                </a:cubicBezTo>
                <a:cubicBezTo>
                  <a:pt x="2940558" y="2040001"/>
                  <a:pt x="2937129" y="2036572"/>
                  <a:pt x="2937129" y="2026158"/>
                </a:cubicBezTo>
                <a:cubicBezTo>
                  <a:pt x="2937129" y="2019237"/>
                  <a:pt x="2947480" y="1960372"/>
                  <a:pt x="2968308" y="1960372"/>
                </a:cubicBezTo>
                <a:cubicBezTo>
                  <a:pt x="2982151" y="1960372"/>
                  <a:pt x="2985580" y="1984629"/>
                  <a:pt x="2985580" y="1994980"/>
                </a:cubicBezTo>
                <a:close/>
                <a:moveTo>
                  <a:pt x="2760472" y="2005393"/>
                </a:moveTo>
                <a:cubicBezTo>
                  <a:pt x="2753551" y="2001901"/>
                  <a:pt x="2753551" y="1994980"/>
                  <a:pt x="2743137" y="1994980"/>
                </a:cubicBezTo>
                <a:cubicBezTo>
                  <a:pt x="2736215" y="1994980"/>
                  <a:pt x="2718880" y="2008823"/>
                  <a:pt x="2708529" y="2008823"/>
                </a:cubicBezTo>
                <a:cubicBezTo>
                  <a:pt x="2691194" y="2008823"/>
                  <a:pt x="2684272" y="1994980"/>
                  <a:pt x="2684272" y="1988058"/>
                </a:cubicBezTo>
                <a:cubicBezTo>
                  <a:pt x="2684272" y="1967293"/>
                  <a:pt x="2694686" y="1960372"/>
                  <a:pt x="2711958" y="1960372"/>
                </a:cubicBezTo>
                <a:cubicBezTo>
                  <a:pt x="2732786" y="1960372"/>
                  <a:pt x="2753551" y="1977708"/>
                  <a:pt x="2760472" y="2005393"/>
                </a:cubicBezTo>
                <a:close/>
                <a:moveTo>
                  <a:pt x="5908802" y="2015808"/>
                </a:moveTo>
                <a:cubicBezTo>
                  <a:pt x="5953824" y="1967293"/>
                  <a:pt x="5998845" y="1963801"/>
                  <a:pt x="6043867" y="1956880"/>
                </a:cubicBezTo>
                <a:cubicBezTo>
                  <a:pt x="6012751" y="1967293"/>
                  <a:pt x="5953824" y="1981137"/>
                  <a:pt x="5908802" y="2015808"/>
                </a:cubicBezTo>
                <a:close/>
                <a:moveTo>
                  <a:pt x="2871280" y="1998472"/>
                </a:moveTo>
                <a:cubicBezTo>
                  <a:pt x="2871280" y="2005393"/>
                  <a:pt x="2860929" y="2067751"/>
                  <a:pt x="2836672" y="2067751"/>
                </a:cubicBezTo>
                <a:cubicBezTo>
                  <a:pt x="2826258" y="2067751"/>
                  <a:pt x="2829751" y="2064258"/>
                  <a:pt x="2826258" y="2064258"/>
                </a:cubicBezTo>
                <a:cubicBezTo>
                  <a:pt x="2826258" y="2060829"/>
                  <a:pt x="2822829" y="2064258"/>
                  <a:pt x="2822829" y="2053908"/>
                </a:cubicBezTo>
                <a:cubicBezTo>
                  <a:pt x="2822829" y="2046923"/>
                  <a:pt x="2854008" y="2026158"/>
                  <a:pt x="2854008" y="1991551"/>
                </a:cubicBezTo>
                <a:cubicBezTo>
                  <a:pt x="2854008" y="1984629"/>
                  <a:pt x="2854008" y="1967293"/>
                  <a:pt x="2840101" y="1967293"/>
                </a:cubicBezTo>
                <a:cubicBezTo>
                  <a:pt x="2833180" y="1967293"/>
                  <a:pt x="2815908" y="1984629"/>
                  <a:pt x="2808922" y="1994980"/>
                </a:cubicBezTo>
                <a:cubicBezTo>
                  <a:pt x="2798572" y="1967293"/>
                  <a:pt x="2833180" y="1956880"/>
                  <a:pt x="2843594" y="1956880"/>
                </a:cubicBezTo>
                <a:cubicBezTo>
                  <a:pt x="2864358" y="1956880"/>
                  <a:pt x="2871280" y="1988058"/>
                  <a:pt x="2871280" y="1998472"/>
                </a:cubicBezTo>
                <a:close/>
                <a:moveTo>
                  <a:pt x="2788158" y="1988058"/>
                </a:moveTo>
                <a:cubicBezTo>
                  <a:pt x="2791651" y="1977708"/>
                  <a:pt x="2795080" y="1963801"/>
                  <a:pt x="2798572" y="1949958"/>
                </a:cubicBezTo>
                <a:lnTo>
                  <a:pt x="2798572" y="1988058"/>
                </a:lnTo>
                <a:cubicBezTo>
                  <a:pt x="2798572" y="1998472"/>
                  <a:pt x="2795080" y="2019237"/>
                  <a:pt x="2805494" y="2026158"/>
                </a:cubicBezTo>
                <a:cubicBezTo>
                  <a:pt x="2802001" y="2029651"/>
                  <a:pt x="2802001" y="2033080"/>
                  <a:pt x="2795080" y="2033080"/>
                </a:cubicBezTo>
                <a:cubicBezTo>
                  <a:pt x="2767394" y="2033080"/>
                  <a:pt x="2770886" y="1991551"/>
                  <a:pt x="2770886" y="1988058"/>
                </a:cubicBezTo>
                <a:cubicBezTo>
                  <a:pt x="2770886" y="1981137"/>
                  <a:pt x="2774315" y="1956880"/>
                  <a:pt x="2781237" y="1943037"/>
                </a:cubicBezTo>
                <a:cubicBezTo>
                  <a:pt x="2781237" y="1956880"/>
                  <a:pt x="2784729" y="1974215"/>
                  <a:pt x="2788158" y="1988058"/>
                </a:cubicBezTo>
                <a:close/>
                <a:moveTo>
                  <a:pt x="4360609" y="1929193"/>
                </a:moveTo>
                <a:cubicBezTo>
                  <a:pt x="4391787" y="1929193"/>
                  <a:pt x="4440301" y="1974215"/>
                  <a:pt x="4447223" y="2005393"/>
                </a:cubicBezTo>
                <a:cubicBezTo>
                  <a:pt x="4454144" y="2029651"/>
                  <a:pt x="4467987" y="2060829"/>
                  <a:pt x="4499166" y="2088515"/>
                </a:cubicBezTo>
                <a:cubicBezTo>
                  <a:pt x="4509580" y="2098929"/>
                  <a:pt x="4530344" y="2105851"/>
                  <a:pt x="4540695" y="2119694"/>
                </a:cubicBezTo>
                <a:cubicBezTo>
                  <a:pt x="4551109" y="2130044"/>
                  <a:pt x="4551109" y="2147380"/>
                  <a:pt x="4561523" y="2161223"/>
                </a:cubicBezTo>
                <a:cubicBezTo>
                  <a:pt x="4571874" y="2175129"/>
                  <a:pt x="4592701" y="2188972"/>
                  <a:pt x="4606544" y="2195894"/>
                </a:cubicBezTo>
                <a:cubicBezTo>
                  <a:pt x="4592701" y="2220151"/>
                  <a:pt x="4599623" y="2216658"/>
                  <a:pt x="4585716" y="2216658"/>
                </a:cubicBezTo>
                <a:cubicBezTo>
                  <a:pt x="4457574" y="2216658"/>
                  <a:pt x="4388295" y="1967293"/>
                  <a:pt x="4353687" y="1929193"/>
                </a:cubicBezTo>
                <a:lnTo>
                  <a:pt x="4360609" y="1929193"/>
                </a:lnTo>
                <a:close/>
                <a:moveTo>
                  <a:pt x="2240915" y="1970723"/>
                </a:moveTo>
                <a:cubicBezTo>
                  <a:pt x="2240915" y="1974215"/>
                  <a:pt x="2258251" y="2022729"/>
                  <a:pt x="2258251" y="2033080"/>
                </a:cubicBezTo>
                <a:lnTo>
                  <a:pt x="2258251" y="2046923"/>
                </a:lnTo>
                <a:cubicBezTo>
                  <a:pt x="2185543" y="2067751"/>
                  <a:pt x="2133537" y="2105851"/>
                  <a:pt x="2064321" y="2105851"/>
                </a:cubicBezTo>
                <a:cubicBezTo>
                  <a:pt x="1929194" y="2105851"/>
                  <a:pt x="1922272" y="2040001"/>
                  <a:pt x="1870329" y="2040001"/>
                </a:cubicBezTo>
                <a:cubicBezTo>
                  <a:pt x="1832229" y="2040001"/>
                  <a:pt x="1766443" y="2071180"/>
                  <a:pt x="1714500" y="2071180"/>
                </a:cubicBezTo>
                <a:cubicBezTo>
                  <a:pt x="1669478" y="2071180"/>
                  <a:pt x="1579372" y="2064258"/>
                  <a:pt x="1551686" y="2001901"/>
                </a:cubicBezTo>
                <a:cubicBezTo>
                  <a:pt x="1572451" y="1988058"/>
                  <a:pt x="1593278" y="1974215"/>
                  <a:pt x="1620964" y="1967293"/>
                </a:cubicBezTo>
                <a:cubicBezTo>
                  <a:pt x="1669478" y="1953451"/>
                  <a:pt x="1762951" y="1932623"/>
                  <a:pt x="1821815" y="1932623"/>
                </a:cubicBezTo>
                <a:lnTo>
                  <a:pt x="1998472" y="1932623"/>
                </a:lnTo>
                <a:cubicBezTo>
                  <a:pt x="2060829" y="1932623"/>
                  <a:pt x="2202815" y="1963801"/>
                  <a:pt x="2240915" y="1970723"/>
                </a:cubicBezTo>
                <a:close/>
                <a:moveTo>
                  <a:pt x="4817809" y="2081593"/>
                </a:moveTo>
                <a:cubicBezTo>
                  <a:pt x="4824730" y="2022729"/>
                  <a:pt x="4835144" y="1960372"/>
                  <a:pt x="4897437" y="1908429"/>
                </a:cubicBezTo>
                <a:cubicBezTo>
                  <a:pt x="4842066" y="1960372"/>
                  <a:pt x="4831651" y="2022729"/>
                  <a:pt x="4817809" y="2081593"/>
                </a:cubicBezTo>
                <a:close/>
                <a:moveTo>
                  <a:pt x="4786630" y="2026158"/>
                </a:moveTo>
                <a:cubicBezTo>
                  <a:pt x="4793551" y="1984629"/>
                  <a:pt x="4814316" y="1925701"/>
                  <a:pt x="4835144" y="1887601"/>
                </a:cubicBezTo>
                <a:cubicBezTo>
                  <a:pt x="4821237" y="1932623"/>
                  <a:pt x="4803966" y="1981137"/>
                  <a:pt x="4786630" y="2026158"/>
                </a:cubicBezTo>
                <a:close/>
                <a:moveTo>
                  <a:pt x="4544187" y="1898015"/>
                </a:moveTo>
                <a:lnTo>
                  <a:pt x="4544187" y="1887601"/>
                </a:lnTo>
                <a:lnTo>
                  <a:pt x="4544187" y="1898015"/>
                </a:lnTo>
                <a:close/>
                <a:moveTo>
                  <a:pt x="5829174" y="1949958"/>
                </a:moveTo>
                <a:cubicBezTo>
                  <a:pt x="5867274" y="1911858"/>
                  <a:pt x="5915724" y="1884172"/>
                  <a:pt x="5960745" y="1880680"/>
                </a:cubicBezTo>
                <a:cubicBezTo>
                  <a:pt x="5922645" y="1898015"/>
                  <a:pt x="5874195" y="1925701"/>
                  <a:pt x="5829174" y="1949958"/>
                </a:cubicBezTo>
                <a:close/>
                <a:moveTo>
                  <a:pt x="5330381" y="1981137"/>
                </a:moveTo>
                <a:cubicBezTo>
                  <a:pt x="5340795" y="1949958"/>
                  <a:pt x="5358130" y="1898015"/>
                  <a:pt x="5399659" y="1880680"/>
                </a:cubicBezTo>
                <a:cubicBezTo>
                  <a:pt x="5358130" y="1911858"/>
                  <a:pt x="5354637" y="1949958"/>
                  <a:pt x="5330381" y="1981137"/>
                </a:cubicBezTo>
                <a:close/>
                <a:moveTo>
                  <a:pt x="5413502" y="1870329"/>
                </a:moveTo>
                <a:lnTo>
                  <a:pt x="5434330" y="1859915"/>
                </a:lnTo>
                <a:lnTo>
                  <a:pt x="5413502" y="1870329"/>
                </a:lnTo>
                <a:close/>
                <a:moveTo>
                  <a:pt x="5347716" y="1898015"/>
                </a:moveTo>
                <a:cubicBezTo>
                  <a:pt x="5330381" y="1915351"/>
                  <a:pt x="5323459" y="1943037"/>
                  <a:pt x="5306187" y="1963801"/>
                </a:cubicBezTo>
                <a:cubicBezTo>
                  <a:pt x="5316537" y="1925701"/>
                  <a:pt x="5340795" y="1880680"/>
                  <a:pt x="5385816" y="1856486"/>
                </a:cubicBezTo>
                <a:cubicBezTo>
                  <a:pt x="5375466" y="1870329"/>
                  <a:pt x="5358130" y="1880680"/>
                  <a:pt x="5347716" y="1898015"/>
                </a:cubicBezTo>
                <a:close/>
                <a:moveTo>
                  <a:pt x="1482408" y="1994980"/>
                </a:moveTo>
                <a:cubicBezTo>
                  <a:pt x="1468564" y="1977708"/>
                  <a:pt x="1447800" y="1953451"/>
                  <a:pt x="1426972" y="1939608"/>
                </a:cubicBezTo>
                <a:cubicBezTo>
                  <a:pt x="1399286" y="1922272"/>
                  <a:pt x="1368108" y="1911858"/>
                  <a:pt x="1343851" y="1901508"/>
                </a:cubicBezTo>
                <a:cubicBezTo>
                  <a:pt x="1229551" y="1859915"/>
                  <a:pt x="1122235" y="1856486"/>
                  <a:pt x="1014857" y="1859915"/>
                </a:cubicBezTo>
                <a:lnTo>
                  <a:pt x="1011364" y="1859915"/>
                </a:lnTo>
                <a:cubicBezTo>
                  <a:pt x="1035621" y="1852993"/>
                  <a:pt x="1073721" y="1852993"/>
                  <a:pt x="1080643" y="1852993"/>
                </a:cubicBezTo>
                <a:cubicBezTo>
                  <a:pt x="1194943" y="1852993"/>
                  <a:pt x="1444308" y="1877251"/>
                  <a:pt x="1482408" y="1994980"/>
                </a:cubicBezTo>
                <a:close/>
                <a:moveTo>
                  <a:pt x="2916301" y="1859915"/>
                </a:moveTo>
                <a:cubicBezTo>
                  <a:pt x="2912872" y="1856486"/>
                  <a:pt x="2912872" y="1849501"/>
                  <a:pt x="2916301" y="1849501"/>
                </a:cubicBezTo>
                <a:lnTo>
                  <a:pt x="2916301" y="1859915"/>
                </a:lnTo>
                <a:close/>
                <a:moveTo>
                  <a:pt x="5209159" y="1894523"/>
                </a:moveTo>
                <a:cubicBezTo>
                  <a:pt x="5216081" y="1901508"/>
                  <a:pt x="5226495" y="1898015"/>
                  <a:pt x="5236909" y="1898015"/>
                </a:cubicBezTo>
                <a:lnTo>
                  <a:pt x="5236909" y="1904937"/>
                </a:lnTo>
                <a:cubicBezTo>
                  <a:pt x="5236909" y="1911858"/>
                  <a:pt x="5247259" y="1908429"/>
                  <a:pt x="5247259" y="1911858"/>
                </a:cubicBezTo>
                <a:cubicBezTo>
                  <a:pt x="5250751" y="1918780"/>
                  <a:pt x="5254181" y="1922272"/>
                  <a:pt x="5254181" y="1929193"/>
                </a:cubicBezTo>
                <a:cubicBezTo>
                  <a:pt x="5254181" y="1939608"/>
                  <a:pt x="5243830" y="1949958"/>
                  <a:pt x="5243830" y="1956880"/>
                </a:cubicBezTo>
                <a:cubicBezTo>
                  <a:pt x="5243830" y="1967293"/>
                  <a:pt x="5261166" y="2001901"/>
                  <a:pt x="5261166" y="2008823"/>
                </a:cubicBezTo>
                <a:cubicBezTo>
                  <a:pt x="5261166" y="2019237"/>
                  <a:pt x="5257674" y="2029651"/>
                  <a:pt x="5247259" y="2036572"/>
                </a:cubicBezTo>
                <a:cubicBezTo>
                  <a:pt x="5243830" y="2043493"/>
                  <a:pt x="5229987" y="2043493"/>
                  <a:pt x="5223066" y="2057337"/>
                </a:cubicBezTo>
                <a:cubicBezTo>
                  <a:pt x="5219574" y="2060829"/>
                  <a:pt x="5219574" y="2074672"/>
                  <a:pt x="5212651" y="2085023"/>
                </a:cubicBezTo>
                <a:cubicBezTo>
                  <a:pt x="5202237" y="2095437"/>
                  <a:pt x="5184966" y="2095437"/>
                  <a:pt x="5174551" y="2109280"/>
                </a:cubicBezTo>
                <a:cubicBezTo>
                  <a:pt x="5167630" y="2112772"/>
                  <a:pt x="5174551" y="2119694"/>
                  <a:pt x="5174551" y="2130044"/>
                </a:cubicBezTo>
                <a:cubicBezTo>
                  <a:pt x="5174551" y="2137029"/>
                  <a:pt x="5167630" y="2147380"/>
                  <a:pt x="5153787" y="2150872"/>
                </a:cubicBezTo>
                <a:cubicBezTo>
                  <a:pt x="5087937" y="2164715"/>
                  <a:pt x="5004816" y="2202815"/>
                  <a:pt x="4970209" y="2247837"/>
                </a:cubicBezTo>
                <a:cubicBezTo>
                  <a:pt x="5004816" y="2230501"/>
                  <a:pt x="5122609" y="2164715"/>
                  <a:pt x="5178044" y="2164715"/>
                </a:cubicBezTo>
                <a:lnTo>
                  <a:pt x="5191887" y="2164715"/>
                </a:lnTo>
                <a:cubicBezTo>
                  <a:pt x="5181474" y="2185480"/>
                  <a:pt x="5174551" y="2223580"/>
                  <a:pt x="5164137" y="2223580"/>
                </a:cubicBezTo>
                <a:cubicBezTo>
                  <a:pt x="5157216" y="2223580"/>
                  <a:pt x="5146866" y="2209737"/>
                  <a:pt x="5136451" y="2209737"/>
                </a:cubicBezTo>
                <a:cubicBezTo>
                  <a:pt x="5081016" y="2209737"/>
                  <a:pt x="5136451" y="2285937"/>
                  <a:pt x="5091430" y="2285937"/>
                </a:cubicBezTo>
                <a:cubicBezTo>
                  <a:pt x="5081016" y="2285937"/>
                  <a:pt x="5053330" y="2261680"/>
                  <a:pt x="5042916" y="2261680"/>
                </a:cubicBezTo>
                <a:cubicBezTo>
                  <a:pt x="5035995" y="2261680"/>
                  <a:pt x="5022151" y="2279015"/>
                  <a:pt x="5015230" y="2285937"/>
                </a:cubicBezTo>
                <a:cubicBezTo>
                  <a:pt x="5001387" y="2292858"/>
                  <a:pt x="4980623" y="2289366"/>
                  <a:pt x="4966716" y="2296351"/>
                </a:cubicBezTo>
                <a:cubicBezTo>
                  <a:pt x="4952874" y="2303272"/>
                  <a:pt x="4945951" y="2320544"/>
                  <a:pt x="4935537" y="2330958"/>
                </a:cubicBezTo>
                <a:cubicBezTo>
                  <a:pt x="4925187" y="2334451"/>
                  <a:pt x="4911344" y="2341372"/>
                  <a:pt x="4904423" y="2341372"/>
                </a:cubicBezTo>
                <a:cubicBezTo>
                  <a:pt x="4897437" y="2341372"/>
                  <a:pt x="4859337" y="2327466"/>
                  <a:pt x="4859337" y="2317115"/>
                </a:cubicBezTo>
                <a:cubicBezTo>
                  <a:pt x="4859337" y="2306701"/>
                  <a:pt x="4869751" y="2272094"/>
                  <a:pt x="4869751" y="2251329"/>
                </a:cubicBezTo>
                <a:cubicBezTo>
                  <a:pt x="4897437" y="2143951"/>
                  <a:pt x="4897437" y="2040001"/>
                  <a:pt x="4984051" y="1939608"/>
                </a:cubicBezTo>
                <a:cubicBezTo>
                  <a:pt x="4987544" y="1936115"/>
                  <a:pt x="4994466" y="1929193"/>
                  <a:pt x="4994466" y="1925701"/>
                </a:cubicBezTo>
                <a:cubicBezTo>
                  <a:pt x="4997895" y="1939608"/>
                  <a:pt x="5008309" y="1956880"/>
                  <a:pt x="5008309" y="1967293"/>
                </a:cubicBezTo>
                <a:cubicBezTo>
                  <a:pt x="5008309" y="1974215"/>
                  <a:pt x="4987544" y="2015808"/>
                  <a:pt x="4987544" y="2022729"/>
                </a:cubicBezTo>
                <a:cubicBezTo>
                  <a:pt x="4987544" y="2046923"/>
                  <a:pt x="5008309" y="2046923"/>
                  <a:pt x="5008309" y="2088515"/>
                </a:cubicBezTo>
                <a:cubicBezTo>
                  <a:pt x="5008309" y="2143951"/>
                  <a:pt x="4959795" y="2185480"/>
                  <a:pt x="4928616" y="2251329"/>
                </a:cubicBezTo>
                <a:cubicBezTo>
                  <a:pt x="4994466" y="2202815"/>
                  <a:pt x="5025644" y="2140458"/>
                  <a:pt x="5025644" y="2088515"/>
                </a:cubicBezTo>
                <a:cubicBezTo>
                  <a:pt x="5025644" y="2057337"/>
                  <a:pt x="5008309" y="2026158"/>
                  <a:pt x="5008309" y="2022729"/>
                </a:cubicBezTo>
                <a:cubicBezTo>
                  <a:pt x="5008309" y="2015808"/>
                  <a:pt x="5022151" y="1977708"/>
                  <a:pt x="5022151" y="1970723"/>
                </a:cubicBezTo>
                <a:cubicBezTo>
                  <a:pt x="5022151" y="1960372"/>
                  <a:pt x="5001387" y="1918780"/>
                  <a:pt x="5001387" y="1908429"/>
                </a:cubicBezTo>
                <a:cubicBezTo>
                  <a:pt x="5001387" y="1904937"/>
                  <a:pt x="5011737" y="1870329"/>
                  <a:pt x="5015230" y="1870329"/>
                </a:cubicBezTo>
                <a:cubicBezTo>
                  <a:pt x="5018659" y="1870329"/>
                  <a:pt x="5025644" y="1873758"/>
                  <a:pt x="5029074" y="1870329"/>
                </a:cubicBezTo>
                <a:cubicBezTo>
                  <a:pt x="5042916" y="1856486"/>
                  <a:pt x="5056759" y="1842580"/>
                  <a:pt x="5070666" y="1839151"/>
                </a:cubicBezTo>
                <a:cubicBezTo>
                  <a:pt x="5081016" y="1832229"/>
                  <a:pt x="5101844" y="1835658"/>
                  <a:pt x="5115687" y="1835658"/>
                </a:cubicBezTo>
                <a:cubicBezTo>
                  <a:pt x="5122609" y="1835658"/>
                  <a:pt x="5126037" y="1828737"/>
                  <a:pt x="5136451" y="1828737"/>
                </a:cubicBezTo>
                <a:cubicBezTo>
                  <a:pt x="5167630" y="1828737"/>
                  <a:pt x="5195316" y="1877251"/>
                  <a:pt x="5209159" y="1894523"/>
                </a:cubicBezTo>
                <a:close/>
                <a:moveTo>
                  <a:pt x="2885122" y="1842580"/>
                </a:moveTo>
                <a:cubicBezTo>
                  <a:pt x="2895537" y="1832229"/>
                  <a:pt x="2888615" y="1825308"/>
                  <a:pt x="2902458" y="1825308"/>
                </a:cubicBezTo>
                <a:cubicBezTo>
                  <a:pt x="2944051" y="1825308"/>
                  <a:pt x="2919794" y="1859915"/>
                  <a:pt x="2937129" y="1884172"/>
                </a:cubicBezTo>
                <a:cubicBezTo>
                  <a:pt x="2933637" y="1887601"/>
                  <a:pt x="2933637" y="1887601"/>
                  <a:pt x="2923222" y="1887601"/>
                </a:cubicBezTo>
                <a:cubicBezTo>
                  <a:pt x="2909380" y="1887601"/>
                  <a:pt x="2905951" y="1880680"/>
                  <a:pt x="2888615" y="1859915"/>
                </a:cubicBezTo>
                <a:cubicBezTo>
                  <a:pt x="2885122" y="1863408"/>
                  <a:pt x="2871280" y="1929193"/>
                  <a:pt x="2847022" y="1929193"/>
                </a:cubicBezTo>
                <a:cubicBezTo>
                  <a:pt x="2836672" y="1929193"/>
                  <a:pt x="2833180" y="1922272"/>
                  <a:pt x="2833180" y="1915351"/>
                </a:cubicBezTo>
                <a:cubicBezTo>
                  <a:pt x="2833180" y="1904937"/>
                  <a:pt x="2854008" y="1887601"/>
                  <a:pt x="2864358" y="1870329"/>
                </a:cubicBezTo>
                <a:lnTo>
                  <a:pt x="2860929" y="1839151"/>
                </a:lnTo>
                <a:cubicBezTo>
                  <a:pt x="2850515" y="1849501"/>
                  <a:pt x="2836672" y="1866837"/>
                  <a:pt x="2836672" y="1877251"/>
                </a:cubicBezTo>
                <a:cubicBezTo>
                  <a:pt x="2836672" y="1884172"/>
                  <a:pt x="2840101" y="1884172"/>
                  <a:pt x="2843594" y="1884172"/>
                </a:cubicBezTo>
                <a:cubicBezTo>
                  <a:pt x="2843594" y="1884172"/>
                  <a:pt x="2840101" y="1884172"/>
                  <a:pt x="2836672" y="1887601"/>
                </a:cubicBezTo>
                <a:cubicBezTo>
                  <a:pt x="2833180" y="1887601"/>
                  <a:pt x="2826258" y="1884172"/>
                  <a:pt x="2826258" y="1873758"/>
                </a:cubicBezTo>
                <a:cubicBezTo>
                  <a:pt x="2826258" y="1856486"/>
                  <a:pt x="2843594" y="1821815"/>
                  <a:pt x="2864358" y="1821815"/>
                </a:cubicBezTo>
                <a:cubicBezTo>
                  <a:pt x="2871280" y="1821815"/>
                  <a:pt x="2878201" y="1832229"/>
                  <a:pt x="2885122" y="1842580"/>
                </a:cubicBezTo>
                <a:close/>
                <a:moveTo>
                  <a:pt x="2971737" y="1856486"/>
                </a:moveTo>
                <a:cubicBezTo>
                  <a:pt x="2971737" y="1866837"/>
                  <a:pt x="2954401" y="1908429"/>
                  <a:pt x="2947480" y="1918780"/>
                </a:cubicBezTo>
                <a:cubicBezTo>
                  <a:pt x="2947480" y="1908429"/>
                  <a:pt x="2950972" y="1894523"/>
                  <a:pt x="2954401" y="1880680"/>
                </a:cubicBezTo>
                <a:lnTo>
                  <a:pt x="2950972" y="1832229"/>
                </a:lnTo>
                <a:cubicBezTo>
                  <a:pt x="2947480" y="1842580"/>
                  <a:pt x="2944051" y="1856486"/>
                  <a:pt x="2940558" y="1866837"/>
                </a:cubicBezTo>
                <a:cubicBezTo>
                  <a:pt x="2937129" y="1859915"/>
                  <a:pt x="2937129" y="1849501"/>
                  <a:pt x="2937129" y="1839151"/>
                </a:cubicBezTo>
                <a:cubicBezTo>
                  <a:pt x="2937129" y="1832229"/>
                  <a:pt x="2933637" y="1807972"/>
                  <a:pt x="2950972" y="1807972"/>
                </a:cubicBezTo>
                <a:cubicBezTo>
                  <a:pt x="2964815" y="1807972"/>
                  <a:pt x="2971737" y="1846072"/>
                  <a:pt x="2971737" y="1856486"/>
                </a:cubicBezTo>
                <a:close/>
                <a:moveTo>
                  <a:pt x="5867274" y="1807972"/>
                </a:moveTo>
                <a:cubicBezTo>
                  <a:pt x="5787581" y="1804480"/>
                  <a:pt x="5690616" y="1911858"/>
                  <a:pt x="5614416" y="1977708"/>
                </a:cubicBezTo>
                <a:cubicBezTo>
                  <a:pt x="5656009" y="1901508"/>
                  <a:pt x="5784151" y="1804480"/>
                  <a:pt x="5849937" y="1804480"/>
                </a:cubicBezTo>
                <a:cubicBezTo>
                  <a:pt x="5860351" y="1804480"/>
                  <a:pt x="5863781" y="1807972"/>
                  <a:pt x="5867274" y="1807972"/>
                </a:cubicBezTo>
                <a:close/>
                <a:moveTo>
                  <a:pt x="1530921" y="1901508"/>
                </a:moveTo>
                <a:lnTo>
                  <a:pt x="1350835" y="1801051"/>
                </a:lnTo>
                <a:cubicBezTo>
                  <a:pt x="1402778" y="1804480"/>
                  <a:pt x="1475486" y="1859915"/>
                  <a:pt x="1530921" y="1901508"/>
                </a:cubicBezTo>
                <a:close/>
                <a:moveTo>
                  <a:pt x="5462016" y="1870329"/>
                </a:moveTo>
                <a:cubicBezTo>
                  <a:pt x="5458587" y="1877251"/>
                  <a:pt x="5444681" y="1880680"/>
                  <a:pt x="5441251" y="1894523"/>
                </a:cubicBezTo>
                <a:cubicBezTo>
                  <a:pt x="5437759" y="1898015"/>
                  <a:pt x="5437759" y="1908429"/>
                  <a:pt x="5437759" y="1915351"/>
                </a:cubicBezTo>
                <a:cubicBezTo>
                  <a:pt x="5437759" y="1925701"/>
                  <a:pt x="5448174" y="1953451"/>
                  <a:pt x="5458587" y="1970723"/>
                </a:cubicBezTo>
                <a:cubicBezTo>
                  <a:pt x="5444681" y="1974215"/>
                  <a:pt x="5413502" y="2001901"/>
                  <a:pt x="5420487" y="2019237"/>
                </a:cubicBezTo>
                <a:cubicBezTo>
                  <a:pt x="5403151" y="2005393"/>
                  <a:pt x="5378895" y="1984629"/>
                  <a:pt x="5361559" y="1984629"/>
                </a:cubicBezTo>
                <a:cubicBezTo>
                  <a:pt x="5351209" y="1984629"/>
                  <a:pt x="5326951" y="1998472"/>
                  <a:pt x="5320030" y="1998472"/>
                </a:cubicBezTo>
                <a:cubicBezTo>
                  <a:pt x="5302695" y="1998472"/>
                  <a:pt x="5306187" y="1981137"/>
                  <a:pt x="5271516" y="1988058"/>
                </a:cubicBezTo>
                <a:cubicBezTo>
                  <a:pt x="5271516" y="1981137"/>
                  <a:pt x="5261166" y="1967293"/>
                  <a:pt x="5261166" y="1960372"/>
                </a:cubicBezTo>
                <a:cubicBezTo>
                  <a:pt x="5261166" y="1949958"/>
                  <a:pt x="5268087" y="1943037"/>
                  <a:pt x="5268087" y="1932623"/>
                </a:cubicBezTo>
                <a:cubicBezTo>
                  <a:pt x="5268087" y="1915351"/>
                  <a:pt x="5250751" y="1901508"/>
                  <a:pt x="5250751" y="1894523"/>
                </a:cubicBezTo>
                <a:cubicBezTo>
                  <a:pt x="5250751" y="1859915"/>
                  <a:pt x="5358130" y="1814893"/>
                  <a:pt x="5365051" y="1811401"/>
                </a:cubicBezTo>
                <a:cubicBezTo>
                  <a:pt x="5375466" y="1807972"/>
                  <a:pt x="5389309" y="1801051"/>
                  <a:pt x="5399659" y="1801051"/>
                </a:cubicBezTo>
                <a:cubicBezTo>
                  <a:pt x="5420487" y="1794129"/>
                  <a:pt x="5451602" y="1790637"/>
                  <a:pt x="5479351" y="1780286"/>
                </a:cubicBezTo>
                <a:cubicBezTo>
                  <a:pt x="5458587" y="1804480"/>
                  <a:pt x="5465509" y="1839151"/>
                  <a:pt x="5462016" y="1870329"/>
                </a:cubicBezTo>
                <a:close/>
                <a:moveTo>
                  <a:pt x="3816858" y="1769872"/>
                </a:moveTo>
                <a:cubicBezTo>
                  <a:pt x="3816858" y="1787208"/>
                  <a:pt x="3744087" y="1953451"/>
                  <a:pt x="3688715" y="2008823"/>
                </a:cubicBezTo>
                <a:lnTo>
                  <a:pt x="3813365" y="1762951"/>
                </a:lnTo>
                <a:cubicBezTo>
                  <a:pt x="3813365" y="1762951"/>
                  <a:pt x="3816858" y="1759458"/>
                  <a:pt x="3816858" y="1769872"/>
                </a:cubicBezTo>
                <a:close/>
                <a:moveTo>
                  <a:pt x="5569395" y="1901508"/>
                </a:moveTo>
                <a:cubicBezTo>
                  <a:pt x="5569395" y="1953451"/>
                  <a:pt x="5524374" y="2029651"/>
                  <a:pt x="5489702" y="2078101"/>
                </a:cubicBezTo>
                <a:cubicBezTo>
                  <a:pt x="5472430" y="2050415"/>
                  <a:pt x="5448174" y="2046923"/>
                  <a:pt x="5430837" y="2050415"/>
                </a:cubicBezTo>
                <a:lnTo>
                  <a:pt x="5430837" y="2029651"/>
                </a:lnTo>
                <a:cubicBezTo>
                  <a:pt x="5430837" y="2015808"/>
                  <a:pt x="5444681" y="1970723"/>
                  <a:pt x="5475859" y="1981137"/>
                </a:cubicBezTo>
                <a:cubicBezTo>
                  <a:pt x="5475859" y="1981137"/>
                  <a:pt x="5479351" y="1984629"/>
                  <a:pt x="5479351" y="1977708"/>
                </a:cubicBezTo>
                <a:cubicBezTo>
                  <a:pt x="5479351" y="1967293"/>
                  <a:pt x="5465509" y="1960372"/>
                  <a:pt x="5462016" y="1953451"/>
                </a:cubicBezTo>
                <a:cubicBezTo>
                  <a:pt x="5455095" y="1943037"/>
                  <a:pt x="5455095" y="1922272"/>
                  <a:pt x="5455095" y="1915351"/>
                </a:cubicBezTo>
                <a:cubicBezTo>
                  <a:pt x="5455095" y="1877251"/>
                  <a:pt x="5468937" y="1904937"/>
                  <a:pt x="5482781" y="1863408"/>
                </a:cubicBezTo>
                <a:cubicBezTo>
                  <a:pt x="5482781" y="1852993"/>
                  <a:pt x="5479351" y="1839151"/>
                  <a:pt x="5479351" y="1828737"/>
                </a:cubicBezTo>
                <a:cubicBezTo>
                  <a:pt x="5479351" y="1807972"/>
                  <a:pt x="5503609" y="1749108"/>
                  <a:pt x="5531295" y="1759458"/>
                </a:cubicBezTo>
                <a:cubicBezTo>
                  <a:pt x="5558981" y="1797558"/>
                  <a:pt x="5569395" y="1859915"/>
                  <a:pt x="5569395" y="1901508"/>
                </a:cubicBezTo>
                <a:close/>
                <a:moveTo>
                  <a:pt x="2625408" y="1783715"/>
                </a:moveTo>
                <a:cubicBezTo>
                  <a:pt x="2618486" y="1787208"/>
                  <a:pt x="2621915" y="1821815"/>
                  <a:pt x="2597658" y="1821815"/>
                </a:cubicBezTo>
                <a:cubicBezTo>
                  <a:pt x="2597658" y="1825308"/>
                  <a:pt x="2601151" y="1839151"/>
                  <a:pt x="2611501" y="1832229"/>
                </a:cubicBezTo>
                <a:cubicBezTo>
                  <a:pt x="2611501" y="1835658"/>
                  <a:pt x="2604580" y="1842580"/>
                  <a:pt x="2601151" y="1846072"/>
                </a:cubicBezTo>
                <a:cubicBezTo>
                  <a:pt x="2580386" y="1839151"/>
                  <a:pt x="2569972" y="1773301"/>
                  <a:pt x="2569972" y="1756029"/>
                </a:cubicBezTo>
                <a:cubicBezTo>
                  <a:pt x="2569972" y="1745615"/>
                  <a:pt x="2566480" y="1721358"/>
                  <a:pt x="2583815" y="1721358"/>
                </a:cubicBezTo>
                <a:cubicBezTo>
                  <a:pt x="2614994" y="1721358"/>
                  <a:pt x="2597658" y="1773301"/>
                  <a:pt x="2625408" y="1783715"/>
                </a:cubicBezTo>
                <a:close/>
                <a:moveTo>
                  <a:pt x="3716401" y="1752537"/>
                </a:moveTo>
                <a:cubicBezTo>
                  <a:pt x="3716401" y="1839151"/>
                  <a:pt x="3636708" y="2012315"/>
                  <a:pt x="3591687" y="2033080"/>
                </a:cubicBezTo>
                <a:cubicBezTo>
                  <a:pt x="3657537" y="1925701"/>
                  <a:pt x="3712908" y="1818386"/>
                  <a:pt x="3712908" y="1714437"/>
                </a:cubicBezTo>
                <a:cubicBezTo>
                  <a:pt x="3712908" y="1724851"/>
                  <a:pt x="3716401" y="1742186"/>
                  <a:pt x="3716401" y="1752537"/>
                </a:cubicBezTo>
                <a:close/>
                <a:moveTo>
                  <a:pt x="2770886" y="1728280"/>
                </a:moveTo>
                <a:lnTo>
                  <a:pt x="2770886" y="1707515"/>
                </a:lnTo>
                <a:lnTo>
                  <a:pt x="2770886" y="1728280"/>
                </a:lnTo>
                <a:close/>
                <a:moveTo>
                  <a:pt x="2860929" y="1704086"/>
                </a:moveTo>
                <a:lnTo>
                  <a:pt x="2860929" y="1717929"/>
                </a:lnTo>
                <a:cubicBezTo>
                  <a:pt x="2850515" y="1721358"/>
                  <a:pt x="2836672" y="1735201"/>
                  <a:pt x="2826258" y="1745615"/>
                </a:cubicBezTo>
                <a:cubicBezTo>
                  <a:pt x="2826258" y="1731772"/>
                  <a:pt x="2829751" y="1717929"/>
                  <a:pt x="2850515" y="1704086"/>
                </a:cubicBezTo>
                <a:lnTo>
                  <a:pt x="2860929" y="1704086"/>
                </a:lnTo>
                <a:close/>
                <a:moveTo>
                  <a:pt x="5441251" y="1749108"/>
                </a:moveTo>
                <a:cubicBezTo>
                  <a:pt x="5448174" y="1749108"/>
                  <a:pt x="5475859" y="1742186"/>
                  <a:pt x="5482781" y="1742186"/>
                </a:cubicBezTo>
                <a:cubicBezTo>
                  <a:pt x="5493195" y="1742186"/>
                  <a:pt x="5503609" y="1745615"/>
                  <a:pt x="5510530" y="1745615"/>
                </a:cubicBezTo>
                <a:cubicBezTo>
                  <a:pt x="5496687" y="1756029"/>
                  <a:pt x="5479351" y="1766380"/>
                  <a:pt x="5462016" y="1769872"/>
                </a:cubicBezTo>
                <a:cubicBezTo>
                  <a:pt x="5392737" y="1787208"/>
                  <a:pt x="5292281" y="1794129"/>
                  <a:pt x="5240337" y="1887601"/>
                </a:cubicBezTo>
                <a:cubicBezTo>
                  <a:pt x="5236909" y="1887601"/>
                  <a:pt x="5229987" y="1884172"/>
                  <a:pt x="5226495" y="1884172"/>
                </a:cubicBezTo>
                <a:cubicBezTo>
                  <a:pt x="5229987" y="1866837"/>
                  <a:pt x="5229987" y="1842580"/>
                  <a:pt x="5240337" y="1828737"/>
                </a:cubicBezTo>
                <a:cubicBezTo>
                  <a:pt x="5243830" y="1821815"/>
                  <a:pt x="5257674" y="1818386"/>
                  <a:pt x="5264595" y="1811401"/>
                </a:cubicBezTo>
                <a:cubicBezTo>
                  <a:pt x="5271516" y="1797558"/>
                  <a:pt x="5271516" y="1776793"/>
                  <a:pt x="5281930" y="1762951"/>
                </a:cubicBezTo>
                <a:cubicBezTo>
                  <a:pt x="5292281" y="1749108"/>
                  <a:pt x="5313109" y="1742186"/>
                  <a:pt x="5326951" y="1735201"/>
                </a:cubicBezTo>
                <a:cubicBezTo>
                  <a:pt x="5333874" y="1731772"/>
                  <a:pt x="5361559" y="1693672"/>
                  <a:pt x="5382387" y="1693672"/>
                </a:cubicBezTo>
                <a:cubicBezTo>
                  <a:pt x="5430837" y="1693672"/>
                  <a:pt x="5392737" y="1749108"/>
                  <a:pt x="5441251" y="1749108"/>
                </a:cubicBezTo>
                <a:close/>
                <a:moveTo>
                  <a:pt x="5025644" y="1752537"/>
                </a:moveTo>
                <a:cubicBezTo>
                  <a:pt x="5025644" y="1759458"/>
                  <a:pt x="5018659" y="1783715"/>
                  <a:pt x="5008309" y="1801051"/>
                </a:cubicBezTo>
                <a:cubicBezTo>
                  <a:pt x="5004816" y="1807972"/>
                  <a:pt x="4987544" y="1814893"/>
                  <a:pt x="4987544" y="1828737"/>
                </a:cubicBezTo>
                <a:cubicBezTo>
                  <a:pt x="4984051" y="1852993"/>
                  <a:pt x="4987544" y="1880680"/>
                  <a:pt x="4984051" y="1904937"/>
                </a:cubicBezTo>
                <a:cubicBezTo>
                  <a:pt x="4984051" y="1915351"/>
                  <a:pt x="4977130" y="1932623"/>
                  <a:pt x="4959795" y="1943037"/>
                </a:cubicBezTo>
                <a:cubicBezTo>
                  <a:pt x="4956366" y="1922272"/>
                  <a:pt x="4952874" y="1884172"/>
                  <a:pt x="4952874" y="1877251"/>
                </a:cubicBezTo>
                <a:cubicBezTo>
                  <a:pt x="4952874" y="1825308"/>
                  <a:pt x="4987544" y="1728280"/>
                  <a:pt x="5008309" y="1693672"/>
                </a:cubicBezTo>
                <a:cubicBezTo>
                  <a:pt x="5011737" y="1711008"/>
                  <a:pt x="5025644" y="1742186"/>
                  <a:pt x="5025644" y="1752537"/>
                </a:cubicBezTo>
                <a:close/>
                <a:moveTo>
                  <a:pt x="2878201" y="1714437"/>
                </a:moveTo>
                <a:cubicBezTo>
                  <a:pt x="2878201" y="1731772"/>
                  <a:pt x="2857437" y="1783715"/>
                  <a:pt x="2829751" y="1783715"/>
                </a:cubicBezTo>
                <a:cubicBezTo>
                  <a:pt x="2812415" y="1783715"/>
                  <a:pt x="2812415" y="1749108"/>
                  <a:pt x="2812415" y="1745615"/>
                </a:cubicBezTo>
                <a:cubicBezTo>
                  <a:pt x="2812415" y="1721358"/>
                  <a:pt x="2829751" y="1686751"/>
                  <a:pt x="2857437" y="1686751"/>
                </a:cubicBezTo>
                <a:cubicBezTo>
                  <a:pt x="2874772" y="1686751"/>
                  <a:pt x="2878201" y="1704086"/>
                  <a:pt x="2878201" y="1714437"/>
                </a:cubicBezTo>
                <a:close/>
                <a:moveTo>
                  <a:pt x="5150295" y="1776793"/>
                </a:moveTo>
                <a:cubicBezTo>
                  <a:pt x="5146866" y="1742186"/>
                  <a:pt x="5146866" y="1704086"/>
                  <a:pt x="5178044" y="1676337"/>
                </a:cubicBezTo>
                <a:cubicBezTo>
                  <a:pt x="5153787" y="1704086"/>
                  <a:pt x="5157216" y="1738693"/>
                  <a:pt x="5150295" y="1776793"/>
                </a:cubicBezTo>
                <a:close/>
                <a:moveTo>
                  <a:pt x="5874195" y="1697101"/>
                </a:moveTo>
                <a:cubicBezTo>
                  <a:pt x="5888037" y="1704086"/>
                  <a:pt x="5908802" y="1697101"/>
                  <a:pt x="5926137" y="1704086"/>
                </a:cubicBezTo>
                <a:cubicBezTo>
                  <a:pt x="5946902" y="1714437"/>
                  <a:pt x="5953824" y="1731772"/>
                  <a:pt x="5953824" y="1745615"/>
                </a:cubicBezTo>
                <a:cubicBezTo>
                  <a:pt x="5953824" y="1752537"/>
                  <a:pt x="5946902" y="1759458"/>
                  <a:pt x="5933059" y="1773301"/>
                </a:cubicBezTo>
                <a:cubicBezTo>
                  <a:pt x="5950395" y="1780286"/>
                  <a:pt x="5950395" y="1807972"/>
                  <a:pt x="5974651" y="1807972"/>
                </a:cubicBezTo>
                <a:cubicBezTo>
                  <a:pt x="5981574" y="1807972"/>
                  <a:pt x="6030024" y="1773301"/>
                  <a:pt x="6040437" y="1773301"/>
                </a:cubicBezTo>
                <a:cubicBezTo>
                  <a:pt x="6050851" y="1773301"/>
                  <a:pt x="6085459" y="1818386"/>
                  <a:pt x="6088951" y="1832229"/>
                </a:cubicBezTo>
                <a:cubicBezTo>
                  <a:pt x="6092381" y="1835658"/>
                  <a:pt x="6092381" y="1846072"/>
                  <a:pt x="6092381" y="1856486"/>
                </a:cubicBezTo>
                <a:cubicBezTo>
                  <a:pt x="6092381" y="1863408"/>
                  <a:pt x="6092381" y="1880680"/>
                  <a:pt x="6085459" y="1884172"/>
                </a:cubicBezTo>
                <a:lnTo>
                  <a:pt x="6095874" y="1894523"/>
                </a:lnTo>
                <a:cubicBezTo>
                  <a:pt x="6099302" y="1891093"/>
                  <a:pt x="6095874" y="1887601"/>
                  <a:pt x="6106224" y="1887601"/>
                </a:cubicBezTo>
                <a:cubicBezTo>
                  <a:pt x="6130481" y="1887601"/>
                  <a:pt x="6133974" y="1929193"/>
                  <a:pt x="6133974" y="1929193"/>
                </a:cubicBezTo>
                <a:cubicBezTo>
                  <a:pt x="6133974" y="1946529"/>
                  <a:pt x="6109716" y="1994980"/>
                  <a:pt x="6099302" y="2001901"/>
                </a:cubicBezTo>
                <a:cubicBezTo>
                  <a:pt x="6078537" y="2012315"/>
                  <a:pt x="6054281" y="2012315"/>
                  <a:pt x="6036945" y="2026158"/>
                </a:cubicBezTo>
                <a:cubicBezTo>
                  <a:pt x="5991924" y="2060829"/>
                  <a:pt x="5953824" y="2126615"/>
                  <a:pt x="5908802" y="2161223"/>
                </a:cubicBezTo>
                <a:cubicBezTo>
                  <a:pt x="5912295" y="2164715"/>
                  <a:pt x="5908802" y="2164715"/>
                  <a:pt x="5919216" y="2164715"/>
                </a:cubicBezTo>
                <a:cubicBezTo>
                  <a:pt x="5953824" y="2164715"/>
                  <a:pt x="6012751" y="2071180"/>
                  <a:pt x="6030024" y="2057337"/>
                </a:cubicBezTo>
                <a:cubicBezTo>
                  <a:pt x="6040437" y="2046923"/>
                  <a:pt x="6061202" y="2036572"/>
                  <a:pt x="6075045" y="2029651"/>
                </a:cubicBezTo>
                <a:lnTo>
                  <a:pt x="6085459" y="2029651"/>
                </a:lnTo>
                <a:lnTo>
                  <a:pt x="6085459" y="2036572"/>
                </a:lnTo>
                <a:cubicBezTo>
                  <a:pt x="6064695" y="2102358"/>
                  <a:pt x="6040437" y="2202815"/>
                  <a:pt x="5950395" y="2247837"/>
                </a:cubicBezTo>
                <a:cubicBezTo>
                  <a:pt x="5967730" y="2213229"/>
                  <a:pt x="5926137" y="2178558"/>
                  <a:pt x="5901881" y="2164715"/>
                </a:cubicBezTo>
                <a:cubicBezTo>
                  <a:pt x="5908802" y="2157794"/>
                  <a:pt x="5922645" y="2123123"/>
                  <a:pt x="5922645" y="2112772"/>
                </a:cubicBezTo>
                <a:cubicBezTo>
                  <a:pt x="5922645" y="2095437"/>
                  <a:pt x="5908802" y="2074672"/>
                  <a:pt x="5898451" y="2064258"/>
                </a:cubicBezTo>
                <a:cubicBezTo>
                  <a:pt x="5908802" y="2040001"/>
                  <a:pt x="5891530" y="1991551"/>
                  <a:pt x="5860351" y="1984629"/>
                </a:cubicBezTo>
                <a:cubicBezTo>
                  <a:pt x="5843016" y="1981137"/>
                  <a:pt x="5818759" y="1988058"/>
                  <a:pt x="5804916" y="1984629"/>
                </a:cubicBezTo>
                <a:cubicBezTo>
                  <a:pt x="5777230" y="1977708"/>
                  <a:pt x="5732209" y="1960372"/>
                  <a:pt x="5725224" y="1960372"/>
                </a:cubicBezTo>
                <a:cubicBezTo>
                  <a:pt x="5697537" y="1960372"/>
                  <a:pt x="5662930" y="1984629"/>
                  <a:pt x="5649024" y="1988058"/>
                </a:cubicBezTo>
                <a:cubicBezTo>
                  <a:pt x="5621337" y="1994980"/>
                  <a:pt x="5576316" y="1991551"/>
                  <a:pt x="5548630" y="2033080"/>
                </a:cubicBezTo>
                <a:cubicBezTo>
                  <a:pt x="5538216" y="2043493"/>
                  <a:pt x="5538216" y="2064258"/>
                  <a:pt x="5531295" y="2081593"/>
                </a:cubicBezTo>
                <a:cubicBezTo>
                  <a:pt x="5524374" y="2088515"/>
                  <a:pt x="5510530" y="2095437"/>
                  <a:pt x="5496687" y="2109280"/>
                </a:cubicBezTo>
                <a:cubicBezTo>
                  <a:pt x="5496687" y="2102358"/>
                  <a:pt x="5493195" y="2095437"/>
                  <a:pt x="5493195" y="2088515"/>
                </a:cubicBezTo>
                <a:cubicBezTo>
                  <a:pt x="5493195" y="2078101"/>
                  <a:pt x="5524374" y="2050415"/>
                  <a:pt x="5534787" y="2036572"/>
                </a:cubicBezTo>
                <a:cubicBezTo>
                  <a:pt x="5565902" y="1991551"/>
                  <a:pt x="5586730" y="1939608"/>
                  <a:pt x="5586730" y="1894523"/>
                </a:cubicBezTo>
                <a:cubicBezTo>
                  <a:pt x="5586730" y="1880680"/>
                  <a:pt x="5607495" y="1884172"/>
                  <a:pt x="5607495" y="1842580"/>
                </a:cubicBezTo>
                <a:cubicBezTo>
                  <a:pt x="5604002" y="1807972"/>
                  <a:pt x="5631751" y="1752537"/>
                  <a:pt x="5676774" y="1738693"/>
                </a:cubicBezTo>
                <a:cubicBezTo>
                  <a:pt x="5697537" y="1731772"/>
                  <a:pt x="5728716" y="1735201"/>
                  <a:pt x="5756402" y="1721358"/>
                </a:cubicBezTo>
                <a:cubicBezTo>
                  <a:pt x="5770309" y="1714437"/>
                  <a:pt x="5791074" y="1665986"/>
                  <a:pt x="5818759" y="1665986"/>
                </a:cubicBezTo>
                <a:cubicBezTo>
                  <a:pt x="5825681" y="1665986"/>
                  <a:pt x="5853430" y="1690180"/>
                  <a:pt x="5874195" y="1697101"/>
                </a:cubicBezTo>
                <a:close/>
                <a:moveTo>
                  <a:pt x="2968308" y="1693672"/>
                </a:moveTo>
                <a:cubicBezTo>
                  <a:pt x="2968308" y="1711008"/>
                  <a:pt x="2964815" y="1721358"/>
                  <a:pt x="2947480" y="1742186"/>
                </a:cubicBezTo>
                <a:lnTo>
                  <a:pt x="2930208" y="1742186"/>
                </a:lnTo>
                <a:lnTo>
                  <a:pt x="2930208" y="1728280"/>
                </a:lnTo>
                <a:cubicBezTo>
                  <a:pt x="2940558" y="1717929"/>
                  <a:pt x="2947480" y="1700593"/>
                  <a:pt x="2947480" y="1690180"/>
                </a:cubicBezTo>
                <a:cubicBezTo>
                  <a:pt x="2947480" y="1683258"/>
                  <a:pt x="2944051" y="1676337"/>
                  <a:pt x="2940558" y="1669415"/>
                </a:cubicBezTo>
                <a:cubicBezTo>
                  <a:pt x="2909380" y="1679829"/>
                  <a:pt x="2919794" y="1724851"/>
                  <a:pt x="2912872" y="1752537"/>
                </a:cubicBezTo>
                <a:cubicBezTo>
                  <a:pt x="2909380" y="1738693"/>
                  <a:pt x="2905951" y="1717929"/>
                  <a:pt x="2905951" y="1711008"/>
                </a:cubicBezTo>
                <a:cubicBezTo>
                  <a:pt x="2905951" y="1700593"/>
                  <a:pt x="2905951" y="1648651"/>
                  <a:pt x="2937129" y="1648651"/>
                </a:cubicBezTo>
                <a:cubicBezTo>
                  <a:pt x="2964815" y="1648651"/>
                  <a:pt x="2968308" y="1686751"/>
                  <a:pt x="2968308" y="1693672"/>
                </a:cubicBezTo>
                <a:close/>
                <a:moveTo>
                  <a:pt x="5081016" y="1783715"/>
                </a:moveTo>
                <a:cubicBezTo>
                  <a:pt x="5081016" y="1776793"/>
                  <a:pt x="5077587" y="1766380"/>
                  <a:pt x="5077587" y="1756029"/>
                </a:cubicBezTo>
                <a:cubicBezTo>
                  <a:pt x="5077587" y="1724851"/>
                  <a:pt x="5101844" y="1655572"/>
                  <a:pt x="5115687" y="1645158"/>
                </a:cubicBezTo>
                <a:cubicBezTo>
                  <a:pt x="5087937" y="1683258"/>
                  <a:pt x="5087937" y="1742186"/>
                  <a:pt x="5081016" y="1783715"/>
                </a:cubicBezTo>
                <a:close/>
                <a:moveTo>
                  <a:pt x="5496687" y="1631315"/>
                </a:moveTo>
                <a:cubicBezTo>
                  <a:pt x="5500116" y="1634808"/>
                  <a:pt x="5496687" y="1645158"/>
                  <a:pt x="5496687" y="1652080"/>
                </a:cubicBezTo>
                <a:cubicBezTo>
                  <a:pt x="5507037" y="1659065"/>
                  <a:pt x="5517451" y="1659065"/>
                  <a:pt x="5527802" y="1669415"/>
                </a:cubicBezTo>
                <a:cubicBezTo>
                  <a:pt x="5534787" y="1679829"/>
                  <a:pt x="5538216" y="1700593"/>
                  <a:pt x="5538216" y="1707515"/>
                </a:cubicBezTo>
                <a:cubicBezTo>
                  <a:pt x="5538216" y="1717929"/>
                  <a:pt x="5531295" y="1728280"/>
                  <a:pt x="5527802" y="1735201"/>
                </a:cubicBezTo>
                <a:cubicBezTo>
                  <a:pt x="5513959" y="1728280"/>
                  <a:pt x="5489702" y="1724851"/>
                  <a:pt x="5482781" y="1724851"/>
                </a:cubicBezTo>
                <a:cubicBezTo>
                  <a:pt x="5472430" y="1724851"/>
                  <a:pt x="5458587" y="1728280"/>
                  <a:pt x="5434330" y="1731772"/>
                </a:cubicBezTo>
                <a:cubicBezTo>
                  <a:pt x="5427409" y="1690180"/>
                  <a:pt x="5406581" y="1679829"/>
                  <a:pt x="5382387" y="1679829"/>
                </a:cubicBezTo>
                <a:cubicBezTo>
                  <a:pt x="5358130" y="1679829"/>
                  <a:pt x="5340795" y="1700593"/>
                  <a:pt x="5320030" y="1717929"/>
                </a:cubicBezTo>
                <a:cubicBezTo>
                  <a:pt x="5302695" y="1728280"/>
                  <a:pt x="5278437" y="1728280"/>
                  <a:pt x="5268087" y="1752537"/>
                </a:cubicBezTo>
                <a:cubicBezTo>
                  <a:pt x="5261166" y="1762951"/>
                  <a:pt x="5257674" y="1783715"/>
                  <a:pt x="5254181" y="1801051"/>
                </a:cubicBezTo>
                <a:cubicBezTo>
                  <a:pt x="5226495" y="1807972"/>
                  <a:pt x="5212651" y="1849501"/>
                  <a:pt x="5216081" y="1870329"/>
                </a:cubicBezTo>
                <a:cubicBezTo>
                  <a:pt x="5205730" y="1856486"/>
                  <a:pt x="5178044" y="1828737"/>
                  <a:pt x="5178044" y="1818386"/>
                </a:cubicBezTo>
                <a:cubicBezTo>
                  <a:pt x="5178044" y="1811401"/>
                  <a:pt x="5195316" y="1756029"/>
                  <a:pt x="5209159" y="1728280"/>
                </a:cubicBezTo>
                <a:cubicBezTo>
                  <a:pt x="5216081" y="1711008"/>
                  <a:pt x="5240337" y="1693672"/>
                  <a:pt x="5247259" y="1676337"/>
                </a:cubicBezTo>
                <a:cubicBezTo>
                  <a:pt x="5184966" y="1707515"/>
                  <a:pt x="5174551" y="1773301"/>
                  <a:pt x="5167630" y="1818386"/>
                </a:cubicBezTo>
                <a:cubicBezTo>
                  <a:pt x="5157216" y="1814893"/>
                  <a:pt x="5143374" y="1811401"/>
                  <a:pt x="5136451" y="1811401"/>
                </a:cubicBezTo>
                <a:cubicBezTo>
                  <a:pt x="5126037" y="1811401"/>
                  <a:pt x="5084509" y="1814893"/>
                  <a:pt x="5063744" y="1821815"/>
                </a:cubicBezTo>
                <a:cubicBezTo>
                  <a:pt x="5049837" y="1825308"/>
                  <a:pt x="5035995" y="1839151"/>
                  <a:pt x="5022151" y="1849501"/>
                </a:cubicBezTo>
                <a:cubicBezTo>
                  <a:pt x="5022151" y="1852993"/>
                  <a:pt x="5008309" y="1846072"/>
                  <a:pt x="5008309" y="1856486"/>
                </a:cubicBezTo>
                <a:lnTo>
                  <a:pt x="5008309" y="1832229"/>
                </a:lnTo>
                <a:cubicBezTo>
                  <a:pt x="5025644" y="1818386"/>
                  <a:pt x="5046409" y="1773301"/>
                  <a:pt x="5046409" y="1752537"/>
                </a:cubicBezTo>
                <a:cubicBezTo>
                  <a:pt x="5046409" y="1742186"/>
                  <a:pt x="5015230" y="1686751"/>
                  <a:pt x="5015230" y="1676337"/>
                </a:cubicBezTo>
                <a:cubicBezTo>
                  <a:pt x="5015230" y="1662493"/>
                  <a:pt x="5032566" y="1641729"/>
                  <a:pt x="5049837" y="1638237"/>
                </a:cubicBezTo>
                <a:cubicBezTo>
                  <a:pt x="5049837" y="1634808"/>
                  <a:pt x="5060251" y="1638237"/>
                  <a:pt x="5067174" y="1634808"/>
                </a:cubicBezTo>
                <a:cubicBezTo>
                  <a:pt x="5084509" y="1624393"/>
                  <a:pt x="5115687" y="1607058"/>
                  <a:pt x="5132959" y="1607058"/>
                </a:cubicBezTo>
                <a:cubicBezTo>
                  <a:pt x="5139944" y="1607058"/>
                  <a:pt x="5171059" y="1627886"/>
                  <a:pt x="5178044" y="1627886"/>
                </a:cubicBezTo>
                <a:cubicBezTo>
                  <a:pt x="5188395" y="1627886"/>
                  <a:pt x="5202237" y="1617472"/>
                  <a:pt x="5212651" y="1617472"/>
                </a:cubicBezTo>
                <a:cubicBezTo>
                  <a:pt x="5240337" y="1617472"/>
                  <a:pt x="5281930" y="1631315"/>
                  <a:pt x="5285359" y="1683258"/>
                </a:cubicBezTo>
                <a:cubicBezTo>
                  <a:pt x="5288851" y="1683258"/>
                  <a:pt x="5285359" y="1686751"/>
                  <a:pt x="5295774" y="1686751"/>
                </a:cubicBezTo>
                <a:cubicBezTo>
                  <a:pt x="5302695" y="1686751"/>
                  <a:pt x="5306187" y="1665986"/>
                  <a:pt x="5320030" y="1662493"/>
                </a:cubicBezTo>
                <a:cubicBezTo>
                  <a:pt x="5323459" y="1659065"/>
                  <a:pt x="5337366" y="1665986"/>
                  <a:pt x="5347716" y="1662493"/>
                </a:cubicBezTo>
                <a:cubicBezTo>
                  <a:pt x="5351209" y="1655572"/>
                  <a:pt x="5358130" y="1641729"/>
                  <a:pt x="5371974" y="1638237"/>
                </a:cubicBezTo>
                <a:cubicBezTo>
                  <a:pt x="5375466" y="1634808"/>
                  <a:pt x="5389309" y="1641729"/>
                  <a:pt x="5396230" y="1638237"/>
                </a:cubicBezTo>
                <a:cubicBezTo>
                  <a:pt x="5416995" y="1624393"/>
                  <a:pt x="5437759" y="1603629"/>
                  <a:pt x="5462016" y="1603629"/>
                </a:cubicBezTo>
                <a:cubicBezTo>
                  <a:pt x="5479351" y="1603629"/>
                  <a:pt x="5489702" y="1603629"/>
                  <a:pt x="5496687" y="1631315"/>
                </a:cubicBezTo>
                <a:close/>
                <a:moveTo>
                  <a:pt x="1378521" y="1721358"/>
                </a:moveTo>
                <a:cubicBezTo>
                  <a:pt x="1437386" y="1721358"/>
                  <a:pt x="1496251" y="1700593"/>
                  <a:pt x="1537843" y="1700593"/>
                </a:cubicBezTo>
                <a:cubicBezTo>
                  <a:pt x="1548257" y="1700593"/>
                  <a:pt x="1551686" y="1700593"/>
                  <a:pt x="1558608" y="1704086"/>
                </a:cubicBezTo>
                <a:cubicBezTo>
                  <a:pt x="1579372" y="1724851"/>
                  <a:pt x="1600200" y="1756029"/>
                  <a:pt x="1627886" y="1776793"/>
                </a:cubicBezTo>
                <a:cubicBezTo>
                  <a:pt x="1638300" y="1790637"/>
                  <a:pt x="1655572" y="1797558"/>
                  <a:pt x="1669478" y="1801051"/>
                </a:cubicBezTo>
                <a:cubicBezTo>
                  <a:pt x="1690243" y="1811401"/>
                  <a:pt x="1731772" y="1811401"/>
                  <a:pt x="1752600" y="1811401"/>
                </a:cubicBezTo>
                <a:cubicBezTo>
                  <a:pt x="1762951" y="1811401"/>
                  <a:pt x="1794129" y="1811401"/>
                  <a:pt x="1811464" y="1807972"/>
                </a:cubicBezTo>
                <a:cubicBezTo>
                  <a:pt x="1832229" y="1804480"/>
                  <a:pt x="1866900" y="1794129"/>
                  <a:pt x="1873821" y="1794129"/>
                </a:cubicBezTo>
                <a:cubicBezTo>
                  <a:pt x="1884172" y="1794129"/>
                  <a:pt x="1981137" y="1873758"/>
                  <a:pt x="2033143" y="1908429"/>
                </a:cubicBezTo>
                <a:cubicBezTo>
                  <a:pt x="1991551" y="1904937"/>
                  <a:pt x="1908429" y="1901508"/>
                  <a:pt x="1901508" y="1901508"/>
                </a:cubicBezTo>
                <a:cubicBezTo>
                  <a:pt x="1787208" y="1901508"/>
                  <a:pt x="1641729" y="1915351"/>
                  <a:pt x="1541272" y="1974215"/>
                </a:cubicBezTo>
                <a:cubicBezTo>
                  <a:pt x="1537843" y="1977708"/>
                  <a:pt x="1534351" y="1984629"/>
                  <a:pt x="1530921" y="1988058"/>
                </a:cubicBezTo>
                <a:cubicBezTo>
                  <a:pt x="1503172" y="2005393"/>
                  <a:pt x="1485900" y="2057337"/>
                  <a:pt x="1485900" y="2088515"/>
                </a:cubicBezTo>
                <a:cubicBezTo>
                  <a:pt x="1485900" y="2150872"/>
                  <a:pt x="1537843" y="2175129"/>
                  <a:pt x="1610551" y="2216658"/>
                </a:cubicBezTo>
                <a:cubicBezTo>
                  <a:pt x="1627886" y="2227072"/>
                  <a:pt x="1655572" y="2230501"/>
                  <a:pt x="1679829" y="2244344"/>
                </a:cubicBezTo>
                <a:cubicBezTo>
                  <a:pt x="1700594" y="2258251"/>
                  <a:pt x="1697164" y="2279015"/>
                  <a:pt x="1704086" y="2296351"/>
                </a:cubicBezTo>
                <a:cubicBezTo>
                  <a:pt x="1711008" y="2313623"/>
                  <a:pt x="1717929" y="2330958"/>
                  <a:pt x="1728343" y="2348294"/>
                </a:cubicBezTo>
                <a:cubicBezTo>
                  <a:pt x="1769872" y="2403666"/>
                  <a:pt x="1835721" y="2379472"/>
                  <a:pt x="1891094" y="2403666"/>
                </a:cubicBezTo>
                <a:cubicBezTo>
                  <a:pt x="1915351" y="2414080"/>
                  <a:pt x="1911921" y="2438337"/>
                  <a:pt x="1918843" y="2455672"/>
                </a:cubicBezTo>
                <a:cubicBezTo>
                  <a:pt x="1953451" y="2535301"/>
                  <a:pt x="2036572" y="2538794"/>
                  <a:pt x="2088515" y="2538794"/>
                </a:cubicBezTo>
                <a:cubicBezTo>
                  <a:pt x="2046986" y="2583815"/>
                  <a:pt x="2033143" y="2614994"/>
                  <a:pt x="2033143" y="2656523"/>
                </a:cubicBezTo>
                <a:cubicBezTo>
                  <a:pt x="2033143" y="2701544"/>
                  <a:pt x="2067751" y="2774315"/>
                  <a:pt x="2130108" y="2795080"/>
                </a:cubicBezTo>
                <a:cubicBezTo>
                  <a:pt x="2126615" y="2802001"/>
                  <a:pt x="2112772" y="2808923"/>
                  <a:pt x="2105851" y="2822766"/>
                </a:cubicBezTo>
                <a:cubicBezTo>
                  <a:pt x="2095437" y="2833180"/>
                  <a:pt x="2092008" y="2853944"/>
                  <a:pt x="2092008" y="2864358"/>
                </a:cubicBezTo>
                <a:cubicBezTo>
                  <a:pt x="2092008" y="2881630"/>
                  <a:pt x="2095437" y="2898966"/>
                  <a:pt x="2116264" y="2916301"/>
                </a:cubicBezTo>
                <a:cubicBezTo>
                  <a:pt x="2043494" y="2916301"/>
                  <a:pt x="1918843" y="2919730"/>
                  <a:pt x="1891094" y="3034030"/>
                </a:cubicBezTo>
                <a:cubicBezTo>
                  <a:pt x="1873821" y="3034030"/>
                  <a:pt x="1849564" y="3034030"/>
                  <a:pt x="1832229" y="3044444"/>
                </a:cubicBezTo>
                <a:cubicBezTo>
                  <a:pt x="1794129" y="3058287"/>
                  <a:pt x="1745678" y="3141409"/>
                  <a:pt x="1745678" y="3172587"/>
                </a:cubicBezTo>
                <a:cubicBezTo>
                  <a:pt x="1745678" y="3179509"/>
                  <a:pt x="1742186" y="3193351"/>
                  <a:pt x="1762951" y="3203766"/>
                </a:cubicBezTo>
                <a:cubicBezTo>
                  <a:pt x="1766443" y="3200337"/>
                  <a:pt x="1762951" y="3196844"/>
                  <a:pt x="1762951" y="3189923"/>
                </a:cubicBezTo>
                <a:cubicBezTo>
                  <a:pt x="1762951" y="3165666"/>
                  <a:pt x="1818386" y="3082544"/>
                  <a:pt x="1828800" y="3075623"/>
                </a:cubicBezTo>
                <a:cubicBezTo>
                  <a:pt x="1839151" y="3065209"/>
                  <a:pt x="1856486" y="3061780"/>
                  <a:pt x="1870329" y="3061780"/>
                </a:cubicBezTo>
                <a:cubicBezTo>
                  <a:pt x="1880743" y="3061780"/>
                  <a:pt x="1894586" y="3065209"/>
                  <a:pt x="1905000" y="3061780"/>
                </a:cubicBezTo>
                <a:cubicBezTo>
                  <a:pt x="1918843" y="3058287"/>
                  <a:pt x="1922272" y="3030601"/>
                  <a:pt x="1922272" y="3023680"/>
                </a:cubicBezTo>
                <a:cubicBezTo>
                  <a:pt x="1936115" y="2961323"/>
                  <a:pt x="2060829" y="2930144"/>
                  <a:pt x="2109343" y="2930144"/>
                </a:cubicBezTo>
                <a:cubicBezTo>
                  <a:pt x="2147443" y="2930144"/>
                  <a:pt x="2137029" y="2954401"/>
                  <a:pt x="2185543" y="2971737"/>
                </a:cubicBezTo>
                <a:cubicBezTo>
                  <a:pt x="2161286" y="2968244"/>
                  <a:pt x="2133537" y="2989009"/>
                  <a:pt x="2112772" y="3009837"/>
                </a:cubicBezTo>
                <a:cubicBezTo>
                  <a:pt x="2064321" y="3058287"/>
                  <a:pt x="2015808" y="3113723"/>
                  <a:pt x="1963864" y="3158744"/>
                </a:cubicBezTo>
                <a:cubicBezTo>
                  <a:pt x="1946529" y="3172587"/>
                  <a:pt x="1922272" y="3179509"/>
                  <a:pt x="1908429" y="3189923"/>
                </a:cubicBezTo>
                <a:cubicBezTo>
                  <a:pt x="1859915" y="3217609"/>
                  <a:pt x="1814894" y="3238437"/>
                  <a:pt x="1773364" y="3238437"/>
                </a:cubicBezTo>
                <a:cubicBezTo>
                  <a:pt x="1766443" y="3238437"/>
                  <a:pt x="1752600" y="3238437"/>
                  <a:pt x="1745678" y="3234944"/>
                </a:cubicBezTo>
                <a:cubicBezTo>
                  <a:pt x="1724851" y="3231451"/>
                  <a:pt x="1700594" y="3210687"/>
                  <a:pt x="1693672" y="3210687"/>
                </a:cubicBezTo>
                <a:cubicBezTo>
                  <a:pt x="1683321" y="3210687"/>
                  <a:pt x="1679829" y="3217609"/>
                  <a:pt x="1662494" y="3228023"/>
                </a:cubicBezTo>
                <a:cubicBezTo>
                  <a:pt x="1627886" y="3252280"/>
                  <a:pt x="1617472" y="3248787"/>
                  <a:pt x="1589786" y="3248787"/>
                </a:cubicBezTo>
                <a:cubicBezTo>
                  <a:pt x="1558608" y="3248787"/>
                  <a:pt x="1530921" y="3248787"/>
                  <a:pt x="1506664" y="3217609"/>
                </a:cubicBezTo>
                <a:cubicBezTo>
                  <a:pt x="1496251" y="3203766"/>
                  <a:pt x="1492821" y="3183001"/>
                  <a:pt x="1482408" y="3172587"/>
                </a:cubicBezTo>
                <a:cubicBezTo>
                  <a:pt x="1468564" y="3162237"/>
                  <a:pt x="1454721" y="3169158"/>
                  <a:pt x="1440878" y="3169158"/>
                </a:cubicBezTo>
                <a:cubicBezTo>
                  <a:pt x="1409700" y="3172587"/>
                  <a:pt x="1347343" y="3127566"/>
                  <a:pt x="1347343" y="3086037"/>
                </a:cubicBezTo>
                <a:cubicBezTo>
                  <a:pt x="1347343" y="3079051"/>
                  <a:pt x="1354264" y="3079051"/>
                  <a:pt x="1354264" y="3072130"/>
                </a:cubicBezTo>
                <a:cubicBezTo>
                  <a:pt x="1354264" y="3061780"/>
                  <a:pt x="1347343" y="3061780"/>
                  <a:pt x="1347343" y="3054858"/>
                </a:cubicBezTo>
                <a:cubicBezTo>
                  <a:pt x="1350835" y="3047937"/>
                  <a:pt x="1350835" y="3037523"/>
                  <a:pt x="1350835" y="3030601"/>
                </a:cubicBezTo>
                <a:cubicBezTo>
                  <a:pt x="1357757" y="3006344"/>
                  <a:pt x="1378521" y="2961323"/>
                  <a:pt x="1378521" y="2954401"/>
                </a:cubicBezTo>
                <a:cubicBezTo>
                  <a:pt x="1378521" y="2926715"/>
                  <a:pt x="1316164" y="2898966"/>
                  <a:pt x="1312735" y="2895537"/>
                </a:cubicBezTo>
                <a:cubicBezTo>
                  <a:pt x="1288478" y="2878201"/>
                  <a:pt x="1271143" y="2812415"/>
                  <a:pt x="1271143" y="2791587"/>
                </a:cubicBezTo>
                <a:cubicBezTo>
                  <a:pt x="1271143" y="2784666"/>
                  <a:pt x="1274635" y="2767394"/>
                  <a:pt x="1274635" y="2756980"/>
                </a:cubicBezTo>
                <a:cubicBezTo>
                  <a:pt x="1281557" y="2743137"/>
                  <a:pt x="1302321" y="2715387"/>
                  <a:pt x="1323086" y="2705037"/>
                </a:cubicBezTo>
                <a:cubicBezTo>
                  <a:pt x="1326578" y="2701544"/>
                  <a:pt x="1340421" y="2701544"/>
                  <a:pt x="1347343" y="2698115"/>
                </a:cubicBezTo>
                <a:cubicBezTo>
                  <a:pt x="1354264" y="2698115"/>
                  <a:pt x="1357757" y="2694623"/>
                  <a:pt x="1357757" y="2684209"/>
                </a:cubicBezTo>
                <a:cubicBezTo>
                  <a:pt x="1357757" y="2677287"/>
                  <a:pt x="1340421" y="2639187"/>
                  <a:pt x="1340421" y="2628837"/>
                </a:cubicBezTo>
                <a:cubicBezTo>
                  <a:pt x="1340421" y="2621915"/>
                  <a:pt x="1343851" y="2594166"/>
                  <a:pt x="1354264" y="2583815"/>
                </a:cubicBezTo>
                <a:cubicBezTo>
                  <a:pt x="1371600" y="2559558"/>
                  <a:pt x="1465072" y="2497201"/>
                  <a:pt x="1472057" y="2497201"/>
                </a:cubicBezTo>
                <a:cubicBezTo>
                  <a:pt x="1506664" y="2497201"/>
                  <a:pt x="1551686" y="2531872"/>
                  <a:pt x="1659064" y="2531872"/>
                </a:cubicBezTo>
                <a:cubicBezTo>
                  <a:pt x="1704086" y="2531872"/>
                  <a:pt x="1756029" y="2521458"/>
                  <a:pt x="1804543" y="2500694"/>
                </a:cubicBezTo>
                <a:cubicBezTo>
                  <a:pt x="1811464" y="2511044"/>
                  <a:pt x="1818386" y="2528380"/>
                  <a:pt x="1825308" y="2542223"/>
                </a:cubicBezTo>
                <a:cubicBezTo>
                  <a:pt x="1839151" y="2517966"/>
                  <a:pt x="1818386" y="2483358"/>
                  <a:pt x="1856486" y="2483358"/>
                </a:cubicBezTo>
                <a:cubicBezTo>
                  <a:pt x="1846072" y="2479866"/>
                  <a:pt x="1835721" y="2483358"/>
                  <a:pt x="1825308" y="2479866"/>
                </a:cubicBezTo>
                <a:cubicBezTo>
                  <a:pt x="1821815" y="2476437"/>
                  <a:pt x="1811464" y="2462594"/>
                  <a:pt x="1804543" y="2459101"/>
                </a:cubicBezTo>
                <a:cubicBezTo>
                  <a:pt x="1787208" y="2448751"/>
                  <a:pt x="1756029" y="2438337"/>
                  <a:pt x="1745678" y="2438337"/>
                </a:cubicBezTo>
                <a:lnTo>
                  <a:pt x="1683321" y="2438337"/>
                </a:lnTo>
                <a:cubicBezTo>
                  <a:pt x="1693672" y="2365566"/>
                  <a:pt x="1617472" y="2289366"/>
                  <a:pt x="1558608" y="2289366"/>
                </a:cubicBezTo>
                <a:lnTo>
                  <a:pt x="1489329" y="2289366"/>
                </a:lnTo>
                <a:cubicBezTo>
                  <a:pt x="1489329" y="2272094"/>
                  <a:pt x="1485900" y="2247837"/>
                  <a:pt x="1472057" y="2230501"/>
                </a:cubicBezTo>
                <a:cubicBezTo>
                  <a:pt x="1430464" y="2168144"/>
                  <a:pt x="1368108" y="2154301"/>
                  <a:pt x="1326578" y="2143951"/>
                </a:cubicBezTo>
                <a:cubicBezTo>
                  <a:pt x="1309243" y="2140458"/>
                  <a:pt x="1284986" y="2147380"/>
                  <a:pt x="1267651" y="2137029"/>
                </a:cubicBezTo>
                <a:cubicBezTo>
                  <a:pt x="1253808" y="2130044"/>
                  <a:pt x="1253808" y="2105851"/>
                  <a:pt x="1243457" y="2095437"/>
                </a:cubicBezTo>
                <a:cubicBezTo>
                  <a:pt x="1226121" y="2071180"/>
                  <a:pt x="1201864" y="2060829"/>
                  <a:pt x="1184529" y="2057337"/>
                </a:cubicBezTo>
                <a:cubicBezTo>
                  <a:pt x="1177608" y="2053908"/>
                  <a:pt x="1167257" y="2057337"/>
                  <a:pt x="1160335" y="2057337"/>
                </a:cubicBezTo>
                <a:cubicBezTo>
                  <a:pt x="1077214" y="2057337"/>
                  <a:pt x="1018286" y="2150872"/>
                  <a:pt x="1025208" y="2230501"/>
                </a:cubicBezTo>
                <a:lnTo>
                  <a:pt x="931735" y="2230501"/>
                </a:lnTo>
                <a:cubicBezTo>
                  <a:pt x="879792" y="2216658"/>
                  <a:pt x="810514" y="2202815"/>
                  <a:pt x="762000" y="2140458"/>
                </a:cubicBezTo>
                <a:cubicBezTo>
                  <a:pt x="768921" y="2126615"/>
                  <a:pt x="786257" y="2133537"/>
                  <a:pt x="800100" y="2126615"/>
                </a:cubicBezTo>
                <a:cubicBezTo>
                  <a:pt x="782764" y="2112772"/>
                  <a:pt x="758571" y="2133537"/>
                  <a:pt x="741235" y="2109280"/>
                </a:cubicBezTo>
                <a:cubicBezTo>
                  <a:pt x="741235" y="2109280"/>
                  <a:pt x="730821" y="2109280"/>
                  <a:pt x="727392" y="2112772"/>
                </a:cubicBezTo>
                <a:cubicBezTo>
                  <a:pt x="730821" y="2116201"/>
                  <a:pt x="734314" y="2116201"/>
                  <a:pt x="737743" y="2116201"/>
                </a:cubicBezTo>
                <a:cubicBezTo>
                  <a:pt x="685800" y="2126615"/>
                  <a:pt x="637286" y="2015808"/>
                  <a:pt x="637286" y="1984629"/>
                </a:cubicBezTo>
                <a:cubicBezTo>
                  <a:pt x="637286" y="1939608"/>
                  <a:pt x="685800" y="1939608"/>
                  <a:pt x="685800" y="1918780"/>
                </a:cubicBezTo>
                <a:cubicBezTo>
                  <a:pt x="685800" y="1911858"/>
                  <a:pt x="665035" y="1898015"/>
                  <a:pt x="658114" y="1887601"/>
                </a:cubicBezTo>
                <a:cubicBezTo>
                  <a:pt x="651192" y="1877251"/>
                  <a:pt x="647700" y="1859915"/>
                  <a:pt x="647700" y="1849501"/>
                </a:cubicBezTo>
                <a:cubicBezTo>
                  <a:pt x="647700" y="1821815"/>
                  <a:pt x="661543" y="1783715"/>
                  <a:pt x="696214" y="1762951"/>
                </a:cubicBezTo>
                <a:cubicBezTo>
                  <a:pt x="716978" y="1749108"/>
                  <a:pt x="748157" y="1742186"/>
                  <a:pt x="775843" y="1735201"/>
                </a:cubicBezTo>
                <a:cubicBezTo>
                  <a:pt x="782764" y="1717929"/>
                  <a:pt x="779335" y="1711008"/>
                  <a:pt x="782764" y="1686751"/>
                </a:cubicBezTo>
                <a:cubicBezTo>
                  <a:pt x="807021" y="1645158"/>
                  <a:pt x="876300" y="1596708"/>
                  <a:pt x="914400" y="1596708"/>
                </a:cubicBezTo>
                <a:cubicBezTo>
                  <a:pt x="921321" y="1596708"/>
                  <a:pt x="935164" y="1610551"/>
                  <a:pt x="945578" y="1610551"/>
                </a:cubicBezTo>
                <a:cubicBezTo>
                  <a:pt x="952500" y="1610551"/>
                  <a:pt x="980186" y="1596708"/>
                  <a:pt x="997521" y="1593215"/>
                </a:cubicBezTo>
                <a:cubicBezTo>
                  <a:pt x="1021778" y="1582865"/>
                  <a:pt x="1052957" y="1582865"/>
                  <a:pt x="1080643" y="1579372"/>
                </a:cubicBezTo>
                <a:cubicBezTo>
                  <a:pt x="1167257" y="1697101"/>
                  <a:pt x="1271143" y="1721358"/>
                  <a:pt x="1378521" y="1721358"/>
                </a:cubicBezTo>
                <a:close/>
                <a:moveTo>
                  <a:pt x="4883595" y="1721358"/>
                </a:moveTo>
                <a:cubicBezTo>
                  <a:pt x="4880166" y="1676337"/>
                  <a:pt x="4894009" y="1613980"/>
                  <a:pt x="4932109" y="1575880"/>
                </a:cubicBezTo>
                <a:cubicBezTo>
                  <a:pt x="4904423" y="1624393"/>
                  <a:pt x="4887087" y="1672908"/>
                  <a:pt x="4883595" y="1721358"/>
                </a:cubicBezTo>
                <a:close/>
                <a:moveTo>
                  <a:pt x="4506087" y="1589786"/>
                </a:moveTo>
                <a:cubicBezTo>
                  <a:pt x="4506087" y="1589786"/>
                  <a:pt x="4506087" y="1593215"/>
                  <a:pt x="4502595" y="1596708"/>
                </a:cubicBezTo>
                <a:cubicBezTo>
                  <a:pt x="4492244" y="1593215"/>
                  <a:pt x="4478401" y="1589786"/>
                  <a:pt x="4467987" y="1589786"/>
                </a:cubicBezTo>
                <a:cubicBezTo>
                  <a:pt x="4422966" y="1589786"/>
                  <a:pt x="4412551" y="1620965"/>
                  <a:pt x="4412551" y="1655572"/>
                </a:cubicBezTo>
                <a:cubicBezTo>
                  <a:pt x="4412551" y="1662493"/>
                  <a:pt x="4416044" y="1672908"/>
                  <a:pt x="4419474" y="1679829"/>
                </a:cubicBezTo>
                <a:cubicBezTo>
                  <a:pt x="4384866" y="1672908"/>
                  <a:pt x="4377944" y="1697101"/>
                  <a:pt x="4377944" y="1711008"/>
                </a:cubicBezTo>
                <a:cubicBezTo>
                  <a:pt x="4377944" y="1721358"/>
                  <a:pt x="4384866" y="1738693"/>
                  <a:pt x="4388295" y="1749108"/>
                </a:cubicBezTo>
                <a:cubicBezTo>
                  <a:pt x="4377944" y="1745615"/>
                  <a:pt x="4364101" y="1742186"/>
                  <a:pt x="4353687" y="1742186"/>
                </a:cubicBezTo>
                <a:cubicBezTo>
                  <a:pt x="4301744" y="1742186"/>
                  <a:pt x="4315587" y="1821815"/>
                  <a:pt x="4308666" y="1835658"/>
                </a:cubicBezTo>
                <a:cubicBezTo>
                  <a:pt x="4305174" y="1842580"/>
                  <a:pt x="4298251" y="1849501"/>
                  <a:pt x="4298251" y="1859915"/>
                </a:cubicBezTo>
                <a:cubicBezTo>
                  <a:pt x="4298251" y="1891093"/>
                  <a:pt x="4326001" y="1901508"/>
                  <a:pt x="4350258" y="1946529"/>
                </a:cubicBezTo>
                <a:cubicBezTo>
                  <a:pt x="4371023" y="1977708"/>
                  <a:pt x="4384866" y="2015808"/>
                  <a:pt x="4402201" y="2050415"/>
                </a:cubicBezTo>
                <a:cubicBezTo>
                  <a:pt x="4357180" y="2033080"/>
                  <a:pt x="4332923" y="1970723"/>
                  <a:pt x="4298251" y="1970723"/>
                </a:cubicBezTo>
                <a:cubicBezTo>
                  <a:pt x="4284409" y="1970723"/>
                  <a:pt x="4267074" y="1967293"/>
                  <a:pt x="4260151" y="1998472"/>
                </a:cubicBezTo>
                <a:cubicBezTo>
                  <a:pt x="4242880" y="1994980"/>
                  <a:pt x="4225544" y="1991551"/>
                  <a:pt x="4218623" y="1991551"/>
                </a:cubicBezTo>
                <a:cubicBezTo>
                  <a:pt x="4194366" y="1991551"/>
                  <a:pt x="4177030" y="1998472"/>
                  <a:pt x="4163187" y="2026158"/>
                </a:cubicBezTo>
                <a:cubicBezTo>
                  <a:pt x="4152836" y="2026158"/>
                  <a:pt x="4121658" y="2040001"/>
                  <a:pt x="4128580" y="2060829"/>
                </a:cubicBezTo>
                <a:cubicBezTo>
                  <a:pt x="4121658" y="2046923"/>
                  <a:pt x="4107751" y="2022729"/>
                  <a:pt x="4093909" y="2012315"/>
                </a:cubicBezTo>
                <a:cubicBezTo>
                  <a:pt x="4073144" y="1994980"/>
                  <a:pt x="4010787" y="1991551"/>
                  <a:pt x="3979609" y="1991551"/>
                </a:cubicBezTo>
                <a:cubicBezTo>
                  <a:pt x="3945001" y="1991551"/>
                  <a:pt x="3924236" y="2005393"/>
                  <a:pt x="3889565" y="2050415"/>
                </a:cubicBezTo>
                <a:cubicBezTo>
                  <a:pt x="3875723" y="2036572"/>
                  <a:pt x="3854958" y="2026158"/>
                  <a:pt x="3841115" y="2026158"/>
                </a:cubicBezTo>
                <a:cubicBezTo>
                  <a:pt x="3796030" y="2026158"/>
                  <a:pt x="3778758" y="2057337"/>
                  <a:pt x="3757994" y="2098929"/>
                </a:cubicBezTo>
                <a:cubicBezTo>
                  <a:pt x="3730244" y="2105851"/>
                  <a:pt x="3671380" y="2109280"/>
                  <a:pt x="3664458" y="2109280"/>
                </a:cubicBezTo>
                <a:cubicBezTo>
                  <a:pt x="3591687" y="2109280"/>
                  <a:pt x="3591687" y="2043493"/>
                  <a:pt x="3515487" y="2043493"/>
                </a:cubicBezTo>
                <a:cubicBezTo>
                  <a:pt x="3467037" y="2043493"/>
                  <a:pt x="3428937" y="2060829"/>
                  <a:pt x="3376994" y="2112772"/>
                </a:cubicBezTo>
                <a:cubicBezTo>
                  <a:pt x="3463544" y="2008823"/>
                  <a:pt x="3525901" y="1904937"/>
                  <a:pt x="3560572" y="1801051"/>
                </a:cubicBezTo>
                <a:cubicBezTo>
                  <a:pt x="3570922" y="1769872"/>
                  <a:pt x="3577844" y="1735201"/>
                  <a:pt x="3584765" y="1704086"/>
                </a:cubicBezTo>
                <a:cubicBezTo>
                  <a:pt x="3602101" y="1697101"/>
                  <a:pt x="3622865" y="1683258"/>
                  <a:pt x="3640201" y="1672908"/>
                </a:cubicBezTo>
                <a:cubicBezTo>
                  <a:pt x="3660965" y="1659065"/>
                  <a:pt x="3685222" y="1638237"/>
                  <a:pt x="3712908" y="1617472"/>
                </a:cubicBezTo>
                <a:cubicBezTo>
                  <a:pt x="3716401" y="1613980"/>
                  <a:pt x="3726815" y="1613980"/>
                  <a:pt x="3733737" y="1613980"/>
                </a:cubicBezTo>
                <a:cubicBezTo>
                  <a:pt x="3764915" y="1613980"/>
                  <a:pt x="3747580" y="1652080"/>
                  <a:pt x="3775265" y="1652080"/>
                </a:cubicBezTo>
                <a:cubicBezTo>
                  <a:pt x="3792601" y="1652080"/>
                  <a:pt x="3813365" y="1627886"/>
                  <a:pt x="3861880" y="1627886"/>
                </a:cubicBezTo>
                <a:cubicBezTo>
                  <a:pt x="3872230" y="1627886"/>
                  <a:pt x="3893058" y="1627886"/>
                  <a:pt x="3906901" y="1634808"/>
                </a:cubicBezTo>
                <a:cubicBezTo>
                  <a:pt x="3917315" y="1641729"/>
                  <a:pt x="3924236" y="1659065"/>
                  <a:pt x="3938080" y="1662493"/>
                </a:cubicBezTo>
                <a:cubicBezTo>
                  <a:pt x="3955415" y="1669415"/>
                  <a:pt x="3983101" y="1652080"/>
                  <a:pt x="3996944" y="1676337"/>
                </a:cubicBezTo>
                <a:cubicBezTo>
                  <a:pt x="4024630" y="1721358"/>
                  <a:pt x="4041965" y="1742186"/>
                  <a:pt x="4041965" y="1783715"/>
                </a:cubicBezTo>
                <a:cubicBezTo>
                  <a:pt x="4041965" y="1828737"/>
                  <a:pt x="4021201" y="1828737"/>
                  <a:pt x="3990023" y="1891093"/>
                </a:cubicBezTo>
                <a:cubicBezTo>
                  <a:pt x="3990023" y="1891093"/>
                  <a:pt x="3990023" y="1887601"/>
                  <a:pt x="3986530" y="1884172"/>
                </a:cubicBezTo>
                <a:cubicBezTo>
                  <a:pt x="3979609" y="1891093"/>
                  <a:pt x="3965765" y="1904937"/>
                  <a:pt x="3955415" y="1911858"/>
                </a:cubicBezTo>
                <a:cubicBezTo>
                  <a:pt x="3913823" y="1936115"/>
                  <a:pt x="3868801" y="1939608"/>
                  <a:pt x="3830701" y="1960372"/>
                </a:cubicBezTo>
                <a:cubicBezTo>
                  <a:pt x="3764915" y="1988058"/>
                  <a:pt x="3667887" y="2036572"/>
                  <a:pt x="3660965" y="2098929"/>
                </a:cubicBezTo>
                <a:cubicBezTo>
                  <a:pt x="3754501" y="2005393"/>
                  <a:pt x="3858387" y="1977708"/>
                  <a:pt x="3955415" y="1932623"/>
                </a:cubicBezTo>
                <a:cubicBezTo>
                  <a:pt x="3965765" y="1929193"/>
                  <a:pt x="3976180" y="1918780"/>
                  <a:pt x="3983101" y="1908429"/>
                </a:cubicBezTo>
                <a:cubicBezTo>
                  <a:pt x="4066223" y="1911858"/>
                  <a:pt x="4187444" y="1849501"/>
                  <a:pt x="4253230" y="1745615"/>
                </a:cubicBezTo>
                <a:cubicBezTo>
                  <a:pt x="4274058" y="1711008"/>
                  <a:pt x="4284409" y="1669415"/>
                  <a:pt x="4301744" y="1634808"/>
                </a:cubicBezTo>
                <a:cubicBezTo>
                  <a:pt x="4312158" y="1607058"/>
                  <a:pt x="4329430" y="1582865"/>
                  <a:pt x="4339844" y="1558608"/>
                </a:cubicBezTo>
                <a:cubicBezTo>
                  <a:pt x="4395280" y="1562037"/>
                  <a:pt x="4450651" y="1558608"/>
                  <a:pt x="4506087" y="1589786"/>
                </a:cubicBezTo>
                <a:close/>
                <a:moveTo>
                  <a:pt x="3016758" y="1558608"/>
                </a:moveTo>
                <a:cubicBezTo>
                  <a:pt x="3016758" y="1565529"/>
                  <a:pt x="2975229" y="1613980"/>
                  <a:pt x="2975229" y="1620965"/>
                </a:cubicBezTo>
                <a:cubicBezTo>
                  <a:pt x="2975229" y="1641729"/>
                  <a:pt x="3009837" y="1624393"/>
                  <a:pt x="3009837" y="1662493"/>
                </a:cubicBezTo>
                <a:cubicBezTo>
                  <a:pt x="3009837" y="1683258"/>
                  <a:pt x="2968308" y="1749108"/>
                  <a:pt x="2968308" y="1769872"/>
                </a:cubicBezTo>
                <a:cubicBezTo>
                  <a:pt x="2968308" y="1807972"/>
                  <a:pt x="3034094" y="1776793"/>
                  <a:pt x="3034094" y="1821815"/>
                </a:cubicBezTo>
                <a:cubicBezTo>
                  <a:pt x="3034094" y="1870329"/>
                  <a:pt x="2968308" y="1859915"/>
                  <a:pt x="2968308" y="1925701"/>
                </a:cubicBezTo>
                <a:cubicBezTo>
                  <a:pt x="2968308" y="1974215"/>
                  <a:pt x="3030601" y="1988058"/>
                  <a:pt x="3068701" y="1991551"/>
                </a:cubicBezTo>
                <a:cubicBezTo>
                  <a:pt x="3068701" y="2012315"/>
                  <a:pt x="3061780" y="2033080"/>
                  <a:pt x="3068701" y="2053908"/>
                </a:cubicBezTo>
                <a:cubicBezTo>
                  <a:pt x="3079115" y="2081593"/>
                  <a:pt x="3120644" y="2109280"/>
                  <a:pt x="3120644" y="2137029"/>
                </a:cubicBezTo>
                <a:cubicBezTo>
                  <a:pt x="3120644" y="2143951"/>
                  <a:pt x="3113722" y="2171637"/>
                  <a:pt x="3113722" y="2182051"/>
                </a:cubicBezTo>
                <a:cubicBezTo>
                  <a:pt x="3113722" y="2233994"/>
                  <a:pt x="3172651" y="2289366"/>
                  <a:pt x="3228022" y="2296351"/>
                </a:cubicBezTo>
                <a:cubicBezTo>
                  <a:pt x="3210751" y="2310194"/>
                  <a:pt x="3189922" y="2310194"/>
                  <a:pt x="3183001" y="2334451"/>
                </a:cubicBezTo>
                <a:lnTo>
                  <a:pt x="3200337" y="2334451"/>
                </a:lnTo>
                <a:cubicBezTo>
                  <a:pt x="3224594" y="2324037"/>
                  <a:pt x="3252280" y="2303272"/>
                  <a:pt x="3269615" y="2282444"/>
                </a:cubicBezTo>
                <a:cubicBezTo>
                  <a:pt x="3328480" y="2202815"/>
                  <a:pt x="3422015" y="2074672"/>
                  <a:pt x="3515487" y="2074672"/>
                </a:cubicBezTo>
                <a:cubicBezTo>
                  <a:pt x="3560572" y="2074672"/>
                  <a:pt x="3553587" y="2105851"/>
                  <a:pt x="3626358" y="2133537"/>
                </a:cubicBezTo>
                <a:cubicBezTo>
                  <a:pt x="3643694" y="2140458"/>
                  <a:pt x="3671380" y="2137029"/>
                  <a:pt x="3695637" y="2133537"/>
                </a:cubicBezTo>
                <a:cubicBezTo>
                  <a:pt x="3695637" y="2150872"/>
                  <a:pt x="3695637" y="2168144"/>
                  <a:pt x="3699065" y="2185480"/>
                </a:cubicBezTo>
                <a:cubicBezTo>
                  <a:pt x="3681794" y="2185480"/>
                  <a:pt x="3671380" y="2209737"/>
                  <a:pt x="3671380" y="2216658"/>
                </a:cubicBezTo>
                <a:cubicBezTo>
                  <a:pt x="3671380" y="2230501"/>
                  <a:pt x="3681794" y="2254758"/>
                  <a:pt x="3692144" y="2265172"/>
                </a:cubicBezTo>
                <a:cubicBezTo>
                  <a:pt x="3685222" y="2327466"/>
                  <a:pt x="3733737" y="2348294"/>
                  <a:pt x="3733737" y="2362137"/>
                </a:cubicBezTo>
                <a:cubicBezTo>
                  <a:pt x="3733737" y="2403666"/>
                  <a:pt x="3667887" y="2417572"/>
                  <a:pt x="3650615" y="2417572"/>
                </a:cubicBezTo>
                <a:lnTo>
                  <a:pt x="3564001" y="2417572"/>
                </a:lnTo>
                <a:cubicBezTo>
                  <a:pt x="3553587" y="2421001"/>
                  <a:pt x="3539744" y="2421001"/>
                  <a:pt x="3532822" y="2427923"/>
                </a:cubicBezTo>
                <a:cubicBezTo>
                  <a:pt x="3512058" y="2441766"/>
                  <a:pt x="3501644" y="2466023"/>
                  <a:pt x="3487801" y="2483358"/>
                </a:cubicBezTo>
                <a:cubicBezTo>
                  <a:pt x="3463544" y="2511044"/>
                  <a:pt x="3425444" y="2521458"/>
                  <a:pt x="3397758" y="2521458"/>
                </a:cubicBezTo>
                <a:cubicBezTo>
                  <a:pt x="3370072" y="2521458"/>
                  <a:pt x="3352737" y="2504123"/>
                  <a:pt x="3331972" y="2504123"/>
                </a:cubicBezTo>
                <a:cubicBezTo>
                  <a:pt x="3325051" y="2504123"/>
                  <a:pt x="3318065" y="2504123"/>
                  <a:pt x="3314637" y="2511044"/>
                </a:cubicBezTo>
                <a:cubicBezTo>
                  <a:pt x="3300794" y="2535301"/>
                  <a:pt x="3293872" y="2566480"/>
                  <a:pt x="3279965" y="2594166"/>
                </a:cubicBezTo>
                <a:cubicBezTo>
                  <a:pt x="3248851" y="2653094"/>
                  <a:pt x="3186494" y="2694623"/>
                  <a:pt x="3144901" y="2694623"/>
                </a:cubicBezTo>
                <a:cubicBezTo>
                  <a:pt x="3103372" y="2694623"/>
                  <a:pt x="3072194" y="2649601"/>
                  <a:pt x="3037522" y="2649601"/>
                </a:cubicBezTo>
                <a:cubicBezTo>
                  <a:pt x="3013329" y="2649601"/>
                  <a:pt x="2971737" y="2691194"/>
                  <a:pt x="2930208" y="2691194"/>
                </a:cubicBezTo>
                <a:cubicBezTo>
                  <a:pt x="2912872" y="2691194"/>
                  <a:pt x="2902458" y="2687701"/>
                  <a:pt x="2885122" y="2673858"/>
                </a:cubicBezTo>
                <a:lnTo>
                  <a:pt x="2871280" y="2673858"/>
                </a:lnTo>
                <a:cubicBezTo>
                  <a:pt x="2867851" y="2677287"/>
                  <a:pt x="2867851" y="2673858"/>
                  <a:pt x="2867851" y="2684209"/>
                </a:cubicBezTo>
                <a:cubicBezTo>
                  <a:pt x="2867851" y="2691194"/>
                  <a:pt x="2874772" y="2698115"/>
                  <a:pt x="2878201" y="2705037"/>
                </a:cubicBezTo>
                <a:cubicBezTo>
                  <a:pt x="2878201" y="2711958"/>
                  <a:pt x="2881694" y="2715387"/>
                  <a:pt x="2881694" y="2722309"/>
                </a:cubicBezTo>
                <a:cubicBezTo>
                  <a:pt x="2881694" y="2798509"/>
                  <a:pt x="2788158" y="2836609"/>
                  <a:pt x="2788158" y="2850515"/>
                </a:cubicBezTo>
                <a:cubicBezTo>
                  <a:pt x="2788158" y="2860866"/>
                  <a:pt x="2798572" y="2871280"/>
                  <a:pt x="2798572" y="2881630"/>
                </a:cubicBezTo>
                <a:cubicBezTo>
                  <a:pt x="2798572" y="2940558"/>
                  <a:pt x="2635758" y="2961323"/>
                  <a:pt x="2628837" y="2961323"/>
                </a:cubicBezTo>
                <a:cubicBezTo>
                  <a:pt x="2604580" y="2968244"/>
                  <a:pt x="2621915" y="2989009"/>
                  <a:pt x="2608072" y="3009837"/>
                </a:cubicBezTo>
                <a:cubicBezTo>
                  <a:pt x="2583815" y="3044444"/>
                  <a:pt x="2531872" y="3061780"/>
                  <a:pt x="2504186" y="3061780"/>
                </a:cubicBezTo>
                <a:cubicBezTo>
                  <a:pt x="2466086" y="3061780"/>
                  <a:pt x="2417572" y="3037523"/>
                  <a:pt x="2396808" y="2982087"/>
                </a:cubicBezTo>
                <a:cubicBezTo>
                  <a:pt x="2389886" y="2968244"/>
                  <a:pt x="2396808" y="2947480"/>
                  <a:pt x="2382964" y="2940558"/>
                </a:cubicBezTo>
                <a:cubicBezTo>
                  <a:pt x="2379472" y="2940558"/>
                  <a:pt x="2379472" y="2937066"/>
                  <a:pt x="2369058" y="2937066"/>
                </a:cubicBezTo>
                <a:cubicBezTo>
                  <a:pt x="2351786" y="2937066"/>
                  <a:pt x="2317115" y="2961323"/>
                  <a:pt x="2265172" y="2961323"/>
                </a:cubicBezTo>
                <a:cubicBezTo>
                  <a:pt x="2216658" y="2961323"/>
                  <a:pt x="2175129" y="2950909"/>
                  <a:pt x="2126615" y="2892044"/>
                </a:cubicBezTo>
                <a:cubicBezTo>
                  <a:pt x="2119694" y="2885123"/>
                  <a:pt x="2119694" y="2871280"/>
                  <a:pt x="2119694" y="2864358"/>
                </a:cubicBezTo>
                <a:cubicBezTo>
                  <a:pt x="2119694" y="2833180"/>
                  <a:pt x="2161286" y="2808923"/>
                  <a:pt x="2161286" y="2791587"/>
                </a:cubicBezTo>
                <a:cubicBezTo>
                  <a:pt x="2161286" y="2774315"/>
                  <a:pt x="2116264" y="2756980"/>
                  <a:pt x="2112772" y="2753487"/>
                </a:cubicBezTo>
                <a:cubicBezTo>
                  <a:pt x="2071243" y="2715387"/>
                  <a:pt x="2057337" y="2684209"/>
                  <a:pt x="2057337" y="2649601"/>
                </a:cubicBezTo>
                <a:lnTo>
                  <a:pt x="2057337" y="2632266"/>
                </a:lnTo>
                <a:cubicBezTo>
                  <a:pt x="2060829" y="2614994"/>
                  <a:pt x="2078164" y="2580323"/>
                  <a:pt x="2085086" y="2566480"/>
                </a:cubicBezTo>
                <a:cubicBezTo>
                  <a:pt x="2088515" y="2559558"/>
                  <a:pt x="2092008" y="2545715"/>
                  <a:pt x="2105851" y="2538794"/>
                </a:cubicBezTo>
                <a:cubicBezTo>
                  <a:pt x="2109343" y="2535301"/>
                  <a:pt x="2119694" y="2535301"/>
                  <a:pt x="2126615" y="2535301"/>
                </a:cubicBezTo>
                <a:cubicBezTo>
                  <a:pt x="2137029" y="2535301"/>
                  <a:pt x="2244408" y="2562987"/>
                  <a:pt x="2254758" y="2562987"/>
                </a:cubicBezTo>
                <a:cubicBezTo>
                  <a:pt x="2261743" y="2562987"/>
                  <a:pt x="2313686" y="2542223"/>
                  <a:pt x="2324037" y="2542223"/>
                </a:cubicBezTo>
                <a:cubicBezTo>
                  <a:pt x="2330958" y="2542223"/>
                  <a:pt x="2351786" y="2559558"/>
                  <a:pt x="2369058" y="2566480"/>
                </a:cubicBezTo>
                <a:cubicBezTo>
                  <a:pt x="2521458" y="2646172"/>
                  <a:pt x="2566480" y="2666937"/>
                  <a:pt x="2691194" y="2666937"/>
                </a:cubicBezTo>
                <a:cubicBezTo>
                  <a:pt x="2788158" y="2666937"/>
                  <a:pt x="2895537" y="2646172"/>
                  <a:pt x="2985580" y="2590737"/>
                </a:cubicBezTo>
                <a:lnTo>
                  <a:pt x="2985580" y="2587244"/>
                </a:lnTo>
                <a:cubicBezTo>
                  <a:pt x="2982151" y="2590737"/>
                  <a:pt x="2975229" y="2590737"/>
                  <a:pt x="2971737" y="2587244"/>
                </a:cubicBezTo>
                <a:cubicBezTo>
                  <a:pt x="2985580" y="2590737"/>
                  <a:pt x="3092958" y="2583815"/>
                  <a:pt x="3092958" y="2531872"/>
                </a:cubicBezTo>
                <a:cubicBezTo>
                  <a:pt x="3092958" y="2521458"/>
                  <a:pt x="3086037" y="2504123"/>
                  <a:pt x="3086037" y="2497201"/>
                </a:cubicBezTo>
                <a:cubicBezTo>
                  <a:pt x="3086037" y="2483358"/>
                  <a:pt x="3106801" y="2466023"/>
                  <a:pt x="3113722" y="2459101"/>
                </a:cubicBezTo>
                <a:cubicBezTo>
                  <a:pt x="3131058" y="2441766"/>
                  <a:pt x="3141472" y="2421001"/>
                  <a:pt x="3148394" y="2400237"/>
                </a:cubicBezTo>
                <a:lnTo>
                  <a:pt x="3148394" y="2334451"/>
                </a:lnTo>
                <a:cubicBezTo>
                  <a:pt x="3141472" y="2310194"/>
                  <a:pt x="3120644" y="2261680"/>
                  <a:pt x="3086037" y="2247837"/>
                </a:cubicBezTo>
                <a:cubicBezTo>
                  <a:pt x="3113722" y="2244344"/>
                  <a:pt x="3110294" y="2223580"/>
                  <a:pt x="3110294" y="2209737"/>
                </a:cubicBezTo>
                <a:cubicBezTo>
                  <a:pt x="3110294" y="2195894"/>
                  <a:pt x="3103372" y="2157794"/>
                  <a:pt x="3082544" y="2157794"/>
                </a:cubicBezTo>
                <a:cubicBezTo>
                  <a:pt x="3054858" y="2157794"/>
                  <a:pt x="3047937" y="2206244"/>
                  <a:pt x="3044444" y="2223580"/>
                </a:cubicBezTo>
                <a:lnTo>
                  <a:pt x="3051429" y="2230501"/>
                </a:lnTo>
                <a:cubicBezTo>
                  <a:pt x="3065272" y="2227072"/>
                  <a:pt x="3072194" y="2195894"/>
                  <a:pt x="3079115" y="2188972"/>
                </a:cubicBezTo>
                <a:cubicBezTo>
                  <a:pt x="3082544" y="2192401"/>
                  <a:pt x="3082544" y="2195894"/>
                  <a:pt x="3082544" y="2202815"/>
                </a:cubicBezTo>
                <a:cubicBezTo>
                  <a:pt x="3082544" y="2213229"/>
                  <a:pt x="3075622" y="2223580"/>
                  <a:pt x="3075622" y="2233994"/>
                </a:cubicBezTo>
                <a:cubicBezTo>
                  <a:pt x="3075622" y="2240915"/>
                  <a:pt x="3079115" y="2240915"/>
                  <a:pt x="3082544" y="2244344"/>
                </a:cubicBezTo>
                <a:cubicBezTo>
                  <a:pt x="3058351" y="2233994"/>
                  <a:pt x="3016758" y="2233994"/>
                  <a:pt x="3016758" y="2227072"/>
                </a:cubicBezTo>
                <a:cubicBezTo>
                  <a:pt x="3016758" y="2220151"/>
                  <a:pt x="2992501" y="2223580"/>
                  <a:pt x="2985580" y="2213229"/>
                </a:cubicBezTo>
                <a:lnTo>
                  <a:pt x="2985580" y="2192401"/>
                </a:lnTo>
                <a:cubicBezTo>
                  <a:pt x="2992501" y="2199323"/>
                  <a:pt x="3016758" y="2220151"/>
                  <a:pt x="3016758" y="2213229"/>
                </a:cubicBezTo>
                <a:cubicBezTo>
                  <a:pt x="3016758" y="2206244"/>
                  <a:pt x="3009837" y="2202815"/>
                  <a:pt x="3009837" y="2192401"/>
                </a:cubicBezTo>
                <a:cubicBezTo>
                  <a:pt x="3009837" y="2171637"/>
                  <a:pt x="3027172" y="2164715"/>
                  <a:pt x="3041015" y="2164715"/>
                </a:cubicBezTo>
                <a:cubicBezTo>
                  <a:pt x="3047937" y="2164715"/>
                  <a:pt x="3047937" y="2168144"/>
                  <a:pt x="3051429" y="2171637"/>
                </a:cubicBezTo>
                <a:cubicBezTo>
                  <a:pt x="3068701" y="2157794"/>
                  <a:pt x="3072194" y="2130044"/>
                  <a:pt x="3072194" y="2112772"/>
                </a:cubicBezTo>
                <a:cubicBezTo>
                  <a:pt x="3072194" y="2102358"/>
                  <a:pt x="3068701" y="2060829"/>
                  <a:pt x="3054858" y="2053908"/>
                </a:cubicBezTo>
                <a:cubicBezTo>
                  <a:pt x="3023680" y="2064258"/>
                  <a:pt x="3034094" y="2095437"/>
                  <a:pt x="3027172" y="2119694"/>
                </a:cubicBezTo>
                <a:lnTo>
                  <a:pt x="3034094" y="2126615"/>
                </a:lnTo>
                <a:cubicBezTo>
                  <a:pt x="3037522" y="2119694"/>
                  <a:pt x="3041015" y="2109280"/>
                  <a:pt x="3047937" y="2102358"/>
                </a:cubicBezTo>
                <a:lnTo>
                  <a:pt x="3047937" y="2147380"/>
                </a:lnTo>
                <a:cubicBezTo>
                  <a:pt x="3044444" y="2143951"/>
                  <a:pt x="3037522" y="2140458"/>
                  <a:pt x="3030601" y="2140458"/>
                </a:cubicBezTo>
                <a:cubicBezTo>
                  <a:pt x="3009837" y="2140458"/>
                  <a:pt x="2992501" y="2150872"/>
                  <a:pt x="2992501" y="2185480"/>
                </a:cubicBezTo>
                <a:cubicBezTo>
                  <a:pt x="2992501" y="2175129"/>
                  <a:pt x="2992501" y="2157794"/>
                  <a:pt x="2982151" y="2147380"/>
                </a:cubicBezTo>
                <a:cubicBezTo>
                  <a:pt x="2978658" y="2147380"/>
                  <a:pt x="2968308" y="2150872"/>
                  <a:pt x="2968308" y="2161223"/>
                </a:cubicBezTo>
                <a:cubicBezTo>
                  <a:pt x="2964815" y="2178558"/>
                  <a:pt x="2964815" y="2209737"/>
                  <a:pt x="2964815" y="2216658"/>
                </a:cubicBezTo>
                <a:cubicBezTo>
                  <a:pt x="2964815" y="2227072"/>
                  <a:pt x="2971737" y="2233994"/>
                  <a:pt x="2971737" y="2240915"/>
                </a:cubicBezTo>
                <a:cubicBezTo>
                  <a:pt x="2968308" y="2240915"/>
                  <a:pt x="2961322" y="2244344"/>
                  <a:pt x="2954401" y="2247837"/>
                </a:cubicBezTo>
                <a:cubicBezTo>
                  <a:pt x="2961322" y="2233994"/>
                  <a:pt x="2964815" y="2209737"/>
                  <a:pt x="2964815" y="2202815"/>
                </a:cubicBezTo>
                <a:cubicBezTo>
                  <a:pt x="2964815" y="2154301"/>
                  <a:pt x="2944051" y="2119694"/>
                  <a:pt x="2895537" y="2119694"/>
                </a:cubicBezTo>
                <a:cubicBezTo>
                  <a:pt x="2885122" y="2119694"/>
                  <a:pt x="2857437" y="2123123"/>
                  <a:pt x="2829751" y="2130044"/>
                </a:cubicBezTo>
                <a:cubicBezTo>
                  <a:pt x="2829751" y="2116201"/>
                  <a:pt x="2826258" y="2095437"/>
                  <a:pt x="2819337" y="2085023"/>
                </a:cubicBezTo>
                <a:cubicBezTo>
                  <a:pt x="2791651" y="2029651"/>
                  <a:pt x="2725801" y="2008823"/>
                  <a:pt x="2687701" y="2012315"/>
                </a:cubicBezTo>
                <a:cubicBezTo>
                  <a:pt x="2677351" y="1981137"/>
                  <a:pt x="2677351" y="1956880"/>
                  <a:pt x="2663508" y="1929193"/>
                </a:cubicBezTo>
                <a:cubicBezTo>
                  <a:pt x="2670429" y="1932623"/>
                  <a:pt x="2673858" y="1939608"/>
                  <a:pt x="2684272" y="1939608"/>
                </a:cubicBezTo>
                <a:cubicBezTo>
                  <a:pt x="2691194" y="1939608"/>
                  <a:pt x="2698115" y="1929193"/>
                  <a:pt x="2698115" y="1922272"/>
                </a:cubicBezTo>
                <a:cubicBezTo>
                  <a:pt x="2698115" y="1911858"/>
                  <a:pt x="2670429" y="1898015"/>
                  <a:pt x="2670429" y="1887601"/>
                </a:cubicBezTo>
                <a:cubicBezTo>
                  <a:pt x="2670429" y="1880680"/>
                  <a:pt x="2677351" y="1873758"/>
                  <a:pt x="2680780" y="1866837"/>
                </a:cubicBezTo>
                <a:cubicBezTo>
                  <a:pt x="2711958" y="1873758"/>
                  <a:pt x="2694686" y="1911858"/>
                  <a:pt x="2711958" y="1936115"/>
                </a:cubicBezTo>
                <a:lnTo>
                  <a:pt x="2722372" y="1936115"/>
                </a:lnTo>
                <a:cubicBezTo>
                  <a:pt x="2725801" y="1918780"/>
                  <a:pt x="2722372" y="1898015"/>
                  <a:pt x="2722372" y="1880680"/>
                </a:cubicBezTo>
                <a:cubicBezTo>
                  <a:pt x="2718880" y="1866837"/>
                  <a:pt x="2722372" y="1852993"/>
                  <a:pt x="2739708" y="1839151"/>
                </a:cubicBezTo>
                <a:cubicBezTo>
                  <a:pt x="2743137" y="1849501"/>
                  <a:pt x="2743137" y="1863408"/>
                  <a:pt x="2743137" y="1873758"/>
                </a:cubicBezTo>
                <a:cubicBezTo>
                  <a:pt x="2743137" y="1880680"/>
                  <a:pt x="2743137" y="1891093"/>
                  <a:pt x="2739708" y="1901508"/>
                </a:cubicBezTo>
                <a:cubicBezTo>
                  <a:pt x="2739708" y="1911858"/>
                  <a:pt x="2729294" y="1925701"/>
                  <a:pt x="2729294" y="1932623"/>
                </a:cubicBezTo>
                <a:cubicBezTo>
                  <a:pt x="2729294" y="1943037"/>
                  <a:pt x="2732786" y="1946529"/>
                  <a:pt x="2743137" y="1946529"/>
                </a:cubicBezTo>
                <a:cubicBezTo>
                  <a:pt x="2763901" y="1946529"/>
                  <a:pt x="2770886" y="1880680"/>
                  <a:pt x="2770886" y="1873758"/>
                </a:cubicBezTo>
                <a:cubicBezTo>
                  <a:pt x="2770886" y="1884172"/>
                  <a:pt x="2774315" y="1898015"/>
                  <a:pt x="2781237" y="1911858"/>
                </a:cubicBezTo>
                <a:lnTo>
                  <a:pt x="2795080" y="1911858"/>
                </a:lnTo>
                <a:lnTo>
                  <a:pt x="2795080" y="1887601"/>
                </a:lnTo>
                <a:cubicBezTo>
                  <a:pt x="2798572" y="1887601"/>
                  <a:pt x="2805494" y="1891093"/>
                  <a:pt x="2815908" y="1891093"/>
                </a:cubicBezTo>
                <a:cubicBezTo>
                  <a:pt x="2815908" y="1887601"/>
                  <a:pt x="2819337" y="1884172"/>
                  <a:pt x="2819337" y="1877251"/>
                </a:cubicBezTo>
                <a:cubicBezTo>
                  <a:pt x="2819337" y="1863408"/>
                  <a:pt x="2791651" y="1839151"/>
                  <a:pt x="2784729" y="1839151"/>
                </a:cubicBezTo>
                <a:cubicBezTo>
                  <a:pt x="2777808" y="1839151"/>
                  <a:pt x="2770886" y="1846072"/>
                  <a:pt x="2767394" y="1852993"/>
                </a:cubicBezTo>
                <a:cubicBezTo>
                  <a:pt x="2767394" y="1846072"/>
                  <a:pt x="2753551" y="1828737"/>
                  <a:pt x="2750058" y="1818386"/>
                </a:cubicBezTo>
                <a:cubicBezTo>
                  <a:pt x="2743137" y="1801051"/>
                  <a:pt x="2746629" y="1780286"/>
                  <a:pt x="2739708" y="1766380"/>
                </a:cubicBezTo>
                <a:cubicBezTo>
                  <a:pt x="2729294" y="1735201"/>
                  <a:pt x="2691194" y="1738693"/>
                  <a:pt x="2677351" y="1735201"/>
                </a:cubicBezTo>
                <a:lnTo>
                  <a:pt x="2680780" y="1735201"/>
                </a:lnTo>
                <a:cubicBezTo>
                  <a:pt x="2677351" y="1731772"/>
                  <a:pt x="2670429" y="1735201"/>
                  <a:pt x="2663508" y="1735201"/>
                </a:cubicBezTo>
                <a:lnTo>
                  <a:pt x="2663508" y="1700593"/>
                </a:lnTo>
                <a:cubicBezTo>
                  <a:pt x="2666937" y="1693672"/>
                  <a:pt x="2670429" y="1690180"/>
                  <a:pt x="2680780" y="1690180"/>
                </a:cubicBezTo>
                <a:cubicBezTo>
                  <a:pt x="2687701" y="1690180"/>
                  <a:pt x="2694686" y="1700593"/>
                  <a:pt x="2705037" y="1711008"/>
                </a:cubicBezTo>
                <a:cubicBezTo>
                  <a:pt x="2711958" y="1707515"/>
                  <a:pt x="2715451" y="1704086"/>
                  <a:pt x="2715451" y="1693672"/>
                </a:cubicBezTo>
                <a:cubicBezTo>
                  <a:pt x="2715451" y="1672908"/>
                  <a:pt x="2687701" y="1665986"/>
                  <a:pt x="2680780" y="1665986"/>
                </a:cubicBezTo>
                <a:cubicBezTo>
                  <a:pt x="2656586" y="1665986"/>
                  <a:pt x="2642680" y="1686751"/>
                  <a:pt x="2642680" y="1704086"/>
                </a:cubicBezTo>
                <a:cubicBezTo>
                  <a:pt x="2642680" y="1714437"/>
                  <a:pt x="2646172" y="1745615"/>
                  <a:pt x="2666937" y="1745615"/>
                </a:cubicBezTo>
                <a:cubicBezTo>
                  <a:pt x="2663508" y="1756029"/>
                  <a:pt x="2660015" y="1766380"/>
                  <a:pt x="2660015" y="1776793"/>
                </a:cubicBezTo>
                <a:cubicBezTo>
                  <a:pt x="2660015" y="1797558"/>
                  <a:pt x="2666937" y="1821815"/>
                  <a:pt x="2691194" y="1821815"/>
                </a:cubicBezTo>
                <a:cubicBezTo>
                  <a:pt x="2708529" y="1821815"/>
                  <a:pt x="2711958" y="1807972"/>
                  <a:pt x="2711958" y="1804480"/>
                </a:cubicBezTo>
                <a:cubicBezTo>
                  <a:pt x="2711958" y="1790637"/>
                  <a:pt x="2698115" y="1790637"/>
                  <a:pt x="2687701" y="1783715"/>
                </a:cubicBezTo>
                <a:lnTo>
                  <a:pt x="2687701" y="1762951"/>
                </a:lnTo>
                <a:lnTo>
                  <a:pt x="2698115" y="1762951"/>
                </a:lnTo>
                <a:cubicBezTo>
                  <a:pt x="2722372" y="1762951"/>
                  <a:pt x="2725801" y="1797558"/>
                  <a:pt x="2739708" y="1814893"/>
                </a:cubicBezTo>
                <a:cubicBezTo>
                  <a:pt x="2718880" y="1811401"/>
                  <a:pt x="2701608" y="1842580"/>
                  <a:pt x="2701608" y="1856486"/>
                </a:cubicBezTo>
                <a:cubicBezTo>
                  <a:pt x="2694686" y="1849501"/>
                  <a:pt x="2687701" y="1846072"/>
                  <a:pt x="2680780" y="1846072"/>
                </a:cubicBezTo>
                <a:cubicBezTo>
                  <a:pt x="2653094" y="1846072"/>
                  <a:pt x="2642680" y="1891093"/>
                  <a:pt x="2646172" y="1908429"/>
                </a:cubicBezTo>
                <a:cubicBezTo>
                  <a:pt x="2573464" y="1863408"/>
                  <a:pt x="2597658" y="1884172"/>
                  <a:pt x="2542286" y="1884172"/>
                </a:cubicBezTo>
                <a:lnTo>
                  <a:pt x="2528380" y="1884172"/>
                </a:lnTo>
                <a:cubicBezTo>
                  <a:pt x="2559558" y="1856486"/>
                  <a:pt x="2531872" y="1821815"/>
                  <a:pt x="2566480" y="1794129"/>
                </a:cubicBezTo>
                <a:cubicBezTo>
                  <a:pt x="2563051" y="1790637"/>
                  <a:pt x="2559558" y="1787208"/>
                  <a:pt x="2552637" y="1787208"/>
                </a:cubicBezTo>
                <a:cubicBezTo>
                  <a:pt x="2542286" y="1787208"/>
                  <a:pt x="2542286" y="1790637"/>
                  <a:pt x="2538794" y="1797558"/>
                </a:cubicBezTo>
                <a:cubicBezTo>
                  <a:pt x="2538794" y="1762951"/>
                  <a:pt x="2542286" y="1724851"/>
                  <a:pt x="2566480" y="1693672"/>
                </a:cubicBezTo>
                <a:cubicBezTo>
                  <a:pt x="2583815" y="1669415"/>
                  <a:pt x="2642680" y="1641729"/>
                  <a:pt x="2649601" y="1610551"/>
                </a:cubicBezTo>
                <a:cubicBezTo>
                  <a:pt x="2656586" y="1645158"/>
                  <a:pt x="2750058" y="1648651"/>
                  <a:pt x="2750058" y="1679829"/>
                </a:cubicBezTo>
                <a:cubicBezTo>
                  <a:pt x="2750058" y="1690180"/>
                  <a:pt x="2743137" y="1697101"/>
                  <a:pt x="2743137" y="1707515"/>
                </a:cubicBezTo>
                <a:cubicBezTo>
                  <a:pt x="2743137" y="1724851"/>
                  <a:pt x="2750058" y="1790637"/>
                  <a:pt x="2781237" y="1790637"/>
                </a:cubicBezTo>
                <a:cubicBezTo>
                  <a:pt x="2805494" y="1790637"/>
                  <a:pt x="2805494" y="1742186"/>
                  <a:pt x="2805494" y="1742186"/>
                </a:cubicBezTo>
                <a:cubicBezTo>
                  <a:pt x="2805494" y="1728280"/>
                  <a:pt x="2795080" y="1679829"/>
                  <a:pt x="2788158" y="1676337"/>
                </a:cubicBezTo>
                <a:cubicBezTo>
                  <a:pt x="2781237" y="1672908"/>
                  <a:pt x="2770886" y="1672908"/>
                  <a:pt x="2760472" y="1672908"/>
                </a:cubicBezTo>
                <a:cubicBezTo>
                  <a:pt x="2760472" y="1669415"/>
                  <a:pt x="2763901" y="1669415"/>
                  <a:pt x="2767394" y="1665986"/>
                </a:cubicBezTo>
                <a:cubicBezTo>
                  <a:pt x="2756980" y="1655572"/>
                  <a:pt x="2756980" y="1652080"/>
                  <a:pt x="2756980" y="1648651"/>
                </a:cubicBezTo>
                <a:cubicBezTo>
                  <a:pt x="2756980" y="1593215"/>
                  <a:pt x="2833180" y="1551686"/>
                  <a:pt x="2860929" y="1551686"/>
                </a:cubicBezTo>
                <a:cubicBezTo>
                  <a:pt x="2881694" y="1551686"/>
                  <a:pt x="2895537" y="1568958"/>
                  <a:pt x="2902458" y="1568958"/>
                </a:cubicBezTo>
                <a:cubicBezTo>
                  <a:pt x="2912872" y="1568958"/>
                  <a:pt x="2926715" y="1551686"/>
                  <a:pt x="2940558" y="1548193"/>
                </a:cubicBezTo>
                <a:cubicBezTo>
                  <a:pt x="2950972" y="1541272"/>
                  <a:pt x="2971737" y="1541272"/>
                  <a:pt x="2982151" y="1541272"/>
                </a:cubicBezTo>
                <a:cubicBezTo>
                  <a:pt x="2989072" y="1541272"/>
                  <a:pt x="3016758" y="1541272"/>
                  <a:pt x="3016758" y="1558608"/>
                </a:cubicBezTo>
                <a:close/>
                <a:moveTo>
                  <a:pt x="2635758" y="1600137"/>
                </a:moveTo>
                <a:cubicBezTo>
                  <a:pt x="2635758" y="1631315"/>
                  <a:pt x="2566480" y="1662493"/>
                  <a:pt x="2563051" y="1665986"/>
                </a:cubicBezTo>
                <a:cubicBezTo>
                  <a:pt x="2538794" y="1679829"/>
                  <a:pt x="2504186" y="1752537"/>
                  <a:pt x="2504186" y="1780286"/>
                </a:cubicBezTo>
                <a:lnTo>
                  <a:pt x="2504186" y="1859915"/>
                </a:lnTo>
                <a:cubicBezTo>
                  <a:pt x="2490280" y="1908429"/>
                  <a:pt x="2400237" y="1894523"/>
                  <a:pt x="2400237" y="1956880"/>
                </a:cubicBezTo>
                <a:cubicBezTo>
                  <a:pt x="2400237" y="2026158"/>
                  <a:pt x="2445258" y="2026158"/>
                  <a:pt x="2445258" y="2074672"/>
                </a:cubicBezTo>
                <a:cubicBezTo>
                  <a:pt x="2445258" y="2098929"/>
                  <a:pt x="2438337" y="2116201"/>
                  <a:pt x="2410651" y="2143951"/>
                </a:cubicBezTo>
                <a:cubicBezTo>
                  <a:pt x="2452180" y="2147380"/>
                  <a:pt x="2469515" y="2098929"/>
                  <a:pt x="2469515" y="2074672"/>
                </a:cubicBezTo>
                <a:cubicBezTo>
                  <a:pt x="2469515" y="2026158"/>
                  <a:pt x="2424494" y="2015808"/>
                  <a:pt x="2424494" y="1963801"/>
                </a:cubicBezTo>
                <a:cubicBezTo>
                  <a:pt x="2424494" y="1953451"/>
                  <a:pt x="2421064" y="1949958"/>
                  <a:pt x="2427986" y="1946529"/>
                </a:cubicBezTo>
                <a:cubicBezTo>
                  <a:pt x="2452180" y="1929193"/>
                  <a:pt x="2483358" y="1915351"/>
                  <a:pt x="2514537" y="1904937"/>
                </a:cubicBezTo>
                <a:cubicBezTo>
                  <a:pt x="2524951" y="1901508"/>
                  <a:pt x="2545715" y="1901508"/>
                  <a:pt x="2552637" y="1901508"/>
                </a:cubicBezTo>
                <a:cubicBezTo>
                  <a:pt x="2580386" y="1901508"/>
                  <a:pt x="2608072" y="1908429"/>
                  <a:pt x="2625408" y="1925701"/>
                </a:cubicBezTo>
                <a:cubicBezTo>
                  <a:pt x="2666937" y="1960372"/>
                  <a:pt x="2621915" y="2012315"/>
                  <a:pt x="2680780" y="2040001"/>
                </a:cubicBezTo>
                <a:cubicBezTo>
                  <a:pt x="2694686" y="2046923"/>
                  <a:pt x="2718880" y="2043493"/>
                  <a:pt x="2739708" y="2046923"/>
                </a:cubicBezTo>
                <a:cubicBezTo>
                  <a:pt x="2756980" y="2050415"/>
                  <a:pt x="2788158" y="2074672"/>
                  <a:pt x="2798572" y="2098929"/>
                </a:cubicBezTo>
                <a:cubicBezTo>
                  <a:pt x="2808922" y="2116201"/>
                  <a:pt x="2795080" y="2154301"/>
                  <a:pt x="2829751" y="2154301"/>
                </a:cubicBezTo>
                <a:cubicBezTo>
                  <a:pt x="2840101" y="2154301"/>
                  <a:pt x="2881694" y="2143951"/>
                  <a:pt x="2888615" y="2143951"/>
                </a:cubicBezTo>
                <a:cubicBezTo>
                  <a:pt x="2930208" y="2143951"/>
                  <a:pt x="2940558" y="2168144"/>
                  <a:pt x="2940558" y="2199323"/>
                </a:cubicBezTo>
                <a:cubicBezTo>
                  <a:pt x="2940558" y="2233994"/>
                  <a:pt x="2895537" y="2279015"/>
                  <a:pt x="2878201" y="2296351"/>
                </a:cubicBezTo>
                <a:cubicBezTo>
                  <a:pt x="2881694" y="2299780"/>
                  <a:pt x="2878201" y="2299780"/>
                  <a:pt x="2885122" y="2299780"/>
                </a:cubicBezTo>
                <a:cubicBezTo>
                  <a:pt x="2926715" y="2299780"/>
                  <a:pt x="2933637" y="2247837"/>
                  <a:pt x="3013329" y="2247837"/>
                </a:cubicBezTo>
                <a:cubicBezTo>
                  <a:pt x="3092958" y="2247837"/>
                  <a:pt x="3120644" y="2317115"/>
                  <a:pt x="3120644" y="2365566"/>
                </a:cubicBezTo>
                <a:cubicBezTo>
                  <a:pt x="3120644" y="2452180"/>
                  <a:pt x="3054858" y="2441766"/>
                  <a:pt x="3054858" y="2493772"/>
                </a:cubicBezTo>
                <a:cubicBezTo>
                  <a:pt x="3054858" y="2504123"/>
                  <a:pt x="3065272" y="2521458"/>
                  <a:pt x="3065272" y="2528380"/>
                </a:cubicBezTo>
                <a:cubicBezTo>
                  <a:pt x="3065272" y="2549144"/>
                  <a:pt x="2985580" y="2566480"/>
                  <a:pt x="2978658" y="2569972"/>
                </a:cubicBezTo>
                <a:cubicBezTo>
                  <a:pt x="2982151" y="2524887"/>
                  <a:pt x="2916301" y="2493772"/>
                  <a:pt x="2888615" y="2500694"/>
                </a:cubicBezTo>
                <a:cubicBezTo>
                  <a:pt x="2919794" y="2455672"/>
                  <a:pt x="2822829" y="2369058"/>
                  <a:pt x="2781237" y="2389823"/>
                </a:cubicBezTo>
                <a:cubicBezTo>
                  <a:pt x="2781237" y="2382901"/>
                  <a:pt x="2784729" y="2375980"/>
                  <a:pt x="2784729" y="2365566"/>
                </a:cubicBezTo>
                <a:cubicBezTo>
                  <a:pt x="2784729" y="2282444"/>
                  <a:pt x="2625408" y="2282444"/>
                  <a:pt x="2614994" y="2279015"/>
                </a:cubicBezTo>
                <a:cubicBezTo>
                  <a:pt x="2632329" y="2202815"/>
                  <a:pt x="2535364" y="2157794"/>
                  <a:pt x="2483358" y="2157794"/>
                </a:cubicBezTo>
                <a:cubicBezTo>
                  <a:pt x="2473008" y="2157794"/>
                  <a:pt x="2424494" y="2168144"/>
                  <a:pt x="2417572" y="2168144"/>
                </a:cubicBezTo>
                <a:cubicBezTo>
                  <a:pt x="2407158" y="2168144"/>
                  <a:pt x="2386394" y="2140458"/>
                  <a:pt x="2369058" y="2126615"/>
                </a:cubicBezTo>
                <a:cubicBezTo>
                  <a:pt x="2348294" y="2109280"/>
                  <a:pt x="2324037" y="2116201"/>
                  <a:pt x="2306764" y="2109280"/>
                </a:cubicBezTo>
                <a:cubicBezTo>
                  <a:pt x="2296351" y="2109280"/>
                  <a:pt x="2272094" y="2064258"/>
                  <a:pt x="2272094" y="2050415"/>
                </a:cubicBezTo>
                <a:lnTo>
                  <a:pt x="2272094" y="1960372"/>
                </a:lnTo>
                <a:cubicBezTo>
                  <a:pt x="2299843" y="1974215"/>
                  <a:pt x="2337943" y="1960372"/>
                  <a:pt x="2372551" y="1960372"/>
                </a:cubicBezTo>
                <a:cubicBezTo>
                  <a:pt x="2341372" y="1956880"/>
                  <a:pt x="2306764" y="1953451"/>
                  <a:pt x="2272094" y="1949958"/>
                </a:cubicBezTo>
                <a:cubicBezTo>
                  <a:pt x="2272094" y="1915351"/>
                  <a:pt x="2275586" y="1908429"/>
                  <a:pt x="2275586" y="1901508"/>
                </a:cubicBezTo>
                <a:cubicBezTo>
                  <a:pt x="2282508" y="1904937"/>
                  <a:pt x="2289429" y="1911858"/>
                  <a:pt x="2299843" y="1911858"/>
                </a:cubicBezTo>
                <a:cubicBezTo>
                  <a:pt x="2292858" y="1904937"/>
                  <a:pt x="2275586" y="1901508"/>
                  <a:pt x="2275586" y="1891093"/>
                </a:cubicBezTo>
                <a:cubicBezTo>
                  <a:pt x="2275586" y="1884172"/>
                  <a:pt x="2282508" y="1859915"/>
                  <a:pt x="2285937" y="1842580"/>
                </a:cubicBezTo>
                <a:cubicBezTo>
                  <a:pt x="2317115" y="1721358"/>
                  <a:pt x="2486851" y="1617472"/>
                  <a:pt x="2583815" y="1565529"/>
                </a:cubicBezTo>
                <a:cubicBezTo>
                  <a:pt x="2594229" y="1558608"/>
                  <a:pt x="2604580" y="1548193"/>
                  <a:pt x="2608072" y="1537780"/>
                </a:cubicBezTo>
                <a:cubicBezTo>
                  <a:pt x="2614994" y="1558608"/>
                  <a:pt x="2635758" y="1593215"/>
                  <a:pt x="2635758" y="1600137"/>
                </a:cubicBezTo>
                <a:close/>
                <a:moveTo>
                  <a:pt x="4900930" y="1787208"/>
                </a:moveTo>
                <a:cubicBezTo>
                  <a:pt x="4914774" y="1690180"/>
                  <a:pt x="4945951" y="1579372"/>
                  <a:pt x="5015230" y="1534351"/>
                </a:cubicBezTo>
                <a:cubicBezTo>
                  <a:pt x="4935537" y="1610551"/>
                  <a:pt x="4928616" y="1707515"/>
                  <a:pt x="4900930" y="1787208"/>
                </a:cubicBezTo>
                <a:close/>
                <a:moveTo>
                  <a:pt x="4630801" y="1537780"/>
                </a:moveTo>
                <a:cubicBezTo>
                  <a:pt x="4641151" y="1541272"/>
                  <a:pt x="4703509" y="1575880"/>
                  <a:pt x="4703509" y="1596708"/>
                </a:cubicBezTo>
                <a:cubicBezTo>
                  <a:pt x="4703509" y="1610551"/>
                  <a:pt x="4658487" y="1693672"/>
                  <a:pt x="4658487" y="1752537"/>
                </a:cubicBezTo>
                <a:cubicBezTo>
                  <a:pt x="4658487" y="1773301"/>
                  <a:pt x="4668901" y="1814893"/>
                  <a:pt x="4679251" y="1839151"/>
                </a:cubicBezTo>
                <a:cubicBezTo>
                  <a:pt x="4682744" y="1849501"/>
                  <a:pt x="4696587" y="1859915"/>
                  <a:pt x="4703509" y="1873758"/>
                </a:cubicBezTo>
                <a:cubicBezTo>
                  <a:pt x="4707001" y="1880680"/>
                  <a:pt x="4707001" y="1898015"/>
                  <a:pt x="4710430" y="1908429"/>
                </a:cubicBezTo>
                <a:cubicBezTo>
                  <a:pt x="4720844" y="1929193"/>
                  <a:pt x="4734687" y="1956880"/>
                  <a:pt x="4741609" y="1984629"/>
                </a:cubicBezTo>
                <a:cubicBezTo>
                  <a:pt x="4748530" y="2008823"/>
                  <a:pt x="4755451" y="2053908"/>
                  <a:pt x="4765866" y="2081593"/>
                </a:cubicBezTo>
                <a:cubicBezTo>
                  <a:pt x="4769295" y="2071180"/>
                  <a:pt x="4772787" y="2057337"/>
                  <a:pt x="4772787" y="2050415"/>
                </a:cubicBezTo>
                <a:cubicBezTo>
                  <a:pt x="4772787" y="1994980"/>
                  <a:pt x="4717351" y="1904937"/>
                  <a:pt x="4717351" y="1870329"/>
                </a:cubicBezTo>
                <a:cubicBezTo>
                  <a:pt x="4717351" y="1863408"/>
                  <a:pt x="4720844" y="1846072"/>
                  <a:pt x="4720844" y="1835658"/>
                </a:cubicBezTo>
                <a:cubicBezTo>
                  <a:pt x="4724274" y="1828737"/>
                  <a:pt x="4724274" y="1814893"/>
                  <a:pt x="4727766" y="1811401"/>
                </a:cubicBezTo>
                <a:cubicBezTo>
                  <a:pt x="4734687" y="1797558"/>
                  <a:pt x="4790123" y="1776793"/>
                  <a:pt x="4797044" y="1776793"/>
                </a:cubicBezTo>
                <a:cubicBezTo>
                  <a:pt x="4803966" y="1776793"/>
                  <a:pt x="4810887" y="1787208"/>
                  <a:pt x="4824730" y="1794129"/>
                </a:cubicBezTo>
                <a:cubicBezTo>
                  <a:pt x="4831651" y="1797558"/>
                  <a:pt x="4848987" y="1797558"/>
                  <a:pt x="4862830" y="1804480"/>
                </a:cubicBezTo>
                <a:cubicBezTo>
                  <a:pt x="4880166" y="1814893"/>
                  <a:pt x="4887087" y="1846072"/>
                  <a:pt x="4897437" y="1856486"/>
                </a:cubicBezTo>
                <a:cubicBezTo>
                  <a:pt x="4904423" y="1859915"/>
                  <a:pt x="4914774" y="1856486"/>
                  <a:pt x="4925187" y="1856486"/>
                </a:cubicBezTo>
                <a:cubicBezTo>
                  <a:pt x="4928616" y="1859915"/>
                  <a:pt x="4932109" y="1863408"/>
                  <a:pt x="4935537" y="1873758"/>
                </a:cubicBezTo>
                <a:cubicBezTo>
                  <a:pt x="4935537" y="1891093"/>
                  <a:pt x="4935537" y="1911858"/>
                  <a:pt x="4942523" y="1932623"/>
                </a:cubicBezTo>
                <a:cubicBezTo>
                  <a:pt x="4942523" y="1939608"/>
                  <a:pt x="4952874" y="1946529"/>
                  <a:pt x="4952874" y="1953451"/>
                </a:cubicBezTo>
                <a:cubicBezTo>
                  <a:pt x="4952874" y="1963801"/>
                  <a:pt x="4928616" y="1984629"/>
                  <a:pt x="4921695" y="2001901"/>
                </a:cubicBezTo>
                <a:cubicBezTo>
                  <a:pt x="4887087" y="2064258"/>
                  <a:pt x="4873244" y="2133537"/>
                  <a:pt x="4873244" y="2199323"/>
                </a:cubicBezTo>
                <a:cubicBezTo>
                  <a:pt x="4869751" y="2171637"/>
                  <a:pt x="4869751" y="2133537"/>
                  <a:pt x="4831651" y="2109280"/>
                </a:cubicBezTo>
                <a:cubicBezTo>
                  <a:pt x="4810887" y="2095437"/>
                  <a:pt x="4786630" y="2105851"/>
                  <a:pt x="4769295" y="2095437"/>
                </a:cubicBezTo>
                <a:cubicBezTo>
                  <a:pt x="4745101" y="2085023"/>
                  <a:pt x="4731195" y="2057337"/>
                  <a:pt x="4713923" y="2040001"/>
                </a:cubicBezTo>
                <a:cubicBezTo>
                  <a:pt x="4679251" y="1991551"/>
                  <a:pt x="4672330" y="1949958"/>
                  <a:pt x="4654995" y="1904937"/>
                </a:cubicBezTo>
                <a:cubicBezTo>
                  <a:pt x="4654995" y="1904937"/>
                  <a:pt x="4651566" y="1901508"/>
                  <a:pt x="4651566" y="1911858"/>
                </a:cubicBezTo>
                <a:cubicBezTo>
                  <a:pt x="4651566" y="1953451"/>
                  <a:pt x="4689666" y="2019237"/>
                  <a:pt x="4713923" y="2057337"/>
                </a:cubicBezTo>
                <a:cubicBezTo>
                  <a:pt x="4703509" y="2057337"/>
                  <a:pt x="4686174" y="2067751"/>
                  <a:pt x="4679251" y="2067751"/>
                </a:cubicBezTo>
                <a:cubicBezTo>
                  <a:pt x="4658487" y="2067751"/>
                  <a:pt x="4634230" y="1994980"/>
                  <a:pt x="4627309" y="1977708"/>
                </a:cubicBezTo>
                <a:cubicBezTo>
                  <a:pt x="4603051" y="1904937"/>
                  <a:pt x="4596130" y="1825308"/>
                  <a:pt x="4592701" y="1752537"/>
                </a:cubicBezTo>
                <a:cubicBezTo>
                  <a:pt x="4589209" y="1776793"/>
                  <a:pt x="4585716" y="1814893"/>
                  <a:pt x="4585716" y="1825308"/>
                </a:cubicBezTo>
                <a:cubicBezTo>
                  <a:pt x="4585716" y="1901508"/>
                  <a:pt x="4603051" y="1998472"/>
                  <a:pt x="4665409" y="2074672"/>
                </a:cubicBezTo>
                <a:lnTo>
                  <a:pt x="4665409" y="2085023"/>
                </a:lnTo>
                <a:cubicBezTo>
                  <a:pt x="4564951" y="2057337"/>
                  <a:pt x="4568444" y="1960372"/>
                  <a:pt x="4547680" y="1901508"/>
                </a:cubicBezTo>
                <a:cubicBezTo>
                  <a:pt x="4544187" y="1904937"/>
                  <a:pt x="4544187" y="1908429"/>
                  <a:pt x="4544187" y="1915351"/>
                </a:cubicBezTo>
                <a:cubicBezTo>
                  <a:pt x="4544187" y="1956880"/>
                  <a:pt x="4564951" y="2012315"/>
                  <a:pt x="4582287" y="2043493"/>
                </a:cubicBezTo>
                <a:cubicBezTo>
                  <a:pt x="4592701" y="2060829"/>
                  <a:pt x="4658487" y="2091944"/>
                  <a:pt x="4658487" y="2095437"/>
                </a:cubicBezTo>
                <a:cubicBezTo>
                  <a:pt x="4658487" y="2147380"/>
                  <a:pt x="4620387" y="2109280"/>
                  <a:pt x="4606544" y="2175129"/>
                </a:cubicBezTo>
                <a:cubicBezTo>
                  <a:pt x="4575366" y="2161223"/>
                  <a:pt x="4568444" y="2130044"/>
                  <a:pt x="4554601" y="2112772"/>
                </a:cubicBezTo>
                <a:cubicBezTo>
                  <a:pt x="4537266" y="2085023"/>
                  <a:pt x="4478401" y="2064258"/>
                  <a:pt x="4471480" y="2026158"/>
                </a:cubicBezTo>
                <a:cubicBezTo>
                  <a:pt x="4464495" y="1994980"/>
                  <a:pt x="4447223" y="1960372"/>
                  <a:pt x="4412551" y="1932623"/>
                </a:cubicBezTo>
                <a:cubicBezTo>
                  <a:pt x="4395280" y="1918780"/>
                  <a:pt x="4371023" y="1915351"/>
                  <a:pt x="4357180" y="1908429"/>
                </a:cubicBezTo>
                <a:cubicBezTo>
                  <a:pt x="4332923" y="1898015"/>
                  <a:pt x="4315587" y="1873758"/>
                  <a:pt x="4315587" y="1859915"/>
                </a:cubicBezTo>
                <a:cubicBezTo>
                  <a:pt x="4315587" y="1852993"/>
                  <a:pt x="4336351" y="1842580"/>
                  <a:pt x="4336351" y="1835658"/>
                </a:cubicBezTo>
                <a:cubicBezTo>
                  <a:pt x="4336351" y="1825308"/>
                  <a:pt x="4329430" y="1811401"/>
                  <a:pt x="4329430" y="1804480"/>
                </a:cubicBezTo>
                <a:cubicBezTo>
                  <a:pt x="4329430" y="1780286"/>
                  <a:pt x="4332923" y="1759458"/>
                  <a:pt x="4364101" y="1759458"/>
                </a:cubicBezTo>
                <a:cubicBezTo>
                  <a:pt x="4374451" y="1759458"/>
                  <a:pt x="4398709" y="1769872"/>
                  <a:pt x="4419474" y="1780286"/>
                </a:cubicBezTo>
                <a:cubicBezTo>
                  <a:pt x="4419474" y="1780286"/>
                  <a:pt x="4422966" y="1780286"/>
                  <a:pt x="4422966" y="1773301"/>
                </a:cubicBezTo>
                <a:cubicBezTo>
                  <a:pt x="4422966" y="1766380"/>
                  <a:pt x="4391787" y="1728280"/>
                  <a:pt x="4391787" y="1711008"/>
                </a:cubicBezTo>
                <a:cubicBezTo>
                  <a:pt x="4391787" y="1686751"/>
                  <a:pt x="4422966" y="1693672"/>
                  <a:pt x="4429887" y="1686751"/>
                </a:cubicBezTo>
                <a:cubicBezTo>
                  <a:pt x="4433380" y="1676337"/>
                  <a:pt x="4429887" y="1662493"/>
                  <a:pt x="4429887" y="1648651"/>
                </a:cubicBezTo>
                <a:cubicBezTo>
                  <a:pt x="4433380" y="1627886"/>
                  <a:pt x="4447223" y="1607058"/>
                  <a:pt x="4464495" y="1607058"/>
                </a:cubicBezTo>
                <a:cubicBezTo>
                  <a:pt x="4471480" y="1607058"/>
                  <a:pt x="4492244" y="1613980"/>
                  <a:pt x="4502595" y="1613980"/>
                </a:cubicBezTo>
                <a:cubicBezTo>
                  <a:pt x="4523423" y="1613980"/>
                  <a:pt x="4530344" y="1579372"/>
                  <a:pt x="4530344" y="1572451"/>
                </a:cubicBezTo>
                <a:cubicBezTo>
                  <a:pt x="4530344" y="1565529"/>
                  <a:pt x="4558030" y="1537780"/>
                  <a:pt x="4568444" y="1534351"/>
                </a:cubicBezTo>
                <a:lnTo>
                  <a:pt x="4592701" y="1534351"/>
                </a:lnTo>
                <a:cubicBezTo>
                  <a:pt x="4599623" y="1534351"/>
                  <a:pt x="4616895" y="1530858"/>
                  <a:pt x="4630801" y="1537780"/>
                </a:cubicBezTo>
                <a:close/>
                <a:moveTo>
                  <a:pt x="4810887" y="1565529"/>
                </a:moveTo>
                <a:cubicBezTo>
                  <a:pt x="4821237" y="1558608"/>
                  <a:pt x="4838574" y="1548193"/>
                  <a:pt x="4848987" y="1548193"/>
                </a:cubicBezTo>
                <a:cubicBezTo>
                  <a:pt x="4866323" y="1548193"/>
                  <a:pt x="4869751" y="1565529"/>
                  <a:pt x="4869751" y="1572451"/>
                </a:cubicBezTo>
                <a:cubicBezTo>
                  <a:pt x="4869751" y="1579372"/>
                  <a:pt x="4855909" y="1596708"/>
                  <a:pt x="4855909" y="1607058"/>
                </a:cubicBezTo>
                <a:cubicBezTo>
                  <a:pt x="4855909" y="1613980"/>
                  <a:pt x="4862830" y="1624393"/>
                  <a:pt x="4862830" y="1634808"/>
                </a:cubicBezTo>
                <a:cubicBezTo>
                  <a:pt x="4862830" y="1662493"/>
                  <a:pt x="4824730" y="1728280"/>
                  <a:pt x="4800474" y="1749108"/>
                </a:cubicBezTo>
                <a:cubicBezTo>
                  <a:pt x="4783201" y="1762951"/>
                  <a:pt x="4758944" y="1766380"/>
                  <a:pt x="4745101" y="1773301"/>
                </a:cubicBezTo>
                <a:cubicBezTo>
                  <a:pt x="4696587" y="1794129"/>
                  <a:pt x="4707001" y="1832229"/>
                  <a:pt x="4707001" y="1863408"/>
                </a:cubicBezTo>
                <a:cubicBezTo>
                  <a:pt x="4693095" y="1842580"/>
                  <a:pt x="4672330" y="1780286"/>
                  <a:pt x="4672330" y="1752537"/>
                </a:cubicBezTo>
                <a:cubicBezTo>
                  <a:pt x="4672330" y="1683258"/>
                  <a:pt x="4717351" y="1620965"/>
                  <a:pt x="4734687" y="1565529"/>
                </a:cubicBezTo>
                <a:cubicBezTo>
                  <a:pt x="4724274" y="1534351"/>
                  <a:pt x="4758944" y="1523937"/>
                  <a:pt x="4769295" y="1523937"/>
                </a:cubicBezTo>
                <a:cubicBezTo>
                  <a:pt x="4786630" y="1523937"/>
                  <a:pt x="4803966" y="1544765"/>
                  <a:pt x="4810887" y="1565529"/>
                </a:cubicBezTo>
                <a:close/>
                <a:moveTo>
                  <a:pt x="3342322" y="1530858"/>
                </a:moveTo>
                <a:cubicBezTo>
                  <a:pt x="3342322" y="1593215"/>
                  <a:pt x="3297301" y="1731772"/>
                  <a:pt x="3279965" y="1776793"/>
                </a:cubicBezTo>
                <a:cubicBezTo>
                  <a:pt x="3283458" y="1762951"/>
                  <a:pt x="3283458" y="1745615"/>
                  <a:pt x="3283458" y="1731772"/>
                </a:cubicBezTo>
                <a:cubicBezTo>
                  <a:pt x="3300794" y="1659065"/>
                  <a:pt x="3321558" y="1582865"/>
                  <a:pt x="3338894" y="1513586"/>
                </a:cubicBezTo>
                <a:cubicBezTo>
                  <a:pt x="3342322" y="1520508"/>
                  <a:pt x="3342322" y="1523937"/>
                  <a:pt x="3342322" y="1530858"/>
                </a:cubicBezTo>
                <a:close/>
                <a:moveTo>
                  <a:pt x="5098351" y="1492758"/>
                </a:moveTo>
                <a:cubicBezTo>
                  <a:pt x="5126037" y="1496251"/>
                  <a:pt x="5132959" y="1534351"/>
                  <a:pt x="5160709" y="1534351"/>
                </a:cubicBezTo>
                <a:cubicBezTo>
                  <a:pt x="5167630" y="1534351"/>
                  <a:pt x="5184966" y="1523937"/>
                  <a:pt x="5191887" y="1523937"/>
                </a:cubicBezTo>
                <a:cubicBezTo>
                  <a:pt x="5219574" y="1523937"/>
                  <a:pt x="5226495" y="1565529"/>
                  <a:pt x="5236909" y="1572451"/>
                </a:cubicBezTo>
                <a:cubicBezTo>
                  <a:pt x="5243830" y="1579372"/>
                  <a:pt x="5261166" y="1582865"/>
                  <a:pt x="5275009" y="1593215"/>
                </a:cubicBezTo>
                <a:cubicBezTo>
                  <a:pt x="5292281" y="1607058"/>
                  <a:pt x="5302695" y="1631315"/>
                  <a:pt x="5313109" y="1648651"/>
                </a:cubicBezTo>
                <a:cubicBezTo>
                  <a:pt x="5309616" y="1652080"/>
                  <a:pt x="5302695" y="1655572"/>
                  <a:pt x="5299266" y="1659065"/>
                </a:cubicBezTo>
                <a:cubicBezTo>
                  <a:pt x="5278437" y="1617472"/>
                  <a:pt x="5236909" y="1596708"/>
                  <a:pt x="5212651" y="1596708"/>
                </a:cubicBezTo>
                <a:cubicBezTo>
                  <a:pt x="5205730" y="1596708"/>
                  <a:pt x="5188395" y="1607058"/>
                  <a:pt x="5178044" y="1607058"/>
                </a:cubicBezTo>
                <a:cubicBezTo>
                  <a:pt x="5171059" y="1607058"/>
                  <a:pt x="5150295" y="1589786"/>
                  <a:pt x="5129530" y="1589786"/>
                </a:cubicBezTo>
                <a:cubicBezTo>
                  <a:pt x="5122609" y="1589786"/>
                  <a:pt x="5112195" y="1593215"/>
                  <a:pt x="5101844" y="1596708"/>
                </a:cubicBezTo>
                <a:cubicBezTo>
                  <a:pt x="5112195" y="1551686"/>
                  <a:pt x="5084509" y="1544765"/>
                  <a:pt x="5084509" y="1523937"/>
                </a:cubicBezTo>
                <a:cubicBezTo>
                  <a:pt x="5084509" y="1517015"/>
                  <a:pt x="5091430" y="1503172"/>
                  <a:pt x="5091430" y="1492758"/>
                </a:cubicBezTo>
                <a:lnTo>
                  <a:pt x="5098351" y="1492758"/>
                </a:lnTo>
                <a:close/>
                <a:moveTo>
                  <a:pt x="4734687" y="1402715"/>
                </a:moveTo>
                <a:cubicBezTo>
                  <a:pt x="4738116" y="1406208"/>
                  <a:pt x="4738116" y="1409637"/>
                  <a:pt x="4738116" y="1413129"/>
                </a:cubicBezTo>
                <a:cubicBezTo>
                  <a:pt x="4731195" y="1406208"/>
                  <a:pt x="4724274" y="1402715"/>
                  <a:pt x="4717351" y="1402715"/>
                </a:cubicBezTo>
                <a:cubicBezTo>
                  <a:pt x="4696587" y="1402715"/>
                  <a:pt x="4689666" y="1426972"/>
                  <a:pt x="4689666" y="1433893"/>
                </a:cubicBezTo>
                <a:cubicBezTo>
                  <a:pt x="4689666" y="1485837"/>
                  <a:pt x="4724274" y="1499680"/>
                  <a:pt x="4724274" y="1513586"/>
                </a:cubicBezTo>
                <a:cubicBezTo>
                  <a:pt x="4724274" y="1523937"/>
                  <a:pt x="4717351" y="1562037"/>
                  <a:pt x="4710430" y="1582865"/>
                </a:cubicBezTo>
                <a:cubicBezTo>
                  <a:pt x="4675823" y="1530858"/>
                  <a:pt x="4623816" y="1513586"/>
                  <a:pt x="4582287" y="1513586"/>
                </a:cubicBezTo>
                <a:cubicBezTo>
                  <a:pt x="4554601" y="1513586"/>
                  <a:pt x="4530344" y="1530858"/>
                  <a:pt x="4513009" y="1565529"/>
                </a:cubicBezTo>
                <a:cubicBezTo>
                  <a:pt x="4457574" y="1541272"/>
                  <a:pt x="4402201" y="1534351"/>
                  <a:pt x="4346766" y="1544765"/>
                </a:cubicBezTo>
                <a:cubicBezTo>
                  <a:pt x="4353687" y="1513586"/>
                  <a:pt x="4405630" y="1430465"/>
                  <a:pt x="4426395" y="1430465"/>
                </a:cubicBezTo>
                <a:cubicBezTo>
                  <a:pt x="4433380" y="1430465"/>
                  <a:pt x="4443730" y="1437386"/>
                  <a:pt x="4450651" y="1437386"/>
                </a:cubicBezTo>
                <a:cubicBezTo>
                  <a:pt x="4461066" y="1437386"/>
                  <a:pt x="4485323" y="1426972"/>
                  <a:pt x="4502595" y="1416558"/>
                </a:cubicBezTo>
                <a:cubicBezTo>
                  <a:pt x="4516501" y="1444308"/>
                  <a:pt x="4551109" y="1447737"/>
                  <a:pt x="4578795" y="1447737"/>
                </a:cubicBezTo>
                <a:cubicBezTo>
                  <a:pt x="4606544" y="1447737"/>
                  <a:pt x="4672330" y="1440815"/>
                  <a:pt x="4682744" y="1395793"/>
                </a:cubicBezTo>
                <a:cubicBezTo>
                  <a:pt x="4703509" y="1399286"/>
                  <a:pt x="4720844" y="1402715"/>
                  <a:pt x="4734687" y="1402715"/>
                </a:cubicBezTo>
                <a:close/>
                <a:moveTo>
                  <a:pt x="3259201" y="1568958"/>
                </a:moveTo>
                <a:cubicBezTo>
                  <a:pt x="3259201" y="1655572"/>
                  <a:pt x="3224594" y="1762951"/>
                  <a:pt x="3196844" y="1852993"/>
                </a:cubicBezTo>
                <a:cubicBezTo>
                  <a:pt x="3203765" y="1735201"/>
                  <a:pt x="3245358" y="1662493"/>
                  <a:pt x="3245358" y="1555115"/>
                </a:cubicBezTo>
                <a:cubicBezTo>
                  <a:pt x="3245358" y="1506665"/>
                  <a:pt x="3231515" y="1444308"/>
                  <a:pt x="3221101" y="1395793"/>
                </a:cubicBezTo>
                <a:cubicBezTo>
                  <a:pt x="3238437" y="1416558"/>
                  <a:pt x="3259201" y="1523937"/>
                  <a:pt x="3259201" y="1568958"/>
                </a:cubicBezTo>
                <a:close/>
                <a:moveTo>
                  <a:pt x="4821237" y="1378458"/>
                </a:moveTo>
                <a:lnTo>
                  <a:pt x="4765866" y="1378458"/>
                </a:lnTo>
                <a:cubicBezTo>
                  <a:pt x="4772787" y="1375029"/>
                  <a:pt x="4779709" y="1371537"/>
                  <a:pt x="4790123" y="1371537"/>
                </a:cubicBezTo>
                <a:cubicBezTo>
                  <a:pt x="4797044" y="1371537"/>
                  <a:pt x="4810887" y="1375029"/>
                  <a:pt x="4821237" y="1378458"/>
                </a:cubicBezTo>
                <a:close/>
                <a:moveTo>
                  <a:pt x="4939030" y="1381951"/>
                </a:moveTo>
                <a:cubicBezTo>
                  <a:pt x="4945951" y="1385443"/>
                  <a:pt x="4959795" y="1381951"/>
                  <a:pt x="4970209" y="1388872"/>
                </a:cubicBezTo>
                <a:cubicBezTo>
                  <a:pt x="4980623" y="1395793"/>
                  <a:pt x="4990974" y="1416558"/>
                  <a:pt x="5004816" y="1423543"/>
                </a:cubicBezTo>
                <a:cubicBezTo>
                  <a:pt x="5011737" y="1430465"/>
                  <a:pt x="5029074" y="1420051"/>
                  <a:pt x="5042916" y="1430465"/>
                </a:cubicBezTo>
                <a:cubicBezTo>
                  <a:pt x="5070666" y="1451229"/>
                  <a:pt x="5077587" y="1471993"/>
                  <a:pt x="5077587" y="1496251"/>
                </a:cubicBezTo>
                <a:cubicBezTo>
                  <a:pt x="5077587" y="1503172"/>
                  <a:pt x="5063744" y="1517015"/>
                  <a:pt x="5063744" y="1523937"/>
                </a:cubicBezTo>
                <a:cubicBezTo>
                  <a:pt x="5063744" y="1537780"/>
                  <a:pt x="5094859" y="1562037"/>
                  <a:pt x="5094859" y="1582865"/>
                </a:cubicBezTo>
                <a:cubicBezTo>
                  <a:pt x="5094859" y="1603629"/>
                  <a:pt x="5084509" y="1610551"/>
                  <a:pt x="5060251" y="1617472"/>
                </a:cubicBezTo>
                <a:cubicBezTo>
                  <a:pt x="5042916" y="1624393"/>
                  <a:pt x="5018659" y="1627886"/>
                  <a:pt x="5008309" y="1652080"/>
                </a:cubicBezTo>
                <a:cubicBezTo>
                  <a:pt x="4966716" y="1721358"/>
                  <a:pt x="4942523" y="1783715"/>
                  <a:pt x="4935537" y="1856486"/>
                </a:cubicBezTo>
                <a:cubicBezTo>
                  <a:pt x="4928616" y="1842580"/>
                  <a:pt x="4914774" y="1835658"/>
                  <a:pt x="4907851" y="1846072"/>
                </a:cubicBezTo>
                <a:cubicBezTo>
                  <a:pt x="4897437" y="1828737"/>
                  <a:pt x="4890516" y="1801051"/>
                  <a:pt x="4866323" y="1787208"/>
                </a:cubicBezTo>
                <a:cubicBezTo>
                  <a:pt x="4855909" y="1780286"/>
                  <a:pt x="4845495" y="1780286"/>
                  <a:pt x="4835144" y="1780286"/>
                </a:cubicBezTo>
                <a:cubicBezTo>
                  <a:pt x="4824730" y="1776793"/>
                  <a:pt x="4821237" y="1769872"/>
                  <a:pt x="4814316" y="1766380"/>
                </a:cubicBezTo>
                <a:cubicBezTo>
                  <a:pt x="4852416" y="1728280"/>
                  <a:pt x="4869751" y="1672908"/>
                  <a:pt x="4880166" y="1638237"/>
                </a:cubicBezTo>
                <a:cubicBezTo>
                  <a:pt x="4880166" y="1617472"/>
                  <a:pt x="4876674" y="1610551"/>
                  <a:pt x="4883595" y="1586293"/>
                </a:cubicBezTo>
                <a:cubicBezTo>
                  <a:pt x="4887087" y="1582865"/>
                  <a:pt x="4887087" y="1582865"/>
                  <a:pt x="4887087" y="1572451"/>
                </a:cubicBezTo>
                <a:cubicBezTo>
                  <a:pt x="4887087" y="1548193"/>
                  <a:pt x="4869751" y="1534351"/>
                  <a:pt x="4852416" y="1534351"/>
                </a:cubicBezTo>
                <a:cubicBezTo>
                  <a:pt x="4842066" y="1534351"/>
                  <a:pt x="4828223" y="1541272"/>
                  <a:pt x="4817809" y="1544765"/>
                </a:cubicBezTo>
                <a:cubicBezTo>
                  <a:pt x="4803966" y="1517015"/>
                  <a:pt x="4783201" y="1506665"/>
                  <a:pt x="4769295" y="1506665"/>
                </a:cubicBezTo>
                <a:cubicBezTo>
                  <a:pt x="4758944" y="1506665"/>
                  <a:pt x="4748530" y="1513586"/>
                  <a:pt x="4738116" y="1520508"/>
                </a:cubicBezTo>
                <a:lnTo>
                  <a:pt x="4738116" y="1503172"/>
                </a:lnTo>
                <a:cubicBezTo>
                  <a:pt x="4738116" y="1492758"/>
                  <a:pt x="4720844" y="1489329"/>
                  <a:pt x="4717351" y="1482408"/>
                </a:cubicBezTo>
                <a:cubicBezTo>
                  <a:pt x="4710430" y="1468565"/>
                  <a:pt x="4707001" y="1444308"/>
                  <a:pt x="4707001" y="1437386"/>
                </a:cubicBezTo>
                <a:cubicBezTo>
                  <a:pt x="4707001" y="1426972"/>
                  <a:pt x="4710430" y="1426972"/>
                  <a:pt x="4710430" y="1423543"/>
                </a:cubicBezTo>
                <a:cubicBezTo>
                  <a:pt x="4710430" y="1423543"/>
                  <a:pt x="4707001" y="1420051"/>
                  <a:pt x="4717351" y="1420051"/>
                </a:cubicBezTo>
                <a:cubicBezTo>
                  <a:pt x="4724274" y="1420051"/>
                  <a:pt x="4741609" y="1437386"/>
                  <a:pt x="4752023" y="1444308"/>
                </a:cubicBezTo>
                <a:cubicBezTo>
                  <a:pt x="4755451" y="1437386"/>
                  <a:pt x="4765866" y="1433893"/>
                  <a:pt x="4758944" y="1409637"/>
                </a:cubicBezTo>
                <a:lnTo>
                  <a:pt x="4845495" y="1409637"/>
                </a:lnTo>
                <a:cubicBezTo>
                  <a:pt x="4848987" y="1406208"/>
                  <a:pt x="4862830" y="1395793"/>
                  <a:pt x="4862830" y="1388872"/>
                </a:cubicBezTo>
                <a:cubicBezTo>
                  <a:pt x="4859337" y="1364615"/>
                  <a:pt x="4887087" y="1361186"/>
                  <a:pt x="4894009" y="1361186"/>
                </a:cubicBezTo>
                <a:cubicBezTo>
                  <a:pt x="4907851" y="1361186"/>
                  <a:pt x="4928616" y="1378458"/>
                  <a:pt x="4939030" y="1381951"/>
                </a:cubicBezTo>
                <a:close/>
                <a:moveTo>
                  <a:pt x="4845495" y="1361186"/>
                </a:moveTo>
                <a:cubicBezTo>
                  <a:pt x="4848987" y="1361186"/>
                  <a:pt x="4855909" y="1357693"/>
                  <a:pt x="4859337" y="1357693"/>
                </a:cubicBezTo>
                <a:cubicBezTo>
                  <a:pt x="4855909" y="1361186"/>
                  <a:pt x="4852416" y="1364615"/>
                  <a:pt x="4845495" y="1361186"/>
                </a:cubicBezTo>
                <a:close/>
                <a:moveTo>
                  <a:pt x="1551686" y="1527429"/>
                </a:moveTo>
                <a:cubicBezTo>
                  <a:pt x="1454721" y="1413129"/>
                  <a:pt x="1330008" y="1406208"/>
                  <a:pt x="1229551" y="1357693"/>
                </a:cubicBezTo>
                <a:cubicBezTo>
                  <a:pt x="1226121" y="1357693"/>
                  <a:pt x="1226121" y="1350772"/>
                  <a:pt x="1229551" y="1350772"/>
                </a:cubicBezTo>
                <a:cubicBezTo>
                  <a:pt x="1340421" y="1392365"/>
                  <a:pt x="1527429" y="1406208"/>
                  <a:pt x="1551686" y="1527429"/>
                </a:cubicBezTo>
                <a:close/>
                <a:moveTo>
                  <a:pt x="4239387" y="1371537"/>
                </a:moveTo>
                <a:cubicBezTo>
                  <a:pt x="4240530" y="1372743"/>
                  <a:pt x="4240912" y="1373124"/>
                  <a:pt x="4240912" y="1373505"/>
                </a:cubicBezTo>
                <a:cubicBezTo>
                  <a:pt x="4240912" y="1374267"/>
                  <a:pt x="4239387" y="1375029"/>
                  <a:pt x="4239387" y="1381951"/>
                </a:cubicBezTo>
                <a:lnTo>
                  <a:pt x="4239387" y="1392365"/>
                </a:lnTo>
                <a:cubicBezTo>
                  <a:pt x="4239387" y="1392365"/>
                  <a:pt x="4235958" y="1395793"/>
                  <a:pt x="4246309" y="1395793"/>
                </a:cubicBezTo>
                <a:cubicBezTo>
                  <a:pt x="4253230" y="1395793"/>
                  <a:pt x="4249801" y="1385443"/>
                  <a:pt x="4260151" y="1381951"/>
                </a:cubicBezTo>
                <a:cubicBezTo>
                  <a:pt x="4267074" y="1375029"/>
                  <a:pt x="4287901" y="1378458"/>
                  <a:pt x="4294823" y="1378458"/>
                </a:cubicBezTo>
                <a:cubicBezTo>
                  <a:pt x="4353687" y="1378458"/>
                  <a:pt x="4360609" y="1402715"/>
                  <a:pt x="4360609" y="1440815"/>
                </a:cubicBezTo>
                <a:cubicBezTo>
                  <a:pt x="4360609" y="1489329"/>
                  <a:pt x="4326001" y="1510093"/>
                  <a:pt x="4312158" y="1548193"/>
                </a:cubicBezTo>
                <a:cubicBezTo>
                  <a:pt x="4301744" y="1575880"/>
                  <a:pt x="4280980" y="1600137"/>
                  <a:pt x="4274058" y="1631315"/>
                </a:cubicBezTo>
                <a:cubicBezTo>
                  <a:pt x="4256723" y="1683258"/>
                  <a:pt x="4239387" y="1742186"/>
                  <a:pt x="4190873" y="1790637"/>
                </a:cubicBezTo>
                <a:cubicBezTo>
                  <a:pt x="4135501" y="1842580"/>
                  <a:pt x="4066223" y="1884172"/>
                  <a:pt x="3996944" y="1894523"/>
                </a:cubicBezTo>
                <a:cubicBezTo>
                  <a:pt x="4048887" y="1856486"/>
                  <a:pt x="4073144" y="1814893"/>
                  <a:pt x="4073144" y="1780286"/>
                </a:cubicBezTo>
                <a:cubicBezTo>
                  <a:pt x="4073144" y="1714437"/>
                  <a:pt x="4024630" y="1697101"/>
                  <a:pt x="4024630" y="1620965"/>
                </a:cubicBezTo>
                <a:cubicBezTo>
                  <a:pt x="4024630" y="1613980"/>
                  <a:pt x="4028123" y="1589786"/>
                  <a:pt x="4028123" y="1575880"/>
                </a:cubicBezTo>
                <a:cubicBezTo>
                  <a:pt x="4031551" y="1523937"/>
                  <a:pt x="4055809" y="1454658"/>
                  <a:pt x="4100830" y="1406208"/>
                </a:cubicBezTo>
                <a:cubicBezTo>
                  <a:pt x="4104323" y="1399286"/>
                  <a:pt x="4118165" y="1395793"/>
                  <a:pt x="4128580" y="1392365"/>
                </a:cubicBezTo>
                <a:cubicBezTo>
                  <a:pt x="4138930" y="1388872"/>
                  <a:pt x="4138930" y="1364615"/>
                  <a:pt x="4142423" y="1361186"/>
                </a:cubicBezTo>
                <a:cubicBezTo>
                  <a:pt x="4156265" y="1319593"/>
                  <a:pt x="4163187" y="1319593"/>
                  <a:pt x="4190873" y="1319593"/>
                </a:cubicBezTo>
                <a:cubicBezTo>
                  <a:pt x="4215130" y="1319593"/>
                  <a:pt x="4218623" y="1326515"/>
                  <a:pt x="4239387" y="1371537"/>
                </a:cubicBezTo>
                <a:close/>
                <a:moveTo>
                  <a:pt x="1423543" y="1323086"/>
                </a:moveTo>
                <a:cubicBezTo>
                  <a:pt x="1506664" y="1357693"/>
                  <a:pt x="1551686" y="1461643"/>
                  <a:pt x="1589786" y="1530858"/>
                </a:cubicBezTo>
                <a:cubicBezTo>
                  <a:pt x="1524000" y="1461643"/>
                  <a:pt x="1482408" y="1340358"/>
                  <a:pt x="1385443" y="1316165"/>
                </a:cubicBezTo>
                <a:cubicBezTo>
                  <a:pt x="1388872" y="1316165"/>
                  <a:pt x="1385443" y="1312672"/>
                  <a:pt x="1392364" y="1312672"/>
                </a:cubicBezTo>
                <a:cubicBezTo>
                  <a:pt x="1402778" y="1312672"/>
                  <a:pt x="1413129" y="1319593"/>
                  <a:pt x="1423543" y="1323086"/>
                </a:cubicBezTo>
                <a:close/>
                <a:moveTo>
                  <a:pt x="3816858" y="1371537"/>
                </a:moveTo>
                <a:cubicBezTo>
                  <a:pt x="3782187" y="1465072"/>
                  <a:pt x="3733737" y="1572451"/>
                  <a:pt x="3636708" y="1645158"/>
                </a:cubicBezTo>
                <a:cubicBezTo>
                  <a:pt x="3619437" y="1655572"/>
                  <a:pt x="3605594" y="1672908"/>
                  <a:pt x="3588258" y="1683258"/>
                </a:cubicBezTo>
                <a:lnTo>
                  <a:pt x="3588258" y="1645158"/>
                </a:lnTo>
                <a:cubicBezTo>
                  <a:pt x="3588258" y="1610551"/>
                  <a:pt x="3619437" y="1572451"/>
                  <a:pt x="3650615" y="1541272"/>
                </a:cubicBezTo>
                <a:cubicBezTo>
                  <a:pt x="3660965" y="1527429"/>
                  <a:pt x="3681794" y="1517015"/>
                  <a:pt x="3695637" y="1499680"/>
                </a:cubicBezTo>
                <a:cubicBezTo>
                  <a:pt x="3702558" y="1489329"/>
                  <a:pt x="3702558" y="1475486"/>
                  <a:pt x="3702558" y="1461643"/>
                </a:cubicBezTo>
                <a:cubicBezTo>
                  <a:pt x="3695637" y="1402715"/>
                  <a:pt x="3761422" y="1330008"/>
                  <a:pt x="3823780" y="1319593"/>
                </a:cubicBezTo>
                <a:cubicBezTo>
                  <a:pt x="3827209" y="1319593"/>
                  <a:pt x="3841115" y="1312672"/>
                  <a:pt x="3848036" y="1309243"/>
                </a:cubicBezTo>
                <a:cubicBezTo>
                  <a:pt x="3837623" y="1330008"/>
                  <a:pt x="3823780" y="1347343"/>
                  <a:pt x="3816858" y="1371537"/>
                </a:cubicBezTo>
                <a:close/>
                <a:moveTo>
                  <a:pt x="2854008" y="1503172"/>
                </a:moveTo>
                <a:cubicBezTo>
                  <a:pt x="2840101" y="1503172"/>
                  <a:pt x="2815908" y="1503172"/>
                  <a:pt x="2805494" y="1482408"/>
                </a:cubicBezTo>
                <a:cubicBezTo>
                  <a:pt x="2788158" y="1451229"/>
                  <a:pt x="2774315" y="1395793"/>
                  <a:pt x="2774315" y="1388872"/>
                </a:cubicBezTo>
                <a:lnTo>
                  <a:pt x="2774315" y="1326515"/>
                </a:lnTo>
                <a:cubicBezTo>
                  <a:pt x="2777808" y="1316165"/>
                  <a:pt x="2777808" y="1302258"/>
                  <a:pt x="2784729" y="1295337"/>
                </a:cubicBezTo>
                <a:cubicBezTo>
                  <a:pt x="2770886" y="1368108"/>
                  <a:pt x="2798572" y="1468565"/>
                  <a:pt x="2854008" y="1503172"/>
                </a:cubicBezTo>
                <a:close/>
                <a:moveTo>
                  <a:pt x="3290380" y="1291908"/>
                </a:moveTo>
                <a:cubicBezTo>
                  <a:pt x="3293872" y="1288415"/>
                  <a:pt x="3297301" y="1284986"/>
                  <a:pt x="3297301" y="1281493"/>
                </a:cubicBezTo>
                <a:cubicBezTo>
                  <a:pt x="3300794" y="1278065"/>
                  <a:pt x="3331972" y="1288415"/>
                  <a:pt x="3318065" y="1305751"/>
                </a:cubicBezTo>
                <a:cubicBezTo>
                  <a:pt x="3328480" y="1309243"/>
                  <a:pt x="3342322" y="1316165"/>
                  <a:pt x="3349244" y="1316165"/>
                </a:cubicBezTo>
                <a:cubicBezTo>
                  <a:pt x="3359658" y="1316165"/>
                  <a:pt x="3370072" y="1302258"/>
                  <a:pt x="3376994" y="1302258"/>
                </a:cubicBezTo>
                <a:cubicBezTo>
                  <a:pt x="3397758" y="1295337"/>
                  <a:pt x="3435858" y="1295337"/>
                  <a:pt x="3442780" y="1295337"/>
                </a:cubicBezTo>
                <a:cubicBezTo>
                  <a:pt x="3480880" y="1295337"/>
                  <a:pt x="3473958" y="1288415"/>
                  <a:pt x="3518980" y="1323086"/>
                </a:cubicBezTo>
                <a:cubicBezTo>
                  <a:pt x="3525901" y="1330008"/>
                  <a:pt x="3522472" y="1343851"/>
                  <a:pt x="3529394" y="1354265"/>
                </a:cubicBezTo>
                <a:cubicBezTo>
                  <a:pt x="3609022" y="1433893"/>
                  <a:pt x="3591687" y="1423543"/>
                  <a:pt x="3591687" y="1492758"/>
                </a:cubicBezTo>
                <a:cubicBezTo>
                  <a:pt x="3591687" y="1517015"/>
                  <a:pt x="3612515" y="1499680"/>
                  <a:pt x="3612515" y="1534351"/>
                </a:cubicBezTo>
                <a:cubicBezTo>
                  <a:pt x="3612515" y="1541272"/>
                  <a:pt x="3612515" y="1544765"/>
                  <a:pt x="3609022" y="1551686"/>
                </a:cubicBezTo>
                <a:cubicBezTo>
                  <a:pt x="3598608" y="1565529"/>
                  <a:pt x="3591687" y="1582865"/>
                  <a:pt x="3581337" y="1589786"/>
                </a:cubicBezTo>
                <a:cubicBezTo>
                  <a:pt x="3553587" y="1607058"/>
                  <a:pt x="3515487" y="1610551"/>
                  <a:pt x="3487801" y="1631315"/>
                </a:cubicBezTo>
                <a:cubicBezTo>
                  <a:pt x="3467037" y="1641729"/>
                  <a:pt x="3453194" y="1679829"/>
                  <a:pt x="3446272" y="1697101"/>
                </a:cubicBezTo>
                <a:cubicBezTo>
                  <a:pt x="3442780" y="1704086"/>
                  <a:pt x="3439287" y="1721358"/>
                  <a:pt x="3432365" y="1724851"/>
                </a:cubicBezTo>
                <a:cubicBezTo>
                  <a:pt x="3411601" y="1735201"/>
                  <a:pt x="3383915" y="1735201"/>
                  <a:pt x="3366580" y="1749108"/>
                </a:cubicBezTo>
                <a:cubicBezTo>
                  <a:pt x="3273044" y="1807972"/>
                  <a:pt x="3238437" y="1949958"/>
                  <a:pt x="3238437" y="2029651"/>
                </a:cubicBezTo>
                <a:cubicBezTo>
                  <a:pt x="3238437" y="2064258"/>
                  <a:pt x="3234944" y="2064258"/>
                  <a:pt x="3259201" y="2112772"/>
                </a:cubicBezTo>
                <a:cubicBezTo>
                  <a:pt x="3259201" y="2078101"/>
                  <a:pt x="3262694" y="2043493"/>
                  <a:pt x="3266122" y="2008823"/>
                </a:cubicBezTo>
                <a:cubicBezTo>
                  <a:pt x="3273044" y="1946529"/>
                  <a:pt x="3286951" y="1880680"/>
                  <a:pt x="3325051" y="1821815"/>
                </a:cubicBezTo>
                <a:cubicBezTo>
                  <a:pt x="3363151" y="1759458"/>
                  <a:pt x="3428937" y="1773301"/>
                  <a:pt x="3460115" y="1735201"/>
                </a:cubicBezTo>
                <a:cubicBezTo>
                  <a:pt x="3484372" y="1707515"/>
                  <a:pt x="3470465" y="1665986"/>
                  <a:pt x="3512058" y="1641729"/>
                </a:cubicBezTo>
                <a:cubicBezTo>
                  <a:pt x="3525901" y="1631315"/>
                  <a:pt x="3550158" y="1624393"/>
                  <a:pt x="3570922" y="1613980"/>
                </a:cubicBezTo>
                <a:cubicBezTo>
                  <a:pt x="3564001" y="1645158"/>
                  <a:pt x="3560572" y="1704086"/>
                  <a:pt x="3560572" y="1711008"/>
                </a:cubicBezTo>
                <a:cubicBezTo>
                  <a:pt x="3560572" y="1721358"/>
                  <a:pt x="3546665" y="1749108"/>
                  <a:pt x="3543237" y="1766380"/>
                </a:cubicBezTo>
                <a:cubicBezTo>
                  <a:pt x="3515487" y="1859915"/>
                  <a:pt x="3446272" y="1967293"/>
                  <a:pt x="3383915" y="2074672"/>
                </a:cubicBezTo>
                <a:cubicBezTo>
                  <a:pt x="3373501" y="2088515"/>
                  <a:pt x="3370072" y="2109280"/>
                  <a:pt x="3359658" y="2126615"/>
                </a:cubicBezTo>
                <a:cubicBezTo>
                  <a:pt x="3345815" y="2147380"/>
                  <a:pt x="3321558" y="2168144"/>
                  <a:pt x="3300794" y="2195894"/>
                </a:cubicBezTo>
                <a:cubicBezTo>
                  <a:pt x="3283458" y="2216658"/>
                  <a:pt x="3269615" y="2247837"/>
                  <a:pt x="3248851" y="2272094"/>
                </a:cubicBezTo>
                <a:cubicBezTo>
                  <a:pt x="3193415" y="2265172"/>
                  <a:pt x="3141472" y="2233994"/>
                  <a:pt x="3141472" y="2178558"/>
                </a:cubicBezTo>
                <a:cubicBezTo>
                  <a:pt x="3141472" y="2171637"/>
                  <a:pt x="3148394" y="2140458"/>
                  <a:pt x="3148394" y="2130044"/>
                </a:cubicBezTo>
                <a:cubicBezTo>
                  <a:pt x="3148394" y="2085023"/>
                  <a:pt x="3092958" y="2074672"/>
                  <a:pt x="3096451" y="2022729"/>
                </a:cubicBezTo>
                <a:cubicBezTo>
                  <a:pt x="3113722" y="1922272"/>
                  <a:pt x="2989072" y="1984629"/>
                  <a:pt x="2989072" y="1915351"/>
                </a:cubicBezTo>
                <a:cubicBezTo>
                  <a:pt x="2989072" y="1873758"/>
                  <a:pt x="3051429" y="1884172"/>
                  <a:pt x="3051429" y="1825308"/>
                </a:cubicBezTo>
                <a:cubicBezTo>
                  <a:pt x="3051429" y="1787208"/>
                  <a:pt x="3023680" y="1783715"/>
                  <a:pt x="2985580" y="1773301"/>
                </a:cubicBezTo>
                <a:cubicBezTo>
                  <a:pt x="2992501" y="1735201"/>
                  <a:pt x="3027172" y="1697101"/>
                  <a:pt x="3030601" y="1659065"/>
                </a:cubicBezTo>
                <a:cubicBezTo>
                  <a:pt x="3127629" y="1790637"/>
                  <a:pt x="3148394" y="1925701"/>
                  <a:pt x="3210751" y="2060829"/>
                </a:cubicBezTo>
                <a:cubicBezTo>
                  <a:pt x="3214180" y="2057337"/>
                  <a:pt x="3214180" y="2057337"/>
                  <a:pt x="3214180" y="2050415"/>
                </a:cubicBezTo>
                <a:cubicBezTo>
                  <a:pt x="3214180" y="2040001"/>
                  <a:pt x="3210751" y="1998472"/>
                  <a:pt x="3203765" y="1977708"/>
                </a:cubicBezTo>
                <a:cubicBezTo>
                  <a:pt x="3189922" y="1922272"/>
                  <a:pt x="3172651" y="1859915"/>
                  <a:pt x="3148394" y="1804480"/>
                </a:cubicBezTo>
                <a:cubicBezTo>
                  <a:pt x="3131058" y="1759458"/>
                  <a:pt x="3079115" y="1686751"/>
                  <a:pt x="3079115" y="1679829"/>
                </a:cubicBezTo>
                <a:cubicBezTo>
                  <a:pt x="3079115" y="1641729"/>
                  <a:pt x="3120644" y="1641729"/>
                  <a:pt x="3120644" y="1613980"/>
                </a:cubicBezTo>
                <a:cubicBezTo>
                  <a:pt x="3120644" y="1603629"/>
                  <a:pt x="3099880" y="1558608"/>
                  <a:pt x="3099880" y="1548193"/>
                </a:cubicBezTo>
                <a:cubicBezTo>
                  <a:pt x="3099880" y="1506665"/>
                  <a:pt x="3124137" y="1510093"/>
                  <a:pt x="3124137" y="1482408"/>
                </a:cubicBezTo>
                <a:cubicBezTo>
                  <a:pt x="3124137" y="1471993"/>
                  <a:pt x="3113722" y="1447737"/>
                  <a:pt x="3113722" y="1440815"/>
                </a:cubicBezTo>
                <a:cubicBezTo>
                  <a:pt x="3113722" y="1402715"/>
                  <a:pt x="3141472" y="1371537"/>
                  <a:pt x="3189922" y="1357693"/>
                </a:cubicBezTo>
                <a:cubicBezTo>
                  <a:pt x="3196844" y="1354265"/>
                  <a:pt x="3210751" y="1354265"/>
                  <a:pt x="3221101" y="1347343"/>
                </a:cubicBezTo>
                <a:cubicBezTo>
                  <a:pt x="3224594" y="1343851"/>
                  <a:pt x="3228022" y="1333437"/>
                  <a:pt x="3228022" y="1323086"/>
                </a:cubicBezTo>
                <a:cubicBezTo>
                  <a:pt x="3245358" y="1291908"/>
                  <a:pt x="3259201" y="1281493"/>
                  <a:pt x="3279965" y="1281493"/>
                </a:cubicBezTo>
                <a:cubicBezTo>
                  <a:pt x="3283458" y="1281493"/>
                  <a:pt x="3283458" y="1278065"/>
                  <a:pt x="3290380" y="1291908"/>
                </a:cubicBezTo>
                <a:close/>
                <a:moveTo>
                  <a:pt x="4083558" y="1281493"/>
                </a:moveTo>
                <a:cubicBezTo>
                  <a:pt x="4059301" y="1361186"/>
                  <a:pt x="4028123" y="1447737"/>
                  <a:pt x="3938080" y="1530858"/>
                </a:cubicBezTo>
                <a:cubicBezTo>
                  <a:pt x="4007358" y="1437386"/>
                  <a:pt x="4055809" y="1340358"/>
                  <a:pt x="4083558" y="1253808"/>
                </a:cubicBezTo>
                <a:lnTo>
                  <a:pt x="4083558" y="1281493"/>
                </a:lnTo>
                <a:close/>
                <a:moveTo>
                  <a:pt x="2486851" y="1368108"/>
                </a:moveTo>
                <a:cubicBezTo>
                  <a:pt x="2507615" y="1406208"/>
                  <a:pt x="2521458" y="1461643"/>
                  <a:pt x="2528380" y="1510093"/>
                </a:cubicBezTo>
                <a:cubicBezTo>
                  <a:pt x="2479929" y="1461643"/>
                  <a:pt x="2486851" y="1416558"/>
                  <a:pt x="2462594" y="1371537"/>
                </a:cubicBezTo>
                <a:cubicBezTo>
                  <a:pt x="2441829" y="1319593"/>
                  <a:pt x="2379472" y="1264158"/>
                  <a:pt x="2344864" y="1222629"/>
                </a:cubicBezTo>
                <a:cubicBezTo>
                  <a:pt x="2389886" y="1239965"/>
                  <a:pt x="2462594" y="1316165"/>
                  <a:pt x="2486851" y="1368108"/>
                </a:cubicBezTo>
                <a:close/>
                <a:moveTo>
                  <a:pt x="2850515" y="1243393"/>
                </a:moveTo>
                <a:cubicBezTo>
                  <a:pt x="2854008" y="1246886"/>
                  <a:pt x="2860929" y="1267651"/>
                  <a:pt x="2871280" y="1267651"/>
                </a:cubicBezTo>
                <a:cubicBezTo>
                  <a:pt x="2878201" y="1267651"/>
                  <a:pt x="2885122" y="1250315"/>
                  <a:pt x="2899029" y="1243393"/>
                </a:cubicBezTo>
                <a:cubicBezTo>
                  <a:pt x="2912872" y="1233043"/>
                  <a:pt x="2940558" y="1229551"/>
                  <a:pt x="2950972" y="1229551"/>
                </a:cubicBezTo>
                <a:cubicBezTo>
                  <a:pt x="2968308" y="1229551"/>
                  <a:pt x="3006344" y="1236472"/>
                  <a:pt x="3023680" y="1260729"/>
                </a:cubicBezTo>
                <a:cubicBezTo>
                  <a:pt x="3041015" y="1278065"/>
                  <a:pt x="3041015" y="1309243"/>
                  <a:pt x="3061780" y="1323086"/>
                </a:cubicBezTo>
                <a:cubicBezTo>
                  <a:pt x="3068701" y="1333437"/>
                  <a:pt x="3124137" y="1323086"/>
                  <a:pt x="3124137" y="1361186"/>
                </a:cubicBezTo>
                <a:cubicBezTo>
                  <a:pt x="3124137" y="1371537"/>
                  <a:pt x="3086037" y="1402715"/>
                  <a:pt x="3086037" y="1440815"/>
                </a:cubicBezTo>
                <a:cubicBezTo>
                  <a:pt x="3086037" y="1451229"/>
                  <a:pt x="3096451" y="1471993"/>
                  <a:pt x="3096451" y="1482408"/>
                </a:cubicBezTo>
                <a:cubicBezTo>
                  <a:pt x="3096451" y="1499680"/>
                  <a:pt x="3072194" y="1510093"/>
                  <a:pt x="3072194" y="1551686"/>
                </a:cubicBezTo>
                <a:cubicBezTo>
                  <a:pt x="3072194" y="1568958"/>
                  <a:pt x="3092958" y="1593215"/>
                  <a:pt x="3092958" y="1610551"/>
                </a:cubicBezTo>
                <a:cubicBezTo>
                  <a:pt x="3092958" y="1610551"/>
                  <a:pt x="3061780" y="1652080"/>
                  <a:pt x="3061780" y="1662493"/>
                </a:cubicBezTo>
                <a:cubicBezTo>
                  <a:pt x="3044444" y="1648651"/>
                  <a:pt x="3020251" y="1613980"/>
                  <a:pt x="3002915" y="1617472"/>
                </a:cubicBezTo>
                <a:cubicBezTo>
                  <a:pt x="3013329" y="1600137"/>
                  <a:pt x="3037522" y="1575880"/>
                  <a:pt x="3037522" y="1558608"/>
                </a:cubicBezTo>
                <a:cubicBezTo>
                  <a:pt x="3037522" y="1520508"/>
                  <a:pt x="2999422" y="1520508"/>
                  <a:pt x="2982151" y="1520508"/>
                </a:cubicBezTo>
                <a:cubicBezTo>
                  <a:pt x="2971737" y="1520508"/>
                  <a:pt x="2944051" y="1527429"/>
                  <a:pt x="2923222" y="1534351"/>
                </a:cubicBezTo>
                <a:cubicBezTo>
                  <a:pt x="2912872" y="1520508"/>
                  <a:pt x="2905951" y="1489329"/>
                  <a:pt x="2905951" y="1478915"/>
                </a:cubicBezTo>
                <a:cubicBezTo>
                  <a:pt x="2905951" y="1430465"/>
                  <a:pt x="2930208" y="1395793"/>
                  <a:pt x="2940558" y="1336929"/>
                </a:cubicBezTo>
                <a:cubicBezTo>
                  <a:pt x="2902458" y="1375029"/>
                  <a:pt x="2878201" y="1437386"/>
                  <a:pt x="2878201" y="1482408"/>
                </a:cubicBezTo>
                <a:cubicBezTo>
                  <a:pt x="2878201" y="1503172"/>
                  <a:pt x="2881694" y="1534351"/>
                  <a:pt x="2916301" y="1537780"/>
                </a:cubicBezTo>
                <a:cubicBezTo>
                  <a:pt x="2912872" y="1541272"/>
                  <a:pt x="2912872" y="1544765"/>
                  <a:pt x="2905951" y="1544765"/>
                </a:cubicBezTo>
                <a:cubicBezTo>
                  <a:pt x="2895537" y="1544765"/>
                  <a:pt x="2871280" y="1527429"/>
                  <a:pt x="2864358" y="1527429"/>
                </a:cubicBezTo>
                <a:cubicBezTo>
                  <a:pt x="2815908" y="1527429"/>
                  <a:pt x="2746629" y="1586293"/>
                  <a:pt x="2736215" y="1641729"/>
                </a:cubicBezTo>
                <a:cubicBezTo>
                  <a:pt x="2677351" y="1620965"/>
                  <a:pt x="2628837" y="1534351"/>
                  <a:pt x="2628837" y="1489329"/>
                </a:cubicBezTo>
                <a:lnTo>
                  <a:pt x="2628837" y="1426972"/>
                </a:lnTo>
                <a:cubicBezTo>
                  <a:pt x="2632329" y="1413129"/>
                  <a:pt x="2632329" y="1395793"/>
                  <a:pt x="2642680" y="1385443"/>
                </a:cubicBezTo>
                <a:cubicBezTo>
                  <a:pt x="2656586" y="1364615"/>
                  <a:pt x="2691194" y="1357693"/>
                  <a:pt x="2694686" y="1333437"/>
                </a:cubicBezTo>
                <a:cubicBezTo>
                  <a:pt x="2698115" y="1323086"/>
                  <a:pt x="2694686" y="1312672"/>
                  <a:pt x="2694686" y="1302258"/>
                </a:cubicBezTo>
                <a:cubicBezTo>
                  <a:pt x="2694686" y="1267651"/>
                  <a:pt x="2746629" y="1208786"/>
                  <a:pt x="2788158" y="1208786"/>
                </a:cubicBezTo>
                <a:cubicBezTo>
                  <a:pt x="2808922" y="1208786"/>
                  <a:pt x="2829751" y="1208786"/>
                  <a:pt x="2850515" y="1243393"/>
                </a:cubicBezTo>
                <a:close/>
                <a:moveTo>
                  <a:pt x="2511108" y="1212215"/>
                </a:moveTo>
                <a:cubicBezTo>
                  <a:pt x="2518029" y="1298829"/>
                  <a:pt x="2549208" y="1385443"/>
                  <a:pt x="2587308" y="1444308"/>
                </a:cubicBezTo>
                <a:cubicBezTo>
                  <a:pt x="2573464" y="1433893"/>
                  <a:pt x="2552637" y="1420051"/>
                  <a:pt x="2542286" y="1402715"/>
                </a:cubicBezTo>
                <a:cubicBezTo>
                  <a:pt x="2535364" y="1388872"/>
                  <a:pt x="2500694" y="1288415"/>
                  <a:pt x="2500694" y="1271143"/>
                </a:cubicBezTo>
                <a:lnTo>
                  <a:pt x="2500694" y="1205293"/>
                </a:lnTo>
                <a:cubicBezTo>
                  <a:pt x="2500694" y="1205293"/>
                  <a:pt x="2504186" y="1205293"/>
                  <a:pt x="2507615" y="1201865"/>
                </a:cubicBezTo>
                <a:cubicBezTo>
                  <a:pt x="2511108" y="1205293"/>
                  <a:pt x="2511108" y="1208786"/>
                  <a:pt x="2511108" y="1212215"/>
                </a:cubicBezTo>
                <a:close/>
                <a:moveTo>
                  <a:pt x="1669478" y="1184529"/>
                </a:moveTo>
                <a:cubicBezTo>
                  <a:pt x="1686751" y="1198372"/>
                  <a:pt x="1721421" y="1191451"/>
                  <a:pt x="1749108" y="1194943"/>
                </a:cubicBezTo>
                <a:cubicBezTo>
                  <a:pt x="1756029" y="1212215"/>
                  <a:pt x="1759521" y="1236472"/>
                  <a:pt x="1762951" y="1257237"/>
                </a:cubicBezTo>
                <a:cubicBezTo>
                  <a:pt x="1769872" y="1295337"/>
                  <a:pt x="1832229" y="1312672"/>
                  <a:pt x="1859915" y="1343851"/>
                </a:cubicBezTo>
                <a:cubicBezTo>
                  <a:pt x="1870329" y="1354265"/>
                  <a:pt x="1873821" y="1378458"/>
                  <a:pt x="1873821" y="1385443"/>
                </a:cubicBezTo>
                <a:cubicBezTo>
                  <a:pt x="1873821" y="1395793"/>
                  <a:pt x="1849564" y="1489329"/>
                  <a:pt x="1849564" y="1499680"/>
                </a:cubicBezTo>
                <a:cubicBezTo>
                  <a:pt x="1849564" y="1575880"/>
                  <a:pt x="1943100" y="1562037"/>
                  <a:pt x="1943100" y="1603629"/>
                </a:cubicBezTo>
                <a:cubicBezTo>
                  <a:pt x="1943100" y="1645158"/>
                  <a:pt x="1894586" y="1683258"/>
                  <a:pt x="1894586" y="1717929"/>
                </a:cubicBezTo>
                <a:cubicBezTo>
                  <a:pt x="1894586" y="1759458"/>
                  <a:pt x="1970786" y="1780286"/>
                  <a:pt x="1988121" y="1801051"/>
                </a:cubicBezTo>
                <a:cubicBezTo>
                  <a:pt x="2001964" y="1814893"/>
                  <a:pt x="2008886" y="1835658"/>
                  <a:pt x="2015808" y="1852993"/>
                </a:cubicBezTo>
                <a:cubicBezTo>
                  <a:pt x="1811464" y="1714437"/>
                  <a:pt x="1662494" y="1496251"/>
                  <a:pt x="1614043" y="1319593"/>
                </a:cubicBezTo>
                <a:cubicBezTo>
                  <a:pt x="1603629" y="1281493"/>
                  <a:pt x="1579372" y="1205293"/>
                  <a:pt x="1579372" y="1198372"/>
                </a:cubicBezTo>
                <a:lnTo>
                  <a:pt x="1579372" y="1177608"/>
                </a:lnTo>
                <a:cubicBezTo>
                  <a:pt x="1596708" y="1177608"/>
                  <a:pt x="1627886" y="1163765"/>
                  <a:pt x="1638300" y="1163765"/>
                </a:cubicBezTo>
                <a:cubicBezTo>
                  <a:pt x="1645221" y="1163765"/>
                  <a:pt x="1655572" y="1177608"/>
                  <a:pt x="1669478" y="1184529"/>
                </a:cubicBezTo>
                <a:close/>
                <a:moveTo>
                  <a:pt x="5015230" y="1156843"/>
                </a:moveTo>
                <a:cubicBezTo>
                  <a:pt x="5011737" y="1156843"/>
                  <a:pt x="5008309" y="1153351"/>
                  <a:pt x="5001387" y="1153351"/>
                </a:cubicBezTo>
                <a:cubicBezTo>
                  <a:pt x="4990974" y="1153351"/>
                  <a:pt x="4914774" y="1163765"/>
                  <a:pt x="4876674" y="1177608"/>
                </a:cubicBezTo>
                <a:cubicBezTo>
                  <a:pt x="4852416" y="1184529"/>
                  <a:pt x="4831651" y="1198372"/>
                  <a:pt x="4807395" y="1215708"/>
                </a:cubicBezTo>
                <a:cubicBezTo>
                  <a:pt x="4800474" y="1222629"/>
                  <a:pt x="4786630" y="1219137"/>
                  <a:pt x="4786630" y="1226121"/>
                </a:cubicBezTo>
                <a:cubicBezTo>
                  <a:pt x="4786630" y="1160272"/>
                  <a:pt x="4973637" y="1149921"/>
                  <a:pt x="4994466" y="1149921"/>
                </a:cubicBezTo>
                <a:cubicBezTo>
                  <a:pt x="5004816" y="1149921"/>
                  <a:pt x="5011737" y="1153351"/>
                  <a:pt x="5015230" y="1156843"/>
                </a:cubicBezTo>
                <a:close/>
                <a:moveTo>
                  <a:pt x="3768344" y="1136015"/>
                </a:moveTo>
                <a:cubicBezTo>
                  <a:pt x="3747580" y="1201865"/>
                  <a:pt x="3702558" y="1284986"/>
                  <a:pt x="3629787" y="1347343"/>
                </a:cubicBezTo>
                <a:cubicBezTo>
                  <a:pt x="3678301" y="1274572"/>
                  <a:pt x="3754501" y="1184529"/>
                  <a:pt x="3768344" y="1118743"/>
                </a:cubicBezTo>
                <a:lnTo>
                  <a:pt x="3768344" y="1136015"/>
                </a:lnTo>
                <a:close/>
                <a:moveTo>
                  <a:pt x="4031551" y="1108329"/>
                </a:moveTo>
                <a:cubicBezTo>
                  <a:pt x="4035044" y="1125665"/>
                  <a:pt x="4038536" y="1153351"/>
                  <a:pt x="4038536" y="1160272"/>
                </a:cubicBezTo>
                <a:cubicBezTo>
                  <a:pt x="4038536" y="1271143"/>
                  <a:pt x="3889565" y="1537780"/>
                  <a:pt x="3854958" y="1562037"/>
                </a:cubicBezTo>
                <a:cubicBezTo>
                  <a:pt x="3927665" y="1433893"/>
                  <a:pt x="3996944" y="1305751"/>
                  <a:pt x="4031551" y="1177608"/>
                </a:cubicBezTo>
                <a:lnTo>
                  <a:pt x="4035044" y="1094486"/>
                </a:lnTo>
                <a:cubicBezTo>
                  <a:pt x="4031551" y="1097915"/>
                  <a:pt x="4031551" y="1104837"/>
                  <a:pt x="4031551" y="1108329"/>
                </a:cubicBezTo>
                <a:close/>
                <a:moveTo>
                  <a:pt x="3657537" y="1087565"/>
                </a:moveTo>
                <a:cubicBezTo>
                  <a:pt x="3657537" y="1129093"/>
                  <a:pt x="3605594" y="1208786"/>
                  <a:pt x="3557080" y="1246886"/>
                </a:cubicBezTo>
                <a:cubicBezTo>
                  <a:pt x="3584765" y="1198372"/>
                  <a:pt x="3654044" y="1129093"/>
                  <a:pt x="3654044" y="1073721"/>
                </a:cubicBezTo>
                <a:cubicBezTo>
                  <a:pt x="3654044" y="1077151"/>
                  <a:pt x="3657537" y="1077151"/>
                  <a:pt x="3657537" y="1087565"/>
                </a:cubicBezTo>
                <a:close/>
                <a:moveTo>
                  <a:pt x="1451229" y="1066737"/>
                </a:moveTo>
                <a:cubicBezTo>
                  <a:pt x="1461643" y="1104837"/>
                  <a:pt x="1433957" y="1170686"/>
                  <a:pt x="1503172" y="1184529"/>
                </a:cubicBezTo>
                <a:cubicBezTo>
                  <a:pt x="1555178" y="1184529"/>
                  <a:pt x="1565529" y="1184529"/>
                  <a:pt x="1565529" y="1181037"/>
                </a:cubicBezTo>
                <a:cubicBezTo>
                  <a:pt x="1586294" y="1371537"/>
                  <a:pt x="1659064" y="1582865"/>
                  <a:pt x="1863408" y="1776793"/>
                </a:cubicBezTo>
                <a:cubicBezTo>
                  <a:pt x="1828800" y="1780286"/>
                  <a:pt x="1787208" y="1787208"/>
                  <a:pt x="1752600" y="1787208"/>
                </a:cubicBezTo>
                <a:cubicBezTo>
                  <a:pt x="1745678" y="1787208"/>
                  <a:pt x="1700594" y="1790637"/>
                  <a:pt x="1679829" y="1780286"/>
                </a:cubicBezTo>
                <a:cubicBezTo>
                  <a:pt x="1586294" y="1742186"/>
                  <a:pt x="1603629" y="1679829"/>
                  <a:pt x="1530921" y="1679829"/>
                </a:cubicBezTo>
                <a:cubicBezTo>
                  <a:pt x="1520508" y="1679829"/>
                  <a:pt x="1385443" y="1697101"/>
                  <a:pt x="1378521" y="1697101"/>
                </a:cubicBezTo>
                <a:cubicBezTo>
                  <a:pt x="1281557" y="1697101"/>
                  <a:pt x="1191451" y="1672908"/>
                  <a:pt x="1094486" y="1579372"/>
                </a:cubicBezTo>
                <a:cubicBezTo>
                  <a:pt x="1149921" y="1565529"/>
                  <a:pt x="1215708" y="1555115"/>
                  <a:pt x="1274635" y="1555115"/>
                </a:cubicBezTo>
                <a:cubicBezTo>
                  <a:pt x="1354264" y="1555115"/>
                  <a:pt x="1440878" y="1582865"/>
                  <a:pt x="1520508" y="1607058"/>
                </a:cubicBezTo>
                <a:cubicBezTo>
                  <a:pt x="1593278" y="1631315"/>
                  <a:pt x="1672908" y="1645158"/>
                  <a:pt x="1752600" y="1662493"/>
                </a:cubicBezTo>
                <a:cubicBezTo>
                  <a:pt x="1752600" y="1659065"/>
                  <a:pt x="1745678" y="1648651"/>
                  <a:pt x="1738694" y="1645158"/>
                </a:cubicBezTo>
                <a:cubicBezTo>
                  <a:pt x="1669478" y="1620965"/>
                  <a:pt x="1596708" y="1607058"/>
                  <a:pt x="1530921" y="1582865"/>
                </a:cubicBezTo>
                <a:cubicBezTo>
                  <a:pt x="1437386" y="1548193"/>
                  <a:pt x="1364678" y="1523937"/>
                  <a:pt x="1274635" y="1523937"/>
                </a:cubicBezTo>
                <a:cubicBezTo>
                  <a:pt x="1191451" y="1523937"/>
                  <a:pt x="1118743" y="1537780"/>
                  <a:pt x="1032129" y="1551686"/>
                </a:cubicBezTo>
                <a:cubicBezTo>
                  <a:pt x="1004443" y="1555115"/>
                  <a:pt x="955992" y="1575880"/>
                  <a:pt x="949008" y="1575880"/>
                </a:cubicBezTo>
                <a:cubicBezTo>
                  <a:pt x="910908" y="1575880"/>
                  <a:pt x="893635" y="1534351"/>
                  <a:pt x="893635" y="1517015"/>
                </a:cubicBezTo>
                <a:cubicBezTo>
                  <a:pt x="893635" y="1402715"/>
                  <a:pt x="969835" y="1475486"/>
                  <a:pt x="969835" y="1426972"/>
                </a:cubicBezTo>
                <a:cubicBezTo>
                  <a:pt x="969835" y="1420051"/>
                  <a:pt x="945578" y="1402715"/>
                  <a:pt x="942086" y="1392365"/>
                </a:cubicBezTo>
                <a:cubicBezTo>
                  <a:pt x="938657" y="1385443"/>
                  <a:pt x="938657" y="1378458"/>
                  <a:pt x="938657" y="1368108"/>
                </a:cubicBezTo>
                <a:cubicBezTo>
                  <a:pt x="938657" y="1316165"/>
                  <a:pt x="1018286" y="1219137"/>
                  <a:pt x="1080643" y="1219137"/>
                </a:cubicBezTo>
                <a:lnTo>
                  <a:pt x="1146429" y="1219137"/>
                </a:lnTo>
                <a:cubicBezTo>
                  <a:pt x="1174178" y="1236472"/>
                  <a:pt x="1212278" y="1198372"/>
                  <a:pt x="1198435" y="1174115"/>
                </a:cubicBezTo>
                <a:cubicBezTo>
                  <a:pt x="1198435" y="1163765"/>
                  <a:pt x="1198435" y="1146429"/>
                  <a:pt x="1205357" y="1139508"/>
                </a:cubicBezTo>
                <a:cubicBezTo>
                  <a:pt x="1222629" y="1118743"/>
                  <a:pt x="1243457" y="1108329"/>
                  <a:pt x="1267651" y="1104837"/>
                </a:cubicBezTo>
                <a:cubicBezTo>
                  <a:pt x="1312735" y="1094486"/>
                  <a:pt x="1406208" y="1080643"/>
                  <a:pt x="1413129" y="1080643"/>
                </a:cubicBezTo>
                <a:cubicBezTo>
                  <a:pt x="1423543" y="1080643"/>
                  <a:pt x="1440878" y="1087565"/>
                  <a:pt x="1454721" y="1087565"/>
                </a:cubicBezTo>
                <a:cubicBezTo>
                  <a:pt x="1451229" y="1080643"/>
                  <a:pt x="1444308" y="1073721"/>
                  <a:pt x="1437386" y="1066737"/>
                </a:cubicBezTo>
                <a:lnTo>
                  <a:pt x="1451229" y="1066737"/>
                </a:lnTo>
                <a:close/>
                <a:moveTo>
                  <a:pt x="3134551" y="1108329"/>
                </a:moveTo>
                <a:cubicBezTo>
                  <a:pt x="3134551" y="1160272"/>
                  <a:pt x="3099880" y="1215708"/>
                  <a:pt x="3086037" y="1274572"/>
                </a:cubicBezTo>
                <a:cubicBezTo>
                  <a:pt x="3079115" y="1205293"/>
                  <a:pt x="3137980" y="1118743"/>
                  <a:pt x="3127629" y="1052893"/>
                </a:cubicBezTo>
                <a:cubicBezTo>
                  <a:pt x="3131058" y="1070229"/>
                  <a:pt x="3134551" y="1101408"/>
                  <a:pt x="3134551" y="1108329"/>
                </a:cubicBezTo>
                <a:close/>
                <a:moveTo>
                  <a:pt x="2528380" y="1087565"/>
                </a:moveTo>
                <a:lnTo>
                  <a:pt x="2594229" y="1087565"/>
                </a:lnTo>
                <a:cubicBezTo>
                  <a:pt x="2670429" y="1097915"/>
                  <a:pt x="2701608" y="1160272"/>
                  <a:pt x="2701608" y="1212215"/>
                </a:cubicBezTo>
                <a:cubicBezTo>
                  <a:pt x="2701608" y="1246886"/>
                  <a:pt x="2694686" y="1226121"/>
                  <a:pt x="2673858" y="1278065"/>
                </a:cubicBezTo>
                <a:cubicBezTo>
                  <a:pt x="2666937" y="1291908"/>
                  <a:pt x="2670429" y="1312672"/>
                  <a:pt x="2663508" y="1330008"/>
                </a:cubicBezTo>
                <a:cubicBezTo>
                  <a:pt x="2656586" y="1343851"/>
                  <a:pt x="2632329" y="1350772"/>
                  <a:pt x="2618486" y="1371537"/>
                </a:cubicBezTo>
                <a:cubicBezTo>
                  <a:pt x="2608072" y="1385443"/>
                  <a:pt x="2601151" y="1409637"/>
                  <a:pt x="2597658" y="1430465"/>
                </a:cubicBezTo>
                <a:cubicBezTo>
                  <a:pt x="2594229" y="1451229"/>
                  <a:pt x="2601151" y="1496251"/>
                  <a:pt x="2601151" y="1503172"/>
                </a:cubicBezTo>
                <a:cubicBezTo>
                  <a:pt x="2601151" y="1555115"/>
                  <a:pt x="2538794" y="1562037"/>
                  <a:pt x="2507615" y="1582865"/>
                </a:cubicBezTo>
                <a:cubicBezTo>
                  <a:pt x="2507615" y="1568958"/>
                  <a:pt x="2504186" y="1548193"/>
                  <a:pt x="2497264" y="1534351"/>
                </a:cubicBezTo>
                <a:cubicBezTo>
                  <a:pt x="2483358" y="1499680"/>
                  <a:pt x="2441829" y="1506665"/>
                  <a:pt x="2424494" y="1492758"/>
                </a:cubicBezTo>
                <a:cubicBezTo>
                  <a:pt x="2421064" y="1492758"/>
                  <a:pt x="2421064" y="1492758"/>
                  <a:pt x="2421064" y="1485837"/>
                </a:cubicBezTo>
                <a:cubicBezTo>
                  <a:pt x="2421064" y="1475486"/>
                  <a:pt x="2427986" y="1451229"/>
                  <a:pt x="2427986" y="1444308"/>
                </a:cubicBezTo>
                <a:cubicBezTo>
                  <a:pt x="2427986" y="1319593"/>
                  <a:pt x="2292858" y="1336929"/>
                  <a:pt x="2292858" y="1319593"/>
                </a:cubicBezTo>
                <a:cubicBezTo>
                  <a:pt x="2292858" y="1312672"/>
                  <a:pt x="2268664" y="1288415"/>
                  <a:pt x="2261743" y="1274572"/>
                </a:cubicBezTo>
                <a:cubicBezTo>
                  <a:pt x="2247837" y="1250315"/>
                  <a:pt x="2251329" y="1233043"/>
                  <a:pt x="2251329" y="1219137"/>
                </a:cubicBezTo>
                <a:cubicBezTo>
                  <a:pt x="2251329" y="1170686"/>
                  <a:pt x="2272094" y="1167193"/>
                  <a:pt x="2317115" y="1156843"/>
                </a:cubicBezTo>
                <a:cubicBezTo>
                  <a:pt x="2327529" y="1156843"/>
                  <a:pt x="2334451" y="1136015"/>
                  <a:pt x="2341372" y="1129093"/>
                </a:cubicBezTo>
                <a:cubicBezTo>
                  <a:pt x="2351786" y="1108329"/>
                  <a:pt x="2362137" y="1090993"/>
                  <a:pt x="2379472" y="1077151"/>
                </a:cubicBezTo>
                <a:cubicBezTo>
                  <a:pt x="2407158" y="1056386"/>
                  <a:pt x="2427986" y="1049465"/>
                  <a:pt x="2455672" y="1049465"/>
                </a:cubicBezTo>
                <a:cubicBezTo>
                  <a:pt x="2483358" y="1049465"/>
                  <a:pt x="2521458" y="1087565"/>
                  <a:pt x="2528380" y="1087565"/>
                </a:cubicBezTo>
                <a:close/>
                <a:moveTo>
                  <a:pt x="3179572" y="1111821"/>
                </a:moveTo>
                <a:cubicBezTo>
                  <a:pt x="3179572" y="1181037"/>
                  <a:pt x="3169158" y="1205293"/>
                  <a:pt x="3134551" y="1291908"/>
                </a:cubicBezTo>
                <a:cubicBezTo>
                  <a:pt x="3141472" y="1239965"/>
                  <a:pt x="3158744" y="1184529"/>
                  <a:pt x="3169158" y="1132586"/>
                </a:cubicBezTo>
                <a:cubicBezTo>
                  <a:pt x="3169158" y="1056386"/>
                  <a:pt x="3172651" y="1049465"/>
                  <a:pt x="3172651" y="1042543"/>
                </a:cubicBezTo>
                <a:cubicBezTo>
                  <a:pt x="3176080" y="1063308"/>
                  <a:pt x="3179572" y="1101408"/>
                  <a:pt x="3179572" y="1111821"/>
                </a:cubicBezTo>
                <a:close/>
                <a:moveTo>
                  <a:pt x="3120644" y="1032129"/>
                </a:moveTo>
                <a:cubicBezTo>
                  <a:pt x="3117215" y="1021715"/>
                  <a:pt x="3110294" y="1007872"/>
                  <a:pt x="3106801" y="987108"/>
                </a:cubicBezTo>
                <a:cubicBezTo>
                  <a:pt x="3113722" y="997521"/>
                  <a:pt x="3117215" y="1014793"/>
                  <a:pt x="3120644" y="1032129"/>
                </a:cubicBezTo>
                <a:close/>
                <a:moveTo>
                  <a:pt x="5434330" y="976693"/>
                </a:moveTo>
                <a:cubicBezTo>
                  <a:pt x="5413502" y="980186"/>
                  <a:pt x="5389309" y="980186"/>
                  <a:pt x="5368481" y="980186"/>
                </a:cubicBezTo>
                <a:cubicBezTo>
                  <a:pt x="5271516" y="976693"/>
                  <a:pt x="5157216" y="1021715"/>
                  <a:pt x="5063744" y="1063308"/>
                </a:cubicBezTo>
                <a:cubicBezTo>
                  <a:pt x="5178044" y="987108"/>
                  <a:pt x="5268087" y="973265"/>
                  <a:pt x="5368481" y="973265"/>
                </a:cubicBezTo>
                <a:cubicBezTo>
                  <a:pt x="5378895" y="973265"/>
                  <a:pt x="5413502" y="976693"/>
                  <a:pt x="5434330" y="976693"/>
                </a:cubicBezTo>
                <a:close/>
                <a:moveTo>
                  <a:pt x="4661916" y="1246886"/>
                </a:moveTo>
                <a:cubicBezTo>
                  <a:pt x="4661916" y="1236472"/>
                  <a:pt x="4661916" y="1219137"/>
                  <a:pt x="4668901" y="1212215"/>
                </a:cubicBezTo>
                <a:cubicBezTo>
                  <a:pt x="4713923" y="1132586"/>
                  <a:pt x="4769295" y="1045972"/>
                  <a:pt x="4845495" y="966343"/>
                </a:cubicBezTo>
                <a:cubicBezTo>
                  <a:pt x="4779709" y="1052893"/>
                  <a:pt x="4686174" y="1177608"/>
                  <a:pt x="4661916" y="1246886"/>
                </a:cubicBezTo>
                <a:close/>
                <a:moveTo>
                  <a:pt x="4187444" y="987108"/>
                </a:moveTo>
                <a:cubicBezTo>
                  <a:pt x="4194366" y="987108"/>
                  <a:pt x="4225544" y="980186"/>
                  <a:pt x="4232466" y="980186"/>
                </a:cubicBezTo>
                <a:cubicBezTo>
                  <a:pt x="4242880" y="980186"/>
                  <a:pt x="4263644" y="976693"/>
                  <a:pt x="4277487" y="983615"/>
                </a:cubicBezTo>
                <a:cubicBezTo>
                  <a:pt x="4291330" y="987108"/>
                  <a:pt x="4301744" y="1018286"/>
                  <a:pt x="4312158" y="1018286"/>
                </a:cubicBezTo>
                <a:cubicBezTo>
                  <a:pt x="4319080" y="1018286"/>
                  <a:pt x="4326001" y="1011365"/>
                  <a:pt x="4332923" y="1011365"/>
                </a:cubicBezTo>
                <a:cubicBezTo>
                  <a:pt x="4377944" y="1011365"/>
                  <a:pt x="4409123" y="1049465"/>
                  <a:pt x="4409123" y="1087565"/>
                </a:cubicBezTo>
                <a:cubicBezTo>
                  <a:pt x="4409123" y="1097915"/>
                  <a:pt x="4402201" y="1115251"/>
                  <a:pt x="4402201" y="1125665"/>
                </a:cubicBezTo>
                <a:cubicBezTo>
                  <a:pt x="4402201" y="1132586"/>
                  <a:pt x="4405630" y="1136015"/>
                  <a:pt x="4412551" y="1139508"/>
                </a:cubicBezTo>
                <a:cubicBezTo>
                  <a:pt x="4450651" y="1125665"/>
                  <a:pt x="4530344" y="1181037"/>
                  <a:pt x="4530344" y="1222629"/>
                </a:cubicBezTo>
                <a:cubicBezTo>
                  <a:pt x="4530344" y="1253808"/>
                  <a:pt x="4464495" y="1295337"/>
                  <a:pt x="4464495" y="1309243"/>
                </a:cubicBezTo>
                <a:cubicBezTo>
                  <a:pt x="4464495" y="1316165"/>
                  <a:pt x="4467987" y="1319593"/>
                  <a:pt x="4471480" y="1319593"/>
                </a:cubicBezTo>
                <a:cubicBezTo>
                  <a:pt x="4492244" y="1326515"/>
                  <a:pt x="4516501" y="1326515"/>
                  <a:pt x="4540695" y="1333437"/>
                </a:cubicBezTo>
                <a:lnTo>
                  <a:pt x="4540695" y="1340358"/>
                </a:lnTo>
                <a:cubicBezTo>
                  <a:pt x="4530344" y="1350772"/>
                  <a:pt x="4537266" y="1371537"/>
                  <a:pt x="4516501" y="1375029"/>
                </a:cubicBezTo>
                <a:cubicBezTo>
                  <a:pt x="4492244" y="1378458"/>
                  <a:pt x="4464495" y="1385443"/>
                  <a:pt x="4440301" y="1385443"/>
                </a:cubicBezTo>
                <a:lnTo>
                  <a:pt x="4429887" y="1395793"/>
                </a:lnTo>
                <a:cubicBezTo>
                  <a:pt x="4429887" y="1416558"/>
                  <a:pt x="4450651" y="1406208"/>
                  <a:pt x="4464495" y="1409637"/>
                </a:cubicBezTo>
                <a:cubicBezTo>
                  <a:pt x="4447223" y="1413129"/>
                  <a:pt x="4426395" y="1413129"/>
                  <a:pt x="4409123" y="1409637"/>
                </a:cubicBezTo>
                <a:cubicBezTo>
                  <a:pt x="4412551" y="1413129"/>
                  <a:pt x="4412551" y="1416558"/>
                  <a:pt x="4416044" y="1420051"/>
                </a:cubicBezTo>
                <a:cubicBezTo>
                  <a:pt x="4409123" y="1420051"/>
                  <a:pt x="4398709" y="1426972"/>
                  <a:pt x="4388295" y="1437386"/>
                </a:cubicBezTo>
                <a:cubicBezTo>
                  <a:pt x="4388295" y="1378458"/>
                  <a:pt x="4353687" y="1354265"/>
                  <a:pt x="4308666" y="1354265"/>
                </a:cubicBezTo>
                <a:cubicBezTo>
                  <a:pt x="4301744" y="1354265"/>
                  <a:pt x="4274058" y="1361186"/>
                  <a:pt x="4256723" y="1364615"/>
                </a:cubicBezTo>
                <a:cubicBezTo>
                  <a:pt x="4235958" y="1319593"/>
                  <a:pt x="4225544" y="1291908"/>
                  <a:pt x="4187444" y="1291908"/>
                </a:cubicBezTo>
                <a:cubicBezTo>
                  <a:pt x="4145851" y="1291908"/>
                  <a:pt x="4125087" y="1340358"/>
                  <a:pt x="4107751" y="1371537"/>
                </a:cubicBezTo>
                <a:cubicBezTo>
                  <a:pt x="4104323" y="1375029"/>
                  <a:pt x="4090480" y="1378458"/>
                  <a:pt x="4083558" y="1385443"/>
                </a:cubicBezTo>
                <a:cubicBezTo>
                  <a:pt x="4062730" y="1399286"/>
                  <a:pt x="4052380" y="1420051"/>
                  <a:pt x="4041965" y="1444308"/>
                </a:cubicBezTo>
                <a:cubicBezTo>
                  <a:pt x="4028123" y="1468565"/>
                  <a:pt x="3996944" y="1534351"/>
                  <a:pt x="3996944" y="1575880"/>
                </a:cubicBezTo>
                <a:lnTo>
                  <a:pt x="3996944" y="1641729"/>
                </a:lnTo>
                <a:cubicBezTo>
                  <a:pt x="3983101" y="1638237"/>
                  <a:pt x="3962336" y="1641729"/>
                  <a:pt x="3948430" y="1634808"/>
                </a:cubicBezTo>
                <a:cubicBezTo>
                  <a:pt x="3938080" y="1634808"/>
                  <a:pt x="3927665" y="1620965"/>
                  <a:pt x="3924236" y="1613980"/>
                </a:cubicBezTo>
                <a:cubicBezTo>
                  <a:pt x="3910330" y="1600137"/>
                  <a:pt x="3879215" y="1603629"/>
                  <a:pt x="3868801" y="1603629"/>
                </a:cubicBezTo>
                <a:cubicBezTo>
                  <a:pt x="3830701" y="1603629"/>
                  <a:pt x="3827209" y="1603629"/>
                  <a:pt x="3778758" y="1627886"/>
                </a:cubicBezTo>
                <a:cubicBezTo>
                  <a:pt x="3771837" y="1607058"/>
                  <a:pt x="3737165" y="1589786"/>
                  <a:pt x="3726815" y="1603629"/>
                </a:cubicBezTo>
                <a:cubicBezTo>
                  <a:pt x="3747580" y="1568958"/>
                  <a:pt x="3778758" y="1530858"/>
                  <a:pt x="3796030" y="1496251"/>
                </a:cubicBezTo>
                <a:cubicBezTo>
                  <a:pt x="3827209" y="1426972"/>
                  <a:pt x="3889565" y="1309243"/>
                  <a:pt x="3889565" y="1233043"/>
                </a:cubicBezTo>
                <a:cubicBezTo>
                  <a:pt x="3889565" y="1194943"/>
                  <a:pt x="3886136" y="1208786"/>
                  <a:pt x="3865309" y="1156843"/>
                </a:cubicBezTo>
                <a:cubicBezTo>
                  <a:pt x="3858387" y="1136015"/>
                  <a:pt x="3854958" y="1104837"/>
                  <a:pt x="3854958" y="1094486"/>
                </a:cubicBezTo>
                <a:cubicBezTo>
                  <a:pt x="3854958" y="1056386"/>
                  <a:pt x="3906901" y="1042543"/>
                  <a:pt x="3927665" y="1039051"/>
                </a:cubicBezTo>
                <a:cubicBezTo>
                  <a:pt x="3938080" y="1035621"/>
                  <a:pt x="3958844" y="1039051"/>
                  <a:pt x="3972687" y="1035621"/>
                </a:cubicBezTo>
                <a:cubicBezTo>
                  <a:pt x="3993451" y="1028700"/>
                  <a:pt x="3983101" y="1014793"/>
                  <a:pt x="3983101" y="1007872"/>
                </a:cubicBezTo>
                <a:cubicBezTo>
                  <a:pt x="3983101" y="952500"/>
                  <a:pt x="4086987" y="942086"/>
                  <a:pt x="4111244" y="942086"/>
                </a:cubicBezTo>
                <a:cubicBezTo>
                  <a:pt x="4145851" y="942086"/>
                  <a:pt x="4166680" y="987108"/>
                  <a:pt x="4187444" y="987108"/>
                </a:cubicBezTo>
                <a:close/>
                <a:moveTo>
                  <a:pt x="2233994" y="1104837"/>
                </a:moveTo>
                <a:cubicBezTo>
                  <a:pt x="2182051" y="1101408"/>
                  <a:pt x="2116264" y="966343"/>
                  <a:pt x="2116264" y="924751"/>
                </a:cubicBezTo>
                <a:cubicBezTo>
                  <a:pt x="2116264" y="914400"/>
                  <a:pt x="2119694" y="903986"/>
                  <a:pt x="2123186" y="893572"/>
                </a:cubicBezTo>
                <a:cubicBezTo>
                  <a:pt x="2116264" y="966343"/>
                  <a:pt x="2178558" y="1042543"/>
                  <a:pt x="2233994" y="1104837"/>
                </a:cubicBezTo>
                <a:close/>
                <a:moveTo>
                  <a:pt x="3705987" y="879729"/>
                </a:moveTo>
                <a:cubicBezTo>
                  <a:pt x="3716401" y="879729"/>
                  <a:pt x="3733737" y="865886"/>
                  <a:pt x="3744087" y="862393"/>
                </a:cubicBezTo>
                <a:cubicBezTo>
                  <a:pt x="3751008" y="855472"/>
                  <a:pt x="3768344" y="858965"/>
                  <a:pt x="3775265" y="858965"/>
                </a:cubicBezTo>
                <a:cubicBezTo>
                  <a:pt x="3792601" y="858965"/>
                  <a:pt x="3806444" y="852043"/>
                  <a:pt x="3820287" y="869315"/>
                </a:cubicBezTo>
                <a:cubicBezTo>
                  <a:pt x="3837623" y="883221"/>
                  <a:pt x="3837623" y="917829"/>
                  <a:pt x="3865309" y="931672"/>
                </a:cubicBezTo>
                <a:cubicBezTo>
                  <a:pt x="3899980" y="952500"/>
                  <a:pt x="3945001" y="917829"/>
                  <a:pt x="3986530" y="955929"/>
                </a:cubicBezTo>
                <a:cubicBezTo>
                  <a:pt x="3983101" y="969772"/>
                  <a:pt x="3955415" y="994029"/>
                  <a:pt x="3958844" y="1014793"/>
                </a:cubicBezTo>
                <a:cubicBezTo>
                  <a:pt x="3924236" y="1011365"/>
                  <a:pt x="3872230" y="1025208"/>
                  <a:pt x="3844544" y="1077151"/>
                </a:cubicBezTo>
                <a:cubicBezTo>
                  <a:pt x="3834130" y="1052893"/>
                  <a:pt x="3799522" y="1011365"/>
                  <a:pt x="3775265" y="1004443"/>
                </a:cubicBezTo>
                <a:cubicBezTo>
                  <a:pt x="3761422" y="1000951"/>
                  <a:pt x="3747580" y="997521"/>
                  <a:pt x="3733737" y="990600"/>
                </a:cubicBezTo>
                <a:cubicBezTo>
                  <a:pt x="3705987" y="921321"/>
                  <a:pt x="3650615" y="897065"/>
                  <a:pt x="3595180" y="897065"/>
                </a:cubicBezTo>
                <a:cubicBezTo>
                  <a:pt x="3574415" y="897065"/>
                  <a:pt x="3546665" y="893572"/>
                  <a:pt x="3525901" y="910908"/>
                </a:cubicBezTo>
                <a:cubicBezTo>
                  <a:pt x="3525901" y="900493"/>
                  <a:pt x="3522472" y="890143"/>
                  <a:pt x="3518980" y="879729"/>
                </a:cubicBezTo>
                <a:cubicBezTo>
                  <a:pt x="3550158" y="869315"/>
                  <a:pt x="3605594" y="855472"/>
                  <a:pt x="3612515" y="855472"/>
                </a:cubicBezTo>
                <a:cubicBezTo>
                  <a:pt x="3622865" y="855472"/>
                  <a:pt x="3699065" y="879729"/>
                  <a:pt x="3705987" y="879729"/>
                </a:cubicBezTo>
                <a:close/>
                <a:moveTo>
                  <a:pt x="2303272" y="1025208"/>
                </a:moveTo>
                <a:cubicBezTo>
                  <a:pt x="2292858" y="1011365"/>
                  <a:pt x="2275586" y="990600"/>
                  <a:pt x="2272094" y="980186"/>
                </a:cubicBezTo>
                <a:cubicBezTo>
                  <a:pt x="2265172" y="959421"/>
                  <a:pt x="2254758" y="921321"/>
                  <a:pt x="2254758" y="914400"/>
                </a:cubicBezTo>
                <a:lnTo>
                  <a:pt x="2254758" y="848551"/>
                </a:lnTo>
                <a:cubicBezTo>
                  <a:pt x="2258251" y="845121"/>
                  <a:pt x="2258251" y="841629"/>
                  <a:pt x="2261743" y="838200"/>
                </a:cubicBezTo>
                <a:cubicBezTo>
                  <a:pt x="2254758" y="900493"/>
                  <a:pt x="2282508" y="962851"/>
                  <a:pt x="2303272" y="1025208"/>
                </a:cubicBezTo>
                <a:close/>
                <a:moveTo>
                  <a:pt x="1901508" y="1302258"/>
                </a:moveTo>
                <a:cubicBezTo>
                  <a:pt x="1804543" y="1181037"/>
                  <a:pt x="1704086" y="1056386"/>
                  <a:pt x="1596708" y="938593"/>
                </a:cubicBezTo>
                <a:cubicBezTo>
                  <a:pt x="1565529" y="903986"/>
                  <a:pt x="1517078" y="883221"/>
                  <a:pt x="1496251" y="838200"/>
                </a:cubicBezTo>
                <a:cubicBezTo>
                  <a:pt x="1652143" y="955929"/>
                  <a:pt x="1818386" y="1146429"/>
                  <a:pt x="1901508" y="1302258"/>
                </a:cubicBezTo>
                <a:close/>
                <a:moveTo>
                  <a:pt x="3238437" y="990600"/>
                </a:moveTo>
                <a:cubicBezTo>
                  <a:pt x="3279965" y="1073721"/>
                  <a:pt x="3300794" y="1125665"/>
                  <a:pt x="3300794" y="1198372"/>
                </a:cubicBezTo>
                <a:cubicBezTo>
                  <a:pt x="3300794" y="1208786"/>
                  <a:pt x="3297301" y="1243393"/>
                  <a:pt x="3290380" y="1260729"/>
                </a:cubicBezTo>
                <a:cubicBezTo>
                  <a:pt x="3276537" y="1264158"/>
                  <a:pt x="3255772" y="1264158"/>
                  <a:pt x="3241865" y="1271143"/>
                </a:cubicBezTo>
                <a:cubicBezTo>
                  <a:pt x="3217672" y="1281493"/>
                  <a:pt x="3200337" y="1309243"/>
                  <a:pt x="3196844" y="1326515"/>
                </a:cubicBezTo>
                <a:cubicBezTo>
                  <a:pt x="3183001" y="1333437"/>
                  <a:pt x="3162237" y="1343851"/>
                  <a:pt x="3144901" y="1350772"/>
                </a:cubicBezTo>
                <a:cubicBezTo>
                  <a:pt x="3144901" y="1340358"/>
                  <a:pt x="3117215" y="1316165"/>
                  <a:pt x="3110294" y="1312672"/>
                </a:cubicBezTo>
                <a:lnTo>
                  <a:pt x="3079115" y="1302258"/>
                </a:lnTo>
                <a:cubicBezTo>
                  <a:pt x="3072194" y="1246886"/>
                  <a:pt x="2985580" y="1188021"/>
                  <a:pt x="2937129" y="1208786"/>
                </a:cubicBezTo>
                <a:lnTo>
                  <a:pt x="2926715" y="1208786"/>
                </a:lnTo>
                <a:cubicBezTo>
                  <a:pt x="2937129" y="1191451"/>
                  <a:pt x="2954401" y="1160272"/>
                  <a:pt x="2954401" y="1139508"/>
                </a:cubicBezTo>
                <a:cubicBezTo>
                  <a:pt x="2954401" y="1132586"/>
                  <a:pt x="2947480" y="1111821"/>
                  <a:pt x="2940558" y="1097915"/>
                </a:cubicBezTo>
                <a:cubicBezTo>
                  <a:pt x="2978658" y="1087565"/>
                  <a:pt x="3054858" y="1056386"/>
                  <a:pt x="3058351" y="1000951"/>
                </a:cubicBezTo>
                <a:cubicBezTo>
                  <a:pt x="3058351" y="990600"/>
                  <a:pt x="3054858" y="980186"/>
                  <a:pt x="3054858" y="969772"/>
                </a:cubicBezTo>
                <a:cubicBezTo>
                  <a:pt x="3054858" y="945515"/>
                  <a:pt x="3117215" y="907415"/>
                  <a:pt x="3127629" y="886651"/>
                </a:cubicBezTo>
                <a:cubicBezTo>
                  <a:pt x="3137980" y="865886"/>
                  <a:pt x="3144901" y="841629"/>
                  <a:pt x="3151822" y="820865"/>
                </a:cubicBezTo>
                <a:cubicBezTo>
                  <a:pt x="3158744" y="869315"/>
                  <a:pt x="3210751" y="935165"/>
                  <a:pt x="3238437" y="990600"/>
                </a:cubicBezTo>
                <a:close/>
                <a:moveTo>
                  <a:pt x="5586730" y="824294"/>
                </a:moveTo>
                <a:cubicBezTo>
                  <a:pt x="5531295" y="834708"/>
                  <a:pt x="5479351" y="858965"/>
                  <a:pt x="5427409" y="872808"/>
                </a:cubicBezTo>
                <a:cubicBezTo>
                  <a:pt x="5462016" y="858965"/>
                  <a:pt x="5558981" y="810451"/>
                  <a:pt x="5610924" y="810451"/>
                </a:cubicBezTo>
                <a:lnTo>
                  <a:pt x="5711381" y="810451"/>
                </a:lnTo>
                <a:cubicBezTo>
                  <a:pt x="5728716" y="807022"/>
                  <a:pt x="5742559" y="807022"/>
                  <a:pt x="5756402" y="803529"/>
                </a:cubicBezTo>
                <a:cubicBezTo>
                  <a:pt x="5707951" y="824294"/>
                  <a:pt x="5638674" y="810451"/>
                  <a:pt x="5586730" y="824294"/>
                </a:cubicBezTo>
                <a:close/>
                <a:moveTo>
                  <a:pt x="3335401" y="831279"/>
                </a:moveTo>
                <a:cubicBezTo>
                  <a:pt x="3352737" y="831279"/>
                  <a:pt x="3363151" y="827786"/>
                  <a:pt x="3380422" y="855472"/>
                </a:cubicBezTo>
                <a:cubicBezTo>
                  <a:pt x="3404680" y="886651"/>
                  <a:pt x="3380422" y="935165"/>
                  <a:pt x="3394265" y="976693"/>
                </a:cubicBezTo>
                <a:cubicBezTo>
                  <a:pt x="3411601" y="1021715"/>
                  <a:pt x="3415094" y="1011365"/>
                  <a:pt x="3415094" y="1042543"/>
                </a:cubicBezTo>
                <a:cubicBezTo>
                  <a:pt x="3415094" y="1094486"/>
                  <a:pt x="3376994" y="1101408"/>
                  <a:pt x="3376994" y="1142937"/>
                </a:cubicBezTo>
                <a:cubicBezTo>
                  <a:pt x="3376994" y="1149921"/>
                  <a:pt x="3383915" y="1174115"/>
                  <a:pt x="3383915" y="1184529"/>
                </a:cubicBezTo>
                <a:cubicBezTo>
                  <a:pt x="3383915" y="1219137"/>
                  <a:pt x="3363151" y="1236472"/>
                  <a:pt x="3335401" y="1278065"/>
                </a:cubicBezTo>
                <a:cubicBezTo>
                  <a:pt x="3328480" y="1274572"/>
                  <a:pt x="3318065" y="1267651"/>
                  <a:pt x="3311144" y="1264158"/>
                </a:cubicBezTo>
                <a:cubicBezTo>
                  <a:pt x="3318065" y="1250315"/>
                  <a:pt x="3331972" y="1208786"/>
                  <a:pt x="3331972" y="1191451"/>
                </a:cubicBezTo>
                <a:cubicBezTo>
                  <a:pt x="3331972" y="1132586"/>
                  <a:pt x="3311144" y="1070229"/>
                  <a:pt x="3283458" y="1014793"/>
                </a:cubicBezTo>
                <a:cubicBezTo>
                  <a:pt x="3255772" y="952500"/>
                  <a:pt x="3203765" y="897065"/>
                  <a:pt x="3176080" y="838200"/>
                </a:cubicBezTo>
                <a:cubicBezTo>
                  <a:pt x="3165729" y="813943"/>
                  <a:pt x="3162237" y="786194"/>
                  <a:pt x="3155315" y="755079"/>
                </a:cubicBezTo>
                <a:cubicBezTo>
                  <a:pt x="3214180" y="765429"/>
                  <a:pt x="3214180" y="858965"/>
                  <a:pt x="3266122" y="858965"/>
                </a:cubicBezTo>
                <a:cubicBezTo>
                  <a:pt x="3283458" y="858965"/>
                  <a:pt x="3307715" y="831279"/>
                  <a:pt x="3335401" y="831279"/>
                </a:cubicBezTo>
                <a:close/>
                <a:moveTo>
                  <a:pt x="2424494" y="755079"/>
                </a:moveTo>
                <a:cubicBezTo>
                  <a:pt x="2518029" y="838200"/>
                  <a:pt x="2549208" y="945515"/>
                  <a:pt x="2556129" y="1025208"/>
                </a:cubicBezTo>
                <a:lnTo>
                  <a:pt x="2556129" y="1035621"/>
                </a:lnTo>
                <a:cubicBezTo>
                  <a:pt x="2518029" y="942086"/>
                  <a:pt x="2504186" y="848551"/>
                  <a:pt x="2414080" y="755079"/>
                </a:cubicBezTo>
                <a:lnTo>
                  <a:pt x="2424494" y="755079"/>
                </a:lnTo>
                <a:close/>
                <a:moveTo>
                  <a:pt x="3131058" y="789686"/>
                </a:moveTo>
                <a:cubicBezTo>
                  <a:pt x="3131058" y="817372"/>
                  <a:pt x="3106801" y="879729"/>
                  <a:pt x="3089529" y="893572"/>
                </a:cubicBezTo>
                <a:cubicBezTo>
                  <a:pt x="3068701" y="910908"/>
                  <a:pt x="3034094" y="931672"/>
                  <a:pt x="3030601" y="959421"/>
                </a:cubicBezTo>
                <a:cubicBezTo>
                  <a:pt x="3027172" y="973265"/>
                  <a:pt x="3034094" y="994029"/>
                  <a:pt x="3030601" y="1011365"/>
                </a:cubicBezTo>
                <a:cubicBezTo>
                  <a:pt x="3027172" y="1045972"/>
                  <a:pt x="2978658" y="1056386"/>
                  <a:pt x="2954401" y="1070229"/>
                </a:cubicBezTo>
                <a:cubicBezTo>
                  <a:pt x="2937129" y="1077151"/>
                  <a:pt x="2919794" y="1077151"/>
                  <a:pt x="2902458" y="1084072"/>
                </a:cubicBezTo>
                <a:lnTo>
                  <a:pt x="2902458" y="1094486"/>
                </a:lnTo>
                <a:cubicBezTo>
                  <a:pt x="2933637" y="1108329"/>
                  <a:pt x="2930208" y="1118743"/>
                  <a:pt x="2930208" y="1136015"/>
                </a:cubicBezTo>
                <a:cubicBezTo>
                  <a:pt x="2930208" y="1146429"/>
                  <a:pt x="2902458" y="1229551"/>
                  <a:pt x="2878201" y="1229551"/>
                </a:cubicBezTo>
                <a:cubicBezTo>
                  <a:pt x="2867851" y="1229551"/>
                  <a:pt x="2840101" y="1194943"/>
                  <a:pt x="2822829" y="1191451"/>
                </a:cubicBezTo>
                <a:cubicBezTo>
                  <a:pt x="2805494" y="1184529"/>
                  <a:pt x="2788158" y="1191451"/>
                  <a:pt x="2770886" y="1194943"/>
                </a:cubicBezTo>
                <a:lnTo>
                  <a:pt x="2770886" y="1167193"/>
                </a:lnTo>
                <a:cubicBezTo>
                  <a:pt x="2774315" y="1149921"/>
                  <a:pt x="2781237" y="1125665"/>
                  <a:pt x="2781237" y="1111821"/>
                </a:cubicBezTo>
                <a:cubicBezTo>
                  <a:pt x="2791651" y="1042543"/>
                  <a:pt x="2819337" y="952500"/>
                  <a:pt x="2871280" y="890143"/>
                </a:cubicBezTo>
                <a:cubicBezTo>
                  <a:pt x="2895537" y="855472"/>
                  <a:pt x="2933637" y="827786"/>
                  <a:pt x="2971737" y="803529"/>
                </a:cubicBezTo>
                <a:cubicBezTo>
                  <a:pt x="3009837" y="775843"/>
                  <a:pt x="3089529" y="741172"/>
                  <a:pt x="3099880" y="741172"/>
                </a:cubicBezTo>
                <a:cubicBezTo>
                  <a:pt x="3124137" y="741172"/>
                  <a:pt x="3131058" y="779272"/>
                  <a:pt x="3131058" y="789686"/>
                </a:cubicBezTo>
                <a:close/>
                <a:moveTo>
                  <a:pt x="1852994" y="1132586"/>
                </a:moveTo>
                <a:cubicBezTo>
                  <a:pt x="1783715" y="1084072"/>
                  <a:pt x="1756029" y="1007872"/>
                  <a:pt x="1728343" y="955929"/>
                </a:cubicBezTo>
                <a:cubicBezTo>
                  <a:pt x="1724851" y="952500"/>
                  <a:pt x="1662494" y="765429"/>
                  <a:pt x="1662494" y="734251"/>
                </a:cubicBezTo>
                <a:lnTo>
                  <a:pt x="1662494" y="713486"/>
                </a:lnTo>
                <a:cubicBezTo>
                  <a:pt x="1690243" y="845121"/>
                  <a:pt x="1762951" y="997521"/>
                  <a:pt x="1852994" y="1132586"/>
                </a:cubicBezTo>
                <a:close/>
                <a:moveTo>
                  <a:pt x="4561523" y="782765"/>
                </a:moveTo>
                <a:cubicBezTo>
                  <a:pt x="4540695" y="807022"/>
                  <a:pt x="4526851" y="841629"/>
                  <a:pt x="4506087" y="872808"/>
                </a:cubicBezTo>
                <a:cubicBezTo>
                  <a:pt x="4509580" y="862393"/>
                  <a:pt x="4516501" y="848551"/>
                  <a:pt x="4516501" y="841629"/>
                </a:cubicBezTo>
                <a:cubicBezTo>
                  <a:pt x="4526851" y="779272"/>
                  <a:pt x="4606544" y="720408"/>
                  <a:pt x="4658487" y="699643"/>
                </a:cubicBezTo>
                <a:cubicBezTo>
                  <a:pt x="4630801" y="723900"/>
                  <a:pt x="4592701" y="744665"/>
                  <a:pt x="4561523" y="782765"/>
                </a:cubicBezTo>
                <a:close/>
                <a:moveTo>
                  <a:pt x="2441829" y="685800"/>
                </a:moveTo>
                <a:cubicBezTo>
                  <a:pt x="2469515" y="723900"/>
                  <a:pt x="2507615" y="727329"/>
                  <a:pt x="2545715" y="741172"/>
                </a:cubicBezTo>
                <a:cubicBezTo>
                  <a:pt x="2583815" y="755079"/>
                  <a:pt x="2635758" y="803529"/>
                  <a:pt x="2642680" y="845121"/>
                </a:cubicBezTo>
                <a:cubicBezTo>
                  <a:pt x="2646172" y="855472"/>
                  <a:pt x="2646172" y="876300"/>
                  <a:pt x="2653094" y="890143"/>
                </a:cubicBezTo>
                <a:cubicBezTo>
                  <a:pt x="2698115" y="969772"/>
                  <a:pt x="2725801" y="969772"/>
                  <a:pt x="2725801" y="1035621"/>
                </a:cubicBezTo>
                <a:cubicBezTo>
                  <a:pt x="2725801" y="1077151"/>
                  <a:pt x="2708529" y="1084072"/>
                  <a:pt x="2701608" y="1125665"/>
                </a:cubicBezTo>
                <a:cubicBezTo>
                  <a:pt x="2677351" y="1073721"/>
                  <a:pt x="2625408" y="1059815"/>
                  <a:pt x="2587308" y="1056386"/>
                </a:cubicBezTo>
                <a:cubicBezTo>
                  <a:pt x="2569972" y="1052893"/>
                  <a:pt x="2552637" y="1056386"/>
                  <a:pt x="2535364" y="1052893"/>
                </a:cubicBezTo>
                <a:cubicBezTo>
                  <a:pt x="2528380" y="1052893"/>
                  <a:pt x="2524951" y="1042543"/>
                  <a:pt x="2518029" y="1039051"/>
                </a:cubicBezTo>
                <a:cubicBezTo>
                  <a:pt x="2493772" y="1021715"/>
                  <a:pt x="2483358" y="1021715"/>
                  <a:pt x="2459164" y="1021715"/>
                </a:cubicBezTo>
                <a:cubicBezTo>
                  <a:pt x="2421064" y="1021715"/>
                  <a:pt x="2389886" y="1028700"/>
                  <a:pt x="2348294" y="1073721"/>
                </a:cubicBezTo>
                <a:cubicBezTo>
                  <a:pt x="2334451" y="1087565"/>
                  <a:pt x="2324037" y="1111821"/>
                  <a:pt x="2310194" y="1129093"/>
                </a:cubicBezTo>
                <a:cubicBezTo>
                  <a:pt x="2237486" y="1146429"/>
                  <a:pt x="2223643" y="1177608"/>
                  <a:pt x="2223643" y="1222629"/>
                </a:cubicBezTo>
                <a:cubicBezTo>
                  <a:pt x="2223643" y="1274572"/>
                  <a:pt x="2265172" y="1298829"/>
                  <a:pt x="2265172" y="1319593"/>
                </a:cubicBezTo>
                <a:cubicBezTo>
                  <a:pt x="2265172" y="1330008"/>
                  <a:pt x="2240915" y="1354265"/>
                  <a:pt x="2233994" y="1371537"/>
                </a:cubicBezTo>
                <a:cubicBezTo>
                  <a:pt x="2227072" y="1378458"/>
                  <a:pt x="2227072" y="1399286"/>
                  <a:pt x="2227072" y="1409637"/>
                </a:cubicBezTo>
                <a:cubicBezTo>
                  <a:pt x="2227072" y="1440815"/>
                  <a:pt x="2272094" y="1548193"/>
                  <a:pt x="2285937" y="1572451"/>
                </a:cubicBezTo>
                <a:cubicBezTo>
                  <a:pt x="2299843" y="1593215"/>
                  <a:pt x="2334451" y="1613980"/>
                  <a:pt x="2351786" y="1620965"/>
                </a:cubicBezTo>
                <a:lnTo>
                  <a:pt x="2393315" y="1617472"/>
                </a:lnTo>
                <a:cubicBezTo>
                  <a:pt x="2365629" y="1596708"/>
                  <a:pt x="2330958" y="1589786"/>
                  <a:pt x="2310194" y="1555115"/>
                </a:cubicBezTo>
                <a:cubicBezTo>
                  <a:pt x="2296351" y="1530858"/>
                  <a:pt x="2254758" y="1440815"/>
                  <a:pt x="2254758" y="1402715"/>
                </a:cubicBezTo>
                <a:cubicBezTo>
                  <a:pt x="2254758" y="1395793"/>
                  <a:pt x="2265172" y="1343851"/>
                  <a:pt x="2282508" y="1343851"/>
                </a:cubicBezTo>
                <a:cubicBezTo>
                  <a:pt x="2289429" y="1343851"/>
                  <a:pt x="2299843" y="1347343"/>
                  <a:pt x="2310194" y="1350772"/>
                </a:cubicBezTo>
                <a:cubicBezTo>
                  <a:pt x="2358708" y="1364615"/>
                  <a:pt x="2396808" y="1388872"/>
                  <a:pt x="2396808" y="1440815"/>
                </a:cubicBezTo>
                <a:cubicBezTo>
                  <a:pt x="2396808" y="1447737"/>
                  <a:pt x="2389886" y="1475486"/>
                  <a:pt x="2389886" y="1485837"/>
                </a:cubicBezTo>
                <a:cubicBezTo>
                  <a:pt x="2389886" y="1555115"/>
                  <a:pt x="2483358" y="1496251"/>
                  <a:pt x="2483358" y="1586293"/>
                </a:cubicBezTo>
                <a:cubicBezTo>
                  <a:pt x="2483358" y="1596708"/>
                  <a:pt x="2479929" y="1596708"/>
                  <a:pt x="2476437" y="1596708"/>
                </a:cubicBezTo>
                <a:cubicBezTo>
                  <a:pt x="2403729" y="1627886"/>
                  <a:pt x="2292858" y="1728280"/>
                  <a:pt x="2265172" y="1804480"/>
                </a:cubicBezTo>
                <a:cubicBezTo>
                  <a:pt x="2258251" y="1821815"/>
                  <a:pt x="2251329" y="1846072"/>
                  <a:pt x="2247837" y="1866837"/>
                </a:cubicBezTo>
                <a:cubicBezTo>
                  <a:pt x="2168208" y="1787208"/>
                  <a:pt x="2098929" y="1690180"/>
                  <a:pt x="2064321" y="1603629"/>
                </a:cubicBezTo>
                <a:cubicBezTo>
                  <a:pt x="2057337" y="1582865"/>
                  <a:pt x="1991551" y="1388872"/>
                  <a:pt x="1991551" y="1340358"/>
                </a:cubicBezTo>
                <a:lnTo>
                  <a:pt x="1991551" y="1181037"/>
                </a:lnTo>
                <a:cubicBezTo>
                  <a:pt x="1998472" y="1122172"/>
                  <a:pt x="2012315" y="1059815"/>
                  <a:pt x="2026221" y="997521"/>
                </a:cubicBezTo>
                <a:cubicBezTo>
                  <a:pt x="2088515" y="1039051"/>
                  <a:pt x="2053908" y="1104837"/>
                  <a:pt x="2060829" y="1153351"/>
                </a:cubicBezTo>
                <a:cubicBezTo>
                  <a:pt x="2071243" y="1212215"/>
                  <a:pt x="2119694" y="1271143"/>
                  <a:pt x="2140521" y="1326515"/>
                </a:cubicBezTo>
                <a:cubicBezTo>
                  <a:pt x="2154364" y="1357693"/>
                  <a:pt x="2178558" y="1406208"/>
                  <a:pt x="2178558" y="1447737"/>
                </a:cubicBezTo>
                <a:cubicBezTo>
                  <a:pt x="2178558" y="1454658"/>
                  <a:pt x="2171637" y="1506665"/>
                  <a:pt x="2171637" y="1513586"/>
                </a:cubicBezTo>
                <a:cubicBezTo>
                  <a:pt x="2171637" y="1551686"/>
                  <a:pt x="2195894" y="1613980"/>
                  <a:pt x="2223643" y="1648651"/>
                </a:cubicBezTo>
                <a:cubicBezTo>
                  <a:pt x="2223643" y="1648651"/>
                  <a:pt x="2227072" y="1648651"/>
                  <a:pt x="2227072" y="1641729"/>
                </a:cubicBezTo>
                <a:cubicBezTo>
                  <a:pt x="2227072" y="1631315"/>
                  <a:pt x="2199386" y="1527429"/>
                  <a:pt x="2199386" y="1517015"/>
                </a:cubicBezTo>
                <a:cubicBezTo>
                  <a:pt x="2199386" y="1510093"/>
                  <a:pt x="2206308" y="1454658"/>
                  <a:pt x="2206308" y="1447737"/>
                </a:cubicBezTo>
                <a:cubicBezTo>
                  <a:pt x="2206308" y="1388872"/>
                  <a:pt x="2178558" y="1350772"/>
                  <a:pt x="2154364" y="1291908"/>
                </a:cubicBezTo>
                <a:cubicBezTo>
                  <a:pt x="2140521" y="1250315"/>
                  <a:pt x="2092008" y="1201865"/>
                  <a:pt x="2092008" y="1160272"/>
                </a:cubicBezTo>
                <a:lnTo>
                  <a:pt x="2092008" y="1094486"/>
                </a:lnTo>
                <a:cubicBezTo>
                  <a:pt x="2109343" y="976693"/>
                  <a:pt x="2001964" y="973265"/>
                  <a:pt x="2001964" y="893572"/>
                </a:cubicBezTo>
                <a:cubicBezTo>
                  <a:pt x="2001964" y="862393"/>
                  <a:pt x="2026221" y="817372"/>
                  <a:pt x="2043494" y="810451"/>
                </a:cubicBezTo>
                <a:cubicBezTo>
                  <a:pt x="2057337" y="800100"/>
                  <a:pt x="2088515" y="800100"/>
                  <a:pt x="2098929" y="800100"/>
                </a:cubicBezTo>
                <a:cubicBezTo>
                  <a:pt x="2105851" y="800100"/>
                  <a:pt x="2133537" y="803529"/>
                  <a:pt x="2147443" y="807022"/>
                </a:cubicBezTo>
                <a:cubicBezTo>
                  <a:pt x="2150872" y="813943"/>
                  <a:pt x="2150872" y="820865"/>
                  <a:pt x="2150872" y="827786"/>
                </a:cubicBezTo>
                <a:cubicBezTo>
                  <a:pt x="2157794" y="831279"/>
                  <a:pt x="2164715" y="831279"/>
                  <a:pt x="2168208" y="838200"/>
                </a:cubicBezTo>
                <a:cubicBezTo>
                  <a:pt x="2164715" y="796608"/>
                  <a:pt x="2178558" y="716979"/>
                  <a:pt x="2244408" y="699643"/>
                </a:cubicBezTo>
                <a:cubicBezTo>
                  <a:pt x="2258251" y="692722"/>
                  <a:pt x="2279015" y="703072"/>
                  <a:pt x="2296351" y="692722"/>
                </a:cubicBezTo>
                <a:cubicBezTo>
                  <a:pt x="2303272" y="689229"/>
                  <a:pt x="2310194" y="668465"/>
                  <a:pt x="2324037" y="658051"/>
                </a:cubicBezTo>
                <a:cubicBezTo>
                  <a:pt x="2341372" y="640779"/>
                  <a:pt x="2365629" y="637286"/>
                  <a:pt x="2382964" y="637286"/>
                </a:cubicBezTo>
                <a:cubicBezTo>
                  <a:pt x="2410651" y="637286"/>
                  <a:pt x="2417572" y="651129"/>
                  <a:pt x="2441829" y="685800"/>
                </a:cubicBezTo>
                <a:close/>
                <a:moveTo>
                  <a:pt x="3425444" y="706565"/>
                </a:moveTo>
                <a:cubicBezTo>
                  <a:pt x="3425444" y="713486"/>
                  <a:pt x="3418522" y="730822"/>
                  <a:pt x="3418522" y="741172"/>
                </a:cubicBezTo>
                <a:cubicBezTo>
                  <a:pt x="3418522" y="779272"/>
                  <a:pt x="3463544" y="758508"/>
                  <a:pt x="3463544" y="820865"/>
                </a:cubicBezTo>
                <a:cubicBezTo>
                  <a:pt x="3463544" y="831279"/>
                  <a:pt x="3456622" y="845121"/>
                  <a:pt x="3456622" y="852043"/>
                </a:cubicBezTo>
                <a:cubicBezTo>
                  <a:pt x="3456622" y="869315"/>
                  <a:pt x="3480880" y="869315"/>
                  <a:pt x="3487801" y="879729"/>
                </a:cubicBezTo>
                <a:cubicBezTo>
                  <a:pt x="3494722" y="886651"/>
                  <a:pt x="3498215" y="900493"/>
                  <a:pt x="3498215" y="907415"/>
                </a:cubicBezTo>
                <a:cubicBezTo>
                  <a:pt x="3498215" y="917829"/>
                  <a:pt x="3491294" y="931672"/>
                  <a:pt x="3491294" y="938593"/>
                </a:cubicBezTo>
                <a:cubicBezTo>
                  <a:pt x="3491294" y="949008"/>
                  <a:pt x="3494722" y="945515"/>
                  <a:pt x="3494722" y="952500"/>
                </a:cubicBezTo>
                <a:cubicBezTo>
                  <a:pt x="3498215" y="952500"/>
                  <a:pt x="3494722" y="955929"/>
                  <a:pt x="3505137" y="955929"/>
                </a:cubicBezTo>
                <a:cubicBezTo>
                  <a:pt x="3512058" y="955929"/>
                  <a:pt x="3522472" y="931672"/>
                  <a:pt x="3536315" y="928243"/>
                </a:cubicBezTo>
                <a:cubicBezTo>
                  <a:pt x="3546665" y="921321"/>
                  <a:pt x="3574415" y="924751"/>
                  <a:pt x="3584765" y="924751"/>
                </a:cubicBezTo>
                <a:cubicBezTo>
                  <a:pt x="3647122" y="924751"/>
                  <a:pt x="3685222" y="945515"/>
                  <a:pt x="3709480" y="1011365"/>
                </a:cubicBezTo>
                <a:cubicBezTo>
                  <a:pt x="3712908" y="1021715"/>
                  <a:pt x="3733737" y="1021715"/>
                  <a:pt x="3747580" y="1025208"/>
                </a:cubicBezTo>
                <a:cubicBezTo>
                  <a:pt x="3792601" y="1032129"/>
                  <a:pt x="3820287" y="1084072"/>
                  <a:pt x="3830701" y="1125665"/>
                </a:cubicBezTo>
                <a:cubicBezTo>
                  <a:pt x="3834130" y="1132586"/>
                  <a:pt x="3830701" y="1149921"/>
                  <a:pt x="3837623" y="1163765"/>
                </a:cubicBezTo>
                <a:cubicBezTo>
                  <a:pt x="3861880" y="1201865"/>
                  <a:pt x="3865309" y="1205293"/>
                  <a:pt x="3865309" y="1233043"/>
                </a:cubicBezTo>
                <a:cubicBezTo>
                  <a:pt x="3865309" y="1250315"/>
                  <a:pt x="3865309" y="1278065"/>
                  <a:pt x="3844544" y="1288415"/>
                </a:cubicBezTo>
                <a:cubicBezTo>
                  <a:pt x="3806444" y="1309243"/>
                  <a:pt x="3764915" y="1302258"/>
                  <a:pt x="3730244" y="1333437"/>
                </a:cubicBezTo>
                <a:cubicBezTo>
                  <a:pt x="3702558" y="1354265"/>
                  <a:pt x="3681794" y="1392365"/>
                  <a:pt x="3671380" y="1423543"/>
                </a:cubicBezTo>
                <a:cubicBezTo>
                  <a:pt x="3660965" y="1451229"/>
                  <a:pt x="3692144" y="1485837"/>
                  <a:pt x="3640201" y="1517015"/>
                </a:cubicBezTo>
                <a:cubicBezTo>
                  <a:pt x="3615944" y="1492758"/>
                  <a:pt x="3626358" y="1475486"/>
                  <a:pt x="3626358" y="1461643"/>
                </a:cubicBezTo>
                <a:cubicBezTo>
                  <a:pt x="3626358" y="1437386"/>
                  <a:pt x="3615944" y="1402715"/>
                  <a:pt x="3598608" y="1385443"/>
                </a:cubicBezTo>
                <a:cubicBezTo>
                  <a:pt x="3588258" y="1368108"/>
                  <a:pt x="3567494" y="1354265"/>
                  <a:pt x="3557080" y="1340358"/>
                </a:cubicBezTo>
                <a:cubicBezTo>
                  <a:pt x="3550158" y="1330008"/>
                  <a:pt x="3550158" y="1312672"/>
                  <a:pt x="3539744" y="1305751"/>
                </a:cubicBezTo>
                <a:cubicBezTo>
                  <a:pt x="3529394" y="1291908"/>
                  <a:pt x="3498215" y="1267651"/>
                  <a:pt x="3487801" y="1271143"/>
                </a:cubicBezTo>
                <a:cubicBezTo>
                  <a:pt x="3536315" y="1198372"/>
                  <a:pt x="3574415" y="1122172"/>
                  <a:pt x="3574415" y="1052893"/>
                </a:cubicBezTo>
                <a:cubicBezTo>
                  <a:pt x="3574415" y="1042543"/>
                  <a:pt x="3570922" y="997521"/>
                  <a:pt x="3553587" y="994029"/>
                </a:cubicBezTo>
                <a:cubicBezTo>
                  <a:pt x="3557080" y="1007872"/>
                  <a:pt x="3560572" y="1028700"/>
                  <a:pt x="3560572" y="1035621"/>
                </a:cubicBezTo>
                <a:cubicBezTo>
                  <a:pt x="3560572" y="1045972"/>
                  <a:pt x="3557080" y="1070229"/>
                  <a:pt x="3553587" y="1087565"/>
                </a:cubicBezTo>
                <a:cubicBezTo>
                  <a:pt x="3543237" y="1142937"/>
                  <a:pt x="3498215" y="1201865"/>
                  <a:pt x="3473958" y="1260729"/>
                </a:cubicBezTo>
                <a:cubicBezTo>
                  <a:pt x="3435858" y="1264158"/>
                  <a:pt x="3397758" y="1267651"/>
                  <a:pt x="3359658" y="1281493"/>
                </a:cubicBezTo>
                <a:cubicBezTo>
                  <a:pt x="3387344" y="1243393"/>
                  <a:pt x="3408172" y="1215708"/>
                  <a:pt x="3408172" y="1184529"/>
                </a:cubicBezTo>
                <a:cubicBezTo>
                  <a:pt x="3408172" y="1177608"/>
                  <a:pt x="3397758" y="1153351"/>
                  <a:pt x="3397758" y="1142937"/>
                </a:cubicBezTo>
                <a:cubicBezTo>
                  <a:pt x="3397758" y="1115251"/>
                  <a:pt x="3446272" y="1097915"/>
                  <a:pt x="3446272" y="1039051"/>
                </a:cubicBezTo>
                <a:cubicBezTo>
                  <a:pt x="3446272" y="1014793"/>
                  <a:pt x="3428937" y="990600"/>
                  <a:pt x="3422015" y="966343"/>
                </a:cubicBezTo>
                <a:cubicBezTo>
                  <a:pt x="3408172" y="921321"/>
                  <a:pt x="3435858" y="807022"/>
                  <a:pt x="3335401" y="807022"/>
                </a:cubicBezTo>
                <a:cubicBezTo>
                  <a:pt x="3314637" y="807022"/>
                  <a:pt x="3273044" y="831279"/>
                  <a:pt x="3266122" y="831279"/>
                </a:cubicBezTo>
                <a:cubicBezTo>
                  <a:pt x="3255772" y="831279"/>
                  <a:pt x="3252280" y="813943"/>
                  <a:pt x="3245358" y="807022"/>
                </a:cubicBezTo>
                <a:cubicBezTo>
                  <a:pt x="3231515" y="772351"/>
                  <a:pt x="3172651" y="727329"/>
                  <a:pt x="3148394" y="720408"/>
                </a:cubicBezTo>
                <a:lnTo>
                  <a:pt x="3148394" y="709994"/>
                </a:lnTo>
                <a:cubicBezTo>
                  <a:pt x="3148394" y="678879"/>
                  <a:pt x="3203765" y="640779"/>
                  <a:pt x="3228022" y="640779"/>
                </a:cubicBezTo>
                <a:cubicBezTo>
                  <a:pt x="3234944" y="640779"/>
                  <a:pt x="3269615" y="654622"/>
                  <a:pt x="3279965" y="654622"/>
                </a:cubicBezTo>
                <a:cubicBezTo>
                  <a:pt x="3293872" y="654622"/>
                  <a:pt x="3300794" y="619951"/>
                  <a:pt x="3338894" y="619951"/>
                </a:cubicBezTo>
                <a:cubicBezTo>
                  <a:pt x="3380422" y="619951"/>
                  <a:pt x="3425444" y="654622"/>
                  <a:pt x="3425444" y="706565"/>
                </a:cubicBezTo>
                <a:close/>
                <a:moveTo>
                  <a:pt x="1731772" y="536829"/>
                </a:moveTo>
                <a:cubicBezTo>
                  <a:pt x="1738694" y="536829"/>
                  <a:pt x="1756029" y="522986"/>
                  <a:pt x="1769872" y="519557"/>
                </a:cubicBezTo>
                <a:cubicBezTo>
                  <a:pt x="1776794" y="516064"/>
                  <a:pt x="1790700" y="519557"/>
                  <a:pt x="1797621" y="519557"/>
                </a:cubicBezTo>
                <a:cubicBezTo>
                  <a:pt x="1807972" y="519557"/>
                  <a:pt x="1852994" y="522986"/>
                  <a:pt x="1877251" y="529908"/>
                </a:cubicBezTo>
                <a:cubicBezTo>
                  <a:pt x="1880743" y="529908"/>
                  <a:pt x="1963864" y="581851"/>
                  <a:pt x="1963864" y="595757"/>
                </a:cubicBezTo>
                <a:cubicBezTo>
                  <a:pt x="1963864" y="602679"/>
                  <a:pt x="1953451" y="613029"/>
                  <a:pt x="1953451" y="623443"/>
                </a:cubicBezTo>
                <a:cubicBezTo>
                  <a:pt x="1946529" y="647700"/>
                  <a:pt x="1946529" y="699643"/>
                  <a:pt x="1946529" y="709994"/>
                </a:cubicBezTo>
                <a:cubicBezTo>
                  <a:pt x="1946529" y="716979"/>
                  <a:pt x="1943100" y="755079"/>
                  <a:pt x="1950021" y="775843"/>
                </a:cubicBezTo>
                <a:cubicBezTo>
                  <a:pt x="1956943" y="800100"/>
                  <a:pt x="1984629" y="838200"/>
                  <a:pt x="1984629" y="845121"/>
                </a:cubicBezTo>
                <a:cubicBezTo>
                  <a:pt x="1984629" y="855472"/>
                  <a:pt x="1970786" y="890143"/>
                  <a:pt x="1970786" y="897065"/>
                </a:cubicBezTo>
                <a:cubicBezTo>
                  <a:pt x="1970786" y="945515"/>
                  <a:pt x="2015808" y="980186"/>
                  <a:pt x="2015808" y="987108"/>
                </a:cubicBezTo>
                <a:cubicBezTo>
                  <a:pt x="2015808" y="997521"/>
                  <a:pt x="1998472" y="1039051"/>
                  <a:pt x="1991551" y="1066737"/>
                </a:cubicBezTo>
                <a:cubicBezTo>
                  <a:pt x="1981137" y="1094486"/>
                  <a:pt x="1977708" y="1132586"/>
                  <a:pt x="1974215" y="1163765"/>
                </a:cubicBezTo>
                <a:cubicBezTo>
                  <a:pt x="1963864" y="1149921"/>
                  <a:pt x="1946529" y="1132586"/>
                  <a:pt x="1939608" y="1118743"/>
                </a:cubicBezTo>
                <a:cubicBezTo>
                  <a:pt x="1884172" y="1007872"/>
                  <a:pt x="1818386" y="883221"/>
                  <a:pt x="1797621" y="768922"/>
                </a:cubicBezTo>
                <a:cubicBezTo>
                  <a:pt x="1790700" y="716979"/>
                  <a:pt x="1776794" y="671894"/>
                  <a:pt x="1762951" y="623443"/>
                </a:cubicBezTo>
                <a:cubicBezTo>
                  <a:pt x="1762951" y="623443"/>
                  <a:pt x="1762951" y="619951"/>
                  <a:pt x="1752600" y="616522"/>
                </a:cubicBezTo>
                <a:lnTo>
                  <a:pt x="1752600" y="668465"/>
                </a:lnTo>
                <a:cubicBezTo>
                  <a:pt x="1759521" y="703072"/>
                  <a:pt x="1762951" y="737743"/>
                  <a:pt x="1769872" y="772351"/>
                </a:cubicBezTo>
                <a:cubicBezTo>
                  <a:pt x="1773364" y="807022"/>
                  <a:pt x="1783715" y="845121"/>
                  <a:pt x="1794129" y="879729"/>
                </a:cubicBezTo>
                <a:cubicBezTo>
                  <a:pt x="1797621" y="897065"/>
                  <a:pt x="1804543" y="914400"/>
                  <a:pt x="1811464" y="931672"/>
                </a:cubicBezTo>
                <a:cubicBezTo>
                  <a:pt x="1835721" y="990600"/>
                  <a:pt x="1859915" y="1049465"/>
                  <a:pt x="1901508" y="1108329"/>
                </a:cubicBezTo>
                <a:cubicBezTo>
                  <a:pt x="1918843" y="1132586"/>
                  <a:pt x="1974215" y="1167193"/>
                  <a:pt x="1974215" y="1177608"/>
                </a:cubicBezTo>
                <a:cubicBezTo>
                  <a:pt x="1974215" y="1184529"/>
                  <a:pt x="1967294" y="1278065"/>
                  <a:pt x="1967294" y="1288415"/>
                </a:cubicBezTo>
                <a:cubicBezTo>
                  <a:pt x="1967294" y="1416558"/>
                  <a:pt x="1981137" y="1440815"/>
                  <a:pt x="2033143" y="1603629"/>
                </a:cubicBezTo>
                <a:cubicBezTo>
                  <a:pt x="2046986" y="1645158"/>
                  <a:pt x="2074672" y="1686751"/>
                  <a:pt x="2098929" y="1728280"/>
                </a:cubicBezTo>
                <a:cubicBezTo>
                  <a:pt x="2130108" y="1780286"/>
                  <a:pt x="2185543" y="1849501"/>
                  <a:pt x="2240915" y="1880680"/>
                </a:cubicBezTo>
                <a:cubicBezTo>
                  <a:pt x="2244408" y="1884172"/>
                  <a:pt x="2244408" y="1884172"/>
                  <a:pt x="2244408" y="1891093"/>
                </a:cubicBezTo>
                <a:cubicBezTo>
                  <a:pt x="2244408" y="1901508"/>
                  <a:pt x="2240915" y="1925701"/>
                  <a:pt x="2240915" y="1943037"/>
                </a:cubicBezTo>
                <a:cubicBezTo>
                  <a:pt x="2192464" y="1932623"/>
                  <a:pt x="2143951" y="1915351"/>
                  <a:pt x="2095437" y="1898015"/>
                </a:cubicBezTo>
                <a:cubicBezTo>
                  <a:pt x="2081594" y="1891093"/>
                  <a:pt x="2057337" y="1887601"/>
                  <a:pt x="2050415" y="1877251"/>
                </a:cubicBezTo>
                <a:cubicBezTo>
                  <a:pt x="2036572" y="1856486"/>
                  <a:pt x="2036572" y="1821815"/>
                  <a:pt x="2019237" y="1797558"/>
                </a:cubicBezTo>
                <a:cubicBezTo>
                  <a:pt x="2012315" y="1783715"/>
                  <a:pt x="1925764" y="1735201"/>
                  <a:pt x="1925764" y="1717929"/>
                </a:cubicBezTo>
                <a:cubicBezTo>
                  <a:pt x="1925764" y="1683258"/>
                  <a:pt x="1974215" y="1659065"/>
                  <a:pt x="1974215" y="1607058"/>
                </a:cubicBezTo>
                <a:cubicBezTo>
                  <a:pt x="1974215" y="1530858"/>
                  <a:pt x="1880743" y="1551686"/>
                  <a:pt x="1880743" y="1499680"/>
                </a:cubicBezTo>
                <a:cubicBezTo>
                  <a:pt x="1880743" y="1489329"/>
                  <a:pt x="1905000" y="1392365"/>
                  <a:pt x="1905000" y="1385443"/>
                </a:cubicBezTo>
                <a:cubicBezTo>
                  <a:pt x="1905000" y="1368108"/>
                  <a:pt x="1894586" y="1333437"/>
                  <a:pt x="1880743" y="1323086"/>
                </a:cubicBezTo>
                <a:cubicBezTo>
                  <a:pt x="1856486" y="1302258"/>
                  <a:pt x="1818386" y="1288415"/>
                  <a:pt x="1797621" y="1260729"/>
                </a:cubicBezTo>
                <a:cubicBezTo>
                  <a:pt x="1780286" y="1239965"/>
                  <a:pt x="1787208" y="1205293"/>
                  <a:pt x="1769872" y="1181037"/>
                </a:cubicBezTo>
                <a:cubicBezTo>
                  <a:pt x="1752600" y="1149921"/>
                  <a:pt x="1711008" y="1177608"/>
                  <a:pt x="1683321" y="1156843"/>
                </a:cubicBezTo>
                <a:cubicBezTo>
                  <a:pt x="1655572" y="1139508"/>
                  <a:pt x="1648651" y="1132586"/>
                  <a:pt x="1638300" y="1132586"/>
                </a:cubicBezTo>
                <a:cubicBezTo>
                  <a:pt x="1631378" y="1132586"/>
                  <a:pt x="1537843" y="1153351"/>
                  <a:pt x="1527429" y="1153351"/>
                </a:cubicBezTo>
                <a:cubicBezTo>
                  <a:pt x="1520508" y="1153351"/>
                  <a:pt x="1503172" y="1153351"/>
                  <a:pt x="1496251" y="1146429"/>
                </a:cubicBezTo>
                <a:cubicBezTo>
                  <a:pt x="1468564" y="1118743"/>
                  <a:pt x="1506664" y="1052893"/>
                  <a:pt x="1454721" y="1035621"/>
                </a:cubicBezTo>
                <a:cubicBezTo>
                  <a:pt x="1430464" y="1028700"/>
                  <a:pt x="1399286" y="1035621"/>
                  <a:pt x="1375029" y="1028700"/>
                </a:cubicBezTo>
                <a:cubicBezTo>
                  <a:pt x="1357757" y="1025208"/>
                  <a:pt x="1323086" y="990600"/>
                  <a:pt x="1309243" y="969772"/>
                </a:cubicBezTo>
                <a:cubicBezTo>
                  <a:pt x="1298829" y="952500"/>
                  <a:pt x="1295400" y="917829"/>
                  <a:pt x="1295400" y="910908"/>
                </a:cubicBezTo>
                <a:cubicBezTo>
                  <a:pt x="1295400" y="845121"/>
                  <a:pt x="1343851" y="865886"/>
                  <a:pt x="1343851" y="838200"/>
                </a:cubicBezTo>
                <a:cubicBezTo>
                  <a:pt x="1343851" y="820865"/>
                  <a:pt x="1319657" y="820865"/>
                  <a:pt x="1312735" y="817372"/>
                </a:cubicBezTo>
                <a:cubicBezTo>
                  <a:pt x="1295400" y="810451"/>
                  <a:pt x="1295400" y="793179"/>
                  <a:pt x="1295400" y="779272"/>
                </a:cubicBezTo>
                <a:cubicBezTo>
                  <a:pt x="1295400" y="682308"/>
                  <a:pt x="1395857" y="692722"/>
                  <a:pt x="1395857" y="664972"/>
                </a:cubicBezTo>
                <a:cubicBezTo>
                  <a:pt x="1395857" y="654622"/>
                  <a:pt x="1388872" y="651129"/>
                  <a:pt x="1388872" y="644208"/>
                </a:cubicBezTo>
                <a:cubicBezTo>
                  <a:pt x="1388872" y="623443"/>
                  <a:pt x="1416621" y="585343"/>
                  <a:pt x="1433957" y="571500"/>
                </a:cubicBezTo>
                <a:cubicBezTo>
                  <a:pt x="1451229" y="557657"/>
                  <a:pt x="1482408" y="574929"/>
                  <a:pt x="1503172" y="561086"/>
                </a:cubicBezTo>
                <a:cubicBezTo>
                  <a:pt x="1524000" y="547243"/>
                  <a:pt x="1541272" y="519557"/>
                  <a:pt x="1562100" y="505650"/>
                </a:cubicBezTo>
                <a:lnTo>
                  <a:pt x="1586294" y="505650"/>
                </a:lnTo>
                <a:cubicBezTo>
                  <a:pt x="1607121" y="505650"/>
                  <a:pt x="1728343" y="536829"/>
                  <a:pt x="1731772" y="536829"/>
                </a:cubicBezTo>
                <a:close/>
                <a:moveTo>
                  <a:pt x="4686174" y="522986"/>
                </a:moveTo>
                <a:cubicBezTo>
                  <a:pt x="4654995" y="550672"/>
                  <a:pt x="4637723" y="585343"/>
                  <a:pt x="4613466" y="616522"/>
                </a:cubicBezTo>
                <a:cubicBezTo>
                  <a:pt x="4616895" y="609600"/>
                  <a:pt x="4623816" y="595757"/>
                  <a:pt x="4623816" y="592265"/>
                </a:cubicBezTo>
                <a:cubicBezTo>
                  <a:pt x="4644644" y="533400"/>
                  <a:pt x="4700016" y="505650"/>
                  <a:pt x="4752023" y="467550"/>
                </a:cubicBezTo>
                <a:cubicBezTo>
                  <a:pt x="4738116" y="498729"/>
                  <a:pt x="4707001" y="502222"/>
                  <a:pt x="4686174" y="522986"/>
                </a:cubicBezTo>
                <a:close/>
                <a:moveTo>
                  <a:pt x="6165151" y="432943"/>
                </a:moveTo>
                <a:cubicBezTo>
                  <a:pt x="6168581" y="436436"/>
                  <a:pt x="6172074" y="443357"/>
                  <a:pt x="6172074" y="446786"/>
                </a:cubicBezTo>
                <a:cubicBezTo>
                  <a:pt x="6189345" y="460629"/>
                  <a:pt x="6206681" y="467550"/>
                  <a:pt x="6224016" y="474472"/>
                </a:cubicBezTo>
                <a:cubicBezTo>
                  <a:pt x="6213602" y="477964"/>
                  <a:pt x="6161659" y="488378"/>
                  <a:pt x="6161659" y="512572"/>
                </a:cubicBezTo>
                <a:cubicBezTo>
                  <a:pt x="6161659" y="547243"/>
                  <a:pt x="6230937" y="536829"/>
                  <a:pt x="6237859" y="536829"/>
                </a:cubicBezTo>
                <a:cubicBezTo>
                  <a:pt x="6227445" y="540322"/>
                  <a:pt x="6140895" y="564579"/>
                  <a:pt x="6140895" y="599186"/>
                </a:cubicBezTo>
                <a:cubicBezTo>
                  <a:pt x="6140895" y="619951"/>
                  <a:pt x="6172074" y="623443"/>
                  <a:pt x="6172074" y="637286"/>
                </a:cubicBezTo>
                <a:cubicBezTo>
                  <a:pt x="6172074" y="644208"/>
                  <a:pt x="6140895" y="664972"/>
                  <a:pt x="6140895" y="675386"/>
                </a:cubicBezTo>
                <a:cubicBezTo>
                  <a:pt x="6140895" y="682308"/>
                  <a:pt x="6147816" y="692722"/>
                  <a:pt x="6151245" y="699643"/>
                </a:cubicBezTo>
                <a:cubicBezTo>
                  <a:pt x="6116637" y="709994"/>
                  <a:pt x="6078537" y="699643"/>
                  <a:pt x="6047359" y="741172"/>
                </a:cubicBezTo>
                <a:cubicBezTo>
                  <a:pt x="6043867" y="744665"/>
                  <a:pt x="6043867" y="758508"/>
                  <a:pt x="6036945" y="768922"/>
                </a:cubicBezTo>
                <a:cubicBezTo>
                  <a:pt x="6033516" y="779272"/>
                  <a:pt x="6023102" y="789686"/>
                  <a:pt x="6012751" y="800100"/>
                </a:cubicBezTo>
                <a:cubicBezTo>
                  <a:pt x="6002337" y="807022"/>
                  <a:pt x="5985002" y="807022"/>
                  <a:pt x="5978081" y="807022"/>
                </a:cubicBezTo>
                <a:cubicBezTo>
                  <a:pt x="5967730" y="807022"/>
                  <a:pt x="5905374" y="789686"/>
                  <a:pt x="5898451" y="789686"/>
                </a:cubicBezTo>
                <a:cubicBezTo>
                  <a:pt x="5870702" y="789686"/>
                  <a:pt x="5881116" y="827786"/>
                  <a:pt x="5881116" y="841629"/>
                </a:cubicBezTo>
                <a:cubicBezTo>
                  <a:pt x="5874195" y="841629"/>
                  <a:pt x="5867274" y="841629"/>
                  <a:pt x="5811837" y="845121"/>
                </a:cubicBezTo>
                <a:cubicBezTo>
                  <a:pt x="5801424" y="845121"/>
                  <a:pt x="5739130" y="841629"/>
                  <a:pt x="5739130" y="879729"/>
                </a:cubicBezTo>
                <a:cubicBezTo>
                  <a:pt x="5739130" y="890143"/>
                  <a:pt x="5742559" y="897065"/>
                  <a:pt x="5749481" y="903986"/>
                </a:cubicBezTo>
                <a:cubicBezTo>
                  <a:pt x="5718302" y="907415"/>
                  <a:pt x="5683695" y="907415"/>
                  <a:pt x="5649024" y="910908"/>
                </a:cubicBezTo>
                <a:cubicBezTo>
                  <a:pt x="5628259" y="910908"/>
                  <a:pt x="5624830" y="928243"/>
                  <a:pt x="5624830" y="938593"/>
                </a:cubicBezTo>
                <a:cubicBezTo>
                  <a:pt x="5624830" y="945515"/>
                  <a:pt x="5635181" y="955929"/>
                  <a:pt x="5645595" y="966343"/>
                </a:cubicBezTo>
                <a:cubicBezTo>
                  <a:pt x="5593651" y="980186"/>
                  <a:pt x="5448174" y="1025208"/>
                  <a:pt x="5448174" y="1042543"/>
                </a:cubicBezTo>
                <a:cubicBezTo>
                  <a:pt x="5448174" y="1066737"/>
                  <a:pt x="5496687" y="1063308"/>
                  <a:pt x="5503609" y="1066737"/>
                </a:cubicBezTo>
                <a:cubicBezTo>
                  <a:pt x="5482781" y="1070229"/>
                  <a:pt x="5347716" y="1104837"/>
                  <a:pt x="5347716" y="1139508"/>
                </a:cubicBezTo>
                <a:cubicBezTo>
                  <a:pt x="5347716" y="1153351"/>
                  <a:pt x="5371974" y="1177608"/>
                  <a:pt x="5389309" y="1184529"/>
                </a:cubicBezTo>
                <a:cubicBezTo>
                  <a:pt x="5354637" y="1208786"/>
                  <a:pt x="5302695" y="1215708"/>
                  <a:pt x="5261166" y="1215708"/>
                </a:cubicBezTo>
                <a:cubicBezTo>
                  <a:pt x="5254181" y="1215708"/>
                  <a:pt x="5223066" y="1215708"/>
                  <a:pt x="5181474" y="1208786"/>
                </a:cubicBezTo>
                <a:cubicBezTo>
                  <a:pt x="5181474" y="1212215"/>
                  <a:pt x="5178044" y="1212215"/>
                  <a:pt x="5178044" y="1219137"/>
                </a:cubicBezTo>
                <a:cubicBezTo>
                  <a:pt x="5178044" y="1229551"/>
                  <a:pt x="5184966" y="1233043"/>
                  <a:pt x="5188395" y="1236472"/>
                </a:cubicBezTo>
                <a:cubicBezTo>
                  <a:pt x="5164137" y="1250315"/>
                  <a:pt x="5139944" y="1260729"/>
                  <a:pt x="5115687" y="1267651"/>
                </a:cubicBezTo>
                <a:cubicBezTo>
                  <a:pt x="5098351" y="1271143"/>
                  <a:pt x="5081016" y="1274572"/>
                  <a:pt x="5063744" y="1271143"/>
                </a:cubicBezTo>
                <a:cubicBezTo>
                  <a:pt x="5056759" y="1271143"/>
                  <a:pt x="5032566" y="1267651"/>
                  <a:pt x="5029074" y="1278065"/>
                </a:cubicBezTo>
                <a:cubicBezTo>
                  <a:pt x="5025644" y="1284986"/>
                  <a:pt x="5025644" y="1302258"/>
                  <a:pt x="5029074" y="1316165"/>
                </a:cubicBezTo>
                <a:cubicBezTo>
                  <a:pt x="4994466" y="1319593"/>
                  <a:pt x="4928616" y="1330008"/>
                  <a:pt x="4918266" y="1330008"/>
                </a:cubicBezTo>
                <a:lnTo>
                  <a:pt x="4838574" y="1330008"/>
                </a:lnTo>
                <a:cubicBezTo>
                  <a:pt x="4831651" y="1330008"/>
                  <a:pt x="4814316" y="1343851"/>
                  <a:pt x="4810887" y="1350772"/>
                </a:cubicBezTo>
                <a:cubicBezTo>
                  <a:pt x="4797044" y="1354265"/>
                  <a:pt x="4779709" y="1350772"/>
                  <a:pt x="4769295" y="1354265"/>
                </a:cubicBezTo>
                <a:cubicBezTo>
                  <a:pt x="4755451" y="1357693"/>
                  <a:pt x="4745101" y="1375029"/>
                  <a:pt x="4738116" y="1375029"/>
                </a:cubicBezTo>
                <a:cubicBezTo>
                  <a:pt x="4727766" y="1375029"/>
                  <a:pt x="4679251" y="1364615"/>
                  <a:pt x="4668901" y="1364615"/>
                </a:cubicBezTo>
                <a:cubicBezTo>
                  <a:pt x="4644644" y="1364615"/>
                  <a:pt x="4651566" y="1388872"/>
                  <a:pt x="4648074" y="1399286"/>
                </a:cubicBezTo>
                <a:cubicBezTo>
                  <a:pt x="4623816" y="1416558"/>
                  <a:pt x="4609974" y="1416558"/>
                  <a:pt x="4582287" y="1416558"/>
                </a:cubicBezTo>
                <a:cubicBezTo>
                  <a:pt x="4564951" y="1416558"/>
                  <a:pt x="4547680" y="1416558"/>
                  <a:pt x="4530344" y="1406208"/>
                </a:cubicBezTo>
                <a:cubicBezTo>
                  <a:pt x="4564951" y="1371537"/>
                  <a:pt x="4599623" y="1330008"/>
                  <a:pt x="4641151" y="1295337"/>
                </a:cubicBezTo>
                <a:cubicBezTo>
                  <a:pt x="4713923" y="1226121"/>
                  <a:pt x="4790123" y="1167193"/>
                  <a:pt x="4869751" y="1104837"/>
                </a:cubicBezTo>
                <a:cubicBezTo>
                  <a:pt x="4952874" y="1039051"/>
                  <a:pt x="5053330" y="1004443"/>
                  <a:pt x="5146866" y="962851"/>
                </a:cubicBezTo>
                <a:cubicBezTo>
                  <a:pt x="5257674" y="910908"/>
                  <a:pt x="5382387" y="852043"/>
                  <a:pt x="5493195" y="810451"/>
                </a:cubicBezTo>
                <a:cubicBezTo>
                  <a:pt x="5569395" y="782765"/>
                  <a:pt x="5642102" y="734251"/>
                  <a:pt x="5721795" y="709994"/>
                </a:cubicBezTo>
                <a:cubicBezTo>
                  <a:pt x="5808345" y="678879"/>
                  <a:pt x="5926137" y="633857"/>
                  <a:pt x="6012751" y="640779"/>
                </a:cubicBezTo>
                <a:cubicBezTo>
                  <a:pt x="6005767" y="626872"/>
                  <a:pt x="5985002" y="630365"/>
                  <a:pt x="5974651" y="630365"/>
                </a:cubicBezTo>
                <a:cubicBezTo>
                  <a:pt x="5905374" y="630365"/>
                  <a:pt x="5759895" y="678879"/>
                  <a:pt x="5711381" y="696151"/>
                </a:cubicBezTo>
                <a:cubicBezTo>
                  <a:pt x="5659437" y="713486"/>
                  <a:pt x="5610924" y="741172"/>
                  <a:pt x="5558981" y="762000"/>
                </a:cubicBezTo>
                <a:cubicBezTo>
                  <a:pt x="5496687" y="789686"/>
                  <a:pt x="5434330" y="813943"/>
                  <a:pt x="5371974" y="838200"/>
                </a:cubicBezTo>
                <a:cubicBezTo>
                  <a:pt x="5434330" y="748094"/>
                  <a:pt x="5517451" y="720408"/>
                  <a:pt x="5583237" y="637286"/>
                </a:cubicBezTo>
                <a:cubicBezTo>
                  <a:pt x="5534787" y="675386"/>
                  <a:pt x="5482781" y="709994"/>
                  <a:pt x="5437759" y="748094"/>
                </a:cubicBezTo>
                <a:cubicBezTo>
                  <a:pt x="5406581" y="772351"/>
                  <a:pt x="5378895" y="827786"/>
                  <a:pt x="5358130" y="841629"/>
                </a:cubicBezTo>
                <a:cubicBezTo>
                  <a:pt x="5261166" y="897065"/>
                  <a:pt x="5157216" y="935165"/>
                  <a:pt x="5056759" y="980186"/>
                </a:cubicBezTo>
                <a:lnTo>
                  <a:pt x="5219574" y="734251"/>
                </a:lnTo>
                <a:cubicBezTo>
                  <a:pt x="5198809" y="734251"/>
                  <a:pt x="5181474" y="768922"/>
                  <a:pt x="5171059" y="786194"/>
                </a:cubicBezTo>
                <a:cubicBezTo>
                  <a:pt x="5146866" y="824294"/>
                  <a:pt x="5112195" y="869315"/>
                  <a:pt x="5081016" y="917829"/>
                </a:cubicBezTo>
                <a:cubicBezTo>
                  <a:pt x="5067174" y="935165"/>
                  <a:pt x="5060251" y="959421"/>
                  <a:pt x="5046409" y="980186"/>
                </a:cubicBezTo>
                <a:cubicBezTo>
                  <a:pt x="5039487" y="990600"/>
                  <a:pt x="5022151" y="994029"/>
                  <a:pt x="5008309" y="1000951"/>
                </a:cubicBezTo>
                <a:cubicBezTo>
                  <a:pt x="4980623" y="1011365"/>
                  <a:pt x="4952874" y="1035621"/>
                  <a:pt x="4925187" y="1039051"/>
                </a:cubicBezTo>
                <a:lnTo>
                  <a:pt x="4568444" y="1333437"/>
                </a:lnTo>
                <a:cubicBezTo>
                  <a:pt x="4564951" y="1316165"/>
                  <a:pt x="4533774" y="1291908"/>
                  <a:pt x="4516501" y="1298829"/>
                </a:cubicBezTo>
                <a:cubicBezTo>
                  <a:pt x="4547680" y="1267651"/>
                  <a:pt x="4561523" y="1246886"/>
                  <a:pt x="4561523" y="1222629"/>
                </a:cubicBezTo>
                <a:cubicBezTo>
                  <a:pt x="4561523" y="1205293"/>
                  <a:pt x="4547680" y="1181037"/>
                  <a:pt x="4537266" y="1167193"/>
                </a:cubicBezTo>
                <a:cubicBezTo>
                  <a:pt x="4558030" y="1160272"/>
                  <a:pt x="4620387" y="1111821"/>
                  <a:pt x="4620387" y="1094486"/>
                </a:cubicBezTo>
                <a:cubicBezTo>
                  <a:pt x="4620387" y="1084072"/>
                  <a:pt x="4613466" y="1080643"/>
                  <a:pt x="4606544" y="1073721"/>
                </a:cubicBezTo>
                <a:cubicBezTo>
                  <a:pt x="4609974" y="1070229"/>
                  <a:pt x="4620387" y="1063308"/>
                  <a:pt x="4630801" y="1056386"/>
                </a:cubicBezTo>
                <a:cubicBezTo>
                  <a:pt x="4641151" y="1042543"/>
                  <a:pt x="4651566" y="1025208"/>
                  <a:pt x="4658487" y="1011365"/>
                </a:cubicBezTo>
                <a:cubicBezTo>
                  <a:pt x="4665409" y="1011365"/>
                  <a:pt x="4665409" y="1021715"/>
                  <a:pt x="4696587" y="1018286"/>
                </a:cubicBezTo>
                <a:cubicBezTo>
                  <a:pt x="4675823" y="1004443"/>
                  <a:pt x="4665409" y="1011365"/>
                  <a:pt x="4665409" y="990600"/>
                </a:cubicBezTo>
                <a:lnTo>
                  <a:pt x="4665409" y="976693"/>
                </a:lnTo>
                <a:cubicBezTo>
                  <a:pt x="4693095" y="966343"/>
                  <a:pt x="4748530" y="917829"/>
                  <a:pt x="4748530" y="883221"/>
                </a:cubicBezTo>
                <a:cubicBezTo>
                  <a:pt x="4748530" y="876300"/>
                  <a:pt x="4741609" y="865886"/>
                  <a:pt x="4738116" y="858965"/>
                </a:cubicBezTo>
                <a:cubicBezTo>
                  <a:pt x="4748530" y="848551"/>
                  <a:pt x="4765866" y="834708"/>
                  <a:pt x="4776216" y="834708"/>
                </a:cubicBezTo>
                <a:lnTo>
                  <a:pt x="4790123" y="834708"/>
                </a:lnTo>
                <a:cubicBezTo>
                  <a:pt x="4790123" y="841629"/>
                  <a:pt x="4772787" y="893572"/>
                  <a:pt x="4810887" y="893572"/>
                </a:cubicBezTo>
                <a:cubicBezTo>
                  <a:pt x="4838574" y="893572"/>
                  <a:pt x="4918266" y="768922"/>
                  <a:pt x="4925187" y="765429"/>
                </a:cubicBezTo>
                <a:cubicBezTo>
                  <a:pt x="4942523" y="744665"/>
                  <a:pt x="4966716" y="730822"/>
                  <a:pt x="4987544" y="720408"/>
                </a:cubicBezTo>
                <a:lnTo>
                  <a:pt x="4997895" y="720408"/>
                </a:lnTo>
                <a:cubicBezTo>
                  <a:pt x="4997895" y="727329"/>
                  <a:pt x="4994466" y="730822"/>
                  <a:pt x="4994466" y="741172"/>
                </a:cubicBezTo>
                <a:cubicBezTo>
                  <a:pt x="4994466" y="755079"/>
                  <a:pt x="4997895" y="765429"/>
                  <a:pt x="5011737" y="765429"/>
                </a:cubicBezTo>
                <a:cubicBezTo>
                  <a:pt x="5032566" y="765429"/>
                  <a:pt x="5122609" y="651129"/>
                  <a:pt x="5167630" y="619951"/>
                </a:cubicBezTo>
                <a:cubicBezTo>
                  <a:pt x="5174551" y="630365"/>
                  <a:pt x="5171059" y="637286"/>
                  <a:pt x="5174551" y="647700"/>
                </a:cubicBezTo>
                <a:cubicBezTo>
                  <a:pt x="5178044" y="654622"/>
                  <a:pt x="5191887" y="664972"/>
                  <a:pt x="5198809" y="664972"/>
                </a:cubicBezTo>
                <a:cubicBezTo>
                  <a:pt x="5229987" y="664972"/>
                  <a:pt x="5261166" y="595757"/>
                  <a:pt x="5306187" y="574929"/>
                </a:cubicBezTo>
                <a:cubicBezTo>
                  <a:pt x="5306187" y="599186"/>
                  <a:pt x="5313109" y="616522"/>
                  <a:pt x="5340795" y="616522"/>
                </a:cubicBezTo>
                <a:cubicBezTo>
                  <a:pt x="5361559" y="616522"/>
                  <a:pt x="5462016" y="550672"/>
                  <a:pt x="5479351" y="550672"/>
                </a:cubicBezTo>
                <a:lnTo>
                  <a:pt x="5496687" y="550672"/>
                </a:lnTo>
                <a:cubicBezTo>
                  <a:pt x="5496687" y="554165"/>
                  <a:pt x="5496687" y="592265"/>
                  <a:pt x="5520881" y="592265"/>
                </a:cubicBezTo>
                <a:cubicBezTo>
                  <a:pt x="5527802" y="592265"/>
                  <a:pt x="5583237" y="533400"/>
                  <a:pt x="5614416" y="509143"/>
                </a:cubicBezTo>
                <a:cubicBezTo>
                  <a:pt x="5607495" y="536829"/>
                  <a:pt x="5621337" y="561086"/>
                  <a:pt x="5642102" y="561086"/>
                </a:cubicBezTo>
                <a:cubicBezTo>
                  <a:pt x="5676774" y="561086"/>
                  <a:pt x="5701030" y="481457"/>
                  <a:pt x="5756402" y="481457"/>
                </a:cubicBezTo>
                <a:lnTo>
                  <a:pt x="5763324" y="481457"/>
                </a:lnTo>
                <a:cubicBezTo>
                  <a:pt x="5784151" y="498729"/>
                  <a:pt x="5787581" y="498729"/>
                  <a:pt x="5801424" y="498729"/>
                </a:cubicBezTo>
                <a:cubicBezTo>
                  <a:pt x="5832602" y="498729"/>
                  <a:pt x="5888037" y="467550"/>
                  <a:pt x="5915724" y="460629"/>
                </a:cubicBezTo>
                <a:cubicBezTo>
                  <a:pt x="5919216" y="457200"/>
                  <a:pt x="5933059" y="464122"/>
                  <a:pt x="5943474" y="460629"/>
                </a:cubicBezTo>
                <a:cubicBezTo>
                  <a:pt x="5974651" y="453708"/>
                  <a:pt x="6026595" y="439864"/>
                  <a:pt x="6033516" y="439864"/>
                </a:cubicBezTo>
                <a:cubicBezTo>
                  <a:pt x="6043867" y="439864"/>
                  <a:pt x="6064695" y="457200"/>
                  <a:pt x="6075045" y="457200"/>
                </a:cubicBezTo>
                <a:cubicBezTo>
                  <a:pt x="6081967" y="457200"/>
                  <a:pt x="6133974" y="443357"/>
                  <a:pt x="6161659" y="432943"/>
                </a:cubicBezTo>
                <a:lnTo>
                  <a:pt x="6165151" y="432943"/>
                </a:lnTo>
                <a:close/>
                <a:moveTo>
                  <a:pt x="2663508" y="412178"/>
                </a:moveTo>
                <a:cubicBezTo>
                  <a:pt x="2736215" y="516064"/>
                  <a:pt x="2753551" y="640779"/>
                  <a:pt x="2753551" y="748094"/>
                </a:cubicBezTo>
                <a:cubicBezTo>
                  <a:pt x="2753551" y="755079"/>
                  <a:pt x="2746629" y="862393"/>
                  <a:pt x="2743137" y="917829"/>
                </a:cubicBezTo>
                <a:cubicBezTo>
                  <a:pt x="2736215" y="872808"/>
                  <a:pt x="2725801" y="789686"/>
                  <a:pt x="2725801" y="782765"/>
                </a:cubicBezTo>
                <a:lnTo>
                  <a:pt x="2725801" y="658051"/>
                </a:lnTo>
                <a:cubicBezTo>
                  <a:pt x="2708529" y="571500"/>
                  <a:pt x="2705037" y="477964"/>
                  <a:pt x="2635758" y="391350"/>
                </a:cubicBezTo>
                <a:cubicBezTo>
                  <a:pt x="2646172" y="394843"/>
                  <a:pt x="2656586" y="398336"/>
                  <a:pt x="2663508" y="412178"/>
                </a:cubicBezTo>
                <a:close/>
                <a:moveTo>
                  <a:pt x="2511108" y="623443"/>
                </a:moveTo>
                <a:cubicBezTo>
                  <a:pt x="2493772" y="571500"/>
                  <a:pt x="2479929" y="512572"/>
                  <a:pt x="2466086" y="464122"/>
                </a:cubicBezTo>
                <a:cubicBezTo>
                  <a:pt x="2459164" y="429450"/>
                  <a:pt x="2441829" y="398336"/>
                  <a:pt x="2427986" y="356743"/>
                </a:cubicBezTo>
                <a:cubicBezTo>
                  <a:pt x="2483358" y="439864"/>
                  <a:pt x="2504186" y="533400"/>
                  <a:pt x="2511108" y="623443"/>
                </a:cubicBezTo>
                <a:close/>
                <a:moveTo>
                  <a:pt x="2327529" y="599186"/>
                </a:moveTo>
                <a:cubicBezTo>
                  <a:pt x="2306764" y="522986"/>
                  <a:pt x="2279015" y="429450"/>
                  <a:pt x="2227072" y="356743"/>
                </a:cubicBezTo>
                <a:lnTo>
                  <a:pt x="2230564" y="353250"/>
                </a:lnTo>
                <a:cubicBezTo>
                  <a:pt x="2299843" y="429450"/>
                  <a:pt x="2327529" y="516064"/>
                  <a:pt x="2327529" y="585343"/>
                </a:cubicBezTo>
                <a:lnTo>
                  <a:pt x="2327529" y="581851"/>
                </a:lnTo>
                <a:lnTo>
                  <a:pt x="2327529" y="599186"/>
                </a:lnTo>
                <a:close/>
                <a:moveTo>
                  <a:pt x="2528380" y="266700"/>
                </a:moveTo>
                <a:cubicBezTo>
                  <a:pt x="2549208" y="270129"/>
                  <a:pt x="2576894" y="266700"/>
                  <a:pt x="2601151" y="270129"/>
                </a:cubicBezTo>
                <a:cubicBezTo>
                  <a:pt x="2597658" y="259778"/>
                  <a:pt x="2587308" y="249364"/>
                  <a:pt x="2587308" y="239014"/>
                </a:cubicBezTo>
                <a:cubicBezTo>
                  <a:pt x="2587308" y="183578"/>
                  <a:pt x="2649601" y="187008"/>
                  <a:pt x="2666937" y="187008"/>
                </a:cubicBezTo>
                <a:cubicBezTo>
                  <a:pt x="2698115" y="187008"/>
                  <a:pt x="2708529" y="187008"/>
                  <a:pt x="2743137" y="218186"/>
                </a:cubicBezTo>
                <a:cubicBezTo>
                  <a:pt x="2746629" y="221678"/>
                  <a:pt x="2750058" y="239014"/>
                  <a:pt x="2760472" y="242443"/>
                </a:cubicBezTo>
                <a:cubicBezTo>
                  <a:pt x="2791651" y="259778"/>
                  <a:pt x="2847022" y="239014"/>
                  <a:pt x="2878201" y="280543"/>
                </a:cubicBezTo>
                <a:cubicBezTo>
                  <a:pt x="2888615" y="294386"/>
                  <a:pt x="2888615" y="322136"/>
                  <a:pt x="2888615" y="332486"/>
                </a:cubicBezTo>
                <a:cubicBezTo>
                  <a:pt x="2888615" y="339408"/>
                  <a:pt x="2874772" y="394843"/>
                  <a:pt x="2874772" y="405257"/>
                </a:cubicBezTo>
                <a:cubicBezTo>
                  <a:pt x="2874772" y="429450"/>
                  <a:pt x="2902458" y="460629"/>
                  <a:pt x="2930208" y="495300"/>
                </a:cubicBezTo>
                <a:cubicBezTo>
                  <a:pt x="2968308" y="540322"/>
                  <a:pt x="2975229" y="578422"/>
                  <a:pt x="2975229" y="623443"/>
                </a:cubicBezTo>
                <a:cubicBezTo>
                  <a:pt x="2975229" y="706565"/>
                  <a:pt x="2912872" y="748094"/>
                  <a:pt x="2881694" y="803529"/>
                </a:cubicBezTo>
                <a:cubicBezTo>
                  <a:pt x="2874772" y="813943"/>
                  <a:pt x="2874772" y="831279"/>
                  <a:pt x="2874772" y="841629"/>
                </a:cubicBezTo>
                <a:cubicBezTo>
                  <a:pt x="2802001" y="921321"/>
                  <a:pt x="2767394" y="1021715"/>
                  <a:pt x="2760472" y="1104837"/>
                </a:cubicBezTo>
                <a:cubicBezTo>
                  <a:pt x="2760472" y="1184529"/>
                  <a:pt x="2763901" y="1184529"/>
                  <a:pt x="2763901" y="1194943"/>
                </a:cubicBezTo>
                <a:cubicBezTo>
                  <a:pt x="2763901" y="1201865"/>
                  <a:pt x="2736215" y="1215708"/>
                  <a:pt x="2722372" y="1222629"/>
                </a:cubicBezTo>
                <a:cubicBezTo>
                  <a:pt x="2722372" y="1208786"/>
                  <a:pt x="2722372" y="1191451"/>
                  <a:pt x="2718880" y="1177608"/>
                </a:cubicBezTo>
                <a:cubicBezTo>
                  <a:pt x="2718880" y="1167193"/>
                  <a:pt x="2708529" y="1149921"/>
                  <a:pt x="2708529" y="1139508"/>
                </a:cubicBezTo>
                <a:cubicBezTo>
                  <a:pt x="2708529" y="1136015"/>
                  <a:pt x="2753551" y="1073721"/>
                  <a:pt x="2753551" y="1045972"/>
                </a:cubicBezTo>
                <a:cubicBezTo>
                  <a:pt x="2753551" y="1018286"/>
                  <a:pt x="2736215" y="962851"/>
                  <a:pt x="2711958" y="935165"/>
                </a:cubicBezTo>
                <a:cubicBezTo>
                  <a:pt x="2698115" y="914400"/>
                  <a:pt x="2677351" y="893572"/>
                  <a:pt x="2673858" y="872808"/>
                </a:cubicBezTo>
                <a:cubicBezTo>
                  <a:pt x="2666937" y="834708"/>
                  <a:pt x="2649601" y="775843"/>
                  <a:pt x="2608072" y="744665"/>
                </a:cubicBezTo>
                <a:cubicBezTo>
                  <a:pt x="2566480" y="713486"/>
                  <a:pt x="2518029" y="703072"/>
                  <a:pt x="2476437" y="678879"/>
                </a:cubicBezTo>
                <a:cubicBezTo>
                  <a:pt x="2462594" y="671894"/>
                  <a:pt x="2459164" y="658051"/>
                  <a:pt x="2452180" y="651129"/>
                </a:cubicBezTo>
                <a:cubicBezTo>
                  <a:pt x="2424494" y="609600"/>
                  <a:pt x="2410651" y="609600"/>
                  <a:pt x="2382964" y="609600"/>
                </a:cubicBezTo>
                <a:cubicBezTo>
                  <a:pt x="2362137" y="609600"/>
                  <a:pt x="2334451" y="613029"/>
                  <a:pt x="2313686" y="630365"/>
                </a:cubicBezTo>
                <a:cubicBezTo>
                  <a:pt x="2299843" y="637286"/>
                  <a:pt x="2289429" y="654622"/>
                  <a:pt x="2279015" y="664972"/>
                </a:cubicBezTo>
                <a:cubicBezTo>
                  <a:pt x="2223643" y="651129"/>
                  <a:pt x="2143951" y="737743"/>
                  <a:pt x="2154364" y="793179"/>
                </a:cubicBezTo>
                <a:cubicBezTo>
                  <a:pt x="2126615" y="786194"/>
                  <a:pt x="2081594" y="779272"/>
                  <a:pt x="2071243" y="779272"/>
                </a:cubicBezTo>
                <a:cubicBezTo>
                  <a:pt x="2033143" y="779272"/>
                  <a:pt x="2008886" y="810451"/>
                  <a:pt x="1988121" y="838200"/>
                </a:cubicBezTo>
                <a:cubicBezTo>
                  <a:pt x="1977708" y="800100"/>
                  <a:pt x="1970786" y="727329"/>
                  <a:pt x="1970786" y="716979"/>
                </a:cubicBezTo>
                <a:cubicBezTo>
                  <a:pt x="1970786" y="602679"/>
                  <a:pt x="2015808" y="509143"/>
                  <a:pt x="2092008" y="387922"/>
                </a:cubicBezTo>
                <a:cubicBezTo>
                  <a:pt x="2116264" y="426022"/>
                  <a:pt x="2126615" y="446786"/>
                  <a:pt x="2126615" y="488378"/>
                </a:cubicBezTo>
                <a:lnTo>
                  <a:pt x="2112772" y="685800"/>
                </a:lnTo>
                <a:cubicBezTo>
                  <a:pt x="2109343" y="709994"/>
                  <a:pt x="2109343" y="734251"/>
                  <a:pt x="2126615" y="758508"/>
                </a:cubicBezTo>
                <a:cubicBezTo>
                  <a:pt x="2133537" y="768922"/>
                  <a:pt x="2150872" y="775843"/>
                  <a:pt x="2150872" y="772351"/>
                </a:cubicBezTo>
                <a:cubicBezTo>
                  <a:pt x="2150872" y="765429"/>
                  <a:pt x="2140521" y="716979"/>
                  <a:pt x="2140521" y="706565"/>
                </a:cubicBezTo>
                <a:lnTo>
                  <a:pt x="2157794" y="522986"/>
                </a:lnTo>
                <a:lnTo>
                  <a:pt x="2157794" y="457200"/>
                </a:lnTo>
                <a:cubicBezTo>
                  <a:pt x="2150872" y="443357"/>
                  <a:pt x="2143951" y="419100"/>
                  <a:pt x="2133537" y="401764"/>
                </a:cubicBezTo>
                <a:cubicBezTo>
                  <a:pt x="2116264" y="363664"/>
                  <a:pt x="2105851" y="363664"/>
                  <a:pt x="2105851" y="335978"/>
                </a:cubicBezTo>
                <a:cubicBezTo>
                  <a:pt x="2105851" y="297878"/>
                  <a:pt x="2137029" y="183578"/>
                  <a:pt x="2213229" y="183578"/>
                </a:cubicBezTo>
                <a:cubicBezTo>
                  <a:pt x="2223643" y="183578"/>
                  <a:pt x="2230564" y="180086"/>
                  <a:pt x="2244408" y="197422"/>
                </a:cubicBezTo>
                <a:cubicBezTo>
                  <a:pt x="2247837" y="197422"/>
                  <a:pt x="2244408" y="214757"/>
                  <a:pt x="2254758" y="214757"/>
                </a:cubicBezTo>
                <a:lnTo>
                  <a:pt x="2272094" y="214757"/>
                </a:lnTo>
                <a:cubicBezTo>
                  <a:pt x="2272094" y="214757"/>
                  <a:pt x="2265172" y="207836"/>
                  <a:pt x="2265172" y="200914"/>
                </a:cubicBezTo>
                <a:cubicBezTo>
                  <a:pt x="2265172" y="190500"/>
                  <a:pt x="2313686" y="145478"/>
                  <a:pt x="2344864" y="131636"/>
                </a:cubicBezTo>
                <a:cubicBezTo>
                  <a:pt x="2369058" y="121222"/>
                  <a:pt x="2421064" y="121222"/>
                  <a:pt x="2427986" y="121222"/>
                </a:cubicBezTo>
                <a:cubicBezTo>
                  <a:pt x="2518029" y="121222"/>
                  <a:pt x="2445258" y="252857"/>
                  <a:pt x="2528380" y="266700"/>
                </a:cubicBezTo>
                <a:close/>
                <a:moveTo>
                  <a:pt x="4848987" y="69278"/>
                </a:moveTo>
                <a:cubicBezTo>
                  <a:pt x="4842066" y="79629"/>
                  <a:pt x="4831651" y="96964"/>
                  <a:pt x="4831651" y="103886"/>
                </a:cubicBezTo>
                <a:cubicBezTo>
                  <a:pt x="4831651" y="114300"/>
                  <a:pt x="4842066" y="128143"/>
                  <a:pt x="4852416" y="128143"/>
                </a:cubicBezTo>
                <a:cubicBezTo>
                  <a:pt x="4859337" y="128143"/>
                  <a:pt x="4873244" y="117729"/>
                  <a:pt x="4883595" y="114300"/>
                </a:cubicBezTo>
                <a:cubicBezTo>
                  <a:pt x="4873244" y="135064"/>
                  <a:pt x="4859337" y="166243"/>
                  <a:pt x="4859337" y="176657"/>
                </a:cubicBezTo>
                <a:cubicBezTo>
                  <a:pt x="4859337" y="183578"/>
                  <a:pt x="4862830" y="193929"/>
                  <a:pt x="4876674" y="200914"/>
                </a:cubicBezTo>
                <a:cubicBezTo>
                  <a:pt x="4880166" y="204343"/>
                  <a:pt x="4890516" y="204343"/>
                  <a:pt x="4894009" y="211264"/>
                </a:cubicBezTo>
                <a:cubicBezTo>
                  <a:pt x="4894009" y="221678"/>
                  <a:pt x="4883595" y="256286"/>
                  <a:pt x="4911344" y="263208"/>
                </a:cubicBezTo>
                <a:cubicBezTo>
                  <a:pt x="4900930" y="280543"/>
                  <a:pt x="4876674" y="301308"/>
                  <a:pt x="4876674" y="322136"/>
                </a:cubicBezTo>
                <a:cubicBezTo>
                  <a:pt x="4876674" y="332486"/>
                  <a:pt x="4887087" y="363664"/>
                  <a:pt x="4887087" y="370586"/>
                </a:cubicBezTo>
                <a:cubicBezTo>
                  <a:pt x="4887087" y="408686"/>
                  <a:pt x="4848987" y="408686"/>
                  <a:pt x="4817809" y="412178"/>
                </a:cubicBezTo>
                <a:cubicBezTo>
                  <a:pt x="4817809" y="415608"/>
                  <a:pt x="4814316" y="412178"/>
                  <a:pt x="4814316" y="422529"/>
                </a:cubicBezTo>
                <a:cubicBezTo>
                  <a:pt x="4814316" y="429450"/>
                  <a:pt x="4831651" y="450278"/>
                  <a:pt x="4831651" y="457200"/>
                </a:cubicBezTo>
                <a:cubicBezTo>
                  <a:pt x="4831651" y="467550"/>
                  <a:pt x="4772787" y="495300"/>
                  <a:pt x="4772787" y="516064"/>
                </a:cubicBezTo>
                <a:cubicBezTo>
                  <a:pt x="4772787" y="526479"/>
                  <a:pt x="4783201" y="540322"/>
                  <a:pt x="4790123" y="550672"/>
                </a:cubicBezTo>
                <a:cubicBezTo>
                  <a:pt x="4776216" y="561086"/>
                  <a:pt x="4738116" y="578422"/>
                  <a:pt x="4738116" y="599186"/>
                </a:cubicBezTo>
                <a:cubicBezTo>
                  <a:pt x="4738116" y="606108"/>
                  <a:pt x="4741609" y="623443"/>
                  <a:pt x="4762374" y="626872"/>
                </a:cubicBezTo>
                <a:cubicBezTo>
                  <a:pt x="4741609" y="664972"/>
                  <a:pt x="4693095" y="730822"/>
                  <a:pt x="4693095" y="737743"/>
                </a:cubicBezTo>
                <a:cubicBezTo>
                  <a:pt x="4693095" y="748094"/>
                  <a:pt x="4700016" y="758508"/>
                  <a:pt x="4710430" y="758508"/>
                </a:cubicBezTo>
                <a:cubicBezTo>
                  <a:pt x="4717351" y="758508"/>
                  <a:pt x="4727766" y="751586"/>
                  <a:pt x="4734687" y="751586"/>
                </a:cubicBezTo>
                <a:cubicBezTo>
                  <a:pt x="4713923" y="782765"/>
                  <a:pt x="4682744" y="834708"/>
                  <a:pt x="4682744" y="841629"/>
                </a:cubicBezTo>
                <a:cubicBezTo>
                  <a:pt x="4682744" y="855472"/>
                  <a:pt x="4707001" y="879729"/>
                  <a:pt x="4724274" y="876300"/>
                </a:cubicBezTo>
                <a:cubicBezTo>
                  <a:pt x="4724274" y="876300"/>
                  <a:pt x="4727766" y="872808"/>
                  <a:pt x="4727766" y="883221"/>
                </a:cubicBezTo>
                <a:cubicBezTo>
                  <a:pt x="4727766" y="897065"/>
                  <a:pt x="4672330" y="942086"/>
                  <a:pt x="4665409" y="945515"/>
                </a:cubicBezTo>
                <a:cubicBezTo>
                  <a:pt x="4658487" y="949008"/>
                  <a:pt x="4648074" y="952500"/>
                  <a:pt x="4634230" y="952500"/>
                </a:cubicBezTo>
                <a:cubicBezTo>
                  <a:pt x="4634230" y="955929"/>
                  <a:pt x="4630801" y="952500"/>
                  <a:pt x="4630801" y="962851"/>
                </a:cubicBezTo>
                <a:cubicBezTo>
                  <a:pt x="4630801" y="969772"/>
                  <a:pt x="4644644" y="973265"/>
                  <a:pt x="4644644" y="983615"/>
                </a:cubicBezTo>
                <a:cubicBezTo>
                  <a:pt x="4644644" y="990600"/>
                  <a:pt x="4630801" y="1014793"/>
                  <a:pt x="4616895" y="1032129"/>
                </a:cubicBezTo>
                <a:cubicBezTo>
                  <a:pt x="4609974" y="1039051"/>
                  <a:pt x="4596130" y="1045972"/>
                  <a:pt x="4585716" y="1049465"/>
                </a:cubicBezTo>
                <a:cubicBezTo>
                  <a:pt x="4582287" y="1052893"/>
                  <a:pt x="4582287" y="1052893"/>
                  <a:pt x="4582287" y="1059815"/>
                </a:cubicBezTo>
                <a:cubicBezTo>
                  <a:pt x="4582287" y="1070229"/>
                  <a:pt x="4589209" y="1080643"/>
                  <a:pt x="4596130" y="1090993"/>
                </a:cubicBezTo>
                <a:cubicBezTo>
                  <a:pt x="4568444" y="1111821"/>
                  <a:pt x="4526851" y="1149921"/>
                  <a:pt x="4516501" y="1149921"/>
                </a:cubicBezTo>
                <a:cubicBezTo>
                  <a:pt x="4502595" y="1149921"/>
                  <a:pt x="4474909" y="1115251"/>
                  <a:pt x="4440301" y="1115251"/>
                </a:cubicBezTo>
                <a:lnTo>
                  <a:pt x="4440301" y="1070229"/>
                </a:lnTo>
                <a:cubicBezTo>
                  <a:pt x="4436809" y="1039051"/>
                  <a:pt x="4492244" y="987108"/>
                  <a:pt x="4523423" y="969772"/>
                </a:cubicBezTo>
                <a:cubicBezTo>
                  <a:pt x="4519930" y="966343"/>
                  <a:pt x="4519930" y="962851"/>
                  <a:pt x="4513009" y="962851"/>
                </a:cubicBezTo>
                <a:cubicBezTo>
                  <a:pt x="4495674" y="962851"/>
                  <a:pt x="4440301" y="1018286"/>
                  <a:pt x="4429887" y="1045972"/>
                </a:cubicBezTo>
                <a:cubicBezTo>
                  <a:pt x="4422966" y="1039051"/>
                  <a:pt x="4412551" y="1028700"/>
                  <a:pt x="4412551" y="1021715"/>
                </a:cubicBezTo>
                <a:cubicBezTo>
                  <a:pt x="4412551" y="962851"/>
                  <a:pt x="4474909" y="820865"/>
                  <a:pt x="4499166" y="782765"/>
                </a:cubicBezTo>
                <a:cubicBezTo>
                  <a:pt x="4537266" y="713486"/>
                  <a:pt x="4568444" y="633857"/>
                  <a:pt x="4613466" y="557657"/>
                </a:cubicBezTo>
                <a:cubicBezTo>
                  <a:pt x="4641151" y="509143"/>
                  <a:pt x="4658487" y="453708"/>
                  <a:pt x="4689666" y="408686"/>
                </a:cubicBezTo>
                <a:cubicBezTo>
                  <a:pt x="4724274" y="353250"/>
                  <a:pt x="4752023" y="294386"/>
                  <a:pt x="4814316" y="263208"/>
                </a:cubicBezTo>
                <a:cubicBezTo>
                  <a:pt x="4810887" y="259778"/>
                  <a:pt x="4810887" y="259778"/>
                  <a:pt x="4803966" y="259778"/>
                </a:cubicBezTo>
                <a:cubicBezTo>
                  <a:pt x="4779709" y="259778"/>
                  <a:pt x="4734687" y="318643"/>
                  <a:pt x="4731195" y="325564"/>
                </a:cubicBezTo>
                <a:cubicBezTo>
                  <a:pt x="4689666" y="374078"/>
                  <a:pt x="4651566" y="443357"/>
                  <a:pt x="4627309" y="495300"/>
                </a:cubicBezTo>
                <a:cubicBezTo>
                  <a:pt x="4609974" y="533400"/>
                  <a:pt x="4589209" y="571500"/>
                  <a:pt x="4564951" y="609600"/>
                </a:cubicBezTo>
                <a:cubicBezTo>
                  <a:pt x="4558030" y="533400"/>
                  <a:pt x="4585716" y="512572"/>
                  <a:pt x="4585716" y="394843"/>
                </a:cubicBezTo>
                <a:cubicBezTo>
                  <a:pt x="4575366" y="443357"/>
                  <a:pt x="4554601" y="491808"/>
                  <a:pt x="4554601" y="543751"/>
                </a:cubicBezTo>
                <a:cubicBezTo>
                  <a:pt x="4551109" y="599186"/>
                  <a:pt x="4558030" y="609600"/>
                  <a:pt x="4554601" y="613029"/>
                </a:cubicBezTo>
                <a:lnTo>
                  <a:pt x="4457574" y="817372"/>
                </a:lnTo>
                <a:cubicBezTo>
                  <a:pt x="4461066" y="810451"/>
                  <a:pt x="4457574" y="803529"/>
                  <a:pt x="4457574" y="744665"/>
                </a:cubicBezTo>
                <a:cubicBezTo>
                  <a:pt x="4454144" y="689229"/>
                  <a:pt x="4443730" y="630365"/>
                  <a:pt x="4433380" y="574929"/>
                </a:cubicBezTo>
                <a:cubicBezTo>
                  <a:pt x="4429887" y="581851"/>
                  <a:pt x="4429887" y="585343"/>
                  <a:pt x="4429887" y="592265"/>
                </a:cubicBezTo>
                <a:cubicBezTo>
                  <a:pt x="4429887" y="602679"/>
                  <a:pt x="4440301" y="706565"/>
                  <a:pt x="4443730" y="762000"/>
                </a:cubicBezTo>
                <a:cubicBezTo>
                  <a:pt x="4443730" y="782765"/>
                  <a:pt x="4457574" y="813943"/>
                  <a:pt x="4457574" y="824294"/>
                </a:cubicBezTo>
                <a:cubicBezTo>
                  <a:pt x="4457574" y="831279"/>
                  <a:pt x="4433380" y="879729"/>
                  <a:pt x="4419474" y="903986"/>
                </a:cubicBezTo>
                <a:lnTo>
                  <a:pt x="4416044" y="907415"/>
                </a:lnTo>
                <a:cubicBezTo>
                  <a:pt x="4412551" y="942086"/>
                  <a:pt x="4402201" y="980186"/>
                  <a:pt x="4398709" y="1014793"/>
                </a:cubicBezTo>
                <a:lnTo>
                  <a:pt x="4357180" y="994029"/>
                </a:lnTo>
                <a:cubicBezTo>
                  <a:pt x="4350258" y="955929"/>
                  <a:pt x="4346766" y="910908"/>
                  <a:pt x="4343274" y="869315"/>
                </a:cubicBezTo>
                <a:cubicBezTo>
                  <a:pt x="4339844" y="910908"/>
                  <a:pt x="4343274" y="952500"/>
                  <a:pt x="4343274" y="994029"/>
                </a:cubicBezTo>
                <a:lnTo>
                  <a:pt x="4326001" y="994029"/>
                </a:lnTo>
                <a:cubicBezTo>
                  <a:pt x="4319080" y="987108"/>
                  <a:pt x="4294823" y="955929"/>
                  <a:pt x="4287901" y="955929"/>
                </a:cubicBezTo>
                <a:cubicBezTo>
                  <a:pt x="4277487" y="952500"/>
                  <a:pt x="4267074" y="952500"/>
                  <a:pt x="4256723" y="949008"/>
                </a:cubicBezTo>
                <a:cubicBezTo>
                  <a:pt x="4249801" y="949008"/>
                  <a:pt x="4246309" y="949008"/>
                  <a:pt x="4246309" y="938593"/>
                </a:cubicBezTo>
                <a:cubicBezTo>
                  <a:pt x="4246309" y="931672"/>
                  <a:pt x="4249801" y="924751"/>
                  <a:pt x="4249801" y="914400"/>
                </a:cubicBezTo>
                <a:cubicBezTo>
                  <a:pt x="4246309" y="921321"/>
                  <a:pt x="4235958" y="928243"/>
                  <a:pt x="4235958" y="938593"/>
                </a:cubicBezTo>
                <a:cubicBezTo>
                  <a:pt x="4235958" y="945515"/>
                  <a:pt x="4242880" y="949008"/>
                  <a:pt x="4242880" y="952500"/>
                </a:cubicBezTo>
                <a:cubicBezTo>
                  <a:pt x="4228974" y="952500"/>
                  <a:pt x="4201287" y="959421"/>
                  <a:pt x="4194366" y="959421"/>
                </a:cubicBezTo>
                <a:cubicBezTo>
                  <a:pt x="4173601" y="959421"/>
                  <a:pt x="4177030" y="931672"/>
                  <a:pt x="4177030" y="928243"/>
                </a:cubicBezTo>
                <a:cubicBezTo>
                  <a:pt x="4177030" y="921321"/>
                  <a:pt x="4180523" y="897065"/>
                  <a:pt x="4187444" y="879729"/>
                </a:cubicBezTo>
                <a:cubicBezTo>
                  <a:pt x="4197858" y="897065"/>
                  <a:pt x="4204780" y="921321"/>
                  <a:pt x="4228974" y="938593"/>
                </a:cubicBezTo>
                <a:cubicBezTo>
                  <a:pt x="4235958" y="935165"/>
                  <a:pt x="4242880" y="914400"/>
                  <a:pt x="4242880" y="910908"/>
                </a:cubicBezTo>
                <a:cubicBezTo>
                  <a:pt x="4242880" y="900493"/>
                  <a:pt x="4235958" y="855472"/>
                  <a:pt x="4235958" y="845121"/>
                </a:cubicBezTo>
                <a:cubicBezTo>
                  <a:pt x="4235958" y="838200"/>
                  <a:pt x="4242880" y="807022"/>
                  <a:pt x="4249801" y="789686"/>
                </a:cubicBezTo>
                <a:cubicBezTo>
                  <a:pt x="4260151" y="800100"/>
                  <a:pt x="4277487" y="827786"/>
                  <a:pt x="4284409" y="827786"/>
                </a:cubicBezTo>
                <a:cubicBezTo>
                  <a:pt x="4305174" y="827786"/>
                  <a:pt x="4301744" y="786194"/>
                  <a:pt x="4301744" y="782765"/>
                </a:cubicBezTo>
                <a:cubicBezTo>
                  <a:pt x="4301744" y="772351"/>
                  <a:pt x="4294823" y="703072"/>
                  <a:pt x="4294823" y="696151"/>
                </a:cubicBezTo>
                <a:cubicBezTo>
                  <a:pt x="4294823" y="685800"/>
                  <a:pt x="4308666" y="637286"/>
                  <a:pt x="4312158" y="633857"/>
                </a:cubicBezTo>
                <a:cubicBezTo>
                  <a:pt x="4312158" y="637286"/>
                  <a:pt x="4319080" y="664972"/>
                  <a:pt x="4332923" y="664972"/>
                </a:cubicBezTo>
                <a:cubicBezTo>
                  <a:pt x="4357180" y="664972"/>
                  <a:pt x="4343274" y="633857"/>
                  <a:pt x="4350258" y="626872"/>
                </a:cubicBezTo>
                <a:lnTo>
                  <a:pt x="4350258" y="543751"/>
                </a:lnTo>
                <a:lnTo>
                  <a:pt x="4360609" y="502222"/>
                </a:lnTo>
                <a:cubicBezTo>
                  <a:pt x="4364101" y="512572"/>
                  <a:pt x="4377944" y="529908"/>
                  <a:pt x="4384866" y="529908"/>
                </a:cubicBezTo>
                <a:cubicBezTo>
                  <a:pt x="4409123" y="529908"/>
                  <a:pt x="4402201" y="450278"/>
                  <a:pt x="4409123" y="429450"/>
                </a:cubicBezTo>
                <a:cubicBezTo>
                  <a:pt x="4416044" y="436436"/>
                  <a:pt x="4429887" y="453708"/>
                  <a:pt x="4436809" y="453708"/>
                </a:cubicBezTo>
                <a:cubicBezTo>
                  <a:pt x="4474909" y="453708"/>
                  <a:pt x="4454144" y="394843"/>
                  <a:pt x="4499166" y="349822"/>
                </a:cubicBezTo>
                <a:cubicBezTo>
                  <a:pt x="4506087" y="360236"/>
                  <a:pt x="4516501" y="374078"/>
                  <a:pt x="4523423" y="374078"/>
                </a:cubicBezTo>
                <a:cubicBezTo>
                  <a:pt x="4544187" y="374078"/>
                  <a:pt x="4537266" y="294386"/>
                  <a:pt x="4544187" y="280543"/>
                </a:cubicBezTo>
                <a:cubicBezTo>
                  <a:pt x="4554601" y="297878"/>
                  <a:pt x="4561523" y="315150"/>
                  <a:pt x="4575366" y="315150"/>
                </a:cubicBezTo>
                <a:cubicBezTo>
                  <a:pt x="4609974" y="315150"/>
                  <a:pt x="4571874" y="214757"/>
                  <a:pt x="4609974" y="214757"/>
                </a:cubicBezTo>
                <a:cubicBezTo>
                  <a:pt x="4616895" y="214757"/>
                  <a:pt x="4616895" y="221678"/>
                  <a:pt x="4623816" y="221678"/>
                </a:cubicBezTo>
                <a:cubicBezTo>
                  <a:pt x="4634230" y="221678"/>
                  <a:pt x="4644644" y="214757"/>
                  <a:pt x="4648074" y="207836"/>
                </a:cubicBezTo>
                <a:cubicBezTo>
                  <a:pt x="4658487" y="193929"/>
                  <a:pt x="4661916" y="173164"/>
                  <a:pt x="4675823" y="159322"/>
                </a:cubicBezTo>
                <a:cubicBezTo>
                  <a:pt x="4689666" y="138557"/>
                  <a:pt x="4727766" y="96964"/>
                  <a:pt x="4738116" y="96964"/>
                </a:cubicBezTo>
                <a:cubicBezTo>
                  <a:pt x="4745101" y="96964"/>
                  <a:pt x="4741609" y="103886"/>
                  <a:pt x="4752023" y="103886"/>
                </a:cubicBezTo>
                <a:cubicBezTo>
                  <a:pt x="4772787" y="103886"/>
                  <a:pt x="4786630" y="69278"/>
                  <a:pt x="4803966" y="51943"/>
                </a:cubicBezTo>
                <a:cubicBezTo>
                  <a:pt x="4807395" y="69278"/>
                  <a:pt x="4831651" y="69278"/>
                  <a:pt x="4848987" y="69278"/>
                </a:cubicBezTo>
                <a:close/>
                <a:moveTo>
                  <a:pt x="4838574" y="10414"/>
                </a:moveTo>
                <a:cubicBezTo>
                  <a:pt x="4838574" y="20764"/>
                  <a:pt x="4824730" y="31178"/>
                  <a:pt x="4817809" y="38100"/>
                </a:cubicBezTo>
                <a:lnTo>
                  <a:pt x="4817809" y="48514"/>
                </a:lnTo>
                <a:lnTo>
                  <a:pt x="4869751" y="48514"/>
                </a:lnTo>
                <a:cubicBezTo>
                  <a:pt x="4869751" y="51943"/>
                  <a:pt x="4873244" y="51943"/>
                  <a:pt x="4873244" y="58864"/>
                </a:cubicBezTo>
                <a:cubicBezTo>
                  <a:pt x="4873244" y="69278"/>
                  <a:pt x="4859337" y="86614"/>
                  <a:pt x="4855909" y="103886"/>
                </a:cubicBezTo>
                <a:cubicBezTo>
                  <a:pt x="4869751" y="96964"/>
                  <a:pt x="4887087" y="83122"/>
                  <a:pt x="4894009" y="83122"/>
                </a:cubicBezTo>
                <a:cubicBezTo>
                  <a:pt x="4904423" y="83122"/>
                  <a:pt x="4907851" y="90043"/>
                  <a:pt x="4907851" y="96964"/>
                </a:cubicBezTo>
                <a:cubicBezTo>
                  <a:pt x="4907851" y="107378"/>
                  <a:pt x="4883595" y="155829"/>
                  <a:pt x="4873244" y="183578"/>
                </a:cubicBezTo>
                <a:cubicBezTo>
                  <a:pt x="4883595" y="190500"/>
                  <a:pt x="4904423" y="190500"/>
                  <a:pt x="4907851" y="211264"/>
                </a:cubicBezTo>
                <a:cubicBezTo>
                  <a:pt x="4911344" y="218186"/>
                  <a:pt x="4911344" y="232029"/>
                  <a:pt x="4907851" y="242443"/>
                </a:cubicBezTo>
                <a:cubicBezTo>
                  <a:pt x="4914774" y="245936"/>
                  <a:pt x="4921695" y="245936"/>
                  <a:pt x="4939030" y="249364"/>
                </a:cubicBezTo>
                <a:cubicBezTo>
                  <a:pt x="4939030" y="252857"/>
                  <a:pt x="4942523" y="249364"/>
                  <a:pt x="4942523" y="259778"/>
                </a:cubicBezTo>
                <a:cubicBezTo>
                  <a:pt x="4942523" y="266700"/>
                  <a:pt x="4897437" y="308229"/>
                  <a:pt x="4897437" y="332486"/>
                </a:cubicBezTo>
                <a:cubicBezTo>
                  <a:pt x="4897437" y="339408"/>
                  <a:pt x="4904423" y="370586"/>
                  <a:pt x="4904423" y="377508"/>
                </a:cubicBezTo>
                <a:cubicBezTo>
                  <a:pt x="4904423" y="436436"/>
                  <a:pt x="4842066" y="429450"/>
                  <a:pt x="4842066" y="439864"/>
                </a:cubicBezTo>
                <a:cubicBezTo>
                  <a:pt x="4842066" y="446786"/>
                  <a:pt x="4852416" y="457200"/>
                  <a:pt x="4852416" y="467550"/>
                </a:cubicBezTo>
                <a:cubicBezTo>
                  <a:pt x="4852416" y="488378"/>
                  <a:pt x="4807395" y="509143"/>
                  <a:pt x="4793551" y="522986"/>
                </a:cubicBezTo>
                <a:cubicBezTo>
                  <a:pt x="4800474" y="533400"/>
                  <a:pt x="4814316" y="543751"/>
                  <a:pt x="4814316" y="550672"/>
                </a:cubicBezTo>
                <a:cubicBezTo>
                  <a:pt x="4814316" y="571500"/>
                  <a:pt x="4776216" y="588772"/>
                  <a:pt x="4762374" y="602679"/>
                </a:cubicBezTo>
                <a:cubicBezTo>
                  <a:pt x="4769295" y="606108"/>
                  <a:pt x="4790123" y="609600"/>
                  <a:pt x="4790123" y="623443"/>
                </a:cubicBezTo>
                <a:cubicBezTo>
                  <a:pt x="4790123" y="630365"/>
                  <a:pt x="4748530" y="692722"/>
                  <a:pt x="4727766" y="730822"/>
                </a:cubicBezTo>
                <a:cubicBezTo>
                  <a:pt x="4731195" y="730822"/>
                  <a:pt x="4758944" y="723900"/>
                  <a:pt x="4758944" y="748094"/>
                </a:cubicBezTo>
                <a:cubicBezTo>
                  <a:pt x="4758944" y="755079"/>
                  <a:pt x="4720844" y="813943"/>
                  <a:pt x="4703509" y="848551"/>
                </a:cubicBezTo>
                <a:lnTo>
                  <a:pt x="4710430" y="855472"/>
                </a:lnTo>
                <a:cubicBezTo>
                  <a:pt x="4717351" y="852043"/>
                  <a:pt x="4727766" y="838200"/>
                  <a:pt x="4734687" y="834708"/>
                </a:cubicBezTo>
                <a:cubicBezTo>
                  <a:pt x="4745101" y="824294"/>
                  <a:pt x="4776216" y="813943"/>
                  <a:pt x="4790123" y="813943"/>
                </a:cubicBezTo>
                <a:cubicBezTo>
                  <a:pt x="4814316" y="813943"/>
                  <a:pt x="4803966" y="834708"/>
                  <a:pt x="4817809" y="862393"/>
                </a:cubicBezTo>
                <a:cubicBezTo>
                  <a:pt x="4859337" y="817372"/>
                  <a:pt x="4928616" y="696151"/>
                  <a:pt x="5001387" y="696151"/>
                </a:cubicBezTo>
                <a:cubicBezTo>
                  <a:pt x="5018659" y="696151"/>
                  <a:pt x="5011737" y="709994"/>
                  <a:pt x="5022151" y="730822"/>
                </a:cubicBezTo>
                <a:cubicBezTo>
                  <a:pt x="5039487" y="709994"/>
                  <a:pt x="5139944" y="595757"/>
                  <a:pt x="5178044" y="595757"/>
                </a:cubicBezTo>
                <a:cubicBezTo>
                  <a:pt x="5188395" y="595757"/>
                  <a:pt x="5184966" y="599186"/>
                  <a:pt x="5191887" y="599186"/>
                </a:cubicBezTo>
                <a:cubicBezTo>
                  <a:pt x="5191887" y="623443"/>
                  <a:pt x="5181474" y="644208"/>
                  <a:pt x="5198809" y="644208"/>
                </a:cubicBezTo>
                <a:cubicBezTo>
                  <a:pt x="5209159" y="644208"/>
                  <a:pt x="5278437" y="561086"/>
                  <a:pt x="5299266" y="561086"/>
                </a:cubicBezTo>
                <a:lnTo>
                  <a:pt x="5316537" y="561086"/>
                </a:lnTo>
                <a:cubicBezTo>
                  <a:pt x="5323459" y="571500"/>
                  <a:pt x="5313109" y="599186"/>
                  <a:pt x="5340795" y="599186"/>
                </a:cubicBezTo>
                <a:cubicBezTo>
                  <a:pt x="5358130" y="599186"/>
                  <a:pt x="5444681" y="529908"/>
                  <a:pt x="5493195" y="529908"/>
                </a:cubicBezTo>
                <a:cubicBezTo>
                  <a:pt x="5507037" y="529908"/>
                  <a:pt x="5517451" y="526479"/>
                  <a:pt x="5524374" y="561086"/>
                </a:cubicBezTo>
                <a:cubicBezTo>
                  <a:pt x="5534787" y="543751"/>
                  <a:pt x="5593651" y="481457"/>
                  <a:pt x="5617909" y="481457"/>
                </a:cubicBezTo>
                <a:cubicBezTo>
                  <a:pt x="5638674" y="481457"/>
                  <a:pt x="5638674" y="519557"/>
                  <a:pt x="5638674" y="529908"/>
                </a:cubicBezTo>
                <a:cubicBezTo>
                  <a:pt x="5638674" y="529908"/>
                  <a:pt x="5635181" y="533400"/>
                  <a:pt x="5645595" y="533400"/>
                </a:cubicBezTo>
                <a:cubicBezTo>
                  <a:pt x="5666359" y="533400"/>
                  <a:pt x="5701030" y="460629"/>
                  <a:pt x="5763324" y="460629"/>
                </a:cubicBezTo>
                <a:cubicBezTo>
                  <a:pt x="5770309" y="460629"/>
                  <a:pt x="5794502" y="484886"/>
                  <a:pt x="5801424" y="484886"/>
                </a:cubicBezTo>
                <a:cubicBezTo>
                  <a:pt x="5811837" y="484886"/>
                  <a:pt x="5874195" y="453708"/>
                  <a:pt x="5912295" y="443357"/>
                </a:cubicBezTo>
                <a:cubicBezTo>
                  <a:pt x="5919216" y="439864"/>
                  <a:pt x="5933059" y="443357"/>
                  <a:pt x="5943474" y="439864"/>
                </a:cubicBezTo>
                <a:cubicBezTo>
                  <a:pt x="5978081" y="432943"/>
                  <a:pt x="6043867" y="415608"/>
                  <a:pt x="6054281" y="415608"/>
                </a:cubicBezTo>
                <a:cubicBezTo>
                  <a:pt x="6054281" y="415608"/>
                  <a:pt x="6078537" y="412178"/>
                  <a:pt x="6071616" y="432943"/>
                </a:cubicBezTo>
                <a:cubicBezTo>
                  <a:pt x="6127051" y="419100"/>
                  <a:pt x="6227445" y="394843"/>
                  <a:pt x="6234367" y="394843"/>
                </a:cubicBezTo>
                <a:cubicBezTo>
                  <a:pt x="6244781" y="394843"/>
                  <a:pt x="6248274" y="398336"/>
                  <a:pt x="6251702" y="398336"/>
                </a:cubicBezTo>
                <a:cubicBezTo>
                  <a:pt x="6251702" y="401764"/>
                  <a:pt x="6255195" y="398336"/>
                  <a:pt x="6255195" y="405257"/>
                </a:cubicBezTo>
                <a:cubicBezTo>
                  <a:pt x="6255195" y="415608"/>
                  <a:pt x="6217095" y="422529"/>
                  <a:pt x="6196267" y="436436"/>
                </a:cubicBezTo>
                <a:cubicBezTo>
                  <a:pt x="6217095" y="446786"/>
                  <a:pt x="6241288" y="453708"/>
                  <a:pt x="6262116" y="464122"/>
                </a:cubicBezTo>
                <a:lnTo>
                  <a:pt x="6262116" y="477964"/>
                </a:lnTo>
                <a:cubicBezTo>
                  <a:pt x="6241288" y="488378"/>
                  <a:pt x="6217095" y="498729"/>
                  <a:pt x="6196267" y="509143"/>
                </a:cubicBezTo>
                <a:cubicBezTo>
                  <a:pt x="6199759" y="512572"/>
                  <a:pt x="6206681" y="512572"/>
                  <a:pt x="6272467" y="512572"/>
                </a:cubicBezTo>
                <a:cubicBezTo>
                  <a:pt x="6275959" y="516064"/>
                  <a:pt x="6282881" y="516064"/>
                  <a:pt x="6282881" y="522986"/>
                </a:cubicBezTo>
                <a:cubicBezTo>
                  <a:pt x="6282881" y="543751"/>
                  <a:pt x="6210174" y="568008"/>
                  <a:pt x="6206681" y="571500"/>
                </a:cubicBezTo>
                <a:cubicBezTo>
                  <a:pt x="6192837" y="574929"/>
                  <a:pt x="6175502" y="588772"/>
                  <a:pt x="6161659" y="602679"/>
                </a:cubicBezTo>
                <a:cubicBezTo>
                  <a:pt x="6182424" y="609600"/>
                  <a:pt x="6192837" y="626872"/>
                  <a:pt x="6192837" y="637286"/>
                </a:cubicBezTo>
                <a:cubicBezTo>
                  <a:pt x="6192837" y="658051"/>
                  <a:pt x="6175502" y="661543"/>
                  <a:pt x="6161659" y="675386"/>
                </a:cubicBezTo>
                <a:cubicBezTo>
                  <a:pt x="6172074" y="685800"/>
                  <a:pt x="6185916" y="689229"/>
                  <a:pt x="6199759" y="699643"/>
                </a:cubicBezTo>
                <a:cubicBezTo>
                  <a:pt x="6199759" y="703072"/>
                  <a:pt x="6196267" y="709994"/>
                  <a:pt x="6192837" y="709994"/>
                </a:cubicBezTo>
                <a:cubicBezTo>
                  <a:pt x="6154737" y="723900"/>
                  <a:pt x="6092381" y="723900"/>
                  <a:pt x="6071616" y="755079"/>
                </a:cubicBezTo>
                <a:cubicBezTo>
                  <a:pt x="6064695" y="762000"/>
                  <a:pt x="6061202" y="775843"/>
                  <a:pt x="6057774" y="786194"/>
                </a:cubicBezTo>
                <a:cubicBezTo>
                  <a:pt x="6040437" y="824294"/>
                  <a:pt x="5991924" y="834708"/>
                  <a:pt x="5964237" y="834708"/>
                </a:cubicBezTo>
                <a:cubicBezTo>
                  <a:pt x="5957316" y="834708"/>
                  <a:pt x="5926137" y="824294"/>
                  <a:pt x="5908802" y="820865"/>
                </a:cubicBezTo>
                <a:cubicBezTo>
                  <a:pt x="5905374" y="831279"/>
                  <a:pt x="5905374" y="845121"/>
                  <a:pt x="5898451" y="858965"/>
                </a:cubicBezTo>
                <a:cubicBezTo>
                  <a:pt x="5891530" y="865886"/>
                  <a:pt x="5870702" y="872808"/>
                  <a:pt x="5860351" y="872808"/>
                </a:cubicBezTo>
                <a:lnTo>
                  <a:pt x="5797995" y="872808"/>
                </a:lnTo>
                <a:cubicBezTo>
                  <a:pt x="5791074" y="876300"/>
                  <a:pt x="5766816" y="876300"/>
                  <a:pt x="5766816" y="883221"/>
                </a:cubicBezTo>
                <a:cubicBezTo>
                  <a:pt x="5766816" y="893572"/>
                  <a:pt x="5780659" y="900493"/>
                  <a:pt x="5780659" y="910908"/>
                </a:cubicBezTo>
                <a:cubicBezTo>
                  <a:pt x="5780659" y="938593"/>
                  <a:pt x="5669851" y="935165"/>
                  <a:pt x="5666359" y="935165"/>
                </a:cubicBezTo>
                <a:cubicBezTo>
                  <a:pt x="5666359" y="938593"/>
                  <a:pt x="5662930" y="938593"/>
                  <a:pt x="5659437" y="942086"/>
                </a:cubicBezTo>
                <a:cubicBezTo>
                  <a:pt x="5669851" y="945515"/>
                  <a:pt x="5687124" y="952500"/>
                  <a:pt x="5687124" y="962851"/>
                </a:cubicBezTo>
                <a:cubicBezTo>
                  <a:pt x="5687124" y="990600"/>
                  <a:pt x="5534787" y="1025208"/>
                  <a:pt x="5510530" y="1039051"/>
                </a:cubicBezTo>
                <a:cubicBezTo>
                  <a:pt x="5520881" y="1045972"/>
                  <a:pt x="5541709" y="1056386"/>
                  <a:pt x="5541709" y="1063308"/>
                </a:cubicBezTo>
                <a:cubicBezTo>
                  <a:pt x="5541709" y="1087565"/>
                  <a:pt x="5406581" y="1122172"/>
                  <a:pt x="5375466" y="1142937"/>
                </a:cubicBezTo>
                <a:cubicBezTo>
                  <a:pt x="5392737" y="1160272"/>
                  <a:pt x="5413502" y="1160272"/>
                  <a:pt x="5413502" y="1188021"/>
                </a:cubicBezTo>
                <a:cubicBezTo>
                  <a:pt x="5413502" y="1222629"/>
                  <a:pt x="5299266" y="1236472"/>
                  <a:pt x="5275009" y="1239965"/>
                </a:cubicBezTo>
                <a:cubicBezTo>
                  <a:pt x="5257674" y="1243393"/>
                  <a:pt x="5236909" y="1243393"/>
                  <a:pt x="5216081" y="1239965"/>
                </a:cubicBezTo>
                <a:cubicBezTo>
                  <a:pt x="5171059" y="1281493"/>
                  <a:pt x="5108766" y="1302258"/>
                  <a:pt x="5056759" y="1298829"/>
                </a:cubicBezTo>
                <a:cubicBezTo>
                  <a:pt x="5053330" y="1305751"/>
                  <a:pt x="5056759" y="1309243"/>
                  <a:pt x="5056759" y="1319593"/>
                </a:cubicBezTo>
                <a:cubicBezTo>
                  <a:pt x="5056759" y="1336929"/>
                  <a:pt x="5004816" y="1343851"/>
                  <a:pt x="4997895" y="1343851"/>
                </a:cubicBezTo>
                <a:cubicBezTo>
                  <a:pt x="4973637" y="1347343"/>
                  <a:pt x="4949444" y="1350772"/>
                  <a:pt x="4925187" y="1357693"/>
                </a:cubicBezTo>
                <a:cubicBezTo>
                  <a:pt x="4928616" y="1361186"/>
                  <a:pt x="4935537" y="1364615"/>
                  <a:pt x="4942523" y="1368108"/>
                </a:cubicBezTo>
                <a:cubicBezTo>
                  <a:pt x="4963287" y="1354265"/>
                  <a:pt x="4994466" y="1388872"/>
                  <a:pt x="5008309" y="1409637"/>
                </a:cubicBezTo>
                <a:cubicBezTo>
                  <a:pt x="5035995" y="1399286"/>
                  <a:pt x="5081016" y="1444308"/>
                  <a:pt x="5084509" y="1475486"/>
                </a:cubicBezTo>
                <a:cubicBezTo>
                  <a:pt x="5094859" y="1478915"/>
                  <a:pt x="5108766" y="1478915"/>
                  <a:pt x="5119116" y="1485837"/>
                </a:cubicBezTo>
                <a:cubicBezTo>
                  <a:pt x="5129530" y="1492758"/>
                  <a:pt x="5139944" y="1506665"/>
                  <a:pt x="5146866" y="1513586"/>
                </a:cubicBezTo>
                <a:cubicBezTo>
                  <a:pt x="5150295" y="1517015"/>
                  <a:pt x="5150295" y="1520508"/>
                  <a:pt x="5160709" y="1520508"/>
                </a:cubicBezTo>
                <a:cubicBezTo>
                  <a:pt x="5167630" y="1520508"/>
                  <a:pt x="5184966" y="1510093"/>
                  <a:pt x="5195316" y="1510093"/>
                </a:cubicBezTo>
                <a:cubicBezTo>
                  <a:pt x="5216081" y="1510093"/>
                  <a:pt x="5233416" y="1551686"/>
                  <a:pt x="5240337" y="1558608"/>
                </a:cubicBezTo>
                <a:cubicBezTo>
                  <a:pt x="5250751" y="1568958"/>
                  <a:pt x="5271516" y="1575880"/>
                  <a:pt x="5285359" y="1586293"/>
                </a:cubicBezTo>
                <a:cubicBezTo>
                  <a:pt x="5302695" y="1603629"/>
                  <a:pt x="5313109" y="1627886"/>
                  <a:pt x="5320030" y="1648651"/>
                </a:cubicBezTo>
                <a:cubicBezTo>
                  <a:pt x="5323459" y="1652080"/>
                  <a:pt x="5323459" y="1652080"/>
                  <a:pt x="5330381" y="1652080"/>
                </a:cubicBezTo>
                <a:cubicBezTo>
                  <a:pt x="5340795" y="1652080"/>
                  <a:pt x="5354637" y="1631315"/>
                  <a:pt x="5368481" y="1627886"/>
                </a:cubicBezTo>
                <a:cubicBezTo>
                  <a:pt x="5371974" y="1624393"/>
                  <a:pt x="5385816" y="1627886"/>
                  <a:pt x="5392737" y="1627886"/>
                </a:cubicBezTo>
                <a:cubicBezTo>
                  <a:pt x="5403151" y="1624393"/>
                  <a:pt x="5406581" y="1607058"/>
                  <a:pt x="5420487" y="1600137"/>
                </a:cubicBezTo>
                <a:cubicBezTo>
                  <a:pt x="5430837" y="1593215"/>
                  <a:pt x="5451602" y="1589786"/>
                  <a:pt x="5458587" y="1589786"/>
                </a:cubicBezTo>
                <a:cubicBezTo>
                  <a:pt x="5486274" y="1589786"/>
                  <a:pt x="5510530" y="1613980"/>
                  <a:pt x="5510530" y="1645158"/>
                </a:cubicBezTo>
                <a:cubicBezTo>
                  <a:pt x="5520881" y="1652080"/>
                  <a:pt x="5531295" y="1655572"/>
                  <a:pt x="5534787" y="1669415"/>
                </a:cubicBezTo>
                <a:cubicBezTo>
                  <a:pt x="5541709" y="1679829"/>
                  <a:pt x="5545137" y="1707515"/>
                  <a:pt x="5545137" y="1714437"/>
                </a:cubicBezTo>
                <a:cubicBezTo>
                  <a:pt x="5545137" y="1724851"/>
                  <a:pt x="5538216" y="1735201"/>
                  <a:pt x="5538216" y="1745615"/>
                </a:cubicBezTo>
                <a:cubicBezTo>
                  <a:pt x="5538216" y="1752537"/>
                  <a:pt x="5558981" y="1790637"/>
                  <a:pt x="5565902" y="1811401"/>
                </a:cubicBezTo>
                <a:cubicBezTo>
                  <a:pt x="5576316" y="1828737"/>
                  <a:pt x="5579809" y="1856486"/>
                  <a:pt x="5583237" y="1880680"/>
                </a:cubicBezTo>
                <a:cubicBezTo>
                  <a:pt x="5600574" y="1863408"/>
                  <a:pt x="5600574" y="1846072"/>
                  <a:pt x="5600574" y="1828737"/>
                </a:cubicBezTo>
                <a:cubicBezTo>
                  <a:pt x="5597081" y="1797558"/>
                  <a:pt x="5624830" y="1742186"/>
                  <a:pt x="5669851" y="1728280"/>
                </a:cubicBezTo>
                <a:cubicBezTo>
                  <a:pt x="5690616" y="1721358"/>
                  <a:pt x="5721795" y="1721358"/>
                  <a:pt x="5749481" y="1711008"/>
                </a:cubicBezTo>
                <a:cubicBezTo>
                  <a:pt x="5770309" y="1700593"/>
                  <a:pt x="5777230" y="1672908"/>
                  <a:pt x="5801424" y="1659065"/>
                </a:cubicBezTo>
                <a:cubicBezTo>
                  <a:pt x="5801424" y="1655572"/>
                  <a:pt x="5808345" y="1655572"/>
                  <a:pt x="5815330" y="1655572"/>
                </a:cubicBezTo>
                <a:cubicBezTo>
                  <a:pt x="5836095" y="1655572"/>
                  <a:pt x="5849937" y="1669415"/>
                  <a:pt x="5874195" y="1686751"/>
                </a:cubicBezTo>
                <a:cubicBezTo>
                  <a:pt x="5915724" y="1672908"/>
                  <a:pt x="5960745" y="1711008"/>
                  <a:pt x="5960745" y="1749108"/>
                </a:cubicBezTo>
                <a:cubicBezTo>
                  <a:pt x="5960745" y="1759458"/>
                  <a:pt x="5957316" y="1769872"/>
                  <a:pt x="5950395" y="1780286"/>
                </a:cubicBezTo>
                <a:cubicBezTo>
                  <a:pt x="5957316" y="1787208"/>
                  <a:pt x="5960745" y="1797558"/>
                  <a:pt x="5971159" y="1797558"/>
                </a:cubicBezTo>
                <a:cubicBezTo>
                  <a:pt x="5978081" y="1797558"/>
                  <a:pt x="6033516" y="1759458"/>
                  <a:pt x="6040437" y="1759458"/>
                </a:cubicBezTo>
                <a:cubicBezTo>
                  <a:pt x="6064695" y="1759458"/>
                  <a:pt x="6099302" y="1811401"/>
                  <a:pt x="6099302" y="1821815"/>
                </a:cubicBezTo>
                <a:cubicBezTo>
                  <a:pt x="6102795" y="1839151"/>
                  <a:pt x="6102795" y="1859915"/>
                  <a:pt x="6102795" y="1880680"/>
                </a:cubicBezTo>
                <a:cubicBezTo>
                  <a:pt x="6144324" y="1880680"/>
                  <a:pt x="6144324" y="1911858"/>
                  <a:pt x="6144324" y="1932623"/>
                </a:cubicBezTo>
                <a:cubicBezTo>
                  <a:pt x="6144324" y="1960372"/>
                  <a:pt x="6144324" y="1956880"/>
                  <a:pt x="6127051" y="1991551"/>
                </a:cubicBezTo>
                <a:cubicBezTo>
                  <a:pt x="6123559" y="2001901"/>
                  <a:pt x="6102795" y="2008823"/>
                  <a:pt x="6095874" y="2026158"/>
                </a:cubicBezTo>
                <a:cubicBezTo>
                  <a:pt x="6085459" y="2043493"/>
                  <a:pt x="6088951" y="2067751"/>
                  <a:pt x="6081967" y="2088515"/>
                </a:cubicBezTo>
                <a:cubicBezTo>
                  <a:pt x="6078537" y="2105851"/>
                  <a:pt x="6071616" y="2126615"/>
                  <a:pt x="6061202" y="2143951"/>
                </a:cubicBezTo>
                <a:lnTo>
                  <a:pt x="6061202" y="2154301"/>
                </a:lnTo>
                <a:cubicBezTo>
                  <a:pt x="6078537" y="2154301"/>
                  <a:pt x="6095874" y="2154301"/>
                  <a:pt x="6113145" y="2157794"/>
                </a:cubicBezTo>
                <a:cubicBezTo>
                  <a:pt x="6137402" y="2161223"/>
                  <a:pt x="6168581" y="2206244"/>
                  <a:pt x="6189345" y="2223580"/>
                </a:cubicBezTo>
                <a:cubicBezTo>
                  <a:pt x="6210174" y="2240915"/>
                  <a:pt x="6237859" y="2254758"/>
                  <a:pt x="6258624" y="2275523"/>
                </a:cubicBezTo>
                <a:cubicBezTo>
                  <a:pt x="6269037" y="2282444"/>
                  <a:pt x="6265545" y="2303272"/>
                  <a:pt x="6269037" y="2324037"/>
                </a:cubicBezTo>
                <a:cubicBezTo>
                  <a:pt x="6269037" y="2334451"/>
                  <a:pt x="6286374" y="2344801"/>
                  <a:pt x="6289802" y="2358644"/>
                </a:cubicBezTo>
                <a:cubicBezTo>
                  <a:pt x="6293295" y="2362137"/>
                  <a:pt x="6293295" y="2369058"/>
                  <a:pt x="6293295" y="2375980"/>
                </a:cubicBezTo>
                <a:cubicBezTo>
                  <a:pt x="6293295" y="2396744"/>
                  <a:pt x="6272467" y="2427923"/>
                  <a:pt x="6272467" y="2431415"/>
                </a:cubicBezTo>
                <a:cubicBezTo>
                  <a:pt x="6272467" y="2438337"/>
                  <a:pt x="6282881" y="2466023"/>
                  <a:pt x="6282881" y="2472944"/>
                </a:cubicBezTo>
                <a:cubicBezTo>
                  <a:pt x="6282881" y="2490280"/>
                  <a:pt x="6255195" y="2549144"/>
                  <a:pt x="6224016" y="2531872"/>
                </a:cubicBezTo>
                <a:cubicBezTo>
                  <a:pt x="6224016" y="2594166"/>
                  <a:pt x="6144324" y="2597658"/>
                  <a:pt x="6106224" y="2594166"/>
                </a:cubicBezTo>
                <a:cubicBezTo>
                  <a:pt x="6127051" y="2625344"/>
                  <a:pt x="6158167" y="2656523"/>
                  <a:pt x="6158167" y="2687701"/>
                </a:cubicBezTo>
                <a:cubicBezTo>
                  <a:pt x="6158167" y="2698115"/>
                  <a:pt x="6158167" y="2705037"/>
                  <a:pt x="6140895" y="2722309"/>
                </a:cubicBezTo>
                <a:cubicBezTo>
                  <a:pt x="6189345" y="2763901"/>
                  <a:pt x="6196267" y="2798509"/>
                  <a:pt x="6196267" y="2840101"/>
                </a:cubicBezTo>
                <a:cubicBezTo>
                  <a:pt x="6196267" y="2847023"/>
                  <a:pt x="6189345" y="2874709"/>
                  <a:pt x="6178995" y="2892044"/>
                </a:cubicBezTo>
                <a:cubicBezTo>
                  <a:pt x="6172074" y="2902458"/>
                  <a:pt x="6158167" y="2912809"/>
                  <a:pt x="6147816" y="2919730"/>
                </a:cubicBezTo>
                <a:cubicBezTo>
                  <a:pt x="6147816" y="2923223"/>
                  <a:pt x="6151245" y="2926715"/>
                  <a:pt x="6151245" y="2937066"/>
                </a:cubicBezTo>
                <a:cubicBezTo>
                  <a:pt x="6151245" y="2961323"/>
                  <a:pt x="6116637" y="2999423"/>
                  <a:pt x="6092381" y="2999423"/>
                </a:cubicBezTo>
                <a:cubicBezTo>
                  <a:pt x="6095874" y="3002915"/>
                  <a:pt x="6106224" y="3054858"/>
                  <a:pt x="6106224" y="3061780"/>
                </a:cubicBezTo>
                <a:cubicBezTo>
                  <a:pt x="6106224" y="3082544"/>
                  <a:pt x="6088951" y="3096387"/>
                  <a:pt x="6088951" y="3103309"/>
                </a:cubicBezTo>
                <a:cubicBezTo>
                  <a:pt x="6088951" y="3113723"/>
                  <a:pt x="6109716" y="3148330"/>
                  <a:pt x="6109716" y="3158744"/>
                </a:cubicBezTo>
                <a:cubicBezTo>
                  <a:pt x="6109716" y="3172587"/>
                  <a:pt x="6095874" y="3210687"/>
                  <a:pt x="6078537" y="3217609"/>
                </a:cubicBezTo>
                <a:cubicBezTo>
                  <a:pt x="6075045" y="3217609"/>
                  <a:pt x="6068124" y="3224530"/>
                  <a:pt x="6061202" y="3224530"/>
                </a:cubicBezTo>
                <a:lnTo>
                  <a:pt x="6054281" y="3231451"/>
                </a:lnTo>
                <a:cubicBezTo>
                  <a:pt x="6054281" y="3276473"/>
                  <a:pt x="6002337" y="3297301"/>
                  <a:pt x="5967730" y="3297301"/>
                </a:cubicBezTo>
                <a:cubicBezTo>
                  <a:pt x="5950395" y="3297301"/>
                  <a:pt x="5926137" y="3276473"/>
                  <a:pt x="5922645" y="3276473"/>
                </a:cubicBezTo>
                <a:cubicBezTo>
                  <a:pt x="5912295" y="3276473"/>
                  <a:pt x="5901881" y="3283458"/>
                  <a:pt x="5894959" y="3283458"/>
                </a:cubicBezTo>
                <a:cubicBezTo>
                  <a:pt x="5870702" y="3283458"/>
                  <a:pt x="5815330" y="3259201"/>
                  <a:pt x="5797995" y="3241866"/>
                </a:cubicBezTo>
                <a:cubicBezTo>
                  <a:pt x="5787581" y="3231451"/>
                  <a:pt x="5777230" y="3214180"/>
                  <a:pt x="5763324" y="3207258"/>
                </a:cubicBezTo>
                <a:cubicBezTo>
                  <a:pt x="5739130" y="3196844"/>
                  <a:pt x="5690616" y="3189923"/>
                  <a:pt x="5680202" y="3189923"/>
                </a:cubicBezTo>
                <a:lnTo>
                  <a:pt x="5666359" y="3189923"/>
                </a:lnTo>
                <a:cubicBezTo>
                  <a:pt x="5694109" y="3238437"/>
                  <a:pt x="5718302" y="3311144"/>
                  <a:pt x="5718302" y="3352673"/>
                </a:cubicBezTo>
                <a:cubicBezTo>
                  <a:pt x="5718302" y="3376930"/>
                  <a:pt x="5711381" y="3418523"/>
                  <a:pt x="5694109" y="3428873"/>
                </a:cubicBezTo>
                <a:cubicBezTo>
                  <a:pt x="5680202" y="3435858"/>
                  <a:pt x="5652516" y="3421951"/>
                  <a:pt x="5652516" y="3442780"/>
                </a:cubicBezTo>
                <a:cubicBezTo>
                  <a:pt x="5652516" y="3449701"/>
                  <a:pt x="5659437" y="3487801"/>
                  <a:pt x="5659437" y="3494723"/>
                </a:cubicBezTo>
                <a:cubicBezTo>
                  <a:pt x="5659437" y="3505073"/>
                  <a:pt x="5649024" y="3550095"/>
                  <a:pt x="5638674" y="3574351"/>
                </a:cubicBezTo>
                <a:cubicBezTo>
                  <a:pt x="5610924" y="3629787"/>
                  <a:pt x="5569395" y="3636709"/>
                  <a:pt x="5527802" y="3636709"/>
                </a:cubicBezTo>
                <a:cubicBezTo>
                  <a:pt x="5517451" y="3636709"/>
                  <a:pt x="5489702" y="3629787"/>
                  <a:pt x="5472430" y="3619373"/>
                </a:cubicBezTo>
                <a:cubicBezTo>
                  <a:pt x="5458587" y="3640201"/>
                  <a:pt x="5441251" y="3671316"/>
                  <a:pt x="5416995" y="3681730"/>
                </a:cubicBezTo>
                <a:cubicBezTo>
                  <a:pt x="5406581" y="3685223"/>
                  <a:pt x="5392737" y="3688651"/>
                  <a:pt x="5378895" y="3688651"/>
                </a:cubicBezTo>
                <a:cubicBezTo>
                  <a:pt x="5399659" y="3719830"/>
                  <a:pt x="5423916" y="3744087"/>
                  <a:pt x="5423916" y="3771773"/>
                </a:cubicBezTo>
                <a:cubicBezTo>
                  <a:pt x="5423916" y="3778695"/>
                  <a:pt x="5416995" y="3789109"/>
                  <a:pt x="5416995" y="3799523"/>
                </a:cubicBezTo>
                <a:cubicBezTo>
                  <a:pt x="5416995" y="3806444"/>
                  <a:pt x="5434330" y="3816795"/>
                  <a:pt x="5441251" y="3827209"/>
                </a:cubicBezTo>
                <a:cubicBezTo>
                  <a:pt x="5448174" y="3834130"/>
                  <a:pt x="5507037" y="3927666"/>
                  <a:pt x="5507037" y="3962273"/>
                </a:cubicBezTo>
                <a:cubicBezTo>
                  <a:pt x="5507037" y="3969195"/>
                  <a:pt x="5500116" y="3972687"/>
                  <a:pt x="5493195" y="3976116"/>
                </a:cubicBezTo>
                <a:cubicBezTo>
                  <a:pt x="5500116" y="3993451"/>
                  <a:pt x="5513959" y="4017709"/>
                  <a:pt x="5513959" y="4028123"/>
                </a:cubicBezTo>
                <a:lnTo>
                  <a:pt x="5513959" y="4111244"/>
                </a:lnTo>
                <a:cubicBezTo>
                  <a:pt x="5507037" y="4118166"/>
                  <a:pt x="5496687" y="4118166"/>
                  <a:pt x="5489702" y="4118166"/>
                </a:cubicBezTo>
                <a:cubicBezTo>
                  <a:pt x="5486274" y="4121595"/>
                  <a:pt x="5486274" y="4118166"/>
                  <a:pt x="5486274" y="4128516"/>
                </a:cubicBezTo>
                <a:cubicBezTo>
                  <a:pt x="5486274" y="4135438"/>
                  <a:pt x="5503609" y="4197795"/>
                  <a:pt x="5503609" y="4204716"/>
                </a:cubicBezTo>
                <a:cubicBezTo>
                  <a:pt x="5503609" y="4215130"/>
                  <a:pt x="5500116" y="4225544"/>
                  <a:pt x="5493195" y="4235895"/>
                </a:cubicBezTo>
                <a:cubicBezTo>
                  <a:pt x="5493195" y="4239387"/>
                  <a:pt x="5479351" y="4242816"/>
                  <a:pt x="5479351" y="4253230"/>
                </a:cubicBezTo>
                <a:cubicBezTo>
                  <a:pt x="5479351" y="4260152"/>
                  <a:pt x="5489702" y="4298252"/>
                  <a:pt x="5489702" y="4308666"/>
                </a:cubicBezTo>
                <a:cubicBezTo>
                  <a:pt x="5489702" y="4315587"/>
                  <a:pt x="5479351" y="4329430"/>
                  <a:pt x="5468937" y="4329430"/>
                </a:cubicBezTo>
                <a:cubicBezTo>
                  <a:pt x="5462016" y="4329430"/>
                  <a:pt x="5462016" y="4325938"/>
                  <a:pt x="5458587" y="4322509"/>
                </a:cubicBezTo>
                <a:cubicBezTo>
                  <a:pt x="5444681" y="4308666"/>
                  <a:pt x="5448174" y="4287838"/>
                  <a:pt x="5427409" y="4273995"/>
                </a:cubicBezTo>
                <a:cubicBezTo>
                  <a:pt x="5416995" y="4284409"/>
                  <a:pt x="5396230" y="4301681"/>
                  <a:pt x="5385816" y="4301681"/>
                </a:cubicBezTo>
                <a:cubicBezTo>
                  <a:pt x="5351209" y="4301681"/>
                  <a:pt x="5295774" y="4183951"/>
                  <a:pt x="5292281" y="4177030"/>
                </a:cubicBezTo>
                <a:cubicBezTo>
                  <a:pt x="5264595" y="4180459"/>
                  <a:pt x="5278437" y="4194366"/>
                  <a:pt x="5257674" y="4194366"/>
                </a:cubicBezTo>
                <a:cubicBezTo>
                  <a:pt x="5219574" y="4194366"/>
                  <a:pt x="5167630" y="4118166"/>
                  <a:pt x="5157216" y="4090416"/>
                </a:cubicBezTo>
                <a:cubicBezTo>
                  <a:pt x="5150295" y="4093909"/>
                  <a:pt x="5139944" y="4097338"/>
                  <a:pt x="5132959" y="4097338"/>
                </a:cubicBezTo>
                <a:cubicBezTo>
                  <a:pt x="5094859" y="4097338"/>
                  <a:pt x="5067174" y="4017709"/>
                  <a:pt x="5056759" y="4003866"/>
                </a:cubicBezTo>
                <a:cubicBezTo>
                  <a:pt x="5049837" y="4010787"/>
                  <a:pt x="5039487" y="4017709"/>
                  <a:pt x="5032566" y="4017709"/>
                </a:cubicBezTo>
                <a:cubicBezTo>
                  <a:pt x="5004816" y="4017709"/>
                  <a:pt x="5004816" y="3882644"/>
                  <a:pt x="5001387" y="3861816"/>
                </a:cubicBezTo>
                <a:cubicBezTo>
                  <a:pt x="4997895" y="3854895"/>
                  <a:pt x="4984051" y="3847973"/>
                  <a:pt x="4980623" y="3841051"/>
                </a:cubicBezTo>
                <a:cubicBezTo>
                  <a:pt x="4942523" y="3775266"/>
                  <a:pt x="4911344" y="3747516"/>
                  <a:pt x="4911344" y="3688651"/>
                </a:cubicBezTo>
                <a:lnTo>
                  <a:pt x="4911344" y="3615944"/>
                </a:lnTo>
                <a:cubicBezTo>
                  <a:pt x="4918266" y="3584766"/>
                  <a:pt x="4921695" y="3550095"/>
                  <a:pt x="4925187" y="3518980"/>
                </a:cubicBezTo>
                <a:cubicBezTo>
                  <a:pt x="4921695" y="3484309"/>
                  <a:pt x="4942523" y="3449701"/>
                  <a:pt x="4942523" y="3401187"/>
                </a:cubicBezTo>
                <a:cubicBezTo>
                  <a:pt x="4935537" y="3408109"/>
                  <a:pt x="4921695" y="3415030"/>
                  <a:pt x="4921695" y="3421951"/>
                </a:cubicBezTo>
                <a:cubicBezTo>
                  <a:pt x="4918266" y="3432366"/>
                  <a:pt x="4921695" y="3463544"/>
                  <a:pt x="4911344" y="3477387"/>
                </a:cubicBezTo>
                <a:cubicBezTo>
                  <a:pt x="4894009" y="3498151"/>
                  <a:pt x="4848987" y="3529330"/>
                  <a:pt x="4848987" y="3539744"/>
                </a:cubicBezTo>
                <a:cubicBezTo>
                  <a:pt x="4848987" y="3546666"/>
                  <a:pt x="4855909" y="3564001"/>
                  <a:pt x="4855909" y="3570923"/>
                </a:cubicBezTo>
                <a:cubicBezTo>
                  <a:pt x="4855909" y="3605530"/>
                  <a:pt x="4828223" y="3626295"/>
                  <a:pt x="4790123" y="3633280"/>
                </a:cubicBezTo>
                <a:cubicBezTo>
                  <a:pt x="4779709" y="3636709"/>
                  <a:pt x="4765866" y="3636709"/>
                  <a:pt x="4755451" y="3636709"/>
                </a:cubicBezTo>
                <a:cubicBezTo>
                  <a:pt x="4724274" y="3695573"/>
                  <a:pt x="4651566" y="3712909"/>
                  <a:pt x="4603051" y="3712909"/>
                </a:cubicBezTo>
                <a:cubicBezTo>
                  <a:pt x="4568444" y="3712909"/>
                  <a:pt x="4523423" y="3695573"/>
                  <a:pt x="4513009" y="3681730"/>
                </a:cubicBezTo>
                <a:cubicBezTo>
                  <a:pt x="4499166" y="3657473"/>
                  <a:pt x="4509580" y="3609023"/>
                  <a:pt x="4464495" y="3598609"/>
                </a:cubicBezTo>
                <a:cubicBezTo>
                  <a:pt x="4436809" y="3591687"/>
                  <a:pt x="4416044" y="3609023"/>
                  <a:pt x="4391787" y="3595180"/>
                </a:cubicBezTo>
                <a:lnTo>
                  <a:pt x="4225544" y="3647123"/>
                </a:lnTo>
                <a:lnTo>
                  <a:pt x="4218623" y="3654044"/>
                </a:lnTo>
                <a:cubicBezTo>
                  <a:pt x="4256723" y="3695573"/>
                  <a:pt x="4263644" y="3730244"/>
                  <a:pt x="4274058" y="3775266"/>
                </a:cubicBezTo>
                <a:cubicBezTo>
                  <a:pt x="4277487" y="3789109"/>
                  <a:pt x="4294823" y="3802951"/>
                  <a:pt x="4301744" y="3823716"/>
                </a:cubicBezTo>
                <a:cubicBezTo>
                  <a:pt x="4305174" y="3827209"/>
                  <a:pt x="4305174" y="3834130"/>
                  <a:pt x="4305174" y="3841051"/>
                </a:cubicBezTo>
                <a:cubicBezTo>
                  <a:pt x="4305174" y="3851466"/>
                  <a:pt x="4298251" y="3875723"/>
                  <a:pt x="4291330" y="3889566"/>
                </a:cubicBezTo>
                <a:cubicBezTo>
                  <a:pt x="4284409" y="3903409"/>
                  <a:pt x="4253230" y="3924173"/>
                  <a:pt x="4253230" y="3934587"/>
                </a:cubicBezTo>
                <a:cubicBezTo>
                  <a:pt x="4253230" y="3941509"/>
                  <a:pt x="4260151" y="3962273"/>
                  <a:pt x="4260151" y="3972687"/>
                </a:cubicBezTo>
                <a:cubicBezTo>
                  <a:pt x="4260151" y="4024630"/>
                  <a:pt x="4222051" y="4135438"/>
                  <a:pt x="4135501" y="4132009"/>
                </a:cubicBezTo>
                <a:cubicBezTo>
                  <a:pt x="4118165" y="4222052"/>
                  <a:pt x="4052380" y="4280916"/>
                  <a:pt x="3979609" y="4280916"/>
                </a:cubicBezTo>
                <a:cubicBezTo>
                  <a:pt x="3955415" y="4280916"/>
                  <a:pt x="3941509" y="4277487"/>
                  <a:pt x="3910330" y="4249738"/>
                </a:cubicBezTo>
                <a:cubicBezTo>
                  <a:pt x="3899980" y="4260152"/>
                  <a:pt x="3889565" y="4277487"/>
                  <a:pt x="3879215" y="4291330"/>
                </a:cubicBezTo>
                <a:cubicBezTo>
                  <a:pt x="3851465" y="4325938"/>
                  <a:pt x="3834130" y="4339781"/>
                  <a:pt x="3803015" y="4339781"/>
                </a:cubicBezTo>
                <a:cubicBezTo>
                  <a:pt x="3757994" y="4339781"/>
                  <a:pt x="3695637" y="4319016"/>
                  <a:pt x="3654044" y="4273995"/>
                </a:cubicBezTo>
                <a:lnTo>
                  <a:pt x="3588258" y="4273995"/>
                </a:lnTo>
                <a:cubicBezTo>
                  <a:pt x="3553587" y="4267073"/>
                  <a:pt x="3512058" y="4256659"/>
                  <a:pt x="3480880" y="4239387"/>
                </a:cubicBezTo>
                <a:cubicBezTo>
                  <a:pt x="3432365" y="4218559"/>
                  <a:pt x="3383915" y="4187444"/>
                  <a:pt x="3342322" y="4152773"/>
                </a:cubicBezTo>
                <a:cubicBezTo>
                  <a:pt x="3051429" y="3906838"/>
                  <a:pt x="2864358" y="3605530"/>
                  <a:pt x="2788158" y="3342323"/>
                </a:cubicBezTo>
                <a:cubicBezTo>
                  <a:pt x="2784729" y="3321558"/>
                  <a:pt x="2777808" y="3293809"/>
                  <a:pt x="2767394" y="3273044"/>
                </a:cubicBezTo>
                <a:cubicBezTo>
                  <a:pt x="2746629" y="3210687"/>
                  <a:pt x="2736215" y="3141409"/>
                  <a:pt x="2722372" y="3079051"/>
                </a:cubicBezTo>
                <a:cubicBezTo>
                  <a:pt x="2691194" y="3086037"/>
                  <a:pt x="2653094" y="3096387"/>
                  <a:pt x="2621915" y="3092958"/>
                </a:cubicBezTo>
                <a:lnTo>
                  <a:pt x="2621915" y="3127566"/>
                </a:lnTo>
                <a:cubicBezTo>
                  <a:pt x="2625408" y="3141409"/>
                  <a:pt x="2625408" y="3155251"/>
                  <a:pt x="2625408" y="3165666"/>
                </a:cubicBezTo>
                <a:cubicBezTo>
                  <a:pt x="2625408" y="3252280"/>
                  <a:pt x="2670429" y="3359658"/>
                  <a:pt x="2711958" y="3449701"/>
                </a:cubicBezTo>
                <a:cubicBezTo>
                  <a:pt x="2715451" y="3460051"/>
                  <a:pt x="2725801" y="3470466"/>
                  <a:pt x="2732786" y="3484309"/>
                </a:cubicBezTo>
                <a:cubicBezTo>
                  <a:pt x="2760472" y="3522409"/>
                  <a:pt x="2767394" y="3539744"/>
                  <a:pt x="2767394" y="3577844"/>
                </a:cubicBezTo>
                <a:cubicBezTo>
                  <a:pt x="2767394" y="3584766"/>
                  <a:pt x="2753551" y="3650551"/>
                  <a:pt x="2753551" y="3660966"/>
                </a:cubicBezTo>
                <a:cubicBezTo>
                  <a:pt x="2753551" y="3667887"/>
                  <a:pt x="2760472" y="3685223"/>
                  <a:pt x="2763901" y="3699066"/>
                </a:cubicBezTo>
                <a:cubicBezTo>
                  <a:pt x="2770886" y="3712909"/>
                  <a:pt x="2774315" y="3747516"/>
                  <a:pt x="2774315" y="3757930"/>
                </a:cubicBezTo>
                <a:cubicBezTo>
                  <a:pt x="2774315" y="3823716"/>
                  <a:pt x="2750058" y="3847973"/>
                  <a:pt x="2663508" y="3924173"/>
                </a:cubicBezTo>
                <a:cubicBezTo>
                  <a:pt x="2649601" y="3934587"/>
                  <a:pt x="2621915" y="3938016"/>
                  <a:pt x="2614994" y="3958844"/>
                </a:cubicBezTo>
                <a:cubicBezTo>
                  <a:pt x="2601151" y="3986530"/>
                  <a:pt x="2628837" y="4038473"/>
                  <a:pt x="2604580" y="4066223"/>
                </a:cubicBezTo>
                <a:cubicBezTo>
                  <a:pt x="2563051" y="4111244"/>
                  <a:pt x="2535364" y="4152773"/>
                  <a:pt x="2493772" y="4152773"/>
                </a:cubicBezTo>
                <a:cubicBezTo>
                  <a:pt x="2486851" y="4152773"/>
                  <a:pt x="2445258" y="4138930"/>
                  <a:pt x="2438337" y="4138930"/>
                </a:cubicBezTo>
                <a:cubicBezTo>
                  <a:pt x="2427986" y="4138930"/>
                  <a:pt x="2407158" y="4170109"/>
                  <a:pt x="2396808" y="4190873"/>
                </a:cubicBezTo>
                <a:cubicBezTo>
                  <a:pt x="2389886" y="4197795"/>
                  <a:pt x="2396808" y="4215130"/>
                  <a:pt x="2396808" y="4228973"/>
                </a:cubicBezTo>
                <a:cubicBezTo>
                  <a:pt x="2400237" y="4242816"/>
                  <a:pt x="2400237" y="4277487"/>
                  <a:pt x="2386394" y="4294759"/>
                </a:cubicBezTo>
                <a:cubicBezTo>
                  <a:pt x="2369058" y="4287838"/>
                  <a:pt x="2351786" y="4270566"/>
                  <a:pt x="2330958" y="4256659"/>
                </a:cubicBezTo>
                <a:cubicBezTo>
                  <a:pt x="2330958" y="4260152"/>
                  <a:pt x="2327529" y="4256659"/>
                  <a:pt x="2327529" y="4263644"/>
                </a:cubicBezTo>
                <a:cubicBezTo>
                  <a:pt x="2327529" y="4273995"/>
                  <a:pt x="2348294" y="4370959"/>
                  <a:pt x="2348294" y="4381373"/>
                </a:cubicBezTo>
                <a:cubicBezTo>
                  <a:pt x="2348294" y="4388295"/>
                  <a:pt x="2344864" y="4402138"/>
                  <a:pt x="2344864" y="4415981"/>
                </a:cubicBezTo>
                <a:cubicBezTo>
                  <a:pt x="2341372" y="4415981"/>
                  <a:pt x="2341372" y="4419473"/>
                  <a:pt x="2334451" y="4419473"/>
                </a:cubicBezTo>
                <a:cubicBezTo>
                  <a:pt x="2324037" y="4419473"/>
                  <a:pt x="2296351" y="4391787"/>
                  <a:pt x="2289429" y="4391787"/>
                </a:cubicBezTo>
                <a:cubicBezTo>
                  <a:pt x="2279015" y="4391787"/>
                  <a:pt x="2272094" y="4398709"/>
                  <a:pt x="2272094" y="4405630"/>
                </a:cubicBezTo>
                <a:cubicBezTo>
                  <a:pt x="2261743" y="4429887"/>
                  <a:pt x="2275586" y="4582287"/>
                  <a:pt x="2227072" y="4582287"/>
                </a:cubicBezTo>
                <a:cubicBezTo>
                  <a:pt x="2220151" y="4582287"/>
                  <a:pt x="2209737" y="4575302"/>
                  <a:pt x="2199386" y="4564952"/>
                </a:cubicBezTo>
                <a:cubicBezTo>
                  <a:pt x="2195894" y="4568381"/>
                  <a:pt x="2195894" y="4564952"/>
                  <a:pt x="2195894" y="4571873"/>
                </a:cubicBezTo>
                <a:cubicBezTo>
                  <a:pt x="2195894" y="4582287"/>
                  <a:pt x="2213229" y="4665409"/>
                  <a:pt x="2213229" y="4675759"/>
                </a:cubicBezTo>
                <a:cubicBezTo>
                  <a:pt x="2213229" y="4693095"/>
                  <a:pt x="2206308" y="4710430"/>
                  <a:pt x="2192464" y="4710430"/>
                </a:cubicBezTo>
                <a:cubicBezTo>
                  <a:pt x="2185543" y="4710430"/>
                  <a:pt x="2154364" y="4686173"/>
                  <a:pt x="2137029" y="4672330"/>
                </a:cubicBezTo>
                <a:cubicBezTo>
                  <a:pt x="2137029" y="4672330"/>
                  <a:pt x="2133537" y="4668838"/>
                  <a:pt x="2133537" y="4679252"/>
                </a:cubicBezTo>
                <a:cubicBezTo>
                  <a:pt x="2133537" y="4686173"/>
                  <a:pt x="2150872" y="4755452"/>
                  <a:pt x="2150872" y="4762373"/>
                </a:cubicBezTo>
                <a:cubicBezTo>
                  <a:pt x="2150872" y="4779709"/>
                  <a:pt x="2140521" y="4831652"/>
                  <a:pt x="2116264" y="4831652"/>
                </a:cubicBezTo>
                <a:cubicBezTo>
                  <a:pt x="2105851" y="4831652"/>
                  <a:pt x="2102421" y="4821238"/>
                  <a:pt x="2092008" y="4821238"/>
                </a:cubicBezTo>
                <a:cubicBezTo>
                  <a:pt x="2050415" y="4821238"/>
                  <a:pt x="2074672" y="4893945"/>
                  <a:pt x="2019237" y="4977130"/>
                </a:cubicBezTo>
                <a:cubicBezTo>
                  <a:pt x="2015808" y="4980559"/>
                  <a:pt x="1981137" y="5081016"/>
                  <a:pt x="1963864" y="5081016"/>
                </a:cubicBezTo>
                <a:cubicBezTo>
                  <a:pt x="1953451" y="5081016"/>
                  <a:pt x="1953451" y="5077524"/>
                  <a:pt x="1946529" y="5070602"/>
                </a:cubicBezTo>
                <a:cubicBezTo>
                  <a:pt x="1918843" y="5101781"/>
                  <a:pt x="1887664" y="5223002"/>
                  <a:pt x="1859915" y="5223002"/>
                </a:cubicBezTo>
                <a:cubicBezTo>
                  <a:pt x="1846072" y="5223002"/>
                  <a:pt x="1842643" y="5209159"/>
                  <a:pt x="1842643" y="5202238"/>
                </a:cubicBezTo>
                <a:cubicBezTo>
                  <a:pt x="1842643" y="5191824"/>
                  <a:pt x="1856486" y="5171059"/>
                  <a:pt x="1859915" y="5153724"/>
                </a:cubicBezTo>
                <a:cubicBezTo>
                  <a:pt x="1856486" y="5150295"/>
                  <a:pt x="1859915" y="5146802"/>
                  <a:pt x="1849564" y="5146802"/>
                </a:cubicBezTo>
                <a:cubicBezTo>
                  <a:pt x="1842643" y="5146802"/>
                  <a:pt x="1797621" y="5164138"/>
                  <a:pt x="1787208" y="5164138"/>
                </a:cubicBezTo>
                <a:cubicBezTo>
                  <a:pt x="1766443" y="5164138"/>
                  <a:pt x="1769872" y="5143373"/>
                  <a:pt x="1769872" y="5136452"/>
                </a:cubicBezTo>
                <a:cubicBezTo>
                  <a:pt x="1769872" y="5129467"/>
                  <a:pt x="1776794" y="5098352"/>
                  <a:pt x="1783715" y="5081016"/>
                </a:cubicBezTo>
                <a:lnTo>
                  <a:pt x="1776794" y="5074095"/>
                </a:lnTo>
                <a:cubicBezTo>
                  <a:pt x="1759521" y="5091367"/>
                  <a:pt x="1728343" y="5122545"/>
                  <a:pt x="1721421" y="5122545"/>
                </a:cubicBezTo>
                <a:cubicBezTo>
                  <a:pt x="1693672" y="5122545"/>
                  <a:pt x="1700594" y="5087938"/>
                  <a:pt x="1700594" y="5081016"/>
                </a:cubicBezTo>
                <a:cubicBezTo>
                  <a:pt x="1700594" y="5070602"/>
                  <a:pt x="1717929" y="4984052"/>
                  <a:pt x="1717929" y="4977130"/>
                </a:cubicBezTo>
                <a:cubicBezTo>
                  <a:pt x="1717929" y="4966716"/>
                  <a:pt x="1714500" y="4956302"/>
                  <a:pt x="1707578" y="4956302"/>
                </a:cubicBezTo>
                <a:cubicBezTo>
                  <a:pt x="1700594" y="4952873"/>
                  <a:pt x="1686751" y="4956302"/>
                  <a:pt x="1679829" y="4952873"/>
                </a:cubicBezTo>
                <a:cubicBezTo>
                  <a:pt x="1665986" y="4949381"/>
                  <a:pt x="1652143" y="4939030"/>
                  <a:pt x="1645221" y="4928616"/>
                </a:cubicBezTo>
                <a:cubicBezTo>
                  <a:pt x="1638300" y="4918202"/>
                  <a:pt x="1641729" y="4904359"/>
                  <a:pt x="1641729" y="4890516"/>
                </a:cubicBezTo>
                <a:cubicBezTo>
                  <a:pt x="1638300" y="4880102"/>
                  <a:pt x="1634808" y="4880102"/>
                  <a:pt x="1624394" y="4880102"/>
                </a:cubicBezTo>
                <a:cubicBezTo>
                  <a:pt x="1617472" y="4880102"/>
                  <a:pt x="1607121" y="4887024"/>
                  <a:pt x="1596708" y="4887024"/>
                </a:cubicBezTo>
                <a:cubicBezTo>
                  <a:pt x="1589786" y="4887024"/>
                  <a:pt x="1579372" y="4876673"/>
                  <a:pt x="1579372" y="4866259"/>
                </a:cubicBezTo>
                <a:cubicBezTo>
                  <a:pt x="1579372" y="4848924"/>
                  <a:pt x="1620964" y="4790059"/>
                  <a:pt x="1620964" y="4755452"/>
                </a:cubicBezTo>
                <a:cubicBezTo>
                  <a:pt x="1620964" y="4731195"/>
                  <a:pt x="1607121" y="4731195"/>
                  <a:pt x="1596708" y="4703509"/>
                </a:cubicBezTo>
                <a:cubicBezTo>
                  <a:pt x="1589786" y="4682681"/>
                  <a:pt x="1579372" y="4648073"/>
                  <a:pt x="1579372" y="4641152"/>
                </a:cubicBezTo>
                <a:cubicBezTo>
                  <a:pt x="1579372" y="4596130"/>
                  <a:pt x="1641729" y="4568381"/>
                  <a:pt x="1662494" y="4558030"/>
                </a:cubicBezTo>
                <a:cubicBezTo>
                  <a:pt x="1645221" y="4547616"/>
                  <a:pt x="1631378" y="4523359"/>
                  <a:pt x="1631378" y="4509516"/>
                </a:cubicBezTo>
                <a:cubicBezTo>
                  <a:pt x="1631378" y="4471416"/>
                  <a:pt x="1697164" y="4436809"/>
                  <a:pt x="1697164" y="4409059"/>
                </a:cubicBezTo>
                <a:cubicBezTo>
                  <a:pt x="1697164" y="4388295"/>
                  <a:pt x="1655572" y="4391787"/>
                  <a:pt x="1655572" y="4364038"/>
                </a:cubicBezTo>
                <a:cubicBezTo>
                  <a:pt x="1655572" y="4343273"/>
                  <a:pt x="1697164" y="4298252"/>
                  <a:pt x="1714500" y="4273995"/>
                </a:cubicBezTo>
                <a:cubicBezTo>
                  <a:pt x="1704086" y="4270566"/>
                  <a:pt x="1690243" y="4273995"/>
                  <a:pt x="1683321" y="4270566"/>
                </a:cubicBezTo>
                <a:cubicBezTo>
                  <a:pt x="1662494" y="4267073"/>
                  <a:pt x="1665986" y="4249738"/>
                  <a:pt x="1665986" y="4242816"/>
                </a:cubicBezTo>
                <a:cubicBezTo>
                  <a:pt x="1665986" y="4187444"/>
                  <a:pt x="1724851" y="4097338"/>
                  <a:pt x="1711008" y="4066223"/>
                </a:cubicBezTo>
                <a:cubicBezTo>
                  <a:pt x="1704086" y="4069651"/>
                  <a:pt x="1697164" y="4073144"/>
                  <a:pt x="1686751" y="4073144"/>
                </a:cubicBezTo>
                <a:cubicBezTo>
                  <a:pt x="1662494" y="4073144"/>
                  <a:pt x="1662494" y="4045395"/>
                  <a:pt x="1662494" y="4041966"/>
                </a:cubicBezTo>
                <a:cubicBezTo>
                  <a:pt x="1662494" y="4031551"/>
                  <a:pt x="1707578" y="3886073"/>
                  <a:pt x="1707578" y="3879151"/>
                </a:cubicBezTo>
                <a:cubicBezTo>
                  <a:pt x="1707578" y="3858387"/>
                  <a:pt x="1620964" y="3879151"/>
                  <a:pt x="1620964" y="3820287"/>
                </a:cubicBezTo>
                <a:cubicBezTo>
                  <a:pt x="1620964" y="3737166"/>
                  <a:pt x="1704086" y="3681730"/>
                  <a:pt x="1738694" y="3629787"/>
                </a:cubicBezTo>
                <a:cubicBezTo>
                  <a:pt x="1735264" y="3633280"/>
                  <a:pt x="1735264" y="3629787"/>
                  <a:pt x="1735264" y="3640201"/>
                </a:cubicBezTo>
                <a:cubicBezTo>
                  <a:pt x="1735264" y="3647123"/>
                  <a:pt x="1759521" y="3660966"/>
                  <a:pt x="1766443" y="3674809"/>
                </a:cubicBezTo>
                <a:cubicBezTo>
                  <a:pt x="1762951" y="3678301"/>
                  <a:pt x="1759521" y="3681730"/>
                  <a:pt x="1756029" y="3681730"/>
                </a:cubicBezTo>
                <a:cubicBezTo>
                  <a:pt x="1711008" y="3692144"/>
                  <a:pt x="1648651" y="3785616"/>
                  <a:pt x="1648651" y="3827209"/>
                </a:cubicBezTo>
                <a:cubicBezTo>
                  <a:pt x="1648651" y="3837623"/>
                  <a:pt x="1652143" y="3837623"/>
                  <a:pt x="1655572" y="3837623"/>
                </a:cubicBezTo>
                <a:cubicBezTo>
                  <a:pt x="1683321" y="3837623"/>
                  <a:pt x="1724851" y="3837623"/>
                  <a:pt x="1738694" y="3879151"/>
                </a:cubicBezTo>
                <a:lnTo>
                  <a:pt x="1693672" y="4035044"/>
                </a:lnTo>
                <a:cubicBezTo>
                  <a:pt x="1711008" y="4031551"/>
                  <a:pt x="1728343" y="4017709"/>
                  <a:pt x="1738694" y="4017709"/>
                </a:cubicBezTo>
                <a:cubicBezTo>
                  <a:pt x="1745678" y="4017709"/>
                  <a:pt x="1759521" y="4031551"/>
                  <a:pt x="1762951" y="4038473"/>
                </a:cubicBezTo>
                <a:lnTo>
                  <a:pt x="1697164" y="4232466"/>
                </a:lnTo>
                <a:cubicBezTo>
                  <a:pt x="1707578" y="4239387"/>
                  <a:pt x="1721421" y="4235895"/>
                  <a:pt x="1731772" y="4242816"/>
                </a:cubicBezTo>
                <a:cubicBezTo>
                  <a:pt x="1742186" y="4249738"/>
                  <a:pt x="1752600" y="4267073"/>
                  <a:pt x="1752600" y="4273995"/>
                </a:cubicBezTo>
                <a:cubicBezTo>
                  <a:pt x="1752600" y="4308666"/>
                  <a:pt x="1700594" y="4325938"/>
                  <a:pt x="1690243" y="4367530"/>
                </a:cubicBezTo>
                <a:cubicBezTo>
                  <a:pt x="1704086" y="4377881"/>
                  <a:pt x="1731772" y="4395216"/>
                  <a:pt x="1731772" y="4412552"/>
                </a:cubicBezTo>
                <a:cubicBezTo>
                  <a:pt x="1731772" y="4450652"/>
                  <a:pt x="1662494" y="4499102"/>
                  <a:pt x="1662494" y="4516438"/>
                </a:cubicBezTo>
                <a:cubicBezTo>
                  <a:pt x="1662494" y="4526852"/>
                  <a:pt x="1704086" y="4554538"/>
                  <a:pt x="1704086" y="4575302"/>
                </a:cubicBezTo>
                <a:cubicBezTo>
                  <a:pt x="1704086" y="4582287"/>
                  <a:pt x="1700594" y="4585716"/>
                  <a:pt x="1697164" y="4585716"/>
                </a:cubicBezTo>
                <a:cubicBezTo>
                  <a:pt x="1686751" y="4589209"/>
                  <a:pt x="1610551" y="4616895"/>
                  <a:pt x="1610551" y="4651502"/>
                </a:cubicBezTo>
                <a:cubicBezTo>
                  <a:pt x="1610551" y="4675759"/>
                  <a:pt x="1652143" y="4734624"/>
                  <a:pt x="1652143" y="4758881"/>
                </a:cubicBezTo>
                <a:cubicBezTo>
                  <a:pt x="1652143" y="4790059"/>
                  <a:pt x="1641729" y="4814316"/>
                  <a:pt x="1620964" y="4848924"/>
                </a:cubicBezTo>
                <a:cubicBezTo>
                  <a:pt x="1624394" y="4852416"/>
                  <a:pt x="1659064" y="4869752"/>
                  <a:pt x="1659064" y="4883595"/>
                </a:cubicBezTo>
                <a:cubicBezTo>
                  <a:pt x="1659064" y="4893945"/>
                  <a:pt x="1655572" y="4907852"/>
                  <a:pt x="1662494" y="4921695"/>
                </a:cubicBezTo>
                <a:cubicBezTo>
                  <a:pt x="1669478" y="4942459"/>
                  <a:pt x="1690243" y="4928616"/>
                  <a:pt x="1704086" y="4932045"/>
                </a:cubicBezTo>
                <a:cubicBezTo>
                  <a:pt x="1742186" y="4939030"/>
                  <a:pt x="1738694" y="4963224"/>
                  <a:pt x="1738694" y="4987481"/>
                </a:cubicBezTo>
                <a:cubicBezTo>
                  <a:pt x="1738694" y="4994402"/>
                  <a:pt x="1731772" y="5042916"/>
                  <a:pt x="1724851" y="5070602"/>
                </a:cubicBezTo>
                <a:lnTo>
                  <a:pt x="1731772" y="5077524"/>
                </a:lnTo>
                <a:cubicBezTo>
                  <a:pt x="1745678" y="5063681"/>
                  <a:pt x="1773364" y="5035995"/>
                  <a:pt x="1780286" y="5035995"/>
                </a:cubicBezTo>
                <a:cubicBezTo>
                  <a:pt x="1804543" y="5035995"/>
                  <a:pt x="1811464" y="5067173"/>
                  <a:pt x="1811464" y="5070602"/>
                </a:cubicBezTo>
                <a:cubicBezTo>
                  <a:pt x="1811464" y="5081016"/>
                  <a:pt x="1804543" y="5105273"/>
                  <a:pt x="1797621" y="5122545"/>
                </a:cubicBezTo>
                <a:cubicBezTo>
                  <a:pt x="1801051" y="5126038"/>
                  <a:pt x="1797621" y="5129467"/>
                  <a:pt x="1804543" y="5129467"/>
                </a:cubicBezTo>
                <a:cubicBezTo>
                  <a:pt x="1814894" y="5129467"/>
                  <a:pt x="1835721" y="5119116"/>
                  <a:pt x="1846072" y="5119116"/>
                </a:cubicBezTo>
                <a:cubicBezTo>
                  <a:pt x="1856486" y="5119116"/>
                  <a:pt x="1866900" y="5119116"/>
                  <a:pt x="1877251" y="5132959"/>
                </a:cubicBezTo>
                <a:cubicBezTo>
                  <a:pt x="1901508" y="5108702"/>
                  <a:pt x="1891094" y="5060252"/>
                  <a:pt x="1932686" y="5035995"/>
                </a:cubicBezTo>
                <a:cubicBezTo>
                  <a:pt x="1939608" y="5029073"/>
                  <a:pt x="1953451" y="5035995"/>
                  <a:pt x="1963864" y="5035995"/>
                </a:cubicBezTo>
                <a:cubicBezTo>
                  <a:pt x="1977708" y="5011738"/>
                  <a:pt x="1988121" y="4977130"/>
                  <a:pt x="2001964" y="4952873"/>
                </a:cubicBezTo>
                <a:cubicBezTo>
                  <a:pt x="2008886" y="4939030"/>
                  <a:pt x="2022729" y="4935538"/>
                  <a:pt x="2026221" y="4925124"/>
                </a:cubicBezTo>
                <a:cubicBezTo>
                  <a:pt x="2043494" y="4890516"/>
                  <a:pt x="2040064" y="4803902"/>
                  <a:pt x="2088515" y="4803902"/>
                </a:cubicBezTo>
                <a:cubicBezTo>
                  <a:pt x="2095437" y="4803902"/>
                  <a:pt x="2102421" y="4807395"/>
                  <a:pt x="2109343" y="4810824"/>
                </a:cubicBezTo>
                <a:cubicBezTo>
                  <a:pt x="2119694" y="4796981"/>
                  <a:pt x="2126615" y="4769295"/>
                  <a:pt x="2126615" y="4762373"/>
                </a:cubicBezTo>
                <a:cubicBezTo>
                  <a:pt x="2126615" y="4751959"/>
                  <a:pt x="2105851" y="4672330"/>
                  <a:pt x="2105851" y="4665409"/>
                </a:cubicBezTo>
                <a:cubicBezTo>
                  <a:pt x="2105851" y="4654995"/>
                  <a:pt x="2105851" y="4637659"/>
                  <a:pt x="2126615" y="4637659"/>
                </a:cubicBezTo>
                <a:cubicBezTo>
                  <a:pt x="2143951" y="4637659"/>
                  <a:pt x="2157794" y="4654995"/>
                  <a:pt x="2182051" y="4679252"/>
                </a:cubicBezTo>
                <a:cubicBezTo>
                  <a:pt x="2185543" y="4675759"/>
                  <a:pt x="2185543" y="4672330"/>
                  <a:pt x="2185543" y="4661916"/>
                </a:cubicBezTo>
                <a:cubicBezTo>
                  <a:pt x="2185543" y="4654995"/>
                  <a:pt x="2161286" y="4551109"/>
                  <a:pt x="2161286" y="4544187"/>
                </a:cubicBezTo>
                <a:cubicBezTo>
                  <a:pt x="2161286" y="4530281"/>
                  <a:pt x="2164715" y="4526852"/>
                  <a:pt x="2175129" y="4526852"/>
                </a:cubicBezTo>
                <a:cubicBezTo>
                  <a:pt x="2185543" y="4526852"/>
                  <a:pt x="2206308" y="4544187"/>
                  <a:pt x="2220151" y="4554538"/>
                </a:cubicBezTo>
                <a:cubicBezTo>
                  <a:pt x="2251329" y="4513009"/>
                  <a:pt x="2244408" y="4464495"/>
                  <a:pt x="2251329" y="4422966"/>
                </a:cubicBezTo>
                <a:cubicBezTo>
                  <a:pt x="2247837" y="4412552"/>
                  <a:pt x="2251329" y="4374452"/>
                  <a:pt x="2279015" y="4374452"/>
                </a:cubicBezTo>
                <a:cubicBezTo>
                  <a:pt x="2285937" y="4374452"/>
                  <a:pt x="2310194" y="4388295"/>
                  <a:pt x="2330958" y="4398709"/>
                </a:cubicBezTo>
                <a:lnTo>
                  <a:pt x="2330958" y="4360609"/>
                </a:lnTo>
                <a:cubicBezTo>
                  <a:pt x="2320608" y="4329430"/>
                  <a:pt x="2306764" y="4263644"/>
                  <a:pt x="2306764" y="4253230"/>
                </a:cubicBezTo>
                <a:cubicBezTo>
                  <a:pt x="2306764" y="4235895"/>
                  <a:pt x="2317115" y="4232466"/>
                  <a:pt x="2324037" y="4232466"/>
                </a:cubicBezTo>
                <a:cubicBezTo>
                  <a:pt x="2337943" y="4232466"/>
                  <a:pt x="2362137" y="4246309"/>
                  <a:pt x="2372551" y="4263644"/>
                </a:cubicBezTo>
                <a:cubicBezTo>
                  <a:pt x="2376043" y="4256659"/>
                  <a:pt x="2376043" y="4246309"/>
                  <a:pt x="2376043" y="4235895"/>
                </a:cubicBezTo>
                <a:cubicBezTo>
                  <a:pt x="2376043" y="4228973"/>
                  <a:pt x="2376043" y="4204716"/>
                  <a:pt x="2365629" y="4204716"/>
                </a:cubicBezTo>
                <a:cubicBezTo>
                  <a:pt x="2358708" y="4204716"/>
                  <a:pt x="2337943" y="4211638"/>
                  <a:pt x="2327529" y="4211638"/>
                </a:cubicBezTo>
                <a:cubicBezTo>
                  <a:pt x="2320608" y="4211638"/>
                  <a:pt x="2209737" y="4180459"/>
                  <a:pt x="2199386" y="4180459"/>
                </a:cubicBezTo>
                <a:cubicBezTo>
                  <a:pt x="2168208" y="4180459"/>
                  <a:pt x="2092008" y="4225544"/>
                  <a:pt x="2078164" y="4225544"/>
                </a:cubicBezTo>
                <a:cubicBezTo>
                  <a:pt x="2071243" y="4225544"/>
                  <a:pt x="2053908" y="4218559"/>
                  <a:pt x="2043494" y="4215130"/>
                </a:cubicBezTo>
                <a:cubicBezTo>
                  <a:pt x="2040064" y="4218559"/>
                  <a:pt x="2040064" y="4215130"/>
                  <a:pt x="2040064" y="4222052"/>
                </a:cubicBezTo>
                <a:cubicBezTo>
                  <a:pt x="2040064" y="4232466"/>
                  <a:pt x="2050415" y="4256659"/>
                  <a:pt x="2050415" y="4270566"/>
                </a:cubicBezTo>
                <a:cubicBezTo>
                  <a:pt x="2057337" y="4301681"/>
                  <a:pt x="2060829" y="4343273"/>
                  <a:pt x="2064321" y="4381373"/>
                </a:cubicBezTo>
                <a:lnTo>
                  <a:pt x="2067751" y="4509516"/>
                </a:lnTo>
                <a:cubicBezTo>
                  <a:pt x="2053908" y="4412552"/>
                  <a:pt x="2043494" y="4308666"/>
                  <a:pt x="2026221" y="4211638"/>
                </a:cubicBezTo>
                <a:cubicBezTo>
                  <a:pt x="2026221" y="4204716"/>
                  <a:pt x="2019237" y="4197795"/>
                  <a:pt x="2012315" y="4190873"/>
                </a:cubicBezTo>
                <a:cubicBezTo>
                  <a:pt x="1977708" y="4287838"/>
                  <a:pt x="1960372" y="4409059"/>
                  <a:pt x="1932686" y="4506087"/>
                </a:cubicBezTo>
                <a:cubicBezTo>
                  <a:pt x="1908429" y="4596130"/>
                  <a:pt x="1866900" y="4696524"/>
                  <a:pt x="1814894" y="4790059"/>
                </a:cubicBezTo>
                <a:cubicBezTo>
                  <a:pt x="1811464" y="4796981"/>
                  <a:pt x="1787208" y="4810824"/>
                  <a:pt x="1783715" y="4810824"/>
                </a:cubicBezTo>
                <a:cubicBezTo>
                  <a:pt x="1797621" y="4796981"/>
                  <a:pt x="1811464" y="4779709"/>
                  <a:pt x="1818386" y="4765802"/>
                </a:cubicBezTo>
                <a:cubicBezTo>
                  <a:pt x="1866900" y="4654995"/>
                  <a:pt x="1922272" y="4530281"/>
                  <a:pt x="1932686" y="4415981"/>
                </a:cubicBezTo>
                <a:cubicBezTo>
                  <a:pt x="1950021" y="4325938"/>
                  <a:pt x="1981137" y="4228973"/>
                  <a:pt x="1991551" y="4152773"/>
                </a:cubicBezTo>
                <a:cubicBezTo>
                  <a:pt x="1995043" y="4121595"/>
                  <a:pt x="2005394" y="4069651"/>
                  <a:pt x="2005394" y="4059238"/>
                </a:cubicBezTo>
                <a:cubicBezTo>
                  <a:pt x="2005394" y="4028123"/>
                  <a:pt x="1967294" y="3990023"/>
                  <a:pt x="1950021" y="3962273"/>
                </a:cubicBezTo>
                <a:cubicBezTo>
                  <a:pt x="1915351" y="3990023"/>
                  <a:pt x="1887664" y="4048887"/>
                  <a:pt x="1832229" y="4076573"/>
                </a:cubicBezTo>
                <a:cubicBezTo>
                  <a:pt x="1887664" y="3993451"/>
                  <a:pt x="1946529" y="3962273"/>
                  <a:pt x="1946529" y="3889566"/>
                </a:cubicBezTo>
                <a:cubicBezTo>
                  <a:pt x="1946529" y="3844544"/>
                  <a:pt x="1936115" y="3847973"/>
                  <a:pt x="1936115" y="3820287"/>
                </a:cubicBezTo>
                <a:cubicBezTo>
                  <a:pt x="1936115" y="3809873"/>
                  <a:pt x="1859915" y="3740595"/>
                  <a:pt x="1835721" y="3692144"/>
                </a:cubicBezTo>
                <a:cubicBezTo>
                  <a:pt x="1807972" y="3636709"/>
                  <a:pt x="1814894" y="3557080"/>
                  <a:pt x="1807972" y="3501644"/>
                </a:cubicBezTo>
                <a:cubicBezTo>
                  <a:pt x="1686751" y="3660966"/>
                  <a:pt x="1510157" y="3941509"/>
                  <a:pt x="1368108" y="3969195"/>
                </a:cubicBezTo>
                <a:cubicBezTo>
                  <a:pt x="1350835" y="3972687"/>
                  <a:pt x="1326578" y="3969195"/>
                  <a:pt x="1309243" y="3972687"/>
                </a:cubicBezTo>
                <a:cubicBezTo>
                  <a:pt x="1281557" y="3976116"/>
                  <a:pt x="1253808" y="3990023"/>
                  <a:pt x="1226121" y="3996944"/>
                </a:cubicBezTo>
                <a:cubicBezTo>
                  <a:pt x="1205357" y="4000373"/>
                  <a:pt x="1177608" y="3990023"/>
                  <a:pt x="1160335" y="4000373"/>
                </a:cubicBezTo>
                <a:cubicBezTo>
                  <a:pt x="1129157" y="4014216"/>
                  <a:pt x="1104900" y="4048887"/>
                  <a:pt x="1084135" y="4066223"/>
                </a:cubicBezTo>
                <a:cubicBezTo>
                  <a:pt x="1059878" y="4083495"/>
                  <a:pt x="969835" y="4166616"/>
                  <a:pt x="952500" y="4166616"/>
                </a:cubicBezTo>
                <a:cubicBezTo>
                  <a:pt x="924814" y="4166616"/>
                  <a:pt x="921321" y="4128516"/>
                  <a:pt x="924814" y="4111244"/>
                </a:cubicBezTo>
                <a:cubicBezTo>
                  <a:pt x="924814" y="4111244"/>
                  <a:pt x="924814" y="4107751"/>
                  <a:pt x="917892" y="4107751"/>
                </a:cubicBezTo>
                <a:cubicBezTo>
                  <a:pt x="907478" y="4107751"/>
                  <a:pt x="824357" y="4145851"/>
                  <a:pt x="762000" y="4145851"/>
                </a:cubicBezTo>
                <a:cubicBezTo>
                  <a:pt x="727392" y="4145851"/>
                  <a:pt x="716978" y="4152773"/>
                  <a:pt x="689292" y="4093909"/>
                </a:cubicBezTo>
                <a:cubicBezTo>
                  <a:pt x="637286" y="4100830"/>
                  <a:pt x="568071" y="4118166"/>
                  <a:pt x="519557" y="4118166"/>
                </a:cubicBezTo>
                <a:cubicBezTo>
                  <a:pt x="460692" y="4118166"/>
                  <a:pt x="408749" y="4114673"/>
                  <a:pt x="419100" y="4031551"/>
                </a:cubicBezTo>
                <a:cubicBezTo>
                  <a:pt x="381000" y="4041966"/>
                  <a:pt x="339471" y="4059238"/>
                  <a:pt x="301371" y="4066223"/>
                </a:cubicBezTo>
                <a:cubicBezTo>
                  <a:pt x="263271" y="4076573"/>
                  <a:pt x="193992" y="4080066"/>
                  <a:pt x="183578" y="4080066"/>
                </a:cubicBezTo>
                <a:cubicBezTo>
                  <a:pt x="124714" y="4080066"/>
                  <a:pt x="135128" y="4048887"/>
                  <a:pt x="135128" y="3986530"/>
                </a:cubicBezTo>
                <a:cubicBezTo>
                  <a:pt x="128207" y="3983038"/>
                  <a:pt x="117792" y="3983038"/>
                  <a:pt x="110871" y="3983038"/>
                </a:cubicBezTo>
                <a:cubicBezTo>
                  <a:pt x="83121" y="3983038"/>
                  <a:pt x="52007" y="4010787"/>
                  <a:pt x="31178" y="4010787"/>
                </a:cubicBezTo>
                <a:cubicBezTo>
                  <a:pt x="6921" y="4010787"/>
                  <a:pt x="0" y="3993451"/>
                  <a:pt x="0" y="3979609"/>
                </a:cubicBezTo>
                <a:cubicBezTo>
                  <a:pt x="0" y="3931095"/>
                  <a:pt x="107378" y="3906838"/>
                  <a:pt x="93535" y="3865309"/>
                </a:cubicBezTo>
                <a:cubicBezTo>
                  <a:pt x="86614" y="3851466"/>
                  <a:pt x="97028" y="3830701"/>
                  <a:pt x="110871" y="3816795"/>
                </a:cubicBezTo>
                <a:cubicBezTo>
                  <a:pt x="124714" y="3796030"/>
                  <a:pt x="145478" y="3782187"/>
                  <a:pt x="166307" y="3771773"/>
                </a:cubicBezTo>
                <a:cubicBezTo>
                  <a:pt x="176657" y="3761423"/>
                  <a:pt x="245935" y="3733673"/>
                  <a:pt x="245935" y="3719830"/>
                </a:cubicBezTo>
                <a:cubicBezTo>
                  <a:pt x="245935" y="3709416"/>
                  <a:pt x="225171" y="3692144"/>
                  <a:pt x="225171" y="3685223"/>
                </a:cubicBezTo>
                <a:cubicBezTo>
                  <a:pt x="225171" y="3657473"/>
                  <a:pt x="318643" y="3570923"/>
                  <a:pt x="356743" y="3557080"/>
                </a:cubicBezTo>
                <a:cubicBezTo>
                  <a:pt x="374078" y="3546666"/>
                  <a:pt x="401764" y="3539744"/>
                  <a:pt x="422592" y="3532823"/>
                </a:cubicBezTo>
                <a:cubicBezTo>
                  <a:pt x="415671" y="3525901"/>
                  <a:pt x="412178" y="3522409"/>
                  <a:pt x="412178" y="3511995"/>
                </a:cubicBezTo>
                <a:cubicBezTo>
                  <a:pt x="412178" y="3484309"/>
                  <a:pt x="471043" y="3470466"/>
                  <a:pt x="477964" y="3466973"/>
                </a:cubicBezTo>
                <a:cubicBezTo>
                  <a:pt x="536892" y="3435858"/>
                  <a:pt x="595757" y="3421951"/>
                  <a:pt x="654621" y="3411601"/>
                </a:cubicBezTo>
                <a:cubicBezTo>
                  <a:pt x="675386" y="3408109"/>
                  <a:pt x="703135" y="3408109"/>
                  <a:pt x="727392" y="3404680"/>
                </a:cubicBezTo>
                <a:cubicBezTo>
                  <a:pt x="768921" y="3311144"/>
                  <a:pt x="855535" y="3335401"/>
                  <a:pt x="921321" y="3318066"/>
                </a:cubicBezTo>
                <a:cubicBezTo>
                  <a:pt x="869378" y="3286887"/>
                  <a:pt x="862457" y="3252280"/>
                  <a:pt x="862457" y="3214180"/>
                </a:cubicBezTo>
                <a:cubicBezTo>
                  <a:pt x="862457" y="3183001"/>
                  <a:pt x="865886" y="3162237"/>
                  <a:pt x="886714" y="3124137"/>
                </a:cubicBezTo>
                <a:lnTo>
                  <a:pt x="879792" y="3117151"/>
                </a:lnTo>
                <a:cubicBezTo>
                  <a:pt x="831278" y="3131058"/>
                  <a:pt x="723900" y="3002915"/>
                  <a:pt x="723900" y="2957830"/>
                </a:cubicBezTo>
                <a:lnTo>
                  <a:pt x="723900" y="2885123"/>
                </a:lnTo>
                <a:cubicBezTo>
                  <a:pt x="737743" y="2805494"/>
                  <a:pt x="807021" y="2725801"/>
                  <a:pt x="886714" y="2666937"/>
                </a:cubicBezTo>
                <a:cubicBezTo>
                  <a:pt x="886714" y="2666937"/>
                  <a:pt x="886714" y="2663444"/>
                  <a:pt x="883221" y="2660015"/>
                </a:cubicBezTo>
                <a:cubicBezTo>
                  <a:pt x="848614" y="2635758"/>
                  <a:pt x="845121" y="2635758"/>
                  <a:pt x="845121" y="2604580"/>
                </a:cubicBezTo>
                <a:cubicBezTo>
                  <a:pt x="845121" y="2545715"/>
                  <a:pt x="949008" y="2445258"/>
                  <a:pt x="1004443" y="2414080"/>
                </a:cubicBezTo>
                <a:cubicBezTo>
                  <a:pt x="1063308" y="2379472"/>
                  <a:pt x="1122235" y="2365566"/>
                  <a:pt x="1177608" y="2348294"/>
                </a:cubicBezTo>
                <a:cubicBezTo>
                  <a:pt x="1132586" y="2317115"/>
                  <a:pt x="1087564" y="2272094"/>
                  <a:pt x="1035621" y="2251329"/>
                </a:cubicBezTo>
                <a:cubicBezTo>
                  <a:pt x="1001014" y="2237423"/>
                  <a:pt x="959421" y="2254758"/>
                  <a:pt x="928243" y="2247837"/>
                </a:cubicBezTo>
                <a:cubicBezTo>
                  <a:pt x="865886" y="2237423"/>
                  <a:pt x="779335" y="2209737"/>
                  <a:pt x="748157" y="2133537"/>
                </a:cubicBezTo>
                <a:cubicBezTo>
                  <a:pt x="675386" y="2161223"/>
                  <a:pt x="613092" y="2036572"/>
                  <a:pt x="613092" y="1984629"/>
                </a:cubicBezTo>
                <a:cubicBezTo>
                  <a:pt x="613092" y="1963801"/>
                  <a:pt x="620014" y="1936115"/>
                  <a:pt x="651192" y="1915351"/>
                </a:cubicBezTo>
                <a:cubicBezTo>
                  <a:pt x="620014" y="1884172"/>
                  <a:pt x="626935" y="1877251"/>
                  <a:pt x="626935" y="1852993"/>
                </a:cubicBezTo>
                <a:cubicBezTo>
                  <a:pt x="626935" y="1846072"/>
                  <a:pt x="626935" y="1825308"/>
                  <a:pt x="630364" y="1818386"/>
                </a:cubicBezTo>
                <a:cubicBezTo>
                  <a:pt x="633857" y="1797558"/>
                  <a:pt x="651192" y="1766380"/>
                  <a:pt x="682371" y="1749108"/>
                </a:cubicBezTo>
                <a:cubicBezTo>
                  <a:pt x="703135" y="1735201"/>
                  <a:pt x="730821" y="1728280"/>
                  <a:pt x="755078" y="1717929"/>
                </a:cubicBezTo>
                <a:cubicBezTo>
                  <a:pt x="762000" y="1714437"/>
                  <a:pt x="762000" y="1704086"/>
                  <a:pt x="762000" y="1697101"/>
                </a:cubicBezTo>
                <a:cubicBezTo>
                  <a:pt x="762000" y="1641729"/>
                  <a:pt x="845121" y="1596708"/>
                  <a:pt x="890143" y="1579372"/>
                </a:cubicBezTo>
                <a:cubicBezTo>
                  <a:pt x="858964" y="1555115"/>
                  <a:pt x="862457" y="1541272"/>
                  <a:pt x="862457" y="1520508"/>
                </a:cubicBezTo>
                <a:cubicBezTo>
                  <a:pt x="862457" y="1513586"/>
                  <a:pt x="865886" y="1496251"/>
                  <a:pt x="865886" y="1482408"/>
                </a:cubicBezTo>
                <a:cubicBezTo>
                  <a:pt x="865886" y="1461643"/>
                  <a:pt x="890143" y="1423543"/>
                  <a:pt x="917892" y="1416558"/>
                </a:cubicBezTo>
                <a:cubicBezTo>
                  <a:pt x="907478" y="1395793"/>
                  <a:pt x="907478" y="1378458"/>
                  <a:pt x="907478" y="1364615"/>
                </a:cubicBezTo>
                <a:cubicBezTo>
                  <a:pt x="907478" y="1284986"/>
                  <a:pt x="1018286" y="1188021"/>
                  <a:pt x="1073721" y="1188021"/>
                </a:cubicBezTo>
                <a:lnTo>
                  <a:pt x="1167257" y="1188021"/>
                </a:lnTo>
                <a:cubicBezTo>
                  <a:pt x="1153414" y="1066737"/>
                  <a:pt x="1309243" y="1073721"/>
                  <a:pt x="1381951" y="1063308"/>
                </a:cubicBezTo>
                <a:cubicBezTo>
                  <a:pt x="1302321" y="1032129"/>
                  <a:pt x="1267651" y="966343"/>
                  <a:pt x="1267651" y="914400"/>
                </a:cubicBezTo>
                <a:cubicBezTo>
                  <a:pt x="1267651" y="900493"/>
                  <a:pt x="1271143" y="855472"/>
                  <a:pt x="1295400" y="845121"/>
                </a:cubicBezTo>
                <a:cubicBezTo>
                  <a:pt x="1291908" y="838200"/>
                  <a:pt x="1281557" y="831279"/>
                  <a:pt x="1278064" y="824294"/>
                </a:cubicBezTo>
                <a:cubicBezTo>
                  <a:pt x="1271143" y="810451"/>
                  <a:pt x="1267651" y="793179"/>
                  <a:pt x="1267651" y="782765"/>
                </a:cubicBezTo>
                <a:cubicBezTo>
                  <a:pt x="1267651" y="775843"/>
                  <a:pt x="1271143" y="765429"/>
                  <a:pt x="1271143" y="755079"/>
                </a:cubicBezTo>
                <a:cubicBezTo>
                  <a:pt x="1271143" y="699643"/>
                  <a:pt x="1330008" y="671894"/>
                  <a:pt x="1361186" y="658051"/>
                </a:cubicBezTo>
                <a:cubicBezTo>
                  <a:pt x="1364678" y="654622"/>
                  <a:pt x="1364678" y="647700"/>
                  <a:pt x="1364678" y="640779"/>
                </a:cubicBezTo>
                <a:cubicBezTo>
                  <a:pt x="1364678" y="606108"/>
                  <a:pt x="1402778" y="547243"/>
                  <a:pt x="1444308" y="540322"/>
                </a:cubicBezTo>
                <a:cubicBezTo>
                  <a:pt x="1454721" y="536829"/>
                  <a:pt x="1475486" y="543751"/>
                  <a:pt x="1489329" y="536829"/>
                </a:cubicBezTo>
                <a:cubicBezTo>
                  <a:pt x="1499743" y="533400"/>
                  <a:pt x="1506664" y="512572"/>
                  <a:pt x="1524000" y="502222"/>
                </a:cubicBezTo>
                <a:cubicBezTo>
                  <a:pt x="1537843" y="488378"/>
                  <a:pt x="1565529" y="481457"/>
                  <a:pt x="1579372" y="481457"/>
                </a:cubicBezTo>
                <a:cubicBezTo>
                  <a:pt x="1586294" y="481457"/>
                  <a:pt x="1717929" y="509143"/>
                  <a:pt x="1728343" y="509143"/>
                </a:cubicBezTo>
                <a:cubicBezTo>
                  <a:pt x="1735264" y="509143"/>
                  <a:pt x="1787208" y="498729"/>
                  <a:pt x="1794129" y="498729"/>
                </a:cubicBezTo>
                <a:cubicBezTo>
                  <a:pt x="1852994" y="498729"/>
                  <a:pt x="1918843" y="516064"/>
                  <a:pt x="1967294" y="581851"/>
                </a:cubicBezTo>
                <a:cubicBezTo>
                  <a:pt x="1984629" y="547243"/>
                  <a:pt x="2001964" y="502222"/>
                  <a:pt x="2022729" y="464122"/>
                </a:cubicBezTo>
                <a:cubicBezTo>
                  <a:pt x="2036572" y="432943"/>
                  <a:pt x="2088515" y="381000"/>
                  <a:pt x="2088515" y="374078"/>
                </a:cubicBezTo>
                <a:cubicBezTo>
                  <a:pt x="2088515" y="363664"/>
                  <a:pt x="2078164" y="346329"/>
                  <a:pt x="2078164" y="335978"/>
                </a:cubicBezTo>
                <a:cubicBezTo>
                  <a:pt x="2078164" y="284036"/>
                  <a:pt x="2123186" y="166243"/>
                  <a:pt x="2206308" y="166243"/>
                </a:cubicBezTo>
                <a:cubicBezTo>
                  <a:pt x="2220151" y="166243"/>
                  <a:pt x="2240915" y="162814"/>
                  <a:pt x="2258251" y="187008"/>
                </a:cubicBezTo>
                <a:cubicBezTo>
                  <a:pt x="2296351" y="110808"/>
                  <a:pt x="2382964" y="96964"/>
                  <a:pt x="2434908" y="96964"/>
                </a:cubicBezTo>
                <a:cubicBezTo>
                  <a:pt x="2538794" y="96964"/>
                  <a:pt x="2462594" y="256286"/>
                  <a:pt x="2556129" y="256286"/>
                </a:cubicBezTo>
                <a:lnTo>
                  <a:pt x="2566480" y="256286"/>
                </a:lnTo>
                <a:cubicBezTo>
                  <a:pt x="2569972" y="242443"/>
                  <a:pt x="2569972" y="221678"/>
                  <a:pt x="2580386" y="211264"/>
                </a:cubicBezTo>
                <a:cubicBezTo>
                  <a:pt x="2597658" y="187008"/>
                  <a:pt x="2653094" y="169736"/>
                  <a:pt x="2680780" y="169736"/>
                </a:cubicBezTo>
                <a:cubicBezTo>
                  <a:pt x="2698115" y="169736"/>
                  <a:pt x="2736215" y="187008"/>
                  <a:pt x="2756980" y="204343"/>
                </a:cubicBezTo>
                <a:cubicBezTo>
                  <a:pt x="2763901" y="211264"/>
                  <a:pt x="2767394" y="228600"/>
                  <a:pt x="2777808" y="232029"/>
                </a:cubicBezTo>
                <a:cubicBezTo>
                  <a:pt x="2805494" y="249364"/>
                  <a:pt x="2860929" y="232029"/>
                  <a:pt x="2892108" y="270129"/>
                </a:cubicBezTo>
                <a:cubicBezTo>
                  <a:pt x="2905951" y="284036"/>
                  <a:pt x="2905951" y="308229"/>
                  <a:pt x="2905951" y="329057"/>
                </a:cubicBezTo>
                <a:cubicBezTo>
                  <a:pt x="2905951" y="335978"/>
                  <a:pt x="2899029" y="387922"/>
                  <a:pt x="2899029" y="398336"/>
                </a:cubicBezTo>
                <a:cubicBezTo>
                  <a:pt x="2899029" y="460629"/>
                  <a:pt x="2992501" y="484886"/>
                  <a:pt x="2992501" y="616522"/>
                </a:cubicBezTo>
                <a:cubicBezTo>
                  <a:pt x="2992501" y="713486"/>
                  <a:pt x="2933637" y="723900"/>
                  <a:pt x="2899029" y="810451"/>
                </a:cubicBezTo>
                <a:lnTo>
                  <a:pt x="2902458" y="831279"/>
                </a:lnTo>
                <a:cubicBezTo>
                  <a:pt x="2944051" y="782765"/>
                  <a:pt x="2995994" y="765429"/>
                  <a:pt x="3044444" y="744665"/>
                </a:cubicBezTo>
                <a:cubicBezTo>
                  <a:pt x="3065272" y="734251"/>
                  <a:pt x="3096451" y="734251"/>
                  <a:pt x="3120644" y="720408"/>
                </a:cubicBezTo>
                <a:cubicBezTo>
                  <a:pt x="3127629" y="716979"/>
                  <a:pt x="3127629" y="699643"/>
                  <a:pt x="3134551" y="692722"/>
                </a:cubicBezTo>
                <a:cubicBezTo>
                  <a:pt x="3183001" y="644208"/>
                  <a:pt x="3193415" y="623443"/>
                  <a:pt x="3234944" y="623443"/>
                </a:cubicBezTo>
                <a:cubicBezTo>
                  <a:pt x="3245358" y="623443"/>
                  <a:pt x="3262694" y="630365"/>
                  <a:pt x="3273044" y="630365"/>
                </a:cubicBezTo>
                <a:cubicBezTo>
                  <a:pt x="3279965" y="630365"/>
                  <a:pt x="3300794" y="606108"/>
                  <a:pt x="3314637" y="602679"/>
                </a:cubicBezTo>
                <a:cubicBezTo>
                  <a:pt x="3321558" y="599186"/>
                  <a:pt x="3342322" y="599186"/>
                  <a:pt x="3352737" y="599186"/>
                </a:cubicBezTo>
                <a:cubicBezTo>
                  <a:pt x="3408172" y="599186"/>
                  <a:pt x="3446272" y="654622"/>
                  <a:pt x="3446272" y="699643"/>
                </a:cubicBezTo>
                <a:cubicBezTo>
                  <a:pt x="3446272" y="709994"/>
                  <a:pt x="3439287" y="730822"/>
                  <a:pt x="3439287" y="741172"/>
                </a:cubicBezTo>
                <a:cubicBezTo>
                  <a:pt x="3439287" y="748094"/>
                  <a:pt x="3463544" y="762000"/>
                  <a:pt x="3470465" y="779272"/>
                </a:cubicBezTo>
                <a:cubicBezTo>
                  <a:pt x="3484372" y="800100"/>
                  <a:pt x="3487801" y="827786"/>
                  <a:pt x="3480880" y="852043"/>
                </a:cubicBezTo>
                <a:cubicBezTo>
                  <a:pt x="3491294" y="855472"/>
                  <a:pt x="3501644" y="869315"/>
                  <a:pt x="3512058" y="869315"/>
                </a:cubicBezTo>
                <a:cubicBezTo>
                  <a:pt x="3518980" y="869315"/>
                  <a:pt x="3584765" y="838200"/>
                  <a:pt x="3615944" y="838200"/>
                </a:cubicBezTo>
                <a:cubicBezTo>
                  <a:pt x="3671380" y="838200"/>
                  <a:pt x="3674808" y="858965"/>
                  <a:pt x="3705987" y="858965"/>
                </a:cubicBezTo>
                <a:cubicBezTo>
                  <a:pt x="3723322" y="858965"/>
                  <a:pt x="3747580" y="838200"/>
                  <a:pt x="3778758" y="838200"/>
                </a:cubicBezTo>
                <a:cubicBezTo>
                  <a:pt x="3789108" y="838200"/>
                  <a:pt x="3813365" y="838200"/>
                  <a:pt x="3830701" y="848551"/>
                </a:cubicBezTo>
                <a:cubicBezTo>
                  <a:pt x="3848036" y="862393"/>
                  <a:pt x="3851465" y="900493"/>
                  <a:pt x="3875723" y="914400"/>
                </a:cubicBezTo>
                <a:cubicBezTo>
                  <a:pt x="3896487" y="928243"/>
                  <a:pt x="3931158" y="914400"/>
                  <a:pt x="3958844" y="917829"/>
                </a:cubicBezTo>
                <a:cubicBezTo>
                  <a:pt x="3976180" y="921321"/>
                  <a:pt x="4007358" y="949008"/>
                  <a:pt x="4007358" y="949008"/>
                </a:cubicBezTo>
                <a:cubicBezTo>
                  <a:pt x="4017709" y="949008"/>
                  <a:pt x="4024630" y="935165"/>
                  <a:pt x="4038536" y="931672"/>
                </a:cubicBezTo>
                <a:cubicBezTo>
                  <a:pt x="4059301" y="921321"/>
                  <a:pt x="4100830" y="921321"/>
                  <a:pt x="4107751" y="921321"/>
                </a:cubicBezTo>
                <a:cubicBezTo>
                  <a:pt x="4132009" y="921321"/>
                  <a:pt x="4132009" y="917829"/>
                  <a:pt x="4163187" y="935165"/>
                </a:cubicBezTo>
                <a:cubicBezTo>
                  <a:pt x="4170109" y="910908"/>
                  <a:pt x="4173601" y="886651"/>
                  <a:pt x="4177030" y="862393"/>
                </a:cubicBezTo>
                <a:cubicBezTo>
                  <a:pt x="4177030" y="862393"/>
                  <a:pt x="4173601" y="858965"/>
                  <a:pt x="4183951" y="858965"/>
                </a:cubicBezTo>
                <a:cubicBezTo>
                  <a:pt x="4190873" y="858965"/>
                  <a:pt x="4208209" y="893572"/>
                  <a:pt x="4222051" y="914400"/>
                </a:cubicBezTo>
                <a:cubicBezTo>
                  <a:pt x="4225544" y="852043"/>
                  <a:pt x="4222051" y="845121"/>
                  <a:pt x="4222051" y="838200"/>
                </a:cubicBezTo>
                <a:cubicBezTo>
                  <a:pt x="4222051" y="827786"/>
                  <a:pt x="4225544" y="768922"/>
                  <a:pt x="4249801" y="768922"/>
                </a:cubicBezTo>
                <a:cubicBezTo>
                  <a:pt x="4260151" y="768922"/>
                  <a:pt x="4270566" y="789686"/>
                  <a:pt x="4280980" y="803529"/>
                </a:cubicBezTo>
                <a:cubicBezTo>
                  <a:pt x="4284409" y="737743"/>
                  <a:pt x="4280980" y="727329"/>
                  <a:pt x="4280980" y="668465"/>
                </a:cubicBezTo>
                <a:cubicBezTo>
                  <a:pt x="4284409" y="654622"/>
                  <a:pt x="4284409" y="613029"/>
                  <a:pt x="4308666" y="613029"/>
                </a:cubicBezTo>
                <a:cubicBezTo>
                  <a:pt x="4315587" y="613029"/>
                  <a:pt x="4322509" y="626872"/>
                  <a:pt x="4329430" y="633857"/>
                </a:cubicBezTo>
                <a:cubicBezTo>
                  <a:pt x="4336351" y="585343"/>
                  <a:pt x="4322509" y="529908"/>
                  <a:pt x="4353687" y="481457"/>
                </a:cubicBezTo>
                <a:cubicBezTo>
                  <a:pt x="4364101" y="488378"/>
                  <a:pt x="4374451" y="502222"/>
                  <a:pt x="4388295" y="512572"/>
                </a:cubicBezTo>
                <a:cubicBezTo>
                  <a:pt x="4388295" y="481457"/>
                  <a:pt x="4391787" y="443357"/>
                  <a:pt x="4402201" y="415608"/>
                </a:cubicBezTo>
                <a:cubicBezTo>
                  <a:pt x="4402201" y="415608"/>
                  <a:pt x="4405630" y="415608"/>
                  <a:pt x="4409123" y="412178"/>
                </a:cubicBezTo>
                <a:cubicBezTo>
                  <a:pt x="4416044" y="419100"/>
                  <a:pt x="4422966" y="429450"/>
                  <a:pt x="4433380" y="439864"/>
                </a:cubicBezTo>
                <a:cubicBezTo>
                  <a:pt x="4436809" y="439864"/>
                  <a:pt x="4443730" y="432943"/>
                  <a:pt x="4443730" y="429450"/>
                </a:cubicBezTo>
                <a:cubicBezTo>
                  <a:pt x="4450651" y="405257"/>
                  <a:pt x="4467987" y="329057"/>
                  <a:pt x="4495674" y="329057"/>
                </a:cubicBezTo>
                <a:cubicBezTo>
                  <a:pt x="4502595" y="329057"/>
                  <a:pt x="4509580" y="339408"/>
                  <a:pt x="4516501" y="346329"/>
                </a:cubicBezTo>
                <a:cubicBezTo>
                  <a:pt x="4523423" y="315150"/>
                  <a:pt x="4513009" y="280543"/>
                  <a:pt x="4540695" y="256286"/>
                </a:cubicBezTo>
                <a:cubicBezTo>
                  <a:pt x="4551109" y="266700"/>
                  <a:pt x="4561523" y="280543"/>
                  <a:pt x="4575366" y="290957"/>
                </a:cubicBezTo>
                <a:cubicBezTo>
                  <a:pt x="4575366" y="287464"/>
                  <a:pt x="4568444" y="197422"/>
                  <a:pt x="4606544" y="197422"/>
                </a:cubicBezTo>
                <a:cubicBezTo>
                  <a:pt x="4616895" y="197422"/>
                  <a:pt x="4616895" y="207836"/>
                  <a:pt x="4623816" y="207836"/>
                </a:cubicBezTo>
                <a:cubicBezTo>
                  <a:pt x="4641151" y="207836"/>
                  <a:pt x="4661916" y="145478"/>
                  <a:pt x="4672330" y="138557"/>
                </a:cubicBezTo>
                <a:cubicBezTo>
                  <a:pt x="4693095" y="114300"/>
                  <a:pt x="4731195" y="69278"/>
                  <a:pt x="4741609" y="69278"/>
                </a:cubicBezTo>
                <a:cubicBezTo>
                  <a:pt x="4748530" y="69278"/>
                  <a:pt x="4748530" y="76200"/>
                  <a:pt x="4752023" y="79629"/>
                </a:cubicBezTo>
                <a:cubicBezTo>
                  <a:pt x="4776216" y="55436"/>
                  <a:pt x="4797044" y="10414"/>
                  <a:pt x="4831651" y="0"/>
                </a:cubicBezTo>
                <a:cubicBezTo>
                  <a:pt x="4835144" y="3493"/>
                  <a:pt x="4838574" y="3493"/>
                  <a:pt x="4838574" y="10414"/>
                </a:cubicBezTo>
                <a:close/>
              </a:path>
            </a:pathLst>
          </a:custGeom>
          <a:solidFill>
            <a:srgbClr val="BFE1CF">
              <a:alpha val="36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FA7252F-A99C-6F74-C54F-ADE32CDD8A4A}"/>
              </a:ext>
            </a:extLst>
          </p:cNvPr>
          <p:cNvSpPr/>
          <p:nvPr/>
        </p:nvSpPr>
        <p:spPr>
          <a:xfrm>
            <a:off x="0" y="5541946"/>
            <a:ext cx="5548002" cy="1316055"/>
          </a:xfrm>
          <a:custGeom>
            <a:avLst/>
            <a:gdLst>
              <a:gd name="connsiteX0" fmla="*/ 0 w 5548002"/>
              <a:gd name="connsiteY0" fmla="*/ 0 h 1316055"/>
              <a:gd name="connsiteX1" fmla="*/ 50899 w 5548002"/>
              <a:gd name="connsiteY1" fmla="*/ 1056 h 1316055"/>
              <a:gd name="connsiteX2" fmla="*/ 857250 w 5548002"/>
              <a:gd name="connsiteY2" fmla="*/ 96855 h 1316055"/>
              <a:gd name="connsiteX3" fmla="*/ 2552700 w 5548002"/>
              <a:gd name="connsiteY3" fmla="*/ 935055 h 1316055"/>
              <a:gd name="connsiteX4" fmla="*/ 4800600 w 5548002"/>
              <a:gd name="connsiteY4" fmla="*/ 877905 h 1316055"/>
              <a:gd name="connsiteX5" fmla="*/ 5514380 w 5548002"/>
              <a:gd name="connsiteY5" fmla="*/ 1282718 h 1316055"/>
              <a:gd name="connsiteX6" fmla="*/ 5548002 w 5548002"/>
              <a:gd name="connsiteY6" fmla="*/ 1316055 h 1316055"/>
              <a:gd name="connsiteX7" fmla="*/ 0 w 5548002"/>
              <a:gd name="connsiteY7" fmla="*/ 1316055 h 131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8002" h="1316055">
                <a:moveTo>
                  <a:pt x="0" y="0"/>
                </a:moveTo>
                <a:lnTo>
                  <a:pt x="50899" y="1056"/>
                </a:lnTo>
                <a:cubicBezTo>
                  <a:pt x="335757" y="12395"/>
                  <a:pt x="607219" y="40896"/>
                  <a:pt x="857250" y="96855"/>
                </a:cubicBezTo>
                <a:cubicBezTo>
                  <a:pt x="1524000" y="246080"/>
                  <a:pt x="1895475" y="804880"/>
                  <a:pt x="2552700" y="935055"/>
                </a:cubicBezTo>
                <a:cubicBezTo>
                  <a:pt x="3209925" y="1065230"/>
                  <a:pt x="4219575" y="719155"/>
                  <a:pt x="4800600" y="877905"/>
                </a:cubicBezTo>
                <a:cubicBezTo>
                  <a:pt x="5091113" y="957280"/>
                  <a:pt x="5318522" y="1103330"/>
                  <a:pt x="5514380" y="1282718"/>
                </a:cubicBezTo>
                <a:lnTo>
                  <a:pt x="5548002" y="1316055"/>
                </a:lnTo>
                <a:lnTo>
                  <a:pt x="0" y="1316055"/>
                </a:ln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BC69072-36EB-6AF1-7F4C-D39243D99A7A}"/>
              </a:ext>
            </a:extLst>
          </p:cNvPr>
          <p:cNvSpPr/>
          <p:nvPr/>
        </p:nvSpPr>
        <p:spPr>
          <a:xfrm>
            <a:off x="4914900" y="-190500"/>
            <a:ext cx="8534400" cy="1720258"/>
          </a:xfrm>
          <a:custGeom>
            <a:avLst/>
            <a:gdLst>
              <a:gd name="connsiteX0" fmla="*/ 0 w 8534400"/>
              <a:gd name="connsiteY0" fmla="*/ 0 h 1720258"/>
              <a:gd name="connsiteX1" fmla="*/ 2743200 w 8534400"/>
              <a:gd name="connsiteY1" fmla="*/ 647700 h 1720258"/>
              <a:gd name="connsiteX2" fmla="*/ 4133850 w 8534400"/>
              <a:gd name="connsiteY2" fmla="*/ 1714500 h 1720258"/>
              <a:gd name="connsiteX3" fmla="*/ 6553200 w 8534400"/>
              <a:gd name="connsiteY3" fmla="*/ 1085850 h 1720258"/>
              <a:gd name="connsiteX4" fmla="*/ 8534400 w 8534400"/>
              <a:gd name="connsiteY4" fmla="*/ 1371600 h 17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400" h="1720258">
                <a:moveTo>
                  <a:pt x="0" y="0"/>
                </a:moveTo>
                <a:cubicBezTo>
                  <a:pt x="1027112" y="180975"/>
                  <a:pt x="2054225" y="361950"/>
                  <a:pt x="2743200" y="647700"/>
                </a:cubicBezTo>
                <a:cubicBezTo>
                  <a:pt x="3432175" y="933450"/>
                  <a:pt x="3498850" y="1641475"/>
                  <a:pt x="4133850" y="1714500"/>
                </a:cubicBezTo>
                <a:cubicBezTo>
                  <a:pt x="4768850" y="1787525"/>
                  <a:pt x="5819775" y="1143000"/>
                  <a:pt x="6553200" y="1085850"/>
                </a:cubicBezTo>
                <a:cubicBezTo>
                  <a:pt x="7286625" y="1028700"/>
                  <a:pt x="7910512" y="1200150"/>
                  <a:pt x="8534400" y="1371600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D9D48F-BDFF-078B-47D3-6277AD6F790A}"/>
              </a:ext>
            </a:extLst>
          </p:cNvPr>
          <p:cNvGrpSpPr/>
          <p:nvPr/>
        </p:nvGrpSpPr>
        <p:grpSpPr>
          <a:xfrm>
            <a:off x="547088" y="452938"/>
            <a:ext cx="828675" cy="465604"/>
            <a:chOff x="523874" y="393404"/>
            <a:chExt cx="2347910" cy="1319211"/>
          </a:xfrm>
          <a:gradFill>
            <a:gsLst>
              <a:gs pos="0">
                <a:srgbClr val="9EB7BA"/>
              </a:gs>
              <a:gs pos="100000">
                <a:srgbClr val="BFE1CF">
                  <a:alpha val="0"/>
                </a:srgbClr>
              </a:gs>
            </a:gsLst>
            <a:lin ang="5400000" scaled="1"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5A976E-A32E-9A26-6FAA-063C7ACC3822}"/>
                </a:ext>
              </a:extLst>
            </p:cNvPr>
            <p:cNvSpPr/>
            <p:nvPr/>
          </p:nvSpPr>
          <p:spPr>
            <a:xfrm>
              <a:off x="523874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EEE63DB-46A4-3344-2AC4-5EE1BFF01ABF}"/>
                </a:ext>
              </a:extLst>
            </p:cNvPr>
            <p:cNvSpPr/>
            <p:nvPr/>
          </p:nvSpPr>
          <p:spPr>
            <a:xfrm>
              <a:off x="938211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45CFE7D-666C-536D-EA03-69173405EA7E}"/>
                </a:ext>
              </a:extLst>
            </p:cNvPr>
            <p:cNvSpPr/>
            <p:nvPr/>
          </p:nvSpPr>
          <p:spPr>
            <a:xfrm>
              <a:off x="1352548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F007A16-0F49-D2B0-ECC5-E226102D914F}"/>
                </a:ext>
              </a:extLst>
            </p:cNvPr>
            <p:cNvSpPr/>
            <p:nvPr/>
          </p:nvSpPr>
          <p:spPr>
            <a:xfrm>
              <a:off x="1766885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A738B4A-946C-5A31-EB37-646383B4DF1C}"/>
                </a:ext>
              </a:extLst>
            </p:cNvPr>
            <p:cNvSpPr/>
            <p:nvPr/>
          </p:nvSpPr>
          <p:spPr>
            <a:xfrm>
              <a:off x="2181222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B948DD9-D78B-7335-4705-4721F6BA0AAA}"/>
                </a:ext>
              </a:extLst>
            </p:cNvPr>
            <p:cNvSpPr/>
            <p:nvPr/>
          </p:nvSpPr>
          <p:spPr>
            <a:xfrm>
              <a:off x="2595559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B784A6-274D-9A28-86C4-FD736DDF70EA}"/>
                </a:ext>
              </a:extLst>
            </p:cNvPr>
            <p:cNvSpPr/>
            <p:nvPr/>
          </p:nvSpPr>
          <p:spPr>
            <a:xfrm>
              <a:off x="523874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6CA1D8-E3A4-97B4-A90D-C57530BD65C2}"/>
                </a:ext>
              </a:extLst>
            </p:cNvPr>
            <p:cNvSpPr/>
            <p:nvPr/>
          </p:nvSpPr>
          <p:spPr>
            <a:xfrm>
              <a:off x="938211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E22AD1-2FE4-49D7-DA9A-6D9A230E64DD}"/>
                </a:ext>
              </a:extLst>
            </p:cNvPr>
            <p:cNvSpPr/>
            <p:nvPr/>
          </p:nvSpPr>
          <p:spPr>
            <a:xfrm>
              <a:off x="1352548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F28AB5D-CDF6-9807-D162-B299A9F9AA41}"/>
                </a:ext>
              </a:extLst>
            </p:cNvPr>
            <p:cNvSpPr/>
            <p:nvPr/>
          </p:nvSpPr>
          <p:spPr>
            <a:xfrm>
              <a:off x="1766885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F3A32B6-4F3B-AC2E-BC0C-AB814A336AFC}"/>
                </a:ext>
              </a:extLst>
            </p:cNvPr>
            <p:cNvSpPr/>
            <p:nvPr/>
          </p:nvSpPr>
          <p:spPr>
            <a:xfrm>
              <a:off x="2181222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768D2BA-5084-9F6D-4E46-BDCC2F748EFB}"/>
                </a:ext>
              </a:extLst>
            </p:cNvPr>
            <p:cNvSpPr/>
            <p:nvPr/>
          </p:nvSpPr>
          <p:spPr>
            <a:xfrm>
              <a:off x="2595559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B165C82-8D3C-3BBF-3BF1-776AA5C5F482}"/>
                </a:ext>
              </a:extLst>
            </p:cNvPr>
            <p:cNvSpPr/>
            <p:nvPr/>
          </p:nvSpPr>
          <p:spPr>
            <a:xfrm>
              <a:off x="523874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5D17038-1D34-6B8A-AD4C-7C0EEF5B153D}"/>
                </a:ext>
              </a:extLst>
            </p:cNvPr>
            <p:cNvSpPr/>
            <p:nvPr/>
          </p:nvSpPr>
          <p:spPr>
            <a:xfrm>
              <a:off x="938211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B5EBAEE-8D11-4DCC-CD5E-A2E3A1E123B2}"/>
                </a:ext>
              </a:extLst>
            </p:cNvPr>
            <p:cNvSpPr/>
            <p:nvPr/>
          </p:nvSpPr>
          <p:spPr>
            <a:xfrm>
              <a:off x="1352548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F9BEC47-9B19-B672-C48F-5BA0DD2B0128}"/>
                </a:ext>
              </a:extLst>
            </p:cNvPr>
            <p:cNvSpPr/>
            <p:nvPr/>
          </p:nvSpPr>
          <p:spPr>
            <a:xfrm>
              <a:off x="1766885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901AF4B-C6D3-16AA-CA13-424263074FEE}"/>
                </a:ext>
              </a:extLst>
            </p:cNvPr>
            <p:cNvSpPr/>
            <p:nvPr/>
          </p:nvSpPr>
          <p:spPr>
            <a:xfrm>
              <a:off x="2181222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BA7F25-106D-40D4-EC85-CDC42CA3DF41}"/>
                </a:ext>
              </a:extLst>
            </p:cNvPr>
            <p:cNvSpPr/>
            <p:nvPr/>
          </p:nvSpPr>
          <p:spPr>
            <a:xfrm>
              <a:off x="2595559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B4FAD44-4BC9-22BF-6365-5D722C5C5394}"/>
                </a:ext>
              </a:extLst>
            </p:cNvPr>
            <p:cNvSpPr/>
            <p:nvPr/>
          </p:nvSpPr>
          <p:spPr>
            <a:xfrm>
              <a:off x="523874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D2FA8B0-DB29-6C24-9497-35CCF5156DE4}"/>
                </a:ext>
              </a:extLst>
            </p:cNvPr>
            <p:cNvSpPr/>
            <p:nvPr/>
          </p:nvSpPr>
          <p:spPr>
            <a:xfrm>
              <a:off x="938211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9AC786-7778-44DB-CB63-3CF89C0B067F}"/>
                </a:ext>
              </a:extLst>
            </p:cNvPr>
            <p:cNvSpPr/>
            <p:nvPr/>
          </p:nvSpPr>
          <p:spPr>
            <a:xfrm>
              <a:off x="1352548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92A32C-F703-E7EF-8DE8-A57AC1387D1E}"/>
                </a:ext>
              </a:extLst>
            </p:cNvPr>
            <p:cNvSpPr/>
            <p:nvPr/>
          </p:nvSpPr>
          <p:spPr>
            <a:xfrm>
              <a:off x="1766885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040F65F-0D86-95C4-CB5F-0F0F579F97E8}"/>
                </a:ext>
              </a:extLst>
            </p:cNvPr>
            <p:cNvSpPr/>
            <p:nvPr/>
          </p:nvSpPr>
          <p:spPr>
            <a:xfrm>
              <a:off x="2181222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F851EDE-928A-9D31-201C-F5035EA6D5CA}"/>
                </a:ext>
              </a:extLst>
            </p:cNvPr>
            <p:cNvSpPr/>
            <p:nvPr/>
          </p:nvSpPr>
          <p:spPr>
            <a:xfrm>
              <a:off x="2595559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564C132-50F1-EA84-A99E-D9AC87BCB0DC}"/>
              </a:ext>
            </a:extLst>
          </p:cNvPr>
          <p:cNvSpPr/>
          <p:nvPr/>
        </p:nvSpPr>
        <p:spPr>
          <a:xfrm>
            <a:off x="691841" y="5218072"/>
            <a:ext cx="1460807" cy="1680964"/>
          </a:xfrm>
          <a:custGeom>
            <a:avLst/>
            <a:gdLst>
              <a:gd name="connsiteX0" fmla="*/ 789426 w 1927431"/>
              <a:gd name="connsiteY0" fmla="*/ 0 h 2217912"/>
              <a:gd name="connsiteX1" fmla="*/ 929541 w 1927431"/>
              <a:gd name="connsiteY1" fmla="*/ 194793 h 2217912"/>
              <a:gd name="connsiteX2" fmla="*/ 932959 w 1927431"/>
              <a:gd name="connsiteY2" fmla="*/ 293899 h 2217912"/>
              <a:gd name="connsiteX3" fmla="*/ 878280 w 1927431"/>
              <a:gd name="connsiteY3" fmla="*/ 570710 h 2217912"/>
              <a:gd name="connsiteX4" fmla="*/ 850940 w 1927431"/>
              <a:gd name="connsiteY4" fmla="*/ 714243 h 2217912"/>
              <a:gd name="connsiteX5" fmla="*/ 765504 w 1927431"/>
              <a:gd name="connsiteY5" fmla="*/ 1038898 h 2217912"/>
              <a:gd name="connsiteX6" fmla="*/ 755252 w 1927431"/>
              <a:gd name="connsiteY6" fmla="*/ 1083325 h 2217912"/>
              <a:gd name="connsiteX7" fmla="*/ 765504 w 1927431"/>
              <a:gd name="connsiteY7" fmla="*/ 1151674 h 2217912"/>
              <a:gd name="connsiteX8" fmla="*/ 765504 w 1927431"/>
              <a:gd name="connsiteY8" fmla="*/ 1220022 h 2217912"/>
              <a:gd name="connsiteX9" fmla="*/ 891949 w 1927431"/>
              <a:gd name="connsiteY9" fmla="*/ 1568600 h 2217912"/>
              <a:gd name="connsiteX10" fmla="*/ 895367 w 1927431"/>
              <a:gd name="connsiteY10" fmla="*/ 1561766 h 2217912"/>
              <a:gd name="connsiteX11" fmla="*/ 885115 w 1927431"/>
              <a:gd name="connsiteY11" fmla="*/ 1513921 h 2217912"/>
              <a:gd name="connsiteX12" fmla="*/ 885115 w 1927431"/>
              <a:gd name="connsiteY12" fmla="*/ 1284954 h 2217912"/>
              <a:gd name="connsiteX13" fmla="*/ 912454 w 1927431"/>
              <a:gd name="connsiteY13" fmla="*/ 1093577 h 2217912"/>
              <a:gd name="connsiteX14" fmla="*/ 1096995 w 1927431"/>
              <a:gd name="connsiteY14" fmla="*/ 755252 h 2217912"/>
              <a:gd name="connsiteX15" fmla="*/ 1189266 w 1927431"/>
              <a:gd name="connsiteY15" fmla="*/ 724495 h 2217912"/>
              <a:gd name="connsiteX16" fmla="*/ 1312293 w 1927431"/>
              <a:gd name="connsiteY16" fmla="*/ 881697 h 2217912"/>
              <a:gd name="connsiteX17" fmla="*/ 1302041 w 1927431"/>
              <a:gd name="connsiteY17" fmla="*/ 939793 h 2217912"/>
              <a:gd name="connsiteX18" fmla="*/ 1237110 w 1927431"/>
              <a:gd name="connsiteY18" fmla="*/ 1237109 h 2217912"/>
              <a:gd name="connsiteX19" fmla="*/ 1165344 w 1927431"/>
              <a:gd name="connsiteY19" fmla="*/ 1373807 h 2217912"/>
              <a:gd name="connsiteX20" fmla="*/ 1117500 w 1927431"/>
              <a:gd name="connsiteY20" fmla="*/ 1496834 h 2217912"/>
              <a:gd name="connsiteX21" fmla="*/ 1117500 w 1927431"/>
              <a:gd name="connsiteY21" fmla="*/ 1510504 h 2217912"/>
              <a:gd name="connsiteX22" fmla="*/ 1045734 w 1927431"/>
              <a:gd name="connsiteY22" fmla="*/ 1691628 h 2217912"/>
              <a:gd name="connsiteX23" fmla="*/ 1035482 w 1927431"/>
              <a:gd name="connsiteY23" fmla="*/ 1746307 h 2217912"/>
              <a:gd name="connsiteX24" fmla="*/ 1103830 w 1927431"/>
              <a:gd name="connsiteY24" fmla="*/ 1848830 h 2217912"/>
              <a:gd name="connsiteX25" fmla="*/ 1291789 w 1927431"/>
              <a:gd name="connsiteY25" fmla="*/ 2019701 h 2217912"/>
              <a:gd name="connsiteX26" fmla="*/ 1448991 w 1927431"/>
              <a:gd name="connsiteY26" fmla="*/ 2098302 h 2217912"/>
              <a:gd name="connsiteX27" fmla="*/ 1472913 w 1927431"/>
              <a:gd name="connsiteY27" fmla="*/ 2088050 h 2217912"/>
              <a:gd name="connsiteX28" fmla="*/ 1356720 w 1927431"/>
              <a:gd name="connsiteY28" fmla="*/ 1883004 h 2217912"/>
              <a:gd name="connsiteX29" fmla="*/ 1332798 w 1927431"/>
              <a:gd name="connsiteY29" fmla="*/ 1763394 h 2217912"/>
              <a:gd name="connsiteX30" fmla="*/ 1325963 w 1927431"/>
              <a:gd name="connsiteY30" fmla="*/ 1647201 h 2217912"/>
              <a:gd name="connsiteX31" fmla="*/ 1319128 w 1927431"/>
              <a:gd name="connsiteY31" fmla="*/ 1595940 h 2217912"/>
              <a:gd name="connsiteX32" fmla="*/ 1319128 w 1927431"/>
              <a:gd name="connsiteY32" fmla="*/ 1531009 h 2217912"/>
              <a:gd name="connsiteX33" fmla="*/ 1325963 w 1927431"/>
              <a:gd name="connsiteY33" fmla="*/ 1472912 h 2217912"/>
              <a:gd name="connsiteX34" fmla="*/ 1486582 w 1927431"/>
              <a:gd name="connsiteY34" fmla="*/ 1254197 h 2217912"/>
              <a:gd name="connsiteX35" fmla="*/ 1633532 w 1927431"/>
              <a:gd name="connsiteY35" fmla="*/ 1554931 h 2217912"/>
              <a:gd name="connsiteX36" fmla="*/ 1613027 w 1927431"/>
              <a:gd name="connsiteY36" fmla="*/ 1903509 h 2217912"/>
              <a:gd name="connsiteX37" fmla="*/ 1660871 w 1927431"/>
              <a:gd name="connsiteY37" fmla="*/ 2180321 h 2217912"/>
              <a:gd name="connsiteX38" fmla="*/ 1906926 w 1927431"/>
              <a:gd name="connsiteY38" fmla="*/ 2207660 h 2217912"/>
              <a:gd name="connsiteX39" fmla="*/ 1927431 w 1927431"/>
              <a:gd name="connsiteY39" fmla="*/ 2217912 h 2217912"/>
              <a:gd name="connsiteX40" fmla="*/ 481858 w 1927431"/>
              <a:gd name="connsiteY40" fmla="*/ 2217912 h 2217912"/>
              <a:gd name="connsiteX41" fmla="*/ 468188 w 1927431"/>
              <a:gd name="connsiteY41" fmla="*/ 2166651 h 2217912"/>
              <a:gd name="connsiteX42" fmla="*/ 574128 w 1927431"/>
              <a:gd name="connsiteY42" fmla="*/ 2043623 h 2217912"/>
              <a:gd name="connsiteX43" fmla="*/ 683486 w 1927431"/>
              <a:gd name="connsiteY43" fmla="*/ 2019701 h 2217912"/>
              <a:gd name="connsiteX44" fmla="*/ 885115 w 1927431"/>
              <a:gd name="connsiteY44" fmla="*/ 2019701 h 2217912"/>
              <a:gd name="connsiteX45" fmla="*/ 1291789 w 1927431"/>
              <a:gd name="connsiteY45" fmla="*/ 2125642 h 2217912"/>
              <a:gd name="connsiteX46" fmla="*/ 1196101 w 1927431"/>
              <a:gd name="connsiteY46" fmla="*/ 2053876 h 2217912"/>
              <a:gd name="connsiteX47" fmla="*/ 1028647 w 1927431"/>
              <a:gd name="connsiteY47" fmla="*/ 1896674 h 2217912"/>
              <a:gd name="connsiteX48" fmla="*/ 960298 w 1927431"/>
              <a:gd name="connsiteY48" fmla="*/ 1814655 h 2217912"/>
              <a:gd name="connsiteX49" fmla="*/ 946628 w 1927431"/>
              <a:gd name="connsiteY49" fmla="*/ 1787316 h 2217912"/>
              <a:gd name="connsiteX50" fmla="*/ 608303 w 1927431"/>
              <a:gd name="connsiteY50" fmla="*/ 1749724 h 2217912"/>
              <a:gd name="connsiteX51" fmla="*/ 533119 w 1927431"/>
              <a:gd name="connsiteY51" fmla="*/ 1725802 h 2217912"/>
              <a:gd name="connsiteX52" fmla="*/ 406674 w 1927431"/>
              <a:gd name="connsiteY52" fmla="*/ 1677958 h 2217912"/>
              <a:gd name="connsiteX53" fmla="*/ 27339 w 1927431"/>
              <a:gd name="connsiteY53" fmla="*/ 1387476 h 2217912"/>
              <a:gd name="connsiteX54" fmla="*/ 0 w 1927431"/>
              <a:gd name="connsiteY54" fmla="*/ 1271284 h 2217912"/>
              <a:gd name="connsiteX55" fmla="*/ 47844 w 1927431"/>
              <a:gd name="connsiteY55" fmla="*/ 1151674 h 2217912"/>
              <a:gd name="connsiteX56" fmla="*/ 119610 w 1927431"/>
              <a:gd name="connsiteY56" fmla="*/ 1134587 h 2217912"/>
              <a:gd name="connsiteX57" fmla="*/ 809931 w 1927431"/>
              <a:gd name="connsiteY57" fmla="*/ 1554931 h 2217912"/>
              <a:gd name="connsiteX58" fmla="*/ 673234 w 1927431"/>
              <a:gd name="connsiteY58" fmla="*/ 1107247 h 2217912"/>
              <a:gd name="connsiteX59" fmla="*/ 649312 w 1927431"/>
              <a:gd name="connsiteY59" fmla="*/ 1021811 h 2217912"/>
              <a:gd name="connsiteX60" fmla="*/ 584381 w 1927431"/>
              <a:gd name="connsiteY60" fmla="*/ 652729 h 2217912"/>
              <a:gd name="connsiteX61" fmla="*/ 577546 w 1927431"/>
              <a:gd name="connsiteY61" fmla="*/ 358830 h 2217912"/>
              <a:gd name="connsiteX62" fmla="*/ 584381 w 1927431"/>
              <a:gd name="connsiteY62" fmla="*/ 273394 h 2217912"/>
              <a:gd name="connsiteX63" fmla="*/ 789426 w 1927431"/>
              <a:gd name="connsiteY63" fmla="*/ 0 h 22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27431" h="2217912">
                <a:moveTo>
                  <a:pt x="789426" y="0"/>
                </a:moveTo>
                <a:cubicBezTo>
                  <a:pt x="895367" y="0"/>
                  <a:pt x="915871" y="102522"/>
                  <a:pt x="929541" y="194793"/>
                </a:cubicBezTo>
                <a:cubicBezTo>
                  <a:pt x="939793" y="266559"/>
                  <a:pt x="932959" y="283646"/>
                  <a:pt x="932959" y="293899"/>
                </a:cubicBezTo>
                <a:cubicBezTo>
                  <a:pt x="932959" y="386169"/>
                  <a:pt x="891949" y="475022"/>
                  <a:pt x="878280" y="570710"/>
                </a:cubicBezTo>
                <a:cubicBezTo>
                  <a:pt x="871445" y="615137"/>
                  <a:pt x="864610" y="666399"/>
                  <a:pt x="850940" y="714243"/>
                </a:cubicBezTo>
                <a:cubicBezTo>
                  <a:pt x="823601" y="816765"/>
                  <a:pt x="772339" y="929541"/>
                  <a:pt x="765504" y="1038898"/>
                </a:cubicBezTo>
                <a:cubicBezTo>
                  <a:pt x="765504" y="1052568"/>
                  <a:pt x="755252" y="1076490"/>
                  <a:pt x="755252" y="1083325"/>
                </a:cubicBezTo>
                <a:cubicBezTo>
                  <a:pt x="755252" y="1093577"/>
                  <a:pt x="765504" y="1141421"/>
                  <a:pt x="765504" y="1151674"/>
                </a:cubicBezTo>
                <a:lnTo>
                  <a:pt x="765504" y="1220022"/>
                </a:lnTo>
                <a:cubicBezTo>
                  <a:pt x="786009" y="1353302"/>
                  <a:pt x="837271" y="1472912"/>
                  <a:pt x="891949" y="1568600"/>
                </a:cubicBezTo>
                <a:cubicBezTo>
                  <a:pt x="891949" y="1568600"/>
                  <a:pt x="895367" y="1568600"/>
                  <a:pt x="895367" y="1561766"/>
                </a:cubicBezTo>
                <a:cubicBezTo>
                  <a:pt x="895367" y="1551513"/>
                  <a:pt x="885115" y="1520756"/>
                  <a:pt x="885115" y="1513921"/>
                </a:cubicBezTo>
                <a:lnTo>
                  <a:pt x="885115" y="1284954"/>
                </a:lnTo>
                <a:cubicBezTo>
                  <a:pt x="891949" y="1223440"/>
                  <a:pt x="902202" y="1158509"/>
                  <a:pt x="912454" y="1093577"/>
                </a:cubicBezTo>
                <a:cubicBezTo>
                  <a:pt x="932959" y="984220"/>
                  <a:pt x="963715" y="837270"/>
                  <a:pt x="1096995" y="755252"/>
                </a:cubicBezTo>
                <a:cubicBezTo>
                  <a:pt x="1124335" y="738165"/>
                  <a:pt x="1158509" y="724495"/>
                  <a:pt x="1189266" y="724495"/>
                </a:cubicBezTo>
                <a:cubicBezTo>
                  <a:pt x="1291789" y="724495"/>
                  <a:pt x="1312293" y="806513"/>
                  <a:pt x="1312293" y="881697"/>
                </a:cubicBezTo>
                <a:cubicBezTo>
                  <a:pt x="1312293" y="888532"/>
                  <a:pt x="1305459" y="919288"/>
                  <a:pt x="1302041" y="939793"/>
                </a:cubicBezTo>
                <a:cubicBezTo>
                  <a:pt x="1295206" y="1035481"/>
                  <a:pt x="1271284" y="1138004"/>
                  <a:pt x="1237110" y="1237109"/>
                </a:cubicBezTo>
                <a:cubicBezTo>
                  <a:pt x="1223440" y="1278119"/>
                  <a:pt x="1189266" y="1329380"/>
                  <a:pt x="1165344" y="1373807"/>
                </a:cubicBezTo>
                <a:cubicBezTo>
                  <a:pt x="1144839" y="1411398"/>
                  <a:pt x="1134587" y="1455825"/>
                  <a:pt x="1117500" y="1496834"/>
                </a:cubicBezTo>
                <a:cubicBezTo>
                  <a:pt x="1117500" y="1500252"/>
                  <a:pt x="1120917" y="1507087"/>
                  <a:pt x="1117500" y="1510504"/>
                </a:cubicBezTo>
                <a:cubicBezTo>
                  <a:pt x="1100413" y="1568600"/>
                  <a:pt x="1066238" y="1626697"/>
                  <a:pt x="1045734" y="1691628"/>
                </a:cubicBezTo>
                <a:cubicBezTo>
                  <a:pt x="1038899" y="1705298"/>
                  <a:pt x="1035482" y="1739472"/>
                  <a:pt x="1035482" y="1746307"/>
                </a:cubicBezTo>
                <a:cubicBezTo>
                  <a:pt x="1035482" y="1777064"/>
                  <a:pt x="1073073" y="1814655"/>
                  <a:pt x="1103830" y="1848830"/>
                </a:cubicBezTo>
                <a:cubicBezTo>
                  <a:pt x="1155092" y="1910343"/>
                  <a:pt x="1226858" y="1971857"/>
                  <a:pt x="1291789" y="2019701"/>
                </a:cubicBezTo>
                <a:cubicBezTo>
                  <a:pt x="1295206" y="2023119"/>
                  <a:pt x="1418234" y="2098302"/>
                  <a:pt x="1448991" y="2098302"/>
                </a:cubicBezTo>
                <a:cubicBezTo>
                  <a:pt x="1459243" y="2098302"/>
                  <a:pt x="1466078" y="2091467"/>
                  <a:pt x="1472913" y="2088050"/>
                </a:cubicBezTo>
                <a:cubicBezTo>
                  <a:pt x="1418234" y="2019701"/>
                  <a:pt x="1384059" y="1951353"/>
                  <a:pt x="1356720" y="1883004"/>
                </a:cubicBezTo>
                <a:cubicBezTo>
                  <a:pt x="1343050" y="1848830"/>
                  <a:pt x="1336215" y="1800986"/>
                  <a:pt x="1332798" y="1763394"/>
                </a:cubicBezTo>
                <a:cubicBezTo>
                  <a:pt x="1329381" y="1725802"/>
                  <a:pt x="1325963" y="1684793"/>
                  <a:pt x="1325963" y="1647201"/>
                </a:cubicBezTo>
                <a:cubicBezTo>
                  <a:pt x="1322546" y="1630114"/>
                  <a:pt x="1319128" y="1602775"/>
                  <a:pt x="1319128" y="1595940"/>
                </a:cubicBezTo>
                <a:lnTo>
                  <a:pt x="1319128" y="1531009"/>
                </a:lnTo>
                <a:cubicBezTo>
                  <a:pt x="1322546" y="1513921"/>
                  <a:pt x="1325963" y="1493417"/>
                  <a:pt x="1325963" y="1472912"/>
                </a:cubicBezTo>
                <a:cubicBezTo>
                  <a:pt x="1332798" y="1414816"/>
                  <a:pt x="1373807" y="1254197"/>
                  <a:pt x="1486582" y="1254197"/>
                </a:cubicBezTo>
                <a:cubicBezTo>
                  <a:pt x="1623280" y="1254197"/>
                  <a:pt x="1633532" y="1496834"/>
                  <a:pt x="1633532" y="1554931"/>
                </a:cubicBezTo>
                <a:lnTo>
                  <a:pt x="1613027" y="1903509"/>
                </a:lnTo>
                <a:cubicBezTo>
                  <a:pt x="1613027" y="1992362"/>
                  <a:pt x="1619862" y="2088050"/>
                  <a:pt x="1660871" y="2180321"/>
                </a:cubicBezTo>
                <a:cubicBezTo>
                  <a:pt x="1736055" y="2204243"/>
                  <a:pt x="1831743" y="2200825"/>
                  <a:pt x="1906926" y="2207660"/>
                </a:cubicBezTo>
                <a:cubicBezTo>
                  <a:pt x="1913761" y="2207660"/>
                  <a:pt x="1917179" y="2217912"/>
                  <a:pt x="1927431" y="2217912"/>
                </a:cubicBezTo>
                <a:lnTo>
                  <a:pt x="481858" y="2217912"/>
                </a:lnTo>
                <a:cubicBezTo>
                  <a:pt x="475023" y="2200825"/>
                  <a:pt x="468188" y="2176903"/>
                  <a:pt x="468188" y="2166651"/>
                </a:cubicBezTo>
                <a:cubicBezTo>
                  <a:pt x="468188" y="2122224"/>
                  <a:pt x="526284" y="2053876"/>
                  <a:pt x="574128" y="2043623"/>
                </a:cubicBezTo>
                <a:cubicBezTo>
                  <a:pt x="608303" y="2036788"/>
                  <a:pt x="673234" y="2019701"/>
                  <a:pt x="683486" y="2019701"/>
                </a:cubicBezTo>
                <a:lnTo>
                  <a:pt x="885115" y="2019701"/>
                </a:lnTo>
                <a:lnTo>
                  <a:pt x="1291789" y="2125642"/>
                </a:lnTo>
                <a:cubicBezTo>
                  <a:pt x="1267867" y="2094885"/>
                  <a:pt x="1226858" y="2077798"/>
                  <a:pt x="1196101" y="2053876"/>
                </a:cubicBezTo>
                <a:cubicBezTo>
                  <a:pt x="1138004" y="2009449"/>
                  <a:pt x="1079908" y="1951353"/>
                  <a:pt x="1028647" y="1896674"/>
                </a:cubicBezTo>
                <a:cubicBezTo>
                  <a:pt x="1004725" y="1869334"/>
                  <a:pt x="980803" y="1841995"/>
                  <a:pt x="960298" y="1814655"/>
                </a:cubicBezTo>
                <a:cubicBezTo>
                  <a:pt x="953463" y="1807821"/>
                  <a:pt x="956881" y="1787316"/>
                  <a:pt x="946628" y="1787316"/>
                </a:cubicBezTo>
                <a:cubicBezTo>
                  <a:pt x="833853" y="1766811"/>
                  <a:pt x="717660" y="1766811"/>
                  <a:pt x="608303" y="1749724"/>
                </a:cubicBezTo>
                <a:cubicBezTo>
                  <a:pt x="584381" y="1746307"/>
                  <a:pt x="557041" y="1732637"/>
                  <a:pt x="533119" y="1725802"/>
                </a:cubicBezTo>
                <a:cubicBezTo>
                  <a:pt x="492110" y="1712132"/>
                  <a:pt x="447683" y="1691628"/>
                  <a:pt x="406674" y="1677958"/>
                </a:cubicBezTo>
                <a:cubicBezTo>
                  <a:pt x="280229" y="1633532"/>
                  <a:pt x="119610" y="1537844"/>
                  <a:pt x="27339" y="1387476"/>
                </a:cubicBezTo>
                <a:cubicBezTo>
                  <a:pt x="6835" y="1353302"/>
                  <a:pt x="0" y="1302041"/>
                  <a:pt x="0" y="1271284"/>
                </a:cubicBezTo>
                <a:cubicBezTo>
                  <a:pt x="0" y="1237109"/>
                  <a:pt x="3417" y="1185848"/>
                  <a:pt x="47844" y="1151674"/>
                </a:cubicBezTo>
                <a:cubicBezTo>
                  <a:pt x="75183" y="1127752"/>
                  <a:pt x="99105" y="1134587"/>
                  <a:pt x="119610" y="1134587"/>
                </a:cubicBezTo>
                <a:cubicBezTo>
                  <a:pt x="321238" y="1134587"/>
                  <a:pt x="625390" y="1394311"/>
                  <a:pt x="809931" y="1554931"/>
                </a:cubicBezTo>
                <a:cubicBezTo>
                  <a:pt x="714243" y="1401146"/>
                  <a:pt x="693738" y="1257614"/>
                  <a:pt x="673234" y="1107247"/>
                </a:cubicBezTo>
                <a:cubicBezTo>
                  <a:pt x="669816" y="1076490"/>
                  <a:pt x="656147" y="1049151"/>
                  <a:pt x="649312" y="1021811"/>
                </a:cubicBezTo>
                <a:cubicBezTo>
                  <a:pt x="621972" y="898784"/>
                  <a:pt x="594633" y="775756"/>
                  <a:pt x="584381" y="652729"/>
                </a:cubicBezTo>
                <a:lnTo>
                  <a:pt x="577546" y="358830"/>
                </a:lnTo>
                <a:cubicBezTo>
                  <a:pt x="580963" y="331490"/>
                  <a:pt x="580963" y="300733"/>
                  <a:pt x="584381" y="273394"/>
                </a:cubicBezTo>
                <a:cubicBezTo>
                  <a:pt x="594633" y="136697"/>
                  <a:pt x="676651" y="0"/>
                  <a:pt x="78942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93DB5D5C-8D03-C901-1637-16F6A874CF9A}"/>
              </a:ext>
            </a:extLst>
          </p:cNvPr>
          <p:cNvSpPr/>
          <p:nvPr/>
        </p:nvSpPr>
        <p:spPr>
          <a:xfrm rot="5400000">
            <a:off x="9581631" y="-1094702"/>
            <a:ext cx="2424558" cy="2399459"/>
          </a:xfrm>
          <a:custGeom>
            <a:avLst/>
            <a:gdLst>
              <a:gd name="connsiteX0" fmla="*/ 2571750 w 3067050"/>
              <a:gd name="connsiteY0" fmla="*/ 0 h 3035300"/>
              <a:gd name="connsiteX1" fmla="*/ 2628900 w 3067050"/>
              <a:gd name="connsiteY1" fmla="*/ 190500 h 3035300"/>
              <a:gd name="connsiteX2" fmla="*/ 2470150 w 3067050"/>
              <a:gd name="connsiteY2" fmla="*/ 698500 h 3035300"/>
              <a:gd name="connsiteX3" fmla="*/ 2476500 w 3067050"/>
              <a:gd name="connsiteY3" fmla="*/ 711200 h 3035300"/>
              <a:gd name="connsiteX4" fmla="*/ 3003550 w 3067050"/>
              <a:gd name="connsiteY4" fmla="*/ 304800 h 3035300"/>
              <a:gd name="connsiteX5" fmla="*/ 3067050 w 3067050"/>
              <a:gd name="connsiteY5" fmla="*/ 342900 h 3035300"/>
              <a:gd name="connsiteX6" fmla="*/ 2940050 w 3067050"/>
              <a:gd name="connsiteY6" fmla="*/ 463550 h 3035300"/>
              <a:gd name="connsiteX7" fmla="*/ 2368550 w 3067050"/>
              <a:gd name="connsiteY7" fmla="*/ 901700 h 3035300"/>
              <a:gd name="connsiteX8" fmla="*/ 2343150 w 3067050"/>
              <a:gd name="connsiteY8" fmla="*/ 990600 h 3035300"/>
              <a:gd name="connsiteX9" fmla="*/ 2279650 w 3067050"/>
              <a:gd name="connsiteY9" fmla="*/ 1200150 h 3035300"/>
              <a:gd name="connsiteX10" fmla="*/ 2286000 w 3067050"/>
              <a:gd name="connsiteY10" fmla="*/ 1225550 h 3035300"/>
              <a:gd name="connsiteX11" fmla="*/ 2749550 w 3067050"/>
              <a:gd name="connsiteY11" fmla="*/ 939800 h 3035300"/>
              <a:gd name="connsiteX12" fmla="*/ 2825750 w 3067050"/>
              <a:gd name="connsiteY12" fmla="*/ 996950 h 3035300"/>
              <a:gd name="connsiteX13" fmla="*/ 2654300 w 3067050"/>
              <a:gd name="connsiteY13" fmla="*/ 1104900 h 3035300"/>
              <a:gd name="connsiteX14" fmla="*/ 2489200 w 3067050"/>
              <a:gd name="connsiteY14" fmla="*/ 1149350 h 3035300"/>
              <a:gd name="connsiteX15" fmla="*/ 2286000 w 3067050"/>
              <a:gd name="connsiteY15" fmla="*/ 1257300 h 3035300"/>
              <a:gd name="connsiteX16" fmla="*/ 2139950 w 3067050"/>
              <a:gd name="connsiteY16" fmla="*/ 1485900 h 3035300"/>
              <a:gd name="connsiteX17" fmla="*/ 2101850 w 3067050"/>
              <a:gd name="connsiteY17" fmla="*/ 1555750 h 3035300"/>
              <a:gd name="connsiteX18" fmla="*/ 2044700 w 3067050"/>
              <a:gd name="connsiteY18" fmla="*/ 1663700 h 3035300"/>
              <a:gd name="connsiteX19" fmla="*/ 2590800 w 3067050"/>
              <a:gd name="connsiteY19" fmla="*/ 1447800 h 3035300"/>
              <a:gd name="connsiteX20" fmla="*/ 2787650 w 3067050"/>
              <a:gd name="connsiteY20" fmla="*/ 1568450 h 3035300"/>
              <a:gd name="connsiteX21" fmla="*/ 2667000 w 3067050"/>
              <a:gd name="connsiteY21" fmla="*/ 1657350 h 3035300"/>
              <a:gd name="connsiteX22" fmla="*/ 2355850 w 3067050"/>
              <a:gd name="connsiteY22" fmla="*/ 1593850 h 3035300"/>
              <a:gd name="connsiteX23" fmla="*/ 1758950 w 3067050"/>
              <a:gd name="connsiteY23" fmla="*/ 2012950 h 3035300"/>
              <a:gd name="connsiteX24" fmla="*/ 1917700 w 3067050"/>
              <a:gd name="connsiteY24" fmla="*/ 2019300 h 3035300"/>
              <a:gd name="connsiteX25" fmla="*/ 2476500 w 3067050"/>
              <a:gd name="connsiteY25" fmla="*/ 2616200 h 3035300"/>
              <a:gd name="connsiteX26" fmla="*/ 2343150 w 3067050"/>
              <a:gd name="connsiteY26" fmla="*/ 2762250 h 3035300"/>
              <a:gd name="connsiteX27" fmla="*/ 2209800 w 3067050"/>
              <a:gd name="connsiteY27" fmla="*/ 2679700 h 3035300"/>
              <a:gd name="connsiteX28" fmla="*/ 1930400 w 3067050"/>
              <a:gd name="connsiteY28" fmla="*/ 2070100 h 3035300"/>
              <a:gd name="connsiteX29" fmla="*/ 1778000 w 3067050"/>
              <a:gd name="connsiteY29" fmla="*/ 2044700 h 3035300"/>
              <a:gd name="connsiteX30" fmla="*/ 1479550 w 3067050"/>
              <a:gd name="connsiteY30" fmla="*/ 2279650 h 3035300"/>
              <a:gd name="connsiteX31" fmla="*/ 1987550 w 3067050"/>
              <a:gd name="connsiteY31" fmla="*/ 2755900 h 3035300"/>
              <a:gd name="connsiteX32" fmla="*/ 1873250 w 3067050"/>
              <a:gd name="connsiteY32" fmla="*/ 2914650 h 3035300"/>
              <a:gd name="connsiteX33" fmla="*/ 1695450 w 3067050"/>
              <a:gd name="connsiteY33" fmla="*/ 2660650 h 3035300"/>
              <a:gd name="connsiteX34" fmla="*/ 1625600 w 3067050"/>
              <a:gd name="connsiteY34" fmla="*/ 2425700 h 3035300"/>
              <a:gd name="connsiteX35" fmla="*/ 1447800 w 3067050"/>
              <a:gd name="connsiteY35" fmla="*/ 2305050 h 3035300"/>
              <a:gd name="connsiteX36" fmla="*/ 1219200 w 3067050"/>
              <a:gd name="connsiteY36" fmla="*/ 2444750 h 3035300"/>
              <a:gd name="connsiteX37" fmla="*/ 895350 w 3067050"/>
              <a:gd name="connsiteY37" fmla="*/ 2603500 h 3035300"/>
              <a:gd name="connsiteX38" fmla="*/ 1206500 w 3067050"/>
              <a:gd name="connsiteY38" fmla="*/ 2692400 h 3035300"/>
              <a:gd name="connsiteX39" fmla="*/ 1397000 w 3067050"/>
              <a:gd name="connsiteY39" fmla="*/ 2959100 h 3035300"/>
              <a:gd name="connsiteX40" fmla="*/ 1301750 w 3067050"/>
              <a:gd name="connsiteY40" fmla="*/ 3035300 h 3035300"/>
              <a:gd name="connsiteX41" fmla="*/ 1085850 w 3067050"/>
              <a:gd name="connsiteY41" fmla="*/ 2787650 h 3035300"/>
              <a:gd name="connsiteX42" fmla="*/ 933450 w 3067050"/>
              <a:gd name="connsiteY42" fmla="*/ 2679700 h 3035300"/>
              <a:gd name="connsiteX43" fmla="*/ 793750 w 3067050"/>
              <a:gd name="connsiteY43" fmla="*/ 2660650 h 3035300"/>
              <a:gd name="connsiteX44" fmla="*/ 660400 w 3067050"/>
              <a:gd name="connsiteY44" fmla="*/ 2679700 h 3035300"/>
              <a:gd name="connsiteX45" fmla="*/ 546100 w 3067050"/>
              <a:gd name="connsiteY45" fmla="*/ 2711450 h 3035300"/>
              <a:gd name="connsiteX46" fmla="*/ 241300 w 3067050"/>
              <a:gd name="connsiteY46" fmla="*/ 2806700 h 3035300"/>
              <a:gd name="connsiteX47" fmla="*/ 19050 w 3067050"/>
              <a:gd name="connsiteY47" fmla="*/ 2895600 h 3035300"/>
              <a:gd name="connsiteX48" fmla="*/ 0 w 3067050"/>
              <a:gd name="connsiteY48" fmla="*/ 2895600 h 3035300"/>
              <a:gd name="connsiteX49" fmla="*/ 266700 w 3067050"/>
              <a:gd name="connsiteY49" fmla="*/ 2755900 h 3035300"/>
              <a:gd name="connsiteX50" fmla="*/ 666750 w 3067050"/>
              <a:gd name="connsiteY50" fmla="*/ 2654300 h 3035300"/>
              <a:gd name="connsiteX51" fmla="*/ 781050 w 3067050"/>
              <a:gd name="connsiteY51" fmla="*/ 2565400 h 3035300"/>
              <a:gd name="connsiteX52" fmla="*/ 838200 w 3067050"/>
              <a:gd name="connsiteY52" fmla="*/ 2432050 h 3035300"/>
              <a:gd name="connsiteX53" fmla="*/ 914400 w 3067050"/>
              <a:gd name="connsiteY53" fmla="*/ 2228850 h 3035300"/>
              <a:gd name="connsiteX54" fmla="*/ 971550 w 3067050"/>
              <a:gd name="connsiteY54" fmla="*/ 2190750 h 3035300"/>
              <a:gd name="connsiteX55" fmla="*/ 1028700 w 3067050"/>
              <a:gd name="connsiteY55" fmla="*/ 2266950 h 3035300"/>
              <a:gd name="connsiteX56" fmla="*/ 838200 w 3067050"/>
              <a:gd name="connsiteY56" fmla="*/ 2584450 h 3035300"/>
              <a:gd name="connsiteX57" fmla="*/ 850900 w 3067050"/>
              <a:gd name="connsiteY57" fmla="*/ 2590800 h 3035300"/>
              <a:gd name="connsiteX58" fmla="*/ 1593850 w 3067050"/>
              <a:gd name="connsiteY58" fmla="*/ 2108200 h 3035300"/>
              <a:gd name="connsiteX59" fmla="*/ 1403350 w 3067050"/>
              <a:gd name="connsiteY59" fmla="*/ 2000250 h 3035300"/>
              <a:gd name="connsiteX60" fmla="*/ 984250 w 3067050"/>
              <a:gd name="connsiteY60" fmla="*/ 2120900 h 3035300"/>
              <a:gd name="connsiteX61" fmla="*/ 869950 w 3067050"/>
              <a:gd name="connsiteY61" fmla="*/ 2044700 h 3035300"/>
              <a:gd name="connsiteX62" fmla="*/ 1225550 w 3067050"/>
              <a:gd name="connsiteY62" fmla="*/ 1860550 h 3035300"/>
              <a:gd name="connsiteX63" fmla="*/ 1612900 w 3067050"/>
              <a:gd name="connsiteY63" fmla="*/ 2108200 h 3035300"/>
              <a:gd name="connsiteX64" fmla="*/ 1657350 w 3067050"/>
              <a:gd name="connsiteY64" fmla="*/ 2025650 h 3035300"/>
              <a:gd name="connsiteX65" fmla="*/ 1606550 w 3067050"/>
              <a:gd name="connsiteY65" fmla="*/ 1885950 h 3035300"/>
              <a:gd name="connsiteX66" fmla="*/ 1200150 w 3067050"/>
              <a:gd name="connsiteY66" fmla="*/ 1517650 h 3035300"/>
              <a:gd name="connsiteX67" fmla="*/ 1308100 w 3067050"/>
              <a:gd name="connsiteY67" fmla="*/ 1428750 h 3035300"/>
              <a:gd name="connsiteX68" fmla="*/ 1701800 w 3067050"/>
              <a:gd name="connsiteY68" fmla="*/ 1911350 h 3035300"/>
              <a:gd name="connsiteX69" fmla="*/ 1708150 w 3067050"/>
              <a:gd name="connsiteY69" fmla="*/ 2032000 h 3035300"/>
              <a:gd name="connsiteX70" fmla="*/ 1917700 w 3067050"/>
              <a:gd name="connsiteY70" fmla="*/ 1746250 h 3035300"/>
              <a:gd name="connsiteX71" fmla="*/ 1612900 w 3067050"/>
              <a:gd name="connsiteY71" fmla="*/ 1079500 h 3035300"/>
              <a:gd name="connsiteX72" fmla="*/ 1695450 w 3067050"/>
              <a:gd name="connsiteY72" fmla="*/ 971550 h 3035300"/>
              <a:gd name="connsiteX73" fmla="*/ 1828800 w 3067050"/>
              <a:gd name="connsiteY73" fmla="*/ 1054100 h 3035300"/>
              <a:gd name="connsiteX74" fmla="*/ 1981200 w 3067050"/>
              <a:gd name="connsiteY74" fmla="*/ 1454150 h 3035300"/>
              <a:gd name="connsiteX75" fmla="*/ 1962150 w 3067050"/>
              <a:gd name="connsiteY75" fmla="*/ 1695450 h 3035300"/>
              <a:gd name="connsiteX76" fmla="*/ 1968500 w 3067050"/>
              <a:gd name="connsiteY76" fmla="*/ 1708150 h 3035300"/>
              <a:gd name="connsiteX77" fmla="*/ 2165350 w 3067050"/>
              <a:gd name="connsiteY77" fmla="*/ 1333500 h 3035300"/>
              <a:gd name="connsiteX78" fmla="*/ 1898650 w 3067050"/>
              <a:gd name="connsiteY78" fmla="*/ 704850 h 3035300"/>
              <a:gd name="connsiteX79" fmla="*/ 1955800 w 3067050"/>
              <a:gd name="connsiteY79" fmla="*/ 628650 h 3035300"/>
              <a:gd name="connsiteX80" fmla="*/ 2216150 w 3067050"/>
              <a:gd name="connsiteY80" fmla="*/ 1174750 h 3035300"/>
              <a:gd name="connsiteX81" fmla="*/ 2203450 w 3067050"/>
              <a:gd name="connsiteY81" fmla="*/ 1282700 h 3035300"/>
              <a:gd name="connsiteX82" fmla="*/ 2209800 w 3067050"/>
              <a:gd name="connsiteY82" fmla="*/ 1295400 h 3035300"/>
              <a:gd name="connsiteX83" fmla="*/ 2317750 w 3067050"/>
              <a:gd name="connsiteY83" fmla="*/ 990600 h 3035300"/>
              <a:gd name="connsiteX84" fmla="*/ 2171700 w 3067050"/>
              <a:gd name="connsiteY84" fmla="*/ 406400 h 3035300"/>
              <a:gd name="connsiteX85" fmla="*/ 2235200 w 3067050"/>
              <a:gd name="connsiteY85" fmla="*/ 304800 h 3035300"/>
              <a:gd name="connsiteX86" fmla="*/ 2381250 w 3067050"/>
              <a:gd name="connsiteY86" fmla="*/ 527050 h 3035300"/>
              <a:gd name="connsiteX87" fmla="*/ 2381250 w 3067050"/>
              <a:gd name="connsiteY87" fmla="*/ 800100 h 3035300"/>
              <a:gd name="connsiteX88" fmla="*/ 2482850 w 3067050"/>
              <a:gd name="connsiteY88" fmla="*/ 419100 h 3035300"/>
              <a:gd name="connsiteX89" fmla="*/ 2489200 w 3067050"/>
              <a:gd name="connsiteY89" fmla="*/ 120650 h 3035300"/>
              <a:gd name="connsiteX90" fmla="*/ 2571750 w 3067050"/>
              <a:gd name="connsiteY90" fmla="*/ 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67050" h="3035300">
                <a:moveTo>
                  <a:pt x="2571750" y="0"/>
                </a:moveTo>
                <a:cubicBezTo>
                  <a:pt x="2628900" y="0"/>
                  <a:pt x="2628900" y="184150"/>
                  <a:pt x="2628900" y="190500"/>
                </a:cubicBezTo>
                <a:cubicBezTo>
                  <a:pt x="2628900" y="361950"/>
                  <a:pt x="2546350" y="508000"/>
                  <a:pt x="2470150" y="698500"/>
                </a:cubicBezTo>
                <a:lnTo>
                  <a:pt x="2476500" y="711200"/>
                </a:lnTo>
                <a:cubicBezTo>
                  <a:pt x="2571750" y="565150"/>
                  <a:pt x="2844800" y="304800"/>
                  <a:pt x="3003550" y="304800"/>
                </a:cubicBezTo>
                <a:cubicBezTo>
                  <a:pt x="3035300" y="304800"/>
                  <a:pt x="3067050" y="298450"/>
                  <a:pt x="3067050" y="342900"/>
                </a:cubicBezTo>
                <a:cubicBezTo>
                  <a:pt x="3067050" y="393700"/>
                  <a:pt x="2997200" y="444500"/>
                  <a:pt x="2940050" y="463550"/>
                </a:cubicBezTo>
                <a:cubicBezTo>
                  <a:pt x="2743200" y="533400"/>
                  <a:pt x="2495550" y="685800"/>
                  <a:pt x="2368550" y="901700"/>
                </a:cubicBezTo>
                <a:cubicBezTo>
                  <a:pt x="2355850" y="920750"/>
                  <a:pt x="2349500" y="958850"/>
                  <a:pt x="2343150" y="990600"/>
                </a:cubicBezTo>
                <a:cubicBezTo>
                  <a:pt x="2330450" y="1054100"/>
                  <a:pt x="2311400" y="1130300"/>
                  <a:pt x="2279650" y="1200150"/>
                </a:cubicBezTo>
                <a:lnTo>
                  <a:pt x="2286000" y="1225550"/>
                </a:lnTo>
                <a:cubicBezTo>
                  <a:pt x="2374900" y="1123950"/>
                  <a:pt x="2628900" y="939800"/>
                  <a:pt x="2749550" y="939800"/>
                </a:cubicBezTo>
                <a:cubicBezTo>
                  <a:pt x="2794000" y="939800"/>
                  <a:pt x="2825750" y="971550"/>
                  <a:pt x="2825750" y="996950"/>
                </a:cubicBezTo>
                <a:cubicBezTo>
                  <a:pt x="2825750" y="1085850"/>
                  <a:pt x="2679700" y="1092200"/>
                  <a:pt x="2654300" y="1104900"/>
                </a:cubicBezTo>
                <a:cubicBezTo>
                  <a:pt x="2603500" y="1117600"/>
                  <a:pt x="2540000" y="1123950"/>
                  <a:pt x="2489200" y="1149350"/>
                </a:cubicBezTo>
                <a:cubicBezTo>
                  <a:pt x="2419350" y="1174750"/>
                  <a:pt x="2349500" y="1206500"/>
                  <a:pt x="2286000" y="1257300"/>
                </a:cubicBezTo>
                <a:cubicBezTo>
                  <a:pt x="2203450" y="1320800"/>
                  <a:pt x="2184400" y="1409700"/>
                  <a:pt x="2139950" y="1485900"/>
                </a:cubicBezTo>
                <a:cubicBezTo>
                  <a:pt x="2133600" y="1498600"/>
                  <a:pt x="2120900" y="1530350"/>
                  <a:pt x="2101850" y="1555750"/>
                </a:cubicBezTo>
                <a:cubicBezTo>
                  <a:pt x="2089150" y="1574800"/>
                  <a:pt x="2038350" y="1625600"/>
                  <a:pt x="2044700" y="1663700"/>
                </a:cubicBezTo>
                <a:cubicBezTo>
                  <a:pt x="2228850" y="1524000"/>
                  <a:pt x="2413000" y="1447800"/>
                  <a:pt x="2590800" y="1447800"/>
                </a:cubicBezTo>
                <a:cubicBezTo>
                  <a:pt x="2660650" y="1447800"/>
                  <a:pt x="2787650" y="1460500"/>
                  <a:pt x="2787650" y="1568450"/>
                </a:cubicBezTo>
                <a:cubicBezTo>
                  <a:pt x="2787650" y="1657350"/>
                  <a:pt x="2705100" y="1657350"/>
                  <a:pt x="2667000" y="1657350"/>
                </a:cubicBezTo>
                <a:cubicBezTo>
                  <a:pt x="2533650" y="1657350"/>
                  <a:pt x="2520950" y="1593850"/>
                  <a:pt x="2355850" y="1593850"/>
                </a:cubicBezTo>
                <a:cubicBezTo>
                  <a:pt x="2114550" y="1593850"/>
                  <a:pt x="1987550" y="1708150"/>
                  <a:pt x="1758950" y="2012950"/>
                </a:cubicBezTo>
                <a:cubicBezTo>
                  <a:pt x="1765300" y="2019300"/>
                  <a:pt x="1778000" y="2019300"/>
                  <a:pt x="1917700" y="2019300"/>
                </a:cubicBezTo>
                <a:cubicBezTo>
                  <a:pt x="2273300" y="2063750"/>
                  <a:pt x="2476500" y="2336800"/>
                  <a:pt x="2476500" y="2616200"/>
                </a:cubicBezTo>
                <a:cubicBezTo>
                  <a:pt x="2476500" y="2705100"/>
                  <a:pt x="2432050" y="2762250"/>
                  <a:pt x="2343150" y="2762250"/>
                </a:cubicBezTo>
                <a:cubicBezTo>
                  <a:pt x="2298700" y="2762250"/>
                  <a:pt x="2241550" y="2755900"/>
                  <a:pt x="2209800" y="2679700"/>
                </a:cubicBezTo>
                <a:cubicBezTo>
                  <a:pt x="2108200" y="2463800"/>
                  <a:pt x="2139950" y="2222500"/>
                  <a:pt x="1930400" y="2070100"/>
                </a:cubicBezTo>
                <a:cubicBezTo>
                  <a:pt x="1885950" y="2038350"/>
                  <a:pt x="1790700" y="2044700"/>
                  <a:pt x="1778000" y="2044700"/>
                </a:cubicBezTo>
                <a:cubicBezTo>
                  <a:pt x="1682750" y="2044700"/>
                  <a:pt x="1574800" y="2203450"/>
                  <a:pt x="1479550" y="2279650"/>
                </a:cubicBezTo>
                <a:cubicBezTo>
                  <a:pt x="1733550" y="2330450"/>
                  <a:pt x="1987550" y="2514600"/>
                  <a:pt x="1987550" y="2755900"/>
                </a:cubicBezTo>
                <a:cubicBezTo>
                  <a:pt x="1987550" y="2825750"/>
                  <a:pt x="1949450" y="2914650"/>
                  <a:pt x="1873250" y="2914650"/>
                </a:cubicBezTo>
                <a:cubicBezTo>
                  <a:pt x="1746250" y="2914650"/>
                  <a:pt x="1714500" y="2724150"/>
                  <a:pt x="1695450" y="2660650"/>
                </a:cubicBezTo>
                <a:cubicBezTo>
                  <a:pt x="1676400" y="2590800"/>
                  <a:pt x="1657350" y="2489200"/>
                  <a:pt x="1625600" y="2425700"/>
                </a:cubicBezTo>
                <a:cubicBezTo>
                  <a:pt x="1606550" y="2381250"/>
                  <a:pt x="1485900" y="2305050"/>
                  <a:pt x="1447800" y="2305050"/>
                </a:cubicBezTo>
                <a:cubicBezTo>
                  <a:pt x="1428750" y="2305050"/>
                  <a:pt x="1295400" y="2400300"/>
                  <a:pt x="1219200" y="2444750"/>
                </a:cubicBezTo>
                <a:cubicBezTo>
                  <a:pt x="1111250" y="2501900"/>
                  <a:pt x="1003300" y="2552700"/>
                  <a:pt x="895350" y="2603500"/>
                </a:cubicBezTo>
                <a:cubicBezTo>
                  <a:pt x="984250" y="2622550"/>
                  <a:pt x="1104900" y="2654300"/>
                  <a:pt x="1206500" y="2692400"/>
                </a:cubicBezTo>
                <a:cubicBezTo>
                  <a:pt x="1289050" y="2724150"/>
                  <a:pt x="1397000" y="2895600"/>
                  <a:pt x="1397000" y="2959100"/>
                </a:cubicBezTo>
                <a:cubicBezTo>
                  <a:pt x="1397000" y="3016250"/>
                  <a:pt x="1327150" y="3035300"/>
                  <a:pt x="1301750" y="3035300"/>
                </a:cubicBezTo>
                <a:cubicBezTo>
                  <a:pt x="1162050" y="3035300"/>
                  <a:pt x="1149350" y="2901950"/>
                  <a:pt x="1085850" y="2787650"/>
                </a:cubicBezTo>
                <a:cubicBezTo>
                  <a:pt x="1054100" y="2724150"/>
                  <a:pt x="984250" y="2692400"/>
                  <a:pt x="933450" y="2679700"/>
                </a:cubicBezTo>
                <a:cubicBezTo>
                  <a:pt x="889000" y="2673350"/>
                  <a:pt x="812800" y="2660650"/>
                  <a:pt x="793750" y="2660650"/>
                </a:cubicBezTo>
                <a:cubicBezTo>
                  <a:pt x="781050" y="2660650"/>
                  <a:pt x="698500" y="2667000"/>
                  <a:pt x="660400" y="2679700"/>
                </a:cubicBezTo>
                <a:cubicBezTo>
                  <a:pt x="615950" y="2686050"/>
                  <a:pt x="577850" y="2705100"/>
                  <a:pt x="546100" y="2711450"/>
                </a:cubicBezTo>
                <a:cubicBezTo>
                  <a:pt x="444500" y="2736850"/>
                  <a:pt x="336550" y="2768600"/>
                  <a:pt x="241300" y="2806700"/>
                </a:cubicBezTo>
                <a:cubicBezTo>
                  <a:pt x="165100" y="2832100"/>
                  <a:pt x="38100" y="2895600"/>
                  <a:pt x="19050" y="2895600"/>
                </a:cubicBezTo>
                <a:lnTo>
                  <a:pt x="0" y="2895600"/>
                </a:lnTo>
                <a:cubicBezTo>
                  <a:pt x="69850" y="2832100"/>
                  <a:pt x="184150" y="2774950"/>
                  <a:pt x="266700" y="2755900"/>
                </a:cubicBezTo>
                <a:cubicBezTo>
                  <a:pt x="393700" y="2717800"/>
                  <a:pt x="533400" y="2698750"/>
                  <a:pt x="666750" y="2654300"/>
                </a:cubicBezTo>
                <a:cubicBezTo>
                  <a:pt x="692150" y="2647950"/>
                  <a:pt x="755650" y="2616200"/>
                  <a:pt x="781050" y="2565400"/>
                </a:cubicBezTo>
                <a:cubicBezTo>
                  <a:pt x="806450" y="2520950"/>
                  <a:pt x="825500" y="2470150"/>
                  <a:pt x="838200" y="2432050"/>
                </a:cubicBezTo>
                <a:cubicBezTo>
                  <a:pt x="863600" y="2368550"/>
                  <a:pt x="882650" y="2292350"/>
                  <a:pt x="914400" y="2228850"/>
                </a:cubicBezTo>
                <a:cubicBezTo>
                  <a:pt x="927100" y="2203450"/>
                  <a:pt x="952500" y="2190750"/>
                  <a:pt x="971550" y="2190750"/>
                </a:cubicBezTo>
                <a:cubicBezTo>
                  <a:pt x="1022350" y="2190750"/>
                  <a:pt x="1028700" y="2247900"/>
                  <a:pt x="1028700" y="2266950"/>
                </a:cubicBezTo>
                <a:cubicBezTo>
                  <a:pt x="1028700" y="2387600"/>
                  <a:pt x="952500" y="2451100"/>
                  <a:pt x="838200" y="2584450"/>
                </a:cubicBezTo>
                <a:cubicBezTo>
                  <a:pt x="844550" y="2590800"/>
                  <a:pt x="838200" y="2590800"/>
                  <a:pt x="850900" y="2590800"/>
                </a:cubicBezTo>
                <a:cubicBezTo>
                  <a:pt x="990600" y="2590800"/>
                  <a:pt x="1593850" y="2209800"/>
                  <a:pt x="1593850" y="2108200"/>
                </a:cubicBezTo>
                <a:cubicBezTo>
                  <a:pt x="1593850" y="2019300"/>
                  <a:pt x="1435100" y="2000250"/>
                  <a:pt x="1403350" y="2000250"/>
                </a:cubicBezTo>
                <a:cubicBezTo>
                  <a:pt x="1244600" y="2000250"/>
                  <a:pt x="1130300" y="2120900"/>
                  <a:pt x="984250" y="2120900"/>
                </a:cubicBezTo>
                <a:cubicBezTo>
                  <a:pt x="946150" y="2120900"/>
                  <a:pt x="869950" y="2101850"/>
                  <a:pt x="869950" y="2044700"/>
                </a:cubicBezTo>
                <a:cubicBezTo>
                  <a:pt x="869950" y="1885950"/>
                  <a:pt x="1155700" y="1860550"/>
                  <a:pt x="1225550" y="1860550"/>
                </a:cubicBezTo>
                <a:cubicBezTo>
                  <a:pt x="1397000" y="1860550"/>
                  <a:pt x="1574800" y="1949450"/>
                  <a:pt x="1612900" y="2108200"/>
                </a:cubicBezTo>
                <a:cubicBezTo>
                  <a:pt x="1651000" y="2076450"/>
                  <a:pt x="1657350" y="2057400"/>
                  <a:pt x="1657350" y="2025650"/>
                </a:cubicBezTo>
                <a:cubicBezTo>
                  <a:pt x="1657350" y="1981200"/>
                  <a:pt x="1631950" y="1924050"/>
                  <a:pt x="1606550" y="1885950"/>
                </a:cubicBezTo>
                <a:cubicBezTo>
                  <a:pt x="1498600" y="1727200"/>
                  <a:pt x="1200150" y="1746250"/>
                  <a:pt x="1200150" y="1517650"/>
                </a:cubicBezTo>
                <a:cubicBezTo>
                  <a:pt x="1200150" y="1441450"/>
                  <a:pt x="1263650" y="1428750"/>
                  <a:pt x="1308100" y="1428750"/>
                </a:cubicBezTo>
                <a:cubicBezTo>
                  <a:pt x="1530350" y="1428750"/>
                  <a:pt x="1676400" y="1746250"/>
                  <a:pt x="1701800" y="1911350"/>
                </a:cubicBezTo>
                <a:lnTo>
                  <a:pt x="1708150" y="2032000"/>
                </a:lnTo>
                <a:cubicBezTo>
                  <a:pt x="1816100" y="1936750"/>
                  <a:pt x="1917700" y="1835150"/>
                  <a:pt x="1917700" y="1746250"/>
                </a:cubicBezTo>
                <a:cubicBezTo>
                  <a:pt x="1917700" y="1403350"/>
                  <a:pt x="1612900" y="1301750"/>
                  <a:pt x="1612900" y="1079500"/>
                </a:cubicBezTo>
                <a:cubicBezTo>
                  <a:pt x="1612900" y="1016000"/>
                  <a:pt x="1638300" y="971550"/>
                  <a:pt x="1695450" y="971550"/>
                </a:cubicBezTo>
                <a:cubicBezTo>
                  <a:pt x="1733550" y="971550"/>
                  <a:pt x="1809750" y="1022350"/>
                  <a:pt x="1828800" y="1054100"/>
                </a:cubicBezTo>
                <a:cubicBezTo>
                  <a:pt x="1943100" y="1206500"/>
                  <a:pt x="1981200" y="1308100"/>
                  <a:pt x="1981200" y="1454150"/>
                </a:cubicBezTo>
                <a:cubicBezTo>
                  <a:pt x="1981200" y="1466850"/>
                  <a:pt x="1968500" y="1612900"/>
                  <a:pt x="1962150" y="1695450"/>
                </a:cubicBezTo>
                <a:cubicBezTo>
                  <a:pt x="1962150" y="1695450"/>
                  <a:pt x="1962150" y="1701800"/>
                  <a:pt x="1968500" y="1708150"/>
                </a:cubicBezTo>
                <a:cubicBezTo>
                  <a:pt x="2032000" y="1587500"/>
                  <a:pt x="2165350" y="1454150"/>
                  <a:pt x="2165350" y="1333500"/>
                </a:cubicBezTo>
                <a:cubicBezTo>
                  <a:pt x="2165350" y="1054100"/>
                  <a:pt x="1898650" y="927100"/>
                  <a:pt x="1898650" y="704850"/>
                </a:cubicBezTo>
                <a:cubicBezTo>
                  <a:pt x="1898650" y="666750"/>
                  <a:pt x="1917700" y="628650"/>
                  <a:pt x="1955800" y="628650"/>
                </a:cubicBezTo>
                <a:cubicBezTo>
                  <a:pt x="2133600" y="628650"/>
                  <a:pt x="2216150" y="1123950"/>
                  <a:pt x="2216150" y="1174750"/>
                </a:cubicBezTo>
                <a:cubicBezTo>
                  <a:pt x="2216150" y="1187450"/>
                  <a:pt x="2209800" y="1244600"/>
                  <a:pt x="2203450" y="1282700"/>
                </a:cubicBezTo>
                <a:cubicBezTo>
                  <a:pt x="2203450" y="1282700"/>
                  <a:pt x="2203450" y="1289050"/>
                  <a:pt x="2209800" y="1295400"/>
                </a:cubicBezTo>
                <a:cubicBezTo>
                  <a:pt x="2273300" y="1174750"/>
                  <a:pt x="2317750" y="1098550"/>
                  <a:pt x="2317750" y="990600"/>
                </a:cubicBezTo>
                <a:cubicBezTo>
                  <a:pt x="2317750" y="749300"/>
                  <a:pt x="2171700" y="565150"/>
                  <a:pt x="2171700" y="406400"/>
                </a:cubicBezTo>
                <a:cubicBezTo>
                  <a:pt x="2171700" y="368300"/>
                  <a:pt x="2171700" y="304800"/>
                  <a:pt x="2235200" y="304800"/>
                </a:cubicBezTo>
                <a:cubicBezTo>
                  <a:pt x="2336800" y="304800"/>
                  <a:pt x="2381250" y="520700"/>
                  <a:pt x="2381250" y="527050"/>
                </a:cubicBezTo>
                <a:cubicBezTo>
                  <a:pt x="2381250" y="762000"/>
                  <a:pt x="2374900" y="781050"/>
                  <a:pt x="2381250" y="800100"/>
                </a:cubicBezTo>
                <a:cubicBezTo>
                  <a:pt x="2432050" y="673100"/>
                  <a:pt x="2463800" y="546100"/>
                  <a:pt x="2482850" y="419100"/>
                </a:cubicBezTo>
                <a:lnTo>
                  <a:pt x="2489200" y="120650"/>
                </a:lnTo>
                <a:cubicBezTo>
                  <a:pt x="2495550" y="88900"/>
                  <a:pt x="2514600" y="0"/>
                  <a:pt x="2571750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7E682C4-C4EE-9F0A-677B-33BC98231FFC}"/>
              </a:ext>
            </a:extLst>
          </p:cNvPr>
          <p:cNvSpPr/>
          <p:nvPr/>
        </p:nvSpPr>
        <p:spPr>
          <a:xfrm>
            <a:off x="1943984" y="1494208"/>
            <a:ext cx="774613" cy="565235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72A023-44C0-D9C5-4002-9F2D415DBC2F}"/>
              </a:ext>
            </a:extLst>
          </p:cNvPr>
          <p:cNvSpPr/>
          <p:nvPr/>
        </p:nvSpPr>
        <p:spPr>
          <a:xfrm>
            <a:off x="8737600" y="6391831"/>
            <a:ext cx="3183193" cy="2107643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1F31BCE-4C83-DA42-1C4F-8C2964928317}"/>
              </a:ext>
            </a:extLst>
          </p:cNvPr>
          <p:cNvSpPr/>
          <p:nvPr/>
        </p:nvSpPr>
        <p:spPr>
          <a:xfrm>
            <a:off x="1235375" y="-892944"/>
            <a:ext cx="2116061" cy="140107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06CEED6-9207-E7C7-7D42-48A4F60E9CF4}"/>
              </a:ext>
            </a:extLst>
          </p:cNvPr>
          <p:cNvSpPr/>
          <p:nvPr/>
        </p:nvSpPr>
        <p:spPr>
          <a:xfrm>
            <a:off x="6096000" y="2140782"/>
            <a:ext cx="29270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82DD04A-B167-F77F-2CC4-530E65EA45C2}"/>
              </a:ext>
            </a:extLst>
          </p:cNvPr>
          <p:cNvSpPr txBox="1"/>
          <p:nvPr/>
        </p:nvSpPr>
        <p:spPr>
          <a:xfrm>
            <a:off x="1296906" y="1078192"/>
            <a:ext cx="4652236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287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1C578F5-F55B-F1B7-EEB8-9E37AB39EB37}"/>
              </a:ext>
            </a:extLst>
          </p:cNvPr>
          <p:cNvSpPr txBox="1"/>
          <p:nvPr/>
        </p:nvSpPr>
        <p:spPr>
          <a:xfrm>
            <a:off x="6926727" y="2233701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教学分析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8DC617-AB92-9444-F6F0-16D040EDB916}"/>
              </a:ext>
            </a:extLst>
          </p:cNvPr>
          <p:cNvSpPr txBox="1"/>
          <p:nvPr/>
        </p:nvSpPr>
        <p:spPr>
          <a:xfrm>
            <a:off x="5978579" y="3076143"/>
            <a:ext cx="4562422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B7B7F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08384CE-6397-6AAF-5009-C99A032FE220}"/>
              </a:ext>
            </a:extLst>
          </p:cNvPr>
          <p:cNvSpPr/>
          <p:nvPr/>
        </p:nvSpPr>
        <p:spPr>
          <a:xfrm rot="14834108">
            <a:off x="4387935" y="3886167"/>
            <a:ext cx="583692" cy="632581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15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0F9F9EE-C329-CB63-D9C7-DB72D0E96BC3}"/>
              </a:ext>
            </a:extLst>
          </p:cNvPr>
          <p:cNvSpPr txBox="1"/>
          <p:nvPr/>
        </p:nvSpPr>
        <p:spPr>
          <a:xfrm>
            <a:off x="273049" y="192998"/>
            <a:ext cx="1305165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8AD72-78A1-3430-212D-41A014BC7BA2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教学分析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CE075163-1D13-CDA0-E591-466D26FA31C9}"/>
              </a:ext>
            </a:extLst>
          </p:cNvPr>
          <p:cNvSpPr>
            <a:spLocks noEditPoints="1"/>
          </p:cNvSpPr>
          <p:nvPr/>
        </p:nvSpPr>
        <p:spPr bwMode="auto">
          <a:xfrm>
            <a:off x="5392519" y="2793241"/>
            <a:ext cx="1411718" cy="1411718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BD66F012-B901-7C5A-C202-303318AACE6F}"/>
              </a:ext>
            </a:extLst>
          </p:cNvPr>
          <p:cNvSpPr/>
          <p:nvPr/>
        </p:nvSpPr>
        <p:spPr bwMode="auto">
          <a:xfrm>
            <a:off x="4676520" y="2071070"/>
            <a:ext cx="1357930" cy="1357930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5DBC01F3-6A80-B8F0-05C6-4E5D71BD43F7}"/>
              </a:ext>
            </a:extLst>
          </p:cNvPr>
          <p:cNvSpPr/>
          <p:nvPr/>
        </p:nvSpPr>
        <p:spPr bwMode="auto">
          <a:xfrm>
            <a:off x="4676520" y="3563029"/>
            <a:ext cx="1357930" cy="1357930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A5A6F807-8F36-3447-BF33-766627E808A5}"/>
              </a:ext>
            </a:extLst>
          </p:cNvPr>
          <p:cNvSpPr/>
          <p:nvPr/>
        </p:nvSpPr>
        <p:spPr bwMode="auto">
          <a:xfrm>
            <a:off x="6168480" y="2071070"/>
            <a:ext cx="1351757" cy="1357930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F422FDAD-8780-BDF8-AE1E-7EAB9E595373}"/>
              </a:ext>
            </a:extLst>
          </p:cNvPr>
          <p:cNvSpPr/>
          <p:nvPr/>
        </p:nvSpPr>
        <p:spPr bwMode="auto">
          <a:xfrm>
            <a:off x="6168480" y="3563029"/>
            <a:ext cx="1351757" cy="1357930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id="{57D767A8-89A9-8AA5-9B3F-75084BE22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7443" y="3172849"/>
            <a:ext cx="1095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b="1" kern="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b="1" kern="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0" name="TextBox 17">
            <a:extLst>
              <a:ext uri="{FF2B5EF4-FFF2-40B4-BE49-F238E27FC236}">
                <a16:creationId xmlns:a16="http://schemas.microsoft.com/office/drawing/2014/main" id="{C8AE621D-F8A5-52AF-E16F-289CF6C18936}"/>
              </a:ext>
            </a:extLst>
          </p:cNvPr>
          <p:cNvSpPr txBox="1"/>
          <p:nvPr/>
        </p:nvSpPr>
        <p:spPr>
          <a:xfrm>
            <a:off x="5028074" y="2496479"/>
            <a:ext cx="384876" cy="507106"/>
          </a:xfrm>
          <a:prstGeom prst="rect">
            <a:avLst/>
          </a:prstGeom>
          <a:noFill/>
        </p:spPr>
        <p:txBody>
          <a:bodyPr wrap="none" lIns="75483" tIns="37741" rIns="75483" bIns="37741" rtlCol="0" anchor="ctr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7E6D8D19-25CA-E23A-18CC-75CC51422EE7}"/>
              </a:ext>
            </a:extLst>
          </p:cNvPr>
          <p:cNvSpPr txBox="1"/>
          <p:nvPr/>
        </p:nvSpPr>
        <p:spPr>
          <a:xfrm>
            <a:off x="6716993" y="2496480"/>
            <a:ext cx="378464" cy="507106"/>
          </a:xfrm>
          <a:prstGeom prst="rect">
            <a:avLst/>
          </a:prstGeom>
          <a:noFill/>
        </p:spPr>
        <p:txBody>
          <a:bodyPr wrap="none" lIns="75483" tIns="37741" rIns="75483" bIns="37741" rtlCol="0" anchor="ctr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id="{C2413CE0-E296-28FE-0A6B-385EFDA78653}"/>
              </a:ext>
            </a:extLst>
          </p:cNvPr>
          <p:cNvSpPr txBox="1"/>
          <p:nvPr/>
        </p:nvSpPr>
        <p:spPr>
          <a:xfrm>
            <a:off x="5033438" y="4010360"/>
            <a:ext cx="381670" cy="507106"/>
          </a:xfrm>
          <a:prstGeom prst="rect">
            <a:avLst/>
          </a:prstGeom>
          <a:noFill/>
        </p:spPr>
        <p:txBody>
          <a:bodyPr wrap="none" lIns="75483" tIns="37741" rIns="75483" bIns="37741" rtlCol="0" anchor="ctr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0F1373FC-0E72-279A-578D-FB26BDB881AE}"/>
              </a:ext>
            </a:extLst>
          </p:cNvPr>
          <p:cNvSpPr txBox="1"/>
          <p:nvPr/>
        </p:nvSpPr>
        <p:spPr>
          <a:xfrm>
            <a:off x="6686450" y="4010360"/>
            <a:ext cx="405715" cy="507106"/>
          </a:xfrm>
          <a:prstGeom prst="rect">
            <a:avLst/>
          </a:prstGeom>
          <a:noFill/>
        </p:spPr>
        <p:txBody>
          <a:bodyPr wrap="none" lIns="75483" tIns="37741" rIns="75483" bIns="37741" rtlCol="0" anchor="ctr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05F3360-B76E-CADD-AF9F-B2FADA1F23D5}"/>
              </a:ext>
            </a:extLst>
          </p:cNvPr>
          <p:cNvGrpSpPr/>
          <p:nvPr/>
        </p:nvGrpSpPr>
        <p:grpSpPr>
          <a:xfrm>
            <a:off x="7681967" y="2056285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3152096-73CF-68DF-CA6A-B5F0E73CF50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18310D0-10C7-EDEE-3BA2-F1A1E5F16BC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0D8A7A2-8224-FD92-AC23-427C4F3BA125}"/>
              </a:ext>
            </a:extLst>
          </p:cNvPr>
          <p:cNvGrpSpPr/>
          <p:nvPr/>
        </p:nvGrpSpPr>
        <p:grpSpPr>
          <a:xfrm>
            <a:off x="1509758" y="2056285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2FE2297-F79B-BA65-6677-287D7F7A02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1DB5136-F473-4943-126A-13440FDC607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10963FF-6B0C-5EE7-C658-34ED05776D84}"/>
              </a:ext>
            </a:extLst>
          </p:cNvPr>
          <p:cNvGrpSpPr/>
          <p:nvPr/>
        </p:nvGrpSpPr>
        <p:grpSpPr>
          <a:xfrm>
            <a:off x="7681967" y="4338988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E9C4FCE-4C3F-17D2-DD78-A8E13C4CF42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E60AED3-AC8E-9A91-DAD9-845E2A0605D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C329F78-4134-CEF7-71E8-82D09223F260}"/>
              </a:ext>
            </a:extLst>
          </p:cNvPr>
          <p:cNvGrpSpPr/>
          <p:nvPr/>
        </p:nvGrpSpPr>
        <p:grpSpPr>
          <a:xfrm>
            <a:off x="1509758" y="4338988"/>
            <a:ext cx="2984539" cy="816522"/>
            <a:chOff x="283598" y="1906534"/>
            <a:chExt cx="2984539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85C5F22-808E-FD45-C633-A4CAAE8CBCF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3CCA34A-4A97-DC59-39D7-3C942D77B0D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341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0F9F9EE-C329-CB63-D9C7-DB72D0E96BC3}"/>
              </a:ext>
            </a:extLst>
          </p:cNvPr>
          <p:cNvSpPr txBox="1"/>
          <p:nvPr/>
        </p:nvSpPr>
        <p:spPr>
          <a:xfrm>
            <a:off x="273049" y="192998"/>
            <a:ext cx="1305165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8AD72-78A1-3430-212D-41A014BC7BA2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教学分析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5528A222-04EC-A982-CC8E-48B2BFAE0654}"/>
              </a:ext>
            </a:extLst>
          </p:cNvPr>
          <p:cNvCxnSpPr>
            <a:endCxn id="20" idx="6"/>
          </p:cNvCxnSpPr>
          <p:nvPr/>
        </p:nvCxnSpPr>
        <p:spPr>
          <a:xfrm flipH="1" flipV="1">
            <a:off x="1609836" y="4710306"/>
            <a:ext cx="1445164" cy="79953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>
            <a:extLst>
              <a:ext uri="{FF2B5EF4-FFF2-40B4-BE49-F238E27FC236}">
                <a16:creationId xmlns:a16="http://schemas.microsoft.com/office/drawing/2014/main" id="{C9397106-B53A-3F61-D823-470AC8A69025}"/>
              </a:ext>
            </a:extLst>
          </p:cNvPr>
          <p:cNvSpPr/>
          <p:nvPr/>
        </p:nvSpPr>
        <p:spPr>
          <a:xfrm>
            <a:off x="1019175" y="1852363"/>
            <a:ext cx="590661" cy="590661"/>
          </a:xfrm>
          <a:prstGeom prst="ellipse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30E0101-1864-6C56-24E1-C707013933C2}"/>
              </a:ext>
            </a:extLst>
          </p:cNvPr>
          <p:cNvGrpSpPr/>
          <p:nvPr/>
        </p:nvGrpSpPr>
        <p:grpSpPr>
          <a:xfrm>
            <a:off x="1138714" y="1959216"/>
            <a:ext cx="351584" cy="339549"/>
            <a:chOff x="5512720" y="2152017"/>
            <a:chExt cx="583915" cy="496874"/>
          </a:xfrm>
        </p:grpSpPr>
        <p:sp>
          <p:nvSpPr>
            <p:cNvPr id="6" name="Freeform 159">
              <a:extLst>
                <a:ext uri="{FF2B5EF4-FFF2-40B4-BE49-F238E27FC236}">
                  <a16:creationId xmlns:a16="http://schemas.microsoft.com/office/drawing/2014/main" id="{5A7FC35E-1CE6-4AD6-634F-F1BC0FE3D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4376" y="2246314"/>
              <a:ext cx="460603" cy="402577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cs typeface="+mn-ea"/>
                <a:sym typeface="+mn-lt"/>
              </a:endParaRPr>
            </a:p>
          </p:txBody>
        </p:sp>
        <p:sp>
          <p:nvSpPr>
            <p:cNvPr id="8" name="Freeform 160">
              <a:extLst>
                <a:ext uri="{FF2B5EF4-FFF2-40B4-BE49-F238E27FC236}">
                  <a16:creationId xmlns:a16="http://schemas.microsoft.com/office/drawing/2014/main" id="{D9D84149-E9B7-A126-40ED-B38DC5257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720" y="2152017"/>
              <a:ext cx="583915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 dirty="0">
                <a:cs typeface="+mn-ea"/>
                <a:sym typeface="+mn-lt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45EB1064-287D-63B0-C3BC-BCE9D84B80A7}"/>
              </a:ext>
            </a:extLst>
          </p:cNvPr>
          <p:cNvSpPr/>
          <p:nvPr/>
        </p:nvSpPr>
        <p:spPr>
          <a:xfrm>
            <a:off x="1019175" y="3560771"/>
            <a:ext cx="590661" cy="590661"/>
          </a:xfrm>
          <a:prstGeom prst="ellipse">
            <a:avLst/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1" name="Freeform 277" descr="D:\51PPT模板网\51pptmoban.com\图片001.jpg">
            <a:extLst>
              <a:ext uri="{FF2B5EF4-FFF2-40B4-BE49-F238E27FC236}">
                <a16:creationId xmlns:a16="http://schemas.microsoft.com/office/drawing/2014/main" id="{1701D22D-684D-35E8-09C9-AF10CE59861C}"/>
              </a:ext>
            </a:extLst>
          </p:cNvPr>
          <p:cNvSpPr>
            <a:spLocks noEditPoints="1"/>
          </p:cNvSpPr>
          <p:nvPr/>
        </p:nvSpPr>
        <p:spPr bwMode="auto">
          <a:xfrm>
            <a:off x="1167968" y="3655939"/>
            <a:ext cx="299996" cy="356136"/>
          </a:xfrm>
          <a:custGeom>
            <a:avLst/>
            <a:gdLst>
              <a:gd name="T0" fmla="*/ 62 w 72"/>
              <a:gd name="T1" fmla="*/ 33 h 86"/>
              <a:gd name="T2" fmla="*/ 57 w 72"/>
              <a:gd name="T3" fmla="*/ 33 h 86"/>
              <a:gd name="T4" fmla="*/ 57 w 72"/>
              <a:gd name="T5" fmla="*/ 19 h 86"/>
              <a:gd name="T6" fmla="*/ 38 w 72"/>
              <a:gd name="T7" fmla="*/ 0 h 86"/>
              <a:gd name="T8" fmla="*/ 34 w 72"/>
              <a:gd name="T9" fmla="*/ 0 h 86"/>
              <a:gd name="T10" fmla="*/ 15 w 72"/>
              <a:gd name="T11" fmla="*/ 19 h 86"/>
              <a:gd name="T12" fmla="*/ 15 w 72"/>
              <a:gd name="T13" fmla="*/ 33 h 86"/>
              <a:gd name="T14" fmla="*/ 10 w 72"/>
              <a:gd name="T15" fmla="*/ 33 h 86"/>
              <a:gd name="T16" fmla="*/ 0 w 72"/>
              <a:gd name="T17" fmla="*/ 43 h 86"/>
              <a:gd name="T18" fmla="*/ 0 w 72"/>
              <a:gd name="T19" fmla="*/ 76 h 86"/>
              <a:gd name="T20" fmla="*/ 10 w 72"/>
              <a:gd name="T21" fmla="*/ 86 h 86"/>
              <a:gd name="T22" fmla="*/ 62 w 72"/>
              <a:gd name="T23" fmla="*/ 86 h 86"/>
              <a:gd name="T24" fmla="*/ 72 w 72"/>
              <a:gd name="T25" fmla="*/ 76 h 86"/>
              <a:gd name="T26" fmla="*/ 72 w 72"/>
              <a:gd name="T27" fmla="*/ 43 h 86"/>
              <a:gd name="T28" fmla="*/ 62 w 72"/>
              <a:gd name="T29" fmla="*/ 33 h 86"/>
              <a:gd name="T30" fmla="*/ 42 w 72"/>
              <a:gd name="T31" fmla="*/ 78 h 86"/>
              <a:gd name="T32" fmla="*/ 31 w 72"/>
              <a:gd name="T33" fmla="*/ 78 h 86"/>
              <a:gd name="T34" fmla="*/ 32 w 72"/>
              <a:gd name="T35" fmla="*/ 64 h 86"/>
              <a:gd name="T36" fmla="*/ 29 w 72"/>
              <a:gd name="T37" fmla="*/ 58 h 86"/>
              <a:gd name="T38" fmla="*/ 36 w 72"/>
              <a:gd name="T39" fmla="*/ 51 h 86"/>
              <a:gd name="T40" fmla="*/ 43 w 72"/>
              <a:gd name="T41" fmla="*/ 58 h 86"/>
              <a:gd name="T42" fmla="*/ 40 w 72"/>
              <a:gd name="T43" fmla="*/ 64 h 86"/>
              <a:gd name="T44" fmla="*/ 42 w 72"/>
              <a:gd name="T45" fmla="*/ 78 h 86"/>
              <a:gd name="T46" fmla="*/ 50 w 72"/>
              <a:gd name="T47" fmla="*/ 33 h 86"/>
              <a:gd name="T48" fmla="*/ 22 w 72"/>
              <a:gd name="T49" fmla="*/ 33 h 86"/>
              <a:gd name="T50" fmla="*/ 22 w 72"/>
              <a:gd name="T51" fmla="*/ 19 h 86"/>
              <a:gd name="T52" fmla="*/ 34 w 72"/>
              <a:gd name="T53" fmla="*/ 7 h 86"/>
              <a:gd name="T54" fmla="*/ 38 w 72"/>
              <a:gd name="T55" fmla="*/ 7 h 86"/>
              <a:gd name="T56" fmla="*/ 50 w 72"/>
              <a:gd name="T57" fmla="*/ 19 h 86"/>
              <a:gd name="T58" fmla="*/ 50 w 72"/>
              <a:gd name="T59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2" h="86">
                <a:moveTo>
                  <a:pt x="62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9"/>
                  <a:pt x="4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5" y="9"/>
                  <a:pt x="15" y="19"/>
                </a:cubicBezTo>
                <a:cubicBezTo>
                  <a:pt x="15" y="33"/>
                  <a:pt x="15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5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5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8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8" y="33"/>
                  <a:pt x="62" y="33"/>
                </a:cubicBezTo>
                <a:close/>
                <a:moveTo>
                  <a:pt x="42" y="78"/>
                </a:moveTo>
                <a:cubicBezTo>
                  <a:pt x="31" y="78"/>
                  <a:pt x="31" y="78"/>
                  <a:pt x="31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2" y="63"/>
                  <a:pt x="40" y="64"/>
                </a:cubicBezTo>
                <a:lnTo>
                  <a:pt x="42" y="78"/>
                </a:lnTo>
                <a:close/>
                <a:moveTo>
                  <a:pt x="50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8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50" y="13"/>
                  <a:pt x="50" y="19"/>
                </a:cubicBezTo>
                <a:lnTo>
                  <a:pt x="50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04" tIns="60952" rIns="121904" bIns="60952" numCol="1" anchor="t" anchorCtr="0" compatLnSpc="1">
            <a:prstTxWarp prst="textNoShape">
              <a:avLst/>
            </a:prstTxWarp>
          </a:bodyPr>
          <a:lstStyle/>
          <a:p>
            <a:endParaRPr lang="zh-CN" altLang="en-US" sz="2489" dirty="0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41BD2B5-CBC9-5A20-CD43-3AEC123A3CA3}"/>
              </a:ext>
            </a:extLst>
          </p:cNvPr>
          <p:cNvSpPr/>
          <p:nvPr/>
        </p:nvSpPr>
        <p:spPr>
          <a:xfrm>
            <a:off x="1019175" y="2706567"/>
            <a:ext cx="590661" cy="590661"/>
          </a:xfrm>
          <a:prstGeom prst="ellipse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14" name="Group 92">
            <a:extLst>
              <a:ext uri="{FF2B5EF4-FFF2-40B4-BE49-F238E27FC236}">
                <a16:creationId xmlns:a16="http://schemas.microsoft.com/office/drawing/2014/main" id="{AFCB0B28-1013-A73C-BBC3-B49B053ABFD0}"/>
              </a:ext>
            </a:extLst>
          </p:cNvPr>
          <p:cNvGrpSpPr/>
          <p:nvPr/>
        </p:nvGrpSpPr>
        <p:grpSpPr>
          <a:xfrm>
            <a:off x="1139054" y="2886429"/>
            <a:ext cx="370748" cy="230938"/>
            <a:chOff x="5172076" y="1938338"/>
            <a:chExt cx="471488" cy="293688"/>
          </a:xfrm>
          <a:solidFill>
            <a:schemeClr val="bg1"/>
          </a:solidFill>
        </p:grpSpPr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B73CA395-7E17-5607-A6B2-37908910B5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2076" y="1938338"/>
              <a:ext cx="471488" cy="293688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endParaRPr lang="en-US" sz="2533">
                <a:cs typeface="+mn-ea"/>
                <a:sym typeface="+mn-lt"/>
              </a:endParaRPr>
            </a:p>
          </p:txBody>
        </p:sp>
        <p:sp>
          <p:nvSpPr>
            <p:cNvPr id="16" name="Rectangle 9">
              <a:extLst>
                <a:ext uri="{FF2B5EF4-FFF2-40B4-BE49-F238E27FC236}">
                  <a16:creationId xmlns:a16="http://schemas.microsoft.com/office/drawing/2014/main" id="{B662B67B-9B74-1D0A-671C-B5C30CDC7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5576" y="2001838"/>
              <a:ext cx="90488" cy="166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endParaRPr lang="en-US" sz="2533">
                <a:cs typeface="+mn-ea"/>
                <a:sym typeface="+mn-lt"/>
              </a:endParaRPr>
            </a:p>
          </p:txBody>
        </p:sp>
        <p:sp>
          <p:nvSpPr>
            <p:cNvPr id="17" name="Rectangle 10">
              <a:extLst>
                <a:ext uri="{FF2B5EF4-FFF2-40B4-BE49-F238E27FC236}">
                  <a16:creationId xmlns:a16="http://schemas.microsoft.com/office/drawing/2014/main" id="{2F63C6E4-3E21-816E-2962-BED4F36FD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1938" y="2001838"/>
              <a:ext cx="85725" cy="166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04" tIns="60952" rIns="121904" bIns="60952" numCol="1" anchor="t" anchorCtr="0" compatLnSpc="1">
              <a:prstTxWarp prst="textNoShape">
                <a:avLst/>
              </a:prstTxWarp>
            </a:bodyPr>
            <a:lstStyle/>
            <a:p>
              <a:endParaRPr lang="en-US" sz="2533">
                <a:cs typeface="+mn-ea"/>
                <a:sym typeface="+mn-lt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86AE3FD2-CAB8-0E07-3904-23A45D8CE972}"/>
              </a:ext>
            </a:extLst>
          </p:cNvPr>
          <p:cNvSpPr/>
          <p:nvPr/>
        </p:nvSpPr>
        <p:spPr>
          <a:xfrm>
            <a:off x="1019175" y="4414975"/>
            <a:ext cx="590661" cy="590661"/>
          </a:xfrm>
          <a:prstGeom prst="ellipse">
            <a:avLst/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21" name="Group 9">
            <a:extLst>
              <a:ext uri="{FF2B5EF4-FFF2-40B4-BE49-F238E27FC236}">
                <a16:creationId xmlns:a16="http://schemas.microsoft.com/office/drawing/2014/main" id="{3968CF0D-FFEA-64D3-F502-D1F767AE8A63}"/>
              </a:ext>
            </a:extLst>
          </p:cNvPr>
          <p:cNvGrpSpPr/>
          <p:nvPr/>
        </p:nvGrpSpPr>
        <p:grpSpPr>
          <a:xfrm>
            <a:off x="1116818" y="4569944"/>
            <a:ext cx="403185" cy="298971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C21AF80D-3FA7-3A65-A15C-52ACA3F19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3CF45EE4-EC11-1C30-8C68-26EE349B3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9" name="任意多边形: 形状 38" descr="D:\51PPT模板网\51pptmoban.com\图片001.jpg">
            <a:extLst>
              <a:ext uri="{FF2B5EF4-FFF2-40B4-BE49-F238E27FC236}">
                <a16:creationId xmlns:a16="http://schemas.microsoft.com/office/drawing/2014/main" id="{CDA9E490-AD06-2C34-913D-60E92FE23D7F}"/>
              </a:ext>
            </a:extLst>
          </p:cNvPr>
          <p:cNvSpPr/>
          <p:nvPr/>
        </p:nvSpPr>
        <p:spPr>
          <a:xfrm rot="2323962">
            <a:off x="6281104" y="1045329"/>
            <a:ext cx="6832191" cy="5164241"/>
          </a:xfrm>
          <a:custGeom>
            <a:avLst/>
            <a:gdLst>
              <a:gd name="connsiteX0" fmla="*/ 553455 w 6832191"/>
              <a:gd name="connsiteY0" fmla="*/ 1349134 h 5164241"/>
              <a:gd name="connsiteX1" fmla="*/ 1480663 w 6832191"/>
              <a:gd name="connsiteY1" fmla="*/ 987743 h 5164241"/>
              <a:gd name="connsiteX2" fmla="*/ 1715529 w 6832191"/>
              <a:gd name="connsiteY2" fmla="*/ 967318 h 5164241"/>
              <a:gd name="connsiteX3" fmla="*/ 1899335 w 6832191"/>
              <a:gd name="connsiteY3" fmla="*/ 967319 h 5164241"/>
              <a:gd name="connsiteX4" fmla="*/ 3022597 w 6832191"/>
              <a:gd name="connsiteY4" fmla="*/ 844782 h 5164241"/>
              <a:gd name="connsiteX5" fmla="*/ 3553593 w 6832191"/>
              <a:gd name="connsiteY5" fmla="*/ 691613 h 5164241"/>
              <a:gd name="connsiteX6" fmla="*/ 4256910 w 6832191"/>
              <a:gd name="connsiteY6" fmla="*/ 244858 h 5164241"/>
              <a:gd name="connsiteX7" fmla="*/ 4543169 w 6832191"/>
              <a:gd name="connsiteY7" fmla="*/ 0 h 5164241"/>
              <a:gd name="connsiteX8" fmla="*/ 6832191 w 6832191"/>
              <a:gd name="connsiteY8" fmla="*/ 2853827 h 5164241"/>
              <a:gd name="connsiteX9" fmla="*/ 6724899 w 6832191"/>
              <a:gd name="connsiteY9" fmla="*/ 2881493 h 5164241"/>
              <a:gd name="connsiteX10" fmla="*/ 6606828 w 6832191"/>
              <a:gd name="connsiteY10" fmla="*/ 2917712 h 5164241"/>
              <a:gd name="connsiteX11" fmla="*/ 5279333 w 6832191"/>
              <a:gd name="connsiteY11" fmla="*/ 4234994 h 5164241"/>
              <a:gd name="connsiteX12" fmla="*/ 3982477 w 6832191"/>
              <a:gd name="connsiteY12" fmla="*/ 5164241 h 5164241"/>
              <a:gd name="connsiteX13" fmla="*/ 3645496 w 6832191"/>
              <a:gd name="connsiteY13" fmla="*/ 5102970 h 5164241"/>
              <a:gd name="connsiteX14" fmla="*/ 2338427 w 6832191"/>
              <a:gd name="connsiteY14" fmla="*/ 4040979 h 5164241"/>
              <a:gd name="connsiteX15" fmla="*/ 153174 w 6832191"/>
              <a:gd name="connsiteY15" fmla="*/ 3081099 h 5164241"/>
              <a:gd name="connsiteX16" fmla="*/ 0 w 6832191"/>
              <a:gd name="connsiteY16" fmla="*/ 2621581 h 5164241"/>
              <a:gd name="connsiteX17" fmla="*/ 1 w 6832191"/>
              <a:gd name="connsiteY17" fmla="*/ 2386716 h 5164241"/>
              <a:gd name="connsiteX18" fmla="*/ 81691 w 6832191"/>
              <a:gd name="connsiteY18" fmla="*/ 2049740 h 5164241"/>
              <a:gd name="connsiteX19" fmla="*/ 153174 w 6832191"/>
              <a:gd name="connsiteY19" fmla="*/ 1876141 h 5164241"/>
              <a:gd name="connsiteX20" fmla="*/ 553455 w 6832191"/>
              <a:gd name="connsiteY20" fmla="*/ 1349134 h 5164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832191" h="5164241">
                <a:moveTo>
                  <a:pt x="553455" y="1349134"/>
                </a:moveTo>
                <a:cubicBezTo>
                  <a:pt x="839256" y="1120973"/>
                  <a:pt x="1199848" y="1000509"/>
                  <a:pt x="1480663" y="987743"/>
                </a:cubicBezTo>
                <a:cubicBezTo>
                  <a:pt x="1552147" y="987744"/>
                  <a:pt x="1684896" y="967318"/>
                  <a:pt x="1715529" y="967318"/>
                </a:cubicBezTo>
                <a:lnTo>
                  <a:pt x="1899335" y="967319"/>
                </a:lnTo>
                <a:cubicBezTo>
                  <a:pt x="2256736" y="926473"/>
                  <a:pt x="2665196" y="926473"/>
                  <a:pt x="3022597" y="844782"/>
                </a:cubicBezTo>
                <a:cubicBezTo>
                  <a:pt x="3175772" y="814149"/>
                  <a:pt x="3390211" y="752879"/>
                  <a:pt x="3553593" y="691613"/>
                </a:cubicBezTo>
                <a:cubicBezTo>
                  <a:pt x="3783351" y="609920"/>
                  <a:pt x="4018217" y="441429"/>
                  <a:pt x="4256910" y="244858"/>
                </a:cubicBezTo>
                <a:lnTo>
                  <a:pt x="4543169" y="0"/>
                </a:lnTo>
                <a:lnTo>
                  <a:pt x="6832191" y="2853827"/>
                </a:lnTo>
                <a:lnTo>
                  <a:pt x="6724899" y="2881493"/>
                </a:lnTo>
                <a:cubicBezTo>
                  <a:pt x="6684692" y="2892821"/>
                  <a:pt x="6645121" y="2904947"/>
                  <a:pt x="6606828" y="2917712"/>
                </a:cubicBezTo>
                <a:cubicBezTo>
                  <a:pt x="6116678" y="3070886"/>
                  <a:pt x="5534624" y="3795901"/>
                  <a:pt x="5279333" y="4234994"/>
                </a:cubicBezTo>
                <a:cubicBezTo>
                  <a:pt x="4942357" y="4817047"/>
                  <a:pt x="4441995" y="5164241"/>
                  <a:pt x="3982477" y="5164241"/>
                </a:cubicBezTo>
                <a:cubicBezTo>
                  <a:pt x="3880361" y="5164241"/>
                  <a:pt x="3727192" y="5113183"/>
                  <a:pt x="3645496" y="5102970"/>
                </a:cubicBezTo>
                <a:cubicBezTo>
                  <a:pt x="3104288" y="5021279"/>
                  <a:pt x="2869428" y="4265631"/>
                  <a:pt x="2338427" y="4040979"/>
                </a:cubicBezTo>
                <a:cubicBezTo>
                  <a:pt x="1603205" y="3734630"/>
                  <a:pt x="510576" y="3795901"/>
                  <a:pt x="153174" y="3081099"/>
                </a:cubicBezTo>
                <a:cubicBezTo>
                  <a:pt x="102117" y="2958557"/>
                  <a:pt x="0" y="2754330"/>
                  <a:pt x="0" y="2621581"/>
                </a:cubicBezTo>
                <a:lnTo>
                  <a:pt x="1" y="2386716"/>
                </a:lnTo>
                <a:cubicBezTo>
                  <a:pt x="20426" y="2274392"/>
                  <a:pt x="51058" y="2151851"/>
                  <a:pt x="81691" y="2049740"/>
                </a:cubicBezTo>
                <a:cubicBezTo>
                  <a:pt x="102116" y="1998682"/>
                  <a:pt x="132749" y="1937411"/>
                  <a:pt x="153174" y="1876141"/>
                </a:cubicBezTo>
                <a:cubicBezTo>
                  <a:pt x="237419" y="1661700"/>
                  <a:pt x="381975" y="1486031"/>
                  <a:pt x="553455" y="134913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8132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AC78158-15C4-1C46-8523-CBE31356AA26}"/>
              </a:ext>
            </a:extLst>
          </p:cNvPr>
          <p:cNvGrpSpPr/>
          <p:nvPr/>
        </p:nvGrpSpPr>
        <p:grpSpPr>
          <a:xfrm>
            <a:off x="1729375" y="1820036"/>
            <a:ext cx="5282001" cy="585690"/>
            <a:chOff x="283598" y="1906534"/>
            <a:chExt cx="5282001" cy="58569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DD0098B-26CA-7981-F8B8-E846964E0E11}"/>
                </a:ext>
              </a:extLst>
            </p:cNvPr>
            <p:cNvSpPr txBox="1"/>
            <p:nvPr/>
          </p:nvSpPr>
          <p:spPr>
            <a:xfrm>
              <a:off x="283598" y="2190603"/>
              <a:ext cx="528200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58DEE54-B0AC-B7CA-B78B-5BA4FECB901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6AF2406-4167-9114-9DA8-15E17B9D9D90}"/>
              </a:ext>
            </a:extLst>
          </p:cNvPr>
          <p:cNvGrpSpPr/>
          <p:nvPr/>
        </p:nvGrpSpPr>
        <p:grpSpPr>
          <a:xfrm>
            <a:off x="1729375" y="2709052"/>
            <a:ext cx="5282001" cy="585690"/>
            <a:chOff x="283598" y="1906534"/>
            <a:chExt cx="5282001" cy="58569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C4FF10E-FFA5-AF8E-FC26-70518FABF4D1}"/>
                </a:ext>
              </a:extLst>
            </p:cNvPr>
            <p:cNvSpPr txBox="1"/>
            <p:nvPr/>
          </p:nvSpPr>
          <p:spPr>
            <a:xfrm>
              <a:off x="283598" y="2190603"/>
              <a:ext cx="528200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DC08055-ED8C-4BCC-2006-66CFF890B8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92AD750-FE15-5B5E-8BE6-2CD2EFA4ED30}"/>
              </a:ext>
            </a:extLst>
          </p:cNvPr>
          <p:cNvGrpSpPr/>
          <p:nvPr/>
        </p:nvGrpSpPr>
        <p:grpSpPr>
          <a:xfrm>
            <a:off x="1729375" y="3559434"/>
            <a:ext cx="5282001" cy="585690"/>
            <a:chOff x="283598" y="1906534"/>
            <a:chExt cx="5282001" cy="58569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0AAA07C-4B75-D1E4-5C02-FB175BEBB3CE}"/>
                </a:ext>
              </a:extLst>
            </p:cNvPr>
            <p:cNvSpPr txBox="1"/>
            <p:nvPr/>
          </p:nvSpPr>
          <p:spPr>
            <a:xfrm>
              <a:off x="283598" y="2190603"/>
              <a:ext cx="528200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E3E88AC-98A9-4995-4805-6448DDCC802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5735B9A-2657-43B5-8DF2-29E580C0D461}"/>
              </a:ext>
            </a:extLst>
          </p:cNvPr>
          <p:cNvGrpSpPr/>
          <p:nvPr/>
        </p:nvGrpSpPr>
        <p:grpSpPr>
          <a:xfrm>
            <a:off x="1729375" y="4423050"/>
            <a:ext cx="5282001" cy="585690"/>
            <a:chOff x="283598" y="1906534"/>
            <a:chExt cx="5282001" cy="58569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103EE63-83A0-CDCF-CACF-76F26754B0BA}"/>
                </a:ext>
              </a:extLst>
            </p:cNvPr>
            <p:cNvSpPr txBox="1"/>
            <p:nvPr/>
          </p:nvSpPr>
          <p:spPr>
            <a:xfrm>
              <a:off x="283598" y="2190603"/>
              <a:ext cx="5282001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82B5687-5D05-BD46-061D-06C4D8D87FC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581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0F9F9EE-C329-CB63-D9C7-DB72D0E96BC3}"/>
              </a:ext>
            </a:extLst>
          </p:cNvPr>
          <p:cNvSpPr txBox="1"/>
          <p:nvPr/>
        </p:nvSpPr>
        <p:spPr>
          <a:xfrm>
            <a:off x="273049" y="192998"/>
            <a:ext cx="1305165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8AD72-78A1-3430-212D-41A014BC7BA2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教学分析</a:t>
            </a:r>
          </a:p>
        </p:txBody>
      </p:sp>
      <p:sp>
        <p:nvSpPr>
          <p:cNvPr id="3" name="任意多边形 7">
            <a:extLst>
              <a:ext uri="{FF2B5EF4-FFF2-40B4-BE49-F238E27FC236}">
                <a16:creationId xmlns:a16="http://schemas.microsoft.com/office/drawing/2014/main" id="{77A0EADF-92DE-4801-E790-F5B82A3D6D62}"/>
              </a:ext>
            </a:extLst>
          </p:cNvPr>
          <p:cNvSpPr/>
          <p:nvPr/>
        </p:nvSpPr>
        <p:spPr bwMode="auto">
          <a:xfrm>
            <a:off x="1400446" y="1867533"/>
            <a:ext cx="1650785" cy="1822213"/>
          </a:xfrm>
          <a:custGeom>
            <a:avLst/>
            <a:gdLst>
              <a:gd name="connsiteX0" fmla="*/ 757238 w 1371601"/>
              <a:gd name="connsiteY0" fmla="*/ 0 h 1514476"/>
              <a:gd name="connsiteX1" fmla="*/ 1292686 w 1371601"/>
              <a:gd name="connsiteY1" fmla="*/ 221790 h 1514476"/>
              <a:gd name="connsiteX2" fmla="*/ 1371601 w 1371601"/>
              <a:gd name="connsiteY2" fmla="*/ 317435 h 1514476"/>
              <a:gd name="connsiteX3" fmla="*/ 1358050 w 1371601"/>
              <a:gd name="connsiteY3" fmla="*/ 333859 h 1514476"/>
              <a:gd name="connsiteX4" fmla="*/ 1228725 w 1371601"/>
              <a:gd name="connsiteY4" fmla="*/ 757238 h 1514476"/>
              <a:gd name="connsiteX5" fmla="*/ 1358050 w 1371601"/>
              <a:gd name="connsiteY5" fmla="*/ 1180617 h 1514476"/>
              <a:gd name="connsiteX6" fmla="*/ 1371601 w 1371601"/>
              <a:gd name="connsiteY6" fmla="*/ 1197041 h 1514476"/>
              <a:gd name="connsiteX7" fmla="*/ 1292686 w 1371601"/>
              <a:gd name="connsiteY7" fmla="*/ 1292686 h 1514476"/>
              <a:gd name="connsiteX8" fmla="*/ 757238 w 1371601"/>
              <a:gd name="connsiteY8" fmla="*/ 1514476 h 1514476"/>
              <a:gd name="connsiteX9" fmla="*/ 0 w 1371601"/>
              <a:gd name="connsiteY9" fmla="*/ 757238 h 1514476"/>
              <a:gd name="connsiteX10" fmla="*/ 757238 w 1371601"/>
              <a:gd name="connsiteY10" fmla="*/ 0 h 151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1601" h="1514476">
                <a:moveTo>
                  <a:pt x="757238" y="0"/>
                </a:moveTo>
                <a:cubicBezTo>
                  <a:pt x="966344" y="0"/>
                  <a:pt x="1155653" y="84757"/>
                  <a:pt x="1292686" y="221790"/>
                </a:cubicBezTo>
                <a:lnTo>
                  <a:pt x="1371601" y="317435"/>
                </a:lnTo>
                <a:lnTo>
                  <a:pt x="1358050" y="333859"/>
                </a:lnTo>
                <a:cubicBezTo>
                  <a:pt x="1276401" y="454715"/>
                  <a:pt x="1228725" y="600409"/>
                  <a:pt x="1228725" y="757238"/>
                </a:cubicBezTo>
                <a:cubicBezTo>
                  <a:pt x="1228725" y="914067"/>
                  <a:pt x="1276401" y="1059761"/>
                  <a:pt x="1358050" y="1180617"/>
                </a:cubicBezTo>
                <a:lnTo>
                  <a:pt x="1371601" y="1197041"/>
                </a:lnTo>
                <a:lnTo>
                  <a:pt x="1292686" y="1292686"/>
                </a:lnTo>
                <a:cubicBezTo>
                  <a:pt x="1155653" y="1429719"/>
                  <a:pt x="966344" y="1514476"/>
                  <a:pt x="757238" y="1514476"/>
                </a:cubicBezTo>
                <a:cubicBezTo>
                  <a:pt x="339027" y="1514476"/>
                  <a:pt x="0" y="1175449"/>
                  <a:pt x="0" y="757238"/>
                </a:cubicBezTo>
                <a:cubicBezTo>
                  <a:pt x="0" y="339027"/>
                  <a:pt x="339027" y="0"/>
                  <a:pt x="757238" y="0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AutoShape 117" descr="D:\51PPT模板网\51pptmoban.com\图片001.jpg">
            <a:extLst>
              <a:ext uri="{FF2B5EF4-FFF2-40B4-BE49-F238E27FC236}">
                <a16:creationId xmlns:a16="http://schemas.microsoft.com/office/drawing/2014/main" id="{33D4CF99-DB9B-1173-989A-B0A9232D0C8F}"/>
              </a:ext>
            </a:extLst>
          </p:cNvPr>
          <p:cNvSpPr>
            <a:spLocks/>
          </p:cNvSpPr>
          <p:nvPr/>
        </p:nvSpPr>
        <p:spPr bwMode="auto">
          <a:xfrm>
            <a:off x="1976634" y="2431022"/>
            <a:ext cx="498410" cy="374601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93" tIns="50793" rIns="50793" bIns="50793" anchor="ctr"/>
          <a:lstStyle/>
          <a:p>
            <a:pPr defTabSz="609524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TextBox 56">
            <a:extLst>
              <a:ext uri="{FF2B5EF4-FFF2-40B4-BE49-F238E27FC236}">
                <a16:creationId xmlns:a16="http://schemas.microsoft.com/office/drawing/2014/main" id="{C5EAADF8-6596-1CAA-9131-594F41E56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3040" y="2885522"/>
            <a:ext cx="1005598" cy="33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任意多边形 11">
            <a:extLst>
              <a:ext uri="{FF2B5EF4-FFF2-40B4-BE49-F238E27FC236}">
                <a16:creationId xmlns:a16="http://schemas.microsoft.com/office/drawing/2014/main" id="{9E659F9F-7E63-DE3F-2063-52FDC56D6A26}"/>
              </a:ext>
            </a:extLst>
          </p:cNvPr>
          <p:cNvSpPr/>
          <p:nvPr/>
        </p:nvSpPr>
        <p:spPr bwMode="auto">
          <a:xfrm>
            <a:off x="2884566" y="1864358"/>
            <a:ext cx="1822213" cy="1669833"/>
          </a:xfrm>
          <a:custGeom>
            <a:avLst/>
            <a:gdLst>
              <a:gd name="connsiteX0" fmla="*/ 757238 w 1514476"/>
              <a:gd name="connsiteY0" fmla="*/ 0 h 1387702"/>
              <a:gd name="connsiteX1" fmla="*/ 1514476 w 1514476"/>
              <a:gd name="connsiteY1" fmla="*/ 757238 h 1387702"/>
              <a:gd name="connsiteX2" fmla="*/ 1180617 w 1514476"/>
              <a:gd name="connsiteY2" fmla="*/ 1385152 h 1387702"/>
              <a:gd name="connsiteX3" fmla="*/ 1175919 w 1514476"/>
              <a:gd name="connsiteY3" fmla="*/ 1387702 h 1387702"/>
              <a:gd name="connsiteX4" fmla="*/ 1051989 w 1514476"/>
              <a:gd name="connsiteY4" fmla="*/ 1320436 h 1387702"/>
              <a:gd name="connsiteX5" fmla="*/ 757238 w 1514476"/>
              <a:gd name="connsiteY5" fmla="*/ 1260928 h 1387702"/>
              <a:gd name="connsiteX6" fmla="*/ 462487 w 1514476"/>
              <a:gd name="connsiteY6" fmla="*/ 1320436 h 1387702"/>
              <a:gd name="connsiteX7" fmla="*/ 338558 w 1514476"/>
              <a:gd name="connsiteY7" fmla="*/ 1387702 h 1387702"/>
              <a:gd name="connsiteX8" fmla="*/ 333859 w 1514476"/>
              <a:gd name="connsiteY8" fmla="*/ 1385152 h 1387702"/>
              <a:gd name="connsiteX9" fmla="*/ 0 w 1514476"/>
              <a:gd name="connsiteY9" fmla="*/ 757238 h 1387702"/>
              <a:gd name="connsiteX10" fmla="*/ 757238 w 1514476"/>
              <a:gd name="connsiteY10" fmla="*/ 0 h 138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14476" h="1387702">
                <a:moveTo>
                  <a:pt x="757238" y="0"/>
                </a:moveTo>
                <a:cubicBezTo>
                  <a:pt x="1175449" y="0"/>
                  <a:pt x="1514476" y="339027"/>
                  <a:pt x="1514476" y="757238"/>
                </a:cubicBezTo>
                <a:cubicBezTo>
                  <a:pt x="1514476" y="1018620"/>
                  <a:pt x="1382044" y="1249071"/>
                  <a:pt x="1180617" y="1385152"/>
                </a:cubicBezTo>
                <a:lnTo>
                  <a:pt x="1175919" y="1387702"/>
                </a:lnTo>
                <a:lnTo>
                  <a:pt x="1051989" y="1320436"/>
                </a:lnTo>
                <a:cubicBezTo>
                  <a:pt x="961395" y="1282117"/>
                  <a:pt x="861791" y="1260928"/>
                  <a:pt x="757238" y="1260928"/>
                </a:cubicBezTo>
                <a:cubicBezTo>
                  <a:pt x="652686" y="1260928"/>
                  <a:pt x="553082" y="1282117"/>
                  <a:pt x="462487" y="1320436"/>
                </a:cubicBezTo>
                <a:lnTo>
                  <a:pt x="338558" y="1387702"/>
                </a:lnTo>
                <a:lnTo>
                  <a:pt x="333859" y="1385152"/>
                </a:lnTo>
                <a:cubicBezTo>
                  <a:pt x="132433" y="1249071"/>
                  <a:pt x="0" y="1018620"/>
                  <a:pt x="0" y="757238"/>
                </a:cubicBezTo>
                <a:cubicBezTo>
                  <a:pt x="0" y="339027"/>
                  <a:pt x="339027" y="0"/>
                  <a:pt x="757238" y="0"/>
                </a:cubicBez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12DD591-0700-5494-1131-4F27B6F388ED}"/>
              </a:ext>
            </a:extLst>
          </p:cNvPr>
          <p:cNvGrpSpPr/>
          <p:nvPr/>
        </p:nvGrpSpPr>
        <p:grpSpPr bwMode="auto">
          <a:xfrm>
            <a:off x="3545826" y="2304223"/>
            <a:ext cx="499694" cy="468264"/>
            <a:chOff x="5360298" y="3720573"/>
            <a:chExt cx="488901" cy="458033"/>
          </a:xfrm>
          <a:solidFill>
            <a:schemeClr val="bg1"/>
          </a:solidFill>
        </p:grpSpPr>
        <p:sp>
          <p:nvSpPr>
            <p:cNvPr id="12" name="AutoShape 110">
              <a:extLst>
                <a:ext uri="{FF2B5EF4-FFF2-40B4-BE49-F238E27FC236}">
                  <a16:creationId xmlns:a16="http://schemas.microsoft.com/office/drawing/2014/main" id="{99D985CF-EA92-5734-53FF-CF384516E1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040" y="3781477"/>
              <a:ext cx="365425" cy="244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AutoShape 111">
              <a:extLst>
                <a:ext uri="{FF2B5EF4-FFF2-40B4-BE49-F238E27FC236}">
                  <a16:creationId xmlns:a16="http://schemas.microsoft.com/office/drawing/2014/main" id="{B31AF8B7-EBCA-C2EE-EE15-3AB8965E4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0298" y="3720573"/>
              <a:ext cx="488901" cy="4580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1" name="TextBox 57">
            <a:extLst>
              <a:ext uri="{FF2B5EF4-FFF2-40B4-BE49-F238E27FC236}">
                <a16:creationId xmlns:a16="http://schemas.microsoft.com/office/drawing/2014/main" id="{99E833BA-94A4-C93D-A1DC-54F0F40B5B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3020" y="2884517"/>
            <a:ext cx="1005306" cy="33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任意多边形 17">
            <a:extLst>
              <a:ext uri="{FF2B5EF4-FFF2-40B4-BE49-F238E27FC236}">
                <a16:creationId xmlns:a16="http://schemas.microsoft.com/office/drawing/2014/main" id="{2B3E7EB3-6327-04F2-E4A8-A456A13236FD}"/>
              </a:ext>
            </a:extLst>
          </p:cNvPr>
          <p:cNvSpPr/>
          <p:nvPr/>
        </p:nvSpPr>
        <p:spPr bwMode="auto">
          <a:xfrm>
            <a:off x="1394097" y="3534190"/>
            <a:ext cx="1822213" cy="1669833"/>
          </a:xfrm>
          <a:custGeom>
            <a:avLst/>
            <a:gdLst>
              <a:gd name="connsiteX0" fmla="*/ 338558 w 1514476"/>
              <a:gd name="connsiteY0" fmla="*/ 0 h 1387702"/>
              <a:gd name="connsiteX1" fmla="*/ 462487 w 1514476"/>
              <a:gd name="connsiteY1" fmla="*/ 67267 h 1387702"/>
              <a:gd name="connsiteX2" fmla="*/ 757238 w 1514476"/>
              <a:gd name="connsiteY2" fmla="*/ 126774 h 1387702"/>
              <a:gd name="connsiteX3" fmla="*/ 1051989 w 1514476"/>
              <a:gd name="connsiteY3" fmla="*/ 67267 h 1387702"/>
              <a:gd name="connsiteX4" fmla="*/ 1175919 w 1514476"/>
              <a:gd name="connsiteY4" fmla="*/ 0 h 1387702"/>
              <a:gd name="connsiteX5" fmla="*/ 1180617 w 1514476"/>
              <a:gd name="connsiteY5" fmla="*/ 2551 h 1387702"/>
              <a:gd name="connsiteX6" fmla="*/ 1514476 w 1514476"/>
              <a:gd name="connsiteY6" fmla="*/ 630464 h 1387702"/>
              <a:gd name="connsiteX7" fmla="*/ 757238 w 1514476"/>
              <a:gd name="connsiteY7" fmla="*/ 1387702 h 1387702"/>
              <a:gd name="connsiteX8" fmla="*/ 0 w 1514476"/>
              <a:gd name="connsiteY8" fmla="*/ 630464 h 1387702"/>
              <a:gd name="connsiteX9" fmla="*/ 333859 w 1514476"/>
              <a:gd name="connsiteY9" fmla="*/ 2551 h 138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4476" h="1387702">
                <a:moveTo>
                  <a:pt x="338558" y="0"/>
                </a:moveTo>
                <a:lnTo>
                  <a:pt x="462487" y="67267"/>
                </a:lnTo>
                <a:cubicBezTo>
                  <a:pt x="553082" y="105585"/>
                  <a:pt x="652685" y="126774"/>
                  <a:pt x="757238" y="126774"/>
                </a:cubicBezTo>
                <a:cubicBezTo>
                  <a:pt x="861791" y="126774"/>
                  <a:pt x="961395" y="105585"/>
                  <a:pt x="1051989" y="67267"/>
                </a:cubicBezTo>
                <a:lnTo>
                  <a:pt x="1175919" y="0"/>
                </a:lnTo>
                <a:lnTo>
                  <a:pt x="1180617" y="2551"/>
                </a:lnTo>
                <a:cubicBezTo>
                  <a:pt x="1382044" y="138632"/>
                  <a:pt x="1514476" y="369082"/>
                  <a:pt x="1514476" y="630464"/>
                </a:cubicBezTo>
                <a:cubicBezTo>
                  <a:pt x="1514476" y="1048675"/>
                  <a:pt x="1175449" y="1387702"/>
                  <a:pt x="757238" y="1387702"/>
                </a:cubicBezTo>
                <a:cubicBezTo>
                  <a:pt x="339027" y="1387702"/>
                  <a:pt x="0" y="1048675"/>
                  <a:pt x="0" y="630464"/>
                </a:cubicBezTo>
                <a:cubicBezTo>
                  <a:pt x="0" y="369082"/>
                  <a:pt x="132433" y="138632"/>
                  <a:pt x="333859" y="2551"/>
                </a:cubicBezTo>
                <a:close/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6" name="AutoShape 4">
            <a:extLst>
              <a:ext uri="{FF2B5EF4-FFF2-40B4-BE49-F238E27FC236}">
                <a16:creationId xmlns:a16="http://schemas.microsoft.com/office/drawing/2014/main" id="{F71DB66B-1F5C-17AF-FB2D-602BF5B06C54}"/>
              </a:ext>
            </a:extLst>
          </p:cNvPr>
          <p:cNvSpPr>
            <a:spLocks/>
          </p:cNvSpPr>
          <p:nvPr/>
        </p:nvSpPr>
        <p:spPr bwMode="auto">
          <a:xfrm>
            <a:off x="2063935" y="3965934"/>
            <a:ext cx="482538" cy="484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93" tIns="50793" rIns="50793" bIns="50793" anchor="ctr"/>
          <a:lstStyle/>
          <a:p>
            <a:pPr defTabSz="609524">
              <a:defRPr/>
            </a:pPr>
            <a:endParaRPr lang="en-US" sz="4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7" name="TextBox 58">
            <a:extLst>
              <a:ext uri="{FF2B5EF4-FFF2-40B4-BE49-F238E27FC236}">
                <a16:creationId xmlns:a16="http://schemas.microsoft.com/office/drawing/2014/main" id="{B00C2811-D1C9-34C1-C03F-04DC773BB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2551" y="4542995"/>
            <a:ext cx="1005306" cy="33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9" name="任意多边形 21">
            <a:extLst>
              <a:ext uri="{FF2B5EF4-FFF2-40B4-BE49-F238E27FC236}">
                <a16:creationId xmlns:a16="http://schemas.microsoft.com/office/drawing/2014/main" id="{19CD3C42-56E7-8347-80D1-2456AABB951E}"/>
              </a:ext>
            </a:extLst>
          </p:cNvPr>
          <p:cNvSpPr/>
          <p:nvPr/>
        </p:nvSpPr>
        <p:spPr bwMode="auto">
          <a:xfrm>
            <a:off x="3051232" y="3378636"/>
            <a:ext cx="1649198" cy="1820625"/>
          </a:xfrm>
          <a:custGeom>
            <a:avLst/>
            <a:gdLst>
              <a:gd name="connsiteX0" fmla="*/ 614362 w 1371600"/>
              <a:gd name="connsiteY0" fmla="*/ 0 h 1514476"/>
              <a:gd name="connsiteX1" fmla="*/ 1371600 w 1371600"/>
              <a:gd name="connsiteY1" fmla="*/ 757238 h 1514476"/>
              <a:gd name="connsiteX2" fmla="*/ 614362 w 1371600"/>
              <a:gd name="connsiteY2" fmla="*/ 1514476 h 1514476"/>
              <a:gd name="connsiteX3" fmla="*/ 78914 w 1371600"/>
              <a:gd name="connsiteY3" fmla="*/ 1292686 h 1514476"/>
              <a:gd name="connsiteX4" fmla="*/ 0 w 1371600"/>
              <a:gd name="connsiteY4" fmla="*/ 1197041 h 1514476"/>
              <a:gd name="connsiteX5" fmla="*/ 13551 w 1371600"/>
              <a:gd name="connsiteY5" fmla="*/ 1180617 h 1514476"/>
              <a:gd name="connsiteX6" fmla="*/ 142875 w 1371600"/>
              <a:gd name="connsiteY6" fmla="*/ 757238 h 1514476"/>
              <a:gd name="connsiteX7" fmla="*/ 13551 w 1371600"/>
              <a:gd name="connsiteY7" fmla="*/ 333859 h 1514476"/>
              <a:gd name="connsiteX8" fmla="*/ 0 w 1371600"/>
              <a:gd name="connsiteY8" fmla="*/ 317435 h 1514476"/>
              <a:gd name="connsiteX9" fmla="*/ 78914 w 1371600"/>
              <a:gd name="connsiteY9" fmla="*/ 221790 h 1514476"/>
              <a:gd name="connsiteX10" fmla="*/ 614362 w 1371600"/>
              <a:gd name="connsiteY10" fmla="*/ 0 h 151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71600" h="1514476">
                <a:moveTo>
                  <a:pt x="614362" y="0"/>
                </a:moveTo>
                <a:cubicBezTo>
                  <a:pt x="1032573" y="0"/>
                  <a:pt x="1371600" y="339027"/>
                  <a:pt x="1371600" y="757238"/>
                </a:cubicBezTo>
                <a:cubicBezTo>
                  <a:pt x="1371600" y="1175449"/>
                  <a:pt x="1032573" y="1514476"/>
                  <a:pt x="614362" y="1514476"/>
                </a:cubicBezTo>
                <a:cubicBezTo>
                  <a:pt x="405257" y="1514476"/>
                  <a:pt x="215947" y="1429720"/>
                  <a:pt x="78914" y="1292686"/>
                </a:cubicBezTo>
                <a:lnTo>
                  <a:pt x="0" y="1197041"/>
                </a:lnTo>
                <a:lnTo>
                  <a:pt x="13551" y="1180617"/>
                </a:lnTo>
                <a:cubicBezTo>
                  <a:pt x="95200" y="1059761"/>
                  <a:pt x="142875" y="914067"/>
                  <a:pt x="142875" y="757238"/>
                </a:cubicBezTo>
                <a:cubicBezTo>
                  <a:pt x="142875" y="600409"/>
                  <a:pt x="95200" y="454715"/>
                  <a:pt x="13551" y="333859"/>
                </a:cubicBezTo>
                <a:lnTo>
                  <a:pt x="0" y="317435"/>
                </a:lnTo>
                <a:lnTo>
                  <a:pt x="78914" y="221790"/>
                </a:lnTo>
                <a:cubicBezTo>
                  <a:pt x="215947" y="84757"/>
                  <a:pt x="405257" y="0"/>
                  <a:pt x="614362" y="0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20" name="组合 19" descr="D:\51PPT模板网\51pptmoban.com\图片001.jpg">
            <a:extLst>
              <a:ext uri="{FF2B5EF4-FFF2-40B4-BE49-F238E27FC236}">
                <a16:creationId xmlns:a16="http://schemas.microsoft.com/office/drawing/2014/main" id="{C56A3134-E3E0-D922-69C8-3F11FF351222}"/>
              </a:ext>
            </a:extLst>
          </p:cNvPr>
          <p:cNvGrpSpPr/>
          <p:nvPr/>
        </p:nvGrpSpPr>
        <p:grpSpPr bwMode="auto">
          <a:xfrm>
            <a:off x="3626578" y="3879006"/>
            <a:ext cx="498507" cy="498407"/>
            <a:chOff x="4384161" y="2713568"/>
            <a:chExt cx="488067" cy="488067"/>
          </a:xfrm>
          <a:solidFill>
            <a:schemeClr val="bg1"/>
          </a:solidFill>
        </p:grpSpPr>
        <p:sp>
          <p:nvSpPr>
            <p:cNvPr id="22" name="AutoShape 123">
              <a:extLst>
                <a:ext uri="{FF2B5EF4-FFF2-40B4-BE49-F238E27FC236}">
                  <a16:creationId xmlns:a16="http://schemas.microsoft.com/office/drawing/2014/main" id="{867DF107-B0A0-AE1D-6684-C06BA42F5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4161" y="2713568"/>
              <a:ext cx="488067" cy="4880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AutoShape 124">
              <a:extLst>
                <a:ext uri="{FF2B5EF4-FFF2-40B4-BE49-F238E27FC236}">
                  <a16:creationId xmlns:a16="http://schemas.microsoft.com/office/drawing/2014/main" id="{E1E47085-7D80-089D-5FEF-D56B5AF9E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1822" y="2850394"/>
              <a:ext cx="213581" cy="2135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AutoShape 125">
              <a:extLst>
                <a:ext uri="{FF2B5EF4-FFF2-40B4-BE49-F238E27FC236}">
                  <a16:creationId xmlns:a16="http://schemas.microsoft.com/office/drawing/2014/main" id="{E9CDBD21-895B-8C30-6BE4-A22D184DE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6875" y="2896280"/>
              <a:ext cx="122643" cy="12264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793" tIns="50793" rIns="50793" bIns="50793" anchor="ctr"/>
            <a:lstStyle/>
            <a:p>
              <a:pPr defTabSz="609524"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1" name="TextBox 59">
            <a:extLst>
              <a:ext uri="{FF2B5EF4-FFF2-40B4-BE49-F238E27FC236}">
                <a16:creationId xmlns:a16="http://schemas.microsoft.com/office/drawing/2014/main" id="{34BCFCFD-EBF1-3EE0-0FB2-62525E359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3515" y="4542796"/>
            <a:ext cx="9925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73C5DAA3-ABF0-ED3B-1402-91BF8280B412}"/>
              </a:ext>
            </a:extLst>
          </p:cNvPr>
          <p:cNvSpPr/>
          <p:nvPr/>
        </p:nvSpPr>
        <p:spPr>
          <a:xfrm>
            <a:off x="5855723" y="2385929"/>
            <a:ext cx="2197100" cy="405767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BB9C3F5-969C-060B-D253-65D0D6C8FC7C}"/>
              </a:ext>
            </a:extLst>
          </p:cNvPr>
          <p:cNvGrpSpPr/>
          <p:nvPr/>
        </p:nvGrpSpPr>
        <p:grpSpPr>
          <a:xfrm>
            <a:off x="5761732" y="2414358"/>
            <a:ext cx="2672090" cy="1002978"/>
            <a:chOff x="-55401" y="1893834"/>
            <a:chExt cx="2672090" cy="100297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0C83E8D-DA84-2E15-8BE1-D7BBCC0A781F}"/>
                </a:ext>
              </a:extLst>
            </p:cNvPr>
            <p:cNvSpPr txBox="1"/>
            <p:nvPr/>
          </p:nvSpPr>
          <p:spPr>
            <a:xfrm>
              <a:off x="-55401" y="2364359"/>
              <a:ext cx="267209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EEF1E67-3AE0-E92F-7DFD-0F8882FF88AD}"/>
                </a:ext>
              </a:extLst>
            </p:cNvPr>
            <p:cNvSpPr txBox="1"/>
            <p:nvPr/>
          </p:nvSpPr>
          <p:spPr>
            <a:xfrm>
              <a:off x="283600" y="1893834"/>
              <a:ext cx="1621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007F071-361F-F15B-8DDF-84DDEDB3CA40}"/>
              </a:ext>
            </a:extLst>
          </p:cNvPr>
          <p:cNvSpPr/>
          <p:nvPr/>
        </p:nvSpPr>
        <p:spPr>
          <a:xfrm>
            <a:off x="8973167" y="2385929"/>
            <a:ext cx="2197100" cy="405767"/>
          </a:xfrm>
          <a:prstGeom prst="roundRect">
            <a:avLst>
              <a:gd name="adj" fmla="val 15969"/>
            </a:avLst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D72AC5E-B4DD-FB16-7CA6-D5F30348AAAF}"/>
              </a:ext>
            </a:extLst>
          </p:cNvPr>
          <p:cNvGrpSpPr/>
          <p:nvPr/>
        </p:nvGrpSpPr>
        <p:grpSpPr>
          <a:xfrm>
            <a:off x="8879176" y="2414358"/>
            <a:ext cx="2672090" cy="1002978"/>
            <a:chOff x="-55401" y="1893834"/>
            <a:chExt cx="2672090" cy="100297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EBBC04C-0330-E1CF-F9D3-5BBD537BB6BC}"/>
                </a:ext>
              </a:extLst>
            </p:cNvPr>
            <p:cNvSpPr txBox="1"/>
            <p:nvPr/>
          </p:nvSpPr>
          <p:spPr>
            <a:xfrm>
              <a:off x="-55401" y="2364359"/>
              <a:ext cx="267209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3CF8E81-FFF4-4AD2-DEC5-24F458405370}"/>
                </a:ext>
              </a:extLst>
            </p:cNvPr>
            <p:cNvSpPr txBox="1"/>
            <p:nvPr/>
          </p:nvSpPr>
          <p:spPr>
            <a:xfrm>
              <a:off x="283600" y="1893834"/>
              <a:ext cx="1621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EBEB65A2-537A-29DF-F675-018D5B6489BC}"/>
              </a:ext>
            </a:extLst>
          </p:cNvPr>
          <p:cNvSpPr/>
          <p:nvPr/>
        </p:nvSpPr>
        <p:spPr>
          <a:xfrm>
            <a:off x="5855723" y="3882148"/>
            <a:ext cx="2197100" cy="405767"/>
          </a:xfrm>
          <a:prstGeom prst="roundRect">
            <a:avLst>
              <a:gd name="adj" fmla="val 15969"/>
            </a:avLst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906B9A0-C7CE-8839-2B61-2A543134D74C}"/>
              </a:ext>
            </a:extLst>
          </p:cNvPr>
          <p:cNvGrpSpPr/>
          <p:nvPr/>
        </p:nvGrpSpPr>
        <p:grpSpPr>
          <a:xfrm>
            <a:off x="5761732" y="3910577"/>
            <a:ext cx="2672090" cy="1002978"/>
            <a:chOff x="-55401" y="1893834"/>
            <a:chExt cx="2672090" cy="100297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429C62D-5DFB-7465-8F2B-7D381358755E}"/>
                </a:ext>
              </a:extLst>
            </p:cNvPr>
            <p:cNvSpPr txBox="1"/>
            <p:nvPr/>
          </p:nvSpPr>
          <p:spPr>
            <a:xfrm>
              <a:off x="-55401" y="2364359"/>
              <a:ext cx="267209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59EA4FD-211C-E2F2-ECFE-259BBB9B1079}"/>
                </a:ext>
              </a:extLst>
            </p:cNvPr>
            <p:cNvSpPr txBox="1"/>
            <p:nvPr/>
          </p:nvSpPr>
          <p:spPr>
            <a:xfrm>
              <a:off x="283600" y="1893834"/>
              <a:ext cx="1621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7A70CF30-4F99-99EF-12A4-A0B8D01259B6}"/>
              </a:ext>
            </a:extLst>
          </p:cNvPr>
          <p:cNvSpPr/>
          <p:nvPr/>
        </p:nvSpPr>
        <p:spPr>
          <a:xfrm>
            <a:off x="8973167" y="3882148"/>
            <a:ext cx="2197100" cy="405767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24436C2-FF0D-FA39-B070-0BAB127FA538}"/>
              </a:ext>
            </a:extLst>
          </p:cNvPr>
          <p:cNvGrpSpPr/>
          <p:nvPr/>
        </p:nvGrpSpPr>
        <p:grpSpPr>
          <a:xfrm>
            <a:off x="8879176" y="3910577"/>
            <a:ext cx="2672090" cy="1002978"/>
            <a:chOff x="-55401" y="1893834"/>
            <a:chExt cx="2672090" cy="100297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3D99146-100D-ACEB-6FBA-1AF83779AF03}"/>
                </a:ext>
              </a:extLst>
            </p:cNvPr>
            <p:cNvSpPr txBox="1"/>
            <p:nvPr/>
          </p:nvSpPr>
          <p:spPr>
            <a:xfrm>
              <a:off x="-55401" y="2364359"/>
              <a:ext cx="267209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5B8F595-DEFC-FD67-EABD-E73CF1B584FD}"/>
                </a:ext>
              </a:extLst>
            </p:cNvPr>
            <p:cNvSpPr txBox="1"/>
            <p:nvPr/>
          </p:nvSpPr>
          <p:spPr>
            <a:xfrm>
              <a:off x="283600" y="1893834"/>
              <a:ext cx="16218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900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0F9F9EE-C329-CB63-D9C7-DB72D0E96BC3}"/>
              </a:ext>
            </a:extLst>
          </p:cNvPr>
          <p:cNvSpPr txBox="1"/>
          <p:nvPr/>
        </p:nvSpPr>
        <p:spPr>
          <a:xfrm>
            <a:off x="273049" y="192998"/>
            <a:ext cx="1305165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01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B8AD72-78A1-3430-212D-41A014BC7BA2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教学分析</a:t>
            </a:r>
          </a:p>
        </p:txBody>
      </p:sp>
      <p:sp>
        <p:nvSpPr>
          <p:cNvPr id="3" name="Freeform 1">
            <a:extLst>
              <a:ext uri="{FF2B5EF4-FFF2-40B4-BE49-F238E27FC236}">
                <a16:creationId xmlns:a16="http://schemas.microsoft.com/office/drawing/2014/main" id="{FBAD418D-DB80-A78B-DA30-ACDBAA0F7D6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8690214" y="1622380"/>
            <a:ext cx="2001957" cy="895427"/>
          </a:xfrm>
          <a:custGeom>
            <a:avLst/>
            <a:gdLst>
              <a:gd name="T0" fmla="*/ 5874 w 7875"/>
              <a:gd name="T1" fmla="*/ 1811 h 3594"/>
              <a:gd name="T2" fmla="*/ 7874 w 7875"/>
              <a:gd name="T3" fmla="*/ 0 h 3594"/>
              <a:gd name="T4" fmla="*/ 1969 w 7875"/>
              <a:gd name="T5" fmla="*/ 0 h 3594"/>
              <a:gd name="T6" fmla="*/ 0 w 7875"/>
              <a:gd name="T7" fmla="*/ 1811 h 3594"/>
              <a:gd name="T8" fmla="*/ 1969 w 7875"/>
              <a:gd name="T9" fmla="*/ 3593 h 3594"/>
              <a:gd name="T10" fmla="*/ 7874 w 7875"/>
              <a:gd name="T11" fmla="*/ 3593 h 3594"/>
              <a:gd name="T12" fmla="*/ 5874 w 7875"/>
              <a:gd name="T13" fmla="*/ 1811 h 3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41" descr="D:\51PPT模板网\51pptmoban.com\图片001.jpg">
            <a:extLst>
              <a:ext uri="{FF2B5EF4-FFF2-40B4-BE49-F238E27FC236}">
                <a16:creationId xmlns:a16="http://schemas.microsoft.com/office/drawing/2014/main" id="{EA45C610-F434-1088-F22B-084F17C41320}"/>
              </a:ext>
            </a:extLst>
          </p:cNvPr>
          <p:cNvSpPr>
            <a:spLocks noEditPoints="1"/>
          </p:cNvSpPr>
          <p:nvPr/>
        </p:nvSpPr>
        <p:spPr bwMode="auto">
          <a:xfrm>
            <a:off x="9443287" y="1784999"/>
            <a:ext cx="552936" cy="503823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Freeform 1">
            <a:extLst>
              <a:ext uri="{FF2B5EF4-FFF2-40B4-BE49-F238E27FC236}">
                <a16:creationId xmlns:a16="http://schemas.microsoft.com/office/drawing/2014/main" id="{06F474A4-148B-2367-E5D2-5DA05F94EA97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8690214" y="4666517"/>
            <a:ext cx="2001957" cy="938253"/>
          </a:xfrm>
          <a:custGeom>
            <a:avLst/>
            <a:gdLst>
              <a:gd name="T0" fmla="*/ 5874 w 7875"/>
              <a:gd name="T1" fmla="*/ 1811 h 3594"/>
              <a:gd name="T2" fmla="*/ 7874 w 7875"/>
              <a:gd name="T3" fmla="*/ 0 h 3594"/>
              <a:gd name="T4" fmla="*/ 1969 w 7875"/>
              <a:gd name="T5" fmla="*/ 0 h 3594"/>
              <a:gd name="T6" fmla="*/ 0 w 7875"/>
              <a:gd name="T7" fmla="*/ 1811 h 3594"/>
              <a:gd name="T8" fmla="*/ 1969 w 7875"/>
              <a:gd name="T9" fmla="*/ 3593 h 3594"/>
              <a:gd name="T10" fmla="*/ 7874 w 7875"/>
              <a:gd name="T11" fmla="*/ 3593 h 3594"/>
              <a:gd name="T12" fmla="*/ 5874 w 7875"/>
              <a:gd name="T13" fmla="*/ 1811 h 3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0558DCF-81CD-1E55-5059-AE80A5BC8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41716" y="4916048"/>
            <a:ext cx="418468" cy="43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reeform 1">
            <a:extLst>
              <a:ext uri="{FF2B5EF4-FFF2-40B4-BE49-F238E27FC236}">
                <a16:creationId xmlns:a16="http://schemas.microsoft.com/office/drawing/2014/main" id="{6D798BD3-53BB-BC7C-D894-D0E8163C22A7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8690214" y="3148660"/>
            <a:ext cx="2001957" cy="937358"/>
          </a:xfrm>
          <a:custGeom>
            <a:avLst/>
            <a:gdLst>
              <a:gd name="T0" fmla="*/ 5874 w 7875"/>
              <a:gd name="T1" fmla="*/ 1811 h 3594"/>
              <a:gd name="T2" fmla="*/ 7874 w 7875"/>
              <a:gd name="T3" fmla="*/ 0 h 3594"/>
              <a:gd name="T4" fmla="*/ 1969 w 7875"/>
              <a:gd name="T5" fmla="*/ 0 h 3594"/>
              <a:gd name="T6" fmla="*/ 0 w 7875"/>
              <a:gd name="T7" fmla="*/ 1811 h 3594"/>
              <a:gd name="T8" fmla="*/ 1969 w 7875"/>
              <a:gd name="T9" fmla="*/ 3593 h 3594"/>
              <a:gd name="T10" fmla="*/ 7874 w 7875"/>
              <a:gd name="T11" fmla="*/ 3593 h 3594"/>
              <a:gd name="T12" fmla="*/ 5874 w 7875"/>
              <a:gd name="T13" fmla="*/ 1811 h 3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75" h="3594">
                <a:moveTo>
                  <a:pt x="5874" y="1811"/>
                </a:moveTo>
                <a:lnTo>
                  <a:pt x="7874" y="0"/>
                </a:lnTo>
                <a:lnTo>
                  <a:pt x="1969" y="0"/>
                </a:lnTo>
                <a:lnTo>
                  <a:pt x="0" y="1811"/>
                </a:lnTo>
                <a:lnTo>
                  <a:pt x="1969" y="3593"/>
                </a:lnTo>
                <a:lnTo>
                  <a:pt x="7874" y="3593"/>
                </a:lnTo>
                <a:lnTo>
                  <a:pt x="5874" y="1811"/>
                </a:lnTo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2" name="Group 2">
            <a:extLst>
              <a:ext uri="{FF2B5EF4-FFF2-40B4-BE49-F238E27FC236}">
                <a16:creationId xmlns:a16="http://schemas.microsoft.com/office/drawing/2014/main" id="{F398398E-989D-5989-BE1F-E3315C55493A}"/>
              </a:ext>
            </a:extLst>
          </p:cNvPr>
          <p:cNvGrpSpPr>
            <a:grpSpLocks/>
          </p:cNvGrpSpPr>
          <p:nvPr/>
        </p:nvGrpSpPr>
        <p:grpSpPr bwMode="auto">
          <a:xfrm>
            <a:off x="9393514" y="3238002"/>
            <a:ext cx="620918" cy="631064"/>
            <a:chOff x="1569458" y="688424"/>
            <a:chExt cx="334962" cy="331788"/>
          </a:xfrm>
          <a:solidFill>
            <a:schemeClr val="bg1"/>
          </a:solidFill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9A97CEE6-F03D-EBD9-ABB3-8C04DA6322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500" y="901699"/>
              <a:ext cx="42863" cy="77788"/>
            </a:xfrm>
            <a:custGeom>
              <a:avLst/>
              <a:gdLst>
                <a:gd name="T0" fmla="*/ 0 w 118"/>
                <a:gd name="T1" fmla="*/ 183 h 218"/>
                <a:gd name="T2" fmla="*/ 25 w 118"/>
                <a:gd name="T3" fmla="*/ 217 h 218"/>
                <a:gd name="T4" fmla="*/ 84 w 118"/>
                <a:gd name="T5" fmla="*/ 217 h 218"/>
                <a:gd name="T6" fmla="*/ 117 w 118"/>
                <a:gd name="T7" fmla="*/ 183 h 218"/>
                <a:gd name="T8" fmla="*/ 117 w 118"/>
                <a:gd name="T9" fmla="*/ 0 h 218"/>
                <a:gd name="T10" fmla="*/ 17 w 118"/>
                <a:gd name="T11" fmla="*/ 91 h 218"/>
                <a:gd name="T12" fmla="*/ 0 w 118"/>
                <a:gd name="T13" fmla="*/ 75 h 218"/>
                <a:gd name="T14" fmla="*/ 0 w 118"/>
                <a:gd name="T15" fmla="*/ 183 h 218"/>
                <a:gd name="T16" fmla="*/ 0 w 118"/>
                <a:gd name="T17" fmla="*/ 183 h 218"/>
                <a:gd name="T18" fmla="*/ 0 w 118"/>
                <a:gd name="T19" fmla="*/ 18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14654C0B-0D79-8E22-D0BE-C764E1869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858837"/>
              <a:ext cx="42863" cy="120650"/>
            </a:xfrm>
            <a:custGeom>
              <a:avLst/>
              <a:gdLst>
                <a:gd name="T0" fmla="*/ 0 w 118"/>
                <a:gd name="T1" fmla="*/ 301 h 336"/>
                <a:gd name="T2" fmla="*/ 34 w 118"/>
                <a:gd name="T3" fmla="*/ 335 h 336"/>
                <a:gd name="T4" fmla="*/ 84 w 118"/>
                <a:gd name="T5" fmla="*/ 335 h 336"/>
                <a:gd name="T6" fmla="*/ 117 w 118"/>
                <a:gd name="T7" fmla="*/ 301 h 336"/>
                <a:gd name="T8" fmla="*/ 117 w 118"/>
                <a:gd name="T9" fmla="*/ 76 h 336"/>
                <a:gd name="T10" fmla="*/ 42 w 118"/>
                <a:gd name="T11" fmla="*/ 0 h 336"/>
                <a:gd name="T12" fmla="*/ 0 w 118"/>
                <a:gd name="T13" fmla="*/ 42 h 336"/>
                <a:gd name="T14" fmla="*/ 0 w 118"/>
                <a:gd name="T15" fmla="*/ 301 h 336"/>
                <a:gd name="T16" fmla="*/ 0 w 118"/>
                <a:gd name="T17" fmla="*/ 301 h 336"/>
                <a:gd name="T18" fmla="*/ 0 w 118"/>
                <a:gd name="T19" fmla="*/ 30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22F8420A-1CFB-907A-6DCB-1E2F826C1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7200" y="858837"/>
              <a:ext cx="42863" cy="120650"/>
            </a:xfrm>
            <a:custGeom>
              <a:avLst/>
              <a:gdLst>
                <a:gd name="T0" fmla="*/ 92 w 118"/>
                <a:gd name="T1" fmla="*/ 335 h 336"/>
                <a:gd name="T2" fmla="*/ 117 w 118"/>
                <a:gd name="T3" fmla="*/ 301 h 336"/>
                <a:gd name="T4" fmla="*/ 117 w 118"/>
                <a:gd name="T5" fmla="*/ 0 h 336"/>
                <a:gd name="T6" fmla="*/ 0 w 118"/>
                <a:gd name="T7" fmla="*/ 118 h 336"/>
                <a:gd name="T8" fmla="*/ 0 w 118"/>
                <a:gd name="T9" fmla="*/ 301 h 336"/>
                <a:gd name="T10" fmla="*/ 33 w 118"/>
                <a:gd name="T11" fmla="*/ 335 h 336"/>
                <a:gd name="T12" fmla="*/ 92 w 118"/>
                <a:gd name="T13" fmla="*/ 335 h 336"/>
                <a:gd name="T14" fmla="*/ 92 w 118"/>
                <a:gd name="T15" fmla="*/ 335 h 336"/>
                <a:gd name="T16" fmla="*/ 92 w 118"/>
                <a:gd name="T17" fmla="*/ 33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8C112214-0A15-97E3-2981-FA7629454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5463" y="817562"/>
              <a:ext cx="46037" cy="163512"/>
            </a:xfrm>
            <a:custGeom>
              <a:avLst/>
              <a:gdLst>
                <a:gd name="T0" fmla="*/ 0 w 126"/>
                <a:gd name="T1" fmla="*/ 41 h 452"/>
                <a:gd name="T2" fmla="*/ 0 w 126"/>
                <a:gd name="T3" fmla="*/ 417 h 452"/>
                <a:gd name="T4" fmla="*/ 33 w 126"/>
                <a:gd name="T5" fmla="*/ 451 h 452"/>
                <a:gd name="T6" fmla="*/ 92 w 126"/>
                <a:gd name="T7" fmla="*/ 451 h 452"/>
                <a:gd name="T8" fmla="*/ 125 w 126"/>
                <a:gd name="T9" fmla="*/ 417 h 452"/>
                <a:gd name="T10" fmla="*/ 125 w 126"/>
                <a:gd name="T11" fmla="*/ 66 h 452"/>
                <a:gd name="T12" fmla="*/ 50 w 126"/>
                <a:gd name="T13" fmla="*/ 0 h 452"/>
                <a:gd name="T14" fmla="*/ 0 w 126"/>
                <a:gd name="T15" fmla="*/ 41 h 452"/>
                <a:gd name="T16" fmla="*/ 0 w 126"/>
                <a:gd name="T17" fmla="*/ 41 h 452"/>
                <a:gd name="T18" fmla="*/ 0 w 126"/>
                <a:gd name="T19" fmla="*/ 4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744E33E1-96AF-121A-36C9-B6680D394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388" y="744537"/>
              <a:ext cx="261937" cy="163512"/>
            </a:xfrm>
            <a:custGeom>
              <a:avLst/>
              <a:gdLst>
                <a:gd name="T0" fmla="*/ 234 w 728"/>
                <a:gd name="T1" fmla="*/ 284 h 452"/>
                <a:gd name="T2" fmla="*/ 292 w 728"/>
                <a:gd name="T3" fmla="*/ 284 h 452"/>
                <a:gd name="T4" fmla="*/ 359 w 728"/>
                <a:gd name="T5" fmla="*/ 351 h 452"/>
                <a:gd name="T6" fmla="*/ 401 w 728"/>
                <a:gd name="T7" fmla="*/ 368 h 452"/>
                <a:gd name="T8" fmla="*/ 434 w 728"/>
                <a:gd name="T9" fmla="*/ 351 h 452"/>
                <a:gd name="T10" fmla="*/ 660 w 728"/>
                <a:gd name="T11" fmla="*/ 134 h 452"/>
                <a:gd name="T12" fmla="*/ 694 w 728"/>
                <a:gd name="T13" fmla="*/ 167 h 452"/>
                <a:gd name="T14" fmla="*/ 710 w 728"/>
                <a:gd name="T15" fmla="*/ 175 h 452"/>
                <a:gd name="T16" fmla="*/ 727 w 728"/>
                <a:gd name="T17" fmla="*/ 159 h 452"/>
                <a:gd name="T18" fmla="*/ 727 w 728"/>
                <a:gd name="T19" fmla="*/ 33 h 452"/>
                <a:gd name="T20" fmla="*/ 719 w 728"/>
                <a:gd name="T21" fmla="*/ 8 h 452"/>
                <a:gd name="T22" fmla="*/ 694 w 728"/>
                <a:gd name="T23" fmla="*/ 0 h 452"/>
                <a:gd name="T24" fmla="*/ 568 w 728"/>
                <a:gd name="T25" fmla="*/ 0 h 452"/>
                <a:gd name="T26" fmla="*/ 551 w 728"/>
                <a:gd name="T27" fmla="*/ 8 h 452"/>
                <a:gd name="T28" fmla="*/ 551 w 728"/>
                <a:gd name="T29" fmla="*/ 33 h 452"/>
                <a:gd name="T30" fmla="*/ 585 w 728"/>
                <a:gd name="T31" fmla="*/ 58 h 452"/>
                <a:gd name="T32" fmla="*/ 426 w 728"/>
                <a:gd name="T33" fmla="*/ 217 h 452"/>
                <a:gd name="T34" fmla="*/ 401 w 728"/>
                <a:gd name="T35" fmla="*/ 225 h 452"/>
                <a:gd name="T36" fmla="*/ 368 w 728"/>
                <a:gd name="T37" fmla="*/ 217 h 452"/>
                <a:gd name="T38" fmla="*/ 292 w 728"/>
                <a:gd name="T39" fmla="*/ 142 h 452"/>
                <a:gd name="T40" fmla="*/ 234 w 728"/>
                <a:gd name="T41" fmla="*/ 142 h 452"/>
                <a:gd name="T42" fmla="*/ 8 w 728"/>
                <a:gd name="T43" fmla="*/ 359 h 452"/>
                <a:gd name="T44" fmla="*/ 0 w 728"/>
                <a:gd name="T45" fmla="*/ 393 h 452"/>
                <a:gd name="T46" fmla="*/ 8 w 728"/>
                <a:gd name="T47" fmla="*/ 426 h 452"/>
                <a:gd name="T48" fmla="*/ 25 w 728"/>
                <a:gd name="T49" fmla="*/ 435 h 452"/>
                <a:gd name="T50" fmla="*/ 83 w 728"/>
                <a:gd name="T51" fmla="*/ 435 h 452"/>
                <a:gd name="T52" fmla="*/ 234 w 728"/>
                <a:gd name="T53" fmla="*/ 284 h 452"/>
                <a:gd name="T54" fmla="*/ 234 w 728"/>
                <a:gd name="T55" fmla="*/ 284 h 452"/>
                <a:gd name="T56" fmla="*/ 234 w 728"/>
                <a:gd name="T57" fmla="*/ 28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65B79324-8899-D31E-4EE7-F97AF391C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9458" y="688424"/>
              <a:ext cx="334962" cy="331788"/>
            </a:xfrm>
            <a:custGeom>
              <a:avLst/>
              <a:gdLst>
                <a:gd name="T0" fmla="*/ 887 w 929"/>
                <a:gd name="T1" fmla="*/ 0 h 921"/>
                <a:gd name="T2" fmla="*/ 836 w 929"/>
                <a:gd name="T3" fmla="*/ 50 h 921"/>
                <a:gd name="T4" fmla="*/ 836 w 929"/>
                <a:gd name="T5" fmla="*/ 837 h 921"/>
                <a:gd name="T6" fmla="*/ 51 w 929"/>
                <a:gd name="T7" fmla="*/ 837 h 921"/>
                <a:gd name="T8" fmla="*/ 0 w 929"/>
                <a:gd name="T9" fmla="*/ 878 h 921"/>
                <a:gd name="T10" fmla="*/ 51 w 929"/>
                <a:gd name="T11" fmla="*/ 920 h 921"/>
                <a:gd name="T12" fmla="*/ 887 w 929"/>
                <a:gd name="T13" fmla="*/ 920 h 921"/>
                <a:gd name="T14" fmla="*/ 928 w 929"/>
                <a:gd name="T15" fmla="*/ 878 h 921"/>
                <a:gd name="T16" fmla="*/ 928 w 929"/>
                <a:gd name="T17" fmla="*/ 50 h 921"/>
                <a:gd name="T18" fmla="*/ 887 w 929"/>
                <a:gd name="T19" fmla="*/ 0 h 921"/>
                <a:gd name="T20" fmla="*/ 887 w 929"/>
                <a:gd name="T21" fmla="*/ 0 h 921"/>
                <a:gd name="T22" fmla="*/ 887 w 929"/>
                <a:gd name="T2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02CE304-D921-BAAE-16A7-C5436C5D6449}"/>
              </a:ext>
            </a:extLst>
          </p:cNvPr>
          <p:cNvGrpSpPr/>
          <p:nvPr/>
        </p:nvGrpSpPr>
        <p:grpSpPr>
          <a:xfrm>
            <a:off x="1387326" y="1644706"/>
            <a:ext cx="6939052" cy="816522"/>
            <a:chOff x="-1373452" y="1906534"/>
            <a:chExt cx="6939052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DB65663-8A5F-51A4-D744-77F41B9BCF1A}"/>
                </a:ext>
              </a:extLst>
            </p:cNvPr>
            <p:cNvSpPr txBox="1"/>
            <p:nvPr/>
          </p:nvSpPr>
          <p:spPr>
            <a:xfrm>
              <a:off x="-1373452" y="2190603"/>
              <a:ext cx="69390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DC4FD27-D29F-424F-D08C-9832CCA24B82}"/>
                </a:ext>
              </a:extLst>
            </p:cNvPr>
            <p:cNvSpPr txBox="1"/>
            <p:nvPr/>
          </p:nvSpPr>
          <p:spPr>
            <a:xfrm>
              <a:off x="332077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E5607E-85EA-E482-AD5E-9D7661196DC0}"/>
              </a:ext>
            </a:extLst>
          </p:cNvPr>
          <p:cNvGrpSpPr/>
          <p:nvPr/>
        </p:nvGrpSpPr>
        <p:grpSpPr>
          <a:xfrm>
            <a:off x="1387326" y="3228510"/>
            <a:ext cx="6939052" cy="816522"/>
            <a:chOff x="-1373452" y="1906534"/>
            <a:chExt cx="6939052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EF279C5-7895-E7AA-B8F5-8BD93EC981B2}"/>
                </a:ext>
              </a:extLst>
            </p:cNvPr>
            <p:cNvSpPr txBox="1"/>
            <p:nvPr/>
          </p:nvSpPr>
          <p:spPr>
            <a:xfrm>
              <a:off x="-1373452" y="2190603"/>
              <a:ext cx="69390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48A622A-414D-10B5-DD27-791CF1B388A5}"/>
                </a:ext>
              </a:extLst>
            </p:cNvPr>
            <p:cNvSpPr txBox="1"/>
            <p:nvPr/>
          </p:nvSpPr>
          <p:spPr>
            <a:xfrm>
              <a:off x="332077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045F056-0F99-4885-7C0D-0ABEB8B67560}"/>
              </a:ext>
            </a:extLst>
          </p:cNvPr>
          <p:cNvGrpSpPr/>
          <p:nvPr/>
        </p:nvGrpSpPr>
        <p:grpSpPr>
          <a:xfrm>
            <a:off x="1387326" y="4701983"/>
            <a:ext cx="6939052" cy="816522"/>
            <a:chOff x="-1373452" y="1906534"/>
            <a:chExt cx="6939052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959FA2F-2302-FB5A-B816-E05A7EEC782F}"/>
                </a:ext>
              </a:extLst>
            </p:cNvPr>
            <p:cNvSpPr txBox="1"/>
            <p:nvPr/>
          </p:nvSpPr>
          <p:spPr>
            <a:xfrm>
              <a:off x="-1373452" y="2190603"/>
              <a:ext cx="69390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58075A1-8805-4F89-EF08-1304A2B3E6C7}"/>
                </a:ext>
              </a:extLst>
            </p:cNvPr>
            <p:cNvSpPr txBox="1"/>
            <p:nvPr/>
          </p:nvSpPr>
          <p:spPr>
            <a:xfrm>
              <a:off x="3320772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50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75F1463-8F56-DAF2-0799-9A35C3103E6F}"/>
              </a:ext>
            </a:extLst>
          </p:cNvPr>
          <p:cNvSpPr/>
          <p:nvPr/>
        </p:nvSpPr>
        <p:spPr>
          <a:xfrm rot="1556835">
            <a:off x="179109" y="-251228"/>
            <a:ext cx="11437541" cy="7572979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5617E09-D2BB-E376-AC2C-43DA769374DE}"/>
              </a:ext>
            </a:extLst>
          </p:cNvPr>
          <p:cNvSpPr/>
          <p:nvPr/>
        </p:nvSpPr>
        <p:spPr>
          <a:xfrm>
            <a:off x="7472252" y="1"/>
            <a:ext cx="4719748" cy="1735215"/>
          </a:xfrm>
          <a:custGeom>
            <a:avLst/>
            <a:gdLst>
              <a:gd name="connsiteX0" fmla="*/ 0 w 4719748"/>
              <a:gd name="connsiteY0" fmla="*/ 0 h 1735215"/>
              <a:gd name="connsiteX1" fmla="*/ 4719748 w 4719748"/>
              <a:gd name="connsiteY1" fmla="*/ 0 h 1735215"/>
              <a:gd name="connsiteX2" fmla="*/ 4719748 w 4719748"/>
              <a:gd name="connsiteY2" fmla="*/ 1601966 h 1735215"/>
              <a:gd name="connsiteX3" fmla="*/ 4426854 w 4719748"/>
              <a:gd name="connsiteY3" fmla="*/ 1663303 h 1735215"/>
              <a:gd name="connsiteX4" fmla="*/ 2833798 w 4719748"/>
              <a:gd name="connsiteY4" fmla="*/ 1638300 h 1735215"/>
              <a:gd name="connsiteX5" fmla="*/ 83901 w 4719748"/>
              <a:gd name="connsiteY5" fmla="*/ 59085 h 1735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19748" h="1735215">
                <a:moveTo>
                  <a:pt x="0" y="0"/>
                </a:moveTo>
                <a:lnTo>
                  <a:pt x="4719748" y="0"/>
                </a:lnTo>
                <a:lnTo>
                  <a:pt x="4719748" y="1601966"/>
                </a:lnTo>
                <a:lnTo>
                  <a:pt x="4426854" y="1663303"/>
                </a:lnTo>
                <a:cubicBezTo>
                  <a:pt x="3905360" y="1754981"/>
                  <a:pt x="3376723" y="1771650"/>
                  <a:pt x="2833798" y="1638300"/>
                </a:cubicBezTo>
                <a:cubicBezTo>
                  <a:pt x="2019410" y="1438275"/>
                  <a:pt x="860337" y="607814"/>
                  <a:pt x="83901" y="59085"/>
                </a:cubicBez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6DCBF11-220D-1802-88D1-C6D3C06894CB}"/>
              </a:ext>
            </a:extLst>
          </p:cNvPr>
          <p:cNvSpPr/>
          <p:nvPr/>
        </p:nvSpPr>
        <p:spPr>
          <a:xfrm>
            <a:off x="-3429000" y="4878987"/>
            <a:ext cx="11029950" cy="2398113"/>
          </a:xfrm>
          <a:custGeom>
            <a:avLst/>
            <a:gdLst>
              <a:gd name="connsiteX0" fmla="*/ 0 w 11029950"/>
              <a:gd name="connsiteY0" fmla="*/ 207363 h 2398113"/>
              <a:gd name="connsiteX1" fmla="*/ 4819650 w 11029950"/>
              <a:gd name="connsiteY1" fmla="*/ 74013 h 2398113"/>
              <a:gd name="connsiteX2" fmla="*/ 6858000 w 11029950"/>
              <a:gd name="connsiteY2" fmla="*/ 1217013 h 2398113"/>
              <a:gd name="connsiteX3" fmla="*/ 9182100 w 11029950"/>
              <a:gd name="connsiteY3" fmla="*/ 1255113 h 2398113"/>
              <a:gd name="connsiteX4" fmla="*/ 11029950 w 11029950"/>
              <a:gd name="connsiteY4" fmla="*/ 2398113 h 23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950" h="2398113">
                <a:moveTo>
                  <a:pt x="0" y="207363"/>
                </a:moveTo>
                <a:cubicBezTo>
                  <a:pt x="1838325" y="56550"/>
                  <a:pt x="3676650" y="-94262"/>
                  <a:pt x="4819650" y="74013"/>
                </a:cubicBezTo>
                <a:cubicBezTo>
                  <a:pt x="5962650" y="242288"/>
                  <a:pt x="6130925" y="1020163"/>
                  <a:pt x="6858000" y="1217013"/>
                </a:cubicBezTo>
                <a:cubicBezTo>
                  <a:pt x="7585075" y="1413863"/>
                  <a:pt x="8486775" y="1058263"/>
                  <a:pt x="9182100" y="1255113"/>
                </a:cubicBezTo>
                <a:cubicBezTo>
                  <a:pt x="9877425" y="1451963"/>
                  <a:pt x="10453687" y="1925038"/>
                  <a:pt x="11029950" y="2398113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图形 1">
            <a:extLst>
              <a:ext uri="{FF2B5EF4-FFF2-40B4-BE49-F238E27FC236}">
                <a16:creationId xmlns:a16="http://schemas.microsoft.com/office/drawing/2014/main" id="{1DABFA02-674E-1750-15C9-8F04C1A63171}"/>
              </a:ext>
            </a:extLst>
          </p:cNvPr>
          <p:cNvSpPr/>
          <p:nvPr/>
        </p:nvSpPr>
        <p:spPr>
          <a:xfrm rot="12224786">
            <a:off x="8334183" y="4458894"/>
            <a:ext cx="6293294" cy="5604001"/>
          </a:xfrm>
          <a:custGeom>
            <a:avLst/>
            <a:gdLst>
              <a:gd name="connsiteX0" fmla="*/ 4187444 w 6293294"/>
              <a:gd name="connsiteY0" fmla="*/ 5604002 h 5604001"/>
              <a:gd name="connsiteX1" fmla="*/ 4180523 w 6293294"/>
              <a:gd name="connsiteY1" fmla="*/ 5597081 h 5604001"/>
              <a:gd name="connsiteX2" fmla="*/ 4187444 w 6293294"/>
              <a:gd name="connsiteY2" fmla="*/ 5593588 h 5604001"/>
              <a:gd name="connsiteX3" fmla="*/ 4187444 w 6293294"/>
              <a:gd name="connsiteY3" fmla="*/ 5604002 h 5604001"/>
              <a:gd name="connsiteX4" fmla="*/ 3962336 w 6293294"/>
              <a:gd name="connsiteY4" fmla="*/ 5500116 h 5604001"/>
              <a:gd name="connsiteX5" fmla="*/ 3965765 w 6293294"/>
              <a:gd name="connsiteY5" fmla="*/ 5489702 h 5604001"/>
              <a:gd name="connsiteX6" fmla="*/ 3962336 w 6293294"/>
              <a:gd name="connsiteY6" fmla="*/ 5500116 h 5604001"/>
              <a:gd name="connsiteX7" fmla="*/ 1898015 w 6293294"/>
              <a:gd name="connsiteY7" fmla="*/ 4336352 h 5604001"/>
              <a:gd name="connsiteX8" fmla="*/ 1801051 w 6293294"/>
              <a:gd name="connsiteY8" fmla="*/ 4454081 h 5604001"/>
              <a:gd name="connsiteX9" fmla="*/ 1783715 w 6293294"/>
              <a:gd name="connsiteY9" fmla="*/ 4467987 h 5604001"/>
              <a:gd name="connsiteX10" fmla="*/ 1863408 w 6293294"/>
              <a:gd name="connsiteY10" fmla="*/ 4357116 h 5604001"/>
              <a:gd name="connsiteX11" fmla="*/ 1894586 w 6293294"/>
              <a:gd name="connsiteY11" fmla="*/ 4298252 h 5604001"/>
              <a:gd name="connsiteX12" fmla="*/ 1939608 w 6293294"/>
              <a:gd name="connsiteY12" fmla="*/ 4190873 h 5604001"/>
              <a:gd name="connsiteX13" fmla="*/ 1898015 w 6293294"/>
              <a:gd name="connsiteY13" fmla="*/ 4336352 h 5604001"/>
              <a:gd name="connsiteX14" fmla="*/ 5243830 w 6293294"/>
              <a:gd name="connsiteY14" fmla="*/ 3951923 h 5604001"/>
              <a:gd name="connsiteX15" fmla="*/ 5202237 w 6293294"/>
              <a:gd name="connsiteY15" fmla="*/ 4076573 h 5604001"/>
              <a:gd name="connsiteX16" fmla="*/ 5240337 w 6293294"/>
              <a:gd name="connsiteY16" fmla="*/ 3941509 h 5604001"/>
              <a:gd name="connsiteX17" fmla="*/ 5243830 w 6293294"/>
              <a:gd name="connsiteY17" fmla="*/ 3951923 h 5604001"/>
              <a:gd name="connsiteX18" fmla="*/ 5399659 w 6293294"/>
              <a:gd name="connsiteY18" fmla="*/ 4038473 h 5604001"/>
              <a:gd name="connsiteX19" fmla="*/ 5299266 w 6293294"/>
              <a:gd name="connsiteY19" fmla="*/ 3903409 h 5604001"/>
              <a:gd name="connsiteX20" fmla="*/ 5399659 w 6293294"/>
              <a:gd name="connsiteY20" fmla="*/ 4038473 h 5604001"/>
              <a:gd name="connsiteX21" fmla="*/ 654621 w 6293294"/>
              <a:gd name="connsiteY21" fmla="*/ 4017709 h 5604001"/>
              <a:gd name="connsiteX22" fmla="*/ 772414 w 6293294"/>
              <a:gd name="connsiteY22" fmla="*/ 3802951 h 5604001"/>
              <a:gd name="connsiteX23" fmla="*/ 654621 w 6293294"/>
              <a:gd name="connsiteY23" fmla="*/ 4017709 h 5604001"/>
              <a:gd name="connsiteX24" fmla="*/ 2168208 w 6293294"/>
              <a:gd name="connsiteY24" fmla="*/ 3861816 h 5604001"/>
              <a:gd name="connsiteX25" fmla="*/ 2175129 w 6293294"/>
              <a:gd name="connsiteY25" fmla="*/ 3920744 h 5604001"/>
              <a:gd name="connsiteX26" fmla="*/ 2137029 w 6293294"/>
              <a:gd name="connsiteY26" fmla="*/ 3789109 h 5604001"/>
              <a:gd name="connsiteX27" fmla="*/ 2137029 w 6293294"/>
              <a:gd name="connsiteY27" fmla="*/ 3771773 h 5604001"/>
              <a:gd name="connsiteX28" fmla="*/ 2168208 w 6293294"/>
              <a:gd name="connsiteY28" fmla="*/ 3861816 h 5604001"/>
              <a:gd name="connsiteX29" fmla="*/ 5171059 w 6293294"/>
              <a:gd name="connsiteY29" fmla="*/ 3844544 h 5604001"/>
              <a:gd name="connsiteX30" fmla="*/ 5143374 w 6293294"/>
              <a:gd name="connsiteY30" fmla="*/ 3979609 h 5604001"/>
              <a:gd name="connsiteX31" fmla="*/ 5164137 w 6293294"/>
              <a:gd name="connsiteY31" fmla="*/ 3837623 h 5604001"/>
              <a:gd name="connsiteX32" fmla="*/ 5150295 w 6293294"/>
              <a:gd name="connsiteY32" fmla="*/ 3754501 h 5604001"/>
              <a:gd name="connsiteX33" fmla="*/ 5171059 w 6293294"/>
              <a:gd name="connsiteY33" fmla="*/ 3844544 h 5604001"/>
              <a:gd name="connsiteX34" fmla="*/ 5351209 w 6293294"/>
              <a:gd name="connsiteY34" fmla="*/ 3903409 h 5604001"/>
              <a:gd name="connsiteX35" fmla="*/ 5202237 w 6293294"/>
              <a:gd name="connsiteY35" fmla="*/ 3705987 h 5604001"/>
              <a:gd name="connsiteX36" fmla="*/ 5351209 w 6293294"/>
              <a:gd name="connsiteY36" fmla="*/ 3903409 h 5604001"/>
              <a:gd name="connsiteX37" fmla="*/ 2130108 w 6293294"/>
              <a:gd name="connsiteY37" fmla="*/ 3931095 h 5604001"/>
              <a:gd name="connsiteX38" fmla="*/ 2126615 w 6293294"/>
              <a:gd name="connsiteY38" fmla="*/ 3986530 h 5604001"/>
              <a:gd name="connsiteX39" fmla="*/ 2112772 w 6293294"/>
              <a:gd name="connsiteY39" fmla="*/ 3955351 h 5604001"/>
              <a:gd name="connsiteX40" fmla="*/ 2078164 w 6293294"/>
              <a:gd name="connsiteY40" fmla="*/ 3747516 h 5604001"/>
              <a:gd name="connsiteX41" fmla="*/ 2046986 w 6293294"/>
              <a:gd name="connsiteY41" fmla="*/ 3702495 h 5604001"/>
              <a:gd name="connsiteX42" fmla="*/ 2043494 w 6293294"/>
              <a:gd name="connsiteY42" fmla="*/ 3709416 h 5604001"/>
              <a:gd name="connsiteX43" fmla="*/ 2043494 w 6293294"/>
              <a:gd name="connsiteY43" fmla="*/ 3688651 h 5604001"/>
              <a:gd name="connsiteX44" fmla="*/ 2130108 w 6293294"/>
              <a:gd name="connsiteY44" fmla="*/ 3931095 h 5604001"/>
              <a:gd name="connsiteX45" fmla="*/ 505714 w 6293294"/>
              <a:gd name="connsiteY45" fmla="*/ 3740595 h 5604001"/>
              <a:gd name="connsiteX46" fmla="*/ 453771 w 6293294"/>
              <a:gd name="connsiteY46" fmla="*/ 3726751 h 5604001"/>
              <a:gd name="connsiteX47" fmla="*/ 751586 w 6293294"/>
              <a:gd name="connsiteY47" fmla="*/ 3685223 h 5604001"/>
              <a:gd name="connsiteX48" fmla="*/ 505714 w 6293294"/>
              <a:gd name="connsiteY48" fmla="*/ 3740595 h 5604001"/>
              <a:gd name="connsiteX49" fmla="*/ 1111821 w 6293294"/>
              <a:gd name="connsiteY49" fmla="*/ 3685223 h 5604001"/>
              <a:gd name="connsiteX50" fmla="*/ 987108 w 6293294"/>
              <a:gd name="connsiteY50" fmla="*/ 3785616 h 5604001"/>
              <a:gd name="connsiteX51" fmla="*/ 841692 w 6293294"/>
              <a:gd name="connsiteY51" fmla="*/ 3986530 h 5604001"/>
              <a:gd name="connsiteX52" fmla="*/ 1111821 w 6293294"/>
              <a:gd name="connsiteY52" fmla="*/ 3681730 h 5604001"/>
              <a:gd name="connsiteX53" fmla="*/ 1111821 w 6293294"/>
              <a:gd name="connsiteY53" fmla="*/ 3685223 h 5604001"/>
              <a:gd name="connsiteX54" fmla="*/ 3415094 w 6293294"/>
              <a:gd name="connsiteY54" fmla="*/ 3615944 h 5604001"/>
              <a:gd name="connsiteX55" fmla="*/ 3806444 w 6293294"/>
              <a:gd name="connsiteY55" fmla="*/ 3834130 h 5604001"/>
              <a:gd name="connsiteX56" fmla="*/ 3906901 w 6293294"/>
              <a:gd name="connsiteY56" fmla="*/ 3802951 h 5604001"/>
              <a:gd name="connsiteX57" fmla="*/ 3771837 w 6293294"/>
              <a:gd name="connsiteY57" fmla="*/ 3851466 h 5604001"/>
              <a:gd name="connsiteX58" fmla="*/ 3401187 w 6293294"/>
              <a:gd name="connsiteY58" fmla="*/ 3612451 h 5604001"/>
              <a:gd name="connsiteX59" fmla="*/ 3415094 w 6293294"/>
              <a:gd name="connsiteY59" fmla="*/ 3615944 h 5604001"/>
              <a:gd name="connsiteX60" fmla="*/ 2123186 w 6293294"/>
              <a:gd name="connsiteY60" fmla="*/ 3699066 h 5604001"/>
              <a:gd name="connsiteX61" fmla="*/ 2164715 w 6293294"/>
              <a:gd name="connsiteY61" fmla="*/ 3757930 h 5604001"/>
              <a:gd name="connsiteX62" fmla="*/ 2220151 w 6293294"/>
              <a:gd name="connsiteY62" fmla="*/ 3827209 h 5604001"/>
              <a:gd name="connsiteX63" fmla="*/ 2424494 w 6293294"/>
              <a:gd name="connsiteY63" fmla="*/ 3903409 h 5604001"/>
              <a:gd name="connsiteX64" fmla="*/ 2590737 w 6293294"/>
              <a:gd name="connsiteY64" fmla="*/ 3778695 h 5604001"/>
              <a:gd name="connsiteX65" fmla="*/ 2632329 w 6293294"/>
              <a:gd name="connsiteY65" fmla="*/ 3789109 h 5604001"/>
              <a:gd name="connsiteX66" fmla="*/ 2739708 w 6293294"/>
              <a:gd name="connsiteY66" fmla="*/ 3688651 h 5604001"/>
              <a:gd name="connsiteX67" fmla="*/ 2750058 w 6293294"/>
              <a:gd name="connsiteY67" fmla="*/ 3751009 h 5604001"/>
              <a:gd name="connsiteX68" fmla="*/ 2642680 w 6293294"/>
              <a:gd name="connsiteY68" fmla="*/ 3903409 h 5604001"/>
              <a:gd name="connsiteX69" fmla="*/ 2587308 w 6293294"/>
              <a:gd name="connsiteY69" fmla="*/ 3955351 h 5604001"/>
              <a:gd name="connsiteX70" fmla="*/ 2587308 w 6293294"/>
              <a:gd name="connsiteY70" fmla="*/ 4028123 h 5604001"/>
              <a:gd name="connsiteX71" fmla="*/ 2493772 w 6293294"/>
              <a:gd name="connsiteY71" fmla="*/ 4125087 h 5604001"/>
              <a:gd name="connsiteX72" fmla="*/ 2434908 w 6293294"/>
              <a:gd name="connsiteY72" fmla="*/ 4111244 h 5604001"/>
              <a:gd name="connsiteX73" fmla="*/ 2324037 w 6293294"/>
              <a:gd name="connsiteY73" fmla="*/ 4180459 h 5604001"/>
              <a:gd name="connsiteX74" fmla="*/ 2202815 w 6293294"/>
              <a:gd name="connsiteY74" fmla="*/ 4152773 h 5604001"/>
              <a:gd name="connsiteX75" fmla="*/ 2078164 w 6293294"/>
              <a:gd name="connsiteY75" fmla="*/ 4197795 h 5604001"/>
              <a:gd name="connsiteX76" fmla="*/ 2022729 w 6293294"/>
              <a:gd name="connsiteY76" fmla="*/ 4152773 h 5604001"/>
              <a:gd name="connsiteX77" fmla="*/ 2036572 w 6293294"/>
              <a:gd name="connsiteY77" fmla="*/ 4093909 h 5604001"/>
              <a:gd name="connsiteX78" fmla="*/ 2029651 w 6293294"/>
              <a:gd name="connsiteY78" fmla="*/ 4086987 h 5604001"/>
              <a:gd name="connsiteX79" fmla="*/ 2033143 w 6293294"/>
              <a:gd name="connsiteY79" fmla="*/ 4059238 h 5604001"/>
              <a:gd name="connsiteX80" fmla="*/ 1970786 w 6293294"/>
              <a:gd name="connsiteY80" fmla="*/ 3944938 h 5604001"/>
              <a:gd name="connsiteX81" fmla="*/ 1956943 w 6293294"/>
              <a:gd name="connsiteY81" fmla="*/ 3841051 h 5604001"/>
              <a:gd name="connsiteX82" fmla="*/ 1977708 w 6293294"/>
              <a:gd name="connsiteY82" fmla="*/ 3796030 h 5604001"/>
              <a:gd name="connsiteX83" fmla="*/ 1950021 w 6293294"/>
              <a:gd name="connsiteY83" fmla="*/ 3702495 h 5604001"/>
              <a:gd name="connsiteX84" fmla="*/ 1974215 w 6293294"/>
              <a:gd name="connsiteY84" fmla="*/ 3633280 h 5604001"/>
              <a:gd name="connsiteX85" fmla="*/ 1974215 w 6293294"/>
              <a:gd name="connsiteY85" fmla="*/ 3581273 h 5604001"/>
              <a:gd name="connsiteX86" fmla="*/ 2123186 w 6293294"/>
              <a:gd name="connsiteY86" fmla="*/ 3699066 h 5604001"/>
              <a:gd name="connsiteX87" fmla="*/ 1496251 w 6293294"/>
              <a:gd name="connsiteY87" fmla="*/ 3553587 h 5604001"/>
              <a:gd name="connsiteX88" fmla="*/ 1513586 w 6293294"/>
              <a:gd name="connsiteY88" fmla="*/ 3612451 h 5604001"/>
              <a:gd name="connsiteX89" fmla="*/ 1475486 w 6293294"/>
              <a:gd name="connsiteY89" fmla="*/ 3695573 h 5604001"/>
              <a:gd name="connsiteX90" fmla="*/ 1503172 w 6293294"/>
              <a:gd name="connsiteY90" fmla="*/ 3609023 h 5604001"/>
              <a:gd name="connsiteX91" fmla="*/ 1485900 w 6293294"/>
              <a:gd name="connsiteY91" fmla="*/ 3553587 h 5604001"/>
              <a:gd name="connsiteX92" fmla="*/ 1496251 w 6293294"/>
              <a:gd name="connsiteY92" fmla="*/ 3553587 h 5604001"/>
              <a:gd name="connsiteX93" fmla="*/ 5053330 w 6293294"/>
              <a:gd name="connsiteY93" fmla="*/ 3550095 h 5604001"/>
              <a:gd name="connsiteX94" fmla="*/ 5001387 w 6293294"/>
              <a:gd name="connsiteY94" fmla="*/ 3609023 h 5604001"/>
              <a:gd name="connsiteX95" fmla="*/ 5042916 w 6293294"/>
              <a:gd name="connsiteY95" fmla="*/ 3550095 h 5604001"/>
              <a:gd name="connsiteX96" fmla="*/ 5053330 w 6293294"/>
              <a:gd name="connsiteY96" fmla="*/ 3550095 h 5604001"/>
              <a:gd name="connsiteX97" fmla="*/ 1115314 w 6293294"/>
              <a:gd name="connsiteY97" fmla="*/ 3560509 h 5604001"/>
              <a:gd name="connsiteX98" fmla="*/ 949008 w 6293294"/>
              <a:gd name="connsiteY98" fmla="*/ 3560509 h 5604001"/>
              <a:gd name="connsiteX99" fmla="*/ 644271 w 6293294"/>
              <a:gd name="connsiteY99" fmla="*/ 3636709 h 5604001"/>
              <a:gd name="connsiteX100" fmla="*/ 1004443 w 6293294"/>
              <a:gd name="connsiteY100" fmla="*/ 3550095 h 5604001"/>
              <a:gd name="connsiteX101" fmla="*/ 1115314 w 6293294"/>
              <a:gd name="connsiteY101" fmla="*/ 3560509 h 5604001"/>
              <a:gd name="connsiteX102" fmla="*/ 3879215 w 6293294"/>
              <a:gd name="connsiteY102" fmla="*/ 3709416 h 5604001"/>
              <a:gd name="connsiteX103" fmla="*/ 3958844 w 6293294"/>
              <a:gd name="connsiteY103" fmla="*/ 3712909 h 5604001"/>
              <a:gd name="connsiteX104" fmla="*/ 4041965 w 6293294"/>
              <a:gd name="connsiteY104" fmla="*/ 3702495 h 5604001"/>
              <a:gd name="connsiteX105" fmla="*/ 4121658 w 6293294"/>
              <a:gd name="connsiteY105" fmla="*/ 3685223 h 5604001"/>
              <a:gd name="connsiteX106" fmla="*/ 4197858 w 6293294"/>
              <a:gd name="connsiteY106" fmla="*/ 3660966 h 5604001"/>
              <a:gd name="connsiteX107" fmla="*/ 4242880 w 6293294"/>
              <a:gd name="connsiteY107" fmla="*/ 3751009 h 5604001"/>
              <a:gd name="connsiteX108" fmla="*/ 4246309 w 6293294"/>
              <a:gd name="connsiteY108" fmla="*/ 3778695 h 5604001"/>
              <a:gd name="connsiteX109" fmla="*/ 4277487 w 6293294"/>
              <a:gd name="connsiteY109" fmla="*/ 3841051 h 5604001"/>
              <a:gd name="connsiteX110" fmla="*/ 4222051 w 6293294"/>
              <a:gd name="connsiteY110" fmla="*/ 3927666 h 5604001"/>
              <a:gd name="connsiteX111" fmla="*/ 4228974 w 6293294"/>
              <a:gd name="connsiteY111" fmla="*/ 3969195 h 5604001"/>
              <a:gd name="connsiteX112" fmla="*/ 4183951 w 6293294"/>
              <a:gd name="connsiteY112" fmla="*/ 4080066 h 5604001"/>
              <a:gd name="connsiteX113" fmla="*/ 4152836 w 6293294"/>
              <a:gd name="connsiteY113" fmla="*/ 4097338 h 5604001"/>
              <a:gd name="connsiteX114" fmla="*/ 4128580 w 6293294"/>
              <a:gd name="connsiteY114" fmla="*/ 4100830 h 5604001"/>
              <a:gd name="connsiteX115" fmla="*/ 4100830 w 6293294"/>
              <a:gd name="connsiteY115" fmla="*/ 4149344 h 5604001"/>
              <a:gd name="connsiteX116" fmla="*/ 4021201 w 6293294"/>
              <a:gd name="connsiteY116" fmla="*/ 4242816 h 5604001"/>
              <a:gd name="connsiteX117" fmla="*/ 3976180 w 6293294"/>
              <a:gd name="connsiteY117" fmla="*/ 4253230 h 5604001"/>
              <a:gd name="connsiteX118" fmla="*/ 3899980 w 6293294"/>
              <a:gd name="connsiteY118" fmla="*/ 4215130 h 5604001"/>
              <a:gd name="connsiteX119" fmla="*/ 3799522 w 6293294"/>
              <a:gd name="connsiteY119" fmla="*/ 4305173 h 5604001"/>
              <a:gd name="connsiteX120" fmla="*/ 3699065 w 6293294"/>
              <a:gd name="connsiteY120" fmla="*/ 4270566 h 5604001"/>
              <a:gd name="connsiteX121" fmla="*/ 3761422 w 6293294"/>
              <a:gd name="connsiteY121" fmla="*/ 4253230 h 5604001"/>
              <a:gd name="connsiteX122" fmla="*/ 3754501 w 6293294"/>
              <a:gd name="connsiteY122" fmla="*/ 4249738 h 5604001"/>
              <a:gd name="connsiteX123" fmla="*/ 3692144 w 6293294"/>
              <a:gd name="connsiteY123" fmla="*/ 4260152 h 5604001"/>
              <a:gd name="connsiteX124" fmla="*/ 3615944 w 6293294"/>
              <a:gd name="connsiteY124" fmla="*/ 4159695 h 5604001"/>
              <a:gd name="connsiteX125" fmla="*/ 3577844 w 6293294"/>
              <a:gd name="connsiteY125" fmla="*/ 4010787 h 5604001"/>
              <a:gd name="connsiteX126" fmla="*/ 3480880 w 6293294"/>
              <a:gd name="connsiteY126" fmla="*/ 3910330 h 5604001"/>
              <a:gd name="connsiteX127" fmla="*/ 3397758 w 6293294"/>
              <a:gd name="connsiteY127" fmla="*/ 3882644 h 5604001"/>
              <a:gd name="connsiteX128" fmla="*/ 3331972 w 6293294"/>
              <a:gd name="connsiteY128" fmla="*/ 3889566 h 5604001"/>
              <a:gd name="connsiteX129" fmla="*/ 3293872 w 6293294"/>
              <a:gd name="connsiteY129" fmla="*/ 3858387 h 5604001"/>
              <a:gd name="connsiteX130" fmla="*/ 3092958 w 6293294"/>
              <a:gd name="connsiteY130" fmla="*/ 3692144 h 5604001"/>
              <a:gd name="connsiteX131" fmla="*/ 3002915 w 6293294"/>
              <a:gd name="connsiteY131" fmla="*/ 3605530 h 5604001"/>
              <a:gd name="connsiteX132" fmla="*/ 2971737 w 6293294"/>
              <a:gd name="connsiteY132" fmla="*/ 3518980 h 5604001"/>
              <a:gd name="connsiteX133" fmla="*/ 3092958 w 6293294"/>
              <a:gd name="connsiteY133" fmla="*/ 3574351 h 5604001"/>
              <a:gd name="connsiteX134" fmla="*/ 3141472 w 6293294"/>
              <a:gd name="connsiteY134" fmla="*/ 3567430 h 5604001"/>
              <a:gd name="connsiteX135" fmla="*/ 3162237 w 6293294"/>
              <a:gd name="connsiteY135" fmla="*/ 3595180 h 5604001"/>
              <a:gd name="connsiteX136" fmla="*/ 3137980 w 6293294"/>
              <a:gd name="connsiteY136" fmla="*/ 3622866 h 5604001"/>
              <a:gd name="connsiteX137" fmla="*/ 3290380 w 6293294"/>
              <a:gd name="connsiteY137" fmla="*/ 3747516 h 5604001"/>
              <a:gd name="connsiteX138" fmla="*/ 3352737 w 6293294"/>
              <a:gd name="connsiteY138" fmla="*/ 3716401 h 5604001"/>
              <a:gd name="connsiteX139" fmla="*/ 3442780 w 6293294"/>
              <a:gd name="connsiteY139" fmla="*/ 3789109 h 5604001"/>
              <a:gd name="connsiteX140" fmla="*/ 3574415 w 6293294"/>
              <a:gd name="connsiteY140" fmla="*/ 3854895 h 5604001"/>
              <a:gd name="connsiteX141" fmla="*/ 3588258 w 6293294"/>
              <a:gd name="connsiteY141" fmla="*/ 3851466 h 5604001"/>
              <a:gd name="connsiteX142" fmla="*/ 3359658 w 6293294"/>
              <a:gd name="connsiteY142" fmla="*/ 3709416 h 5604001"/>
              <a:gd name="connsiteX143" fmla="*/ 3394265 w 6293294"/>
              <a:gd name="connsiteY143" fmla="*/ 3602101 h 5604001"/>
              <a:gd name="connsiteX144" fmla="*/ 3512058 w 6293294"/>
              <a:gd name="connsiteY144" fmla="*/ 3501644 h 5604001"/>
              <a:gd name="connsiteX145" fmla="*/ 3879215 w 6293294"/>
              <a:gd name="connsiteY145" fmla="*/ 3709416 h 5604001"/>
              <a:gd name="connsiteX146" fmla="*/ 5437759 w 6293294"/>
              <a:gd name="connsiteY146" fmla="*/ 3543173 h 5604001"/>
              <a:gd name="connsiteX147" fmla="*/ 5365051 w 6293294"/>
              <a:gd name="connsiteY147" fmla="*/ 3473895 h 5604001"/>
              <a:gd name="connsiteX148" fmla="*/ 5365051 w 6293294"/>
              <a:gd name="connsiteY148" fmla="*/ 3439287 h 5604001"/>
              <a:gd name="connsiteX149" fmla="*/ 5437759 w 6293294"/>
              <a:gd name="connsiteY149" fmla="*/ 3543173 h 5604001"/>
              <a:gd name="connsiteX150" fmla="*/ 4429887 w 6293294"/>
              <a:gd name="connsiteY150" fmla="*/ 3460051 h 5604001"/>
              <a:gd name="connsiteX151" fmla="*/ 4499166 w 6293294"/>
              <a:gd name="connsiteY151" fmla="*/ 3508566 h 5604001"/>
              <a:gd name="connsiteX152" fmla="*/ 4533774 w 6293294"/>
              <a:gd name="connsiteY152" fmla="*/ 3577844 h 5604001"/>
              <a:gd name="connsiteX153" fmla="*/ 4582287 w 6293294"/>
              <a:gd name="connsiteY153" fmla="*/ 3598609 h 5604001"/>
              <a:gd name="connsiteX154" fmla="*/ 4648074 w 6293294"/>
              <a:gd name="connsiteY154" fmla="*/ 3543173 h 5604001"/>
              <a:gd name="connsiteX155" fmla="*/ 4700016 w 6293294"/>
              <a:gd name="connsiteY155" fmla="*/ 3529330 h 5604001"/>
              <a:gd name="connsiteX156" fmla="*/ 4765866 w 6293294"/>
              <a:gd name="connsiteY156" fmla="*/ 3480880 h 5604001"/>
              <a:gd name="connsiteX157" fmla="*/ 4894009 w 6293294"/>
              <a:gd name="connsiteY157" fmla="*/ 3446209 h 5604001"/>
              <a:gd name="connsiteX158" fmla="*/ 4887087 w 6293294"/>
              <a:gd name="connsiteY158" fmla="*/ 3463544 h 5604001"/>
              <a:gd name="connsiteX159" fmla="*/ 4855909 w 6293294"/>
              <a:gd name="connsiteY159" fmla="*/ 3494723 h 5604001"/>
              <a:gd name="connsiteX160" fmla="*/ 4814316 w 6293294"/>
              <a:gd name="connsiteY160" fmla="*/ 3532823 h 5604001"/>
              <a:gd name="connsiteX161" fmla="*/ 4828223 w 6293294"/>
              <a:gd name="connsiteY161" fmla="*/ 3570923 h 5604001"/>
              <a:gd name="connsiteX162" fmla="*/ 4765866 w 6293294"/>
              <a:gd name="connsiteY162" fmla="*/ 3609023 h 5604001"/>
              <a:gd name="connsiteX163" fmla="*/ 4752023 w 6293294"/>
              <a:gd name="connsiteY163" fmla="*/ 3591687 h 5604001"/>
              <a:gd name="connsiteX164" fmla="*/ 4727766 w 6293294"/>
              <a:gd name="connsiteY164" fmla="*/ 3626295 h 5604001"/>
              <a:gd name="connsiteX165" fmla="*/ 4606544 w 6293294"/>
              <a:gd name="connsiteY165" fmla="*/ 3685223 h 5604001"/>
              <a:gd name="connsiteX166" fmla="*/ 4568444 w 6293294"/>
              <a:gd name="connsiteY166" fmla="*/ 3678301 h 5604001"/>
              <a:gd name="connsiteX167" fmla="*/ 4537266 w 6293294"/>
              <a:gd name="connsiteY167" fmla="*/ 3664395 h 5604001"/>
              <a:gd name="connsiteX168" fmla="*/ 4519930 w 6293294"/>
              <a:gd name="connsiteY168" fmla="*/ 3612451 h 5604001"/>
              <a:gd name="connsiteX169" fmla="*/ 4457574 w 6293294"/>
              <a:gd name="connsiteY169" fmla="*/ 3567430 h 5604001"/>
              <a:gd name="connsiteX170" fmla="*/ 4412551 w 6293294"/>
              <a:gd name="connsiteY170" fmla="*/ 3574351 h 5604001"/>
              <a:gd name="connsiteX171" fmla="*/ 4384866 w 6293294"/>
              <a:gd name="connsiteY171" fmla="*/ 3550095 h 5604001"/>
              <a:gd name="connsiteX172" fmla="*/ 4280980 w 6293294"/>
              <a:gd name="connsiteY172" fmla="*/ 3536251 h 5604001"/>
              <a:gd name="connsiteX173" fmla="*/ 4332923 w 6293294"/>
              <a:gd name="connsiteY173" fmla="*/ 3515487 h 5604001"/>
              <a:gd name="connsiteX174" fmla="*/ 4353687 w 6293294"/>
              <a:gd name="connsiteY174" fmla="*/ 3484309 h 5604001"/>
              <a:gd name="connsiteX175" fmla="*/ 4419474 w 6293294"/>
              <a:gd name="connsiteY175" fmla="*/ 3421951 h 5604001"/>
              <a:gd name="connsiteX176" fmla="*/ 4426395 w 6293294"/>
              <a:gd name="connsiteY176" fmla="*/ 3404680 h 5604001"/>
              <a:gd name="connsiteX177" fmla="*/ 4429887 w 6293294"/>
              <a:gd name="connsiteY177" fmla="*/ 3460051 h 5604001"/>
              <a:gd name="connsiteX178" fmla="*/ 3924236 w 6293294"/>
              <a:gd name="connsiteY178" fmla="*/ 3615944 h 5604001"/>
              <a:gd name="connsiteX179" fmla="*/ 4000436 w 6293294"/>
              <a:gd name="connsiteY179" fmla="*/ 3619373 h 5604001"/>
              <a:gd name="connsiteX180" fmla="*/ 4097401 w 6293294"/>
              <a:gd name="connsiteY180" fmla="*/ 3605530 h 5604001"/>
              <a:gd name="connsiteX181" fmla="*/ 4183951 w 6293294"/>
              <a:gd name="connsiteY181" fmla="*/ 3581273 h 5604001"/>
              <a:gd name="connsiteX182" fmla="*/ 4263644 w 6293294"/>
              <a:gd name="connsiteY182" fmla="*/ 3550095 h 5604001"/>
              <a:gd name="connsiteX183" fmla="*/ 4343274 w 6293294"/>
              <a:gd name="connsiteY183" fmla="*/ 3557080 h 5604001"/>
              <a:gd name="connsiteX184" fmla="*/ 4377944 w 6293294"/>
              <a:gd name="connsiteY184" fmla="*/ 3577844 h 5604001"/>
              <a:gd name="connsiteX185" fmla="*/ 3938080 w 6293294"/>
              <a:gd name="connsiteY185" fmla="*/ 3674809 h 5604001"/>
              <a:gd name="connsiteX186" fmla="*/ 3719894 w 6293294"/>
              <a:gd name="connsiteY186" fmla="*/ 3622866 h 5604001"/>
              <a:gd name="connsiteX187" fmla="*/ 3529394 w 6293294"/>
              <a:gd name="connsiteY187" fmla="*/ 3498151 h 5604001"/>
              <a:gd name="connsiteX188" fmla="*/ 3494722 w 6293294"/>
              <a:gd name="connsiteY188" fmla="*/ 3421951 h 5604001"/>
              <a:gd name="connsiteX189" fmla="*/ 3557080 w 6293294"/>
              <a:gd name="connsiteY189" fmla="*/ 3404680 h 5604001"/>
              <a:gd name="connsiteX190" fmla="*/ 3924236 w 6293294"/>
              <a:gd name="connsiteY190" fmla="*/ 3615944 h 5604001"/>
              <a:gd name="connsiteX191" fmla="*/ 1911921 w 6293294"/>
              <a:gd name="connsiteY191" fmla="*/ 3460051 h 5604001"/>
              <a:gd name="connsiteX192" fmla="*/ 1956943 w 6293294"/>
              <a:gd name="connsiteY192" fmla="*/ 3577844 h 5604001"/>
              <a:gd name="connsiteX193" fmla="*/ 1946529 w 6293294"/>
              <a:gd name="connsiteY193" fmla="*/ 3650551 h 5604001"/>
              <a:gd name="connsiteX194" fmla="*/ 1922272 w 6293294"/>
              <a:gd name="connsiteY194" fmla="*/ 3705987 h 5604001"/>
              <a:gd name="connsiteX195" fmla="*/ 1946529 w 6293294"/>
              <a:gd name="connsiteY195" fmla="*/ 3785616 h 5604001"/>
              <a:gd name="connsiteX196" fmla="*/ 1863408 w 6293294"/>
              <a:gd name="connsiteY196" fmla="*/ 3692144 h 5604001"/>
              <a:gd name="connsiteX197" fmla="*/ 1832229 w 6293294"/>
              <a:gd name="connsiteY197" fmla="*/ 3529330 h 5604001"/>
              <a:gd name="connsiteX198" fmla="*/ 1832229 w 6293294"/>
              <a:gd name="connsiteY198" fmla="*/ 3470466 h 5604001"/>
              <a:gd name="connsiteX199" fmla="*/ 1898015 w 6293294"/>
              <a:gd name="connsiteY199" fmla="*/ 3383851 h 5604001"/>
              <a:gd name="connsiteX200" fmla="*/ 1911921 w 6293294"/>
              <a:gd name="connsiteY200" fmla="*/ 3460051 h 5604001"/>
              <a:gd name="connsiteX201" fmla="*/ 4772787 w 6293294"/>
              <a:gd name="connsiteY201" fmla="*/ 3383851 h 5604001"/>
              <a:gd name="connsiteX202" fmla="*/ 4755451 w 6293294"/>
              <a:gd name="connsiteY202" fmla="*/ 3383851 h 5604001"/>
              <a:gd name="connsiteX203" fmla="*/ 4620387 w 6293294"/>
              <a:gd name="connsiteY203" fmla="*/ 3466973 h 5604001"/>
              <a:gd name="connsiteX204" fmla="*/ 4741609 w 6293294"/>
              <a:gd name="connsiteY204" fmla="*/ 3380423 h 5604001"/>
              <a:gd name="connsiteX205" fmla="*/ 4772787 w 6293294"/>
              <a:gd name="connsiteY205" fmla="*/ 3383851 h 5604001"/>
              <a:gd name="connsiteX206" fmla="*/ 4700016 w 6293294"/>
              <a:gd name="connsiteY206" fmla="*/ 3380423 h 5604001"/>
              <a:gd name="connsiteX207" fmla="*/ 4627309 w 6293294"/>
              <a:gd name="connsiteY207" fmla="*/ 3421951 h 5604001"/>
              <a:gd name="connsiteX208" fmla="*/ 4689666 w 6293294"/>
              <a:gd name="connsiteY208" fmla="*/ 3380423 h 5604001"/>
              <a:gd name="connsiteX209" fmla="*/ 4700016 w 6293294"/>
              <a:gd name="connsiteY209" fmla="*/ 3380423 h 5604001"/>
              <a:gd name="connsiteX210" fmla="*/ 2919794 w 6293294"/>
              <a:gd name="connsiteY210" fmla="*/ 3480880 h 5604001"/>
              <a:gd name="connsiteX211" fmla="*/ 2968308 w 6293294"/>
              <a:gd name="connsiteY211" fmla="*/ 3577844 h 5604001"/>
              <a:gd name="connsiteX212" fmla="*/ 3030601 w 6293294"/>
              <a:gd name="connsiteY212" fmla="*/ 3695573 h 5604001"/>
              <a:gd name="connsiteX213" fmla="*/ 3086037 w 6293294"/>
              <a:gd name="connsiteY213" fmla="*/ 3723323 h 5604001"/>
              <a:gd name="connsiteX214" fmla="*/ 3221101 w 6293294"/>
              <a:gd name="connsiteY214" fmla="*/ 3792601 h 5604001"/>
              <a:gd name="connsiteX215" fmla="*/ 3273044 w 6293294"/>
              <a:gd name="connsiteY215" fmla="*/ 3896487 h 5604001"/>
              <a:gd name="connsiteX216" fmla="*/ 3331972 w 6293294"/>
              <a:gd name="connsiteY216" fmla="*/ 3920744 h 5604001"/>
              <a:gd name="connsiteX217" fmla="*/ 3401187 w 6293294"/>
              <a:gd name="connsiteY217" fmla="*/ 3913823 h 5604001"/>
              <a:gd name="connsiteX218" fmla="*/ 3550158 w 6293294"/>
              <a:gd name="connsiteY218" fmla="*/ 4024630 h 5604001"/>
              <a:gd name="connsiteX219" fmla="*/ 3629787 w 6293294"/>
              <a:gd name="connsiteY219" fmla="*/ 4253230 h 5604001"/>
              <a:gd name="connsiteX220" fmla="*/ 3615944 w 6293294"/>
              <a:gd name="connsiteY220" fmla="*/ 4253230 h 5604001"/>
              <a:gd name="connsiteX221" fmla="*/ 3137980 w 6293294"/>
              <a:gd name="connsiteY221" fmla="*/ 3896487 h 5604001"/>
              <a:gd name="connsiteX222" fmla="*/ 2819337 w 6293294"/>
              <a:gd name="connsiteY222" fmla="*/ 3345751 h 5604001"/>
              <a:gd name="connsiteX223" fmla="*/ 2919794 w 6293294"/>
              <a:gd name="connsiteY223" fmla="*/ 3480880 h 5604001"/>
              <a:gd name="connsiteX224" fmla="*/ 5091430 w 6293294"/>
              <a:gd name="connsiteY224" fmla="*/ 3342323 h 5604001"/>
              <a:gd name="connsiteX225" fmla="*/ 5164137 w 6293294"/>
              <a:gd name="connsiteY225" fmla="*/ 3466973 h 5604001"/>
              <a:gd name="connsiteX226" fmla="*/ 5153787 w 6293294"/>
              <a:gd name="connsiteY226" fmla="*/ 3494723 h 5604001"/>
              <a:gd name="connsiteX227" fmla="*/ 5209159 w 6293294"/>
              <a:gd name="connsiteY227" fmla="*/ 3550095 h 5604001"/>
              <a:gd name="connsiteX228" fmla="*/ 5209159 w 6293294"/>
              <a:gd name="connsiteY228" fmla="*/ 3577844 h 5604001"/>
              <a:gd name="connsiteX229" fmla="*/ 5191887 w 6293294"/>
              <a:gd name="connsiteY229" fmla="*/ 3577844 h 5604001"/>
              <a:gd name="connsiteX230" fmla="*/ 5101844 w 6293294"/>
              <a:gd name="connsiteY230" fmla="*/ 3435858 h 5604001"/>
              <a:gd name="connsiteX231" fmla="*/ 5067174 w 6293294"/>
              <a:gd name="connsiteY231" fmla="*/ 3331909 h 5604001"/>
              <a:gd name="connsiteX232" fmla="*/ 5091430 w 6293294"/>
              <a:gd name="connsiteY232" fmla="*/ 3342323 h 5604001"/>
              <a:gd name="connsiteX233" fmla="*/ 5645595 w 6293294"/>
              <a:gd name="connsiteY233" fmla="*/ 3331909 h 5604001"/>
              <a:gd name="connsiteX234" fmla="*/ 5524374 w 6293294"/>
              <a:gd name="connsiteY234" fmla="*/ 3290380 h 5604001"/>
              <a:gd name="connsiteX235" fmla="*/ 5645595 w 6293294"/>
              <a:gd name="connsiteY235" fmla="*/ 3331909 h 5604001"/>
              <a:gd name="connsiteX236" fmla="*/ 5042916 w 6293294"/>
              <a:gd name="connsiteY236" fmla="*/ 3314573 h 5604001"/>
              <a:gd name="connsiteX237" fmla="*/ 5029074 w 6293294"/>
              <a:gd name="connsiteY237" fmla="*/ 3380423 h 5604001"/>
              <a:gd name="connsiteX238" fmla="*/ 5091430 w 6293294"/>
              <a:gd name="connsiteY238" fmla="*/ 3591687 h 5604001"/>
              <a:gd name="connsiteX239" fmla="*/ 5067174 w 6293294"/>
              <a:gd name="connsiteY239" fmla="*/ 3647123 h 5604001"/>
              <a:gd name="connsiteX240" fmla="*/ 5053330 w 6293294"/>
              <a:gd name="connsiteY240" fmla="*/ 3726751 h 5604001"/>
              <a:gd name="connsiteX241" fmla="*/ 5056759 w 6293294"/>
              <a:gd name="connsiteY241" fmla="*/ 3733673 h 5604001"/>
              <a:gd name="connsiteX242" fmla="*/ 5094859 w 6293294"/>
              <a:gd name="connsiteY242" fmla="*/ 3605530 h 5604001"/>
              <a:gd name="connsiteX243" fmla="*/ 5261166 w 6293294"/>
              <a:gd name="connsiteY243" fmla="*/ 3917251 h 5604001"/>
              <a:gd name="connsiteX244" fmla="*/ 5333874 w 6293294"/>
              <a:gd name="connsiteY244" fmla="*/ 4187444 h 5604001"/>
              <a:gd name="connsiteX245" fmla="*/ 5340795 w 6293294"/>
              <a:gd name="connsiteY245" fmla="*/ 4163187 h 5604001"/>
              <a:gd name="connsiteX246" fmla="*/ 5306187 w 6293294"/>
              <a:gd name="connsiteY246" fmla="*/ 4024630 h 5604001"/>
              <a:gd name="connsiteX247" fmla="*/ 5219574 w 6293294"/>
              <a:gd name="connsiteY247" fmla="*/ 3813366 h 5604001"/>
              <a:gd name="connsiteX248" fmla="*/ 5042916 w 6293294"/>
              <a:gd name="connsiteY248" fmla="*/ 3394266 h 5604001"/>
              <a:gd name="connsiteX249" fmla="*/ 5049837 w 6293294"/>
              <a:gd name="connsiteY249" fmla="*/ 3318066 h 5604001"/>
              <a:gd name="connsiteX250" fmla="*/ 5056759 w 6293294"/>
              <a:gd name="connsiteY250" fmla="*/ 3328480 h 5604001"/>
              <a:gd name="connsiteX251" fmla="*/ 5084509 w 6293294"/>
              <a:gd name="connsiteY251" fmla="*/ 3470466 h 5604001"/>
              <a:gd name="connsiteX252" fmla="*/ 5101844 w 6293294"/>
              <a:gd name="connsiteY252" fmla="*/ 3529330 h 5604001"/>
              <a:gd name="connsiteX253" fmla="*/ 5184966 w 6293294"/>
              <a:gd name="connsiteY253" fmla="*/ 3595180 h 5604001"/>
              <a:gd name="connsiteX254" fmla="*/ 5205730 w 6293294"/>
              <a:gd name="connsiteY254" fmla="*/ 3602101 h 5604001"/>
              <a:gd name="connsiteX255" fmla="*/ 5233416 w 6293294"/>
              <a:gd name="connsiteY255" fmla="*/ 3591687 h 5604001"/>
              <a:gd name="connsiteX256" fmla="*/ 5354637 w 6293294"/>
              <a:gd name="connsiteY256" fmla="*/ 3678301 h 5604001"/>
              <a:gd name="connsiteX257" fmla="*/ 5371974 w 6293294"/>
              <a:gd name="connsiteY257" fmla="*/ 3702495 h 5604001"/>
              <a:gd name="connsiteX258" fmla="*/ 5406581 w 6293294"/>
              <a:gd name="connsiteY258" fmla="*/ 3768344 h 5604001"/>
              <a:gd name="connsiteX259" fmla="*/ 5392737 w 6293294"/>
              <a:gd name="connsiteY259" fmla="*/ 3802951 h 5604001"/>
              <a:gd name="connsiteX260" fmla="*/ 5441251 w 6293294"/>
              <a:gd name="connsiteY260" fmla="*/ 3861816 h 5604001"/>
              <a:gd name="connsiteX261" fmla="*/ 5486274 w 6293294"/>
              <a:gd name="connsiteY261" fmla="*/ 3948430 h 5604001"/>
              <a:gd name="connsiteX262" fmla="*/ 5462016 w 6293294"/>
              <a:gd name="connsiteY262" fmla="*/ 3955351 h 5604001"/>
              <a:gd name="connsiteX263" fmla="*/ 5496687 w 6293294"/>
              <a:gd name="connsiteY263" fmla="*/ 4028123 h 5604001"/>
              <a:gd name="connsiteX264" fmla="*/ 5496687 w 6293294"/>
              <a:gd name="connsiteY264" fmla="*/ 4100830 h 5604001"/>
              <a:gd name="connsiteX265" fmla="*/ 5468937 w 6293294"/>
              <a:gd name="connsiteY265" fmla="*/ 4125087 h 5604001"/>
              <a:gd name="connsiteX266" fmla="*/ 5486274 w 6293294"/>
              <a:gd name="connsiteY266" fmla="*/ 4204716 h 5604001"/>
              <a:gd name="connsiteX267" fmla="*/ 5462016 w 6293294"/>
              <a:gd name="connsiteY267" fmla="*/ 4246309 h 5604001"/>
              <a:gd name="connsiteX268" fmla="*/ 5472430 w 6293294"/>
              <a:gd name="connsiteY268" fmla="*/ 4312095 h 5604001"/>
              <a:gd name="connsiteX269" fmla="*/ 5458587 w 6293294"/>
              <a:gd name="connsiteY269" fmla="*/ 4280916 h 5604001"/>
              <a:gd name="connsiteX270" fmla="*/ 5420487 w 6293294"/>
              <a:gd name="connsiteY270" fmla="*/ 4242816 h 5604001"/>
              <a:gd name="connsiteX271" fmla="*/ 5385816 w 6293294"/>
              <a:gd name="connsiteY271" fmla="*/ 4284409 h 5604001"/>
              <a:gd name="connsiteX272" fmla="*/ 5344287 w 6293294"/>
              <a:gd name="connsiteY272" fmla="*/ 4239387 h 5604001"/>
              <a:gd name="connsiteX273" fmla="*/ 5292281 w 6293294"/>
              <a:gd name="connsiteY273" fmla="*/ 4156266 h 5604001"/>
              <a:gd name="connsiteX274" fmla="*/ 5257674 w 6293294"/>
              <a:gd name="connsiteY274" fmla="*/ 4180459 h 5604001"/>
              <a:gd name="connsiteX275" fmla="*/ 5153787 w 6293294"/>
              <a:gd name="connsiteY275" fmla="*/ 4073144 h 5604001"/>
              <a:gd name="connsiteX276" fmla="*/ 5132959 w 6293294"/>
              <a:gd name="connsiteY276" fmla="*/ 4080066 h 5604001"/>
              <a:gd name="connsiteX277" fmla="*/ 5056759 w 6293294"/>
              <a:gd name="connsiteY277" fmla="*/ 3986530 h 5604001"/>
              <a:gd name="connsiteX278" fmla="*/ 5032566 w 6293294"/>
              <a:gd name="connsiteY278" fmla="*/ 4003866 h 5604001"/>
              <a:gd name="connsiteX279" fmla="*/ 5018659 w 6293294"/>
              <a:gd name="connsiteY279" fmla="*/ 3854895 h 5604001"/>
              <a:gd name="connsiteX280" fmla="*/ 4997895 w 6293294"/>
              <a:gd name="connsiteY280" fmla="*/ 3834130 h 5604001"/>
              <a:gd name="connsiteX281" fmla="*/ 4928616 w 6293294"/>
              <a:gd name="connsiteY281" fmla="*/ 3681730 h 5604001"/>
              <a:gd name="connsiteX282" fmla="*/ 4928616 w 6293294"/>
              <a:gd name="connsiteY282" fmla="*/ 3612451 h 5604001"/>
              <a:gd name="connsiteX283" fmla="*/ 4939030 w 6293294"/>
              <a:gd name="connsiteY283" fmla="*/ 3529330 h 5604001"/>
              <a:gd name="connsiteX284" fmla="*/ 4956366 w 6293294"/>
              <a:gd name="connsiteY284" fmla="*/ 3404680 h 5604001"/>
              <a:gd name="connsiteX285" fmla="*/ 5022151 w 6293294"/>
              <a:gd name="connsiteY285" fmla="*/ 3279966 h 5604001"/>
              <a:gd name="connsiteX286" fmla="*/ 5042916 w 6293294"/>
              <a:gd name="connsiteY286" fmla="*/ 3314573 h 5604001"/>
              <a:gd name="connsiteX287" fmla="*/ 4959795 w 6293294"/>
              <a:gd name="connsiteY287" fmla="*/ 3363087 h 5604001"/>
              <a:gd name="connsiteX288" fmla="*/ 4956366 w 6293294"/>
              <a:gd name="connsiteY288" fmla="*/ 3321558 h 5604001"/>
              <a:gd name="connsiteX289" fmla="*/ 4942523 w 6293294"/>
              <a:gd name="connsiteY289" fmla="*/ 3380423 h 5604001"/>
              <a:gd name="connsiteX290" fmla="*/ 4835144 w 6293294"/>
              <a:gd name="connsiteY290" fmla="*/ 3456623 h 5604001"/>
              <a:gd name="connsiteX291" fmla="*/ 4779709 w 6293294"/>
              <a:gd name="connsiteY291" fmla="*/ 3456623 h 5604001"/>
              <a:gd name="connsiteX292" fmla="*/ 4817809 w 6293294"/>
              <a:gd name="connsiteY292" fmla="*/ 3432366 h 5604001"/>
              <a:gd name="connsiteX293" fmla="*/ 4828223 w 6293294"/>
              <a:gd name="connsiteY293" fmla="*/ 3404680 h 5604001"/>
              <a:gd name="connsiteX294" fmla="*/ 4862830 w 6293294"/>
              <a:gd name="connsiteY294" fmla="*/ 3363087 h 5604001"/>
              <a:gd name="connsiteX295" fmla="*/ 4914774 w 6293294"/>
              <a:gd name="connsiteY295" fmla="*/ 3342323 h 5604001"/>
              <a:gd name="connsiteX296" fmla="*/ 5015230 w 6293294"/>
              <a:gd name="connsiteY296" fmla="*/ 3273044 h 5604001"/>
              <a:gd name="connsiteX297" fmla="*/ 4959795 w 6293294"/>
              <a:gd name="connsiteY297" fmla="*/ 3363087 h 5604001"/>
              <a:gd name="connsiteX298" fmla="*/ 1818386 w 6293294"/>
              <a:gd name="connsiteY298" fmla="*/ 3397758 h 5604001"/>
              <a:gd name="connsiteX299" fmla="*/ 1804543 w 6293294"/>
              <a:gd name="connsiteY299" fmla="*/ 3477387 h 5604001"/>
              <a:gd name="connsiteX300" fmla="*/ 1624394 w 6293294"/>
              <a:gd name="connsiteY300" fmla="*/ 3705987 h 5604001"/>
              <a:gd name="connsiteX301" fmla="*/ 1371600 w 6293294"/>
              <a:gd name="connsiteY301" fmla="*/ 3934587 h 5604001"/>
              <a:gd name="connsiteX302" fmla="*/ 1298829 w 6293294"/>
              <a:gd name="connsiteY302" fmla="*/ 3941509 h 5604001"/>
              <a:gd name="connsiteX303" fmla="*/ 1219200 w 6293294"/>
              <a:gd name="connsiteY303" fmla="*/ 3965766 h 5604001"/>
              <a:gd name="connsiteX304" fmla="*/ 1170686 w 6293294"/>
              <a:gd name="connsiteY304" fmla="*/ 3965766 h 5604001"/>
              <a:gd name="connsiteX305" fmla="*/ 1132586 w 6293294"/>
              <a:gd name="connsiteY305" fmla="*/ 3983038 h 5604001"/>
              <a:gd name="connsiteX306" fmla="*/ 952500 w 6293294"/>
              <a:gd name="connsiteY306" fmla="*/ 4138930 h 5604001"/>
              <a:gd name="connsiteX307" fmla="*/ 924814 w 6293294"/>
              <a:gd name="connsiteY307" fmla="*/ 4083495 h 5604001"/>
              <a:gd name="connsiteX308" fmla="*/ 869378 w 6293294"/>
              <a:gd name="connsiteY308" fmla="*/ 4097338 h 5604001"/>
              <a:gd name="connsiteX309" fmla="*/ 737743 w 6293294"/>
              <a:gd name="connsiteY309" fmla="*/ 4118166 h 5604001"/>
              <a:gd name="connsiteX310" fmla="*/ 689292 w 6293294"/>
              <a:gd name="connsiteY310" fmla="*/ 4062730 h 5604001"/>
              <a:gd name="connsiteX311" fmla="*/ 519557 w 6293294"/>
              <a:gd name="connsiteY311" fmla="*/ 4090416 h 5604001"/>
              <a:gd name="connsiteX312" fmla="*/ 415671 w 6293294"/>
              <a:gd name="connsiteY312" fmla="*/ 4003866 h 5604001"/>
              <a:gd name="connsiteX313" fmla="*/ 273621 w 6293294"/>
              <a:gd name="connsiteY313" fmla="*/ 4045395 h 5604001"/>
              <a:gd name="connsiteX314" fmla="*/ 190500 w 6293294"/>
              <a:gd name="connsiteY314" fmla="*/ 4048887 h 5604001"/>
              <a:gd name="connsiteX315" fmla="*/ 162814 w 6293294"/>
              <a:gd name="connsiteY315" fmla="*/ 4017709 h 5604001"/>
              <a:gd name="connsiteX316" fmla="*/ 183578 w 6293294"/>
              <a:gd name="connsiteY316" fmla="*/ 3965766 h 5604001"/>
              <a:gd name="connsiteX317" fmla="*/ 155892 w 6293294"/>
              <a:gd name="connsiteY317" fmla="*/ 3948430 h 5604001"/>
              <a:gd name="connsiteX318" fmla="*/ 83121 w 6293294"/>
              <a:gd name="connsiteY318" fmla="*/ 3951923 h 5604001"/>
              <a:gd name="connsiteX319" fmla="*/ 31178 w 6293294"/>
              <a:gd name="connsiteY319" fmla="*/ 3979609 h 5604001"/>
              <a:gd name="connsiteX320" fmla="*/ 31178 w 6293294"/>
              <a:gd name="connsiteY320" fmla="*/ 3969195 h 5604001"/>
              <a:gd name="connsiteX321" fmla="*/ 121221 w 6293294"/>
              <a:gd name="connsiteY321" fmla="*/ 3899916 h 5604001"/>
              <a:gd name="connsiteX322" fmla="*/ 121221 w 6293294"/>
              <a:gd name="connsiteY322" fmla="*/ 3861816 h 5604001"/>
              <a:gd name="connsiteX323" fmla="*/ 277114 w 6293294"/>
              <a:gd name="connsiteY323" fmla="*/ 3716401 h 5604001"/>
              <a:gd name="connsiteX324" fmla="*/ 259778 w 6293294"/>
              <a:gd name="connsiteY324" fmla="*/ 3685223 h 5604001"/>
              <a:gd name="connsiteX325" fmla="*/ 335978 w 6293294"/>
              <a:gd name="connsiteY325" fmla="*/ 3602101 h 5604001"/>
              <a:gd name="connsiteX326" fmla="*/ 398335 w 6293294"/>
              <a:gd name="connsiteY326" fmla="*/ 3570923 h 5604001"/>
              <a:gd name="connsiteX327" fmla="*/ 477964 w 6293294"/>
              <a:gd name="connsiteY327" fmla="*/ 3550095 h 5604001"/>
              <a:gd name="connsiteX328" fmla="*/ 488378 w 6293294"/>
              <a:gd name="connsiteY328" fmla="*/ 3536251 h 5604001"/>
              <a:gd name="connsiteX329" fmla="*/ 457200 w 6293294"/>
              <a:gd name="connsiteY329" fmla="*/ 3511995 h 5604001"/>
              <a:gd name="connsiteX330" fmla="*/ 696214 w 6293294"/>
              <a:gd name="connsiteY330" fmla="*/ 3442780 h 5604001"/>
              <a:gd name="connsiteX331" fmla="*/ 723900 w 6293294"/>
              <a:gd name="connsiteY331" fmla="*/ 3442780 h 5604001"/>
              <a:gd name="connsiteX332" fmla="*/ 741235 w 6293294"/>
              <a:gd name="connsiteY332" fmla="*/ 3453130 h 5604001"/>
              <a:gd name="connsiteX333" fmla="*/ 762000 w 6293294"/>
              <a:gd name="connsiteY333" fmla="*/ 3418523 h 5604001"/>
              <a:gd name="connsiteX334" fmla="*/ 810514 w 6293294"/>
              <a:gd name="connsiteY334" fmla="*/ 3363087 h 5604001"/>
              <a:gd name="connsiteX335" fmla="*/ 942086 w 6293294"/>
              <a:gd name="connsiteY335" fmla="*/ 3338830 h 5604001"/>
              <a:gd name="connsiteX336" fmla="*/ 1125664 w 6293294"/>
              <a:gd name="connsiteY336" fmla="*/ 3380423 h 5604001"/>
              <a:gd name="connsiteX337" fmla="*/ 1205357 w 6293294"/>
              <a:gd name="connsiteY337" fmla="*/ 3370009 h 5604001"/>
              <a:gd name="connsiteX338" fmla="*/ 1222629 w 6293294"/>
              <a:gd name="connsiteY338" fmla="*/ 3421951 h 5604001"/>
              <a:gd name="connsiteX339" fmla="*/ 1229551 w 6293294"/>
              <a:gd name="connsiteY339" fmla="*/ 3425444 h 5604001"/>
              <a:gd name="connsiteX340" fmla="*/ 1236535 w 6293294"/>
              <a:gd name="connsiteY340" fmla="*/ 3418523 h 5604001"/>
              <a:gd name="connsiteX341" fmla="*/ 1274635 w 6293294"/>
              <a:gd name="connsiteY341" fmla="*/ 3446209 h 5604001"/>
              <a:gd name="connsiteX342" fmla="*/ 1388872 w 6293294"/>
              <a:gd name="connsiteY342" fmla="*/ 3470466 h 5604001"/>
              <a:gd name="connsiteX343" fmla="*/ 1593278 w 6293294"/>
              <a:gd name="connsiteY343" fmla="*/ 3373501 h 5604001"/>
              <a:gd name="connsiteX344" fmla="*/ 1752600 w 6293294"/>
              <a:gd name="connsiteY344" fmla="*/ 3269551 h 5604001"/>
              <a:gd name="connsiteX345" fmla="*/ 1787208 w 6293294"/>
              <a:gd name="connsiteY345" fmla="*/ 3269551 h 5604001"/>
              <a:gd name="connsiteX346" fmla="*/ 1447800 w 6293294"/>
              <a:gd name="connsiteY346" fmla="*/ 3505073 h 5604001"/>
              <a:gd name="connsiteX347" fmla="*/ 1032129 w 6293294"/>
              <a:gd name="connsiteY347" fmla="*/ 3650551 h 5604001"/>
              <a:gd name="connsiteX348" fmla="*/ 955992 w 6293294"/>
              <a:gd name="connsiteY348" fmla="*/ 3674809 h 5604001"/>
              <a:gd name="connsiteX349" fmla="*/ 949008 w 6293294"/>
              <a:gd name="connsiteY349" fmla="*/ 3667887 h 5604001"/>
              <a:gd name="connsiteX350" fmla="*/ 890143 w 6293294"/>
              <a:gd name="connsiteY350" fmla="*/ 3692144 h 5604001"/>
              <a:gd name="connsiteX351" fmla="*/ 768921 w 6293294"/>
              <a:gd name="connsiteY351" fmla="*/ 3730244 h 5604001"/>
              <a:gd name="connsiteX352" fmla="*/ 654621 w 6293294"/>
              <a:gd name="connsiteY352" fmla="*/ 3789109 h 5604001"/>
              <a:gd name="connsiteX353" fmla="*/ 363728 w 6293294"/>
              <a:gd name="connsiteY353" fmla="*/ 3972687 h 5604001"/>
              <a:gd name="connsiteX354" fmla="*/ 349821 w 6293294"/>
              <a:gd name="connsiteY354" fmla="*/ 4007295 h 5604001"/>
              <a:gd name="connsiteX355" fmla="*/ 381000 w 6293294"/>
              <a:gd name="connsiteY355" fmla="*/ 3969195 h 5604001"/>
              <a:gd name="connsiteX356" fmla="*/ 654621 w 6293294"/>
              <a:gd name="connsiteY356" fmla="*/ 3806444 h 5604001"/>
              <a:gd name="connsiteX357" fmla="*/ 779335 w 6293294"/>
              <a:gd name="connsiteY357" fmla="*/ 3740595 h 5604001"/>
              <a:gd name="connsiteX358" fmla="*/ 935164 w 6293294"/>
              <a:gd name="connsiteY358" fmla="*/ 3702495 h 5604001"/>
              <a:gd name="connsiteX359" fmla="*/ 1056386 w 6293294"/>
              <a:gd name="connsiteY359" fmla="*/ 3671316 h 5604001"/>
              <a:gd name="connsiteX360" fmla="*/ 1371600 w 6293294"/>
              <a:gd name="connsiteY360" fmla="*/ 3564001 h 5604001"/>
              <a:gd name="connsiteX361" fmla="*/ 1336929 w 6293294"/>
              <a:gd name="connsiteY361" fmla="*/ 3629787 h 5604001"/>
              <a:gd name="connsiteX362" fmla="*/ 1257300 w 6293294"/>
              <a:gd name="connsiteY362" fmla="*/ 3785616 h 5604001"/>
              <a:gd name="connsiteX363" fmla="*/ 1364678 w 6293294"/>
              <a:gd name="connsiteY363" fmla="*/ 3619373 h 5604001"/>
              <a:gd name="connsiteX364" fmla="*/ 1388872 w 6293294"/>
              <a:gd name="connsiteY364" fmla="*/ 3557080 h 5604001"/>
              <a:gd name="connsiteX365" fmla="*/ 1773364 w 6293294"/>
              <a:gd name="connsiteY365" fmla="*/ 3307651 h 5604001"/>
              <a:gd name="connsiteX366" fmla="*/ 1794129 w 6293294"/>
              <a:gd name="connsiteY366" fmla="*/ 3269551 h 5604001"/>
              <a:gd name="connsiteX367" fmla="*/ 1863408 w 6293294"/>
              <a:gd name="connsiteY367" fmla="*/ 3248787 h 5604001"/>
              <a:gd name="connsiteX368" fmla="*/ 1818386 w 6293294"/>
              <a:gd name="connsiteY368" fmla="*/ 3397758 h 5604001"/>
              <a:gd name="connsiteX369" fmla="*/ 1894586 w 6293294"/>
              <a:gd name="connsiteY369" fmla="*/ 3370009 h 5604001"/>
              <a:gd name="connsiteX370" fmla="*/ 1835721 w 6293294"/>
              <a:gd name="connsiteY370" fmla="*/ 3442780 h 5604001"/>
              <a:gd name="connsiteX371" fmla="*/ 1884172 w 6293294"/>
              <a:gd name="connsiteY371" fmla="*/ 3241866 h 5604001"/>
              <a:gd name="connsiteX372" fmla="*/ 1894586 w 6293294"/>
              <a:gd name="connsiteY372" fmla="*/ 3370009 h 5604001"/>
              <a:gd name="connsiteX373" fmla="*/ 1749108 w 6293294"/>
              <a:gd name="connsiteY373" fmla="*/ 3266123 h 5604001"/>
              <a:gd name="connsiteX374" fmla="*/ 1392364 w 6293294"/>
              <a:gd name="connsiteY374" fmla="*/ 3435858 h 5604001"/>
              <a:gd name="connsiteX375" fmla="*/ 1260729 w 6293294"/>
              <a:gd name="connsiteY375" fmla="*/ 3387344 h 5604001"/>
              <a:gd name="connsiteX376" fmla="*/ 1330008 w 6293294"/>
              <a:gd name="connsiteY376" fmla="*/ 3352673 h 5604001"/>
              <a:gd name="connsiteX377" fmla="*/ 1399286 w 6293294"/>
              <a:gd name="connsiteY377" fmla="*/ 3359658 h 5604001"/>
              <a:gd name="connsiteX378" fmla="*/ 1426972 w 6293294"/>
              <a:gd name="connsiteY378" fmla="*/ 3356166 h 5604001"/>
              <a:gd name="connsiteX379" fmla="*/ 1440878 w 6293294"/>
              <a:gd name="connsiteY379" fmla="*/ 3321558 h 5604001"/>
              <a:gd name="connsiteX380" fmla="*/ 1461643 w 6293294"/>
              <a:gd name="connsiteY380" fmla="*/ 3300730 h 5604001"/>
              <a:gd name="connsiteX381" fmla="*/ 1534351 w 6293294"/>
              <a:gd name="connsiteY381" fmla="*/ 3273044 h 5604001"/>
              <a:gd name="connsiteX382" fmla="*/ 1600200 w 6293294"/>
              <a:gd name="connsiteY382" fmla="*/ 3283458 h 5604001"/>
              <a:gd name="connsiteX383" fmla="*/ 1693672 w 6293294"/>
              <a:gd name="connsiteY383" fmla="*/ 3241866 h 5604001"/>
              <a:gd name="connsiteX384" fmla="*/ 1749108 w 6293294"/>
              <a:gd name="connsiteY384" fmla="*/ 3266123 h 5604001"/>
              <a:gd name="connsiteX385" fmla="*/ 3820287 w 6293294"/>
              <a:gd name="connsiteY385" fmla="*/ 3300730 h 5604001"/>
              <a:gd name="connsiteX386" fmla="*/ 3640201 w 6293294"/>
              <a:gd name="connsiteY386" fmla="*/ 3262630 h 5604001"/>
              <a:gd name="connsiteX387" fmla="*/ 3803015 w 6293294"/>
              <a:gd name="connsiteY387" fmla="*/ 3290380 h 5604001"/>
              <a:gd name="connsiteX388" fmla="*/ 4038536 w 6293294"/>
              <a:gd name="connsiteY388" fmla="*/ 3231451 h 5604001"/>
              <a:gd name="connsiteX389" fmla="*/ 3820287 w 6293294"/>
              <a:gd name="connsiteY389" fmla="*/ 3300730 h 5604001"/>
              <a:gd name="connsiteX390" fmla="*/ 5015230 w 6293294"/>
              <a:gd name="connsiteY390" fmla="*/ 3248787 h 5604001"/>
              <a:gd name="connsiteX391" fmla="*/ 4973637 w 6293294"/>
              <a:gd name="connsiteY391" fmla="*/ 3286887 h 5604001"/>
              <a:gd name="connsiteX392" fmla="*/ 4797044 w 6293294"/>
              <a:gd name="connsiteY392" fmla="*/ 3356166 h 5604001"/>
              <a:gd name="connsiteX393" fmla="*/ 4752023 w 6293294"/>
              <a:gd name="connsiteY393" fmla="*/ 3352673 h 5604001"/>
              <a:gd name="connsiteX394" fmla="*/ 4752023 w 6293294"/>
              <a:gd name="connsiteY394" fmla="*/ 3314573 h 5604001"/>
              <a:gd name="connsiteX395" fmla="*/ 4876674 w 6293294"/>
              <a:gd name="connsiteY395" fmla="*/ 3262630 h 5604001"/>
              <a:gd name="connsiteX396" fmla="*/ 4866323 w 6293294"/>
              <a:gd name="connsiteY396" fmla="*/ 3234944 h 5604001"/>
              <a:gd name="connsiteX397" fmla="*/ 4887087 w 6293294"/>
              <a:gd name="connsiteY397" fmla="*/ 3221101 h 5604001"/>
              <a:gd name="connsiteX398" fmla="*/ 4928616 w 6293294"/>
              <a:gd name="connsiteY398" fmla="*/ 3231451 h 5604001"/>
              <a:gd name="connsiteX399" fmla="*/ 4997895 w 6293294"/>
              <a:gd name="connsiteY399" fmla="*/ 3203766 h 5604001"/>
              <a:gd name="connsiteX400" fmla="*/ 5015230 w 6293294"/>
              <a:gd name="connsiteY400" fmla="*/ 3248787 h 5604001"/>
              <a:gd name="connsiteX401" fmla="*/ 2033143 w 6293294"/>
              <a:gd name="connsiteY401" fmla="*/ 3300730 h 5604001"/>
              <a:gd name="connsiteX402" fmla="*/ 2116264 w 6293294"/>
              <a:gd name="connsiteY402" fmla="*/ 3373501 h 5604001"/>
              <a:gd name="connsiteX403" fmla="*/ 2060829 w 6293294"/>
              <a:gd name="connsiteY403" fmla="*/ 3435858 h 5604001"/>
              <a:gd name="connsiteX404" fmla="*/ 2161286 w 6293294"/>
              <a:gd name="connsiteY404" fmla="*/ 3605530 h 5604001"/>
              <a:gd name="connsiteX405" fmla="*/ 2112772 w 6293294"/>
              <a:gd name="connsiteY405" fmla="*/ 3678301 h 5604001"/>
              <a:gd name="connsiteX406" fmla="*/ 1946529 w 6293294"/>
              <a:gd name="connsiteY406" fmla="*/ 3473895 h 5604001"/>
              <a:gd name="connsiteX407" fmla="*/ 1898015 w 6293294"/>
              <a:gd name="connsiteY407" fmla="*/ 3241866 h 5604001"/>
              <a:gd name="connsiteX408" fmla="*/ 1984629 w 6293294"/>
              <a:gd name="connsiteY408" fmla="*/ 3186430 h 5604001"/>
              <a:gd name="connsiteX409" fmla="*/ 2033143 w 6293294"/>
              <a:gd name="connsiteY409" fmla="*/ 3300730 h 5604001"/>
              <a:gd name="connsiteX410" fmla="*/ 5593651 w 6293294"/>
              <a:gd name="connsiteY410" fmla="*/ 3176080 h 5604001"/>
              <a:gd name="connsiteX411" fmla="*/ 5652516 w 6293294"/>
              <a:gd name="connsiteY411" fmla="*/ 3189923 h 5604001"/>
              <a:gd name="connsiteX412" fmla="*/ 5676774 w 6293294"/>
              <a:gd name="connsiteY412" fmla="*/ 3238437 h 5604001"/>
              <a:gd name="connsiteX413" fmla="*/ 5701030 w 6293294"/>
              <a:gd name="connsiteY413" fmla="*/ 3349244 h 5604001"/>
              <a:gd name="connsiteX414" fmla="*/ 5673281 w 6293294"/>
              <a:gd name="connsiteY414" fmla="*/ 3421951 h 5604001"/>
              <a:gd name="connsiteX415" fmla="*/ 5652516 w 6293294"/>
              <a:gd name="connsiteY415" fmla="*/ 3415030 h 5604001"/>
              <a:gd name="connsiteX416" fmla="*/ 5642102 w 6293294"/>
              <a:gd name="connsiteY416" fmla="*/ 3442780 h 5604001"/>
              <a:gd name="connsiteX417" fmla="*/ 5642102 w 6293294"/>
              <a:gd name="connsiteY417" fmla="*/ 3511995 h 5604001"/>
              <a:gd name="connsiteX418" fmla="*/ 5527802 w 6293294"/>
              <a:gd name="connsiteY418" fmla="*/ 3619373 h 5604001"/>
              <a:gd name="connsiteX419" fmla="*/ 5465509 w 6293294"/>
              <a:gd name="connsiteY419" fmla="*/ 3595180 h 5604001"/>
              <a:gd name="connsiteX420" fmla="*/ 5399659 w 6293294"/>
              <a:gd name="connsiteY420" fmla="*/ 3671316 h 5604001"/>
              <a:gd name="connsiteX421" fmla="*/ 5333874 w 6293294"/>
              <a:gd name="connsiteY421" fmla="*/ 3640201 h 5604001"/>
              <a:gd name="connsiteX422" fmla="*/ 5320030 w 6293294"/>
              <a:gd name="connsiteY422" fmla="*/ 3636709 h 5604001"/>
              <a:gd name="connsiteX423" fmla="*/ 5250751 w 6293294"/>
              <a:gd name="connsiteY423" fmla="*/ 3570923 h 5604001"/>
              <a:gd name="connsiteX424" fmla="*/ 5226495 w 6293294"/>
              <a:gd name="connsiteY424" fmla="*/ 3570923 h 5604001"/>
              <a:gd name="connsiteX425" fmla="*/ 5178044 w 6293294"/>
              <a:gd name="connsiteY425" fmla="*/ 3473895 h 5604001"/>
              <a:gd name="connsiteX426" fmla="*/ 5164137 w 6293294"/>
              <a:gd name="connsiteY426" fmla="*/ 3425444 h 5604001"/>
              <a:gd name="connsiteX427" fmla="*/ 5205730 w 6293294"/>
              <a:gd name="connsiteY427" fmla="*/ 3415030 h 5604001"/>
              <a:gd name="connsiteX428" fmla="*/ 5264595 w 6293294"/>
              <a:gd name="connsiteY428" fmla="*/ 3449701 h 5604001"/>
              <a:gd name="connsiteX429" fmla="*/ 5288851 w 6293294"/>
              <a:gd name="connsiteY429" fmla="*/ 3442780 h 5604001"/>
              <a:gd name="connsiteX430" fmla="*/ 5281930 w 6293294"/>
              <a:gd name="connsiteY430" fmla="*/ 3498151 h 5604001"/>
              <a:gd name="connsiteX431" fmla="*/ 5313109 w 6293294"/>
              <a:gd name="connsiteY431" fmla="*/ 3574351 h 5604001"/>
              <a:gd name="connsiteX432" fmla="*/ 5320030 w 6293294"/>
              <a:gd name="connsiteY432" fmla="*/ 3570923 h 5604001"/>
              <a:gd name="connsiteX433" fmla="*/ 5292281 w 6293294"/>
              <a:gd name="connsiteY433" fmla="*/ 3498151 h 5604001"/>
              <a:gd name="connsiteX434" fmla="*/ 5351209 w 6293294"/>
              <a:gd name="connsiteY434" fmla="*/ 3366580 h 5604001"/>
              <a:gd name="connsiteX435" fmla="*/ 5389309 w 6293294"/>
              <a:gd name="connsiteY435" fmla="*/ 3373501 h 5604001"/>
              <a:gd name="connsiteX436" fmla="*/ 5472430 w 6293294"/>
              <a:gd name="connsiteY436" fmla="*/ 3324987 h 5604001"/>
              <a:gd name="connsiteX437" fmla="*/ 5600574 w 6293294"/>
              <a:gd name="connsiteY437" fmla="*/ 3408109 h 5604001"/>
              <a:gd name="connsiteX438" fmla="*/ 5486274 w 6293294"/>
              <a:gd name="connsiteY438" fmla="*/ 3321558 h 5604001"/>
              <a:gd name="connsiteX439" fmla="*/ 5472430 w 6293294"/>
              <a:gd name="connsiteY439" fmla="*/ 3262630 h 5604001"/>
              <a:gd name="connsiteX440" fmla="*/ 5510530 w 6293294"/>
              <a:gd name="connsiteY440" fmla="*/ 3203766 h 5604001"/>
              <a:gd name="connsiteX441" fmla="*/ 5500116 w 6293294"/>
              <a:gd name="connsiteY441" fmla="*/ 3137980 h 5604001"/>
              <a:gd name="connsiteX442" fmla="*/ 5593651 w 6293294"/>
              <a:gd name="connsiteY442" fmla="*/ 3176080 h 5604001"/>
              <a:gd name="connsiteX443" fmla="*/ 4422966 w 6293294"/>
              <a:gd name="connsiteY443" fmla="*/ 3165666 h 5604001"/>
              <a:gd name="connsiteX444" fmla="*/ 4395280 w 6293294"/>
              <a:gd name="connsiteY444" fmla="*/ 3141409 h 5604001"/>
              <a:gd name="connsiteX445" fmla="*/ 4433380 w 6293294"/>
              <a:gd name="connsiteY445" fmla="*/ 3124137 h 5604001"/>
              <a:gd name="connsiteX446" fmla="*/ 4422966 w 6293294"/>
              <a:gd name="connsiteY446" fmla="*/ 3165666 h 5604001"/>
              <a:gd name="connsiteX447" fmla="*/ 4481830 w 6293294"/>
              <a:gd name="connsiteY447" fmla="*/ 3148330 h 5604001"/>
              <a:gd name="connsiteX448" fmla="*/ 4516501 w 6293294"/>
              <a:gd name="connsiteY448" fmla="*/ 3200337 h 5604001"/>
              <a:gd name="connsiteX449" fmla="*/ 4506087 w 6293294"/>
              <a:gd name="connsiteY449" fmla="*/ 3252280 h 5604001"/>
              <a:gd name="connsiteX450" fmla="*/ 4648074 w 6293294"/>
              <a:gd name="connsiteY450" fmla="*/ 3366580 h 5604001"/>
              <a:gd name="connsiteX451" fmla="*/ 4731195 w 6293294"/>
              <a:gd name="connsiteY451" fmla="*/ 3356166 h 5604001"/>
              <a:gd name="connsiteX452" fmla="*/ 4800474 w 6293294"/>
              <a:gd name="connsiteY452" fmla="*/ 3373501 h 5604001"/>
              <a:gd name="connsiteX453" fmla="*/ 4842066 w 6293294"/>
              <a:gd name="connsiteY453" fmla="*/ 3366580 h 5604001"/>
              <a:gd name="connsiteX454" fmla="*/ 4814316 w 6293294"/>
              <a:gd name="connsiteY454" fmla="*/ 3397758 h 5604001"/>
              <a:gd name="connsiteX455" fmla="*/ 4800474 w 6293294"/>
              <a:gd name="connsiteY455" fmla="*/ 3425444 h 5604001"/>
              <a:gd name="connsiteX456" fmla="*/ 4748530 w 6293294"/>
              <a:gd name="connsiteY456" fmla="*/ 3477387 h 5604001"/>
              <a:gd name="connsiteX457" fmla="*/ 4703509 w 6293294"/>
              <a:gd name="connsiteY457" fmla="*/ 3508566 h 5604001"/>
              <a:gd name="connsiteX458" fmla="*/ 4648074 w 6293294"/>
              <a:gd name="connsiteY458" fmla="*/ 3522409 h 5604001"/>
              <a:gd name="connsiteX459" fmla="*/ 4578795 w 6293294"/>
              <a:gd name="connsiteY459" fmla="*/ 3577844 h 5604001"/>
              <a:gd name="connsiteX460" fmla="*/ 4551109 w 6293294"/>
              <a:gd name="connsiteY460" fmla="*/ 3564001 h 5604001"/>
              <a:gd name="connsiteX461" fmla="*/ 4513009 w 6293294"/>
              <a:gd name="connsiteY461" fmla="*/ 3494723 h 5604001"/>
              <a:gd name="connsiteX462" fmla="*/ 4447223 w 6293294"/>
              <a:gd name="connsiteY462" fmla="*/ 3432366 h 5604001"/>
              <a:gd name="connsiteX463" fmla="*/ 4457574 w 6293294"/>
              <a:gd name="connsiteY463" fmla="*/ 3418523 h 5604001"/>
              <a:gd name="connsiteX464" fmla="*/ 4443730 w 6293294"/>
              <a:gd name="connsiteY464" fmla="*/ 3394266 h 5604001"/>
              <a:gd name="connsiteX465" fmla="*/ 4412551 w 6293294"/>
              <a:gd name="connsiteY465" fmla="*/ 3370009 h 5604001"/>
              <a:gd name="connsiteX466" fmla="*/ 4409123 w 6293294"/>
              <a:gd name="connsiteY466" fmla="*/ 3311144 h 5604001"/>
              <a:gd name="connsiteX467" fmla="*/ 4450651 w 6293294"/>
              <a:gd name="connsiteY467" fmla="*/ 3255709 h 5604001"/>
              <a:gd name="connsiteX468" fmla="*/ 4443730 w 6293294"/>
              <a:gd name="connsiteY468" fmla="*/ 3228023 h 5604001"/>
              <a:gd name="connsiteX469" fmla="*/ 4443730 w 6293294"/>
              <a:gd name="connsiteY469" fmla="*/ 3151823 h 5604001"/>
              <a:gd name="connsiteX470" fmla="*/ 4488751 w 6293294"/>
              <a:gd name="connsiteY470" fmla="*/ 3103309 h 5604001"/>
              <a:gd name="connsiteX471" fmla="*/ 4481830 w 6293294"/>
              <a:gd name="connsiteY471" fmla="*/ 3148330 h 5604001"/>
              <a:gd name="connsiteX472" fmla="*/ 2490280 w 6293294"/>
              <a:gd name="connsiteY472" fmla="*/ 3370009 h 5604001"/>
              <a:gd name="connsiteX473" fmla="*/ 2497264 w 6293294"/>
              <a:gd name="connsiteY473" fmla="*/ 3401187 h 5604001"/>
              <a:gd name="connsiteX474" fmla="*/ 2324037 w 6293294"/>
              <a:gd name="connsiteY474" fmla="*/ 3096387 h 5604001"/>
              <a:gd name="connsiteX475" fmla="*/ 2490280 w 6293294"/>
              <a:gd name="connsiteY475" fmla="*/ 3370009 h 5604001"/>
              <a:gd name="connsiteX476" fmla="*/ 2995994 w 6293294"/>
              <a:gd name="connsiteY476" fmla="*/ 3266123 h 5604001"/>
              <a:gd name="connsiteX477" fmla="*/ 3127629 w 6293294"/>
              <a:gd name="connsiteY477" fmla="*/ 3421951 h 5604001"/>
              <a:gd name="connsiteX478" fmla="*/ 3113722 w 6293294"/>
              <a:gd name="connsiteY478" fmla="*/ 3484309 h 5604001"/>
              <a:gd name="connsiteX479" fmla="*/ 3144901 w 6293294"/>
              <a:gd name="connsiteY479" fmla="*/ 3557080 h 5604001"/>
              <a:gd name="connsiteX480" fmla="*/ 3110294 w 6293294"/>
              <a:gd name="connsiteY480" fmla="*/ 3557080 h 5604001"/>
              <a:gd name="connsiteX481" fmla="*/ 2843594 w 6293294"/>
              <a:gd name="connsiteY481" fmla="*/ 3356166 h 5604001"/>
              <a:gd name="connsiteX482" fmla="*/ 2791651 w 6293294"/>
              <a:gd name="connsiteY482" fmla="*/ 3269551 h 5604001"/>
              <a:gd name="connsiteX483" fmla="*/ 2739708 w 6293294"/>
              <a:gd name="connsiteY483" fmla="*/ 3089466 h 5604001"/>
              <a:gd name="connsiteX484" fmla="*/ 2739708 w 6293294"/>
              <a:gd name="connsiteY484" fmla="*/ 3079051 h 5604001"/>
              <a:gd name="connsiteX485" fmla="*/ 2760472 w 6293294"/>
              <a:gd name="connsiteY485" fmla="*/ 3072130 h 5604001"/>
              <a:gd name="connsiteX486" fmla="*/ 2995994 w 6293294"/>
              <a:gd name="connsiteY486" fmla="*/ 3266123 h 5604001"/>
              <a:gd name="connsiteX487" fmla="*/ 2310194 w 6293294"/>
              <a:gd name="connsiteY487" fmla="*/ 3196844 h 5604001"/>
              <a:gd name="connsiteX488" fmla="*/ 2362137 w 6293294"/>
              <a:gd name="connsiteY488" fmla="*/ 3370009 h 5604001"/>
              <a:gd name="connsiteX489" fmla="*/ 2369058 w 6293294"/>
              <a:gd name="connsiteY489" fmla="*/ 3418523 h 5604001"/>
              <a:gd name="connsiteX490" fmla="*/ 2376043 w 6293294"/>
              <a:gd name="connsiteY490" fmla="*/ 3484309 h 5604001"/>
              <a:gd name="connsiteX491" fmla="*/ 2379472 w 6293294"/>
              <a:gd name="connsiteY491" fmla="*/ 3581273 h 5604001"/>
              <a:gd name="connsiteX492" fmla="*/ 2379472 w 6293294"/>
              <a:gd name="connsiteY492" fmla="*/ 3570923 h 5604001"/>
              <a:gd name="connsiteX493" fmla="*/ 2379472 w 6293294"/>
              <a:gd name="connsiteY493" fmla="*/ 3681730 h 5604001"/>
              <a:gd name="connsiteX494" fmla="*/ 2258251 w 6293294"/>
              <a:gd name="connsiteY494" fmla="*/ 3127566 h 5604001"/>
              <a:gd name="connsiteX495" fmla="*/ 2223643 w 6293294"/>
              <a:gd name="connsiteY495" fmla="*/ 3065209 h 5604001"/>
              <a:gd name="connsiteX496" fmla="*/ 2310194 w 6293294"/>
              <a:gd name="connsiteY496" fmla="*/ 3196844 h 5604001"/>
              <a:gd name="connsiteX497" fmla="*/ 4952874 w 6293294"/>
              <a:gd name="connsiteY497" fmla="*/ 3058287 h 5604001"/>
              <a:gd name="connsiteX498" fmla="*/ 4651566 w 6293294"/>
              <a:gd name="connsiteY498" fmla="*/ 3234944 h 5604001"/>
              <a:gd name="connsiteX499" fmla="*/ 4939030 w 6293294"/>
              <a:gd name="connsiteY499" fmla="*/ 3054858 h 5604001"/>
              <a:gd name="connsiteX500" fmla="*/ 4952874 w 6293294"/>
              <a:gd name="connsiteY500" fmla="*/ 3058287 h 5604001"/>
              <a:gd name="connsiteX501" fmla="*/ 5229987 w 6293294"/>
              <a:gd name="connsiteY501" fmla="*/ 3238437 h 5604001"/>
              <a:gd name="connsiteX502" fmla="*/ 5178044 w 6293294"/>
              <a:gd name="connsiteY502" fmla="*/ 3106801 h 5604001"/>
              <a:gd name="connsiteX503" fmla="*/ 5181474 w 6293294"/>
              <a:gd name="connsiteY503" fmla="*/ 3047937 h 5604001"/>
              <a:gd name="connsiteX504" fmla="*/ 5229987 w 6293294"/>
              <a:gd name="connsiteY504" fmla="*/ 3238437 h 5604001"/>
              <a:gd name="connsiteX505" fmla="*/ 4710430 w 6293294"/>
              <a:gd name="connsiteY505" fmla="*/ 3079051 h 5604001"/>
              <a:gd name="connsiteX506" fmla="*/ 4894009 w 6293294"/>
              <a:gd name="connsiteY506" fmla="*/ 3030601 h 5604001"/>
              <a:gd name="connsiteX507" fmla="*/ 4710430 w 6293294"/>
              <a:gd name="connsiteY507" fmla="*/ 3079051 h 5604001"/>
              <a:gd name="connsiteX508" fmla="*/ 1094486 w 6293294"/>
              <a:gd name="connsiteY508" fmla="*/ 3096387 h 5604001"/>
              <a:gd name="connsiteX509" fmla="*/ 1014857 w 6293294"/>
              <a:gd name="connsiteY509" fmla="*/ 3065209 h 5604001"/>
              <a:gd name="connsiteX510" fmla="*/ 1091057 w 6293294"/>
              <a:gd name="connsiteY510" fmla="*/ 3086037 h 5604001"/>
              <a:gd name="connsiteX511" fmla="*/ 1260729 w 6293294"/>
              <a:gd name="connsiteY511" fmla="*/ 3013266 h 5604001"/>
              <a:gd name="connsiteX512" fmla="*/ 1094486 w 6293294"/>
              <a:gd name="connsiteY512" fmla="*/ 3096387 h 5604001"/>
              <a:gd name="connsiteX513" fmla="*/ 5780659 w 6293294"/>
              <a:gd name="connsiteY513" fmla="*/ 3037523 h 5604001"/>
              <a:gd name="connsiteX514" fmla="*/ 5704459 w 6293294"/>
              <a:gd name="connsiteY514" fmla="*/ 2992501 h 5604001"/>
              <a:gd name="connsiteX515" fmla="*/ 5780659 w 6293294"/>
              <a:gd name="connsiteY515" fmla="*/ 3037523 h 5604001"/>
              <a:gd name="connsiteX516" fmla="*/ 5423916 w 6293294"/>
              <a:gd name="connsiteY516" fmla="*/ 3037523 h 5604001"/>
              <a:gd name="connsiteX517" fmla="*/ 5448174 w 6293294"/>
              <a:gd name="connsiteY517" fmla="*/ 3020187 h 5604001"/>
              <a:gd name="connsiteX518" fmla="*/ 5486274 w 6293294"/>
              <a:gd name="connsiteY518" fmla="*/ 3009837 h 5604001"/>
              <a:gd name="connsiteX519" fmla="*/ 5565902 w 6293294"/>
              <a:gd name="connsiteY519" fmla="*/ 3058287 h 5604001"/>
              <a:gd name="connsiteX520" fmla="*/ 5607495 w 6293294"/>
              <a:gd name="connsiteY520" fmla="*/ 3034030 h 5604001"/>
              <a:gd name="connsiteX521" fmla="*/ 5711381 w 6293294"/>
              <a:gd name="connsiteY521" fmla="*/ 3082544 h 5604001"/>
              <a:gd name="connsiteX522" fmla="*/ 5746051 w 6293294"/>
              <a:gd name="connsiteY522" fmla="*/ 3075623 h 5604001"/>
              <a:gd name="connsiteX523" fmla="*/ 5794502 w 6293294"/>
              <a:gd name="connsiteY523" fmla="*/ 3127566 h 5604001"/>
              <a:gd name="connsiteX524" fmla="*/ 5773737 w 6293294"/>
              <a:gd name="connsiteY524" fmla="*/ 3193351 h 5604001"/>
              <a:gd name="connsiteX525" fmla="*/ 5735637 w 6293294"/>
              <a:gd name="connsiteY525" fmla="*/ 3120644 h 5604001"/>
              <a:gd name="connsiteX526" fmla="*/ 5732209 w 6293294"/>
              <a:gd name="connsiteY526" fmla="*/ 3127566 h 5604001"/>
              <a:gd name="connsiteX527" fmla="*/ 5752974 w 6293294"/>
              <a:gd name="connsiteY527" fmla="*/ 3196844 h 5604001"/>
              <a:gd name="connsiteX528" fmla="*/ 5358130 w 6293294"/>
              <a:gd name="connsiteY528" fmla="*/ 2992501 h 5604001"/>
              <a:gd name="connsiteX529" fmla="*/ 5423916 w 6293294"/>
              <a:gd name="connsiteY529" fmla="*/ 3037523 h 5604001"/>
              <a:gd name="connsiteX530" fmla="*/ 4073144 w 6293294"/>
              <a:gd name="connsiteY530" fmla="*/ 3047937 h 5604001"/>
              <a:gd name="connsiteX531" fmla="*/ 3792601 w 6293294"/>
              <a:gd name="connsiteY531" fmla="*/ 3176080 h 5604001"/>
              <a:gd name="connsiteX532" fmla="*/ 3560572 w 6293294"/>
              <a:gd name="connsiteY532" fmla="*/ 3089466 h 5604001"/>
              <a:gd name="connsiteX533" fmla="*/ 3633280 w 6293294"/>
              <a:gd name="connsiteY533" fmla="*/ 3106801 h 5604001"/>
              <a:gd name="connsiteX534" fmla="*/ 3688715 w 6293294"/>
              <a:gd name="connsiteY534" fmla="*/ 3082544 h 5604001"/>
              <a:gd name="connsiteX535" fmla="*/ 3751008 w 6293294"/>
              <a:gd name="connsiteY535" fmla="*/ 3099880 h 5604001"/>
              <a:gd name="connsiteX536" fmla="*/ 3789108 w 6293294"/>
              <a:gd name="connsiteY536" fmla="*/ 3137980 h 5604001"/>
              <a:gd name="connsiteX537" fmla="*/ 3803015 w 6293294"/>
              <a:gd name="connsiteY537" fmla="*/ 3106801 h 5604001"/>
              <a:gd name="connsiteX538" fmla="*/ 3903409 w 6293294"/>
              <a:gd name="connsiteY538" fmla="*/ 3044444 h 5604001"/>
              <a:gd name="connsiteX539" fmla="*/ 3896487 w 6293294"/>
              <a:gd name="connsiteY539" fmla="*/ 3027109 h 5604001"/>
              <a:gd name="connsiteX540" fmla="*/ 3899980 w 6293294"/>
              <a:gd name="connsiteY540" fmla="*/ 2982087 h 5604001"/>
              <a:gd name="connsiteX541" fmla="*/ 4073144 w 6293294"/>
              <a:gd name="connsiteY541" fmla="*/ 3047937 h 5604001"/>
              <a:gd name="connsiteX542" fmla="*/ 5361559 w 6293294"/>
              <a:gd name="connsiteY542" fmla="*/ 3234944 h 5604001"/>
              <a:gd name="connsiteX543" fmla="*/ 5209159 w 6293294"/>
              <a:gd name="connsiteY543" fmla="*/ 3037523 h 5604001"/>
              <a:gd name="connsiteX544" fmla="*/ 5209159 w 6293294"/>
              <a:gd name="connsiteY544" fmla="*/ 2964815 h 5604001"/>
              <a:gd name="connsiteX545" fmla="*/ 5361559 w 6293294"/>
              <a:gd name="connsiteY545" fmla="*/ 3234944 h 5604001"/>
              <a:gd name="connsiteX546" fmla="*/ 2507615 w 6293294"/>
              <a:gd name="connsiteY546" fmla="*/ 3092958 h 5604001"/>
              <a:gd name="connsiteX547" fmla="*/ 2611501 w 6293294"/>
              <a:gd name="connsiteY547" fmla="*/ 3051366 h 5604001"/>
              <a:gd name="connsiteX548" fmla="*/ 2601151 w 6293294"/>
              <a:gd name="connsiteY548" fmla="*/ 3075623 h 5604001"/>
              <a:gd name="connsiteX549" fmla="*/ 2573464 w 6293294"/>
              <a:gd name="connsiteY549" fmla="*/ 3082544 h 5604001"/>
              <a:gd name="connsiteX550" fmla="*/ 2601151 w 6293294"/>
              <a:gd name="connsiteY550" fmla="*/ 3092958 h 5604001"/>
              <a:gd name="connsiteX551" fmla="*/ 2597658 w 6293294"/>
              <a:gd name="connsiteY551" fmla="*/ 3120644 h 5604001"/>
              <a:gd name="connsiteX552" fmla="*/ 2656586 w 6293294"/>
              <a:gd name="connsiteY552" fmla="*/ 3390773 h 5604001"/>
              <a:gd name="connsiteX553" fmla="*/ 2691194 w 6293294"/>
              <a:gd name="connsiteY553" fmla="*/ 3473895 h 5604001"/>
              <a:gd name="connsiteX554" fmla="*/ 2732786 w 6293294"/>
              <a:gd name="connsiteY554" fmla="*/ 3550095 h 5604001"/>
              <a:gd name="connsiteX555" fmla="*/ 2736215 w 6293294"/>
              <a:gd name="connsiteY555" fmla="*/ 3577844 h 5604001"/>
              <a:gd name="connsiteX556" fmla="*/ 2732786 w 6293294"/>
              <a:gd name="connsiteY556" fmla="*/ 3622866 h 5604001"/>
              <a:gd name="connsiteX557" fmla="*/ 2722372 w 6293294"/>
              <a:gd name="connsiteY557" fmla="*/ 3619373 h 5604001"/>
              <a:gd name="connsiteX558" fmla="*/ 2718880 w 6293294"/>
              <a:gd name="connsiteY558" fmla="*/ 3654044 h 5604001"/>
              <a:gd name="connsiteX559" fmla="*/ 2628837 w 6293294"/>
              <a:gd name="connsiteY559" fmla="*/ 3754501 h 5604001"/>
              <a:gd name="connsiteX560" fmla="*/ 2583815 w 6293294"/>
              <a:gd name="connsiteY560" fmla="*/ 3740595 h 5604001"/>
              <a:gd name="connsiteX561" fmla="*/ 2417572 w 6293294"/>
              <a:gd name="connsiteY561" fmla="*/ 3865309 h 5604001"/>
              <a:gd name="connsiteX562" fmla="*/ 2240915 w 6293294"/>
              <a:gd name="connsiteY562" fmla="*/ 3802951 h 5604001"/>
              <a:gd name="connsiteX563" fmla="*/ 2154364 w 6293294"/>
              <a:gd name="connsiteY563" fmla="*/ 3702495 h 5604001"/>
              <a:gd name="connsiteX564" fmla="*/ 2178558 w 6293294"/>
              <a:gd name="connsiteY564" fmla="*/ 3695573 h 5604001"/>
              <a:gd name="connsiteX565" fmla="*/ 2147443 w 6293294"/>
              <a:gd name="connsiteY565" fmla="*/ 3692144 h 5604001"/>
              <a:gd name="connsiteX566" fmla="*/ 2140521 w 6293294"/>
              <a:gd name="connsiteY566" fmla="*/ 3681730 h 5604001"/>
              <a:gd name="connsiteX567" fmla="*/ 2188972 w 6293294"/>
              <a:gd name="connsiteY567" fmla="*/ 3605530 h 5604001"/>
              <a:gd name="connsiteX568" fmla="*/ 2088515 w 6293294"/>
              <a:gd name="connsiteY568" fmla="*/ 3446209 h 5604001"/>
              <a:gd name="connsiteX569" fmla="*/ 2088515 w 6293294"/>
              <a:gd name="connsiteY569" fmla="*/ 3435858 h 5604001"/>
              <a:gd name="connsiteX570" fmla="*/ 2143951 w 6293294"/>
              <a:gd name="connsiteY570" fmla="*/ 3376930 h 5604001"/>
              <a:gd name="connsiteX571" fmla="*/ 2064321 w 6293294"/>
              <a:gd name="connsiteY571" fmla="*/ 3297301 h 5604001"/>
              <a:gd name="connsiteX572" fmla="*/ 1995043 w 6293294"/>
              <a:gd name="connsiteY572" fmla="*/ 3176080 h 5604001"/>
              <a:gd name="connsiteX573" fmla="*/ 2095437 w 6293294"/>
              <a:gd name="connsiteY573" fmla="*/ 3068701 h 5604001"/>
              <a:gd name="connsiteX574" fmla="*/ 2192464 w 6293294"/>
              <a:gd name="connsiteY574" fmla="*/ 2975166 h 5604001"/>
              <a:gd name="connsiteX575" fmla="*/ 2216658 w 6293294"/>
              <a:gd name="connsiteY575" fmla="*/ 2982087 h 5604001"/>
              <a:gd name="connsiteX576" fmla="*/ 2265172 w 6293294"/>
              <a:gd name="connsiteY576" fmla="*/ 2989009 h 5604001"/>
              <a:gd name="connsiteX577" fmla="*/ 2372551 w 6293294"/>
              <a:gd name="connsiteY577" fmla="*/ 2964815 h 5604001"/>
              <a:gd name="connsiteX578" fmla="*/ 2507615 w 6293294"/>
              <a:gd name="connsiteY578" fmla="*/ 3092958 h 5604001"/>
              <a:gd name="connsiteX579" fmla="*/ 5929630 w 6293294"/>
              <a:gd name="connsiteY579" fmla="*/ 3058287 h 5604001"/>
              <a:gd name="connsiteX580" fmla="*/ 5701030 w 6293294"/>
              <a:gd name="connsiteY580" fmla="*/ 2919730 h 5604001"/>
              <a:gd name="connsiteX581" fmla="*/ 5725224 w 6293294"/>
              <a:gd name="connsiteY581" fmla="*/ 2916301 h 5604001"/>
              <a:gd name="connsiteX582" fmla="*/ 5929630 w 6293294"/>
              <a:gd name="connsiteY582" fmla="*/ 3058287 h 5604001"/>
              <a:gd name="connsiteX583" fmla="*/ 4183951 w 6293294"/>
              <a:gd name="connsiteY583" fmla="*/ 2971737 h 5604001"/>
              <a:gd name="connsiteX584" fmla="*/ 4249801 w 6293294"/>
              <a:gd name="connsiteY584" fmla="*/ 2947480 h 5604001"/>
              <a:gd name="connsiteX585" fmla="*/ 4381374 w 6293294"/>
              <a:gd name="connsiteY585" fmla="*/ 2989009 h 5604001"/>
              <a:gd name="connsiteX586" fmla="*/ 4443730 w 6293294"/>
              <a:gd name="connsiteY586" fmla="*/ 2961323 h 5604001"/>
              <a:gd name="connsiteX587" fmla="*/ 4481830 w 6293294"/>
              <a:gd name="connsiteY587" fmla="*/ 2947480 h 5604001"/>
              <a:gd name="connsiteX588" fmla="*/ 4596130 w 6293294"/>
              <a:gd name="connsiteY588" fmla="*/ 2930144 h 5604001"/>
              <a:gd name="connsiteX589" fmla="*/ 4149344 w 6293294"/>
              <a:gd name="connsiteY589" fmla="*/ 3027109 h 5604001"/>
              <a:gd name="connsiteX590" fmla="*/ 3906901 w 6293294"/>
              <a:gd name="connsiteY590" fmla="*/ 2971737 h 5604001"/>
              <a:gd name="connsiteX591" fmla="*/ 3938080 w 6293294"/>
              <a:gd name="connsiteY591" fmla="*/ 2957830 h 5604001"/>
              <a:gd name="connsiteX592" fmla="*/ 4031551 w 6293294"/>
              <a:gd name="connsiteY592" fmla="*/ 2905887 h 5604001"/>
              <a:gd name="connsiteX593" fmla="*/ 4059301 w 6293294"/>
              <a:gd name="connsiteY593" fmla="*/ 2905887 h 5604001"/>
              <a:gd name="connsiteX594" fmla="*/ 4183951 w 6293294"/>
              <a:gd name="connsiteY594" fmla="*/ 2971737 h 5604001"/>
              <a:gd name="connsiteX595" fmla="*/ 4880166 w 6293294"/>
              <a:gd name="connsiteY595" fmla="*/ 2975166 h 5604001"/>
              <a:gd name="connsiteX596" fmla="*/ 4932109 w 6293294"/>
              <a:gd name="connsiteY596" fmla="*/ 2957830 h 5604001"/>
              <a:gd name="connsiteX597" fmla="*/ 5004816 w 6293294"/>
              <a:gd name="connsiteY597" fmla="*/ 3079051 h 5604001"/>
              <a:gd name="connsiteX598" fmla="*/ 5001387 w 6293294"/>
              <a:gd name="connsiteY598" fmla="*/ 3193351 h 5604001"/>
              <a:gd name="connsiteX599" fmla="*/ 4932109 w 6293294"/>
              <a:gd name="connsiteY599" fmla="*/ 3214180 h 5604001"/>
              <a:gd name="connsiteX600" fmla="*/ 4883595 w 6293294"/>
              <a:gd name="connsiteY600" fmla="*/ 3203766 h 5604001"/>
              <a:gd name="connsiteX601" fmla="*/ 4848987 w 6293294"/>
              <a:gd name="connsiteY601" fmla="*/ 3234944 h 5604001"/>
              <a:gd name="connsiteX602" fmla="*/ 4855909 w 6293294"/>
              <a:gd name="connsiteY602" fmla="*/ 3262630 h 5604001"/>
              <a:gd name="connsiteX603" fmla="*/ 4734687 w 6293294"/>
              <a:gd name="connsiteY603" fmla="*/ 3338830 h 5604001"/>
              <a:gd name="connsiteX604" fmla="*/ 4720844 w 6293294"/>
              <a:gd name="connsiteY604" fmla="*/ 3331909 h 5604001"/>
              <a:gd name="connsiteX605" fmla="*/ 4720844 w 6293294"/>
              <a:gd name="connsiteY605" fmla="*/ 3342323 h 5604001"/>
              <a:gd name="connsiteX606" fmla="*/ 4651566 w 6293294"/>
              <a:gd name="connsiteY606" fmla="*/ 3349244 h 5604001"/>
              <a:gd name="connsiteX607" fmla="*/ 4530344 w 6293294"/>
              <a:gd name="connsiteY607" fmla="*/ 3252280 h 5604001"/>
              <a:gd name="connsiteX608" fmla="*/ 4537266 w 6293294"/>
              <a:gd name="connsiteY608" fmla="*/ 3200337 h 5604001"/>
              <a:gd name="connsiteX609" fmla="*/ 4502595 w 6293294"/>
              <a:gd name="connsiteY609" fmla="*/ 3148330 h 5604001"/>
              <a:gd name="connsiteX610" fmla="*/ 4506087 w 6293294"/>
              <a:gd name="connsiteY610" fmla="*/ 3127566 h 5604001"/>
              <a:gd name="connsiteX611" fmla="*/ 4513009 w 6293294"/>
              <a:gd name="connsiteY611" fmla="*/ 3096387 h 5604001"/>
              <a:gd name="connsiteX612" fmla="*/ 4523423 w 6293294"/>
              <a:gd name="connsiteY612" fmla="*/ 3082544 h 5604001"/>
              <a:gd name="connsiteX613" fmla="*/ 4526851 w 6293294"/>
              <a:gd name="connsiteY613" fmla="*/ 3068701 h 5604001"/>
              <a:gd name="connsiteX614" fmla="*/ 4547680 w 6293294"/>
              <a:gd name="connsiteY614" fmla="*/ 3047937 h 5604001"/>
              <a:gd name="connsiteX615" fmla="*/ 4599623 w 6293294"/>
              <a:gd name="connsiteY615" fmla="*/ 3030601 h 5604001"/>
              <a:gd name="connsiteX616" fmla="*/ 4693095 w 6293294"/>
              <a:gd name="connsiteY616" fmla="*/ 2992501 h 5604001"/>
              <a:gd name="connsiteX617" fmla="*/ 4790123 w 6293294"/>
              <a:gd name="connsiteY617" fmla="*/ 2916301 h 5604001"/>
              <a:gd name="connsiteX618" fmla="*/ 4797044 w 6293294"/>
              <a:gd name="connsiteY618" fmla="*/ 2919730 h 5604001"/>
              <a:gd name="connsiteX619" fmla="*/ 4800474 w 6293294"/>
              <a:gd name="connsiteY619" fmla="*/ 2895537 h 5604001"/>
              <a:gd name="connsiteX620" fmla="*/ 4880166 w 6293294"/>
              <a:gd name="connsiteY620" fmla="*/ 2975166 h 5604001"/>
              <a:gd name="connsiteX621" fmla="*/ 5728716 w 6293294"/>
              <a:gd name="connsiteY621" fmla="*/ 2867787 h 5604001"/>
              <a:gd name="connsiteX622" fmla="*/ 5811837 w 6293294"/>
              <a:gd name="connsiteY622" fmla="*/ 2895537 h 5604001"/>
              <a:gd name="connsiteX623" fmla="*/ 5711381 w 6293294"/>
              <a:gd name="connsiteY623" fmla="*/ 2867787 h 5604001"/>
              <a:gd name="connsiteX624" fmla="*/ 5728716 w 6293294"/>
              <a:gd name="connsiteY624" fmla="*/ 2867787 h 5604001"/>
              <a:gd name="connsiteX625" fmla="*/ 4776216 w 6293294"/>
              <a:gd name="connsiteY625" fmla="*/ 2905887 h 5604001"/>
              <a:gd name="connsiteX626" fmla="*/ 4547680 w 6293294"/>
              <a:gd name="connsiteY626" fmla="*/ 3023680 h 5604001"/>
              <a:gd name="connsiteX627" fmla="*/ 4495674 w 6293294"/>
              <a:gd name="connsiteY627" fmla="*/ 3079051 h 5604001"/>
              <a:gd name="connsiteX628" fmla="*/ 4450651 w 6293294"/>
              <a:gd name="connsiteY628" fmla="*/ 3106801 h 5604001"/>
              <a:gd name="connsiteX629" fmla="*/ 4398709 w 6293294"/>
              <a:gd name="connsiteY629" fmla="*/ 3120644 h 5604001"/>
              <a:gd name="connsiteX630" fmla="*/ 4405630 w 6293294"/>
              <a:gd name="connsiteY630" fmla="*/ 3086037 h 5604001"/>
              <a:gd name="connsiteX631" fmla="*/ 4391787 w 6293294"/>
              <a:gd name="connsiteY631" fmla="*/ 3030601 h 5604001"/>
              <a:gd name="connsiteX632" fmla="*/ 4374451 w 6293294"/>
              <a:gd name="connsiteY632" fmla="*/ 3030601 h 5604001"/>
              <a:gd name="connsiteX633" fmla="*/ 4371023 w 6293294"/>
              <a:gd name="connsiteY633" fmla="*/ 3037523 h 5604001"/>
              <a:gd name="connsiteX634" fmla="*/ 4377944 w 6293294"/>
              <a:gd name="connsiteY634" fmla="*/ 3079051 h 5604001"/>
              <a:gd name="connsiteX635" fmla="*/ 4364101 w 6293294"/>
              <a:gd name="connsiteY635" fmla="*/ 3148330 h 5604001"/>
              <a:gd name="connsiteX636" fmla="*/ 4422966 w 6293294"/>
              <a:gd name="connsiteY636" fmla="*/ 3200337 h 5604001"/>
              <a:gd name="connsiteX637" fmla="*/ 4429887 w 6293294"/>
              <a:gd name="connsiteY637" fmla="*/ 3252280 h 5604001"/>
              <a:gd name="connsiteX638" fmla="*/ 4391787 w 6293294"/>
              <a:gd name="connsiteY638" fmla="*/ 3300730 h 5604001"/>
              <a:gd name="connsiteX639" fmla="*/ 4391787 w 6293294"/>
              <a:gd name="connsiteY639" fmla="*/ 3359658 h 5604001"/>
              <a:gd name="connsiteX640" fmla="*/ 4381374 w 6293294"/>
              <a:gd name="connsiteY640" fmla="*/ 3331909 h 5604001"/>
              <a:gd name="connsiteX641" fmla="*/ 4364101 w 6293294"/>
              <a:gd name="connsiteY641" fmla="*/ 3356166 h 5604001"/>
              <a:gd name="connsiteX642" fmla="*/ 4388295 w 6293294"/>
              <a:gd name="connsiteY642" fmla="*/ 3411601 h 5604001"/>
              <a:gd name="connsiteX643" fmla="*/ 4339844 w 6293294"/>
              <a:gd name="connsiteY643" fmla="*/ 3456623 h 5604001"/>
              <a:gd name="connsiteX644" fmla="*/ 4322509 w 6293294"/>
              <a:gd name="connsiteY644" fmla="*/ 3487801 h 5604001"/>
              <a:gd name="connsiteX645" fmla="*/ 4218623 w 6293294"/>
              <a:gd name="connsiteY645" fmla="*/ 3505073 h 5604001"/>
              <a:gd name="connsiteX646" fmla="*/ 4215130 w 6293294"/>
              <a:gd name="connsiteY646" fmla="*/ 3515487 h 5604001"/>
              <a:gd name="connsiteX647" fmla="*/ 4228974 w 6293294"/>
              <a:gd name="connsiteY647" fmla="*/ 3532823 h 5604001"/>
              <a:gd name="connsiteX648" fmla="*/ 3983101 w 6293294"/>
              <a:gd name="connsiteY648" fmla="*/ 3581273 h 5604001"/>
              <a:gd name="connsiteX649" fmla="*/ 3633280 w 6293294"/>
              <a:gd name="connsiteY649" fmla="*/ 3463544 h 5604001"/>
              <a:gd name="connsiteX650" fmla="*/ 3570922 w 6293294"/>
              <a:gd name="connsiteY650" fmla="*/ 3394266 h 5604001"/>
              <a:gd name="connsiteX651" fmla="*/ 3602101 w 6293294"/>
              <a:gd name="connsiteY651" fmla="*/ 3321558 h 5604001"/>
              <a:gd name="connsiteX652" fmla="*/ 3934587 w 6293294"/>
              <a:gd name="connsiteY652" fmla="*/ 3446209 h 5604001"/>
              <a:gd name="connsiteX653" fmla="*/ 4111244 w 6293294"/>
              <a:gd name="connsiteY653" fmla="*/ 3356166 h 5604001"/>
              <a:gd name="connsiteX654" fmla="*/ 3945001 w 6293294"/>
              <a:gd name="connsiteY654" fmla="*/ 3418523 h 5604001"/>
              <a:gd name="connsiteX655" fmla="*/ 3605594 w 6293294"/>
              <a:gd name="connsiteY655" fmla="*/ 3304223 h 5604001"/>
              <a:gd name="connsiteX656" fmla="*/ 3602101 w 6293294"/>
              <a:gd name="connsiteY656" fmla="*/ 3255709 h 5604001"/>
              <a:gd name="connsiteX657" fmla="*/ 3591687 w 6293294"/>
              <a:gd name="connsiteY657" fmla="*/ 3234944 h 5604001"/>
              <a:gd name="connsiteX658" fmla="*/ 3602101 w 6293294"/>
              <a:gd name="connsiteY658" fmla="*/ 3183001 h 5604001"/>
              <a:gd name="connsiteX659" fmla="*/ 3602101 w 6293294"/>
              <a:gd name="connsiteY659" fmla="*/ 3165666 h 5604001"/>
              <a:gd name="connsiteX660" fmla="*/ 3806444 w 6293294"/>
              <a:gd name="connsiteY660" fmla="*/ 3210687 h 5604001"/>
              <a:gd name="connsiteX661" fmla="*/ 4125087 w 6293294"/>
              <a:gd name="connsiteY661" fmla="*/ 3051366 h 5604001"/>
              <a:gd name="connsiteX662" fmla="*/ 4201287 w 6293294"/>
              <a:gd name="connsiteY662" fmla="*/ 3051366 h 5604001"/>
              <a:gd name="connsiteX663" fmla="*/ 4741609 w 6293294"/>
              <a:gd name="connsiteY663" fmla="*/ 2864358 h 5604001"/>
              <a:gd name="connsiteX664" fmla="*/ 4776216 w 6293294"/>
              <a:gd name="connsiteY664" fmla="*/ 2905887 h 5604001"/>
              <a:gd name="connsiteX665" fmla="*/ 4222051 w 6293294"/>
              <a:gd name="connsiteY665" fmla="*/ 2857437 h 5604001"/>
              <a:gd name="connsiteX666" fmla="*/ 4100830 w 6293294"/>
              <a:gd name="connsiteY666" fmla="*/ 2833180 h 5604001"/>
              <a:gd name="connsiteX667" fmla="*/ 4222051 w 6293294"/>
              <a:gd name="connsiteY667" fmla="*/ 2857437 h 5604001"/>
              <a:gd name="connsiteX668" fmla="*/ 4679251 w 6293294"/>
              <a:gd name="connsiteY668" fmla="*/ 2850515 h 5604001"/>
              <a:gd name="connsiteX669" fmla="*/ 4734687 w 6293294"/>
              <a:gd name="connsiteY669" fmla="*/ 2843594 h 5604001"/>
              <a:gd name="connsiteX670" fmla="*/ 4738116 w 6293294"/>
              <a:gd name="connsiteY670" fmla="*/ 2850515 h 5604001"/>
              <a:gd name="connsiteX671" fmla="*/ 4513009 w 6293294"/>
              <a:gd name="connsiteY671" fmla="*/ 2926715 h 5604001"/>
              <a:gd name="connsiteX672" fmla="*/ 4384866 w 6293294"/>
              <a:gd name="connsiteY672" fmla="*/ 2885123 h 5604001"/>
              <a:gd name="connsiteX673" fmla="*/ 4419474 w 6293294"/>
              <a:gd name="connsiteY673" fmla="*/ 2867787 h 5604001"/>
              <a:gd name="connsiteX674" fmla="*/ 4436809 w 6293294"/>
              <a:gd name="connsiteY674" fmla="*/ 2840101 h 5604001"/>
              <a:gd name="connsiteX675" fmla="*/ 4495674 w 6293294"/>
              <a:gd name="connsiteY675" fmla="*/ 2808923 h 5604001"/>
              <a:gd name="connsiteX676" fmla="*/ 4679251 w 6293294"/>
              <a:gd name="connsiteY676" fmla="*/ 2850515 h 5604001"/>
              <a:gd name="connsiteX677" fmla="*/ 5416995 w 6293294"/>
              <a:gd name="connsiteY677" fmla="*/ 2864358 h 5604001"/>
              <a:gd name="connsiteX678" fmla="*/ 5406581 w 6293294"/>
              <a:gd name="connsiteY678" fmla="*/ 2867787 h 5604001"/>
              <a:gd name="connsiteX679" fmla="*/ 5330381 w 6293294"/>
              <a:gd name="connsiteY679" fmla="*/ 2795080 h 5604001"/>
              <a:gd name="connsiteX680" fmla="*/ 5416995 w 6293294"/>
              <a:gd name="connsiteY680" fmla="*/ 2864358 h 5604001"/>
              <a:gd name="connsiteX681" fmla="*/ 1936115 w 6293294"/>
              <a:gd name="connsiteY681" fmla="*/ 2788158 h 5604001"/>
              <a:gd name="connsiteX682" fmla="*/ 1676400 w 6293294"/>
              <a:gd name="connsiteY682" fmla="*/ 2950909 h 5604001"/>
              <a:gd name="connsiteX683" fmla="*/ 1652143 w 6293294"/>
              <a:gd name="connsiteY683" fmla="*/ 2933637 h 5604001"/>
              <a:gd name="connsiteX684" fmla="*/ 1665986 w 6293294"/>
              <a:gd name="connsiteY684" fmla="*/ 2947480 h 5604001"/>
              <a:gd name="connsiteX685" fmla="*/ 1970786 w 6293294"/>
              <a:gd name="connsiteY685" fmla="*/ 2746566 h 5604001"/>
              <a:gd name="connsiteX686" fmla="*/ 1936115 w 6293294"/>
              <a:gd name="connsiteY686" fmla="*/ 2788158 h 5604001"/>
              <a:gd name="connsiteX687" fmla="*/ 5008309 w 6293294"/>
              <a:gd name="connsiteY687" fmla="*/ 2836609 h 5604001"/>
              <a:gd name="connsiteX688" fmla="*/ 4907851 w 6293294"/>
              <a:gd name="connsiteY688" fmla="*/ 2739644 h 5604001"/>
              <a:gd name="connsiteX689" fmla="*/ 5008309 w 6293294"/>
              <a:gd name="connsiteY689" fmla="*/ 2836609 h 5604001"/>
              <a:gd name="connsiteX690" fmla="*/ 3193415 w 6293294"/>
              <a:gd name="connsiteY690" fmla="*/ 2777744 h 5604001"/>
              <a:gd name="connsiteX691" fmla="*/ 3269615 w 6293294"/>
              <a:gd name="connsiteY691" fmla="*/ 2770823 h 5604001"/>
              <a:gd name="connsiteX692" fmla="*/ 3311144 w 6293294"/>
              <a:gd name="connsiteY692" fmla="*/ 2763901 h 5604001"/>
              <a:gd name="connsiteX693" fmla="*/ 3397758 w 6293294"/>
              <a:gd name="connsiteY693" fmla="*/ 2798509 h 5604001"/>
              <a:gd name="connsiteX694" fmla="*/ 3591687 w 6293294"/>
              <a:gd name="connsiteY694" fmla="*/ 2826258 h 5604001"/>
              <a:gd name="connsiteX695" fmla="*/ 3733737 w 6293294"/>
              <a:gd name="connsiteY695" fmla="*/ 2815844 h 5604001"/>
              <a:gd name="connsiteX696" fmla="*/ 3792601 w 6293294"/>
              <a:gd name="connsiteY696" fmla="*/ 2857437 h 5604001"/>
              <a:gd name="connsiteX697" fmla="*/ 3782187 w 6293294"/>
              <a:gd name="connsiteY697" fmla="*/ 2898966 h 5604001"/>
              <a:gd name="connsiteX698" fmla="*/ 3796030 w 6293294"/>
              <a:gd name="connsiteY698" fmla="*/ 2937066 h 5604001"/>
              <a:gd name="connsiteX699" fmla="*/ 3730244 w 6293294"/>
              <a:gd name="connsiteY699" fmla="*/ 2937066 h 5604001"/>
              <a:gd name="connsiteX700" fmla="*/ 3439287 w 6293294"/>
              <a:gd name="connsiteY700" fmla="*/ 2874709 h 5604001"/>
              <a:gd name="connsiteX701" fmla="*/ 3726815 w 6293294"/>
              <a:gd name="connsiteY701" fmla="*/ 2947480 h 5604001"/>
              <a:gd name="connsiteX702" fmla="*/ 3799522 w 6293294"/>
              <a:gd name="connsiteY702" fmla="*/ 2940558 h 5604001"/>
              <a:gd name="connsiteX703" fmla="*/ 3872230 w 6293294"/>
              <a:gd name="connsiteY703" fmla="*/ 2968244 h 5604001"/>
              <a:gd name="connsiteX704" fmla="*/ 3865309 w 6293294"/>
              <a:gd name="connsiteY704" fmla="*/ 3034030 h 5604001"/>
              <a:gd name="connsiteX705" fmla="*/ 3778758 w 6293294"/>
              <a:gd name="connsiteY705" fmla="*/ 3086037 h 5604001"/>
              <a:gd name="connsiteX706" fmla="*/ 3688715 w 6293294"/>
              <a:gd name="connsiteY706" fmla="*/ 3054858 h 5604001"/>
              <a:gd name="connsiteX707" fmla="*/ 3633280 w 6293294"/>
              <a:gd name="connsiteY707" fmla="*/ 3079051 h 5604001"/>
              <a:gd name="connsiteX708" fmla="*/ 3595180 w 6293294"/>
              <a:gd name="connsiteY708" fmla="*/ 3065209 h 5604001"/>
              <a:gd name="connsiteX709" fmla="*/ 3532822 w 6293294"/>
              <a:gd name="connsiteY709" fmla="*/ 3058287 h 5604001"/>
              <a:gd name="connsiteX710" fmla="*/ 3508565 w 6293294"/>
              <a:gd name="connsiteY710" fmla="*/ 3037523 h 5604001"/>
              <a:gd name="connsiteX711" fmla="*/ 3498215 w 6293294"/>
              <a:gd name="connsiteY711" fmla="*/ 2989009 h 5604001"/>
              <a:gd name="connsiteX712" fmla="*/ 3387344 w 6293294"/>
              <a:gd name="connsiteY712" fmla="*/ 2888615 h 5604001"/>
              <a:gd name="connsiteX713" fmla="*/ 3224594 w 6293294"/>
              <a:gd name="connsiteY713" fmla="*/ 2784666 h 5604001"/>
              <a:gd name="connsiteX714" fmla="*/ 3217672 w 6293294"/>
              <a:gd name="connsiteY714" fmla="*/ 2784666 h 5604001"/>
              <a:gd name="connsiteX715" fmla="*/ 3262694 w 6293294"/>
              <a:gd name="connsiteY715" fmla="*/ 2815844 h 5604001"/>
              <a:gd name="connsiteX716" fmla="*/ 3363151 w 6293294"/>
              <a:gd name="connsiteY716" fmla="*/ 2905887 h 5604001"/>
              <a:gd name="connsiteX717" fmla="*/ 3477387 w 6293294"/>
              <a:gd name="connsiteY717" fmla="*/ 3013266 h 5604001"/>
              <a:gd name="connsiteX718" fmla="*/ 3480880 w 6293294"/>
              <a:gd name="connsiteY718" fmla="*/ 3047937 h 5604001"/>
              <a:gd name="connsiteX719" fmla="*/ 3505137 w 6293294"/>
              <a:gd name="connsiteY719" fmla="*/ 3089466 h 5604001"/>
              <a:gd name="connsiteX720" fmla="*/ 3574415 w 6293294"/>
              <a:gd name="connsiteY720" fmla="*/ 3186430 h 5604001"/>
              <a:gd name="connsiteX721" fmla="*/ 3560572 w 6293294"/>
              <a:gd name="connsiteY721" fmla="*/ 3238437 h 5604001"/>
              <a:gd name="connsiteX722" fmla="*/ 3570922 w 6293294"/>
              <a:gd name="connsiteY722" fmla="*/ 3262630 h 5604001"/>
              <a:gd name="connsiteX723" fmla="*/ 3574415 w 6293294"/>
              <a:gd name="connsiteY723" fmla="*/ 3283458 h 5604001"/>
              <a:gd name="connsiteX724" fmla="*/ 3491294 w 6293294"/>
              <a:gd name="connsiteY724" fmla="*/ 3394266 h 5604001"/>
              <a:gd name="connsiteX725" fmla="*/ 3435858 w 6293294"/>
              <a:gd name="connsiteY725" fmla="*/ 3383851 h 5604001"/>
              <a:gd name="connsiteX726" fmla="*/ 3418522 w 6293294"/>
              <a:gd name="connsiteY726" fmla="*/ 3401187 h 5604001"/>
              <a:gd name="connsiteX727" fmla="*/ 3484372 w 6293294"/>
              <a:gd name="connsiteY727" fmla="*/ 3477387 h 5604001"/>
              <a:gd name="connsiteX728" fmla="*/ 3411601 w 6293294"/>
              <a:gd name="connsiteY728" fmla="*/ 3577844 h 5604001"/>
              <a:gd name="connsiteX729" fmla="*/ 3373501 w 6293294"/>
              <a:gd name="connsiteY729" fmla="*/ 3570923 h 5604001"/>
              <a:gd name="connsiteX730" fmla="*/ 3356165 w 6293294"/>
              <a:gd name="connsiteY730" fmla="*/ 3584766 h 5604001"/>
              <a:gd name="connsiteX731" fmla="*/ 3363151 w 6293294"/>
              <a:gd name="connsiteY731" fmla="*/ 3615944 h 5604001"/>
              <a:gd name="connsiteX732" fmla="*/ 3286951 w 6293294"/>
              <a:gd name="connsiteY732" fmla="*/ 3716401 h 5604001"/>
              <a:gd name="connsiteX733" fmla="*/ 3158744 w 6293294"/>
              <a:gd name="connsiteY733" fmla="*/ 3640201 h 5604001"/>
              <a:gd name="connsiteX734" fmla="*/ 3196844 w 6293294"/>
              <a:gd name="connsiteY734" fmla="*/ 3595180 h 5604001"/>
              <a:gd name="connsiteX735" fmla="*/ 3148394 w 6293294"/>
              <a:gd name="connsiteY735" fmla="*/ 3484309 h 5604001"/>
              <a:gd name="connsiteX736" fmla="*/ 3162237 w 6293294"/>
              <a:gd name="connsiteY736" fmla="*/ 3453130 h 5604001"/>
              <a:gd name="connsiteX737" fmla="*/ 3162237 w 6293294"/>
              <a:gd name="connsiteY737" fmla="*/ 3387344 h 5604001"/>
              <a:gd name="connsiteX738" fmla="*/ 3006344 w 6293294"/>
              <a:gd name="connsiteY738" fmla="*/ 3234944 h 5604001"/>
              <a:gd name="connsiteX739" fmla="*/ 2975229 w 6293294"/>
              <a:gd name="connsiteY739" fmla="*/ 3221101 h 5604001"/>
              <a:gd name="connsiteX740" fmla="*/ 2774315 w 6293294"/>
              <a:gd name="connsiteY740" fmla="*/ 3072130 h 5604001"/>
              <a:gd name="connsiteX741" fmla="*/ 2854008 w 6293294"/>
              <a:gd name="connsiteY741" fmla="*/ 3027109 h 5604001"/>
              <a:gd name="connsiteX742" fmla="*/ 2923222 w 6293294"/>
              <a:gd name="connsiteY742" fmla="*/ 2940558 h 5604001"/>
              <a:gd name="connsiteX743" fmla="*/ 3013329 w 6293294"/>
              <a:gd name="connsiteY743" fmla="*/ 3137980 h 5604001"/>
              <a:gd name="connsiteX744" fmla="*/ 3151822 w 6293294"/>
              <a:gd name="connsiteY744" fmla="*/ 3241866 h 5604001"/>
              <a:gd name="connsiteX745" fmla="*/ 2933637 w 6293294"/>
              <a:gd name="connsiteY745" fmla="*/ 2923223 h 5604001"/>
              <a:gd name="connsiteX746" fmla="*/ 2961322 w 6293294"/>
              <a:gd name="connsiteY746" fmla="*/ 2850515 h 5604001"/>
              <a:gd name="connsiteX747" fmla="*/ 3186494 w 6293294"/>
              <a:gd name="connsiteY747" fmla="*/ 3099880 h 5604001"/>
              <a:gd name="connsiteX748" fmla="*/ 3200337 w 6293294"/>
              <a:gd name="connsiteY748" fmla="*/ 3096387 h 5604001"/>
              <a:gd name="connsiteX749" fmla="*/ 3034094 w 6293294"/>
              <a:gd name="connsiteY749" fmla="*/ 2947480 h 5604001"/>
              <a:gd name="connsiteX750" fmla="*/ 2964815 w 6293294"/>
              <a:gd name="connsiteY750" fmla="*/ 2833180 h 5604001"/>
              <a:gd name="connsiteX751" fmla="*/ 2971737 w 6293294"/>
              <a:gd name="connsiteY751" fmla="*/ 2795080 h 5604001"/>
              <a:gd name="connsiteX752" fmla="*/ 2971737 w 6293294"/>
              <a:gd name="connsiteY752" fmla="*/ 2756980 h 5604001"/>
              <a:gd name="connsiteX753" fmla="*/ 3193415 w 6293294"/>
              <a:gd name="connsiteY753" fmla="*/ 3006344 h 5604001"/>
              <a:gd name="connsiteX754" fmla="*/ 3203765 w 6293294"/>
              <a:gd name="connsiteY754" fmla="*/ 3009837 h 5604001"/>
              <a:gd name="connsiteX755" fmla="*/ 3158744 w 6293294"/>
              <a:gd name="connsiteY755" fmla="*/ 2923223 h 5604001"/>
              <a:gd name="connsiteX756" fmla="*/ 2975229 w 6293294"/>
              <a:gd name="connsiteY756" fmla="*/ 2739644 h 5604001"/>
              <a:gd name="connsiteX757" fmla="*/ 2968308 w 6293294"/>
              <a:gd name="connsiteY757" fmla="*/ 2729294 h 5604001"/>
              <a:gd name="connsiteX758" fmla="*/ 3193415 w 6293294"/>
              <a:gd name="connsiteY758" fmla="*/ 2777744 h 5604001"/>
              <a:gd name="connsiteX759" fmla="*/ 2556129 w 6293294"/>
              <a:gd name="connsiteY759" fmla="*/ 2743137 h 5604001"/>
              <a:gd name="connsiteX760" fmla="*/ 2673858 w 6293294"/>
              <a:gd name="connsiteY760" fmla="*/ 2729294 h 5604001"/>
              <a:gd name="connsiteX761" fmla="*/ 2552637 w 6293294"/>
              <a:gd name="connsiteY761" fmla="*/ 2753487 h 5604001"/>
              <a:gd name="connsiteX762" fmla="*/ 2424494 w 6293294"/>
              <a:gd name="connsiteY762" fmla="*/ 2725801 h 5604001"/>
              <a:gd name="connsiteX763" fmla="*/ 2556129 w 6293294"/>
              <a:gd name="connsiteY763" fmla="*/ 2743137 h 5604001"/>
              <a:gd name="connsiteX764" fmla="*/ 2957894 w 6293294"/>
              <a:gd name="connsiteY764" fmla="*/ 2767394 h 5604001"/>
              <a:gd name="connsiteX765" fmla="*/ 2905951 w 6293294"/>
              <a:gd name="connsiteY765" fmla="*/ 2916301 h 5604001"/>
              <a:gd name="connsiteX766" fmla="*/ 2808922 w 6293294"/>
              <a:gd name="connsiteY766" fmla="*/ 3020187 h 5604001"/>
              <a:gd name="connsiteX767" fmla="*/ 2639251 w 6293294"/>
              <a:gd name="connsiteY767" fmla="*/ 3072130 h 5604001"/>
              <a:gd name="connsiteX768" fmla="*/ 2625408 w 6293294"/>
              <a:gd name="connsiteY768" fmla="*/ 3072130 h 5604001"/>
              <a:gd name="connsiteX769" fmla="*/ 2621915 w 6293294"/>
              <a:gd name="connsiteY769" fmla="*/ 3051366 h 5604001"/>
              <a:gd name="connsiteX770" fmla="*/ 2649601 w 6293294"/>
              <a:gd name="connsiteY770" fmla="*/ 2985580 h 5604001"/>
              <a:gd name="connsiteX771" fmla="*/ 2826258 w 6293294"/>
              <a:gd name="connsiteY771" fmla="*/ 2885123 h 5604001"/>
              <a:gd name="connsiteX772" fmla="*/ 2819337 w 6293294"/>
              <a:gd name="connsiteY772" fmla="*/ 2857437 h 5604001"/>
              <a:gd name="connsiteX773" fmla="*/ 2871280 w 6293294"/>
              <a:gd name="connsiteY773" fmla="*/ 2808923 h 5604001"/>
              <a:gd name="connsiteX774" fmla="*/ 2905951 w 6293294"/>
              <a:gd name="connsiteY774" fmla="*/ 2715387 h 5604001"/>
              <a:gd name="connsiteX775" fmla="*/ 2957894 w 6293294"/>
              <a:gd name="connsiteY775" fmla="*/ 2767394 h 5604001"/>
              <a:gd name="connsiteX776" fmla="*/ 4883595 w 6293294"/>
              <a:gd name="connsiteY776" fmla="*/ 2736215 h 5604001"/>
              <a:gd name="connsiteX777" fmla="*/ 5067174 w 6293294"/>
              <a:gd name="connsiteY777" fmla="*/ 2926715 h 5604001"/>
              <a:gd name="connsiteX778" fmla="*/ 4880166 w 6293294"/>
              <a:gd name="connsiteY778" fmla="*/ 2753487 h 5604001"/>
              <a:gd name="connsiteX779" fmla="*/ 4883595 w 6293294"/>
              <a:gd name="connsiteY779" fmla="*/ 2708466 h 5604001"/>
              <a:gd name="connsiteX780" fmla="*/ 4883595 w 6293294"/>
              <a:gd name="connsiteY780" fmla="*/ 2736215 h 5604001"/>
              <a:gd name="connsiteX781" fmla="*/ 6047359 w 6293294"/>
              <a:gd name="connsiteY781" fmla="*/ 2767394 h 5604001"/>
              <a:gd name="connsiteX782" fmla="*/ 5849937 w 6293294"/>
              <a:gd name="connsiteY782" fmla="*/ 2705037 h 5604001"/>
              <a:gd name="connsiteX783" fmla="*/ 5884545 w 6293294"/>
              <a:gd name="connsiteY783" fmla="*/ 2694623 h 5604001"/>
              <a:gd name="connsiteX784" fmla="*/ 6047359 w 6293294"/>
              <a:gd name="connsiteY784" fmla="*/ 2767394 h 5604001"/>
              <a:gd name="connsiteX785" fmla="*/ 2493772 w 6293294"/>
              <a:gd name="connsiteY785" fmla="*/ 2853944 h 5604001"/>
              <a:gd name="connsiteX786" fmla="*/ 2244408 w 6293294"/>
              <a:gd name="connsiteY786" fmla="*/ 2763901 h 5604001"/>
              <a:gd name="connsiteX787" fmla="*/ 2483358 w 6293294"/>
              <a:gd name="connsiteY787" fmla="*/ 2836609 h 5604001"/>
              <a:gd name="connsiteX788" fmla="*/ 2756980 w 6293294"/>
              <a:gd name="connsiteY788" fmla="*/ 2694623 h 5604001"/>
              <a:gd name="connsiteX789" fmla="*/ 2493772 w 6293294"/>
              <a:gd name="connsiteY789" fmla="*/ 2853944 h 5604001"/>
              <a:gd name="connsiteX790" fmla="*/ 4253230 w 6293294"/>
              <a:gd name="connsiteY790" fmla="*/ 2802001 h 5604001"/>
              <a:gd name="connsiteX791" fmla="*/ 4197858 w 6293294"/>
              <a:gd name="connsiteY791" fmla="*/ 2805494 h 5604001"/>
              <a:gd name="connsiteX792" fmla="*/ 3979609 w 6293294"/>
              <a:gd name="connsiteY792" fmla="*/ 2687701 h 5604001"/>
              <a:gd name="connsiteX793" fmla="*/ 4253230 w 6293294"/>
              <a:gd name="connsiteY793" fmla="*/ 2802001 h 5604001"/>
              <a:gd name="connsiteX794" fmla="*/ 5101844 w 6293294"/>
              <a:gd name="connsiteY794" fmla="*/ 2753487 h 5604001"/>
              <a:gd name="connsiteX795" fmla="*/ 5074095 w 6293294"/>
              <a:gd name="connsiteY795" fmla="*/ 2743137 h 5604001"/>
              <a:gd name="connsiteX796" fmla="*/ 5229987 w 6293294"/>
              <a:gd name="connsiteY796" fmla="*/ 2673858 h 5604001"/>
              <a:gd name="connsiteX797" fmla="*/ 5101844 w 6293294"/>
              <a:gd name="connsiteY797" fmla="*/ 2753487 h 5604001"/>
              <a:gd name="connsiteX798" fmla="*/ 5998845 w 6293294"/>
              <a:gd name="connsiteY798" fmla="*/ 2687701 h 5604001"/>
              <a:gd name="connsiteX799" fmla="*/ 5936551 w 6293294"/>
              <a:gd name="connsiteY799" fmla="*/ 2673858 h 5604001"/>
              <a:gd name="connsiteX800" fmla="*/ 5836095 w 6293294"/>
              <a:gd name="connsiteY800" fmla="*/ 2691194 h 5604001"/>
              <a:gd name="connsiteX801" fmla="*/ 5929630 w 6293294"/>
              <a:gd name="connsiteY801" fmla="*/ 2670366 h 5604001"/>
              <a:gd name="connsiteX802" fmla="*/ 5998845 w 6293294"/>
              <a:gd name="connsiteY802" fmla="*/ 2687701 h 5604001"/>
              <a:gd name="connsiteX803" fmla="*/ 5507037 w 6293294"/>
              <a:gd name="connsiteY803" fmla="*/ 2666937 h 5604001"/>
              <a:gd name="connsiteX804" fmla="*/ 5604002 w 6293294"/>
              <a:gd name="connsiteY804" fmla="*/ 2680780 h 5604001"/>
              <a:gd name="connsiteX805" fmla="*/ 5690616 w 6293294"/>
              <a:gd name="connsiteY805" fmla="*/ 2770823 h 5604001"/>
              <a:gd name="connsiteX806" fmla="*/ 5763324 w 6293294"/>
              <a:gd name="connsiteY806" fmla="*/ 2774315 h 5604001"/>
              <a:gd name="connsiteX807" fmla="*/ 5815330 w 6293294"/>
              <a:gd name="connsiteY807" fmla="*/ 2833180 h 5604001"/>
              <a:gd name="connsiteX808" fmla="*/ 5950395 w 6293294"/>
              <a:gd name="connsiteY808" fmla="*/ 2916301 h 5604001"/>
              <a:gd name="connsiteX809" fmla="*/ 6016181 w 6293294"/>
              <a:gd name="connsiteY809" fmla="*/ 2919730 h 5604001"/>
              <a:gd name="connsiteX810" fmla="*/ 6061202 w 6293294"/>
              <a:gd name="connsiteY810" fmla="*/ 2985580 h 5604001"/>
              <a:gd name="connsiteX811" fmla="*/ 6075045 w 6293294"/>
              <a:gd name="connsiteY811" fmla="*/ 2995930 h 5604001"/>
              <a:gd name="connsiteX812" fmla="*/ 6085459 w 6293294"/>
              <a:gd name="connsiteY812" fmla="*/ 3016758 h 5604001"/>
              <a:gd name="connsiteX813" fmla="*/ 6095874 w 6293294"/>
              <a:gd name="connsiteY813" fmla="*/ 3065209 h 5604001"/>
              <a:gd name="connsiteX814" fmla="*/ 6075045 w 6293294"/>
              <a:gd name="connsiteY814" fmla="*/ 3103309 h 5604001"/>
              <a:gd name="connsiteX815" fmla="*/ 6095874 w 6293294"/>
              <a:gd name="connsiteY815" fmla="*/ 3158744 h 5604001"/>
              <a:gd name="connsiteX816" fmla="*/ 6033516 w 6293294"/>
              <a:gd name="connsiteY816" fmla="*/ 3221101 h 5604001"/>
              <a:gd name="connsiteX817" fmla="*/ 6040437 w 6293294"/>
              <a:gd name="connsiteY817" fmla="*/ 3238437 h 5604001"/>
              <a:gd name="connsiteX818" fmla="*/ 5964237 w 6293294"/>
              <a:gd name="connsiteY818" fmla="*/ 3283458 h 5604001"/>
              <a:gd name="connsiteX819" fmla="*/ 5908802 w 6293294"/>
              <a:gd name="connsiteY819" fmla="*/ 3255709 h 5604001"/>
              <a:gd name="connsiteX820" fmla="*/ 5919216 w 6293294"/>
              <a:gd name="connsiteY820" fmla="*/ 3269551 h 5604001"/>
              <a:gd name="connsiteX821" fmla="*/ 5898451 w 6293294"/>
              <a:gd name="connsiteY821" fmla="*/ 3273044 h 5604001"/>
              <a:gd name="connsiteX822" fmla="*/ 5777230 w 6293294"/>
              <a:gd name="connsiteY822" fmla="*/ 3203766 h 5604001"/>
              <a:gd name="connsiteX823" fmla="*/ 5811837 w 6293294"/>
              <a:gd name="connsiteY823" fmla="*/ 3120644 h 5604001"/>
              <a:gd name="connsiteX824" fmla="*/ 5746051 w 6293294"/>
              <a:gd name="connsiteY824" fmla="*/ 3058287 h 5604001"/>
              <a:gd name="connsiteX825" fmla="*/ 5711381 w 6293294"/>
              <a:gd name="connsiteY825" fmla="*/ 3068701 h 5604001"/>
              <a:gd name="connsiteX826" fmla="*/ 5687124 w 6293294"/>
              <a:gd name="connsiteY826" fmla="*/ 3044444 h 5604001"/>
              <a:gd name="connsiteX827" fmla="*/ 5610924 w 6293294"/>
              <a:gd name="connsiteY827" fmla="*/ 3020187 h 5604001"/>
              <a:gd name="connsiteX828" fmla="*/ 5562474 w 6293294"/>
              <a:gd name="connsiteY828" fmla="*/ 3037523 h 5604001"/>
              <a:gd name="connsiteX829" fmla="*/ 5482781 w 6293294"/>
              <a:gd name="connsiteY829" fmla="*/ 2992501 h 5604001"/>
              <a:gd name="connsiteX830" fmla="*/ 5423916 w 6293294"/>
              <a:gd name="connsiteY830" fmla="*/ 3020187 h 5604001"/>
              <a:gd name="connsiteX831" fmla="*/ 5368481 w 6293294"/>
              <a:gd name="connsiteY831" fmla="*/ 2978658 h 5604001"/>
              <a:gd name="connsiteX832" fmla="*/ 5340795 w 6293294"/>
              <a:gd name="connsiteY832" fmla="*/ 2971737 h 5604001"/>
              <a:gd name="connsiteX833" fmla="*/ 5337366 w 6293294"/>
              <a:gd name="connsiteY833" fmla="*/ 2982087 h 5604001"/>
              <a:gd name="connsiteX834" fmla="*/ 5330381 w 6293294"/>
              <a:gd name="connsiteY834" fmla="*/ 3006344 h 5604001"/>
              <a:gd name="connsiteX835" fmla="*/ 5347716 w 6293294"/>
              <a:gd name="connsiteY835" fmla="*/ 2995930 h 5604001"/>
              <a:gd name="connsiteX836" fmla="*/ 5427409 w 6293294"/>
              <a:gd name="connsiteY836" fmla="*/ 3092958 h 5604001"/>
              <a:gd name="connsiteX837" fmla="*/ 5482781 w 6293294"/>
              <a:gd name="connsiteY837" fmla="*/ 3131058 h 5604001"/>
              <a:gd name="connsiteX838" fmla="*/ 5500116 w 6293294"/>
              <a:gd name="connsiteY838" fmla="*/ 3203766 h 5604001"/>
              <a:gd name="connsiteX839" fmla="*/ 5451602 w 6293294"/>
              <a:gd name="connsiteY839" fmla="*/ 3255709 h 5604001"/>
              <a:gd name="connsiteX840" fmla="*/ 5465509 w 6293294"/>
              <a:gd name="connsiteY840" fmla="*/ 3297301 h 5604001"/>
              <a:gd name="connsiteX841" fmla="*/ 5389309 w 6293294"/>
              <a:gd name="connsiteY841" fmla="*/ 3356166 h 5604001"/>
              <a:gd name="connsiteX842" fmla="*/ 5351209 w 6293294"/>
              <a:gd name="connsiteY842" fmla="*/ 3349244 h 5604001"/>
              <a:gd name="connsiteX843" fmla="*/ 5264595 w 6293294"/>
              <a:gd name="connsiteY843" fmla="*/ 3428873 h 5604001"/>
              <a:gd name="connsiteX844" fmla="*/ 5205730 w 6293294"/>
              <a:gd name="connsiteY844" fmla="*/ 3397758 h 5604001"/>
              <a:gd name="connsiteX845" fmla="*/ 5174551 w 6293294"/>
              <a:gd name="connsiteY845" fmla="*/ 3408109 h 5604001"/>
              <a:gd name="connsiteX846" fmla="*/ 5112195 w 6293294"/>
              <a:gd name="connsiteY846" fmla="*/ 3352673 h 5604001"/>
              <a:gd name="connsiteX847" fmla="*/ 5108766 w 6293294"/>
              <a:gd name="connsiteY847" fmla="*/ 3331909 h 5604001"/>
              <a:gd name="connsiteX848" fmla="*/ 5105274 w 6293294"/>
              <a:gd name="connsiteY848" fmla="*/ 3324987 h 5604001"/>
              <a:gd name="connsiteX849" fmla="*/ 5074095 w 6293294"/>
              <a:gd name="connsiteY849" fmla="*/ 3314573 h 5604001"/>
              <a:gd name="connsiteX850" fmla="*/ 5018659 w 6293294"/>
              <a:gd name="connsiteY850" fmla="*/ 3189923 h 5604001"/>
              <a:gd name="connsiteX851" fmla="*/ 5022151 w 6293294"/>
              <a:gd name="connsiteY851" fmla="*/ 3086037 h 5604001"/>
              <a:gd name="connsiteX852" fmla="*/ 5011737 w 6293294"/>
              <a:gd name="connsiteY852" fmla="*/ 3037523 h 5604001"/>
              <a:gd name="connsiteX853" fmla="*/ 5046409 w 6293294"/>
              <a:gd name="connsiteY853" fmla="*/ 3041015 h 5604001"/>
              <a:gd name="connsiteX854" fmla="*/ 5087937 w 6293294"/>
              <a:gd name="connsiteY854" fmla="*/ 3106801 h 5604001"/>
              <a:gd name="connsiteX855" fmla="*/ 5094859 w 6293294"/>
              <a:gd name="connsiteY855" fmla="*/ 3137980 h 5604001"/>
              <a:gd name="connsiteX856" fmla="*/ 5081016 w 6293294"/>
              <a:gd name="connsiteY856" fmla="*/ 3176080 h 5604001"/>
              <a:gd name="connsiteX857" fmla="*/ 5105274 w 6293294"/>
              <a:gd name="connsiteY857" fmla="*/ 3228023 h 5604001"/>
              <a:gd name="connsiteX858" fmla="*/ 5081016 w 6293294"/>
              <a:gd name="connsiteY858" fmla="*/ 3297301 h 5604001"/>
              <a:gd name="connsiteX859" fmla="*/ 5087937 w 6293294"/>
              <a:gd name="connsiteY859" fmla="*/ 3300730 h 5604001"/>
              <a:gd name="connsiteX860" fmla="*/ 5122609 w 6293294"/>
              <a:gd name="connsiteY860" fmla="*/ 3228023 h 5604001"/>
              <a:gd name="connsiteX861" fmla="*/ 5101844 w 6293294"/>
              <a:gd name="connsiteY861" fmla="*/ 3176080 h 5604001"/>
              <a:gd name="connsiteX862" fmla="*/ 5115687 w 6293294"/>
              <a:gd name="connsiteY862" fmla="*/ 3141409 h 5604001"/>
              <a:gd name="connsiteX863" fmla="*/ 5060251 w 6293294"/>
              <a:gd name="connsiteY863" fmla="*/ 3041015 h 5604001"/>
              <a:gd name="connsiteX864" fmla="*/ 5101844 w 6293294"/>
              <a:gd name="connsiteY864" fmla="*/ 2985580 h 5604001"/>
              <a:gd name="connsiteX865" fmla="*/ 5132959 w 6293294"/>
              <a:gd name="connsiteY865" fmla="*/ 2992501 h 5604001"/>
              <a:gd name="connsiteX866" fmla="*/ 5223066 w 6293294"/>
              <a:gd name="connsiteY866" fmla="*/ 2898966 h 5604001"/>
              <a:gd name="connsiteX867" fmla="*/ 5292281 w 6293294"/>
              <a:gd name="connsiteY867" fmla="*/ 2937066 h 5604001"/>
              <a:gd name="connsiteX868" fmla="*/ 5347716 w 6293294"/>
              <a:gd name="connsiteY868" fmla="*/ 2923223 h 5604001"/>
              <a:gd name="connsiteX869" fmla="*/ 5434330 w 6293294"/>
              <a:gd name="connsiteY869" fmla="*/ 2968244 h 5604001"/>
              <a:gd name="connsiteX870" fmla="*/ 5496687 w 6293294"/>
              <a:gd name="connsiteY870" fmla="*/ 2943987 h 5604001"/>
              <a:gd name="connsiteX871" fmla="*/ 5552059 w 6293294"/>
              <a:gd name="connsiteY871" fmla="*/ 2964815 h 5604001"/>
              <a:gd name="connsiteX872" fmla="*/ 5610924 w 6293294"/>
              <a:gd name="connsiteY872" fmla="*/ 2975166 h 5604001"/>
              <a:gd name="connsiteX873" fmla="*/ 5669851 w 6293294"/>
              <a:gd name="connsiteY873" fmla="*/ 2902458 h 5604001"/>
              <a:gd name="connsiteX874" fmla="*/ 5500116 w 6293294"/>
              <a:gd name="connsiteY874" fmla="*/ 2666937 h 5604001"/>
              <a:gd name="connsiteX875" fmla="*/ 5507037 w 6293294"/>
              <a:gd name="connsiteY875" fmla="*/ 2666937 h 5604001"/>
              <a:gd name="connsiteX876" fmla="*/ 5077587 w 6293294"/>
              <a:gd name="connsiteY876" fmla="*/ 2708466 h 5604001"/>
              <a:gd name="connsiteX877" fmla="*/ 5067174 w 6293294"/>
              <a:gd name="connsiteY877" fmla="*/ 2705037 h 5604001"/>
              <a:gd name="connsiteX878" fmla="*/ 5150295 w 6293294"/>
              <a:gd name="connsiteY878" fmla="*/ 2639187 h 5604001"/>
              <a:gd name="connsiteX879" fmla="*/ 5077587 w 6293294"/>
              <a:gd name="connsiteY879" fmla="*/ 2708466 h 5604001"/>
              <a:gd name="connsiteX880" fmla="*/ 5420487 w 6293294"/>
              <a:gd name="connsiteY880" fmla="*/ 2763901 h 5604001"/>
              <a:gd name="connsiteX881" fmla="*/ 5486274 w 6293294"/>
              <a:gd name="connsiteY881" fmla="*/ 2788158 h 5604001"/>
              <a:gd name="connsiteX882" fmla="*/ 5524374 w 6293294"/>
              <a:gd name="connsiteY882" fmla="*/ 2840101 h 5604001"/>
              <a:gd name="connsiteX883" fmla="*/ 5579809 w 6293294"/>
              <a:gd name="connsiteY883" fmla="*/ 2892044 h 5604001"/>
              <a:gd name="connsiteX884" fmla="*/ 5624830 w 6293294"/>
              <a:gd name="connsiteY884" fmla="*/ 2912809 h 5604001"/>
              <a:gd name="connsiteX885" fmla="*/ 5659437 w 6293294"/>
              <a:gd name="connsiteY885" fmla="*/ 2905887 h 5604001"/>
              <a:gd name="connsiteX886" fmla="*/ 5659437 w 6293294"/>
              <a:gd name="connsiteY886" fmla="*/ 2916301 h 5604001"/>
              <a:gd name="connsiteX887" fmla="*/ 5610924 w 6293294"/>
              <a:gd name="connsiteY887" fmla="*/ 2961323 h 5604001"/>
              <a:gd name="connsiteX888" fmla="*/ 5496687 w 6293294"/>
              <a:gd name="connsiteY888" fmla="*/ 2930144 h 5604001"/>
              <a:gd name="connsiteX889" fmla="*/ 5430837 w 6293294"/>
              <a:gd name="connsiteY889" fmla="*/ 2954401 h 5604001"/>
              <a:gd name="connsiteX890" fmla="*/ 5347716 w 6293294"/>
              <a:gd name="connsiteY890" fmla="*/ 2909380 h 5604001"/>
              <a:gd name="connsiteX891" fmla="*/ 5292281 w 6293294"/>
              <a:gd name="connsiteY891" fmla="*/ 2923223 h 5604001"/>
              <a:gd name="connsiteX892" fmla="*/ 5171059 w 6293294"/>
              <a:gd name="connsiteY892" fmla="*/ 2840101 h 5604001"/>
              <a:gd name="connsiteX893" fmla="*/ 5139944 w 6293294"/>
              <a:gd name="connsiteY893" fmla="*/ 2808923 h 5604001"/>
              <a:gd name="connsiteX894" fmla="*/ 5191887 w 6293294"/>
              <a:gd name="connsiteY894" fmla="*/ 2815844 h 5604001"/>
              <a:gd name="connsiteX895" fmla="*/ 5268087 w 6293294"/>
              <a:gd name="connsiteY895" fmla="*/ 2795080 h 5604001"/>
              <a:gd name="connsiteX896" fmla="*/ 5451602 w 6293294"/>
              <a:gd name="connsiteY896" fmla="*/ 2916301 h 5604001"/>
              <a:gd name="connsiteX897" fmla="*/ 5482781 w 6293294"/>
              <a:gd name="connsiteY897" fmla="*/ 2912809 h 5604001"/>
              <a:gd name="connsiteX898" fmla="*/ 5281930 w 6293294"/>
              <a:gd name="connsiteY898" fmla="*/ 2791587 h 5604001"/>
              <a:gd name="connsiteX899" fmla="*/ 5337366 w 6293294"/>
              <a:gd name="connsiteY899" fmla="*/ 2718880 h 5604001"/>
              <a:gd name="connsiteX900" fmla="*/ 5316537 w 6293294"/>
              <a:gd name="connsiteY900" fmla="*/ 2649601 h 5604001"/>
              <a:gd name="connsiteX901" fmla="*/ 5344287 w 6293294"/>
              <a:gd name="connsiteY901" fmla="*/ 2635758 h 5604001"/>
              <a:gd name="connsiteX902" fmla="*/ 5420487 w 6293294"/>
              <a:gd name="connsiteY902" fmla="*/ 2763901 h 5604001"/>
              <a:gd name="connsiteX903" fmla="*/ 5053330 w 6293294"/>
              <a:gd name="connsiteY903" fmla="*/ 2649601 h 5604001"/>
              <a:gd name="connsiteX904" fmla="*/ 5025644 w 6293294"/>
              <a:gd name="connsiteY904" fmla="*/ 2708466 h 5604001"/>
              <a:gd name="connsiteX905" fmla="*/ 5070666 w 6293294"/>
              <a:gd name="connsiteY905" fmla="*/ 2632266 h 5604001"/>
              <a:gd name="connsiteX906" fmla="*/ 5053330 w 6293294"/>
              <a:gd name="connsiteY906" fmla="*/ 2649601 h 5604001"/>
              <a:gd name="connsiteX907" fmla="*/ 4817809 w 6293294"/>
              <a:gd name="connsiteY907" fmla="*/ 2639187 h 5604001"/>
              <a:gd name="connsiteX908" fmla="*/ 4793551 w 6293294"/>
              <a:gd name="connsiteY908" fmla="*/ 2729294 h 5604001"/>
              <a:gd name="connsiteX909" fmla="*/ 4772787 w 6293294"/>
              <a:gd name="connsiteY909" fmla="*/ 2767394 h 5604001"/>
              <a:gd name="connsiteX910" fmla="*/ 4810887 w 6293294"/>
              <a:gd name="connsiteY910" fmla="*/ 2850515 h 5604001"/>
              <a:gd name="connsiteX911" fmla="*/ 4800474 w 6293294"/>
              <a:gd name="connsiteY911" fmla="*/ 2892044 h 5604001"/>
              <a:gd name="connsiteX912" fmla="*/ 4786630 w 6293294"/>
              <a:gd name="connsiteY912" fmla="*/ 2895537 h 5604001"/>
              <a:gd name="connsiteX913" fmla="*/ 4727766 w 6293294"/>
              <a:gd name="connsiteY913" fmla="*/ 2767394 h 5604001"/>
              <a:gd name="connsiteX914" fmla="*/ 4797044 w 6293294"/>
              <a:gd name="connsiteY914" fmla="*/ 2625344 h 5604001"/>
              <a:gd name="connsiteX915" fmla="*/ 4817809 w 6293294"/>
              <a:gd name="connsiteY915" fmla="*/ 2639187 h 5604001"/>
              <a:gd name="connsiteX916" fmla="*/ 1648651 w 6293294"/>
              <a:gd name="connsiteY916" fmla="*/ 2802001 h 5604001"/>
              <a:gd name="connsiteX917" fmla="*/ 1496251 w 6293294"/>
              <a:gd name="connsiteY917" fmla="*/ 2774315 h 5604001"/>
              <a:gd name="connsiteX918" fmla="*/ 1603629 w 6293294"/>
              <a:gd name="connsiteY918" fmla="*/ 2788158 h 5604001"/>
              <a:gd name="connsiteX919" fmla="*/ 2026221 w 6293294"/>
              <a:gd name="connsiteY919" fmla="*/ 2625344 h 5604001"/>
              <a:gd name="connsiteX920" fmla="*/ 1648651 w 6293294"/>
              <a:gd name="connsiteY920" fmla="*/ 2802001 h 5604001"/>
              <a:gd name="connsiteX921" fmla="*/ 5416995 w 6293294"/>
              <a:gd name="connsiteY921" fmla="*/ 2625344 h 5604001"/>
              <a:gd name="connsiteX922" fmla="*/ 5656009 w 6293294"/>
              <a:gd name="connsiteY922" fmla="*/ 2895537 h 5604001"/>
              <a:gd name="connsiteX923" fmla="*/ 5631751 w 6293294"/>
              <a:gd name="connsiteY923" fmla="*/ 2898966 h 5604001"/>
              <a:gd name="connsiteX924" fmla="*/ 5548630 w 6293294"/>
              <a:gd name="connsiteY924" fmla="*/ 2847023 h 5604001"/>
              <a:gd name="connsiteX925" fmla="*/ 5503609 w 6293294"/>
              <a:gd name="connsiteY925" fmla="*/ 2777744 h 5604001"/>
              <a:gd name="connsiteX926" fmla="*/ 5444681 w 6293294"/>
              <a:gd name="connsiteY926" fmla="*/ 2760409 h 5604001"/>
              <a:gd name="connsiteX927" fmla="*/ 5354637 w 6293294"/>
              <a:gd name="connsiteY927" fmla="*/ 2632266 h 5604001"/>
              <a:gd name="connsiteX928" fmla="*/ 5385816 w 6293294"/>
              <a:gd name="connsiteY928" fmla="*/ 2608072 h 5604001"/>
              <a:gd name="connsiteX929" fmla="*/ 5416995 w 6293294"/>
              <a:gd name="connsiteY929" fmla="*/ 2625344 h 5604001"/>
              <a:gd name="connsiteX930" fmla="*/ 6068124 w 6293294"/>
              <a:gd name="connsiteY930" fmla="*/ 2566480 h 5604001"/>
              <a:gd name="connsiteX931" fmla="*/ 6078537 w 6293294"/>
              <a:gd name="connsiteY931" fmla="*/ 2566480 h 5604001"/>
              <a:gd name="connsiteX932" fmla="*/ 6068124 w 6293294"/>
              <a:gd name="connsiteY932" fmla="*/ 2566480 h 5604001"/>
              <a:gd name="connsiteX933" fmla="*/ 6023102 w 6293294"/>
              <a:gd name="connsiteY933" fmla="*/ 2594166 h 5604001"/>
              <a:gd name="connsiteX934" fmla="*/ 6064695 w 6293294"/>
              <a:gd name="connsiteY934" fmla="*/ 2569972 h 5604001"/>
              <a:gd name="connsiteX935" fmla="*/ 6140895 w 6293294"/>
              <a:gd name="connsiteY935" fmla="*/ 2684209 h 5604001"/>
              <a:gd name="connsiteX936" fmla="*/ 6116637 w 6293294"/>
              <a:gd name="connsiteY936" fmla="*/ 2725801 h 5604001"/>
              <a:gd name="connsiteX937" fmla="*/ 6161659 w 6293294"/>
              <a:gd name="connsiteY937" fmla="*/ 2777744 h 5604001"/>
              <a:gd name="connsiteX938" fmla="*/ 6175502 w 6293294"/>
              <a:gd name="connsiteY938" fmla="*/ 2829687 h 5604001"/>
              <a:gd name="connsiteX939" fmla="*/ 6123559 w 6293294"/>
              <a:gd name="connsiteY939" fmla="*/ 2898966 h 5604001"/>
              <a:gd name="connsiteX940" fmla="*/ 6120067 w 6293294"/>
              <a:gd name="connsiteY940" fmla="*/ 2909380 h 5604001"/>
              <a:gd name="connsiteX941" fmla="*/ 6133974 w 6293294"/>
              <a:gd name="connsiteY941" fmla="*/ 2937066 h 5604001"/>
              <a:gd name="connsiteX942" fmla="*/ 6095874 w 6293294"/>
              <a:gd name="connsiteY942" fmla="*/ 2975166 h 5604001"/>
              <a:gd name="connsiteX943" fmla="*/ 6071616 w 6293294"/>
              <a:gd name="connsiteY943" fmla="*/ 2968244 h 5604001"/>
              <a:gd name="connsiteX944" fmla="*/ 6012751 w 6293294"/>
              <a:gd name="connsiteY944" fmla="*/ 2881630 h 5604001"/>
              <a:gd name="connsiteX945" fmla="*/ 5725224 w 6293294"/>
              <a:gd name="connsiteY945" fmla="*/ 2677287 h 5604001"/>
              <a:gd name="connsiteX946" fmla="*/ 5707951 w 6293294"/>
              <a:gd name="connsiteY946" fmla="*/ 2680780 h 5604001"/>
              <a:gd name="connsiteX947" fmla="*/ 6009259 w 6293294"/>
              <a:gd name="connsiteY947" fmla="*/ 2912809 h 5604001"/>
              <a:gd name="connsiteX948" fmla="*/ 5988495 w 6293294"/>
              <a:gd name="connsiteY948" fmla="*/ 2912809 h 5604001"/>
              <a:gd name="connsiteX949" fmla="*/ 5832602 w 6293294"/>
              <a:gd name="connsiteY949" fmla="*/ 2829687 h 5604001"/>
              <a:gd name="connsiteX950" fmla="*/ 5770309 w 6293294"/>
              <a:gd name="connsiteY950" fmla="*/ 2760409 h 5604001"/>
              <a:gd name="connsiteX951" fmla="*/ 5707951 w 6293294"/>
              <a:gd name="connsiteY951" fmla="*/ 2760409 h 5604001"/>
              <a:gd name="connsiteX952" fmla="*/ 5621337 w 6293294"/>
              <a:gd name="connsiteY952" fmla="*/ 2680780 h 5604001"/>
              <a:gd name="connsiteX953" fmla="*/ 5683695 w 6293294"/>
              <a:gd name="connsiteY953" fmla="*/ 2680780 h 5604001"/>
              <a:gd name="connsiteX954" fmla="*/ 5978081 w 6293294"/>
              <a:gd name="connsiteY954" fmla="*/ 2562987 h 5604001"/>
              <a:gd name="connsiteX955" fmla="*/ 6023102 w 6293294"/>
              <a:gd name="connsiteY955" fmla="*/ 2594166 h 5604001"/>
              <a:gd name="connsiteX956" fmla="*/ 5004816 w 6293294"/>
              <a:gd name="connsiteY956" fmla="*/ 2573401 h 5604001"/>
              <a:gd name="connsiteX957" fmla="*/ 5032566 w 6293294"/>
              <a:gd name="connsiteY957" fmla="*/ 2552637 h 5604001"/>
              <a:gd name="connsiteX958" fmla="*/ 5112195 w 6293294"/>
              <a:gd name="connsiteY958" fmla="*/ 2597658 h 5604001"/>
              <a:gd name="connsiteX959" fmla="*/ 5153787 w 6293294"/>
              <a:gd name="connsiteY959" fmla="*/ 2573401 h 5604001"/>
              <a:gd name="connsiteX960" fmla="*/ 5202237 w 6293294"/>
              <a:gd name="connsiteY960" fmla="*/ 2594166 h 5604001"/>
              <a:gd name="connsiteX961" fmla="*/ 5236909 w 6293294"/>
              <a:gd name="connsiteY961" fmla="*/ 2632266 h 5604001"/>
              <a:gd name="connsiteX962" fmla="*/ 5278437 w 6293294"/>
              <a:gd name="connsiteY962" fmla="*/ 2635758 h 5604001"/>
              <a:gd name="connsiteX963" fmla="*/ 5323459 w 6293294"/>
              <a:gd name="connsiteY963" fmla="*/ 2708466 h 5604001"/>
              <a:gd name="connsiteX964" fmla="*/ 5191887 w 6293294"/>
              <a:gd name="connsiteY964" fmla="*/ 2795080 h 5604001"/>
              <a:gd name="connsiteX965" fmla="*/ 5049837 w 6293294"/>
              <a:gd name="connsiteY965" fmla="*/ 2760409 h 5604001"/>
              <a:gd name="connsiteX966" fmla="*/ 4966716 w 6293294"/>
              <a:gd name="connsiteY966" fmla="*/ 2718880 h 5604001"/>
              <a:gd name="connsiteX967" fmla="*/ 4852416 w 6293294"/>
              <a:gd name="connsiteY967" fmla="*/ 2576894 h 5604001"/>
              <a:gd name="connsiteX968" fmla="*/ 4873244 w 6293294"/>
              <a:gd name="connsiteY968" fmla="*/ 2556066 h 5604001"/>
              <a:gd name="connsiteX969" fmla="*/ 4900930 w 6293294"/>
              <a:gd name="connsiteY969" fmla="*/ 2569972 h 5604001"/>
              <a:gd name="connsiteX970" fmla="*/ 4894009 w 6293294"/>
              <a:gd name="connsiteY970" fmla="*/ 2601087 h 5604001"/>
              <a:gd name="connsiteX971" fmla="*/ 5011737 w 6293294"/>
              <a:gd name="connsiteY971" fmla="*/ 2739644 h 5604001"/>
              <a:gd name="connsiteX972" fmla="*/ 4904423 w 6293294"/>
              <a:gd name="connsiteY972" fmla="*/ 2611501 h 5604001"/>
              <a:gd name="connsiteX973" fmla="*/ 4904423 w 6293294"/>
              <a:gd name="connsiteY973" fmla="*/ 2573401 h 5604001"/>
              <a:gd name="connsiteX974" fmla="*/ 4952874 w 6293294"/>
              <a:gd name="connsiteY974" fmla="*/ 2549144 h 5604001"/>
              <a:gd name="connsiteX975" fmla="*/ 5004816 w 6293294"/>
              <a:gd name="connsiteY975" fmla="*/ 2573401 h 5604001"/>
              <a:gd name="connsiteX976" fmla="*/ 1239964 w 6293294"/>
              <a:gd name="connsiteY976" fmla="*/ 2649601 h 5604001"/>
              <a:gd name="connsiteX977" fmla="*/ 1021778 w 6293294"/>
              <a:gd name="connsiteY977" fmla="*/ 2542223 h 5604001"/>
              <a:gd name="connsiteX978" fmla="*/ 1239964 w 6293294"/>
              <a:gd name="connsiteY978" fmla="*/ 2649601 h 5604001"/>
              <a:gd name="connsiteX979" fmla="*/ 4135501 w 6293294"/>
              <a:gd name="connsiteY979" fmla="*/ 2698115 h 5604001"/>
              <a:gd name="connsiteX980" fmla="*/ 4180523 w 6293294"/>
              <a:gd name="connsiteY980" fmla="*/ 2711958 h 5604001"/>
              <a:gd name="connsiteX981" fmla="*/ 4253230 w 6293294"/>
              <a:gd name="connsiteY981" fmla="*/ 2711958 h 5604001"/>
              <a:gd name="connsiteX982" fmla="*/ 4239387 w 6293294"/>
              <a:gd name="connsiteY982" fmla="*/ 2756980 h 5604001"/>
              <a:gd name="connsiteX983" fmla="*/ 4260151 w 6293294"/>
              <a:gd name="connsiteY983" fmla="*/ 2802001 h 5604001"/>
              <a:gd name="connsiteX984" fmla="*/ 4228974 w 6293294"/>
              <a:gd name="connsiteY984" fmla="*/ 2860866 h 5604001"/>
              <a:gd name="connsiteX985" fmla="*/ 4315587 w 6293294"/>
              <a:gd name="connsiteY985" fmla="*/ 2926715 h 5604001"/>
              <a:gd name="connsiteX986" fmla="*/ 4357180 w 6293294"/>
              <a:gd name="connsiteY986" fmla="*/ 2909380 h 5604001"/>
              <a:gd name="connsiteX987" fmla="*/ 4357180 w 6293294"/>
              <a:gd name="connsiteY987" fmla="*/ 2895537 h 5604001"/>
              <a:gd name="connsiteX988" fmla="*/ 4360609 w 6293294"/>
              <a:gd name="connsiteY988" fmla="*/ 2888615 h 5604001"/>
              <a:gd name="connsiteX989" fmla="*/ 4374451 w 6293294"/>
              <a:gd name="connsiteY989" fmla="*/ 2885123 h 5604001"/>
              <a:gd name="connsiteX990" fmla="*/ 4464495 w 6293294"/>
              <a:gd name="connsiteY990" fmla="*/ 2937066 h 5604001"/>
              <a:gd name="connsiteX991" fmla="*/ 4433380 w 6293294"/>
              <a:gd name="connsiteY991" fmla="*/ 2947480 h 5604001"/>
              <a:gd name="connsiteX992" fmla="*/ 4384866 w 6293294"/>
              <a:gd name="connsiteY992" fmla="*/ 2968244 h 5604001"/>
              <a:gd name="connsiteX993" fmla="*/ 4249801 w 6293294"/>
              <a:gd name="connsiteY993" fmla="*/ 2926715 h 5604001"/>
              <a:gd name="connsiteX994" fmla="*/ 4183951 w 6293294"/>
              <a:gd name="connsiteY994" fmla="*/ 2950909 h 5604001"/>
              <a:gd name="connsiteX995" fmla="*/ 4138930 w 6293294"/>
              <a:gd name="connsiteY995" fmla="*/ 2902458 h 5604001"/>
              <a:gd name="connsiteX996" fmla="*/ 4059301 w 6293294"/>
              <a:gd name="connsiteY996" fmla="*/ 2885123 h 5604001"/>
              <a:gd name="connsiteX997" fmla="*/ 3910330 w 6293294"/>
              <a:gd name="connsiteY997" fmla="*/ 2943987 h 5604001"/>
              <a:gd name="connsiteX998" fmla="*/ 3889565 w 6293294"/>
              <a:gd name="connsiteY998" fmla="*/ 2937066 h 5604001"/>
              <a:gd name="connsiteX999" fmla="*/ 3882644 w 6293294"/>
              <a:gd name="connsiteY999" fmla="*/ 2947480 h 5604001"/>
              <a:gd name="connsiteX1000" fmla="*/ 3854958 w 6293294"/>
              <a:gd name="connsiteY1000" fmla="*/ 2926715 h 5604001"/>
              <a:gd name="connsiteX1001" fmla="*/ 3865309 w 6293294"/>
              <a:gd name="connsiteY1001" fmla="*/ 2943987 h 5604001"/>
              <a:gd name="connsiteX1002" fmla="*/ 3806444 w 6293294"/>
              <a:gd name="connsiteY1002" fmla="*/ 2888615 h 5604001"/>
              <a:gd name="connsiteX1003" fmla="*/ 3813365 w 6293294"/>
              <a:gd name="connsiteY1003" fmla="*/ 2843594 h 5604001"/>
              <a:gd name="connsiteX1004" fmla="*/ 3782187 w 6293294"/>
              <a:gd name="connsiteY1004" fmla="*/ 2836609 h 5604001"/>
              <a:gd name="connsiteX1005" fmla="*/ 3754501 w 6293294"/>
              <a:gd name="connsiteY1005" fmla="*/ 2802001 h 5604001"/>
              <a:gd name="connsiteX1006" fmla="*/ 3747580 w 6293294"/>
              <a:gd name="connsiteY1006" fmla="*/ 2774315 h 5604001"/>
              <a:gd name="connsiteX1007" fmla="*/ 3768344 w 6293294"/>
              <a:gd name="connsiteY1007" fmla="*/ 2711958 h 5604001"/>
              <a:gd name="connsiteX1008" fmla="*/ 3751008 w 6293294"/>
              <a:gd name="connsiteY1008" fmla="*/ 2666937 h 5604001"/>
              <a:gd name="connsiteX1009" fmla="*/ 3751008 w 6293294"/>
              <a:gd name="connsiteY1009" fmla="*/ 2653094 h 5604001"/>
              <a:gd name="connsiteX1010" fmla="*/ 3799522 w 6293294"/>
              <a:gd name="connsiteY1010" fmla="*/ 2583815 h 5604001"/>
              <a:gd name="connsiteX1011" fmla="*/ 3799522 w 6293294"/>
              <a:gd name="connsiteY1011" fmla="*/ 2559558 h 5604001"/>
              <a:gd name="connsiteX1012" fmla="*/ 3803015 w 6293294"/>
              <a:gd name="connsiteY1012" fmla="*/ 2549144 h 5604001"/>
              <a:gd name="connsiteX1013" fmla="*/ 3913823 w 6293294"/>
              <a:gd name="connsiteY1013" fmla="*/ 2500694 h 5604001"/>
              <a:gd name="connsiteX1014" fmla="*/ 4135501 w 6293294"/>
              <a:gd name="connsiteY1014" fmla="*/ 2698115 h 5604001"/>
              <a:gd name="connsiteX1015" fmla="*/ 5953824 w 6293294"/>
              <a:gd name="connsiteY1015" fmla="*/ 2521458 h 5604001"/>
              <a:gd name="connsiteX1016" fmla="*/ 5974651 w 6293294"/>
              <a:gd name="connsiteY1016" fmla="*/ 2556066 h 5604001"/>
              <a:gd name="connsiteX1017" fmla="*/ 5628259 w 6293294"/>
              <a:gd name="connsiteY1017" fmla="*/ 2660015 h 5604001"/>
              <a:gd name="connsiteX1018" fmla="*/ 5531295 w 6293294"/>
              <a:gd name="connsiteY1018" fmla="*/ 2649601 h 5604001"/>
              <a:gd name="connsiteX1019" fmla="*/ 5558981 w 6293294"/>
              <a:gd name="connsiteY1019" fmla="*/ 2642680 h 5604001"/>
              <a:gd name="connsiteX1020" fmla="*/ 5610924 w 6293294"/>
              <a:gd name="connsiteY1020" fmla="*/ 2653094 h 5604001"/>
              <a:gd name="connsiteX1021" fmla="*/ 5666359 w 6293294"/>
              <a:gd name="connsiteY1021" fmla="*/ 2576894 h 5604001"/>
              <a:gd name="connsiteX1022" fmla="*/ 5711381 w 6293294"/>
              <a:gd name="connsiteY1022" fmla="*/ 2587244 h 5604001"/>
              <a:gd name="connsiteX1023" fmla="*/ 5797995 w 6293294"/>
              <a:gd name="connsiteY1023" fmla="*/ 2507615 h 5604001"/>
              <a:gd name="connsiteX1024" fmla="*/ 5846445 w 6293294"/>
              <a:gd name="connsiteY1024" fmla="*/ 2517966 h 5604001"/>
              <a:gd name="connsiteX1025" fmla="*/ 5898451 w 6293294"/>
              <a:gd name="connsiteY1025" fmla="*/ 2493772 h 5604001"/>
              <a:gd name="connsiteX1026" fmla="*/ 5953824 w 6293294"/>
              <a:gd name="connsiteY1026" fmla="*/ 2521458 h 5604001"/>
              <a:gd name="connsiteX1027" fmla="*/ 3782187 w 6293294"/>
              <a:gd name="connsiteY1027" fmla="*/ 2542223 h 5604001"/>
              <a:gd name="connsiteX1028" fmla="*/ 3782187 w 6293294"/>
              <a:gd name="connsiteY1028" fmla="*/ 2549144 h 5604001"/>
              <a:gd name="connsiteX1029" fmla="*/ 3775265 w 6293294"/>
              <a:gd name="connsiteY1029" fmla="*/ 2583815 h 5604001"/>
              <a:gd name="connsiteX1030" fmla="*/ 3730244 w 6293294"/>
              <a:gd name="connsiteY1030" fmla="*/ 2680780 h 5604001"/>
              <a:gd name="connsiteX1031" fmla="*/ 3671380 w 6293294"/>
              <a:gd name="connsiteY1031" fmla="*/ 2684209 h 5604001"/>
              <a:gd name="connsiteX1032" fmla="*/ 3612515 w 6293294"/>
              <a:gd name="connsiteY1032" fmla="*/ 2677287 h 5604001"/>
              <a:gd name="connsiteX1033" fmla="*/ 3570922 w 6293294"/>
              <a:gd name="connsiteY1033" fmla="*/ 2670366 h 5604001"/>
              <a:gd name="connsiteX1034" fmla="*/ 3640201 w 6293294"/>
              <a:gd name="connsiteY1034" fmla="*/ 2698115 h 5604001"/>
              <a:gd name="connsiteX1035" fmla="*/ 3716401 w 6293294"/>
              <a:gd name="connsiteY1035" fmla="*/ 2698115 h 5604001"/>
              <a:gd name="connsiteX1036" fmla="*/ 3730244 w 6293294"/>
              <a:gd name="connsiteY1036" fmla="*/ 2694623 h 5604001"/>
              <a:gd name="connsiteX1037" fmla="*/ 3744087 w 6293294"/>
              <a:gd name="connsiteY1037" fmla="*/ 2711958 h 5604001"/>
              <a:gd name="connsiteX1038" fmla="*/ 3726815 w 6293294"/>
              <a:gd name="connsiteY1038" fmla="*/ 2791587 h 5604001"/>
              <a:gd name="connsiteX1039" fmla="*/ 3567494 w 6293294"/>
              <a:gd name="connsiteY1039" fmla="*/ 2805494 h 5604001"/>
              <a:gd name="connsiteX1040" fmla="*/ 3328480 w 6293294"/>
              <a:gd name="connsiteY1040" fmla="*/ 2756980 h 5604001"/>
              <a:gd name="connsiteX1041" fmla="*/ 3692144 w 6293294"/>
              <a:gd name="connsiteY1041" fmla="*/ 2476437 h 5604001"/>
              <a:gd name="connsiteX1042" fmla="*/ 3782187 w 6293294"/>
              <a:gd name="connsiteY1042" fmla="*/ 2542223 h 5604001"/>
              <a:gd name="connsiteX1043" fmla="*/ 6144324 w 6293294"/>
              <a:gd name="connsiteY1043" fmla="*/ 2452180 h 5604001"/>
              <a:gd name="connsiteX1044" fmla="*/ 5825681 w 6293294"/>
              <a:gd name="connsiteY1044" fmla="*/ 2469515 h 5604001"/>
              <a:gd name="connsiteX1045" fmla="*/ 5832602 w 6293294"/>
              <a:gd name="connsiteY1045" fmla="*/ 2469515 h 5604001"/>
              <a:gd name="connsiteX1046" fmla="*/ 5808345 w 6293294"/>
              <a:gd name="connsiteY1046" fmla="*/ 2469515 h 5604001"/>
              <a:gd name="connsiteX1047" fmla="*/ 5884545 w 6293294"/>
              <a:gd name="connsiteY1047" fmla="*/ 2452180 h 5604001"/>
              <a:gd name="connsiteX1048" fmla="*/ 5974651 w 6293294"/>
              <a:gd name="connsiteY1048" fmla="*/ 2445258 h 5604001"/>
              <a:gd name="connsiteX1049" fmla="*/ 6071616 w 6293294"/>
              <a:gd name="connsiteY1049" fmla="*/ 2441766 h 5604001"/>
              <a:gd name="connsiteX1050" fmla="*/ 6144324 w 6293294"/>
              <a:gd name="connsiteY1050" fmla="*/ 2452180 h 5604001"/>
              <a:gd name="connsiteX1051" fmla="*/ 5195316 w 6293294"/>
              <a:gd name="connsiteY1051" fmla="*/ 2441766 h 5604001"/>
              <a:gd name="connsiteX1052" fmla="*/ 5184966 w 6293294"/>
              <a:gd name="connsiteY1052" fmla="*/ 2438337 h 5604001"/>
              <a:gd name="connsiteX1053" fmla="*/ 5195316 w 6293294"/>
              <a:gd name="connsiteY1053" fmla="*/ 2441766 h 5604001"/>
              <a:gd name="connsiteX1054" fmla="*/ 3183001 w 6293294"/>
              <a:gd name="connsiteY1054" fmla="*/ 2756980 h 5604001"/>
              <a:gd name="connsiteX1055" fmla="*/ 2954401 w 6293294"/>
              <a:gd name="connsiteY1055" fmla="*/ 2715387 h 5604001"/>
              <a:gd name="connsiteX1056" fmla="*/ 3037522 w 6293294"/>
              <a:gd name="connsiteY1056" fmla="*/ 2673858 h 5604001"/>
              <a:gd name="connsiteX1057" fmla="*/ 3148394 w 6293294"/>
              <a:gd name="connsiteY1057" fmla="*/ 2725801 h 5604001"/>
              <a:gd name="connsiteX1058" fmla="*/ 3331972 w 6293294"/>
              <a:gd name="connsiteY1058" fmla="*/ 2528380 h 5604001"/>
              <a:gd name="connsiteX1059" fmla="*/ 3394265 w 6293294"/>
              <a:gd name="connsiteY1059" fmla="*/ 2549144 h 5604001"/>
              <a:gd name="connsiteX1060" fmla="*/ 3564001 w 6293294"/>
              <a:gd name="connsiteY1060" fmla="*/ 2441766 h 5604001"/>
              <a:gd name="connsiteX1061" fmla="*/ 3667887 w 6293294"/>
              <a:gd name="connsiteY1061" fmla="*/ 2441766 h 5604001"/>
              <a:gd name="connsiteX1062" fmla="*/ 3695637 w 6293294"/>
              <a:gd name="connsiteY1062" fmla="*/ 2434844 h 5604001"/>
              <a:gd name="connsiteX1063" fmla="*/ 3183001 w 6293294"/>
              <a:gd name="connsiteY1063" fmla="*/ 2756980 h 5604001"/>
              <a:gd name="connsiteX1064" fmla="*/ 3906901 w 6293294"/>
              <a:gd name="connsiteY1064" fmla="*/ 2483358 h 5604001"/>
              <a:gd name="connsiteX1065" fmla="*/ 3830701 w 6293294"/>
              <a:gd name="connsiteY1065" fmla="*/ 2511044 h 5604001"/>
              <a:gd name="connsiteX1066" fmla="*/ 3813365 w 6293294"/>
              <a:gd name="connsiteY1066" fmla="*/ 2514537 h 5604001"/>
              <a:gd name="connsiteX1067" fmla="*/ 3792601 w 6293294"/>
              <a:gd name="connsiteY1067" fmla="*/ 2524887 h 5604001"/>
              <a:gd name="connsiteX1068" fmla="*/ 3699065 w 6293294"/>
              <a:gd name="connsiteY1068" fmla="*/ 2462594 h 5604001"/>
              <a:gd name="connsiteX1069" fmla="*/ 3716401 w 6293294"/>
              <a:gd name="connsiteY1069" fmla="*/ 2427923 h 5604001"/>
              <a:gd name="connsiteX1070" fmla="*/ 3796030 w 6293294"/>
              <a:gd name="connsiteY1070" fmla="*/ 2441766 h 5604001"/>
              <a:gd name="connsiteX1071" fmla="*/ 3868801 w 6293294"/>
              <a:gd name="connsiteY1071" fmla="*/ 2417572 h 5604001"/>
              <a:gd name="connsiteX1072" fmla="*/ 3906901 w 6293294"/>
              <a:gd name="connsiteY1072" fmla="*/ 2483358 h 5604001"/>
              <a:gd name="connsiteX1073" fmla="*/ 5191887 w 6293294"/>
              <a:gd name="connsiteY1073" fmla="*/ 2421001 h 5604001"/>
              <a:gd name="connsiteX1074" fmla="*/ 5178044 w 6293294"/>
              <a:gd name="connsiteY1074" fmla="*/ 2414080 h 5604001"/>
              <a:gd name="connsiteX1075" fmla="*/ 5191887 w 6293294"/>
              <a:gd name="connsiteY1075" fmla="*/ 2421001 h 5604001"/>
              <a:gd name="connsiteX1076" fmla="*/ 4987544 w 6293294"/>
              <a:gd name="connsiteY1076" fmla="*/ 2427923 h 5604001"/>
              <a:gd name="connsiteX1077" fmla="*/ 4984051 w 6293294"/>
              <a:gd name="connsiteY1077" fmla="*/ 2421001 h 5604001"/>
              <a:gd name="connsiteX1078" fmla="*/ 4994466 w 6293294"/>
              <a:gd name="connsiteY1078" fmla="*/ 2414080 h 5604001"/>
              <a:gd name="connsiteX1079" fmla="*/ 4987544 w 6293294"/>
              <a:gd name="connsiteY1079" fmla="*/ 2427923 h 5604001"/>
              <a:gd name="connsiteX1080" fmla="*/ 4301744 w 6293294"/>
              <a:gd name="connsiteY1080" fmla="*/ 2562987 h 5604001"/>
              <a:gd name="connsiteX1081" fmla="*/ 4156265 w 6293294"/>
              <a:gd name="connsiteY1081" fmla="*/ 2414080 h 5604001"/>
              <a:gd name="connsiteX1082" fmla="*/ 4156265 w 6293294"/>
              <a:gd name="connsiteY1082" fmla="*/ 2403666 h 5604001"/>
              <a:gd name="connsiteX1083" fmla="*/ 4301744 w 6293294"/>
              <a:gd name="connsiteY1083" fmla="*/ 2562987 h 5604001"/>
              <a:gd name="connsiteX1084" fmla="*/ 3951923 w 6293294"/>
              <a:gd name="connsiteY1084" fmla="*/ 2479866 h 5604001"/>
              <a:gd name="connsiteX1085" fmla="*/ 4232466 w 6293294"/>
              <a:gd name="connsiteY1085" fmla="*/ 2663444 h 5604001"/>
              <a:gd name="connsiteX1086" fmla="*/ 4277487 w 6293294"/>
              <a:gd name="connsiteY1086" fmla="*/ 2656523 h 5604001"/>
              <a:gd name="connsiteX1087" fmla="*/ 4294823 w 6293294"/>
              <a:gd name="connsiteY1087" fmla="*/ 2687701 h 5604001"/>
              <a:gd name="connsiteX1088" fmla="*/ 4242880 w 6293294"/>
              <a:gd name="connsiteY1088" fmla="*/ 2701544 h 5604001"/>
              <a:gd name="connsiteX1089" fmla="*/ 4083558 w 6293294"/>
              <a:gd name="connsiteY1089" fmla="*/ 2660015 h 5604001"/>
              <a:gd name="connsiteX1090" fmla="*/ 3875723 w 6293294"/>
              <a:gd name="connsiteY1090" fmla="*/ 2393315 h 5604001"/>
              <a:gd name="connsiteX1091" fmla="*/ 3951923 w 6293294"/>
              <a:gd name="connsiteY1091" fmla="*/ 2479866 h 5604001"/>
              <a:gd name="connsiteX1092" fmla="*/ 2614994 w 6293294"/>
              <a:gd name="connsiteY1092" fmla="*/ 2438337 h 5604001"/>
              <a:gd name="connsiteX1093" fmla="*/ 2563051 w 6293294"/>
              <a:gd name="connsiteY1093" fmla="*/ 2549144 h 5604001"/>
              <a:gd name="connsiteX1094" fmla="*/ 2601151 w 6293294"/>
              <a:gd name="connsiteY1094" fmla="*/ 2427923 h 5604001"/>
              <a:gd name="connsiteX1095" fmla="*/ 2594229 w 6293294"/>
              <a:gd name="connsiteY1095" fmla="*/ 2389823 h 5604001"/>
              <a:gd name="connsiteX1096" fmla="*/ 2614994 w 6293294"/>
              <a:gd name="connsiteY1096" fmla="*/ 2438337 h 5604001"/>
              <a:gd name="connsiteX1097" fmla="*/ 5250751 w 6293294"/>
              <a:gd name="connsiteY1097" fmla="*/ 2386394 h 5604001"/>
              <a:gd name="connsiteX1098" fmla="*/ 5240337 w 6293294"/>
              <a:gd name="connsiteY1098" fmla="*/ 2403666 h 5604001"/>
              <a:gd name="connsiteX1099" fmla="*/ 5223066 w 6293294"/>
              <a:gd name="connsiteY1099" fmla="*/ 2400237 h 5604001"/>
              <a:gd name="connsiteX1100" fmla="*/ 5236909 w 6293294"/>
              <a:gd name="connsiteY1100" fmla="*/ 2386394 h 5604001"/>
              <a:gd name="connsiteX1101" fmla="*/ 5250751 w 6293294"/>
              <a:gd name="connsiteY1101" fmla="*/ 2386394 h 5604001"/>
              <a:gd name="connsiteX1102" fmla="*/ 4537266 w 6293294"/>
              <a:gd name="connsiteY1102" fmla="*/ 2486787 h 5604001"/>
              <a:gd name="connsiteX1103" fmla="*/ 4367530 w 6293294"/>
              <a:gd name="connsiteY1103" fmla="*/ 2369058 h 5604001"/>
              <a:gd name="connsiteX1104" fmla="*/ 4537266 w 6293294"/>
              <a:gd name="connsiteY1104" fmla="*/ 2486787 h 5604001"/>
              <a:gd name="connsiteX1105" fmla="*/ 5347716 w 6293294"/>
              <a:gd name="connsiteY1105" fmla="*/ 2365566 h 5604001"/>
              <a:gd name="connsiteX1106" fmla="*/ 5351209 w 6293294"/>
              <a:gd name="connsiteY1106" fmla="*/ 2372551 h 5604001"/>
              <a:gd name="connsiteX1107" fmla="*/ 5299266 w 6293294"/>
              <a:gd name="connsiteY1107" fmla="*/ 2414080 h 5604001"/>
              <a:gd name="connsiteX1108" fmla="*/ 5302695 w 6293294"/>
              <a:gd name="connsiteY1108" fmla="*/ 2407158 h 5604001"/>
              <a:gd name="connsiteX1109" fmla="*/ 5306187 w 6293294"/>
              <a:gd name="connsiteY1109" fmla="*/ 2400237 h 5604001"/>
              <a:gd name="connsiteX1110" fmla="*/ 5299266 w 6293294"/>
              <a:gd name="connsiteY1110" fmla="*/ 2393315 h 5604001"/>
              <a:gd name="connsiteX1111" fmla="*/ 5333874 w 6293294"/>
              <a:gd name="connsiteY1111" fmla="*/ 2365566 h 5604001"/>
              <a:gd name="connsiteX1112" fmla="*/ 5347716 w 6293294"/>
              <a:gd name="connsiteY1112" fmla="*/ 2365566 h 5604001"/>
              <a:gd name="connsiteX1113" fmla="*/ 3861880 w 6293294"/>
              <a:gd name="connsiteY1113" fmla="*/ 2396744 h 5604001"/>
              <a:gd name="connsiteX1114" fmla="*/ 3837623 w 6293294"/>
              <a:gd name="connsiteY1114" fmla="*/ 2407158 h 5604001"/>
              <a:gd name="connsiteX1115" fmla="*/ 3792601 w 6293294"/>
              <a:gd name="connsiteY1115" fmla="*/ 2414080 h 5604001"/>
              <a:gd name="connsiteX1116" fmla="*/ 3740658 w 6293294"/>
              <a:gd name="connsiteY1116" fmla="*/ 2410651 h 5604001"/>
              <a:gd name="connsiteX1117" fmla="*/ 3757994 w 6293294"/>
              <a:gd name="connsiteY1117" fmla="*/ 2375980 h 5604001"/>
              <a:gd name="connsiteX1118" fmla="*/ 3775265 w 6293294"/>
              <a:gd name="connsiteY1118" fmla="*/ 2382901 h 5604001"/>
              <a:gd name="connsiteX1119" fmla="*/ 3813365 w 6293294"/>
              <a:gd name="connsiteY1119" fmla="*/ 2365566 h 5604001"/>
              <a:gd name="connsiteX1120" fmla="*/ 3861880 w 6293294"/>
              <a:gd name="connsiteY1120" fmla="*/ 2396744 h 5604001"/>
              <a:gd name="connsiteX1121" fmla="*/ 1347343 w 6293294"/>
              <a:gd name="connsiteY1121" fmla="*/ 2455672 h 5604001"/>
              <a:gd name="connsiteX1122" fmla="*/ 1451229 w 6293294"/>
              <a:gd name="connsiteY1122" fmla="*/ 2490280 h 5604001"/>
              <a:gd name="connsiteX1123" fmla="*/ 1316164 w 6293294"/>
              <a:gd name="connsiteY1123" fmla="*/ 2632266 h 5604001"/>
              <a:gd name="connsiteX1124" fmla="*/ 1326578 w 6293294"/>
              <a:gd name="connsiteY1124" fmla="*/ 2673858 h 5604001"/>
              <a:gd name="connsiteX1125" fmla="*/ 1181100 w 6293294"/>
              <a:gd name="connsiteY1125" fmla="*/ 2736215 h 5604001"/>
              <a:gd name="connsiteX1126" fmla="*/ 997521 w 6293294"/>
              <a:gd name="connsiteY1126" fmla="*/ 2694623 h 5604001"/>
              <a:gd name="connsiteX1127" fmla="*/ 987108 w 6293294"/>
              <a:gd name="connsiteY1127" fmla="*/ 2698115 h 5604001"/>
              <a:gd name="connsiteX1128" fmla="*/ 1184529 w 6293294"/>
              <a:gd name="connsiteY1128" fmla="*/ 2760409 h 5604001"/>
              <a:gd name="connsiteX1129" fmla="*/ 1250378 w 6293294"/>
              <a:gd name="connsiteY1129" fmla="*/ 2753487 h 5604001"/>
              <a:gd name="connsiteX1130" fmla="*/ 1243457 w 6293294"/>
              <a:gd name="connsiteY1130" fmla="*/ 2795080 h 5604001"/>
              <a:gd name="connsiteX1131" fmla="*/ 1347343 w 6293294"/>
              <a:gd name="connsiteY1131" fmla="*/ 2957830 h 5604001"/>
              <a:gd name="connsiteX1132" fmla="*/ 1330008 w 6293294"/>
              <a:gd name="connsiteY1132" fmla="*/ 2995930 h 5604001"/>
              <a:gd name="connsiteX1133" fmla="*/ 1316164 w 6293294"/>
              <a:gd name="connsiteY1133" fmla="*/ 3075623 h 5604001"/>
              <a:gd name="connsiteX1134" fmla="*/ 1323086 w 6293294"/>
              <a:gd name="connsiteY1134" fmla="*/ 3110230 h 5604001"/>
              <a:gd name="connsiteX1135" fmla="*/ 1295400 w 6293294"/>
              <a:gd name="connsiteY1135" fmla="*/ 3148330 h 5604001"/>
              <a:gd name="connsiteX1136" fmla="*/ 1188021 w 6293294"/>
              <a:gd name="connsiteY1136" fmla="*/ 3238437 h 5604001"/>
              <a:gd name="connsiteX1137" fmla="*/ 1143000 w 6293294"/>
              <a:gd name="connsiteY1137" fmla="*/ 3245358 h 5604001"/>
              <a:gd name="connsiteX1138" fmla="*/ 1136078 w 6293294"/>
              <a:gd name="connsiteY1138" fmla="*/ 3259201 h 5604001"/>
              <a:gd name="connsiteX1139" fmla="*/ 1149921 w 6293294"/>
              <a:gd name="connsiteY1139" fmla="*/ 3266123 h 5604001"/>
              <a:gd name="connsiteX1140" fmla="*/ 1330008 w 6293294"/>
              <a:gd name="connsiteY1140" fmla="*/ 3124137 h 5604001"/>
              <a:gd name="connsiteX1141" fmla="*/ 1437386 w 6293294"/>
              <a:gd name="connsiteY1141" fmla="*/ 3203766 h 5604001"/>
              <a:gd name="connsiteX1142" fmla="*/ 1468564 w 6293294"/>
              <a:gd name="connsiteY1142" fmla="*/ 3196844 h 5604001"/>
              <a:gd name="connsiteX1143" fmla="*/ 1517078 w 6293294"/>
              <a:gd name="connsiteY1143" fmla="*/ 3262630 h 5604001"/>
              <a:gd name="connsiteX1144" fmla="*/ 1437386 w 6293294"/>
              <a:gd name="connsiteY1144" fmla="*/ 3293809 h 5604001"/>
              <a:gd name="connsiteX1145" fmla="*/ 1413129 w 6293294"/>
              <a:gd name="connsiteY1145" fmla="*/ 3331909 h 5604001"/>
              <a:gd name="connsiteX1146" fmla="*/ 1392364 w 6293294"/>
              <a:gd name="connsiteY1146" fmla="*/ 3335401 h 5604001"/>
              <a:gd name="connsiteX1147" fmla="*/ 1330008 w 6293294"/>
              <a:gd name="connsiteY1147" fmla="*/ 3328480 h 5604001"/>
              <a:gd name="connsiteX1148" fmla="*/ 1250378 w 6293294"/>
              <a:gd name="connsiteY1148" fmla="*/ 3366580 h 5604001"/>
              <a:gd name="connsiteX1149" fmla="*/ 1205357 w 6293294"/>
              <a:gd name="connsiteY1149" fmla="*/ 3335401 h 5604001"/>
              <a:gd name="connsiteX1150" fmla="*/ 1122235 w 6293294"/>
              <a:gd name="connsiteY1150" fmla="*/ 3342323 h 5604001"/>
              <a:gd name="connsiteX1151" fmla="*/ 1039114 w 6293294"/>
              <a:gd name="connsiteY1151" fmla="*/ 3328480 h 5604001"/>
              <a:gd name="connsiteX1152" fmla="*/ 1028700 w 6293294"/>
              <a:gd name="connsiteY1152" fmla="*/ 3318066 h 5604001"/>
              <a:gd name="connsiteX1153" fmla="*/ 890143 w 6293294"/>
              <a:gd name="connsiteY1153" fmla="*/ 3214180 h 5604001"/>
              <a:gd name="connsiteX1154" fmla="*/ 924814 w 6293294"/>
              <a:gd name="connsiteY1154" fmla="*/ 3110230 h 5604001"/>
              <a:gd name="connsiteX1155" fmla="*/ 914400 w 6293294"/>
              <a:gd name="connsiteY1155" fmla="*/ 3092958 h 5604001"/>
              <a:gd name="connsiteX1156" fmla="*/ 879792 w 6293294"/>
              <a:gd name="connsiteY1156" fmla="*/ 3086037 h 5604001"/>
              <a:gd name="connsiteX1157" fmla="*/ 827786 w 6293294"/>
              <a:gd name="connsiteY1157" fmla="*/ 3061780 h 5604001"/>
              <a:gd name="connsiteX1158" fmla="*/ 751586 w 6293294"/>
              <a:gd name="connsiteY1158" fmla="*/ 2950909 h 5604001"/>
              <a:gd name="connsiteX1159" fmla="*/ 751586 w 6293294"/>
              <a:gd name="connsiteY1159" fmla="*/ 2888615 h 5604001"/>
              <a:gd name="connsiteX1160" fmla="*/ 813943 w 6293294"/>
              <a:gd name="connsiteY1160" fmla="*/ 2763901 h 5604001"/>
              <a:gd name="connsiteX1161" fmla="*/ 917892 w 6293294"/>
              <a:gd name="connsiteY1161" fmla="*/ 2656523 h 5604001"/>
              <a:gd name="connsiteX1162" fmla="*/ 872808 w 6293294"/>
              <a:gd name="connsiteY1162" fmla="*/ 2604580 h 5604001"/>
              <a:gd name="connsiteX1163" fmla="*/ 928243 w 6293294"/>
              <a:gd name="connsiteY1163" fmla="*/ 2504123 h 5604001"/>
              <a:gd name="connsiteX1164" fmla="*/ 1184529 w 6293294"/>
              <a:gd name="connsiteY1164" fmla="*/ 2365566 h 5604001"/>
              <a:gd name="connsiteX1165" fmla="*/ 1347343 w 6293294"/>
              <a:gd name="connsiteY1165" fmla="*/ 2455672 h 5604001"/>
              <a:gd name="connsiteX1166" fmla="*/ 4949444 w 6293294"/>
              <a:gd name="connsiteY1166" fmla="*/ 2382901 h 5604001"/>
              <a:gd name="connsiteX1167" fmla="*/ 4942523 w 6293294"/>
              <a:gd name="connsiteY1167" fmla="*/ 2379472 h 5604001"/>
              <a:gd name="connsiteX1168" fmla="*/ 4959795 w 6293294"/>
              <a:gd name="connsiteY1168" fmla="*/ 2358644 h 5604001"/>
              <a:gd name="connsiteX1169" fmla="*/ 4949444 w 6293294"/>
              <a:gd name="connsiteY1169" fmla="*/ 2382901 h 5604001"/>
              <a:gd name="connsiteX1170" fmla="*/ 5905374 w 6293294"/>
              <a:gd name="connsiteY1170" fmla="*/ 2427923 h 5604001"/>
              <a:gd name="connsiteX1171" fmla="*/ 5884545 w 6293294"/>
              <a:gd name="connsiteY1171" fmla="*/ 2424494 h 5604001"/>
              <a:gd name="connsiteX1172" fmla="*/ 6120067 w 6293294"/>
              <a:gd name="connsiteY1172" fmla="*/ 2341372 h 5604001"/>
              <a:gd name="connsiteX1173" fmla="*/ 5905374 w 6293294"/>
              <a:gd name="connsiteY1173" fmla="*/ 2427923 h 5604001"/>
              <a:gd name="connsiteX1174" fmla="*/ 5098351 w 6293294"/>
              <a:gd name="connsiteY1174" fmla="*/ 2306701 h 5604001"/>
              <a:gd name="connsiteX1175" fmla="*/ 5101844 w 6293294"/>
              <a:gd name="connsiteY1175" fmla="*/ 2313623 h 5604001"/>
              <a:gd name="connsiteX1176" fmla="*/ 5091430 w 6293294"/>
              <a:gd name="connsiteY1176" fmla="*/ 2344801 h 5604001"/>
              <a:gd name="connsiteX1177" fmla="*/ 5108766 w 6293294"/>
              <a:gd name="connsiteY1177" fmla="*/ 2337880 h 5604001"/>
              <a:gd name="connsiteX1178" fmla="*/ 5112195 w 6293294"/>
              <a:gd name="connsiteY1178" fmla="*/ 2348294 h 5604001"/>
              <a:gd name="connsiteX1179" fmla="*/ 5077587 w 6293294"/>
              <a:gd name="connsiteY1179" fmla="*/ 2372551 h 5604001"/>
              <a:gd name="connsiteX1180" fmla="*/ 5063744 w 6293294"/>
              <a:gd name="connsiteY1180" fmla="*/ 2369058 h 5604001"/>
              <a:gd name="connsiteX1181" fmla="*/ 5060251 w 6293294"/>
              <a:gd name="connsiteY1181" fmla="*/ 2362137 h 5604001"/>
              <a:gd name="connsiteX1182" fmla="*/ 5105274 w 6293294"/>
              <a:gd name="connsiteY1182" fmla="*/ 2348294 h 5604001"/>
              <a:gd name="connsiteX1183" fmla="*/ 5094859 w 6293294"/>
              <a:gd name="connsiteY1183" fmla="*/ 2344801 h 5604001"/>
              <a:gd name="connsiteX1184" fmla="*/ 5074095 w 6293294"/>
              <a:gd name="connsiteY1184" fmla="*/ 2351723 h 5604001"/>
              <a:gd name="connsiteX1185" fmla="*/ 5087937 w 6293294"/>
              <a:gd name="connsiteY1185" fmla="*/ 2327466 h 5604001"/>
              <a:gd name="connsiteX1186" fmla="*/ 5084509 w 6293294"/>
              <a:gd name="connsiteY1186" fmla="*/ 2320544 h 5604001"/>
              <a:gd name="connsiteX1187" fmla="*/ 5060251 w 6293294"/>
              <a:gd name="connsiteY1187" fmla="*/ 2344801 h 5604001"/>
              <a:gd name="connsiteX1188" fmla="*/ 5087937 w 6293294"/>
              <a:gd name="connsiteY1188" fmla="*/ 2306701 h 5604001"/>
              <a:gd name="connsiteX1189" fmla="*/ 5098351 w 6293294"/>
              <a:gd name="connsiteY1189" fmla="*/ 2306701 h 5604001"/>
              <a:gd name="connsiteX1190" fmla="*/ 2493772 w 6293294"/>
              <a:gd name="connsiteY1190" fmla="*/ 2369058 h 5604001"/>
              <a:gd name="connsiteX1191" fmla="*/ 2524951 w 6293294"/>
              <a:gd name="connsiteY1191" fmla="*/ 2490280 h 5604001"/>
              <a:gd name="connsiteX1192" fmla="*/ 2479929 w 6293294"/>
              <a:gd name="connsiteY1192" fmla="*/ 2393315 h 5604001"/>
              <a:gd name="connsiteX1193" fmla="*/ 2497264 w 6293294"/>
              <a:gd name="connsiteY1193" fmla="*/ 2303272 h 5604001"/>
              <a:gd name="connsiteX1194" fmla="*/ 2493772 w 6293294"/>
              <a:gd name="connsiteY1194" fmla="*/ 2369058 h 5604001"/>
              <a:gd name="connsiteX1195" fmla="*/ 5441251 w 6293294"/>
              <a:gd name="connsiteY1195" fmla="*/ 2441766 h 5604001"/>
              <a:gd name="connsiteX1196" fmla="*/ 5396230 w 6293294"/>
              <a:gd name="connsiteY1196" fmla="*/ 2562987 h 5604001"/>
              <a:gd name="connsiteX1197" fmla="*/ 5385816 w 6293294"/>
              <a:gd name="connsiteY1197" fmla="*/ 2583815 h 5604001"/>
              <a:gd name="connsiteX1198" fmla="*/ 5344287 w 6293294"/>
              <a:gd name="connsiteY1198" fmla="*/ 2556066 h 5604001"/>
              <a:gd name="connsiteX1199" fmla="*/ 5375466 w 6293294"/>
              <a:gd name="connsiteY1199" fmla="*/ 2590737 h 5604001"/>
              <a:gd name="connsiteX1200" fmla="*/ 5309616 w 6293294"/>
              <a:gd name="connsiteY1200" fmla="*/ 2635758 h 5604001"/>
              <a:gd name="connsiteX1201" fmla="*/ 5281930 w 6293294"/>
              <a:gd name="connsiteY1201" fmla="*/ 2618423 h 5604001"/>
              <a:gd name="connsiteX1202" fmla="*/ 5240337 w 6293294"/>
              <a:gd name="connsiteY1202" fmla="*/ 2614994 h 5604001"/>
              <a:gd name="connsiteX1203" fmla="*/ 5153787 w 6293294"/>
              <a:gd name="connsiteY1203" fmla="*/ 2559558 h 5604001"/>
              <a:gd name="connsiteX1204" fmla="*/ 5112195 w 6293294"/>
              <a:gd name="connsiteY1204" fmla="*/ 2580323 h 5604001"/>
              <a:gd name="connsiteX1205" fmla="*/ 5032566 w 6293294"/>
              <a:gd name="connsiteY1205" fmla="*/ 2535301 h 5604001"/>
              <a:gd name="connsiteX1206" fmla="*/ 5001387 w 6293294"/>
              <a:gd name="connsiteY1206" fmla="*/ 2556066 h 5604001"/>
              <a:gd name="connsiteX1207" fmla="*/ 4949444 w 6293294"/>
              <a:gd name="connsiteY1207" fmla="*/ 2535301 h 5604001"/>
              <a:gd name="connsiteX1208" fmla="*/ 4911344 w 6293294"/>
              <a:gd name="connsiteY1208" fmla="*/ 2556066 h 5604001"/>
              <a:gd name="connsiteX1209" fmla="*/ 4873244 w 6293294"/>
              <a:gd name="connsiteY1209" fmla="*/ 2538794 h 5604001"/>
              <a:gd name="connsiteX1210" fmla="*/ 4848987 w 6293294"/>
              <a:gd name="connsiteY1210" fmla="*/ 2549144 h 5604001"/>
              <a:gd name="connsiteX1211" fmla="*/ 4828223 w 6293294"/>
              <a:gd name="connsiteY1211" fmla="*/ 2507615 h 5604001"/>
              <a:gd name="connsiteX1212" fmla="*/ 4852416 w 6293294"/>
              <a:gd name="connsiteY1212" fmla="*/ 2476437 h 5604001"/>
              <a:gd name="connsiteX1213" fmla="*/ 4855909 w 6293294"/>
              <a:gd name="connsiteY1213" fmla="*/ 2466023 h 5604001"/>
              <a:gd name="connsiteX1214" fmla="*/ 4855909 w 6293294"/>
              <a:gd name="connsiteY1214" fmla="*/ 2455672 h 5604001"/>
              <a:gd name="connsiteX1215" fmla="*/ 4921695 w 6293294"/>
              <a:gd name="connsiteY1215" fmla="*/ 2389823 h 5604001"/>
              <a:gd name="connsiteX1216" fmla="*/ 4980623 w 6293294"/>
              <a:gd name="connsiteY1216" fmla="*/ 2438337 h 5604001"/>
              <a:gd name="connsiteX1217" fmla="*/ 4997895 w 6293294"/>
              <a:gd name="connsiteY1217" fmla="*/ 2483358 h 5604001"/>
              <a:gd name="connsiteX1218" fmla="*/ 5039487 w 6293294"/>
              <a:gd name="connsiteY1218" fmla="*/ 2403666 h 5604001"/>
              <a:gd name="connsiteX1219" fmla="*/ 5087937 w 6293294"/>
              <a:gd name="connsiteY1219" fmla="*/ 2448751 h 5604001"/>
              <a:gd name="connsiteX1220" fmla="*/ 5126037 w 6293294"/>
              <a:gd name="connsiteY1220" fmla="*/ 2431415 h 5604001"/>
              <a:gd name="connsiteX1221" fmla="*/ 5191887 w 6293294"/>
              <a:gd name="connsiteY1221" fmla="*/ 2462594 h 5604001"/>
              <a:gd name="connsiteX1222" fmla="*/ 5250751 w 6293294"/>
              <a:gd name="connsiteY1222" fmla="*/ 2434844 h 5604001"/>
              <a:gd name="connsiteX1223" fmla="*/ 5271516 w 6293294"/>
              <a:gd name="connsiteY1223" fmla="*/ 2438337 h 5604001"/>
              <a:gd name="connsiteX1224" fmla="*/ 5295774 w 6293294"/>
              <a:gd name="connsiteY1224" fmla="*/ 2462594 h 5604001"/>
              <a:gd name="connsiteX1225" fmla="*/ 5323459 w 6293294"/>
              <a:gd name="connsiteY1225" fmla="*/ 2521458 h 5604001"/>
              <a:gd name="connsiteX1226" fmla="*/ 5240337 w 6293294"/>
              <a:gd name="connsiteY1226" fmla="*/ 2576894 h 5604001"/>
              <a:gd name="connsiteX1227" fmla="*/ 5240337 w 6293294"/>
              <a:gd name="connsiteY1227" fmla="*/ 2601087 h 5604001"/>
              <a:gd name="connsiteX1228" fmla="*/ 5247259 w 6293294"/>
              <a:gd name="connsiteY1228" fmla="*/ 2608072 h 5604001"/>
              <a:gd name="connsiteX1229" fmla="*/ 5254181 w 6293294"/>
              <a:gd name="connsiteY1229" fmla="*/ 2580323 h 5604001"/>
              <a:gd name="connsiteX1230" fmla="*/ 5340795 w 6293294"/>
              <a:gd name="connsiteY1230" fmla="*/ 2517966 h 5604001"/>
              <a:gd name="connsiteX1231" fmla="*/ 5323459 w 6293294"/>
              <a:gd name="connsiteY1231" fmla="*/ 2469515 h 5604001"/>
              <a:gd name="connsiteX1232" fmla="*/ 5382387 w 6293294"/>
              <a:gd name="connsiteY1232" fmla="*/ 2358644 h 5604001"/>
              <a:gd name="connsiteX1233" fmla="*/ 5375466 w 6293294"/>
              <a:gd name="connsiteY1233" fmla="*/ 2317115 h 5604001"/>
              <a:gd name="connsiteX1234" fmla="*/ 5413502 w 6293294"/>
              <a:gd name="connsiteY1234" fmla="*/ 2285937 h 5604001"/>
              <a:gd name="connsiteX1235" fmla="*/ 5441251 w 6293294"/>
              <a:gd name="connsiteY1235" fmla="*/ 2441766 h 5604001"/>
              <a:gd name="connsiteX1236" fmla="*/ 4561523 w 6293294"/>
              <a:gd name="connsiteY1236" fmla="*/ 2348294 h 5604001"/>
              <a:gd name="connsiteX1237" fmla="*/ 4474909 w 6293294"/>
              <a:gd name="connsiteY1237" fmla="*/ 2258251 h 5604001"/>
              <a:gd name="connsiteX1238" fmla="*/ 4561523 w 6293294"/>
              <a:gd name="connsiteY1238" fmla="*/ 2348294 h 5604001"/>
              <a:gd name="connsiteX1239" fmla="*/ 5649024 w 6293294"/>
              <a:gd name="connsiteY1239" fmla="*/ 2261680 h 5604001"/>
              <a:gd name="connsiteX1240" fmla="*/ 5621337 w 6293294"/>
              <a:gd name="connsiteY1240" fmla="*/ 2261680 h 5604001"/>
              <a:gd name="connsiteX1241" fmla="*/ 5531295 w 6293294"/>
              <a:gd name="connsiteY1241" fmla="*/ 2275523 h 5604001"/>
              <a:gd name="connsiteX1242" fmla="*/ 5475859 w 6293294"/>
              <a:gd name="connsiteY1242" fmla="*/ 2303272 h 5604001"/>
              <a:gd name="connsiteX1243" fmla="*/ 5462016 w 6293294"/>
              <a:gd name="connsiteY1243" fmla="*/ 2303272 h 5604001"/>
              <a:gd name="connsiteX1244" fmla="*/ 5597081 w 6293294"/>
              <a:gd name="connsiteY1244" fmla="*/ 2254758 h 5604001"/>
              <a:gd name="connsiteX1245" fmla="*/ 5649024 w 6293294"/>
              <a:gd name="connsiteY1245" fmla="*/ 2261680 h 5604001"/>
              <a:gd name="connsiteX1246" fmla="*/ 5250751 w 6293294"/>
              <a:gd name="connsiteY1246" fmla="*/ 2258251 h 5604001"/>
              <a:gd name="connsiteX1247" fmla="*/ 5243830 w 6293294"/>
              <a:gd name="connsiteY1247" fmla="*/ 2279015 h 5604001"/>
              <a:gd name="connsiteX1248" fmla="*/ 5240337 w 6293294"/>
              <a:gd name="connsiteY1248" fmla="*/ 2254758 h 5604001"/>
              <a:gd name="connsiteX1249" fmla="*/ 5247259 w 6293294"/>
              <a:gd name="connsiteY1249" fmla="*/ 2251329 h 5604001"/>
              <a:gd name="connsiteX1250" fmla="*/ 5250751 w 6293294"/>
              <a:gd name="connsiteY1250" fmla="*/ 2258251 h 5604001"/>
              <a:gd name="connsiteX1251" fmla="*/ 5167630 w 6293294"/>
              <a:gd name="connsiteY1251" fmla="*/ 2258251 h 5604001"/>
              <a:gd name="connsiteX1252" fmla="*/ 5160709 w 6293294"/>
              <a:gd name="connsiteY1252" fmla="*/ 2272094 h 5604001"/>
              <a:gd name="connsiteX1253" fmla="*/ 5198809 w 6293294"/>
              <a:gd name="connsiteY1253" fmla="*/ 2306701 h 5604001"/>
              <a:gd name="connsiteX1254" fmla="*/ 5191887 w 6293294"/>
              <a:gd name="connsiteY1254" fmla="*/ 2330958 h 5604001"/>
              <a:gd name="connsiteX1255" fmla="*/ 5181474 w 6293294"/>
              <a:gd name="connsiteY1255" fmla="*/ 2330958 h 5604001"/>
              <a:gd name="connsiteX1256" fmla="*/ 5191887 w 6293294"/>
              <a:gd name="connsiteY1256" fmla="*/ 2317115 h 5604001"/>
              <a:gd name="connsiteX1257" fmla="*/ 5188395 w 6293294"/>
              <a:gd name="connsiteY1257" fmla="*/ 2303272 h 5604001"/>
              <a:gd name="connsiteX1258" fmla="*/ 5174551 w 6293294"/>
              <a:gd name="connsiteY1258" fmla="*/ 2341372 h 5604001"/>
              <a:gd name="connsiteX1259" fmla="*/ 5160709 w 6293294"/>
              <a:gd name="connsiteY1259" fmla="*/ 2348294 h 5604001"/>
              <a:gd name="connsiteX1260" fmla="*/ 5157216 w 6293294"/>
              <a:gd name="connsiteY1260" fmla="*/ 2337880 h 5604001"/>
              <a:gd name="connsiteX1261" fmla="*/ 5171059 w 6293294"/>
              <a:gd name="connsiteY1261" fmla="*/ 2303272 h 5604001"/>
              <a:gd name="connsiteX1262" fmla="*/ 5150295 w 6293294"/>
              <a:gd name="connsiteY1262" fmla="*/ 2299780 h 5604001"/>
              <a:gd name="connsiteX1263" fmla="*/ 5143374 w 6293294"/>
              <a:gd name="connsiteY1263" fmla="*/ 2292858 h 5604001"/>
              <a:gd name="connsiteX1264" fmla="*/ 5157216 w 6293294"/>
              <a:gd name="connsiteY1264" fmla="*/ 2282444 h 5604001"/>
              <a:gd name="connsiteX1265" fmla="*/ 5146866 w 6293294"/>
              <a:gd name="connsiteY1265" fmla="*/ 2282444 h 5604001"/>
              <a:gd name="connsiteX1266" fmla="*/ 5143374 w 6293294"/>
              <a:gd name="connsiteY1266" fmla="*/ 2275523 h 5604001"/>
              <a:gd name="connsiteX1267" fmla="*/ 5126037 w 6293294"/>
              <a:gd name="connsiteY1267" fmla="*/ 2296351 h 5604001"/>
              <a:gd name="connsiteX1268" fmla="*/ 5164137 w 6293294"/>
              <a:gd name="connsiteY1268" fmla="*/ 2251329 h 5604001"/>
              <a:gd name="connsiteX1269" fmla="*/ 5167630 w 6293294"/>
              <a:gd name="connsiteY1269" fmla="*/ 2258251 h 5604001"/>
              <a:gd name="connsiteX1270" fmla="*/ 2085086 w 6293294"/>
              <a:gd name="connsiteY1270" fmla="*/ 2275523 h 5604001"/>
              <a:gd name="connsiteX1271" fmla="*/ 1995043 w 6293294"/>
              <a:gd name="connsiteY1271" fmla="*/ 2292858 h 5604001"/>
              <a:gd name="connsiteX1272" fmla="*/ 1887664 w 6293294"/>
              <a:gd name="connsiteY1272" fmla="*/ 2254758 h 5604001"/>
              <a:gd name="connsiteX1273" fmla="*/ 1970786 w 6293294"/>
              <a:gd name="connsiteY1273" fmla="*/ 2279015 h 5604001"/>
              <a:gd name="connsiteX1274" fmla="*/ 2085086 w 6293294"/>
              <a:gd name="connsiteY1274" fmla="*/ 2275523 h 5604001"/>
              <a:gd name="connsiteX1275" fmla="*/ 5257674 w 6293294"/>
              <a:gd name="connsiteY1275" fmla="*/ 2258251 h 5604001"/>
              <a:gd name="connsiteX1276" fmla="*/ 5236909 w 6293294"/>
              <a:gd name="connsiteY1276" fmla="*/ 2292858 h 5604001"/>
              <a:gd name="connsiteX1277" fmla="*/ 5226495 w 6293294"/>
              <a:gd name="connsiteY1277" fmla="*/ 2292858 h 5604001"/>
              <a:gd name="connsiteX1278" fmla="*/ 5223066 w 6293294"/>
              <a:gd name="connsiteY1278" fmla="*/ 2275523 h 5604001"/>
              <a:gd name="connsiteX1279" fmla="*/ 5243830 w 6293294"/>
              <a:gd name="connsiteY1279" fmla="*/ 2240915 h 5604001"/>
              <a:gd name="connsiteX1280" fmla="*/ 5257674 w 6293294"/>
              <a:gd name="connsiteY1280" fmla="*/ 2258251 h 5604001"/>
              <a:gd name="connsiteX1281" fmla="*/ 2355215 w 6293294"/>
              <a:gd name="connsiteY1281" fmla="*/ 2285937 h 5604001"/>
              <a:gd name="connsiteX1282" fmla="*/ 2462594 w 6293294"/>
              <a:gd name="connsiteY1282" fmla="*/ 2528380 h 5604001"/>
              <a:gd name="connsiteX1283" fmla="*/ 2348294 w 6293294"/>
              <a:gd name="connsiteY1283" fmla="*/ 2317115 h 5604001"/>
              <a:gd name="connsiteX1284" fmla="*/ 2358708 w 6293294"/>
              <a:gd name="connsiteY1284" fmla="*/ 2233994 h 5604001"/>
              <a:gd name="connsiteX1285" fmla="*/ 2355215 w 6293294"/>
              <a:gd name="connsiteY1285" fmla="*/ 2285937 h 5604001"/>
              <a:gd name="connsiteX1286" fmla="*/ 5849937 w 6293294"/>
              <a:gd name="connsiteY1286" fmla="*/ 2240915 h 5604001"/>
              <a:gd name="connsiteX1287" fmla="*/ 5763324 w 6293294"/>
              <a:gd name="connsiteY1287" fmla="*/ 2268601 h 5604001"/>
              <a:gd name="connsiteX1288" fmla="*/ 5742559 w 6293294"/>
              <a:gd name="connsiteY1288" fmla="*/ 2261680 h 5604001"/>
              <a:gd name="connsiteX1289" fmla="*/ 5870702 w 6293294"/>
              <a:gd name="connsiteY1289" fmla="*/ 2220151 h 5604001"/>
              <a:gd name="connsiteX1290" fmla="*/ 5849937 w 6293294"/>
              <a:gd name="connsiteY1290" fmla="*/ 2240915 h 5604001"/>
              <a:gd name="connsiteX1291" fmla="*/ 4668901 w 6293294"/>
              <a:gd name="connsiteY1291" fmla="*/ 2279015 h 5604001"/>
              <a:gd name="connsiteX1292" fmla="*/ 4661916 w 6293294"/>
              <a:gd name="connsiteY1292" fmla="*/ 2313623 h 5604001"/>
              <a:gd name="connsiteX1293" fmla="*/ 4720844 w 6293294"/>
              <a:gd name="connsiteY1293" fmla="*/ 2389823 h 5604001"/>
              <a:gd name="connsiteX1294" fmla="*/ 4696587 w 6293294"/>
              <a:gd name="connsiteY1294" fmla="*/ 2476437 h 5604001"/>
              <a:gd name="connsiteX1295" fmla="*/ 4731195 w 6293294"/>
              <a:gd name="connsiteY1295" fmla="*/ 2552637 h 5604001"/>
              <a:gd name="connsiteX1296" fmla="*/ 4779709 w 6293294"/>
              <a:gd name="connsiteY1296" fmla="*/ 2566480 h 5604001"/>
              <a:gd name="connsiteX1297" fmla="*/ 4797044 w 6293294"/>
              <a:gd name="connsiteY1297" fmla="*/ 2618423 h 5604001"/>
              <a:gd name="connsiteX1298" fmla="*/ 4755451 w 6293294"/>
              <a:gd name="connsiteY1298" fmla="*/ 2590737 h 5604001"/>
              <a:gd name="connsiteX1299" fmla="*/ 4668901 w 6293294"/>
              <a:gd name="connsiteY1299" fmla="*/ 2521458 h 5604001"/>
              <a:gd name="connsiteX1300" fmla="*/ 4599623 w 6293294"/>
              <a:gd name="connsiteY1300" fmla="*/ 2337880 h 5604001"/>
              <a:gd name="connsiteX1301" fmla="*/ 4599623 w 6293294"/>
              <a:gd name="connsiteY1301" fmla="*/ 2258251 h 5604001"/>
              <a:gd name="connsiteX1302" fmla="*/ 4613466 w 6293294"/>
              <a:gd name="connsiteY1302" fmla="*/ 2209737 h 5604001"/>
              <a:gd name="connsiteX1303" fmla="*/ 4668901 w 6293294"/>
              <a:gd name="connsiteY1303" fmla="*/ 2279015 h 5604001"/>
              <a:gd name="connsiteX1304" fmla="*/ 5240337 w 6293294"/>
              <a:gd name="connsiteY1304" fmla="*/ 2202815 h 5604001"/>
              <a:gd name="connsiteX1305" fmla="*/ 5205730 w 6293294"/>
              <a:gd name="connsiteY1305" fmla="*/ 2247837 h 5604001"/>
              <a:gd name="connsiteX1306" fmla="*/ 5226495 w 6293294"/>
              <a:gd name="connsiteY1306" fmla="*/ 2202815 h 5604001"/>
              <a:gd name="connsiteX1307" fmla="*/ 5198809 w 6293294"/>
              <a:gd name="connsiteY1307" fmla="*/ 2233994 h 5604001"/>
              <a:gd name="connsiteX1308" fmla="*/ 5195316 w 6293294"/>
              <a:gd name="connsiteY1308" fmla="*/ 2223580 h 5604001"/>
              <a:gd name="connsiteX1309" fmla="*/ 5226495 w 6293294"/>
              <a:gd name="connsiteY1309" fmla="*/ 2192401 h 5604001"/>
              <a:gd name="connsiteX1310" fmla="*/ 5240337 w 6293294"/>
              <a:gd name="connsiteY1310" fmla="*/ 2202815 h 5604001"/>
              <a:gd name="connsiteX1311" fmla="*/ 5482781 w 6293294"/>
              <a:gd name="connsiteY1311" fmla="*/ 2254758 h 5604001"/>
              <a:gd name="connsiteX1312" fmla="*/ 5465509 w 6293294"/>
              <a:gd name="connsiteY1312" fmla="*/ 2254758 h 5604001"/>
              <a:gd name="connsiteX1313" fmla="*/ 5590159 w 6293294"/>
              <a:gd name="connsiteY1313" fmla="*/ 2188972 h 5604001"/>
              <a:gd name="connsiteX1314" fmla="*/ 5482781 w 6293294"/>
              <a:gd name="connsiteY1314" fmla="*/ 2254758 h 5604001"/>
              <a:gd name="connsiteX1315" fmla="*/ 4163187 w 6293294"/>
              <a:gd name="connsiteY1315" fmla="*/ 2178558 h 5604001"/>
              <a:gd name="connsiteX1316" fmla="*/ 4194366 w 6293294"/>
              <a:gd name="connsiteY1316" fmla="*/ 2351723 h 5604001"/>
              <a:gd name="connsiteX1317" fmla="*/ 4235958 w 6293294"/>
              <a:gd name="connsiteY1317" fmla="*/ 2455672 h 5604001"/>
              <a:gd name="connsiteX1318" fmla="*/ 4353687 w 6293294"/>
              <a:gd name="connsiteY1318" fmla="*/ 2538794 h 5604001"/>
              <a:gd name="connsiteX1319" fmla="*/ 4294823 w 6293294"/>
              <a:gd name="connsiteY1319" fmla="*/ 2594166 h 5604001"/>
              <a:gd name="connsiteX1320" fmla="*/ 4138930 w 6293294"/>
              <a:gd name="connsiteY1320" fmla="*/ 2521458 h 5604001"/>
              <a:gd name="connsiteX1321" fmla="*/ 4073144 w 6293294"/>
              <a:gd name="connsiteY1321" fmla="*/ 2421001 h 5604001"/>
              <a:gd name="connsiteX1322" fmla="*/ 4069651 w 6293294"/>
              <a:gd name="connsiteY1322" fmla="*/ 2431415 h 5604001"/>
              <a:gd name="connsiteX1323" fmla="*/ 4291330 w 6293294"/>
              <a:gd name="connsiteY1323" fmla="*/ 2604580 h 5604001"/>
              <a:gd name="connsiteX1324" fmla="*/ 4242880 w 6293294"/>
              <a:gd name="connsiteY1324" fmla="*/ 2649601 h 5604001"/>
              <a:gd name="connsiteX1325" fmla="*/ 4149344 w 6293294"/>
              <a:gd name="connsiteY1325" fmla="*/ 2625344 h 5604001"/>
              <a:gd name="connsiteX1326" fmla="*/ 3955415 w 6293294"/>
              <a:gd name="connsiteY1326" fmla="*/ 2438337 h 5604001"/>
              <a:gd name="connsiteX1327" fmla="*/ 3969258 w 6293294"/>
              <a:gd name="connsiteY1327" fmla="*/ 2431415 h 5604001"/>
              <a:gd name="connsiteX1328" fmla="*/ 3934587 w 6293294"/>
              <a:gd name="connsiteY1328" fmla="*/ 2379472 h 5604001"/>
              <a:gd name="connsiteX1329" fmla="*/ 3941509 w 6293294"/>
              <a:gd name="connsiteY1329" fmla="*/ 2358644 h 5604001"/>
              <a:gd name="connsiteX1330" fmla="*/ 3931158 w 6293294"/>
              <a:gd name="connsiteY1330" fmla="*/ 2330958 h 5604001"/>
              <a:gd name="connsiteX1331" fmla="*/ 3976180 w 6293294"/>
              <a:gd name="connsiteY1331" fmla="*/ 2292858 h 5604001"/>
              <a:gd name="connsiteX1332" fmla="*/ 3969258 w 6293294"/>
              <a:gd name="connsiteY1332" fmla="*/ 2251329 h 5604001"/>
              <a:gd name="connsiteX1333" fmla="*/ 4000436 w 6293294"/>
              <a:gd name="connsiteY1333" fmla="*/ 2220151 h 5604001"/>
              <a:gd name="connsiteX1334" fmla="*/ 4038536 w 6293294"/>
              <a:gd name="connsiteY1334" fmla="*/ 2230501 h 5604001"/>
              <a:gd name="connsiteX1335" fmla="*/ 4121658 w 6293294"/>
              <a:gd name="connsiteY1335" fmla="*/ 2171637 h 5604001"/>
              <a:gd name="connsiteX1336" fmla="*/ 4163187 w 6293294"/>
              <a:gd name="connsiteY1336" fmla="*/ 2178558 h 5604001"/>
              <a:gd name="connsiteX1337" fmla="*/ 6144324 w 6293294"/>
              <a:gd name="connsiteY1337" fmla="*/ 2188972 h 5604001"/>
              <a:gd name="connsiteX1338" fmla="*/ 6178995 w 6293294"/>
              <a:gd name="connsiteY1338" fmla="*/ 2233994 h 5604001"/>
              <a:gd name="connsiteX1339" fmla="*/ 6255195 w 6293294"/>
              <a:gd name="connsiteY1339" fmla="*/ 2327466 h 5604001"/>
              <a:gd name="connsiteX1340" fmla="*/ 6279388 w 6293294"/>
              <a:gd name="connsiteY1340" fmla="*/ 2379472 h 5604001"/>
              <a:gd name="connsiteX1341" fmla="*/ 6255195 w 6293294"/>
              <a:gd name="connsiteY1341" fmla="*/ 2427923 h 5604001"/>
              <a:gd name="connsiteX1342" fmla="*/ 6269037 w 6293294"/>
              <a:gd name="connsiteY1342" fmla="*/ 2476437 h 5604001"/>
              <a:gd name="connsiteX1343" fmla="*/ 6230937 w 6293294"/>
              <a:gd name="connsiteY1343" fmla="*/ 2517966 h 5604001"/>
              <a:gd name="connsiteX1344" fmla="*/ 6210174 w 6293294"/>
              <a:gd name="connsiteY1344" fmla="*/ 2511044 h 5604001"/>
              <a:gd name="connsiteX1345" fmla="*/ 6140895 w 6293294"/>
              <a:gd name="connsiteY1345" fmla="*/ 2580323 h 5604001"/>
              <a:gd name="connsiteX1346" fmla="*/ 6075045 w 6293294"/>
              <a:gd name="connsiteY1346" fmla="*/ 2542223 h 5604001"/>
              <a:gd name="connsiteX1347" fmla="*/ 6023102 w 6293294"/>
              <a:gd name="connsiteY1347" fmla="*/ 2576894 h 5604001"/>
              <a:gd name="connsiteX1348" fmla="*/ 5964237 w 6293294"/>
              <a:gd name="connsiteY1348" fmla="*/ 2504123 h 5604001"/>
              <a:gd name="connsiteX1349" fmla="*/ 5933059 w 6293294"/>
              <a:gd name="connsiteY1349" fmla="*/ 2497201 h 5604001"/>
              <a:gd name="connsiteX1350" fmla="*/ 5898451 w 6293294"/>
              <a:gd name="connsiteY1350" fmla="*/ 2476437 h 5604001"/>
              <a:gd name="connsiteX1351" fmla="*/ 5843016 w 6293294"/>
              <a:gd name="connsiteY1351" fmla="*/ 2497201 h 5604001"/>
              <a:gd name="connsiteX1352" fmla="*/ 5797995 w 6293294"/>
              <a:gd name="connsiteY1352" fmla="*/ 2490280 h 5604001"/>
              <a:gd name="connsiteX1353" fmla="*/ 5707951 w 6293294"/>
              <a:gd name="connsiteY1353" fmla="*/ 2566480 h 5604001"/>
              <a:gd name="connsiteX1354" fmla="*/ 5666359 w 6293294"/>
              <a:gd name="connsiteY1354" fmla="*/ 2556066 h 5604001"/>
              <a:gd name="connsiteX1355" fmla="*/ 5614416 w 6293294"/>
              <a:gd name="connsiteY1355" fmla="*/ 2635758 h 5604001"/>
              <a:gd name="connsiteX1356" fmla="*/ 5558981 w 6293294"/>
              <a:gd name="connsiteY1356" fmla="*/ 2621915 h 5604001"/>
              <a:gd name="connsiteX1357" fmla="*/ 5503609 w 6293294"/>
              <a:gd name="connsiteY1357" fmla="*/ 2646172 h 5604001"/>
              <a:gd name="connsiteX1358" fmla="*/ 5399659 w 6293294"/>
              <a:gd name="connsiteY1358" fmla="*/ 2594166 h 5604001"/>
              <a:gd name="connsiteX1359" fmla="*/ 5423916 w 6293294"/>
              <a:gd name="connsiteY1359" fmla="*/ 2569972 h 5604001"/>
              <a:gd name="connsiteX1360" fmla="*/ 5465509 w 6293294"/>
              <a:gd name="connsiteY1360" fmla="*/ 2576894 h 5604001"/>
              <a:gd name="connsiteX1361" fmla="*/ 5534787 w 6293294"/>
              <a:gd name="connsiteY1361" fmla="*/ 2566480 h 5604001"/>
              <a:gd name="connsiteX1362" fmla="*/ 5818759 w 6293294"/>
              <a:gd name="connsiteY1362" fmla="*/ 2393315 h 5604001"/>
              <a:gd name="connsiteX1363" fmla="*/ 6133974 w 6293294"/>
              <a:gd name="connsiteY1363" fmla="*/ 2258251 h 5604001"/>
              <a:gd name="connsiteX1364" fmla="*/ 6127051 w 6293294"/>
              <a:gd name="connsiteY1364" fmla="*/ 2254758 h 5604001"/>
              <a:gd name="connsiteX1365" fmla="*/ 6019674 w 6293294"/>
              <a:gd name="connsiteY1365" fmla="*/ 2317115 h 5604001"/>
              <a:gd name="connsiteX1366" fmla="*/ 5839524 w 6293294"/>
              <a:gd name="connsiteY1366" fmla="*/ 2386394 h 5604001"/>
              <a:gd name="connsiteX1367" fmla="*/ 5825681 w 6293294"/>
              <a:gd name="connsiteY1367" fmla="*/ 2386394 h 5604001"/>
              <a:gd name="connsiteX1368" fmla="*/ 5877624 w 6293294"/>
              <a:gd name="connsiteY1368" fmla="*/ 2299780 h 5604001"/>
              <a:gd name="connsiteX1369" fmla="*/ 5922645 w 6293294"/>
              <a:gd name="connsiteY1369" fmla="*/ 2289366 h 5604001"/>
              <a:gd name="connsiteX1370" fmla="*/ 5950395 w 6293294"/>
              <a:gd name="connsiteY1370" fmla="*/ 2254758 h 5604001"/>
              <a:gd name="connsiteX1371" fmla="*/ 6057774 w 6293294"/>
              <a:gd name="connsiteY1371" fmla="*/ 2164715 h 5604001"/>
              <a:gd name="connsiteX1372" fmla="*/ 6144324 w 6293294"/>
              <a:gd name="connsiteY1372" fmla="*/ 2188972 h 5604001"/>
              <a:gd name="connsiteX1373" fmla="*/ 5746051 w 6293294"/>
              <a:gd name="connsiteY1373" fmla="*/ 2199323 h 5604001"/>
              <a:gd name="connsiteX1374" fmla="*/ 5836095 w 6293294"/>
              <a:gd name="connsiteY1374" fmla="*/ 2143951 h 5604001"/>
              <a:gd name="connsiteX1375" fmla="*/ 5746051 w 6293294"/>
              <a:gd name="connsiteY1375" fmla="*/ 2199323 h 5604001"/>
              <a:gd name="connsiteX1376" fmla="*/ 2410651 w 6293294"/>
              <a:gd name="connsiteY1376" fmla="*/ 2195894 h 5604001"/>
              <a:gd name="connsiteX1377" fmla="*/ 2483358 w 6293294"/>
              <a:gd name="connsiteY1377" fmla="*/ 2182051 h 5604001"/>
              <a:gd name="connsiteX1378" fmla="*/ 2583815 w 6293294"/>
              <a:gd name="connsiteY1378" fmla="*/ 2237423 h 5604001"/>
              <a:gd name="connsiteX1379" fmla="*/ 2590737 w 6293294"/>
              <a:gd name="connsiteY1379" fmla="*/ 2296351 h 5604001"/>
              <a:gd name="connsiteX1380" fmla="*/ 2604580 w 6293294"/>
              <a:gd name="connsiteY1380" fmla="*/ 2303272 h 5604001"/>
              <a:gd name="connsiteX1381" fmla="*/ 2760472 w 6293294"/>
              <a:gd name="connsiteY1381" fmla="*/ 2365566 h 5604001"/>
              <a:gd name="connsiteX1382" fmla="*/ 2753551 w 6293294"/>
              <a:gd name="connsiteY1382" fmla="*/ 2393315 h 5604001"/>
              <a:gd name="connsiteX1383" fmla="*/ 2760472 w 6293294"/>
              <a:gd name="connsiteY1383" fmla="*/ 2403666 h 5604001"/>
              <a:gd name="connsiteX1384" fmla="*/ 2822829 w 6293294"/>
              <a:gd name="connsiteY1384" fmla="*/ 2417572 h 5604001"/>
              <a:gd name="connsiteX1385" fmla="*/ 2867851 w 6293294"/>
              <a:gd name="connsiteY1385" fmla="*/ 2479866 h 5604001"/>
              <a:gd name="connsiteX1386" fmla="*/ 2860929 w 6293294"/>
              <a:gd name="connsiteY1386" fmla="*/ 2507615 h 5604001"/>
              <a:gd name="connsiteX1387" fmla="*/ 2885122 w 6293294"/>
              <a:gd name="connsiteY1387" fmla="*/ 2524887 h 5604001"/>
              <a:gd name="connsiteX1388" fmla="*/ 2705037 w 6293294"/>
              <a:gd name="connsiteY1388" fmla="*/ 2614994 h 5604001"/>
              <a:gd name="connsiteX1389" fmla="*/ 2549208 w 6293294"/>
              <a:gd name="connsiteY1389" fmla="*/ 2597658 h 5604001"/>
              <a:gd name="connsiteX1390" fmla="*/ 2542286 w 6293294"/>
              <a:gd name="connsiteY1390" fmla="*/ 2604580 h 5604001"/>
              <a:gd name="connsiteX1391" fmla="*/ 2711958 w 6293294"/>
              <a:gd name="connsiteY1391" fmla="*/ 2635758 h 5604001"/>
              <a:gd name="connsiteX1392" fmla="*/ 2888615 w 6293294"/>
              <a:gd name="connsiteY1392" fmla="*/ 2528380 h 5604001"/>
              <a:gd name="connsiteX1393" fmla="*/ 2899029 w 6293294"/>
              <a:gd name="connsiteY1393" fmla="*/ 2524887 h 5604001"/>
              <a:gd name="connsiteX1394" fmla="*/ 2950972 w 6293294"/>
              <a:gd name="connsiteY1394" fmla="*/ 2552637 h 5604001"/>
              <a:gd name="connsiteX1395" fmla="*/ 2950972 w 6293294"/>
              <a:gd name="connsiteY1395" fmla="*/ 2566480 h 5604001"/>
              <a:gd name="connsiteX1396" fmla="*/ 2937129 w 6293294"/>
              <a:gd name="connsiteY1396" fmla="*/ 2566480 h 5604001"/>
              <a:gd name="connsiteX1397" fmla="*/ 2950972 w 6293294"/>
              <a:gd name="connsiteY1397" fmla="*/ 2580323 h 5604001"/>
              <a:gd name="connsiteX1398" fmla="*/ 2940558 w 6293294"/>
              <a:gd name="connsiteY1398" fmla="*/ 2597658 h 5604001"/>
              <a:gd name="connsiteX1399" fmla="*/ 2812415 w 6293294"/>
              <a:gd name="connsiteY1399" fmla="*/ 2628837 h 5604001"/>
              <a:gd name="connsiteX1400" fmla="*/ 2705037 w 6293294"/>
              <a:gd name="connsiteY1400" fmla="*/ 2639187 h 5604001"/>
              <a:gd name="connsiteX1401" fmla="*/ 2569972 w 6293294"/>
              <a:gd name="connsiteY1401" fmla="*/ 2621915 h 5604001"/>
              <a:gd name="connsiteX1402" fmla="*/ 2185543 w 6293294"/>
              <a:gd name="connsiteY1402" fmla="*/ 2317115 h 5604001"/>
              <a:gd name="connsiteX1403" fmla="*/ 2175129 w 6293294"/>
              <a:gd name="connsiteY1403" fmla="*/ 2306701 h 5604001"/>
              <a:gd name="connsiteX1404" fmla="*/ 2164715 w 6293294"/>
              <a:gd name="connsiteY1404" fmla="*/ 2244344 h 5604001"/>
              <a:gd name="connsiteX1405" fmla="*/ 2195894 w 6293294"/>
              <a:gd name="connsiteY1405" fmla="*/ 2171637 h 5604001"/>
              <a:gd name="connsiteX1406" fmla="*/ 2227072 w 6293294"/>
              <a:gd name="connsiteY1406" fmla="*/ 2157794 h 5604001"/>
              <a:gd name="connsiteX1407" fmla="*/ 2306764 w 6293294"/>
              <a:gd name="connsiteY1407" fmla="*/ 2137029 h 5604001"/>
              <a:gd name="connsiteX1408" fmla="*/ 2410651 w 6293294"/>
              <a:gd name="connsiteY1408" fmla="*/ 2195894 h 5604001"/>
              <a:gd name="connsiteX1409" fmla="*/ 5351209 w 6293294"/>
              <a:gd name="connsiteY1409" fmla="*/ 2182051 h 5604001"/>
              <a:gd name="connsiteX1410" fmla="*/ 5330381 w 6293294"/>
              <a:gd name="connsiteY1410" fmla="*/ 2171637 h 5604001"/>
              <a:gd name="connsiteX1411" fmla="*/ 5441251 w 6293294"/>
              <a:gd name="connsiteY1411" fmla="*/ 2116201 h 5604001"/>
              <a:gd name="connsiteX1412" fmla="*/ 5351209 w 6293294"/>
              <a:gd name="connsiteY1412" fmla="*/ 2182051 h 5604001"/>
              <a:gd name="connsiteX1413" fmla="*/ 4263644 w 6293294"/>
              <a:gd name="connsiteY1413" fmla="*/ 2199323 h 5604001"/>
              <a:gd name="connsiteX1414" fmla="*/ 4270566 w 6293294"/>
              <a:gd name="connsiteY1414" fmla="*/ 2230501 h 5604001"/>
              <a:gd name="connsiteX1415" fmla="*/ 4305174 w 6293294"/>
              <a:gd name="connsiteY1415" fmla="*/ 2258251 h 5604001"/>
              <a:gd name="connsiteX1416" fmla="*/ 4322509 w 6293294"/>
              <a:gd name="connsiteY1416" fmla="*/ 2292858 h 5604001"/>
              <a:gd name="connsiteX1417" fmla="*/ 4277487 w 6293294"/>
              <a:gd name="connsiteY1417" fmla="*/ 2375980 h 5604001"/>
              <a:gd name="connsiteX1418" fmla="*/ 4301744 w 6293294"/>
              <a:gd name="connsiteY1418" fmla="*/ 2427923 h 5604001"/>
              <a:gd name="connsiteX1419" fmla="*/ 4287901 w 6293294"/>
              <a:gd name="connsiteY1419" fmla="*/ 2445258 h 5604001"/>
              <a:gd name="connsiteX1420" fmla="*/ 4312158 w 6293294"/>
              <a:gd name="connsiteY1420" fmla="*/ 2452180 h 5604001"/>
              <a:gd name="connsiteX1421" fmla="*/ 4353687 w 6293294"/>
              <a:gd name="connsiteY1421" fmla="*/ 2476437 h 5604001"/>
              <a:gd name="connsiteX1422" fmla="*/ 4360609 w 6293294"/>
              <a:gd name="connsiteY1422" fmla="*/ 2497201 h 5604001"/>
              <a:gd name="connsiteX1423" fmla="*/ 4398709 w 6293294"/>
              <a:gd name="connsiteY1423" fmla="*/ 2524887 h 5604001"/>
              <a:gd name="connsiteX1424" fmla="*/ 4377944 w 6293294"/>
              <a:gd name="connsiteY1424" fmla="*/ 2531872 h 5604001"/>
              <a:gd name="connsiteX1425" fmla="*/ 4256723 w 6293294"/>
              <a:gd name="connsiteY1425" fmla="*/ 2448751 h 5604001"/>
              <a:gd name="connsiteX1426" fmla="*/ 4159758 w 6293294"/>
              <a:gd name="connsiteY1426" fmla="*/ 2116201 h 5604001"/>
              <a:gd name="connsiteX1427" fmla="*/ 4263644 w 6293294"/>
              <a:gd name="connsiteY1427" fmla="*/ 2199323 h 5604001"/>
              <a:gd name="connsiteX1428" fmla="*/ 5628259 w 6293294"/>
              <a:gd name="connsiteY1428" fmla="*/ 2130044 h 5604001"/>
              <a:gd name="connsiteX1429" fmla="*/ 5666359 w 6293294"/>
              <a:gd name="connsiteY1429" fmla="*/ 2140458 h 5604001"/>
              <a:gd name="connsiteX1430" fmla="*/ 5694109 w 6293294"/>
              <a:gd name="connsiteY1430" fmla="*/ 2192401 h 5604001"/>
              <a:gd name="connsiteX1431" fmla="*/ 5683695 w 6293294"/>
              <a:gd name="connsiteY1431" fmla="*/ 2237423 h 5604001"/>
              <a:gd name="connsiteX1432" fmla="*/ 5697537 w 6293294"/>
              <a:gd name="connsiteY1432" fmla="*/ 2275523 h 5604001"/>
              <a:gd name="connsiteX1433" fmla="*/ 5628259 w 6293294"/>
              <a:gd name="connsiteY1433" fmla="*/ 2324037 h 5604001"/>
              <a:gd name="connsiteX1434" fmla="*/ 5569395 w 6293294"/>
              <a:gd name="connsiteY1434" fmla="*/ 2299780 h 5604001"/>
              <a:gd name="connsiteX1435" fmla="*/ 5507037 w 6293294"/>
              <a:gd name="connsiteY1435" fmla="*/ 2337880 h 5604001"/>
              <a:gd name="connsiteX1436" fmla="*/ 5468937 w 6293294"/>
              <a:gd name="connsiteY1436" fmla="*/ 2324037 h 5604001"/>
              <a:gd name="connsiteX1437" fmla="*/ 5437759 w 6293294"/>
              <a:gd name="connsiteY1437" fmla="*/ 2341372 h 5604001"/>
              <a:gd name="connsiteX1438" fmla="*/ 5423916 w 6293294"/>
              <a:gd name="connsiteY1438" fmla="*/ 2292858 h 5604001"/>
              <a:gd name="connsiteX1439" fmla="*/ 5448174 w 6293294"/>
              <a:gd name="connsiteY1439" fmla="*/ 2258251 h 5604001"/>
              <a:gd name="connsiteX1440" fmla="*/ 5479351 w 6293294"/>
              <a:gd name="connsiteY1440" fmla="*/ 2209737 h 5604001"/>
              <a:gd name="connsiteX1441" fmla="*/ 5475859 w 6293294"/>
              <a:gd name="connsiteY1441" fmla="*/ 2178558 h 5604001"/>
              <a:gd name="connsiteX1442" fmla="*/ 5496687 w 6293294"/>
              <a:gd name="connsiteY1442" fmla="*/ 2130044 h 5604001"/>
              <a:gd name="connsiteX1443" fmla="*/ 5558981 w 6293294"/>
              <a:gd name="connsiteY1443" fmla="*/ 2091944 h 5604001"/>
              <a:gd name="connsiteX1444" fmla="*/ 5628259 w 6293294"/>
              <a:gd name="connsiteY1444" fmla="*/ 2130044 h 5604001"/>
              <a:gd name="connsiteX1445" fmla="*/ 1229551 w 6293294"/>
              <a:gd name="connsiteY1445" fmla="*/ 2116201 h 5604001"/>
              <a:gd name="connsiteX1446" fmla="*/ 1257300 w 6293294"/>
              <a:gd name="connsiteY1446" fmla="*/ 2161223 h 5604001"/>
              <a:gd name="connsiteX1447" fmla="*/ 1312735 w 6293294"/>
              <a:gd name="connsiteY1447" fmla="*/ 2164715 h 5604001"/>
              <a:gd name="connsiteX1448" fmla="*/ 1399286 w 6293294"/>
              <a:gd name="connsiteY1448" fmla="*/ 2192401 h 5604001"/>
              <a:gd name="connsiteX1449" fmla="*/ 1454721 w 6293294"/>
              <a:gd name="connsiteY1449" fmla="*/ 2247837 h 5604001"/>
              <a:gd name="connsiteX1450" fmla="*/ 1468564 w 6293294"/>
              <a:gd name="connsiteY1450" fmla="*/ 2306701 h 5604001"/>
              <a:gd name="connsiteX1451" fmla="*/ 1565529 w 6293294"/>
              <a:gd name="connsiteY1451" fmla="*/ 2313623 h 5604001"/>
              <a:gd name="connsiteX1452" fmla="*/ 1631378 w 6293294"/>
              <a:gd name="connsiteY1452" fmla="*/ 2355215 h 5604001"/>
              <a:gd name="connsiteX1453" fmla="*/ 1659064 w 6293294"/>
              <a:gd name="connsiteY1453" fmla="*/ 2452180 h 5604001"/>
              <a:gd name="connsiteX1454" fmla="*/ 1672908 w 6293294"/>
              <a:gd name="connsiteY1454" fmla="*/ 2459101 h 5604001"/>
              <a:gd name="connsiteX1455" fmla="*/ 1804543 w 6293294"/>
              <a:gd name="connsiteY1455" fmla="*/ 2490280 h 5604001"/>
              <a:gd name="connsiteX1456" fmla="*/ 1672908 w 6293294"/>
              <a:gd name="connsiteY1456" fmla="*/ 2500694 h 5604001"/>
              <a:gd name="connsiteX1457" fmla="*/ 1354264 w 6293294"/>
              <a:gd name="connsiteY1457" fmla="*/ 2427923 h 5604001"/>
              <a:gd name="connsiteX1458" fmla="*/ 1056386 w 6293294"/>
              <a:gd name="connsiteY1458" fmla="*/ 2251329 h 5604001"/>
              <a:gd name="connsiteX1459" fmla="*/ 1170686 w 6293294"/>
              <a:gd name="connsiteY1459" fmla="*/ 2178558 h 5604001"/>
              <a:gd name="connsiteX1460" fmla="*/ 1039114 w 6293294"/>
              <a:gd name="connsiteY1460" fmla="*/ 2227072 h 5604001"/>
              <a:gd name="connsiteX1461" fmla="*/ 1039114 w 6293294"/>
              <a:gd name="connsiteY1461" fmla="*/ 2199323 h 5604001"/>
              <a:gd name="connsiteX1462" fmla="*/ 1160335 w 6293294"/>
              <a:gd name="connsiteY1462" fmla="*/ 2078101 h 5604001"/>
              <a:gd name="connsiteX1463" fmla="*/ 1229551 w 6293294"/>
              <a:gd name="connsiteY1463" fmla="*/ 2116201 h 5604001"/>
              <a:gd name="connsiteX1464" fmla="*/ 4762374 w 6293294"/>
              <a:gd name="connsiteY1464" fmla="*/ 2112772 h 5604001"/>
              <a:gd name="connsiteX1465" fmla="*/ 4821237 w 6293294"/>
              <a:gd name="connsiteY1465" fmla="*/ 2126615 h 5604001"/>
              <a:gd name="connsiteX1466" fmla="*/ 4855909 w 6293294"/>
              <a:gd name="connsiteY1466" fmla="*/ 2209737 h 5604001"/>
              <a:gd name="connsiteX1467" fmla="*/ 4845495 w 6293294"/>
              <a:gd name="connsiteY1467" fmla="*/ 2320544 h 5604001"/>
              <a:gd name="connsiteX1468" fmla="*/ 4859337 w 6293294"/>
              <a:gd name="connsiteY1468" fmla="*/ 2372551 h 5604001"/>
              <a:gd name="connsiteX1469" fmla="*/ 4866323 w 6293294"/>
              <a:gd name="connsiteY1469" fmla="*/ 2369058 h 5604001"/>
              <a:gd name="connsiteX1470" fmla="*/ 4859337 w 6293294"/>
              <a:gd name="connsiteY1470" fmla="*/ 2341372 h 5604001"/>
              <a:gd name="connsiteX1471" fmla="*/ 4900930 w 6293294"/>
              <a:gd name="connsiteY1471" fmla="*/ 2358644 h 5604001"/>
              <a:gd name="connsiteX1472" fmla="*/ 4945951 w 6293294"/>
              <a:gd name="connsiteY1472" fmla="*/ 2341372 h 5604001"/>
              <a:gd name="connsiteX1473" fmla="*/ 4970209 w 6293294"/>
              <a:gd name="connsiteY1473" fmla="*/ 2313623 h 5604001"/>
              <a:gd name="connsiteX1474" fmla="*/ 5042916 w 6293294"/>
              <a:gd name="connsiteY1474" fmla="*/ 2282444 h 5604001"/>
              <a:gd name="connsiteX1475" fmla="*/ 5087937 w 6293294"/>
              <a:gd name="connsiteY1475" fmla="*/ 2303272 h 5604001"/>
              <a:gd name="connsiteX1476" fmla="*/ 5136451 w 6293294"/>
              <a:gd name="connsiteY1476" fmla="*/ 2223580 h 5604001"/>
              <a:gd name="connsiteX1477" fmla="*/ 5167630 w 6293294"/>
              <a:gd name="connsiteY1477" fmla="*/ 2237423 h 5604001"/>
              <a:gd name="connsiteX1478" fmla="*/ 5212651 w 6293294"/>
              <a:gd name="connsiteY1478" fmla="*/ 2164715 h 5604001"/>
              <a:gd name="connsiteX1479" fmla="*/ 5226495 w 6293294"/>
              <a:gd name="connsiteY1479" fmla="*/ 2171637 h 5604001"/>
              <a:gd name="connsiteX1480" fmla="*/ 5247259 w 6293294"/>
              <a:gd name="connsiteY1480" fmla="*/ 2126615 h 5604001"/>
              <a:gd name="connsiteX1481" fmla="*/ 5278437 w 6293294"/>
              <a:gd name="connsiteY1481" fmla="*/ 2171637 h 5604001"/>
              <a:gd name="connsiteX1482" fmla="*/ 5309616 w 6293294"/>
              <a:gd name="connsiteY1482" fmla="*/ 2192401 h 5604001"/>
              <a:gd name="connsiteX1483" fmla="*/ 5320030 w 6293294"/>
              <a:gd name="connsiteY1483" fmla="*/ 2230501 h 5604001"/>
              <a:gd name="connsiteX1484" fmla="*/ 5299266 w 6293294"/>
              <a:gd name="connsiteY1484" fmla="*/ 2275523 h 5604001"/>
              <a:gd name="connsiteX1485" fmla="*/ 5285359 w 6293294"/>
              <a:gd name="connsiteY1485" fmla="*/ 2265172 h 5604001"/>
              <a:gd name="connsiteX1486" fmla="*/ 5236909 w 6293294"/>
              <a:gd name="connsiteY1486" fmla="*/ 2306701 h 5604001"/>
              <a:gd name="connsiteX1487" fmla="*/ 5257674 w 6293294"/>
              <a:gd name="connsiteY1487" fmla="*/ 2320544 h 5604001"/>
              <a:gd name="connsiteX1488" fmla="*/ 5309616 w 6293294"/>
              <a:gd name="connsiteY1488" fmla="*/ 2282444 h 5604001"/>
              <a:gd name="connsiteX1489" fmla="*/ 5368481 w 6293294"/>
              <a:gd name="connsiteY1489" fmla="*/ 2296351 h 5604001"/>
              <a:gd name="connsiteX1490" fmla="*/ 5361559 w 6293294"/>
              <a:gd name="connsiteY1490" fmla="*/ 2317115 h 5604001"/>
              <a:gd name="connsiteX1491" fmla="*/ 5368481 w 6293294"/>
              <a:gd name="connsiteY1491" fmla="*/ 2355215 h 5604001"/>
              <a:gd name="connsiteX1492" fmla="*/ 5340795 w 6293294"/>
              <a:gd name="connsiteY1492" fmla="*/ 2414080 h 5604001"/>
              <a:gd name="connsiteX1493" fmla="*/ 5333874 w 6293294"/>
              <a:gd name="connsiteY1493" fmla="*/ 2403666 h 5604001"/>
              <a:gd name="connsiteX1494" fmla="*/ 5309616 w 6293294"/>
              <a:gd name="connsiteY1494" fmla="*/ 2448751 h 5604001"/>
              <a:gd name="connsiteX1495" fmla="*/ 5250751 w 6293294"/>
              <a:gd name="connsiteY1495" fmla="*/ 2417572 h 5604001"/>
              <a:gd name="connsiteX1496" fmla="*/ 5264595 w 6293294"/>
              <a:gd name="connsiteY1496" fmla="*/ 2393315 h 5604001"/>
              <a:gd name="connsiteX1497" fmla="*/ 5250751 w 6293294"/>
              <a:gd name="connsiteY1497" fmla="*/ 2369058 h 5604001"/>
              <a:gd name="connsiteX1498" fmla="*/ 5254181 w 6293294"/>
              <a:gd name="connsiteY1498" fmla="*/ 2362137 h 5604001"/>
              <a:gd name="connsiteX1499" fmla="*/ 5268087 w 6293294"/>
              <a:gd name="connsiteY1499" fmla="*/ 2334451 h 5604001"/>
              <a:gd name="connsiteX1500" fmla="*/ 5281930 w 6293294"/>
              <a:gd name="connsiteY1500" fmla="*/ 2334451 h 5604001"/>
              <a:gd name="connsiteX1501" fmla="*/ 5288851 w 6293294"/>
              <a:gd name="connsiteY1501" fmla="*/ 2344801 h 5604001"/>
              <a:gd name="connsiteX1502" fmla="*/ 5268087 w 6293294"/>
              <a:gd name="connsiteY1502" fmla="*/ 2344801 h 5604001"/>
              <a:gd name="connsiteX1503" fmla="*/ 5261166 w 6293294"/>
              <a:gd name="connsiteY1503" fmla="*/ 2355215 h 5604001"/>
              <a:gd name="connsiteX1504" fmla="*/ 5278437 w 6293294"/>
              <a:gd name="connsiteY1504" fmla="*/ 2369058 h 5604001"/>
              <a:gd name="connsiteX1505" fmla="*/ 5306187 w 6293294"/>
              <a:gd name="connsiteY1505" fmla="*/ 2348294 h 5604001"/>
              <a:gd name="connsiteX1506" fmla="*/ 5340795 w 6293294"/>
              <a:gd name="connsiteY1506" fmla="*/ 2320544 h 5604001"/>
              <a:gd name="connsiteX1507" fmla="*/ 5330381 w 6293294"/>
              <a:gd name="connsiteY1507" fmla="*/ 2299780 h 5604001"/>
              <a:gd name="connsiteX1508" fmla="*/ 5309616 w 6293294"/>
              <a:gd name="connsiteY1508" fmla="*/ 2299780 h 5604001"/>
              <a:gd name="connsiteX1509" fmla="*/ 5302695 w 6293294"/>
              <a:gd name="connsiteY1509" fmla="*/ 2310194 h 5604001"/>
              <a:gd name="connsiteX1510" fmla="*/ 5323459 w 6293294"/>
              <a:gd name="connsiteY1510" fmla="*/ 2313623 h 5604001"/>
              <a:gd name="connsiteX1511" fmla="*/ 5326951 w 6293294"/>
              <a:gd name="connsiteY1511" fmla="*/ 2324037 h 5604001"/>
              <a:gd name="connsiteX1512" fmla="*/ 5313109 w 6293294"/>
              <a:gd name="connsiteY1512" fmla="*/ 2337880 h 5604001"/>
              <a:gd name="connsiteX1513" fmla="*/ 5278437 w 6293294"/>
              <a:gd name="connsiteY1513" fmla="*/ 2320544 h 5604001"/>
              <a:gd name="connsiteX1514" fmla="*/ 5226495 w 6293294"/>
              <a:gd name="connsiteY1514" fmla="*/ 2341372 h 5604001"/>
              <a:gd name="connsiteX1515" fmla="*/ 5209159 w 6293294"/>
              <a:gd name="connsiteY1515" fmla="*/ 2330958 h 5604001"/>
              <a:gd name="connsiteX1516" fmla="*/ 5188395 w 6293294"/>
              <a:gd name="connsiteY1516" fmla="*/ 2341372 h 5604001"/>
              <a:gd name="connsiteX1517" fmla="*/ 5195316 w 6293294"/>
              <a:gd name="connsiteY1517" fmla="*/ 2348294 h 5604001"/>
              <a:gd name="connsiteX1518" fmla="*/ 5188395 w 6293294"/>
              <a:gd name="connsiteY1518" fmla="*/ 2362137 h 5604001"/>
              <a:gd name="connsiteX1519" fmla="*/ 5195316 w 6293294"/>
              <a:gd name="connsiteY1519" fmla="*/ 2365566 h 5604001"/>
              <a:gd name="connsiteX1520" fmla="*/ 5209159 w 6293294"/>
              <a:gd name="connsiteY1520" fmla="*/ 2358644 h 5604001"/>
              <a:gd name="connsiteX1521" fmla="*/ 5191887 w 6293294"/>
              <a:gd name="connsiteY1521" fmla="*/ 2382901 h 5604001"/>
              <a:gd name="connsiteX1522" fmla="*/ 5191887 w 6293294"/>
              <a:gd name="connsiteY1522" fmla="*/ 2393315 h 5604001"/>
              <a:gd name="connsiteX1523" fmla="*/ 5198809 w 6293294"/>
              <a:gd name="connsiteY1523" fmla="*/ 2396744 h 5604001"/>
              <a:gd name="connsiteX1524" fmla="*/ 5240337 w 6293294"/>
              <a:gd name="connsiteY1524" fmla="*/ 2355215 h 5604001"/>
              <a:gd name="connsiteX1525" fmla="*/ 5209159 w 6293294"/>
              <a:gd name="connsiteY1525" fmla="*/ 2396744 h 5604001"/>
              <a:gd name="connsiteX1526" fmla="*/ 5233416 w 6293294"/>
              <a:gd name="connsiteY1526" fmla="*/ 2421001 h 5604001"/>
              <a:gd name="connsiteX1527" fmla="*/ 5209159 w 6293294"/>
              <a:gd name="connsiteY1527" fmla="*/ 2431415 h 5604001"/>
              <a:gd name="connsiteX1528" fmla="*/ 5164137 w 6293294"/>
              <a:gd name="connsiteY1528" fmla="*/ 2407158 h 5604001"/>
              <a:gd name="connsiteX1529" fmla="*/ 5178044 w 6293294"/>
              <a:gd name="connsiteY1529" fmla="*/ 2375980 h 5604001"/>
              <a:gd name="connsiteX1530" fmla="*/ 5171059 w 6293294"/>
              <a:gd name="connsiteY1530" fmla="*/ 2382901 h 5604001"/>
              <a:gd name="connsiteX1531" fmla="*/ 5171059 w 6293294"/>
              <a:gd name="connsiteY1531" fmla="*/ 2369058 h 5604001"/>
              <a:gd name="connsiteX1532" fmla="*/ 5157216 w 6293294"/>
              <a:gd name="connsiteY1532" fmla="*/ 2382901 h 5604001"/>
              <a:gd name="connsiteX1533" fmla="*/ 5139944 w 6293294"/>
              <a:gd name="connsiteY1533" fmla="*/ 2351723 h 5604001"/>
              <a:gd name="connsiteX1534" fmla="*/ 5105274 w 6293294"/>
              <a:gd name="connsiteY1534" fmla="*/ 2386394 h 5604001"/>
              <a:gd name="connsiteX1535" fmla="*/ 5105274 w 6293294"/>
              <a:gd name="connsiteY1535" fmla="*/ 2403666 h 5604001"/>
              <a:gd name="connsiteX1536" fmla="*/ 5112195 w 6293294"/>
              <a:gd name="connsiteY1536" fmla="*/ 2410651 h 5604001"/>
              <a:gd name="connsiteX1537" fmla="*/ 5136451 w 6293294"/>
              <a:gd name="connsiteY1537" fmla="*/ 2365566 h 5604001"/>
              <a:gd name="connsiteX1538" fmla="*/ 5146866 w 6293294"/>
              <a:gd name="connsiteY1538" fmla="*/ 2365566 h 5604001"/>
              <a:gd name="connsiteX1539" fmla="*/ 5150295 w 6293294"/>
              <a:gd name="connsiteY1539" fmla="*/ 2382901 h 5604001"/>
              <a:gd name="connsiteX1540" fmla="*/ 5136451 w 6293294"/>
              <a:gd name="connsiteY1540" fmla="*/ 2400237 h 5604001"/>
              <a:gd name="connsiteX1541" fmla="*/ 5174551 w 6293294"/>
              <a:gd name="connsiteY1541" fmla="*/ 2414080 h 5604001"/>
              <a:gd name="connsiteX1542" fmla="*/ 5178044 w 6293294"/>
              <a:gd name="connsiteY1542" fmla="*/ 2431415 h 5604001"/>
              <a:gd name="connsiteX1543" fmla="*/ 5129530 w 6293294"/>
              <a:gd name="connsiteY1543" fmla="*/ 2417572 h 5604001"/>
              <a:gd name="connsiteX1544" fmla="*/ 5087937 w 6293294"/>
              <a:gd name="connsiteY1544" fmla="*/ 2431415 h 5604001"/>
              <a:gd name="connsiteX1545" fmla="*/ 5035995 w 6293294"/>
              <a:gd name="connsiteY1545" fmla="*/ 2389823 h 5604001"/>
              <a:gd name="connsiteX1546" fmla="*/ 5008309 w 6293294"/>
              <a:gd name="connsiteY1546" fmla="*/ 2400237 h 5604001"/>
              <a:gd name="connsiteX1547" fmla="*/ 5018659 w 6293294"/>
              <a:gd name="connsiteY1547" fmla="*/ 2386394 h 5604001"/>
              <a:gd name="connsiteX1548" fmla="*/ 4994466 w 6293294"/>
              <a:gd name="connsiteY1548" fmla="*/ 2344801 h 5604001"/>
              <a:gd name="connsiteX1549" fmla="*/ 5004816 w 6293294"/>
              <a:gd name="connsiteY1549" fmla="*/ 2337880 h 5604001"/>
              <a:gd name="connsiteX1550" fmla="*/ 5004816 w 6293294"/>
              <a:gd name="connsiteY1550" fmla="*/ 2351723 h 5604001"/>
              <a:gd name="connsiteX1551" fmla="*/ 5018659 w 6293294"/>
              <a:gd name="connsiteY1551" fmla="*/ 2337880 h 5604001"/>
              <a:gd name="connsiteX1552" fmla="*/ 5022151 w 6293294"/>
              <a:gd name="connsiteY1552" fmla="*/ 2344801 h 5604001"/>
              <a:gd name="connsiteX1553" fmla="*/ 5035995 w 6293294"/>
              <a:gd name="connsiteY1553" fmla="*/ 2337880 h 5604001"/>
              <a:gd name="connsiteX1554" fmla="*/ 5004816 w 6293294"/>
              <a:gd name="connsiteY1554" fmla="*/ 2355215 h 5604001"/>
              <a:gd name="connsiteX1555" fmla="*/ 5018659 w 6293294"/>
              <a:gd name="connsiteY1555" fmla="*/ 2365566 h 5604001"/>
              <a:gd name="connsiteX1556" fmla="*/ 5049837 w 6293294"/>
              <a:gd name="connsiteY1556" fmla="*/ 2337880 h 5604001"/>
              <a:gd name="connsiteX1557" fmla="*/ 5025644 w 6293294"/>
              <a:gd name="connsiteY1557" fmla="*/ 2310194 h 5604001"/>
              <a:gd name="connsiteX1558" fmla="*/ 4977130 w 6293294"/>
              <a:gd name="connsiteY1558" fmla="*/ 2355215 h 5604001"/>
              <a:gd name="connsiteX1559" fmla="*/ 4980623 w 6293294"/>
              <a:gd name="connsiteY1559" fmla="*/ 2358644 h 5604001"/>
              <a:gd name="connsiteX1560" fmla="*/ 4990974 w 6293294"/>
              <a:gd name="connsiteY1560" fmla="*/ 2375980 h 5604001"/>
              <a:gd name="connsiteX1561" fmla="*/ 4973637 w 6293294"/>
              <a:gd name="connsiteY1561" fmla="*/ 2393315 h 5604001"/>
              <a:gd name="connsiteX1562" fmla="*/ 4994466 w 6293294"/>
              <a:gd name="connsiteY1562" fmla="*/ 2396744 h 5604001"/>
              <a:gd name="connsiteX1563" fmla="*/ 4984051 w 6293294"/>
              <a:gd name="connsiteY1563" fmla="*/ 2403666 h 5604001"/>
              <a:gd name="connsiteX1564" fmla="*/ 4956366 w 6293294"/>
              <a:gd name="connsiteY1564" fmla="*/ 2386394 h 5604001"/>
              <a:gd name="connsiteX1565" fmla="*/ 4977130 w 6293294"/>
              <a:gd name="connsiteY1565" fmla="*/ 2351723 h 5604001"/>
              <a:gd name="connsiteX1566" fmla="*/ 4963287 w 6293294"/>
              <a:gd name="connsiteY1566" fmla="*/ 2337880 h 5604001"/>
              <a:gd name="connsiteX1567" fmla="*/ 4932109 w 6293294"/>
              <a:gd name="connsiteY1567" fmla="*/ 2375980 h 5604001"/>
              <a:gd name="connsiteX1568" fmla="*/ 4907851 w 6293294"/>
              <a:gd name="connsiteY1568" fmla="*/ 2372551 h 5604001"/>
              <a:gd name="connsiteX1569" fmla="*/ 4838574 w 6293294"/>
              <a:gd name="connsiteY1569" fmla="*/ 2462594 h 5604001"/>
              <a:gd name="connsiteX1570" fmla="*/ 4810887 w 6293294"/>
              <a:gd name="connsiteY1570" fmla="*/ 2504123 h 5604001"/>
              <a:gd name="connsiteX1571" fmla="*/ 4835144 w 6293294"/>
              <a:gd name="connsiteY1571" fmla="*/ 2559558 h 5604001"/>
              <a:gd name="connsiteX1572" fmla="*/ 4942523 w 6293294"/>
              <a:gd name="connsiteY1572" fmla="*/ 2722309 h 5604001"/>
              <a:gd name="connsiteX1573" fmla="*/ 5039487 w 6293294"/>
              <a:gd name="connsiteY1573" fmla="*/ 2777744 h 5604001"/>
              <a:gd name="connsiteX1574" fmla="*/ 5119116 w 6293294"/>
              <a:gd name="connsiteY1574" fmla="*/ 2802001 h 5604001"/>
              <a:gd name="connsiteX1575" fmla="*/ 5164137 w 6293294"/>
              <a:gd name="connsiteY1575" fmla="*/ 2853944 h 5604001"/>
              <a:gd name="connsiteX1576" fmla="*/ 5212651 w 6293294"/>
              <a:gd name="connsiteY1576" fmla="*/ 2895537 h 5604001"/>
              <a:gd name="connsiteX1577" fmla="*/ 5198809 w 6293294"/>
              <a:gd name="connsiteY1577" fmla="*/ 2937066 h 5604001"/>
              <a:gd name="connsiteX1578" fmla="*/ 5132959 w 6293294"/>
              <a:gd name="connsiteY1578" fmla="*/ 2975166 h 5604001"/>
              <a:gd name="connsiteX1579" fmla="*/ 5098351 w 6293294"/>
              <a:gd name="connsiteY1579" fmla="*/ 2968244 h 5604001"/>
              <a:gd name="connsiteX1580" fmla="*/ 5042916 w 6293294"/>
              <a:gd name="connsiteY1580" fmla="*/ 3023680 h 5604001"/>
              <a:gd name="connsiteX1581" fmla="*/ 4935537 w 6293294"/>
              <a:gd name="connsiteY1581" fmla="*/ 2940558 h 5604001"/>
              <a:gd name="connsiteX1582" fmla="*/ 4883595 w 6293294"/>
              <a:gd name="connsiteY1582" fmla="*/ 2957830 h 5604001"/>
              <a:gd name="connsiteX1583" fmla="*/ 4821237 w 6293294"/>
              <a:gd name="connsiteY1583" fmla="*/ 2885123 h 5604001"/>
              <a:gd name="connsiteX1584" fmla="*/ 4831651 w 6293294"/>
              <a:gd name="connsiteY1584" fmla="*/ 2853944 h 5604001"/>
              <a:gd name="connsiteX1585" fmla="*/ 4790123 w 6293294"/>
              <a:gd name="connsiteY1585" fmla="*/ 2767394 h 5604001"/>
              <a:gd name="connsiteX1586" fmla="*/ 4814316 w 6293294"/>
              <a:gd name="connsiteY1586" fmla="*/ 2732723 h 5604001"/>
              <a:gd name="connsiteX1587" fmla="*/ 4807395 w 6293294"/>
              <a:gd name="connsiteY1587" fmla="*/ 2705037 h 5604001"/>
              <a:gd name="connsiteX1588" fmla="*/ 4810887 w 6293294"/>
              <a:gd name="connsiteY1588" fmla="*/ 2677287 h 5604001"/>
              <a:gd name="connsiteX1589" fmla="*/ 4848987 w 6293294"/>
              <a:gd name="connsiteY1589" fmla="*/ 2639187 h 5604001"/>
              <a:gd name="connsiteX1590" fmla="*/ 4814316 w 6293294"/>
              <a:gd name="connsiteY1590" fmla="*/ 2614994 h 5604001"/>
              <a:gd name="connsiteX1591" fmla="*/ 4797044 w 6293294"/>
              <a:gd name="connsiteY1591" fmla="*/ 2569972 h 5604001"/>
              <a:gd name="connsiteX1592" fmla="*/ 4779709 w 6293294"/>
              <a:gd name="connsiteY1592" fmla="*/ 2549144 h 5604001"/>
              <a:gd name="connsiteX1593" fmla="*/ 4734687 w 6293294"/>
              <a:gd name="connsiteY1593" fmla="*/ 2535301 h 5604001"/>
              <a:gd name="connsiteX1594" fmla="*/ 4713923 w 6293294"/>
              <a:gd name="connsiteY1594" fmla="*/ 2472944 h 5604001"/>
              <a:gd name="connsiteX1595" fmla="*/ 4738116 w 6293294"/>
              <a:gd name="connsiteY1595" fmla="*/ 2389823 h 5604001"/>
              <a:gd name="connsiteX1596" fmla="*/ 4675823 w 6293294"/>
              <a:gd name="connsiteY1596" fmla="*/ 2317115 h 5604001"/>
              <a:gd name="connsiteX1597" fmla="*/ 4682744 w 6293294"/>
              <a:gd name="connsiteY1597" fmla="*/ 2279015 h 5604001"/>
              <a:gd name="connsiteX1598" fmla="*/ 4620387 w 6293294"/>
              <a:gd name="connsiteY1598" fmla="*/ 2185480 h 5604001"/>
              <a:gd name="connsiteX1599" fmla="*/ 4668901 w 6293294"/>
              <a:gd name="connsiteY1599" fmla="*/ 2112772 h 5604001"/>
              <a:gd name="connsiteX1600" fmla="*/ 4713923 w 6293294"/>
              <a:gd name="connsiteY1600" fmla="*/ 2071180 h 5604001"/>
              <a:gd name="connsiteX1601" fmla="*/ 4762374 w 6293294"/>
              <a:gd name="connsiteY1601" fmla="*/ 2112772 h 5604001"/>
              <a:gd name="connsiteX1602" fmla="*/ 3030601 w 6293294"/>
              <a:gd name="connsiteY1602" fmla="*/ 2071180 h 5604001"/>
              <a:gd name="connsiteX1603" fmla="*/ 3023680 w 6293294"/>
              <a:gd name="connsiteY1603" fmla="*/ 2095437 h 5604001"/>
              <a:gd name="connsiteX1604" fmla="*/ 3020251 w 6293294"/>
              <a:gd name="connsiteY1604" fmla="*/ 2074672 h 5604001"/>
              <a:gd name="connsiteX1605" fmla="*/ 3013329 w 6293294"/>
              <a:gd name="connsiteY1605" fmla="*/ 2071180 h 5604001"/>
              <a:gd name="connsiteX1606" fmla="*/ 3002915 w 6293294"/>
              <a:gd name="connsiteY1606" fmla="*/ 2081593 h 5604001"/>
              <a:gd name="connsiteX1607" fmla="*/ 3023680 w 6293294"/>
              <a:gd name="connsiteY1607" fmla="*/ 2130044 h 5604001"/>
              <a:gd name="connsiteX1608" fmla="*/ 3006344 w 6293294"/>
              <a:gd name="connsiteY1608" fmla="*/ 2130044 h 5604001"/>
              <a:gd name="connsiteX1609" fmla="*/ 2985580 w 6293294"/>
              <a:gd name="connsiteY1609" fmla="*/ 2088515 h 5604001"/>
              <a:gd name="connsiteX1610" fmla="*/ 3009837 w 6293294"/>
              <a:gd name="connsiteY1610" fmla="*/ 2057337 h 5604001"/>
              <a:gd name="connsiteX1611" fmla="*/ 3030601 w 6293294"/>
              <a:gd name="connsiteY1611" fmla="*/ 2071180 h 5604001"/>
              <a:gd name="connsiteX1612" fmla="*/ 5808345 w 6293294"/>
              <a:gd name="connsiteY1612" fmla="*/ 2043493 h 5604001"/>
              <a:gd name="connsiteX1613" fmla="*/ 5635181 w 6293294"/>
              <a:gd name="connsiteY1613" fmla="*/ 2102358 h 5604001"/>
              <a:gd name="connsiteX1614" fmla="*/ 5794502 w 6293294"/>
              <a:gd name="connsiteY1614" fmla="*/ 2040001 h 5604001"/>
              <a:gd name="connsiteX1615" fmla="*/ 5808345 w 6293294"/>
              <a:gd name="connsiteY1615" fmla="*/ 2043493 h 5604001"/>
              <a:gd name="connsiteX1616" fmla="*/ 4163187 w 6293294"/>
              <a:gd name="connsiteY1616" fmla="*/ 2164715 h 5604001"/>
              <a:gd name="connsiteX1617" fmla="*/ 4118165 w 6293294"/>
              <a:gd name="connsiteY1617" fmla="*/ 2154301 h 5604001"/>
              <a:gd name="connsiteX1618" fmla="*/ 4052380 w 6293294"/>
              <a:gd name="connsiteY1618" fmla="*/ 2195894 h 5604001"/>
              <a:gd name="connsiteX1619" fmla="*/ 3941509 w 6293294"/>
              <a:gd name="connsiteY1619" fmla="*/ 2105851 h 5604001"/>
              <a:gd name="connsiteX1620" fmla="*/ 3934587 w 6293294"/>
              <a:gd name="connsiteY1620" fmla="*/ 2109280 h 5604001"/>
              <a:gd name="connsiteX1621" fmla="*/ 4045458 w 6293294"/>
              <a:gd name="connsiteY1621" fmla="*/ 2206244 h 5604001"/>
              <a:gd name="connsiteX1622" fmla="*/ 4041965 w 6293294"/>
              <a:gd name="connsiteY1622" fmla="*/ 2213229 h 5604001"/>
              <a:gd name="connsiteX1623" fmla="*/ 3872230 w 6293294"/>
              <a:gd name="connsiteY1623" fmla="*/ 2137029 h 5604001"/>
              <a:gd name="connsiteX1624" fmla="*/ 3996944 w 6293294"/>
              <a:gd name="connsiteY1624" fmla="*/ 2202815 h 5604001"/>
              <a:gd name="connsiteX1625" fmla="*/ 3951923 w 6293294"/>
              <a:gd name="connsiteY1625" fmla="*/ 2258251 h 5604001"/>
              <a:gd name="connsiteX1626" fmla="*/ 3848036 w 6293294"/>
              <a:gd name="connsiteY1626" fmla="*/ 2202815 h 5604001"/>
              <a:gd name="connsiteX1627" fmla="*/ 3830701 w 6293294"/>
              <a:gd name="connsiteY1627" fmla="*/ 2206244 h 5604001"/>
              <a:gd name="connsiteX1628" fmla="*/ 3955415 w 6293294"/>
              <a:gd name="connsiteY1628" fmla="*/ 2285937 h 5604001"/>
              <a:gd name="connsiteX1629" fmla="*/ 3955415 w 6293294"/>
              <a:gd name="connsiteY1629" fmla="*/ 2296351 h 5604001"/>
              <a:gd name="connsiteX1630" fmla="*/ 3938080 w 6293294"/>
              <a:gd name="connsiteY1630" fmla="*/ 2299780 h 5604001"/>
              <a:gd name="connsiteX1631" fmla="*/ 3858387 w 6293294"/>
              <a:gd name="connsiteY1631" fmla="*/ 2275523 h 5604001"/>
              <a:gd name="connsiteX1632" fmla="*/ 3927665 w 6293294"/>
              <a:gd name="connsiteY1632" fmla="*/ 2306701 h 5604001"/>
              <a:gd name="connsiteX1633" fmla="*/ 3913823 w 6293294"/>
              <a:gd name="connsiteY1633" fmla="*/ 2334451 h 5604001"/>
              <a:gd name="connsiteX1634" fmla="*/ 3924236 w 6293294"/>
              <a:gd name="connsiteY1634" fmla="*/ 2407158 h 5604001"/>
              <a:gd name="connsiteX1635" fmla="*/ 3861880 w 6293294"/>
              <a:gd name="connsiteY1635" fmla="*/ 2372551 h 5604001"/>
              <a:gd name="connsiteX1636" fmla="*/ 3813365 w 6293294"/>
              <a:gd name="connsiteY1636" fmla="*/ 2344801 h 5604001"/>
              <a:gd name="connsiteX1637" fmla="*/ 3771837 w 6293294"/>
              <a:gd name="connsiteY1637" fmla="*/ 2362137 h 5604001"/>
              <a:gd name="connsiteX1638" fmla="*/ 3709480 w 6293294"/>
              <a:gd name="connsiteY1638" fmla="*/ 2289366 h 5604001"/>
              <a:gd name="connsiteX1639" fmla="*/ 3723322 w 6293294"/>
              <a:gd name="connsiteY1639" fmla="*/ 2254758 h 5604001"/>
              <a:gd name="connsiteX1640" fmla="*/ 3705987 w 6293294"/>
              <a:gd name="connsiteY1640" fmla="*/ 2244344 h 5604001"/>
              <a:gd name="connsiteX1641" fmla="*/ 3692144 w 6293294"/>
              <a:gd name="connsiteY1641" fmla="*/ 2216658 h 5604001"/>
              <a:gd name="connsiteX1642" fmla="*/ 3719894 w 6293294"/>
              <a:gd name="connsiteY1642" fmla="*/ 2185480 h 5604001"/>
              <a:gd name="connsiteX1643" fmla="*/ 3712908 w 6293294"/>
              <a:gd name="connsiteY1643" fmla="*/ 2150872 h 5604001"/>
              <a:gd name="connsiteX1644" fmla="*/ 3719894 w 6293294"/>
              <a:gd name="connsiteY1644" fmla="*/ 2133537 h 5604001"/>
              <a:gd name="connsiteX1645" fmla="*/ 3730244 w 6293294"/>
              <a:gd name="connsiteY1645" fmla="*/ 2133537 h 5604001"/>
              <a:gd name="connsiteX1646" fmla="*/ 3768344 w 6293294"/>
              <a:gd name="connsiteY1646" fmla="*/ 2119694 h 5604001"/>
              <a:gd name="connsiteX1647" fmla="*/ 3799522 w 6293294"/>
              <a:gd name="connsiteY1647" fmla="*/ 2067751 h 5604001"/>
              <a:gd name="connsiteX1648" fmla="*/ 3841115 w 6293294"/>
              <a:gd name="connsiteY1648" fmla="*/ 2046923 h 5604001"/>
              <a:gd name="connsiteX1649" fmla="*/ 3903409 w 6293294"/>
              <a:gd name="connsiteY1649" fmla="*/ 2078101 h 5604001"/>
              <a:gd name="connsiteX1650" fmla="*/ 4031551 w 6293294"/>
              <a:gd name="connsiteY1650" fmla="*/ 2012315 h 5604001"/>
              <a:gd name="connsiteX1651" fmla="*/ 4163187 w 6293294"/>
              <a:gd name="connsiteY1651" fmla="*/ 2164715 h 5604001"/>
              <a:gd name="connsiteX1652" fmla="*/ 4014280 w 6293294"/>
              <a:gd name="connsiteY1652" fmla="*/ 2012315 h 5604001"/>
              <a:gd name="connsiteX1653" fmla="*/ 3910330 w 6293294"/>
              <a:gd name="connsiteY1653" fmla="*/ 2060829 h 5604001"/>
              <a:gd name="connsiteX1654" fmla="*/ 3986530 w 6293294"/>
              <a:gd name="connsiteY1654" fmla="*/ 2012315 h 5604001"/>
              <a:gd name="connsiteX1655" fmla="*/ 4014280 w 6293294"/>
              <a:gd name="connsiteY1655" fmla="*/ 2012315 h 5604001"/>
              <a:gd name="connsiteX1656" fmla="*/ 1392364 w 6293294"/>
              <a:gd name="connsiteY1656" fmla="*/ 2064258 h 5604001"/>
              <a:gd name="connsiteX1657" fmla="*/ 1222629 w 6293294"/>
              <a:gd name="connsiteY1657" fmla="*/ 2019237 h 5604001"/>
              <a:gd name="connsiteX1658" fmla="*/ 1246886 w 6293294"/>
              <a:gd name="connsiteY1658" fmla="*/ 2012315 h 5604001"/>
              <a:gd name="connsiteX1659" fmla="*/ 1392364 w 6293294"/>
              <a:gd name="connsiteY1659" fmla="*/ 2064258 h 5604001"/>
              <a:gd name="connsiteX1660" fmla="*/ 1541272 w 6293294"/>
              <a:gd name="connsiteY1660" fmla="*/ 2015808 h 5604001"/>
              <a:gd name="connsiteX1661" fmla="*/ 1721421 w 6293294"/>
              <a:gd name="connsiteY1661" fmla="*/ 2095437 h 5604001"/>
              <a:gd name="connsiteX1662" fmla="*/ 1870329 w 6293294"/>
              <a:gd name="connsiteY1662" fmla="*/ 2067751 h 5604001"/>
              <a:gd name="connsiteX1663" fmla="*/ 1887664 w 6293294"/>
              <a:gd name="connsiteY1663" fmla="*/ 2067751 h 5604001"/>
              <a:gd name="connsiteX1664" fmla="*/ 1970786 w 6293294"/>
              <a:gd name="connsiteY1664" fmla="*/ 2116201 h 5604001"/>
              <a:gd name="connsiteX1665" fmla="*/ 2067751 w 6293294"/>
              <a:gd name="connsiteY1665" fmla="*/ 2133537 h 5604001"/>
              <a:gd name="connsiteX1666" fmla="*/ 2261743 w 6293294"/>
              <a:gd name="connsiteY1666" fmla="*/ 2057337 h 5604001"/>
              <a:gd name="connsiteX1667" fmla="*/ 2279015 w 6293294"/>
              <a:gd name="connsiteY1667" fmla="*/ 2119694 h 5604001"/>
              <a:gd name="connsiteX1668" fmla="*/ 2133537 w 6293294"/>
              <a:gd name="connsiteY1668" fmla="*/ 2254758 h 5604001"/>
              <a:gd name="connsiteX1669" fmla="*/ 2147443 w 6293294"/>
              <a:gd name="connsiteY1669" fmla="*/ 2334451 h 5604001"/>
              <a:gd name="connsiteX1670" fmla="*/ 2123186 w 6293294"/>
              <a:gd name="connsiteY1670" fmla="*/ 2330958 h 5604001"/>
              <a:gd name="connsiteX1671" fmla="*/ 2050415 w 6293294"/>
              <a:gd name="connsiteY1671" fmla="*/ 2337880 h 5604001"/>
              <a:gd name="connsiteX1672" fmla="*/ 1749108 w 6293294"/>
              <a:gd name="connsiteY1672" fmla="*/ 2227072 h 5604001"/>
              <a:gd name="connsiteX1673" fmla="*/ 1745678 w 6293294"/>
              <a:gd name="connsiteY1673" fmla="*/ 2230501 h 5604001"/>
              <a:gd name="connsiteX1674" fmla="*/ 1776794 w 6293294"/>
              <a:gd name="connsiteY1674" fmla="*/ 2265172 h 5604001"/>
              <a:gd name="connsiteX1675" fmla="*/ 2046986 w 6293294"/>
              <a:gd name="connsiteY1675" fmla="*/ 2365566 h 5604001"/>
              <a:gd name="connsiteX1676" fmla="*/ 2154364 w 6293294"/>
              <a:gd name="connsiteY1676" fmla="*/ 2344801 h 5604001"/>
              <a:gd name="connsiteX1677" fmla="*/ 2306764 w 6293294"/>
              <a:gd name="connsiteY1677" fmla="*/ 2528380 h 5604001"/>
              <a:gd name="connsiteX1678" fmla="*/ 2261743 w 6293294"/>
              <a:gd name="connsiteY1678" fmla="*/ 2538794 h 5604001"/>
              <a:gd name="connsiteX1679" fmla="*/ 2147443 w 6293294"/>
              <a:gd name="connsiteY1679" fmla="*/ 2511044 h 5604001"/>
              <a:gd name="connsiteX1680" fmla="*/ 2026221 w 6293294"/>
              <a:gd name="connsiteY1680" fmla="*/ 2511044 h 5604001"/>
              <a:gd name="connsiteX1681" fmla="*/ 1887664 w 6293294"/>
              <a:gd name="connsiteY1681" fmla="*/ 2375980 h 5604001"/>
              <a:gd name="connsiteX1682" fmla="*/ 1759521 w 6293294"/>
              <a:gd name="connsiteY1682" fmla="*/ 2344801 h 5604001"/>
              <a:gd name="connsiteX1683" fmla="*/ 1697164 w 6293294"/>
              <a:gd name="connsiteY1683" fmla="*/ 2230501 h 5604001"/>
              <a:gd name="connsiteX1684" fmla="*/ 1614043 w 6293294"/>
              <a:gd name="connsiteY1684" fmla="*/ 2192401 h 5604001"/>
              <a:gd name="connsiteX1685" fmla="*/ 1565529 w 6293294"/>
              <a:gd name="connsiteY1685" fmla="*/ 2157794 h 5604001"/>
              <a:gd name="connsiteX1686" fmla="*/ 1506664 w 6293294"/>
              <a:gd name="connsiteY1686" fmla="*/ 2078101 h 5604001"/>
              <a:gd name="connsiteX1687" fmla="*/ 1534351 w 6293294"/>
              <a:gd name="connsiteY1687" fmla="*/ 2005393 h 5604001"/>
              <a:gd name="connsiteX1688" fmla="*/ 1541272 w 6293294"/>
              <a:gd name="connsiteY1688" fmla="*/ 2015808 h 5604001"/>
              <a:gd name="connsiteX1689" fmla="*/ 5320030 w 6293294"/>
              <a:gd name="connsiteY1689" fmla="*/ 2015808 h 5604001"/>
              <a:gd name="connsiteX1690" fmla="*/ 5361559 w 6293294"/>
              <a:gd name="connsiteY1690" fmla="*/ 2001901 h 5604001"/>
              <a:gd name="connsiteX1691" fmla="*/ 5416995 w 6293294"/>
              <a:gd name="connsiteY1691" fmla="*/ 2067751 h 5604001"/>
              <a:gd name="connsiteX1692" fmla="*/ 5486274 w 6293294"/>
              <a:gd name="connsiteY1692" fmla="*/ 2112772 h 5604001"/>
              <a:gd name="connsiteX1693" fmla="*/ 5475859 w 6293294"/>
              <a:gd name="connsiteY1693" fmla="*/ 2147380 h 5604001"/>
              <a:gd name="connsiteX1694" fmla="*/ 5458587 w 6293294"/>
              <a:gd name="connsiteY1694" fmla="*/ 2168144 h 5604001"/>
              <a:gd name="connsiteX1695" fmla="*/ 5462016 w 6293294"/>
              <a:gd name="connsiteY1695" fmla="*/ 2202815 h 5604001"/>
              <a:gd name="connsiteX1696" fmla="*/ 5358130 w 6293294"/>
              <a:gd name="connsiteY1696" fmla="*/ 2279015 h 5604001"/>
              <a:gd name="connsiteX1697" fmla="*/ 5323459 w 6293294"/>
              <a:gd name="connsiteY1697" fmla="*/ 2272094 h 5604001"/>
              <a:gd name="connsiteX1698" fmla="*/ 5333874 w 6293294"/>
              <a:gd name="connsiteY1698" fmla="*/ 2230501 h 5604001"/>
              <a:gd name="connsiteX1699" fmla="*/ 5292281 w 6293294"/>
              <a:gd name="connsiteY1699" fmla="*/ 2161223 h 5604001"/>
              <a:gd name="connsiteX1700" fmla="*/ 5302695 w 6293294"/>
              <a:gd name="connsiteY1700" fmla="*/ 2164715 h 5604001"/>
              <a:gd name="connsiteX1701" fmla="*/ 5361559 w 6293294"/>
              <a:gd name="connsiteY1701" fmla="*/ 2067751 h 5604001"/>
              <a:gd name="connsiteX1702" fmla="*/ 5292281 w 6293294"/>
              <a:gd name="connsiteY1702" fmla="*/ 2154301 h 5604001"/>
              <a:gd name="connsiteX1703" fmla="*/ 5247259 w 6293294"/>
              <a:gd name="connsiteY1703" fmla="*/ 2112772 h 5604001"/>
              <a:gd name="connsiteX1704" fmla="*/ 5223066 w 6293294"/>
              <a:gd name="connsiteY1704" fmla="*/ 2154301 h 5604001"/>
              <a:gd name="connsiteX1705" fmla="*/ 5184966 w 6293294"/>
              <a:gd name="connsiteY1705" fmla="*/ 2150872 h 5604001"/>
              <a:gd name="connsiteX1706" fmla="*/ 5188395 w 6293294"/>
              <a:gd name="connsiteY1706" fmla="*/ 2123123 h 5604001"/>
              <a:gd name="connsiteX1707" fmla="*/ 5198809 w 6293294"/>
              <a:gd name="connsiteY1707" fmla="*/ 2112772 h 5604001"/>
              <a:gd name="connsiteX1708" fmla="*/ 5240337 w 6293294"/>
              <a:gd name="connsiteY1708" fmla="*/ 2064258 h 5604001"/>
              <a:gd name="connsiteX1709" fmla="*/ 5261166 w 6293294"/>
              <a:gd name="connsiteY1709" fmla="*/ 2050415 h 5604001"/>
              <a:gd name="connsiteX1710" fmla="*/ 5278437 w 6293294"/>
              <a:gd name="connsiteY1710" fmla="*/ 2001901 h 5604001"/>
              <a:gd name="connsiteX1711" fmla="*/ 5288851 w 6293294"/>
              <a:gd name="connsiteY1711" fmla="*/ 2001901 h 5604001"/>
              <a:gd name="connsiteX1712" fmla="*/ 5320030 w 6293294"/>
              <a:gd name="connsiteY1712" fmla="*/ 2015808 h 5604001"/>
              <a:gd name="connsiteX1713" fmla="*/ 4371023 w 6293294"/>
              <a:gd name="connsiteY1713" fmla="*/ 2046923 h 5604001"/>
              <a:gd name="connsiteX1714" fmla="*/ 4405630 w 6293294"/>
              <a:gd name="connsiteY1714" fmla="*/ 2064258 h 5604001"/>
              <a:gd name="connsiteX1715" fmla="*/ 4457574 w 6293294"/>
              <a:gd name="connsiteY1715" fmla="*/ 2147380 h 5604001"/>
              <a:gd name="connsiteX1716" fmla="*/ 4596130 w 6293294"/>
              <a:gd name="connsiteY1716" fmla="*/ 2227072 h 5604001"/>
              <a:gd name="connsiteX1717" fmla="*/ 4585716 w 6293294"/>
              <a:gd name="connsiteY1717" fmla="*/ 2306701 h 5604001"/>
              <a:gd name="connsiteX1718" fmla="*/ 4630801 w 6293294"/>
              <a:gd name="connsiteY1718" fmla="*/ 2483358 h 5604001"/>
              <a:gd name="connsiteX1719" fmla="*/ 4551109 w 6293294"/>
              <a:gd name="connsiteY1719" fmla="*/ 2438337 h 5604001"/>
              <a:gd name="connsiteX1720" fmla="*/ 4481830 w 6293294"/>
              <a:gd name="connsiteY1720" fmla="*/ 2372551 h 5604001"/>
              <a:gd name="connsiteX1721" fmla="*/ 4405630 w 6293294"/>
              <a:gd name="connsiteY1721" fmla="*/ 2254758 h 5604001"/>
              <a:gd name="connsiteX1722" fmla="*/ 4402201 w 6293294"/>
              <a:gd name="connsiteY1722" fmla="*/ 2254758 h 5604001"/>
              <a:gd name="connsiteX1723" fmla="*/ 4551109 w 6293294"/>
              <a:gd name="connsiteY1723" fmla="*/ 2452180 h 5604001"/>
              <a:gd name="connsiteX1724" fmla="*/ 4630801 w 6293294"/>
              <a:gd name="connsiteY1724" fmla="*/ 2490280 h 5604001"/>
              <a:gd name="connsiteX1725" fmla="*/ 4648074 w 6293294"/>
              <a:gd name="connsiteY1725" fmla="*/ 2517966 h 5604001"/>
              <a:gd name="connsiteX1726" fmla="*/ 4779709 w 6293294"/>
              <a:gd name="connsiteY1726" fmla="*/ 2621915 h 5604001"/>
              <a:gd name="connsiteX1727" fmla="*/ 4693095 w 6293294"/>
              <a:gd name="connsiteY1727" fmla="*/ 2608072 h 5604001"/>
              <a:gd name="connsiteX1728" fmla="*/ 4585716 w 6293294"/>
              <a:gd name="connsiteY1728" fmla="*/ 2635758 h 5604001"/>
              <a:gd name="connsiteX1729" fmla="*/ 4592701 w 6293294"/>
              <a:gd name="connsiteY1729" fmla="*/ 2639187 h 5604001"/>
              <a:gd name="connsiteX1730" fmla="*/ 4693095 w 6293294"/>
              <a:gd name="connsiteY1730" fmla="*/ 2621915 h 5604001"/>
              <a:gd name="connsiteX1731" fmla="*/ 4772787 w 6293294"/>
              <a:gd name="connsiteY1731" fmla="*/ 2628837 h 5604001"/>
              <a:gd name="connsiteX1732" fmla="*/ 4745101 w 6293294"/>
              <a:gd name="connsiteY1732" fmla="*/ 2660015 h 5604001"/>
              <a:gd name="connsiteX1733" fmla="*/ 4620387 w 6293294"/>
              <a:gd name="connsiteY1733" fmla="*/ 2687701 h 5604001"/>
              <a:gd name="connsiteX1734" fmla="*/ 4551109 w 6293294"/>
              <a:gd name="connsiteY1734" fmla="*/ 2680780 h 5604001"/>
              <a:gd name="connsiteX1735" fmla="*/ 4616895 w 6293294"/>
              <a:gd name="connsiteY1735" fmla="*/ 2698115 h 5604001"/>
              <a:gd name="connsiteX1736" fmla="*/ 4741609 w 6293294"/>
              <a:gd name="connsiteY1736" fmla="*/ 2673858 h 5604001"/>
              <a:gd name="connsiteX1737" fmla="*/ 4720844 w 6293294"/>
              <a:gd name="connsiteY1737" fmla="*/ 2708466 h 5604001"/>
              <a:gd name="connsiteX1738" fmla="*/ 4509580 w 6293294"/>
              <a:gd name="connsiteY1738" fmla="*/ 2756980 h 5604001"/>
              <a:gd name="connsiteX1739" fmla="*/ 4568444 w 6293294"/>
              <a:gd name="connsiteY1739" fmla="*/ 2770823 h 5604001"/>
              <a:gd name="connsiteX1740" fmla="*/ 4720844 w 6293294"/>
              <a:gd name="connsiteY1740" fmla="*/ 2725801 h 5604001"/>
              <a:gd name="connsiteX1741" fmla="*/ 4710430 w 6293294"/>
              <a:gd name="connsiteY1741" fmla="*/ 2770823 h 5604001"/>
              <a:gd name="connsiteX1742" fmla="*/ 4727766 w 6293294"/>
              <a:gd name="connsiteY1742" fmla="*/ 2836609 h 5604001"/>
              <a:gd name="connsiteX1743" fmla="*/ 4668901 w 6293294"/>
              <a:gd name="connsiteY1743" fmla="*/ 2836609 h 5604001"/>
              <a:gd name="connsiteX1744" fmla="*/ 4623816 w 6293294"/>
              <a:gd name="connsiteY1744" fmla="*/ 2826258 h 5604001"/>
              <a:gd name="connsiteX1745" fmla="*/ 4499166 w 6293294"/>
              <a:gd name="connsiteY1745" fmla="*/ 2788158 h 5604001"/>
              <a:gd name="connsiteX1746" fmla="*/ 4405630 w 6293294"/>
              <a:gd name="connsiteY1746" fmla="*/ 2850515 h 5604001"/>
              <a:gd name="connsiteX1747" fmla="*/ 4339844 w 6293294"/>
              <a:gd name="connsiteY1747" fmla="*/ 2881630 h 5604001"/>
              <a:gd name="connsiteX1748" fmla="*/ 4336351 w 6293294"/>
              <a:gd name="connsiteY1748" fmla="*/ 2892044 h 5604001"/>
              <a:gd name="connsiteX1749" fmla="*/ 4343274 w 6293294"/>
              <a:gd name="connsiteY1749" fmla="*/ 2909380 h 5604001"/>
              <a:gd name="connsiteX1750" fmla="*/ 4319080 w 6293294"/>
              <a:gd name="connsiteY1750" fmla="*/ 2912809 h 5604001"/>
              <a:gd name="connsiteX1751" fmla="*/ 4249801 w 6293294"/>
              <a:gd name="connsiteY1751" fmla="*/ 2860866 h 5604001"/>
              <a:gd name="connsiteX1752" fmla="*/ 4287901 w 6293294"/>
              <a:gd name="connsiteY1752" fmla="*/ 2805494 h 5604001"/>
              <a:gd name="connsiteX1753" fmla="*/ 4256723 w 6293294"/>
              <a:gd name="connsiteY1753" fmla="*/ 2760409 h 5604001"/>
              <a:gd name="connsiteX1754" fmla="*/ 4298251 w 6293294"/>
              <a:gd name="connsiteY1754" fmla="*/ 2705037 h 5604001"/>
              <a:gd name="connsiteX1755" fmla="*/ 4332923 w 6293294"/>
              <a:gd name="connsiteY1755" fmla="*/ 2711958 h 5604001"/>
              <a:gd name="connsiteX1756" fmla="*/ 4336351 w 6293294"/>
              <a:gd name="connsiteY1756" fmla="*/ 2701544 h 5604001"/>
              <a:gd name="connsiteX1757" fmla="*/ 4294823 w 6293294"/>
              <a:gd name="connsiteY1757" fmla="*/ 2646172 h 5604001"/>
              <a:gd name="connsiteX1758" fmla="*/ 4294823 w 6293294"/>
              <a:gd name="connsiteY1758" fmla="*/ 2635758 h 5604001"/>
              <a:gd name="connsiteX1759" fmla="*/ 4326001 w 6293294"/>
              <a:gd name="connsiteY1759" fmla="*/ 2590737 h 5604001"/>
              <a:gd name="connsiteX1760" fmla="*/ 4339844 w 6293294"/>
              <a:gd name="connsiteY1760" fmla="*/ 2587244 h 5604001"/>
              <a:gd name="connsiteX1761" fmla="*/ 4360609 w 6293294"/>
              <a:gd name="connsiteY1761" fmla="*/ 2556066 h 5604001"/>
              <a:gd name="connsiteX1762" fmla="*/ 4422966 w 6293294"/>
              <a:gd name="connsiteY1762" fmla="*/ 2545715 h 5604001"/>
              <a:gd name="connsiteX1763" fmla="*/ 4495674 w 6293294"/>
              <a:gd name="connsiteY1763" fmla="*/ 2521458 h 5604001"/>
              <a:gd name="connsiteX1764" fmla="*/ 4544187 w 6293294"/>
              <a:gd name="connsiteY1764" fmla="*/ 2531872 h 5604001"/>
              <a:gd name="connsiteX1765" fmla="*/ 4616895 w 6293294"/>
              <a:gd name="connsiteY1765" fmla="*/ 2531872 h 5604001"/>
              <a:gd name="connsiteX1766" fmla="*/ 4658487 w 6293294"/>
              <a:gd name="connsiteY1766" fmla="*/ 2545715 h 5604001"/>
              <a:gd name="connsiteX1767" fmla="*/ 4661916 w 6293294"/>
              <a:gd name="connsiteY1767" fmla="*/ 2538794 h 5604001"/>
              <a:gd name="connsiteX1768" fmla="*/ 4623816 w 6293294"/>
              <a:gd name="connsiteY1768" fmla="*/ 2514537 h 5604001"/>
              <a:gd name="connsiteX1769" fmla="*/ 4551109 w 6293294"/>
              <a:gd name="connsiteY1769" fmla="*/ 2514537 h 5604001"/>
              <a:gd name="connsiteX1770" fmla="*/ 4495674 w 6293294"/>
              <a:gd name="connsiteY1770" fmla="*/ 2504123 h 5604001"/>
              <a:gd name="connsiteX1771" fmla="*/ 4433380 w 6293294"/>
              <a:gd name="connsiteY1771" fmla="*/ 2524887 h 5604001"/>
              <a:gd name="connsiteX1772" fmla="*/ 4377944 w 6293294"/>
              <a:gd name="connsiteY1772" fmla="*/ 2490280 h 5604001"/>
              <a:gd name="connsiteX1773" fmla="*/ 4367530 w 6293294"/>
              <a:gd name="connsiteY1773" fmla="*/ 2466023 h 5604001"/>
              <a:gd name="connsiteX1774" fmla="*/ 4319080 w 6293294"/>
              <a:gd name="connsiteY1774" fmla="*/ 2431415 h 5604001"/>
              <a:gd name="connsiteX1775" fmla="*/ 4305174 w 6293294"/>
              <a:gd name="connsiteY1775" fmla="*/ 2379472 h 5604001"/>
              <a:gd name="connsiteX1776" fmla="*/ 4322509 w 6293294"/>
              <a:gd name="connsiteY1776" fmla="*/ 2355215 h 5604001"/>
              <a:gd name="connsiteX1777" fmla="*/ 4336351 w 6293294"/>
              <a:gd name="connsiteY1777" fmla="*/ 2310194 h 5604001"/>
              <a:gd name="connsiteX1778" fmla="*/ 4339844 w 6293294"/>
              <a:gd name="connsiteY1778" fmla="*/ 2296351 h 5604001"/>
              <a:gd name="connsiteX1779" fmla="*/ 4287901 w 6293294"/>
              <a:gd name="connsiteY1779" fmla="*/ 2227072 h 5604001"/>
              <a:gd name="connsiteX1780" fmla="*/ 4197858 w 6293294"/>
              <a:gd name="connsiteY1780" fmla="*/ 2126615 h 5604001"/>
              <a:gd name="connsiteX1781" fmla="*/ 4145851 w 6293294"/>
              <a:gd name="connsiteY1781" fmla="*/ 2064258 h 5604001"/>
              <a:gd name="connsiteX1782" fmla="*/ 4152836 w 6293294"/>
              <a:gd name="connsiteY1782" fmla="*/ 2050415 h 5604001"/>
              <a:gd name="connsiteX1783" fmla="*/ 4218623 w 6293294"/>
              <a:gd name="connsiteY1783" fmla="*/ 2012315 h 5604001"/>
              <a:gd name="connsiteX1784" fmla="*/ 4256723 w 6293294"/>
              <a:gd name="connsiteY1784" fmla="*/ 2019237 h 5604001"/>
              <a:gd name="connsiteX1785" fmla="*/ 4298251 w 6293294"/>
              <a:gd name="connsiteY1785" fmla="*/ 1988058 h 5604001"/>
              <a:gd name="connsiteX1786" fmla="*/ 4371023 w 6293294"/>
              <a:gd name="connsiteY1786" fmla="*/ 2046923 h 5604001"/>
              <a:gd name="connsiteX1787" fmla="*/ 2725801 w 6293294"/>
              <a:gd name="connsiteY1787" fmla="*/ 1981137 h 5604001"/>
              <a:gd name="connsiteX1788" fmla="*/ 2739708 w 6293294"/>
              <a:gd name="connsiteY1788" fmla="*/ 1991551 h 5604001"/>
              <a:gd name="connsiteX1789" fmla="*/ 2711958 w 6293294"/>
              <a:gd name="connsiteY1789" fmla="*/ 1981137 h 5604001"/>
              <a:gd name="connsiteX1790" fmla="*/ 2725801 w 6293294"/>
              <a:gd name="connsiteY1790" fmla="*/ 1981137 h 5604001"/>
              <a:gd name="connsiteX1791" fmla="*/ 5818759 w 6293294"/>
              <a:gd name="connsiteY1791" fmla="*/ 2008823 h 5604001"/>
              <a:gd name="connsiteX1792" fmla="*/ 5846445 w 6293294"/>
              <a:gd name="connsiteY1792" fmla="*/ 2001901 h 5604001"/>
              <a:gd name="connsiteX1793" fmla="*/ 5881116 w 6293294"/>
              <a:gd name="connsiteY1793" fmla="*/ 2071180 h 5604001"/>
              <a:gd name="connsiteX1794" fmla="*/ 5905374 w 6293294"/>
              <a:gd name="connsiteY1794" fmla="*/ 2119694 h 5604001"/>
              <a:gd name="connsiteX1795" fmla="*/ 5874195 w 6293294"/>
              <a:gd name="connsiteY1795" fmla="*/ 2175129 h 5604001"/>
              <a:gd name="connsiteX1796" fmla="*/ 5884545 w 6293294"/>
              <a:gd name="connsiteY1796" fmla="*/ 2182051 h 5604001"/>
              <a:gd name="connsiteX1797" fmla="*/ 5894959 w 6293294"/>
              <a:gd name="connsiteY1797" fmla="*/ 2175129 h 5604001"/>
              <a:gd name="connsiteX1798" fmla="*/ 5936551 w 6293294"/>
              <a:gd name="connsiteY1798" fmla="*/ 2223580 h 5604001"/>
              <a:gd name="connsiteX1799" fmla="*/ 5905374 w 6293294"/>
              <a:gd name="connsiteY1799" fmla="*/ 2275523 h 5604001"/>
              <a:gd name="connsiteX1800" fmla="*/ 5849937 w 6293294"/>
              <a:gd name="connsiteY1800" fmla="*/ 2279015 h 5604001"/>
              <a:gd name="connsiteX1801" fmla="*/ 5756402 w 6293294"/>
              <a:gd name="connsiteY1801" fmla="*/ 2348294 h 5604001"/>
              <a:gd name="connsiteX1802" fmla="*/ 5683695 w 6293294"/>
              <a:gd name="connsiteY1802" fmla="*/ 2369058 h 5604001"/>
              <a:gd name="connsiteX1803" fmla="*/ 5583237 w 6293294"/>
              <a:gd name="connsiteY1803" fmla="*/ 2441766 h 5604001"/>
              <a:gd name="connsiteX1804" fmla="*/ 5527802 w 6293294"/>
              <a:gd name="connsiteY1804" fmla="*/ 2479866 h 5604001"/>
              <a:gd name="connsiteX1805" fmla="*/ 5538216 w 6293294"/>
              <a:gd name="connsiteY1805" fmla="*/ 2483358 h 5604001"/>
              <a:gd name="connsiteX1806" fmla="*/ 5642102 w 6293294"/>
              <a:gd name="connsiteY1806" fmla="*/ 2407158 h 5604001"/>
              <a:gd name="connsiteX1807" fmla="*/ 5739130 w 6293294"/>
              <a:gd name="connsiteY1807" fmla="*/ 2372551 h 5604001"/>
              <a:gd name="connsiteX1808" fmla="*/ 5794502 w 6293294"/>
              <a:gd name="connsiteY1808" fmla="*/ 2344801 h 5604001"/>
              <a:gd name="connsiteX1809" fmla="*/ 5849937 w 6293294"/>
              <a:gd name="connsiteY1809" fmla="*/ 2299780 h 5604001"/>
              <a:gd name="connsiteX1810" fmla="*/ 5867274 w 6293294"/>
              <a:gd name="connsiteY1810" fmla="*/ 2299780 h 5604001"/>
              <a:gd name="connsiteX1811" fmla="*/ 5444681 w 6293294"/>
              <a:gd name="connsiteY1811" fmla="*/ 2562987 h 5604001"/>
              <a:gd name="connsiteX1812" fmla="*/ 5427409 w 6293294"/>
              <a:gd name="connsiteY1812" fmla="*/ 2562987 h 5604001"/>
              <a:gd name="connsiteX1813" fmla="*/ 5458587 w 6293294"/>
              <a:gd name="connsiteY1813" fmla="*/ 2490280 h 5604001"/>
              <a:gd name="connsiteX1814" fmla="*/ 5458587 w 6293294"/>
              <a:gd name="connsiteY1814" fmla="*/ 2414080 h 5604001"/>
              <a:gd name="connsiteX1815" fmla="*/ 5444681 w 6293294"/>
              <a:gd name="connsiteY1815" fmla="*/ 2358644 h 5604001"/>
              <a:gd name="connsiteX1816" fmla="*/ 5468937 w 6293294"/>
              <a:gd name="connsiteY1816" fmla="*/ 2341372 h 5604001"/>
              <a:gd name="connsiteX1817" fmla="*/ 5507037 w 6293294"/>
              <a:gd name="connsiteY1817" fmla="*/ 2358644 h 5604001"/>
              <a:gd name="connsiteX1818" fmla="*/ 5572887 w 6293294"/>
              <a:gd name="connsiteY1818" fmla="*/ 2317115 h 5604001"/>
              <a:gd name="connsiteX1819" fmla="*/ 5624830 w 6293294"/>
              <a:gd name="connsiteY1819" fmla="*/ 2341372 h 5604001"/>
              <a:gd name="connsiteX1820" fmla="*/ 5513959 w 6293294"/>
              <a:gd name="connsiteY1820" fmla="*/ 2410651 h 5604001"/>
              <a:gd name="connsiteX1821" fmla="*/ 5468937 w 6293294"/>
              <a:gd name="connsiteY1821" fmla="*/ 2403666 h 5604001"/>
              <a:gd name="connsiteX1822" fmla="*/ 5517451 w 6293294"/>
              <a:gd name="connsiteY1822" fmla="*/ 2427923 h 5604001"/>
              <a:gd name="connsiteX1823" fmla="*/ 5617909 w 6293294"/>
              <a:gd name="connsiteY1823" fmla="*/ 2386394 h 5604001"/>
              <a:gd name="connsiteX1824" fmla="*/ 5642102 w 6293294"/>
              <a:gd name="connsiteY1824" fmla="*/ 2334451 h 5604001"/>
              <a:gd name="connsiteX1825" fmla="*/ 5714874 w 6293294"/>
              <a:gd name="connsiteY1825" fmla="*/ 2279015 h 5604001"/>
              <a:gd name="connsiteX1826" fmla="*/ 5701030 w 6293294"/>
              <a:gd name="connsiteY1826" fmla="*/ 2237423 h 5604001"/>
              <a:gd name="connsiteX1827" fmla="*/ 5707951 w 6293294"/>
              <a:gd name="connsiteY1827" fmla="*/ 2192401 h 5604001"/>
              <a:gd name="connsiteX1828" fmla="*/ 5635181 w 6293294"/>
              <a:gd name="connsiteY1828" fmla="*/ 2112772 h 5604001"/>
              <a:gd name="connsiteX1829" fmla="*/ 5545137 w 6293294"/>
              <a:gd name="connsiteY1829" fmla="*/ 2078101 h 5604001"/>
              <a:gd name="connsiteX1830" fmla="*/ 5552059 w 6293294"/>
              <a:gd name="connsiteY1830" fmla="*/ 2064258 h 5604001"/>
              <a:gd name="connsiteX1831" fmla="*/ 5649024 w 6293294"/>
              <a:gd name="connsiteY1831" fmla="*/ 2005393 h 5604001"/>
              <a:gd name="connsiteX1832" fmla="*/ 5680202 w 6293294"/>
              <a:gd name="connsiteY1832" fmla="*/ 1988058 h 5604001"/>
              <a:gd name="connsiteX1833" fmla="*/ 5721795 w 6293294"/>
              <a:gd name="connsiteY1833" fmla="*/ 1977708 h 5604001"/>
              <a:gd name="connsiteX1834" fmla="*/ 5818759 w 6293294"/>
              <a:gd name="connsiteY1834" fmla="*/ 2008823 h 5604001"/>
              <a:gd name="connsiteX1835" fmla="*/ 5053330 w 6293294"/>
              <a:gd name="connsiteY1835" fmla="*/ 2168144 h 5604001"/>
              <a:gd name="connsiteX1836" fmla="*/ 5223066 w 6293294"/>
              <a:gd name="connsiteY1836" fmla="*/ 1977708 h 5604001"/>
              <a:gd name="connsiteX1837" fmla="*/ 5053330 w 6293294"/>
              <a:gd name="connsiteY1837" fmla="*/ 2168144 h 5604001"/>
              <a:gd name="connsiteX1838" fmla="*/ 5046409 w 6293294"/>
              <a:gd name="connsiteY1838" fmla="*/ 2109280 h 5604001"/>
              <a:gd name="connsiteX1839" fmla="*/ 5129530 w 6293294"/>
              <a:gd name="connsiteY1839" fmla="*/ 1977708 h 5604001"/>
              <a:gd name="connsiteX1840" fmla="*/ 5046409 w 6293294"/>
              <a:gd name="connsiteY1840" fmla="*/ 2109280 h 5604001"/>
              <a:gd name="connsiteX1841" fmla="*/ 2985580 w 6293294"/>
              <a:gd name="connsiteY1841" fmla="*/ 1994980 h 5604001"/>
              <a:gd name="connsiteX1842" fmla="*/ 2968308 w 6293294"/>
              <a:gd name="connsiteY1842" fmla="*/ 2057337 h 5604001"/>
              <a:gd name="connsiteX1843" fmla="*/ 2968308 w 6293294"/>
              <a:gd name="connsiteY1843" fmla="*/ 1981137 h 5604001"/>
              <a:gd name="connsiteX1844" fmla="*/ 2937129 w 6293294"/>
              <a:gd name="connsiteY1844" fmla="*/ 2046923 h 5604001"/>
              <a:gd name="connsiteX1845" fmla="*/ 2950972 w 6293294"/>
              <a:gd name="connsiteY1845" fmla="*/ 2067751 h 5604001"/>
              <a:gd name="connsiteX1846" fmla="*/ 2937129 w 6293294"/>
              <a:gd name="connsiteY1846" fmla="*/ 2078101 h 5604001"/>
              <a:gd name="connsiteX1847" fmla="*/ 2892108 w 6293294"/>
              <a:gd name="connsiteY1847" fmla="*/ 2012315 h 5604001"/>
              <a:gd name="connsiteX1848" fmla="*/ 2912872 w 6293294"/>
              <a:gd name="connsiteY1848" fmla="*/ 1988058 h 5604001"/>
              <a:gd name="connsiteX1849" fmla="*/ 2930208 w 6293294"/>
              <a:gd name="connsiteY1849" fmla="*/ 1994980 h 5604001"/>
              <a:gd name="connsiteX1850" fmla="*/ 2930208 w 6293294"/>
              <a:gd name="connsiteY1850" fmla="*/ 2022729 h 5604001"/>
              <a:gd name="connsiteX1851" fmla="*/ 2916301 w 6293294"/>
              <a:gd name="connsiteY1851" fmla="*/ 2001901 h 5604001"/>
              <a:gd name="connsiteX1852" fmla="*/ 2912872 w 6293294"/>
              <a:gd name="connsiteY1852" fmla="*/ 2012315 h 5604001"/>
              <a:gd name="connsiteX1853" fmla="*/ 2937129 w 6293294"/>
              <a:gd name="connsiteY1853" fmla="*/ 2046923 h 5604001"/>
              <a:gd name="connsiteX1854" fmla="*/ 2937129 w 6293294"/>
              <a:gd name="connsiteY1854" fmla="*/ 2026158 h 5604001"/>
              <a:gd name="connsiteX1855" fmla="*/ 2968308 w 6293294"/>
              <a:gd name="connsiteY1855" fmla="*/ 1960372 h 5604001"/>
              <a:gd name="connsiteX1856" fmla="*/ 2985580 w 6293294"/>
              <a:gd name="connsiteY1856" fmla="*/ 1994980 h 5604001"/>
              <a:gd name="connsiteX1857" fmla="*/ 2760472 w 6293294"/>
              <a:gd name="connsiteY1857" fmla="*/ 2005393 h 5604001"/>
              <a:gd name="connsiteX1858" fmla="*/ 2743137 w 6293294"/>
              <a:gd name="connsiteY1858" fmla="*/ 1994980 h 5604001"/>
              <a:gd name="connsiteX1859" fmla="*/ 2708529 w 6293294"/>
              <a:gd name="connsiteY1859" fmla="*/ 2008823 h 5604001"/>
              <a:gd name="connsiteX1860" fmla="*/ 2684272 w 6293294"/>
              <a:gd name="connsiteY1860" fmla="*/ 1988058 h 5604001"/>
              <a:gd name="connsiteX1861" fmla="*/ 2711958 w 6293294"/>
              <a:gd name="connsiteY1861" fmla="*/ 1960372 h 5604001"/>
              <a:gd name="connsiteX1862" fmla="*/ 2760472 w 6293294"/>
              <a:gd name="connsiteY1862" fmla="*/ 2005393 h 5604001"/>
              <a:gd name="connsiteX1863" fmla="*/ 5908802 w 6293294"/>
              <a:gd name="connsiteY1863" fmla="*/ 2015808 h 5604001"/>
              <a:gd name="connsiteX1864" fmla="*/ 6043867 w 6293294"/>
              <a:gd name="connsiteY1864" fmla="*/ 1956880 h 5604001"/>
              <a:gd name="connsiteX1865" fmla="*/ 5908802 w 6293294"/>
              <a:gd name="connsiteY1865" fmla="*/ 2015808 h 5604001"/>
              <a:gd name="connsiteX1866" fmla="*/ 2871280 w 6293294"/>
              <a:gd name="connsiteY1866" fmla="*/ 1998472 h 5604001"/>
              <a:gd name="connsiteX1867" fmla="*/ 2836672 w 6293294"/>
              <a:gd name="connsiteY1867" fmla="*/ 2067751 h 5604001"/>
              <a:gd name="connsiteX1868" fmla="*/ 2826258 w 6293294"/>
              <a:gd name="connsiteY1868" fmla="*/ 2064258 h 5604001"/>
              <a:gd name="connsiteX1869" fmla="*/ 2822829 w 6293294"/>
              <a:gd name="connsiteY1869" fmla="*/ 2053908 h 5604001"/>
              <a:gd name="connsiteX1870" fmla="*/ 2854008 w 6293294"/>
              <a:gd name="connsiteY1870" fmla="*/ 1991551 h 5604001"/>
              <a:gd name="connsiteX1871" fmla="*/ 2840101 w 6293294"/>
              <a:gd name="connsiteY1871" fmla="*/ 1967293 h 5604001"/>
              <a:gd name="connsiteX1872" fmla="*/ 2808922 w 6293294"/>
              <a:gd name="connsiteY1872" fmla="*/ 1994980 h 5604001"/>
              <a:gd name="connsiteX1873" fmla="*/ 2843594 w 6293294"/>
              <a:gd name="connsiteY1873" fmla="*/ 1956880 h 5604001"/>
              <a:gd name="connsiteX1874" fmla="*/ 2871280 w 6293294"/>
              <a:gd name="connsiteY1874" fmla="*/ 1998472 h 5604001"/>
              <a:gd name="connsiteX1875" fmla="*/ 2788158 w 6293294"/>
              <a:gd name="connsiteY1875" fmla="*/ 1988058 h 5604001"/>
              <a:gd name="connsiteX1876" fmla="*/ 2798572 w 6293294"/>
              <a:gd name="connsiteY1876" fmla="*/ 1949958 h 5604001"/>
              <a:gd name="connsiteX1877" fmla="*/ 2798572 w 6293294"/>
              <a:gd name="connsiteY1877" fmla="*/ 1988058 h 5604001"/>
              <a:gd name="connsiteX1878" fmla="*/ 2805494 w 6293294"/>
              <a:gd name="connsiteY1878" fmla="*/ 2026158 h 5604001"/>
              <a:gd name="connsiteX1879" fmla="*/ 2795080 w 6293294"/>
              <a:gd name="connsiteY1879" fmla="*/ 2033080 h 5604001"/>
              <a:gd name="connsiteX1880" fmla="*/ 2770886 w 6293294"/>
              <a:gd name="connsiteY1880" fmla="*/ 1988058 h 5604001"/>
              <a:gd name="connsiteX1881" fmla="*/ 2781237 w 6293294"/>
              <a:gd name="connsiteY1881" fmla="*/ 1943037 h 5604001"/>
              <a:gd name="connsiteX1882" fmla="*/ 2788158 w 6293294"/>
              <a:gd name="connsiteY1882" fmla="*/ 1988058 h 5604001"/>
              <a:gd name="connsiteX1883" fmla="*/ 4360609 w 6293294"/>
              <a:gd name="connsiteY1883" fmla="*/ 1929193 h 5604001"/>
              <a:gd name="connsiteX1884" fmla="*/ 4447223 w 6293294"/>
              <a:gd name="connsiteY1884" fmla="*/ 2005393 h 5604001"/>
              <a:gd name="connsiteX1885" fmla="*/ 4499166 w 6293294"/>
              <a:gd name="connsiteY1885" fmla="*/ 2088515 h 5604001"/>
              <a:gd name="connsiteX1886" fmla="*/ 4540695 w 6293294"/>
              <a:gd name="connsiteY1886" fmla="*/ 2119694 h 5604001"/>
              <a:gd name="connsiteX1887" fmla="*/ 4561523 w 6293294"/>
              <a:gd name="connsiteY1887" fmla="*/ 2161223 h 5604001"/>
              <a:gd name="connsiteX1888" fmla="*/ 4606544 w 6293294"/>
              <a:gd name="connsiteY1888" fmla="*/ 2195894 h 5604001"/>
              <a:gd name="connsiteX1889" fmla="*/ 4585716 w 6293294"/>
              <a:gd name="connsiteY1889" fmla="*/ 2216658 h 5604001"/>
              <a:gd name="connsiteX1890" fmla="*/ 4353687 w 6293294"/>
              <a:gd name="connsiteY1890" fmla="*/ 1929193 h 5604001"/>
              <a:gd name="connsiteX1891" fmla="*/ 4360609 w 6293294"/>
              <a:gd name="connsiteY1891" fmla="*/ 1929193 h 5604001"/>
              <a:gd name="connsiteX1892" fmla="*/ 2240915 w 6293294"/>
              <a:gd name="connsiteY1892" fmla="*/ 1970723 h 5604001"/>
              <a:gd name="connsiteX1893" fmla="*/ 2258251 w 6293294"/>
              <a:gd name="connsiteY1893" fmla="*/ 2033080 h 5604001"/>
              <a:gd name="connsiteX1894" fmla="*/ 2258251 w 6293294"/>
              <a:gd name="connsiteY1894" fmla="*/ 2046923 h 5604001"/>
              <a:gd name="connsiteX1895" fmla="*/ 2064321 w 6293294"/>
              <a:gd name="connsiteY1895" fmla="*/ 2105851 h 5604001"/>
              <a:gd name="connsiteX1896" fmla="*/ 1870329 w 6293294"/>
              <a:gd name="connsiteY1896" fmla="*/ 2040001 h 5604001"/>
              <a:gd name="connsiteX1897" fmla="*/ 1714500 w 6293294"/>
              <a:gd name="connsiteY1897" fmla="*/ 2071180 h 5604001"/>
              <a:gd name="connsiteX1898" fmla="*/ 1551686 w 6293294"/>
              <a:gd name="connsiteY1898" fmla="*/ 2001901 h 5604001"/>
              <a:gd name="connsiteX1899" fmla="*/ 1620964 w 6293294"/>
              <a:gd name="connsiteY1899" fmla="*/ 1967293 h 5604001"/>
              <a:gd name="connsiteX1900" fmla="*/ 1821815 w 6293294"/>
              <a:gd name="connsiteY1900" fmla="*/ 1932623 h 5604001"/>
              <a:gd name="connsiteX1901" fmla="*/ 1998472 w 6293294"/>
              <a:gd name="connsiteY1901" fmla="*/ 1932623 h 5604001"/>
              <a:gd name="connsiteX1902" fmla="*/ 2240915 w 6293294"/>
              <a:gd name="connsiteY1902" fmla="*/ 1970723 h 5604001"/>
              <a:gd name="connsiteX1903" fmla="*/ 4817809 w 6293294"/>
              <a:gd name="connsiteY1903" fmla="*/ 2081593 h 5604001"/>
              <a:gd name="connsiteX1904" fmla="*/ 4897437 w 6293294"/>
              <a:gd name="connsiteY1904" fmla="*/ 1908429 h 5604001"/>
              <a:gd name="connsiteX1905" fmla="*/ 4817809 w 6293294"/>
              <a:gd name="connsiteY1905" fmla="*/ 2081593 h 5604001"/>
              <a:gd name="connsiteX1906" fmla="*/ 4786630 w 6293294"/>
              <a:gd name="connsiteY1906" fmla="*/ 2026158 h 5604001"/>
              <a:gd name="connsiteX1907" fmla="*/ 4835144 w 6293294"/>
              <a:gd name="connsiteY1907" fmla="*/ 1887601 h 5604001"/>
              <a:gd name="connsiteX1908" fmla="*/ 4786630 w 6293294"/>
              <a:gd name="connsiteY1908" fmla="*/ 2026158 h 5604001"/>
              <a:gd name="connsiteX1909" fmla="*/ 4544187 w 6293294"/>
              <a:gd name="connsiteY1909" fmla="*/ 1898015 h 5604001"/>
              <a:gd name="connsiteX1910" fmla="*/ 4544187 w 6293294"/>
              <a:gd name="connsiteY1910" fmla="*/ 1887601 h 5604001"/>
              <a:gd name="connsiteX1911" fmla="*/ 4544187 w 6293294"/>
              <a:gd name="connsiteY1911" fmla="*/ 1898015 h 5604001"/>
              <a:gd name="connsiteX1912" fmla="*/ 5829174 w 6293294"/>
              <a:gd name="connsiteY1912" fmla="*/ 1949958 h 5604001"/>
              <a:gd name="connsiteX1913" fmla="*/ 5960745 w 6293294"/>
              <a:gd name="connsiteY1913" fmla="*/ 1880680 h 5604001"/>
              <a:gd name="connsiteX1914" fmla="*/ 5829174 w 6293294"/>
              <a:gd name="connsiteY1914" fmla="*/ 1949958 h 5604001"/>
              <a:gd name="connsiteX1915" fmla="*/ 5330381 w 6293294"/>
              <a:gd name="connsiteY1915" fmla="*/ 1981137 h 5604001"/>
              <a:gd name="connsiteX1916" fmla="*/ 5399659 w 6293294"/>
              <a:gd name="connsiteY1916" fmla="*/ 1880680 h 5604001"/>
              <a:gd name="connsiteX1917" fmla="*/ 5330381 w 6293294"/>
              <a:gd name="connsiteY1917" fmla="*/ 1981137 h 5604001"/>
              <a:gd name="connsiteX1918" fmla="*/ 5413502 w 6293294"/>
              <a:gd name="connsiteY1918" fmla="*/ 1870329 h 5604001"/>
              <a:gd name="connsiteX1919" fmla="*/ 5434330 w 6293294"/>
              <a:gd name="connsiteY1919" fmla="*/ 1859915 h 5604001"/>
              <a:gd name="connsiteX1920" fmla="*/ 5413502 w 6293294"/>
              <a:gd name="connsiteY1920" fmla="*/ 1870329 h 5604001"/>
              <a:gd name="connsiteX1921" fmla="*/ 5347716 w 6293294"/>
              <a:gd name="connsiteY1921" fmla="*/ 1898015 h 5604001"/>
              <a:gd name="connsiteX1922" fmla="*/ 5306187 w 6293294"/>
              <a:gd name="connsiteY1922" fmla="*/ 1963801 h 5604001"/>
              <a:gd name="connsiteX1923" fmla="*/ 5385816 w 6293294"/>
              <a:gd name="connsiteY1923" fmla="*/ 1856486 h 5604001"/>
              <a:gd name="connsiteX1924" fmla="*/ 5347716 w 6293294"/>
              <a:gd name="connsiteY1924" fmla="*/ 1898015 h 5604001"/>
              <a:gd name="connsiteX1925" fmla="*/ 1482408 w 6293294"/>
              <a:gd name="connsiteY1925" fmla="*/ 1994980 h 5604001"/>
              <a:gd name="connsiteX1926" fmla="*/ 1426972 w 6293294"/>
              <a:gd name="connsiteY1926" fmla="*/ 1939608 h 5604001"/>
              <a:gd name="connsiteX1927" fmla="*/ 1343851 w 6293294"/>
              <a:gd name="connsiteY1927" fmla="*/ 1901508 h 5604001"/>
              <a:gd name="connsiteX1928" fmla="*/ 1014857 w 6293294"/>
              <a:gd name="connsiteY1928" fmla="*/ 1859915 h 5604001"/>
              <a:gd name="connsiteX1929" fmla="*/ 1011364 w 6293294"/>
              <a:gd name="connsiteY1929" fmla="*/ 1859915 h 5604001"/>
              <a:gd name="connsiteX1930" fmla="*/ 1080643 w 6293294"/>
              <a:gd name="connsiteY1930" fmla="*/ 1852993 h 5604001"/>
              <a:gd name="connsiteX1931" fmla="*/ 1482408 w 6293294"/>
              <a:gd name="connsiteY1931" fmla="*/ 1994980 h 5604001"/>
              <a:gd name="connsiteX1932" fmla="*/ 2916301 w 6293294"/>
              <a:gd name="connsiteY1932" fmla="*/ 1859915 h 5604001"/>
              <a:gd name="connsiteX1933" fmla="*/ 2916301 w 6293294"/>
              <a:gd name="connsiteY1933" fmla="*/ 1849501 h 5604001"/>
              <a:gd name="connsiteX1934" fmla="*/ 2916301 w 6293294"/>
              <a:gd name="connsiteY1934" fmla="*/ 1859915 h 5604001"/>
              <a:gd name="connsiteX1935" fmla="*/ 5209159 w 6293294"/>
              <a:gd name="connsiteY1935" fmla="*/ 1894523 h 5604001"/>
              <a:gd name="connsiteX1936" fmla="*/ 5236909 w 6293294"/>
              <a:gd name="connsiteY1936" fmla="*/ 1898015 h 5604001"/>
              <a:gd name="connsiteX1937" fmla="*/ 5236909 w 6293294"/>
              <a:gd name="connsiteY1937" fmla="*/ 1904937 h 5604001"/>
              <a:gd name="connsiteX1938" fmla="*/ 5247259 w 6293294"/>
              <a:gd name="connsiteY1938" fmla="*/ 1911858 h 5604001"/>
              <a:gd name="connsiteX1939" fmla="*/ 5254181 w 6293294"/>
              <a:gd name="connsiteY1939" fmla="*/ 1929193 h 5604001"/>
              <a:gd name="connsiteX1940" fmla="*/ 5243830 w 6293294"/>
              <a:gd name="connsiteY1940" fmla="*/ 1956880 h 5604001"/>
              <a:gd name="connsiteX1941" fmla="*/ 5261166 w 6293294"/>
              <a:gd name="connsiteY1941" fmla="*/ 2008823 h 5604001"/>
              <a:gd name="connsiteX1942" fmla="*/ 5247259 w 6293294"/>
              <a:gd name="connsiteY1942" fmla="*/ 2036572 h 5604001"/>
              <a:gd name="connsiteX1943" fmla="*/ 5223066 w 6293294"/>
              <a:gd name="connsiteY1943" fmla="*/ 2057337 h 5604001"/>
              <a:gd name="connsiteX1944" fmla="*/ 5212651 w 6293294"/>
              <a:gd name="connsiteY1944" fmla="*/ 2085023 h 5604001"/>
              <a:gd name="connsiteX1945" fmla="*/ 5174551 w 6293294"/>
              <a:gd name="connsiteY1945" fmla="*/ 2109280 h 5604001"/>
              <a:gd name="connsiteX1946" fmla="*/ 5174551 w 6293294"/>
              <a:gd name="connsiteY1946" fmla="*/ 2130044 h 5604001"/>
              <a:gd name="connsiteX1947" fmla="*/ 5153787 w 6293294"/>
              <a:gd name="connsiteY1947" fmla="*/ 2150872 h 5604001"/>
              <a:gd name="connsiteX1948" fmla="*/ 4970209 w 6293294"/>
              <a:gd name="connsiteY1948" fmla="*/ 2247837 h 5604001"/>
              <a:gd name="connsiteX1949" fmla="*/ 5178044 w 6293294"/>
              <a:gd name="connsiteY1949" fmla="*/ 2164715 h 5604001"/>
              <a:gd name="connsiteX1950" fmla="*/ 5191887 w 6293294"/>
              <a:gd name="connsiteY1950" fmla="*/ 2164715 h 5604001"/>
              <a:gd name="connsiteX1951" fmla="*/ 5164137 w 6293294"/>
              <a:gd name="connsiteY1951" fmla="*/ 2223580 h 5604001"/>
              <a:gd name="connsiteX1952" fmla="*/ 5136451 w 6293294"/>
              <a:gd name="connsiteY1952" fmla="*/ 2209737 h 5604001"/>
              <a:gd name="connsiteX1953" fmla="*/ 5091430 w 6293294"/>
              <a:gd name="connsiteY1953" fmla="*/ 2285937 h 5604001"/>
              <a:gd name="connsiteX1954" fmla="*/ 5042916 w 6293294"/>
              <a:gd name="connsiteY1954" fmla="*/ 2261680 h 5604001"/>
              <a:gd name="connsiteX1955" fmla="*/ 5015230 w 6293294"/>
              <a:gd name="connsiteY1955" fmla="*/ 2285937 h 5604001"/>
              <a:gd name="connsiteX1956" fmla="*/ 4966716 w 6293294"/>
              <a:gd name="connsiteY1956" fmla="*/ 2296351 h 5604001"/>
              <a:gd name="connsiteX1957" fmla="*/ 4935537 w 6293294"/>
              <a:gd name="connsiteY1957" fmla="*/ 2330958 h 5604001"/>
              <a:gd name="connsiteX1958" fmla="*/ 4904423 w 6293294"/>
              <a:gd name="connsiteY1958" fmla="*/ 2341372 h 5604001"/>
              <a:gd name="connsiteX1959" fmla="*/ 4859337 w 6293294"/>
              <a:gd name="connsiteY1959" fmla="*/ 2317115 h 5604001"/>
              <a:gd name="connsiteX1960" fmla="*/ 4869751 w 6293294"/>
              <a:gd name="connsiteY1960" fmla="*/ 2251329 h 5604001"/>
              <a:gd name="connsiteX1961" fmla="*/ 4984051 w 6293294"/>
              <a:gd name="connsiteY1961" fmla="*/ 1939608 h 5604001"/>
              <a:gd name="connsiteX1962" fmla="*/ 4994466 w 6293294"/>
              <a:gd name="connsiteY1962" fmla="*/ 1925701 h 5604001"/>
              <a:gd name="connsiteX1963" fmla="*/ 5008309 w 6293294"/>
              <a:gd name="connsiteY1963" fmla="*/ 1967293 h 5604001"/>
              <a:gd name="connsiteX1964" fmla="*/ 4987544 w 6293294"/>
              <a:gd name="connsiteY1964" fmla="*/ 2022729 h 5604001"/>
              <a:gd name="connsiteX1965" fmla="*/ 5008309 w 6293294"/>
              <a:gd name="connsiteY1965" fmla="*/ 2088515 h 5604001"/>
              <a:gd name="connsiteX1966" fmla="*/ 4928616 w 6293294"/>
              <a:gd name="connsiteY1966" fmla="*/ 2251329 h 5604001"/>
              <a:gd name="connsiteX1967" fmla="*/ 5025644 w 6293294"/>
              <a:gd name="connsiteY1967" fmla="*/ 2088515 h 5604001"/>
              <a:gd name="connsiteX1968" fmla="*/ 5008309 w 6293294"/>
              <a:gd name="connsiteY1968" fmla="*/ 2022729 h 5604001"/>
              <a:gd name="connsiteX1969" fmla="*/ 5022151 w 6293294"/>
              <a:gd name="connsiteY1969" fmla="*/ 1970723 h 5604001"/>
              <a:gd name="connsiteX1970" fmla="*/ 5001387 w 6293294"/>
              <a:gd name="connsiteY1970" fmla="*/ 1908429 h 5604001"/>
              <a:gd name="connsiteX1971" fmla="*/ 5015230 w 6293294"/>
              <a:gd name="connsiteY1971" fmla="*/ 1870329 h 5604001"/>
              <a:gd name="connsiteX1972" fmla="*/ 5029074 w 6293294"/>
              <a:gd name="connsiteY1972" fmla="*/ 1870329 h 5604001"/>
              <a:gd name="connsiteX1973" fmla="*/ 5070666 w 6293294"/>
              <a:gd name="connsiteY1973" fmla="*/ 1839151 h 5604001"/>
              <a:gd name="connsiteX1974" fmla="*/ 5115687 w 6293294"/>
              <a:gd name="connsiteY1974" fmla="*/ 1835658 h 5604001"/>
              <a:gd name="connsiteX1975" fmla="*/ 5136451 w 6293294"/>
              <a:gd name="connsiteY1975" fmla="*/ 1828737 h 5604001"/>
              <a:gd name="connsiteX1976" fmla="*/ 5209159 w 6293294"/>
              <a:gd name="connsiteY1976" fmla="*/ 1894523 h 5604001"/>
              <a:gd name="connsiteX1977" fmla="*/ 2885122 w 6293294"/>
              <a:gd name="connsiteY1977" fmla="*/ 1842580 h 5604001"/>
              <a:gd name="connsiteX1978" fmla="*/ 2902458 w 6293294"/>
              <a:gd name="connsiteY1978" fmla="*/ 1825308 h 5604001"/>
              <a:gd name="connsiteX1979" fmla="*/ 2937129 w 6293294"/>
              <a:gd name="connsiteY1979" fmla="*/ 1884172 h 5604001"/>
              <a:gd name="connsiteX1980" fmla="*/ 2923222 w 6293294"/>
              <a:gd name="connsiteY1980" fmla="*/ 1887601 h 5604001"/>
              <a:gd name="connsiteX1981" fmla="*/ 2888615 w 6293294"/>
              <a:gd name="connsiteY1981" fmla="*/ 1859915 h 5604001"/>
              <a:gd name="connsiteX1982" fmla="*/ 2847022 w 6293294"/>
              <a:gd name="connsiteY1982" fmla="*/ 1929193 h 5604001"/>
              <a:gd name="connsiteX1983" fmla="*/ 2833180 w 6293294"/>
              <a:gd name="connsiteY1983" fmla="*/ 1915351 h 5604001"/>
              <a:gd name="connsiteX1984" fmla="*/ 2864358 w 6293294"/>
              <a:gd name="connsiteY1984" fmla="*/ 1870329 h 5604001"/>
              <a:gd name="connsiteX1985" fmla="*/ 2860929 w 6293294"/>
              <a:gd name="connsiteY1985" fmla="*/ 1839151 h 5604001"/>
              <a:gd name="connsiteX1986" fmla="*/ 2836672 w 6293294"/>
              <a:gd name="connsiteY1986" fmla="*/ 1877251 h 5604001"/>
              <a:gd name="connsiteX1987" fmla="*/ 2843594 w 6293294"/>
              <a:gd name="connsiteY1987" fmla="*/ 1884172 h 5604001"/>
              <a:gd name="connsiteX1988" fmla="*/ 2836672 w 6293294"/>
              <a:gd name="connsiteY1988" fmla="*/ 1887601 h 5604001"/>
              <a:gd name="connsiteX1989" fmla="*/ 2826258 w 6293294"/>
              <a:gd name="connsiteY1989" fmla="*/ 1873758 h 5604001"/>
              <a:gd name="connsiteX1990" fmla="*/ 2864358 w 6293294"/>
              <a:gd name="connsiteY1990" fmla="*/ 1821815 h 5604001"/>
              <a:gd name="connsiteX1991" fmla="*/ 2885122 w 6293294"/>
              <a:gd name="connsiteY1991" fmla="*/ 1842580 h 5604001"/>
              <a:gd name="connsiteX1992" fmla="*/ 2971737 w 6293294"/>
              <a:gd name="connsiteY1992" fmla="*/ 1856486 h 5604001"/>
              <a:gd name="connsiteX1993" fmla="*/ 2947480 w 6293294"/>
              <a:gd name="connsiteY1993" fmla="*/ 1918780 h 5604001"/>
              <a:gd name="connsiteX1994" fmla="*/ 2954401 w 6293294"/>
              <a:gd name="connsiteY1994" fmla="*/ 1880680 h 5604001"/>
              <a:gd name="connsiteX1995" fmla="*/ 2950972 w 6293294"/>
              <a:gd name="connsiteY1995" fmla="*/ 1832229 h 5604001"/>
              <a:gd name="connsiteX1996" fmla="*/ 2940558 w 6293294"/>
              <a:gd name="connsiteY1996" fmla="*/ 1866837 h 5604001"/>
              <a:gd name="connsiteX1997" fmla="*/ 2937129 w 6293294"/>
              <a:gd name="connsiteY1997" fmla="*/ 1839151 h 5604001"/>
              <a:gd name="connsiteX1998" fmla="*/ 2950972 w 6293294"/>
              <a:gd name="connsiteY1998" fmla="*/ 1807972 h 5604001"/>
              <a:gd name="connsiteX1999" fmla="*/ 2971737 w 6293294"/>
              <a:gd name="connsiteY1999" fmla="*/ 1856486 h 5604001"/>
              <a:gd name="connsiteX2000" fmla="*/ 5867274 w 6293294"/>
              <a:gd name="connsiteY2000" fmla="*/ 1807972 h 5604001"/>
              <a:gd name="connsiteX2001" fmla="*/ 5614416 w 6293294"/>
              <a:gd name="connsiteY2001" fmla="*/ 1977708 h 5604001"/>
              <a:gd name="connsiteX2002" fmla="*/ 5849937 w 6293294"/>
              <a:gd name="connsiteY2002" fmla="*/ 1804480 h 5604001"/>
              <a:gd name="connsiteX2003" fmla="*/ 5867274 w 6293294"/>
              <a:gd name="connsiteY2003" fmla="*/ 1807972 h 5604001"/>
              <a:gd name="connsiteX2004" fmla="*/ 1530921 w 6293294"/>
              <a:gd name="connsiteY2004" fmla="*/ 1901508 h 5604001"/>
              <a:gd name="connsiteX2005" fmla="*/ 1350835 w 6293294"/>
              <a:gd name="connsiteY2005" fmla="*/ 1801051 h 5604001"/>
              <a:gd name="connsiteX2006" fmla="*/ 1530921 w 6293294"/>
              <a:gd name="connsiteY2006" fmla="*/ 1901508 h 5604001"/>
              <a:gd name="connsiteX2007" fmla="*/ 5462016 w 6293294"/>
              <a:gd name="connsiteY2007" fmla="*/ 1870329 h 5604001"/>
              <a:gd name="connsiteX2008" fmla="*/ 5441251 w 6293294"/>
              <a:gd name="connsiteY2008" fmla="*/ 1894523 h 5604001"/>
              <a:gd name="connsiteX2009" fmla="*/ 5437759 w 6293294"/>
              <a:gd name="connsiteY2009" fmla="*/ 1915351 h 5604001"/>
              <a:gd name="connsiteX2010" fmla="*/ 5458587 w 6293294"/>
              <a:gd name="connsiteY2010" fmla="*/ 1970723 h 5604001"/>
              <a:gd name="connsiteX2011" fmla="*/ 5420487 w 6293294"/>
              <a:gd name="connsiteY2011" fmla="*/ 2019237 h 5604001"/>
              <a:gd name="connsiteX2012" fmla="*/ 5361559 w 6293294"/>
              <a:gd name="connsiteY2012" fmla="*/ 1984629 h 5604001"/>
              <a:gd name="connsiteX2013" fmla="*/ 5320030 w 6293294"/>
              <a:gd name="connsiteY2013" fmla="*/ 1998472 h 5604001"/>
              <a:gd name="connsiteX2014" fmla="*/ 5271516 w 6293294"/>
              <a:gd name="connsiteY2014" fmla="*/ 1988058 h 5604001"/>
              <a:gd name="connsiteX2015" fmla="*/ 5261166 w 6293294"/>
              <a:gd name="connsiteY2015" fmla="*/ 1960372 h 5604001"/>
              <a:gd name="connsiteX2016" fmla="*/ 5268087 w 6293294"/>
              <a:gd name="connsiteY2016" fmla="*/ 1932623 h 5604001"/>
              <a:gd name="connsiteX2017" fmla="*/ 5250751 w 6293294"/>
              <a:gd name="connsiteY2017" fmla="*/ 1894523 h 5604001"/>
              <a:gd name="connsiteX2018" fmla="*/ 5365051 w 6293294"/>
              <a:gd name="connsiteY2018" fmla="*/ 1811401 h 5604001"/>
              <a:gd name="connsiteX2019" fmla="*/ 5399659 w 6293294"/>
              <a:gd name="connsiteY2019" fmla="*/ 1801051 h 5604001"/>
              <a:gd name="connsiteX2020" fmla="*/ 5479351 w 6293294"/>
              <a:gd name="connsiteY2020" fmla="*/ 1780286 h 5604001"/>
              <a:gd name="connsiteX2021" fmla="*/ 5462016 w 6293294"/>
              <a:gd name="connsiteY2021" fmla="*/ 1870329 h 5604001"/>
              <a:gd name="connsiteX2022" fmla="*/ 3816858 w 6293294"/>
              <a:gd name="connsiteY2022" fmla="*/ 1769872 h 5604001"/>
              <a:gd name="connsiteX2023" fmla="*/ 3688715 w 6293294"/>
              <a:gd name="connsiteY2023" fmla="*/ 2008823 h 5604001"/>
              <a:gd name="connsiteX2024" fmla="*/ 3813365 w 6293294"/>
              <a:gd name="connsiteY2024" fmla="*/ 1762951 h 5604001"/>
              <a:gd name="connsiteX2025" fmla="*/ 3816858 w 6293294"/>
              <a:gd name="connsiteY2025" fmla="*/ 1769872 h 5604001"/>
              <a:gd name="connsiteX2026" fmla="*/ 5569395 w 6293294"/>
              <a:gd name="connsiteY2026" fmla="*/ 1901508 h 5604001"/>
              <a:gd name="connsiteX2027" fmla="*/ 5489702 w 6293294"/>
              <a:gd name="connsiteY2027" fmla="*/ 2078101 h 5604001"/>
              <a:gd name="connsiteX2028" fmla="*/ 5430837 w 6293294"/>
              <a:gd name="connsiteY2028" fmla="*/ 2050415 h 5604001"/>
              <a:gd name="connsiteX2029" fmla="*/ 5430837 w 6293294"/>
              <a:gd name="connsiteY2029" fmla="*/ 2029651 h 5604001"/>
              <a:gd name="connsiteX2030" fmla="*/ 5475859 w 6293294"/>
              <a:gd name="connsiteY2030" fmla="*/ 1981137 h 5604001"/>
              <a:gd name="connsiteX2031" fmla="*/ 5479351 w 6293294"/>
              <a:gd name="connsiteY2031" fmla="*/ 1977708 h 5604001"/>
              <a:gd name="connsiteX2032" fmla="*/ 5462016 w 6293294"/>
              <a:gd name="connsiteY2032" fmla="*/ 1953451 h 5604001"/>
              <a:gd name="connsiteX2033" fmla="*/ 5455095 w 6293294"/>
              <a:gd name="connsiteY2033" fmla="*/ 1915351 h 5604001"/>
              <a:gd name="connsiteX2034" fmla="*/ 5482781 w 6293294"/>
              <a:gd name="connsiteY2034" fmla="*/ 1863408 h 5604001"/>
              <a:gd name="connsiteX2035" fmla="*/ 5479351 w 6293294"/>
              <a:gd name="connsiteY2035" fmla="*/ 1828737 h 5604001"/>
              <a:gd name="connsiteX2036" fmla="*/ 5531295 w 6293294"/>
              <a:gd name="connsiteY2036" fmla="*/ 1759458 h 5604001"/>
              <a:gd name="connsiteX2037" fmla="*/ 5569395 w 6293294"/>
              <a:gd name="connsiteY2037" fmla="*/ 1901508 h 5604001"/>
              <a:gd name="connsiteX2038" fmla="*/ 2625408 w 6293294"/>
              <a:gd name="connsiteY2038" fmla="*/ 1783715 h 5604001"/>
              <a:gd name="connsiteX2039" fmla="*/ 2597658 w 6293294"/>
              <a:gd name="connsiteY2039" fmla="*/ 1821815 h 5604001"/>
              <a:gd name="connsiteX2040" fmla="*/ 2611501 w 6293294"/>
              <a:gd name="connsiteY2040" fmla="*/ 1832229 h 5604001"/>
              <a:gd name="connsiteX2041" fmla="*/ 2601151 w 6293294"/>
              <a:gd name="connsiteY2041" fmla="*/ 1846072 h 5604001"/>
              <a:gd name="connsiteX2042" fmla="*/ 2569972 w 6293294"/>
              <a:gd name="connsiteY2042" fmla="*/ 1756029 h 5604001"/>
              <a:gd name="connsiteX2043" fmla="*/ 2583815 w 6293294"/>
              <a:gd name="connsiteY2043" fmla="*/ 1721358 h 5604001"/>
              <a:gd name="connsiteX2044" fmla="*/ 2625408 w 6293294"/>
              <a:gd name="connsiteY2044" fmla="*/ 1783715 h 5604001"/>
              <a:gd name="connsiteX2045" fmla="*/ 3716401 w 6293294"/>
              <a:gd name="connsiteY2045" fmla="*/ 1752537 h 5604001"/>
              <a:gd name="connsiteX2046" fmla="*/ 3591687 w 6293294"/>
              <a:gd name="connsiteY2046" fmla="*/ 2033080 h 5604001"/>
              <a:gd name="connsiteX2047" fmla="*/ 3712908 w 6293294"/>
              <a:gd name="connsiteY2047" fmla="*/ 1714437 h 5604001"/>
              <a:gd name="connsiteX2048" fmla="*/ 3716401 w 6293294"/>
              <a:gd name="connsiteY2048" fmla="*/ 1752537 h 5604001"/>
              <a:gd name="connsiteX2049" fmla="*/ 2770886 w 6293294"/>
              <a:gd name="connsiteY2049" fmla="*/ 1728280 h 5604001"/>
              <a:gd name="connsiteX2050" fmla="*/ 2770886 w 6293294"/>
              <a:gd name="connsiteY2050" fmla="*/ 1707515 h 5604001"/>
              <a:gd name="connsiteX2051" fmla="*/ 2770886 w 6293294"/>
              <a:gd name="connsiteY2051" fmla="*/ 1728280 h 5604001"/>
              <a:gd name="connsiteX2052" fmla="*/ 2860929 w 6293294"/>
              <a:gd name="connsiteY2052" fmla="*/ 1704086 h 5604001"/>
              <a:gd name="connsiteX2053" fmla="*/ 2860929 w 6293294"/>
              <a:gd name="connsiteY2053" fmla="*/ 1717929 h 5604001"/>
              <a:gd name="connsiteX2054" fmla="*/ 2826258 w 6293294"/>
              <a:gd name="connsiteY2054" fmla="*/ 1745615 h 5604001"/>
              <a:gd name="connsiteX2055" fmla="*/ 2850515 w 6293294"/>
              <a:gd name="connsiteY2055" fmla="*/ 1704086 h 5604001"/>
              <a:gd name="connsiteX2056" fmla="*/ 2860929 w 6293294"/>
              <a:gd name="connsiteY2056" fmla="*/ 1704086 h 5604001"/>
              <a:gd name="connsiteX2057" fmla="*/ 5441251 w 6293294"/>
              <a:gd name="connsiteY2057" fmla="*/ 1749108 h 5604001"/>
              <a:gd name="connsiteX2058" fmla="*/ 5482781 w 6293294"/>
              <a:gd name="connsiteY2058" fmla="*/ 1742186 h 5604001"/>
              <a:gd name="connsiteX2059" fmla="*/ 5510530 w 6293294"/>
              <a:gd name="connsiteY2059" fmla="*/ 1745615 h 5604001"/>
              <a:gd name="connsiteX2060" fmla="*/ 5462016 w 6293294"/>
              <a:gd name="connsiteY2060" fmla="*/ 1769872 h 5604001"/>
              <a:gd name="connsiteX2061" fmla="*/ 5240337 w 6293294"/>
              <a:gd name="connsiteY2061" fmla="*/ 1887601 h 5604001"/>
              <a:gd name="connsiteX2062" fmla="*/ 5226495 w 6293294"/>
              <a:gd name="connsiteY2062" fmla="*/ 1884172 h 5604001"/>
              <a:gd name="connsiteX2063" fmla="*/ 5240337 w 6293294"/>
              <a:gd name="connsiteY2063" fmla="*/ 1828737 h 5604001"/>
              <a:gd name="connsiteX2064" fmla="*/ 5264595 w 6293294"/>
              <a:gd name="connsiteY2064" fmla="*/ 1811401 h 5604001"/>
              <a:gd name="connsiteX2065" fmla="*/ 5281930 w 6293294"/>
              <a:gd name="connsiteY2065" fmla="*/ 1762951 h 5604001"/>
              <a:gd name="connsiteX2066" fmla="*/ 5326951 w 6293294"/>
              <a:gd name="connsiteY2066" fmla="*/ 1735201 h 5604001"/>
              <a:gd name="connsiteX2067" fmla="*/ 5382387 w 6293294"/>
              <a:gd name="connsiteY2067" fmla="*/ 1693672 h 5604001"/>
              <a:gd name="connsiteX2068" fmla="*/ 5441251 w 6293294"/>
              <a:gd name="connsiteY2068" fmla="*/ 1749108 h 5604001"/>
              <a:gd name="connsiteX2069" fmla="*/ 5025644 w 6293294"/>
              <a:gd name="connsiteY2069" fmla="*/ 1752537 h 5604001"/>
              <a:gd name="connsiteX2070" fmla="*/ 5008309 w 6293294"/>
              <a:gd name="connsiteY2070" fmla="*/ 1801051 h 5604001"/>
              <a:gd name="connsiteX2071" fmla="*/ 4987544 w 6293294"/>
              <a:gd name="connsiteY2071" fmla="*/ 1828737 h 5604001"/>
              <a:gd name="connsiteX2072" fmla="*/ 4984051 w 6293294"/>
              <a:gd name="connsiteY2072" fmla="*/ 1904937 h 5604001"/>
              <a:gd name="connsiteX2073" fmla="*/ 4959795 w 6293294"/>
              <a:gd name="connsiteY2073" fmla="*/ 1943037 h 5604001"/>
              <a:gd name="connsiteX2074" fmla="*/ 4952874 w 6293294"/>
              <a:gd name="connsiteY2074" fmla="*/ 1877251 h 5604001"/>
              <a:gd name="connsiteX2075" fmla="*/ 5008309 w 6293294"/>
              <a:gd name="connsiteY2075" fmla="*/ 1693672 h 5604001"/>
              <a:gd name="connsiteX2076" fmla="*/ 5025644 w 6293294"/>
              <a:gd name="connsiteY2076" fmla="*/ 1752537 h 5604001"/>
              <a:gd name="connsiteX2077" fmla="*/ 2878201 w 6293294"/>
              <a:gd name="connsiteY2077" fmla="*/ 1714437 h 5604001"/>
              <a:gd name="connsiteX2078" fmla="*/ 2829751 w 6293294"/>
              <a:gd name="connsiteY2078" fmla="*/ 1783715 h 5604001"/>
              <a:gd name="connsiteX2079" fmla="*/ 2812415 w 6293294"/>
              <a:gd name="connsiteY2079" fmla="*/ 1745615 h 5604001"/>
              <a:gd name="connsiteX2080" fmla="*/ 2857437 w 6293294"/>
              <a:gd name="connsiteY2080" fmla="*/ 1686751 h 5604001"/>
              <a:gd name="connsiteX2081" fmla="*/ 2878201 w 6293294"/>
              <a:gd name="connsiteY2081" fmla="*/ 1714437 h 5604001"/>
              <a:gd name="connsiteX2082" fmla="*/ 5150295 w 6293294"/>
              <a:gd name="connsiteY2082" fmla="*/ 1776793 h 5604001"/>
              <a:gd name="connsiteX2083" fmla="*/ 5178044 w 6293294"/>
              <a:gd name="connsiteY2083" fmla="*/ 1676337 h 5604001"/>
              <a:gd name="connsiteX2084" fmla="*/ 5150295 w 6293294"/>
              <a:gd name="connsiteY2084" fmla="*/ 1776793 h 5604001"/>
              <a:gd name="connsiteX2085" fmla="*/ 5874195 w 6293294"/>
              <a:gd name="connsiteY2085" fmla="*/ 1697101 h 5604001"/>
              <a:gd name="connsiteX2086" fmla="*/ 5926137 w 6293294"/>
              <a:gd name="connsiteY2086" fmla="*/ 1704086 h 5604001"/>
              <a:gd name="connsiteX2087" fmla="*/ 5953824 w 6293294"/>
              <a:gd name="connsiteY2087" fmla="*/ 1745615 h 5604001"/>
              <a:gd name="connsiteX2088" fmla="*/ 5933059 w 6293294"/>
              <a:gd name="connsiteY2088" fmla="*/ 1773301 h 5604001"/>
              <a:gd name="connsiteX2089" fmla="*/ 5974651 w 6293294"/>
              <a:gd name="connsiteY2089" fmla="*/ 1807972 h 5604001"/>
              <a:gd name="connsiteX2090" fmla="*/ 6040437 w 6293294"/>
              <a:gd name="connsiteY2090" fmla="*/ 1773301 h 5604001"/>
              <a:gd name="connsiteX2091" fmla="*/ 6088951 w 6293294"/>
              <a:gd name="connsiteY2091" fmla="*/ 1832229 h 5604001"/>
              <a:gd name="connsiteX2092" fmla="*/ 6092381 w 6293294"/>
              <a:gd name="connsiteY2092" fmla="*/ 1856486 h 5604001"/>
              <a:gd name="connsiteX2093" fmla="*/ 6085459 w 6293294"/>
              <a:gd name="connsiteY2093" fmla="*/ 1884172 h 5604001"/>
              <a:gd name="connsiteX2094" fmla="*/ 6095874 w 6293294"/>
              <a:gd name="connsiteY2094" fmla="*/ 1894523 h 5604001"/>
              <a:gd name="connsiteX2095" fmla="*/ 6106224 w 6293294"/>
              <a:gd name="connsiteY2095" fmla="*/ 1887601 h 5604001"/>
              <a:gd name="connsiteX2096" fmla="*/ 6133974 w 6293294"/>
              <a:gd name="connsiteY2096" fmla="*/ 1929193 h 5604001"/>
              <a:gd name="connsiteX2097" fmla="*/ 6099302 w 6293294"/>
              <a:gd name="connsiteY2097" fmla="*/ 2001901 h 5604001"/>
              <a:gd name="connsiteX2098" fmla="*/ 6036945 w 6293294"/>
              <a:gd name="connsiteY2098" fmla="*/ 2026158 h 5604001"/>
              <a:gd name="connsiteX2099" fmla="*/ 5908802 w 6293294"/>
              <a:gd name="connsiteY2099" fmla="*/ 2161223 h 5604001"/>
              <a:gd name="connsiteX2100" fmla="*/ 5919216 w 6293294"/>
              <a:gd name="connsiteY2100" fmla="*/ 2164715 h 5604001"/>
              <a:gd name="connsiteX2101" fmla="*/ 6030024 w 6293294"/>
              <a:gd name="connsiteY2101" fmla="*/ 2057337 h 5604001"/>
              <a:gd name="connsiteX2102" fmla="*/ 6075045 w 6293294"/>
              <a:gd name="connsiteY2102" fmla="*/ 2029651 h 5604001"/>
              <a:gd name="connsiteX2103" fmla="*/ 6085459 w 6293294"/>
              <a:gd name="connsiteY2103" fmla="*/ 2029651 h 5604001"/>
              <a:gd name="connsiteX2104" fmla="*/ 6085459 w 6293294"/>
              <a:gd name="connsiteY2104" fmla="*/ 2036572 h 5604001"/>
              <a:gd name="connsiteX2105" fmla="*/ 5950395 w 6293294"/>
              <a:gd name="connsiteY2105" fmla="*/ 2247837 h 5604001"/>
              <a:gd name="connsiteX2106" fmla="*/ 5901881 w 6293294"/>
              <a:gd name="connsiteY2106" fmla="*/ 2164715 h 5604001"/>
              <a:gd name="connsiteX2107" fmla="*/ 5922645 w 6293294"/>
              <a:gd name="connsiteY2107" fmla="*/ 2112772 h 5604001"/>
              <a:gd name="connsiteX2108" fmla="*/ 5898451 w 6293294"/>
              <a:gd name="connsiteY2108" fmla="*/ 2064258 h 5604001"/>
              <a:gd name="connsiteX2109" fmla="*/ 5860351 w 6293294"/>
              <a:gd name="connsiteY2109" fmla="*/ 1984629 h 5604001"/>
              <a:gd name="connsiteX2110" fmla="*/ 5804916 w 6293294"/>
              <a:gd name="connsiteY2110" fmla="*/ 1984629 h 5604001"/>
              <a:gd name="connsiteX2111" fmla="*/ 5725224 w 6293294"/>
              <a:gd name="connsiteY2111" fmla="*/ 1960372 h 5604001"/>
              <a:gd name="connsiteX2112" fmla="*/ 5649024 w 6293294"/>
              <a:gd name="connsiteY2112" fmla="*/ 1988058 h 5604001"/>
              <a:gd name="connsiteX2113" fmla="*/ 5548630 w 6293294"/>
              <a:gd name="connsiteY2113" fmla="*/ 2033080 h 5604001"/>
              <a:gd name="connsiteX2114" fmla="*/ 5531295 w 6293294"/>
              <a:gd name="connsiteY2114" fmla="*/ 2081593 h 5604001"/>
              <a:gd name="connsiteX2115" fmla="*/ 5496687 w 6293294"/>
              <a:gd name="connsiteY2115" fmla="*/ 2109280 h 5604001"/>
              <a:gd name="connsiteX2116" fmla="*/ 5493195 w 6293294"/>
              <a:gd name="connsiteY2116" fmla="*/ 2088515 h 5604001"/>
              <a:gd name="connsiteX2117" fmla="*/ 5534787 w 6293294"/>
              <a:gd name="connsiteY2117" fmla="*/ 2036572 h 5604001"/>
              <a:gd name="connsiteX2118" fmla="*/ 5586730 w 6293294"/>
              <a:gd name="connsiteY2118" fmla="*/ 1894523 h 5604001"/>
              <a:gd name="connsiteX2119" fmla="*/ 5607495 w 6293294"/>
              <a:gd name="connsiteY2119" fmla="*/ 1842580 h 5604001"/>
              <a:gd name="connsiteX2120" fmla="*/ 5676774 w 6293294"/>
              <a:gd name="connsiteY2120" fmla="*/ 1738693 h 5604001"/>
              <a:gd name="connsiteX2121" fmla="*/ 5756402 w 6293294"/>
              <a:gd name="connsiteY2121" fmla="*/ 1721358 h 5604001"/>
              <a:gd name="connsiteX2122" fmla="*/ 5818759 w 6293294"/>
              <a:gd name="connsiteY2122" fmla="*/ 1665986 h 5604001"/>
              <a:gd name="connsiteX2123" fmla="*/ 5874195 w 6293294"/>
              <a:gd name="connsiteY2123" fmla="*/ 1697101 h 5604001"/>
              <a:gd name="connsiteX2124" fmla="*/ 2968308 w 6293294"/>
              <a:gd name="connsiteY2124" fmla="*/ 1693672 h 5604001"/>
              <a:gd name="connsiteX2125" fmla="*/ 2947480 w 6293294"/>
              <a:gd name="connsiteY2125" fmla="*/ 1742186 h 5604001"/>
              <a:gd name="connsiteX2126" fmla="*/ 2930208 w 6293294"/>
              <a:gd name="connsiteY2126" fmla="*/ 1742186 h 5604001"/>
              <a:gd name="connsiteX2127" fmla="*/ 2930208 w 6293294"/>
              <a:gd name="connsiteY2127" fmla="*/ 1728280 h 5604001"/>
              <a:gd name="connsiteX2128" fmla="*/ 2947480 w 6293294"/>
              <a:gd name="connsiteY2128" fmla="*/ 1690180 h 5604001"/>
              <a:gd name="connsiteX2129" fmla="*/ 2940558 w 6293294"/>
              <a:gd name="connsiteY2129" fmla="*/ 1669415 h 5604001"/>
              <a:gd name="connsiteX2130" fmla="*/ 2912872 w 6293294"/>
              <a:gd name="connsiteY2130" fmla="*/ 1752537 h 5604001"/>
              <a:gd name="connsiteX2131" fmla="*/ 2905951 w 6293294"/>
              <a:gd name="connsiteY2131" fmla="*/ 1711008 h 5604001"/>
              <a:gd name="connsiteX2132" fmla="*/ 2937129 w 6293294"/>
              <a:gd name="connsiteY2132" fmla="*/ 1648651 h 5604001"/>
              <a:gd name="connsiteX2133" fmla="*/ 2968308 w 6293294"/>
              <a:gd name="connsiteY2133" fmla="*/ 1693672 h 5604001"/>
              <a:gd name="connsiteX2134" fmla="*/ 5081016 w 6293294"/>
              <a:gd name="connsiteY2134" fmla="*/ 1783715 h 5604001"/>
              <a:gd name="connsiteX2135" fmla="*/ 5077587 w 6293294"/>
              <a:gd name="connsiteY2135" fmla="*/ 1756029 h 5604001"/>
              <a:gd name="connsiteX2136" fmla="*/ 5115687 w 6293294"/>
              <a:gd name="connsiteY2136" fmla="*/ 1645158 h 5604001"/>
              <a:gd name="connsiteX2137" fmla="*/ 5081016 w 6293294"/>
              <a:gd name="connsiteY2137" fmla="*/ 1783715 h 5604001"/>
              <a:gd name="connsiteX2138" fmla="*/ 5496687 w 6293294"/>
              <a:gd name="connsiteY2138" fmla="*/ 1631315 h 5604001"/>
              <a:gd name="connsiteX2139" fmla="*/ 5496687 w 6293294"/>
              <a:gd name="connsiteY2139" fmla="*/ 1652080 h 5604001"/>
              <a:gd name="connsiteX2140" fmla="*/ 5527802 w 6293294"/>
              <a:gd name="connsiteY2140" fmla="*/ 1669415 h 5604001"/>
              <a:gd name="connsiteX2141" fmla="*/ 5538216 w 6293294"/>
              <a:gd name="connsiteY2141" fmla="*/ 1707515 h 5604001"/>
              <a:gd name="connsiteX2142" fmla="*/ 5527802 w 6293294"/>
              <a:gd name="connsiteY2142" fmla="*/ 1735201 h 5604001"/>
              <a:gd name="connsiteX2143" fmla="*/ 5482781 w 6293294"/>
              <a:gd name="connsiteY2143" fmla="*/ 1724851 h 5604001"/>
              <a:gd name="connsiteX2144" fmla="*/ 5434330 w 6293294"/>
              <a:gd name="connsiteY2144" fmla="*/ 1731772 h 5604001"/>
              <a:gd name="connsiteX2145" fmla="*/ 5382387 w 6293294"/>
              <a:gd name="connsiteY2145" fmla="*/ 1679829 h 5604001"/>
              <a:gd name="connsiteX2146" fmla="*/ 5320030 w 6293294"/>
              <a:gd name="connsiteY2146" fmla="*/ 1717929 h 5604001"/>
              <a:gd name="connsiteX2147" fmla="*/ 5268087 w 6293294"/>
              <a:gd name="connsiteY2147" fmla="*/ 1752537 h 5604001"/>
              <a:gd name="connsiteX2148" fmla="*/ 5254181 w 6293294"/>
              <a:gd name="connsiteY2148" fmla="*/ 1801051 h 5604001"/>
              <a:gd name="connsiteX2149" fmla="*/ 5216081 w 6293294"/>
              <a:gd name="connsiteY2149" fmla="*/ 1870329 h 5604001"/>
              <a:gd name="connsiteX2150" fmla="*/ 5178044 w 6293294"/>
              <a:gd name="connsiteY2150" fmla="*/ 1818386 h 5604001"/>
              <a:gd name="connsiteX2151" fmla="*/ 5209159 w 6293294"/>
              <a:gd name="connsiteY2151" fmla="*/ 1728280 h 5604001"/>
              <a:gd name="connsiteX2152" fmla="*/ 5247259 w 6293294"/>
              <a:gd name="connsiteY2152" fmla="*/ 1676337 h 5604001"/>
              <a:gd name="connsiteX2153" fmla="*/ 5167630 w 6293294"/>
              <a:gd name="connsiteY2153" fmla="*/ 1818386 h 5604001"/>
              <a:gd name="connsiteX2154" fmla="*/ 5136451 w 6293294"/>
              <a:gd name="connsiteY2154" fmla="*/ 1811401 h 5604001"/>
              <a:gd name="connsiteX2155" fmla="*/ 5063744 w 6293294"/>
              <a:gd name="connsiteY2155" fmla="*/ 1821815 h 5604001"/>
              <a:gd name="connsiteX2156" fmla="*/ 5022151 w 6293294"/>
              <a:gd name="connsiteY2156" fmla="*/ 1849501 h 5604001"/>
              <a:gd name="connsiteX2157" fmla="*/ 5008309 w 6293294"/>
              <a:gd name="connsiteY2157" fmla="*/ 1856486 h 5604001"/>
              <a:gd name="connsiteX2158" fmla="*/ 5008309 w 6293294"/>
              <a:gd name="connsiteY2158" fmla="*/ 1832229 h 5604001"/>
              <a:gd name="connsiteX2159" fmla="*/ 5046409 w 6293294"/>
              <a:gd name="connsiteY2159" fmla="*/ 1752537 h 5604001"/>
              <a:gd name="connsiteX2160" fmla="*/ 5015230 w 6293294"/>
              <a:gd name="connsiteY2160" fmla="*/ 1676337 h 5604001"/>
              <a:gd name="connsiteX2161" fmla="*/ 5049837 w 6293294"/>
              <a:gd name="connsiteY2161" fmla="*/ 1638237 h 5604001"/>
              <a:gd name="connsiteX2162" fmla="*/ 5067174 w 6293294"/>
              <a:gd name="connsiteY2162" fmla="*/ 1634808 h 5604001"/>
              <a:gd name="connsiteX2163" fmla="*/ 5132959 w 6293294"/>
              <a:gd name="connsiteY2163" fmla="*/ 1607058 h 5604001"/>
              <a:gd name="connsiteX2164" fmla="*/ 5178044 w 6293294"/>
              <a:gd name="connsiteY2164" fmla="*/ 1627886 h 5604001"/>
              <a:gd name="connsiteX2165" fmla="*/ 5212651 w 6293294"/>
              <a:gd name="connsiteY2165" fmla="*/ 1617472 h 5604001"/>
              <a:gd name="connsiteX2166" fmla="*/ 5285359 w 6293294"/>
              <a:gd name="connsiteY2166" fmla="*/ 1683258 h 5604001"/>
              <a:gd name="connsiteX2167" fmla="*/ 5295774 w 6293294"/>
              <a:gd name="connsiteY2167" fmla="*/ 1686751 h 5604001"/>
              <a:gd name="connsiteX2168" fmla="*/ 5320030 w 6293294"/>
              <a:gd name="connsiteY2168" fmla="*/ 1662493 h 5604001"/>
              <a:gd name="connsiteX2169" fmla="*/ 5347716 w 6293294"/>
              <a:gd name="connsiteY2169" fmla="*/ 1662493 h 5604001"/>
              <a:gd name="connsiteX2170" fmla="*/ 5371974 w 6293294"/>
              <a:gd name="connsiteY2170" fmla="*/ 1638237 h 5604001"/>
              <a:gd name="connsiteX2171" fmla="*/ 5396230 w 6293294"/>
              <a:gd name="connsiteY2171" fmla="*/ 1638237 h 5604001"/>
              <a:gd name="connsiteX2172" fmla="*/ 5462016 w 6293294"/>
              <a:gd name="connsiteY2172" fmla="*/ 1603629 h 5604001"/>
              <a:gd name="connsiteX2173" fmla="*/ 5496687 w 6293294"/>
              <a:gd name="connsiteY2173" fmla="*/ 1631315 h 5604001"/>
              <a:gd name="connsiteX2174" fmla="*/ 1378521 w 6293294"/>
              <a:gd name="connsiteY2174" fmla="*/ 1721358 h 5604001"/>
              <a:gd name="connsiteX2175" fmla="*/ 1537843 w 6293294"/>
              <a:gd name="connsiteY2175" fmla="*/ 1700593 h 5604001"/>
              <a:gd name="connsiteX2176" fmla="*/ 1558608 w 6293294"/>
              <a:gd name="connsiteY2176" fmla="*/ 1704086 h 5604001"/>
              <a:gd name="connsiteX2177" fmla="*/ 1627886 w 6293294"/>
              <a:gd name="connsiteY2177" fmla="*/ 1776793 h 5604001"/>
              <a:gd name="connsiteX2178" fmla="*/ 1669478 w 6293294"/>
              <a:gd name="connsiteY2178" fmla="*/ 1801051 h 5604001"/>
              <a:gd name="connsiteX2179" fmla="*/ 1752600 w 6293294"/>
              <a:gd name="connsiteY2179" fmla="*/ 1811401 h 5604001"/>
              <a:gd name="connsiteX2180" fmla="*/ 1811464 w 6293294"/>
              <a:gd name="connsiteY2180" fmla="*/ 1807972 h 5604001"/>
              <a:gd name="connsiteX2181" fmla="*/ 1873821 w 6293294"/>
              <a:gd name="connsiteY2181" fmla="*/ 1794129 h 5604001"/>
              <a:gd name="connsiteX2182" fmla="*/ 2033143 w 6293294"/>
              <a:gd name="connsiteY2182" fmla="*/ 1908429 h 5604001"/>
              <a:gd name="connsiteX2183" fmla="*/ 1901508 w 6293294"/>
              <a:gd name="connsiteY2183" fmla="*/ 1901508 h 5604001"/>
              <a:gd name="connsiteX2184" fmla="*/ 1541272 w 6293294"/>
              <a:gd name="connsiteY2184" fmla="*/ 1974215 h 5604001"/>
              <a:gd name="connsiteX2185" fmla="*/ 1530921 w 6293294"/>
              <a:gd name="connsiteY2185" fmla="*/ 1988058 h 5604001"/>
              <a:gd name="connsiteX2186" fmla="*/ 1485900 w 6293294"/>
              <a:gd name="connsiteY2186" fmla="*/ 2088515 h 5604001"/>
              <a:gd name="connsiteX2187" fmla="*/ 1610551 w 6293294"/>
              <a:gd name="connsiteY2187" fmla="*/ 2216658 h 5604001"/>
              <a:gd name="connsiteX2188" fmla="*/ 1679829 w 6293294"/>
              <a:gd name="connsiteY2188" fmla="*/ 2244344 h 5604001"/>
              <a:gd name="connsiteX2189" fmla="*/ 1704086 w 6293294"/>
              <a:gd name="connsiteY2189" fmla="*/ 2296351 h 5604001"/>
              <a:gd name="connsiteX2190" fmla="*/ 1728343 w 6293294"/>
              <a:gd name="connsiteY2190" fmla="*/ 2348294 h 5604001"/>
              <a:gd name="connsiteX2191" fmla="*/ 1891094 w 6293294"/>
              <a:gd name="connsiteY2191" fmla="*/ 2403666 h 5604001"/>
              <a:gd name="connsiteX2192" fmla="*/ 1918843 w 6293294"/>
              <a:gd name="connsiteY2192" fmla="*/ 2455672 h 5604001"/>
              <a:gd name="connsiteX2193" fmla="*/ 2088515 w 6293294"/>
              <a:gd name="connsiteY2193" fmla="*/ 2538794 h 5604001"/>
              <a:gd name="connsiteX2194" fmla="*/ 2033143 w 6293294"/>
              <a:gd name="connsiteY2194" fmla="*/ 2656523 h 5604001"/>
              <a:gd name="connsiteX2195" fmla="*/ 2130108 w 6293294"/>
              <a:gd name="connsiteY2195" fmla="*/ 2795080 h 5604001"/>
              <a:gd name="connsiteX2196" fmla="*/ 2105851 w 6293294"/>
              <a:gd name="connsiteY2196" fmla="*/ 2822766 h 5604001"/>
              <a:gd name="connsiteX2197" fmla="*/ 2092008 w 6293294"/>
              <a:gd name="connsiteY2197" fmla="*/ 2864358 h 5604001"/>
              <a:gd name="connsiteX2198" fmla="*/ 2116264 w 6293294"/>
              <a:gd name="connsiteY2198" fmla="*/ 2916301 h 5604001"/>
              <a:gd name="connsiteX2199" fmla="*/ 1891094 w 6293294"/>
              <a:gd name="connsiteY2199" fmla="*/ 3034030 h 5604001"/>
              <a:gd name="connsiteX2200" fmla="*/ 1832229 w 6293294"/>
              <a:gd name="connsiteY2200" fmla="*/ 3044444 h 5604001"/>
              <a:gd name="connsiteX2201" fmla="*/ 1745678 w 6293294"/>
              <a:gd name="connsiteY2201" fmla="*/ 3172587 h 5604001"/>
              <a:gd name="connsiteX2202" fmla="*/ 1762951 w 6293294"/>
              <a:gd name="connsiteY2202" fmla="*/ 3203766 h 5604001"/>
              <a:gd name="connsiteX2203" fmla="*/ 1762951 w 6293294"/>
              <a:gd name="connsiteY2203" fmla="*/ 3189923 h 5604001"/>
              <a:gd name="connsiteX2204" fmla="*/ 1828800 w 6293294"/>
              <a:gd name="connsiteY2204" fmla="*/ 3075623 h 5604001"/>
              <a:gd name="connsiteX2205" fmla="*/ 1870329 w 6293294"/>
              <a:gd name="connsiteY2205" fmla="*/ 3061780 h 5604001"/>
              <a:gd name="connsiteX2206" fmla="*/ 1905000 w 6293294"/>
              <a:gd name="connsiteY2206" fmla="*/ 3061780 h 5604001"/>
              <a:gd name="connsiteX2207" fmla="*/ 1922272 w 6293294"/>
              <a:gd name="connsiteY2207" fmla="*/ 3023680 h 5604001"/>
              <a:gd name="connsiteX2208" fmla="*/ 2109343 w 6293294"/>
              <a:gd name="connsiteY2208" fmla="*/ 2930144 h 5604001"/>
              <a:gd name="connsiteX2209" fmla="*/ 2185543 w 6293294"/>
              <a:gd name="connsiteY2209" fmla="*/ 2971737 h 5604001"/>
              <a:gd name="connsiteX2210" fmla="*/ 2112772 w 6293294"/>
              <a:gd name="connsiteY2210" fmla="*/ 3009837 h 5604001"/>
              <a:gd name="connsiteX2211" fmla="*/ 1963864 w 6293294"/>
              <a:gd name="connsiteY2211" fmla="*/ 3158744 h 5604001"/>
              <a:gd name="connsiteX2212" fmla="*/ 1908429 w 6293294"/>
              <a:gd name="connsiteY2212" fmla="*/ 3189923 h 5604001"/>
              <a:gd name="connsiteX2213" fmla="*/ 1773364 w 6293294"/>
              <a:gd name="connsiteY2213" fmla="*/ 3238437 h 5604001"/>
              <a:gd name="connsiteX2214" fmla="*/ 1745678 w 6293294"/>
              <a:gd name="connsiteY2214" fmla="*/ 3234944 h 5604001"/>
              <a:gd name="connsiteX2215" fmla="*/ 1693672 w 6293294"/>
              <a:gd name="connsiteY2215" fmla="*/ 3210687 h 5604001"/>
              <a:gd name="connsiteX2216" fmla="*/ 1662494 w 6293294"/>
              <a:gd name="connsiteY2216" fmla="*/ 3228023 h 5604001"/>
              <a:gd name="connsiteX2217" fmla="*/ 1589786 w 6293294"/>
              <a:gd name="connsiteY2217" fmla="*/ 3248787 h 5604001"/>
              <a:gd name="connsiteX2218" fmla="*/ 1506664 w 6293294"/>
              <a:gd name="connsiteY2218" fmla="*/ 3217609 h 5604001"/>
              <a:gd name="connsiteX2219" fmla="*/ 1482408 w 6293294"/>
              <a:gd name="connsiteY2219" fmla="*/ 3172587 h 5604001"/>
              <a:gd name="connsiteX2220" fmla="*/ 1440878 w 6293294"/>
              <a:gd name="connsiteY2220" fmla="*/ 3169158 h 5604001"/>
              <a:gd name="connsiteX2221" fmla="*/ 1347343 w 6293294"/>
              <a:gd name="connsiteY2221" fmla="*/ 3086037 h 5604001"/>
              <a:gd name="connsiteX2222" fmla="*/ 1354264 w 6293294"/>
              <a:gd name="connsiteY2222" fmla="*/ 3072130 h 5604001"/>
              <a:gd name="connsiteX2223" fmla="*/ 1347343 w 6293294"/>
              <a:gd name="connsiteY2223" fmla="*/ 3054858 h 5604001"/>
              <a:gd name="connsiteX2224" fmla="*/ 1350835 w 6293294"/>
              <a:gd name="connsiteY2224" fmla="*/ 3030601 h 5604001"/>
              <a:gd name="connsiteX2225" fmla="*/ 1378521 w 6293294"/>
              <a:gd name="connsiteY2225" fmla="*/ 2954401 h 5604001"/>
              <a:gd name="connsiteX2226" fmla="*/ 1312735 w 6293294"/>
              <a:gd name="connsiteY2226" fmla="*/ 2895537 h 5604001"/>
              <a:gd name="connsiteX2227" fmla="*/ 1271143 w 6293294"/>
              <a:gd name="connsiteY2227" fmla="*/ 2791587 h 5604001"/>
              <a:gd name="connsiteX2228" fmla="*/ 1274635 w 6293294"/>
              <a:gd name="connsiteY2228" fmla="*/ 2756980 h 5604001"/>
              <a:gd name="connsiteX2229" fmla="*/ 1323086 w 6293294"/>
              <a:gd name="connsiteY2229" fmla="*/ 2705037 h 5604001"/>
              <a:gd name="connsiteX2230" fmla="*/ 1347343 w 6293294"/>
              <a:gd name="connsiteY2230" fmla="*/ 2698115 h 5604001"/>
              <a:gd name="connsiteX2231" fmla="*/ 1357757 w 6293294"/>
              <a:gd name="connsiteY2231" fmla="*/ 2684209 h 5604001"/>
              <a:gd name="connsiteX2232" fmla="*/ 1340421 w 6293294"/>
              <a:gd name="connsiteY2232" fmla="*/ 2628837 h 5604001"/>
              <a:gd name="connsiteX2233" fmla="*/ 1354264 w 6293294"/>
              <a:gd name="connsiteY2233" fmla="*/ 2583815 h 5604001"/>
              <a:gd name="connsiteX2234" fmla="*/ 1472057 w 6293294"/>
              <a:gd name="connsiteY2234" fmla="*/ 2497201 h 5604001"/>
              <a:gd name="connsiteX2235" fmla="*/ 1659064 w 6293294"/>
              <a:gd name="connsiteY2235" fmla="*/ 2531872 h 5604001"/>
              <a:gd name="connsiteX2236" fmla="*/ 1804543 w 6293294"/>
              <a:gd name="connsiteY2236" fmla="*/ 2500694 h 5604001"/>
              <a:gd name="connsiteX2237" fmla="*/ 1825308 w 6293294"/>
              <a:gd name="connsiteY2237" fmla="*/ 2542223 h 5604001"/>
              <a:gd name="connsiteX2238" fmla="*/ 1856486 w 6293294"/>
              <a:gd name="connsiteY2238" fmla="*/ 2483358 h 5604001"/>
              <a:gd name="connsiteX2239" fmla="*/ 1825308 w 6293294"/>
              <a:gd name="connsiteY2239" fmla="*/ 2479866 h 5604001"/>
              <a:gd name="connsiteX2240" fmla="*/ 1804543 w 6293294"/>
              <a:gd name="connsiteY2240" fmla="*/ 2459101 h 5604001"/>
              <a:gd name="connsiteX2241" fmla="*/ 1745678 w 6293294"/>
              <a:gd name="connsiteY2241" fmla="*/ 2438337 h 5604001"/>
              <a:gd name="connsiteX2242" fmla="*/ 1683321 w 6293294"/>
              <a:gd name="connsiteY2242" fmla="*/ 2438337 h 5604001"/>
              <a:gd name="connsiteX2243" fmla="*/ 1558608 w 6293294"/>
              <a:gd name="connsiteY2243" fmla="*/ 2289366 h 5604001"/>
              <a:gd name="connsiteX2244" fmla="*/ 1489329 w 6293294"/>
              <a:gd name="connsiteY2244" fmla="*/ 2289366 h 5604001"/>
              <a:gd name="connsiteX2245" fmla="*/ 1472057 w 6293294"/>
              <a:gd name="connsiteY2245" fmla="*/ 2230501 h 5604001"/>
              <a:gd name="connsiteX2246" fmla="*/ 1326578 w 6293294"/>
              <a:gd name="connsiteY2246" fmla="*/ 2143951 h 5604001"/>
              <a:gd name="connsiteX2247" fmla="*/ 1267651 w 6293294"/>
              <a:gd name="connsiteY2247" fmla="*/ 2137029 h 5604001"/>
              <a:gd name="connsiteX2248" fmla="*/ 1243457 w 6293294"/>
              <a:gd name="connsiteY2248" fmla="*/ 2095437 h 5604001"/>
              <a:gd name="connsiteX2249" fmla="*/ 1184529 w 6293294"/>
              <a:gd name="connsiteY2249" fmla="*/ 2057337 h 5604001"/>
              <a:gd name="connsiteX2250" fmla="*/ 1160335 w 6293294"/>
              <a:gd name="connsiteY2250" fmla="*/ 2057337 h 5604001"/>
              <a:gd name="connsiteX2251" fmla="*/ 1025208 w 6293294"/>
              <a:gd name="connsiteY2251" fmla="*/ 2230501 h 5604001"/>
              <a:gd name="connsiteX2252" fmla="*/ 931735 w 6293294"/>
              <a:gd name="connsiteY2252" fmla="*/ 2230501 h 5604001"/>
              <a:gd name="connsiteX2253" fmla="*/ 762000 w 6293294"/>
              <a:gd name="connsiteY2253" fmla="*/ 2140458 h 5604001"/>
              <a:gd name="connsiteX2254" fmla="*/ 800100 w 6293294"/>
              <a:gd name="connsiteY2254" fmla="*/ 2126615 h 5604001"/>
              <a:gd name="connsiteX2255" fmla="*/ 741235 w 6293294"/>
              <a:gd name="connsiteY2255" fmla="*/ 2109280 h 5604001"/>
              <a:gd name="connsiteX2256" fmla="*/ 727392 w 6293294"/>
              <a:gd name="connsiteY2256" fmla="*/ 2112772 h 5604001"/>
              <a:gd name="connsiteX2257" fmla="*/ 737743 w 6293294"/>
              <a:gd name="connsiteY2257" fmla="*/ 2116201 h 5604001"/>
              <a:gd name="connsiteX2258" fmla="*/ 637286 w 6293294"/>
              <a:gd name="connsiteY2258" fmla="*/ 1984629 h 5604001"/>
              <a:gd name="connsiteX2259" fmla="*/ 685800 w 6293294"/>
              <a:gd name="connsiteY2259" fmla="*/ 1918780 h 5604001"/>
              <a:gd name="connsiteX2260" fmla="*/ 658114 w 6293294"/>
              <a:gd name="connsiteY2260" fmla="*/ 1887601 h 5604001"/>
              <a:gd name="connsiteX2261" fmla="*/ 647700 w 6293294"/>
              <a:gd name="connsiteY2261" fmla="*/ 1849501 h 5604001"/>
              <a:gd name="connsiteX2262" fmla="*/ 696214 w 6293294"/>
              <a:gd name="connsiteY2262" fmla="*/ 1762951 h 5604001"/>
              <a:gd name="connsiteX2263" fmla="*/ 775843 w 6293294"/>
              <a:gd name="connsiteY2263" fmla="*/ 1735201 h 5604001"/>
              <a:gd name="connsiteX2264" fmla="*/ 782764 w 6293294"/>
              <a:gd name="connsiteY2264" fmla="*/ 1686751 h 5604001"/>
              <a:gd name="connsiteX2265" fmla="*/ 914400 w 6293294"/>
              <a:gd name="connsiteY2265" fmla="*/ 1596708 h 5604001"/>
              <a:gd name="connsiteX2266" fmla="*/ 945578 w 6293294"/>
              <a:gd name="connsiteY2266" fmla="*/ 1610551 h 5604001"/>
              <a:gd name="connsiteX2267" fmla="*/ 997521 w 6293294"/>
              <a:gd name="connsiteY2267" fmla="*/ 1593215 h 5604001"/>
              <a:gd name="connsiteX2268" fmla="*/ 1080643 w 6293294"/>
              <a:gd name="connsiteY2268" fmla="*/ 1579372 h 5604001"/>
              <a:gd name="connsiteX2269" fmla="*/ 1378521 w 6293294"/>
              <a:gd name="connsiteY2269" fmla="*/ 1721358 h 5604001"/>
              <a:gd name="connsiteX2270" fmla="*/ 4883595 w 6293294"/>
              <a:gd name="connsiteY2270" fmla="*/ 1721358 h 5604001"/>
              <a:gd name="connsiteX2271" fmla="*/ 4932109 w 6293294"/>
              <a:gd name="connsiteY2271" fmla="*/ 1575880 h 5604001"/>
              <a:gd name="connsiteX2272" fmla="*/ 4883595 w 6293294"/>
              <a:gd name="connsiteY2272" fmla="*/ 1721358 h 5604001"/>
              <a:gd name="connsiteX2273" fmla="*/ 4506087 w 6293294"/>
              <a:gd name="connsiteY2273" fmla="*/ 1589786 h 5604001"/>
              <a:gd name="connsiteX2274" fmla="*/ 4502595 w 6293294"/>
              <a:gd name="connsiteY2274" fmla="*/ 1596708 h 5604001"/>
              <a:gd name="connsiteX2275" fmla="*/ 4467987 w 6293294"/>
              <a:gd name="connsiteY2275" fmla="*/ 1589786 h 5604001"/>
              <a:gd name="connsiteX2276" fmla="*/ 4412551 w 6293294"/>
              <a:gd name="connsiteY2276" fmla="*/ 1655572 h 5604001"/>
              <a:gd name="connsiteX2277" fmla="*/ 4419474 w 6293294"/>
              <a:gd name="connsiteY2277" fmla="*/ 1679829 h 5604001"/>
              <a:gd name="connsiteX2278" fmla="*/ 4377944 w 6293294"/>
              <a:gd name="connsiteY2278" fmla="*/ 1711008 h 5604001"/>
              <a:gd name="connsiteX2279" fmla="*/ 4388295 w 6293294"/>
              <a:gd name="connsiteY2279" fmla="*/ 1749108 h 5604001"/>
              <a:gd name="connsiteX2280" fmla="*/ 4353687 w 6293294"/>
              <a:gd name="connsiteY2280" fmla="*/ 1742186 h 5604001"/>
              <a:gd name="connsiteX2281" fmla="*/ 4308666 w 6293294"/>
              <a:gd name="connsiteY2281" fmla="*/ 1835658 h 5604001"/>
              <a:gd name="connsiteX2282" fmla="*/ 4298251 w 6293294"/>
              <a:gd name="connsiteY2282" fmla="*/ 1859915 h 5604001"/>
              <a:gd name="connsiteX2283" fmla="*/ 4350258 w 6293294"/>
              <a:gd name="connsiteY2283" fmla="*/ 1946529 h 5604001"/>
              <a:gd name="connsiteX2284" fmla="*/ 4402201 w 6293294"/>
              <a:gd name="connsiteY2284" fmla="*/ 2050415 h 5604001"/>
              <a:gd name="connsiteX2285" fmla="*/ 4298251 w 6293294"/>
              <a:gd name="connsiteY2285" fmla="*/ 1970723 h 5604001"/>
              <a:gd name="connsiteX2286" fmla="*/ 4260151 w 6293294"/>
              <a:gd name="connsiteY2286" fmla="*/ 1998472 h 5604001"/>
              <a:gd name="connsiteX2287" fmla="*/ 4218623 w 6293294"/>
              <a:gd name="connsiteY2287" fmla="*/ 1991551 h 5604001"/>
              <a:gd name="connsiteX2288" fmla="*/ 4163187 w 6293294"/>
              <a:gd name="connsiteY2288" fmla="*/ 2026158 h 5604001"/>
              <a:gd name="connsiteX2289" fmla="*/ 4128580 w 6293294"/>
              <a:gd name="connsiteY2289" fmla="*/ 2060829 h 5604001"/>
              <a:gd name="connsiteX2290" fmla="*/ 4093909 w 6293294"/>
              <a:gd name="connsiteY2290" fmla="*/ 2012315 h 5604001"/>
              <a:gd name="connsiteX2291" fmla="*/ 3979609 w 6293294"/>
              <a:gd name="connsiteY2291" fmla="*/ 1991551 h 5604001"/>
              <a:gd name="connsiteX2292" fmla="*/ 3889565 w 6293294"/>
              <a:gd name="connsiteY2292" fmla="*/ 2050415 h 5604001"/>
              <a:gd name="connsiteX2293" fmla="*/ 3841115 w 6293294"/>
              <a:gd name="connsiteY2293" fmla="*/ 2026158 h 5604001"/>
              <a:gd name="connsiteX2294" fmla="*/ 3757994 w 6293294"/>
              <a:gd name="connsiteY2294" fmla="*/ 2098929 h 5604001"/>
              <a:gd name="connsiteX2295" fmla="*/ 3664458 w 6293294"/>
              <a:gd name="connsiteY2295" fmla="*/ 2109280 h 5604001"/>
              <a:gd name="connsiteX2296" fmla="*/ 3515487 w 6293294"/>
              <a:gd name="connsiteY2296" fmla="*/ 2043493 h 5604001"/>
              <a:gd name="connsiteX2297" fmla="*/ 3376994 w 6293294"/>
              <a:gd name="connsiteY2297" fmla="*/ 2112772 h 5604001"/>
              <a:gd name="connsiteX2298" fmla="*/ 3560572 w 6293294"/>
              <a:gd name="connsiteY2298" fmla="*/ 1801051 h 5604001"/>
              <a:gd name="connsiteX2299" fmla="*/ 3584765 w 6293294"/>
              <a:gd name="connsiteY2299" fmla="*/ 1704086 h 5604001"/>
              <a:gd name="connsiteX2300" fmla="*/ 3640201 w 6293294"/>
              <a:gd name="connsiteY2300" fmla="*/ 1672908 h 5604001"/>
              <a:gd name="connsiteX2301" fmla="*/ 3712908 w 6293294"/>
              <a:gd name="connsiteY2301" fmla="*/ 1617472 h 5604001"/>
              <a:gd name="connsiteX2302" fmla="*/ 3733737 w 6293294"/>
              <a:gd name="connsiteY2302" fmla="*/ 1613980 h 5604001"/>
              <a:gd name="connsiteX2303" fmla="*/ 3775265 w 6293294"/>
              <a:gd name="connsiteY2303" fmla="*/ 1652080 h 5604001"/>
              <a:gd name="connsiteX2304" fmla="*/ 3861880 w 6293294"/>
              <a:gd name="connsiteY2304" fmla="*/ 1627886 h 5604001"/>
              <a:gd name="connsiteX2305" fmla="*/ 3906901 w 6293294"/>
              <a:gd name="connsiteY2305" fmla="*/ 1634808 h 5604001"/>
              <a:gd name="connsiteX2306" fmla="*/ 3938080 w 6293294"/>
              <a:gd name="connsiteY2306" fmla="*/ 1662493 h 5604001"/>
              <a:gd name="connsiteX2307" fmla="*/ 3996944 w 6293294"/>
              <a:gd name="connsiteY2307" fmla="*/ 1676337 h 5604001"/>
              <a:gd name="connsiteX2308" fmla="*/ 4041965 w 6293294"/>
              <a:gd name="connsiteY2308" fmla="*/ 1783715 h 5604001"/>
              <a:gd name="connsiteX2309" fmla="*/ 3990023 w 6293294"/>
              <a:gd name="connsiteY2309" fmla="*/ 1891093 h 5604001"/>
              <a:gd name="connsiteX2310" fmla="*/ 3986530 w 6293294"/>
              <a:gd name="connsiteY2310" fmla="*/ 1884172 h 5604001"/>
              <a:gd name="connsiteX2311" fmla="*/ 3955415 w 6293294"/>
              <a:gd name="connsiteY2311" fmla="*/ 1911858 h 5604001"/>
              <a:gd name="connsiteX2312" fmla="*/ 3830701 w 6293294"/>
              <a:gd name="connsiteY2312" fmla="*/ 1960372 h 5604001"/>
              <a:gd name="connsiteX2313" fmla="*/ 3660965 w 6293294"/>
              <a:gd name="connsiteY2313" fmla="*/ 2098929 h 5604001"/>
              <a:gd name="connsiteX2314" fmla="*/ 3955415 w 6293294"/>
              <a:gd name="connsiteY2314" fmla="*/ 1932623 h 5604001"/>
              <a:gd name="connsiteX2315" fmla="*/ 3983101 w 6293294"/>
              <a:gd name="connsiteY2315" fmla="*/ 1908429 h 5604001"/>
              <a:gd name="connsiteX2316" fmla="*/ 4253230 w 6293294"/>
              <a:gd name="connsiteY2316" fmla="*/ 1745615 h 5604001"/>
              <a:gd name="connsiteX2317" fmla="*/ 4301744 w 6293294"/>
              <a:gd name="connsiteY2317" fmla="*/ 1634808 h 5604001"/>
              <a:gd name="connsiteX2318" fmla="*/ 4339844 w 6293294"/>
              <a:gd name="connsiteY2318" fmla="*/ 1558608 h 5604001"/>
              <a:gd name="connsiteX2319" fmla="*/ 4506087 w 6293294"/>
              <a:gd name="connsiteY2319" fmla="*/ 1589786 h 5604001"/>
              <a:gd name="connsiteX2320" fmla="*/ 3016758 w 6293294"/>
              <a:gd name="connsiteY2320" fmla="*/ 1558608 h 5604001"/>
              <a:gd name="connsiteX2321" fmla="*/ 2975229 w 6293294"/>
              <a:gd name="connsiteY2321" fmla="*/ 1620965 h 5604001"/>
              <a:gd name="connsiteX2322" fmla="*/ 3009837 w 6293294"/>
              <a:gd name="connsiteY2322" fmla="*/ 1662493 h 5604001"/>
              <a:gd name="connsiteX2323" fmla="*/ 2968308 w 6293294"/>
              <a:gd name="connsiteY2323" fmla="*/ 1769872 h 5604001"/>
              <a:gd name="connsiteX2324" fmla="*/ 3034094 w 6293294"/>
              <a:gd name="connsiteY2324" fmla="*/ 1821815 h 5604001"/>
              <a:gd name="connsiteX2325" fmla="*/ 2968308 w 6293294"/>
              <a:gd name="connsiteY2325" fmla="*/ 1925701 h 5604001"/>
              <a:gd name="connsiteX2326" fmla="*/ 3068701 w 6293294"/>
              <a:gd name="connsiteY2326" fmla="*/ 1991551 h 5604001"/>
              <a:gd name="connsiteX2327" fmla="*/ 3068701 w 6293294"/>
              <a:gd name="connsiteY2327" fmla="*/ 2053908 h 5604001"/>
              <a:gd name="connsiteX2328" fmla="*/ 3120644 w 6293294"/>
              <a:gd name="connsiteY2328" fmla="*/ 2137029 h 5604001"/>
              <a:gd name="connsiteX2329" fmla="*/ 3113722 w 6293294"/>
              <a:gd name="connsiteY2329" fmla="*/ 2182051 h 5604001"/>
              <a:gd name="connsiteX2330" fmla="*/ 3228022 w 6293294"/>
              <a:gd name="connsiteY2330" fmla="*/ 2296351 h 5604001"/>
              <a:gd name="connsiteX2331" fmla="*/ 3183001 w 6293294"/>
              <a:gd name="connsiteY2331" fmla="*/ 2334451 h 5604001"/>
              <a:gd name="connsiteX2332" fmla="*/ 3200337 w 6293294"/>
              <a:gd name="connsiteY2332" fmla="*/ 2334451 h 5604001"/>
              <a:gd name="connsiteX2333" fmla="*/ 3269615 w 6293294"/>
              <a:gd name="connsiteY2333" fmla="*/ 2282444 h 5604001"/>
              <a:gd name="connsiteX2334" fmla="*/ 3515487 w 6293294"/>
              <a:gd name="connsiteY2334" fmla="*/ 2074672 h 5604001"/>
              <a:gd name="connsiteX2335" fmla="*/ 3626358 w 6293294"/>
              <a:gd name="connsiteY2335" fmla="*/ 2133537 h 5604001"/>
              <a:gd name="connsiteX2336" fmla="*/ 3695637 w 6293294"/>
              <a:gd name="connsiteY2336" fmla="*/ 2133537 h 5604001"/>
              <a:gd name="connsiteX2337" fmla="*/ 3699065 w 6293294"/>
              <a:gd name="connsiteY2337" fmla="*/ 2185480 h 5604001"/>
              <a:gd name="connsiteX2338" fmla="*/ 3671380 w 6293294"/>
              <a:gd name="connsiteY2338" fmla="*/ 2216658 h 5604001"/>
              <a:gd name="connsiteX2339" fmla="*/ 3692144 w 6293294"/>
              <a:gd name="connsiteY2339" fmla="*/ 2265172 h 5604001"/>
              <a:gd name="connsiteX2340" fmla="*/ 3733737 w 6293294"/>
              <a:gd name="connsiteY2340" fmla="*/ 2362137 h 5604001"/>
              <a:gd name="connsiteX2341" fmla="*/ 3650615 w 6293294"/>
              <a:gd name="connsiteY2341" fmla="*/ 2417572 h 5604001"/>
              <a:gd name="connsiteX2342" fmla="*/ 3564001 w 6293294"/>
              <a:gd name="connsiteY2342" fmla="*/ 2417572 h 5604001"/>
              <a:gd name="connsiteX2343" fmla="*/ 3532822 w 6293294"/>
              <a:gd name="connsiteY2343" fmla="*/ 2427923 h 5604001"/>
              <a:gd name="connsiteX2344" fmla="*/ 3487801 w 6293294"/>
              <a:gd name="connsiteY2344" fmla="*/ 2483358 h 5604001"/>
              <a:gd name="connsiteX2345" fmla="*/ 3397758 w 6293294"/>
              <a:gd name="connsiteY2345" fmla="*/ 2521458 h 5604001"/>
              <a:gd name="connsiteX2346" fmla="*/ 3331972 w 6293294"/>
              <a:gd name="connsiteY2346" fmla="*/ 2504123 h 5604001"/>
              <a:gd name="connsiteX2347" fmla="*/ 3314637 w 6293294"/>
              <a:gd name="connsiteY2347" fmla="*/ 2511044 h 5604001"/>
              <a:gd name="connsiteX2348" fmla="*/ 3279965 w 6293294"/>
              <a:gd name="connsiteY2348" fmla="*/ 2594166 h 5604001"/>
              <a:gd name="connsiteX2349" fmla="*/ 3144901 w 6293294"/>
              <a:gd name="connsiteY2349" fmla="*/ 2694623 h 5604001"/>
              <a:gd name="connsiteX2350" fmla="*/ 3037522 w 6293294"/>
              <a:gd name="connsiteY2350" fmla="*/ 2649601 h 5604001"/>
              <a:gd name="connsiteX2351" fmla="*/ 2930208 w 6293294"/>
              <a:gd name="connsiteY2351" fmla="*/ 2691194 h 5604001"/>
              <a:gd name="connsiteX2352" fmla="*/ 2885122 w 6293294"/>
              <a:gd name="connsiteY2352" fmla="*/ 2673858 h 5604001"/>
              <a:gd name="connsiteX2353" fmla="*/ 2871280 w 6293294"/>
              <a:gd name="connsiteY2353" fmla="*/ 2673858 h 5604001"/>
              <a:gd name="connsiteX2354" fmla="*/ 2867851 w 6293294"/>
              <a:gd name="connsiteY2354" fmla="*/ 2684209 h 5604001"/>
              <a:gd name="connsiteX2355" fmla="*/ 2878201 w 6293294"/>
              <a:gd name="connsiteY2355" fmla="*/ 2705037 h 5604001"/>
              <a:gd name="connsiteX2356" fmla="*/ 2881694 w 6293294"/>
              <a:gd name="connsiteY2356" fmla="*/ 2722309 h 5604001"/>
              <a:gd name="connsiteX2357" fmla="*/ 2788158 w 6293294"/>
              <a:gd name="connsiteY2357" fmla="*/ 2850515 h 5604001"/>
              <a:gd name="connsiteX2358" fmla="*/ 2798572 w 6293294"/>
              <a:gd name="connsiteY2358" fmla="*/ 2881630 h 5604001"/>
              <a:gd name="connsiteX2359" fmla="*/ 2628837 w 6293294"/>
              <a:gd name="connsiteY2359" fmla="*/ 2961323 h 5604001"/>
              <a:gd name="connsiteX2360" fmla="*/ 2608072 w 6293294"/>
              <a:gd name="connsiteY2360" fmla="*/ 3009837 h 5604001"/>
              <a:gd name="connsiteX2361" fmla="*/ 2504186 w 6293294"/>
              <a:gd name="connsiteY2361" fmla="*/ 3061780 h 5604001"/>
              <a:gd name="connsiteX2362" fmla="*/ 2396808 w 6293294"/>
              <a:gd name="connsiteY2362" fmla="*/ 2982087 h 5604001"/>
              <a:gd name="connsiteX2363" fmla="*/ 2382964 w 6293294"/>
              <a:gd name="connsiteY2363" fmla="*/ 2940558 h 5604001"/>
              <a:gd name="connsiteX2364" fmla="*/ 2369058 w 6293294"/>
              <a:gd name="connsiteY2364" fmla="*/ 2937066 h 5604001"/>
              <a:gd name="connsiteX2365" fmla="*/ 2265172 w 6293294"/>
              <a:gd name="connsiteY2365" fmla="*/ 2961323 h 5604001"/>
              <a:gd name="connsiteX2366" fmla="*/ 2126615 w 6293294"/>
              <a:gd name="connsiteY2366" fmla="*/ 2892044 h 5604001"/>
              <a:gd name="connsiteX2367" fmla="*/ 2119694 w 6293294"/>
              <a:gd name="connsiteY2367" fmla="*/ 2864358 h 5604001"/>
              <a:gd name="connsiteX2368" fmla="*/ 2161286 w 6293294"/>
              <a:gd name="connsiteY2368" fmla="*/ 2791587 h 5604001"/>
              <a:gd name="connsiteX2369" fmla="*/ 2112772 w 6293294"/>
              <a:gd name="connsiteY2369" fmla="*/ 2753487 h 5604001"/>
              <a:gd name="connsiteX2370" fmla="*/ 2057337 w 6293294"/>
              <a:gd name="connsiteY2370" fmla="*/ 2649601 h 5604001"/>
              <a:gd name="connsiteX2371" fmla="*/ 2057337 w 6293294"/>
              <a:gd name="connsiteY2371" fmla="*/ 2632266 h 5604001"/>
              <a:gd name="connsiteX2372" fmla="*/ 2085086 w 6293294"/>
              <a:gd name="connsiteY2372" fmla="*/ 2566480 h 5604001"/>
              <a:gd name="connsiteX2373" fmla="*/ 2105851 w 6293294"/>
              <a:gd name="connsiteY2373" fmla="*/ 2538794 h 5604001"/>
              <a:gd name="connsiteX2374" fmla="*/ 2126615 w 6293294"/>
              <a:gd name="connsiteY2374" fmla="*/ 2535301 h 5604001"/>
              <a:gd name="connsiteX2375" fmla="*/ 2254758 w 6293294"/>
              <a:gd name="connsiteY2375" fmla="*/ 2562987 h 5604001"/>
              <a:gd name="connsiteX2376" fmla="*/ 2324037 w 6293294"/>
              <a:gd name="connsiteY2376" fmla="*/ 2542223 h 5604001"/>
              <a:gd name="connsiteX2377" fmla="*/ 2369058 w 6293294"/>
              <a:gd name="connsiteY2377" fmla="*/ 2566480 h 5604001"/>
              <a:gd name="connsiteX2378" fmla="*/ 2691194 w 6293294"/>
              <a:gd name="connsiteY2378" fmla="*/ 2666937 h 5604001"/>
              <a:gd name="connsiteX2379" fmla="*/ 2985580 w 6293294"/>
              <a:gd name="connsiteY2379" fmla="*/ 2590737 h 5604001"/>
              <a:gd name="connsiteX2380" fmla="*/ 2985580 w 6293294"/>
              <a:gd name="connsiteY2380" fmla="*/ 2587244 h 5604001"/>
              <a:gd name="connsiteX2381" fmla="*/ 2971737 w 6293294"/>
              <a:gd name="connsiteY2381" fmla="*/ 2587244 h 5604001"/>
              <a:gd name="connsiteX2382" fmla="*/ 3092958 w 6293294"/>
              <a:gd name="connsiteY2382" fmla="*/ 2531872 h 5604001"/>
              <a:gd name="connsiteX2383" fmla="*/ 3086037 w 6293294"/>
              <a:gd name="connsiteY2383" fmla="*/ 2497201 h 5604001"/>
              <a:gd name="connsiteX2384" fmla="*/ 3113722 w 6293294"/>
              <a:gd name="connsiteY2384" fmla="*/ 2459101 h 5604001"/>
              <a:gd name="connsiteX2385" fmla="*/ 3148394 w 6293294"/>
              <a:gd name="connsiteY2385" fmla="*/ 2400237 h 5604001"/>
              <a:gd name="connsiteX2386" fmla="*/ 3148394 w 6293294"/>
              <a:gd name="connsiteY2386" fmla="*/ 2334451 h 5604001"/>
              <a:gd name="connsiteX2387" fmla="*/ 3086037 w 6293294"/>
              <a:gd name="connsiteY2387" fmla="*/ 2247837 h 5604001"/>
              <a:gd name="connsiteX2388" fmla="*/ 3110294 w 6293294"/>
              <a:gd name="connsiteY2388" fmla="*/ 2209737 h 5604001"/>
              <a:gd name="connsiteX2389" fmla="*/ 3082544 w 6293294"/>
              <a:gd name="connsiteY2389" fmla="*/ 2157794 h 5604001"/>
              <a:gd name="connsiteX2390" fmla="*/ 3044444 w 6293294"/>
              <a:gd name="connsiteY2390" fmla="*/ 2223580 h 5604001"/>
              <a:gd name="connsiteX2391" fmla="*/ 3051429 w 6293294"/>
              <a:gd name="connsiteY2391" fmla="*/ 2230501 h 5604001"/>
              <a:gd name="connsiteX2392" fmla="*/ 3079115 w 6293294"/>
              <a:gd name="connsiteY2392" fmla="*/ 2188972 h 5604001"/>
              <a:gd name="connsiteX2393" fmla="*/ 3082544 w 6293294"/>
              <a:gd name="connsiteY2393" fmla="*/ 2202815 h 5604001"/>
              <a:gd name="connsiteX2394" fmla="*/ 3075622 w 6293294"/>
              <a:gd name="connsiteY2394" fmla="*/ 2233994 h 5604001"/>
              <a:gd name="connsiteX2395" fmla="*/ 3082544 w 6293294"/>
              <a:gd name="connsiteY2395" fmla="*/ 2244344 h 5604001"/>
              <a:gd name="connsiteX2396" fmla="*/ 3016758 w 6293294"/>
              <a:gd name="connsiteY2396" fmla="*/ 2227072 h 5604001"/>
              <a:gd name="connsiteX2397" fmla="*/ 2985580 w 6293294"/>
              <a:gd name="connsiteY2397" fmla="*/ 2213229 h 5604001"/>
              <a:gd name="connsiteX2398" fmla="*/ 2985580 w 6293294"/>
              <a:gd name="connsiteY2398" fmla="*/ 2192401 h 5604001"/>
              <a:gd name="connsiteX2399" fmla="*/ 3016758 w 6293294"/>
              <a:gd name="connsiteY2399" fmla="*/ 2213229 h 5604001"/>
              <a:gd name="connsiteX2400" fmla="*/ 3009837 w 6293294"/>
              <a:gd name="connsiteY2400" fmla="*/ 2192401 h 5604001"/>
              <a:gd name="connsiteX2401" fmla="*/ 3041015 w 6293294"/>
              <a:gd name="connsiteY2401" fmla="*/ 2164715 h 5604001"/>
              <a:gd name="connsiteX2402" fmla="*/ 3051429 w 6293294"/>
              <a:gd name="connsiteY2402" fmla="*/ 2171637 h 5604001"/>
              <a:gd name="connsiteX2403" fmla="*/ 3072194 w 6293294"/>
              <a:gd name="connsiteY2403" fmla="*/ 2112772 h 5604001"/>
              <a:gd name="connsiteX2404" fmla="*/ 3054858 w 6293294"/>
              <a:gd name="connsiteY2404" fmla="*/ 2053908 h 5604001"/>
              <a:gd name="connsiteX2405" fmla="*/ 3027172 w 6293294"/>
              <a:gd name="connsiteY2405" fmla="*/ 2119694 h 5604001"/>
              <a:gd name="connsiteX2406" fmla="*/ 3034094 w 6293294"/>
              <a:gd name="connsiteY2406" fmla="*/ 2126615 h 5604001"/>
              <a:gd name="connsiteX2407" fmla="*/ 3047937 w 6293294"/>
              <a:gd name="connsiteY2407" fmla="*/ 2102358 h 5604001"/>
              <a:gd name="connsiteX2408" fmla="*/ 3047937 w 6293294"/>
              <a:gd name="connsiteY2408" fmla="*/ 2147380 h 5604001"/>
              <a:gd name="connsiteX2409" fmla="*/ 3030601 w 6293294"/>
              <a:gd name="connsiteY2409" fmla="*/ 2140458 h 5604001"/>
              <a:gd name="connsiteX2410" fmla="*/ 2992501 w 6293294"/>
              <a:gd name="connsiteY2410" fmla="*/ 2185480 h 5604001"/>
              <a:gd name="connsiteX2411" fmla="*/ 2982151 w 6293294"/>
              <a:gd name="connsiteY2411" fmla="*/ 2147380 h 5604001"/>
              <a:gd name="connsiteX2412" fmla="*/ 2968308 w 6293294"/>
              <a:gd name="connsiteY2412" fmla="*/ 2161223 h 5604001"/>
              <a:gd name="connsiteX2413" fmla="*/ 2964815 w 6293294"/>
              <a:gd name="connsiteY2413" fmla="*/ 2216658 h 5604001"/>
              <a:gd name="connsiteX2414" fmla="*/ 2971737 w 6293294"/>
              <a:gd name="connsiteY2414" fmla="*/ 2240915 h 5604001"/>
              <a:gd name="connsiteX2415" fmla="*/ 2954401 w 6293294"/>
              <a:gd name="connsiteY2415" fmla="*/ 2247837 h 5604001"/>
              <a:gd name="connsiteX2416" fmla="*/ 2964815 w 6293294"/>
              <a:gd name="connsiteY2416" fmla="*/ 2202815 h 5604001"/>
              <a:gd name="connsiteX2417" fmla="*/ 2895537 w 6293294"/>
              <a:gd name="connsiteY2417" fmla="*/ 2119694 h 5604001"/>
              <a:gd name="connsiteX2418" fmla="*/ 2829751 w 6293294"/>
              <a:gd name="connsiteY2418" fmla="*/ 2130044 h 5604001"/>
              <a:gd name="connsiteX2419" fmla="*/ 2819337 w 6293294"/>
              <a:gd name="connsiteY2419" fmla="*/ 2085023 h 5604001"/>
              <a:gd name="connsiteX2420" fmla="*/ 2687701 w 6293294"/>
              <a:gd name="connsiteY2420" fmla="*/ 2012315 h 5604001"/>
              <a:gd name="connsiteX2421" fmla="*/ 2663508 w 6293294"/>
              <a:gd name="connsiteY2421" fmla="*/ 1929193 h 5604001"/>
              <a:gd name="connsiteX2422" fmla="*/ 2684272 w 6293294"/>
              <a:gd name="connsiteY2422" fmla="*/ 1939608 h 5604001"/>
              <a:gd name="connsiteX2423" fmla="*/ 2698115 w 6293294"/>
              <a:gd name="connsiteY2423" fmla="*/ 1922272 h 5604001"/>
              <a:gd name="connsiteX2424" fmla="*/ 2670429 w 6293294"/>
              <a:gd name="connsiteY2424" fmla="*/ 1887601 h 5604001"/>
              <a:gd name="connsiteX2425" fmla="*/ 2680780 w 6293294"/>
              <a:gd name="connsiteY2425" fmla="*/ 1866837 h 5604001"/>
              <a:gd name="connsiteX2426" fmla="*/ 2711958 w 6293294"/>
              <a:gd name="connsiteY2426" fmla="*/ 1936115 h 5604001"/>
              <a:gd name="connsiteX2427" fmla="*/ 2722372 w 6293294"/>
              <a:gd name="connsiteY2427" fmla="*/ 1936115 h 5604001"/>
              <a:gd name="connsiteX2428" fmla="*/ 2722372 w 6293294"/>
              <a:gd name="connsiteY2428" fmla="*/ 1880680 h 5604001"/>
              <a:gd name="connsiteX2429" fmla="*/ 2739708 w 6293294"/>
              <a:gd name="connsiteY2429" fmla="*/ 1839151 h 5604001"/>
              <a:gd name="connsiteX2430" fmla="*/ 2743137 w 6293294"/>
              <a:gd name="connsiteY2430" fmla="*/ 1873758 h 5604001"/>
              <a:gd name="connsiteX2431" fmla="*/ 2739708 w 6293294"/>
              <a:gd name="connsiteY2431" fmla="*/ 1901508 h 5604001"/>
              <a:gd name="connsiteX2432" fmla="*/ 2729294 w 6293294"/>
              <a:gd name="connsiteY2432" fmla="*/ 1932623 h 5604001"/>
              <a:gd name="connsiteX2433" fmla="*/ 2743137 w 6293294"/>
              <a:gd name="connsiteY2433" fmla="*/ 1946529 h 5604001"/>
              <a:gd name="connsiteX2434" fmla="*/ 2770886 w 6293294"/>
              <a:gd name="connsiteY2434" fmla="*/ 1873758 h 5604001"/>
              <a:gd name="connsiteX2435" fmla="*/ 2781237 w 6293294"/>
              <a:gd name="connsiteY2435" fmla="*/ 1911858 h 5604001"/>
              <a:gd name="connsiteX2436" fmla="*/ 2795080 w 6293294"/>
              <a:gd name="connsiteY2436" fmla="*/ 1911858 h 5604001"/>
              <a:gd name="connsiteX2437" fmla="*/ 2795080 w 6293294"/>
              <a:gd name="connsiteY2437" fmla="*/ 1887601 h 5604001"/>
              <a:gd name="connsiteX2438" fmla="*/ 2815908 w 6293294"/>
              <a:gd name="connsiteY2438" fmla="*/ 1891093 h 5604001"/>
              <a:gd name="connsiteX2439" fmla="*/ 2819337 w 6293294"/>
              <a:gd name="connsiteY2439" fmla="*/ 1877251 h 5604001"/>
              <a:gd name="connsiteX2440" fmla="*/ 2784729 w 6293294"/>
              <a:gd name="connsiteY2440" fmla="*/ 1839151 h 5604001"/>
              <a:gd name="connsiteX2441" fmla="*/ 2767394 w 6293294"/>
              <a:gd name="connsiteY2441" fmla="*/ 1852993 h 5604001"/>
              <a:gd name="connsiteX2442" fmla="*/ 2750058 w 6293294"/>
              <a:gd name="connsiteY2442" fmla="*/ 1818386 h 5604001"/>
              <a:gd name="connsiteX2443" fmla="*/ 2739708 w 6293294"/>
              <a:gd name="connsiteY2443" fmla="*/ 1766380 h 5604001"/>
              <a:gd name="connsiteX2444" fmla="*/ 2677351 w 6293294"/>
              <a:gd name="connsiteY2444" fmla="*/ 1735201 h 5604001"/>
              <a:gd name="connsiteX2445" fmla="*/ 2680780 w 6293294"/>
              <a:gd name="connsiteY2445" fmla="*/ 1735201 h 5604001"/>
              <a:gd name="connsiteX2446" fmla="*/ 2663508 w 6293294"/>
              <a:gd name="connsiteY2446" fmla="*/ 1735201 h 5604001"/>
              <a:gd name="connsiteX2447" fmla="*/ 2663508 w 6293294"/>
              <a:gd name="connsiteY2447" fmla="*/ 1700593 h 5604001"/>
              <a:gd name="connsiteX2448" fmla="*/ 2680780 w 6293294"/>
              <a:gd name="connsiteY2448" fmla="*/ 1690180 h 5604001"/>
              <a:gd name="connsiteX2449" fmla="*/ 2705037 w 6293294"/>
              <a:gd name="connsiteY2449" fmla="*/ 1711008 h 5604001"/>
              <a:gd name="connsiteX2450" fmla="*/ 2715451 w 6293294"/>
              <a:gd name="connsiteY2450" fmla="*/ 1693672 h 5604001"/>
              <a:gd name="connsiteX2451" fmla="*/ 2680780 w 6293294"/>
              <a:gd name="connsiteY2451" fmla="*/ 1665986 h 5604001"/>
              <a:gd name="connsiteX2452" fmla="*/ 2642680 w 6293294"/>
              <a:gd name="connsiteY2452" fmla="*/ 1704086 h 5604001"/>
              <a:gd name="connsiteX2453" fmla="*/ 2666937 w 6293294"/>
              <a:gd name="connsiteY2453" fmla="*/ 1745615 h 5604001"/>
              <a:gd name="connsiteX2454" fmla="*/ 2660015 w 6293294"/>
              <a:gd name="connsiteY2454" fmla="*/ 1776793 h 5604001"/>
              <a:gd name="connsiteX2455" fmla="*/ 2691194 w 6293294"/>
              <a:gd name="connsiteY2455" fmla="*/ 1821815 h 5604001"/>
              <a:gd name="connsiteX2456" fmla="*/ 2711958 w 6293294"/>
              <a:gd name="connsiteY2456" fmla="*/ 1804480 h 5604001"/>
              <a:gd name="connsiteX2457" fmla="*/ 2687701 w 6293294"/>
              <a:gd name="connsiteY2457" fmla="*/ 1783715 h 5604001"/>
              <a:gd name="connsiteX2458" fmla="*/ 2687701 w 6293294"/>
              <a:gd name="connsiteY2458" fmla="*/ 1762951 h 5604001"/>
              <a:gd name="connsiteX2459" fmla="*/ 2698115 w 6293294"/>
              <a:gd name="connsiteY2459" fmla="*/ 1762951 h 5604001"/>
              <a:gd name="connsiteX2460" fmla="*/ 2739708 w 6293294"/>
              <a:gd name="connsiteY2460" fmla="*/ 1814893 h 5604001"/>
              <a:gd name="connsiteX2461" fmla="*/ 2701608 w 6293294"/>
              <a:gd name="connsiteY2461" fmla="*/ 1856486 h 5604001"/>
              <a:gd name="connsiteX2462" fmla="*/ 2680780 w 6293294"/>
              <a:gd name="connsiteY2462" fmla="*/ 1846072 h 5604001"/>
              <a:gd name="connsiteX2463" fmla="*/ 2646172 w 6293294"/>
              <a:gd name="connsiteY2463" fmla="*/ 1908429 h 5604001"/>
              <a:gd name="connsiteX2464" fmla="*/ 2542286 w 6293294"/>
              <a:gd name="connsiteY2464" fmla="*/ 1884172 h 5604001"/>
              <a:gd name="connsiteX2465" fmla="*/ 2528380 w 6293294"/>
              <a:gd name="connsiteY2465" fmla="*/ 1884172 h 5604001"/>
              <a:gd name="connsiteX2466" fmla="*/ 2566480 w 6293294"/>
              <a:gd name="connsiteY2466" fmla="*/ 1794129 h 5604001"/>
              <a:gd name="connsiteX2467" fmla="*/ 2552637 w 6293294"/>
              <a:gd name="connsiteY2467" fmla="*/ 1787208 h 5604001"/>
              <a:gd name="connsiteX2468" fmla="*/ 2538794 w 6293294"/>
              <a:gd name="connsiteY2468" fmla="*/ 1797558 h 5604001"/>
              <a:gd name="connsiteX2469" fmla="*/ 2566480 w 6293294"/>
              <a:gd name="connsiteY2469" fmla="*/ 1693672 h 5604001"/>
              <a:gd name="connsiteX2470" fmla="*/ 2649601 w 6293294"/>
              <a:gd name="connsiteY2470" fmla="*/ 1610551 h 5604001"/>
              <a:gd name="connsiteX2471" fmla="*/ 2750058 w 6293294"/>
              <a:gd name="connsiteY2471" fmla="*/ 1679829 h 5604001"/>
              <a:gd name="connsiteX2472" fmla="*/ 2743137 w 6293294"/>
              <a:gd name="connsiteY2472" fmla="*/ 1707515 h 5604001"/>
              <a:gd name="connsiteX2473" fmla="*/ 2781237 w 6293294"/>
              <a:gd name="connsiteY2473" fmla="*/ 1790637 h 5604001"/>
              <a:gd name="connsiteX2474" fmla="*/ 2805494 w 6293294"/>
              <a:gd name="connsiteY2474" fmla="*/ 1742186 h 5604001"/>
              <a:gd name="connsiteX2475" fmla="*/ 2788158 w 6293294"/>
              <a:gd name="connsiteY2475" fmla="*/ 1676337 h 5604001"/>
              <a:gd name="connsiteX2476" fmla="*/ 2760472 w 6293294"/>
              <a:gd name="connsiteY2476" fmla="*/ 1672908 h 5604001"/>
              <a:gd name="connsiteX2477" fmla="*/ 2767394 w 6293294"/>
              <a:gd name="connsiteY2477" fmla="*/ 1665986 h 5604001"/>
              <a:gd name="connsiteX2478" fmla="*/ 2756980 w 6293294"/>
              <a:gd name="connsiteY2478" fmla="*/ 1648651 h 5604001"/>
              <a:gd name="connsiteX2479" fmla="*/ 2860929 w 6293294"/>
              <a:gd name="connsiteY2479" fmla="*/ 1551686 h 5604001"/>
              <a:gd name="connsiteX2480" fmla="*/ 2902458 w 6293294"/>
              <a:gd name="connsiteY2480" fmla="*/ 1568958 h 5604001"/>
              <a:gd name="connsiteX2481" fmla="*/ 2940558 w 6293294"/>
              <a:gd name="connsiteY2481" fmla="*/ 1548193 h 5604001"/>
              <a:gd name="connsiteX2482" fmla="*/ 2982151 w 6293294"/>
              <a:gd name="connsiteY2482" fmla="*/ 1541272 h 5604001"/>
              <a:gd name="connsiteX2483" fmla="*/ 3016758 w 6293294"/>
              <a:gd name="connsiteY2483" fmla="*/ 1558608 h 5604001"/>
              <a:gd name="connsiteX2484" fmla="*/ 2635758 w 6293294"/>
              <a:gd name="connsiteY2484" fmla="*/ 1600137 h 5604001"/>
              <a:gd name="connsiteX2485" fmla="*/ 2563051 w 6293294"/>
              <a:gd name="connsiteY2485" fmla="*/ 1665986 h 5604001"/>
              <a:gd name="connsiteX2486" fmla="*/ 2504186 w 6293294"/>
              <a:gd name="connsiteY2486" fmla="*/ 1780286 h 5604001"/>
              <a:gd name="connsiteX2487" fmla="*/ 2504186 w 6293294"/>
              <a:gd name="connsiteY2487" fmla="*/ 1859915 h 5604001"/>
              <a:gd name="connsiteX2488" fmla="*/ 2400237 w 6293294"/>
              <a:gd name="connsiteY2488" fmla="*/ 1956880 h 5604001"/>
              <a:gd name="connsiteX2489" fmla="*/ 2445258 w 6293294"/>
              <a:gd name="connsiteY2489" fmla="*/ 2074672 h 5604001"/>
              <a:gd name="connsiteX2490" fmla="*/ 2410651 w 6293294"/>
              <a:gd name="connsiteY2490" fmla="*/ 2143951 h 5604001"/>
              <a:gd name="connsiteX2491" fmla="*/ 2469515 w 6293294"/>
              <a:gd name="connsiteY2491" fmla="*/ 2074672 h 5604001"/>
              <a:gd name="connsiteX2492" fmla="*/ 2424494 w 6293294"/>
              <a:gd name="connsiteY2492" fmla="*/ 1963801 h 5604001"/>
              <a:gd name="connsiteX2493" fmla="*/ 2427986 w 6293294"/>
              <a:gd name="connsiteY2493" fmla="*/ 1946529 h 5604001"/>
              <a:gd name="connsiteX2494" fmla="*/ 2514537 w 6293294"/>
              <a:gd name="connsiteY2494" fmla="*/ 1904937 h 5604001"/>
              <a:gd name="connsiteX2495" fmla="*/ 2552637 w 6293294"/>
              <a:gd name="connsiteY2495" fmla="*/ 1901508 h 5604001"/>
              <a:gd name="connsiteX2496" fmla="*/ 2625408 w 6293294"/>
              <a:gd name="connsiteY2496" fmla="*/ 1925701 h 5604001"/>
              <a:gd name="connsiteX2497" fmla="*/ 2680780 w 6293294"/>
              <a:gd name="connsiteY2497" fmla="*/ 2040001 h 5604001"/>
              <a:gd name="connsiteX2498" fmla="*/ 2739708 w 6293294"/>
              <a:gd name="connsiteY2498" fmla="*/ 2046923 h 5604001"/>
              <a:gd name="connsiteX2499" fmla="*/ 2798572 w 6293294"/>
              <a:gd name="connsiteY2499" fmla="*/ 2098929 h 5604001"/>
              <a:gd name="connsiteX2500" fmla="*/ 2829751 w 6293294"/>
              <a:gd name="connsiteY2500" fmla="*/ 2154301 h 5604001"/>
              <a:gd name="connsiteX2501" fmla="*/ 2888615 w 6293294"/>
              <a:gd name="connsiteY2501" fmla="*/ 2143951 h 5604001"/>
              <a:gd name="connsiteX2502" fmla="*/ 2940558 w 6293294"/>
              <a:gd name="connsiteY2502" fmla="*/ 2199323 h 5604001"/>
              <a:gd name="connsiteX2503" fmla="*/ 2878201 w 6293294"/>
              <a:gd name="connsiteY2503" fmla="*/ 2296351 h 5604001"/>
              <a:gd name="connsiteX2504" fmla="*/ 2885122 w 6293294"/>
              <a:gd name="connsiteY2504" fmla="*/ 2299780 h 5604001"/>
              <a:gd name="connsiteX2505" fmla="*/ 3013329 w 6293294"/>
              <a:gd name="connsiteY2505" fmla="*/ 2247837 h 5604001"/>
              <a:gd name="connsiteX2506" fmla="*/ 3120644 w 6293294"/>
              <a:gd name="connsiteY2506" fmla="*/ 2365566 h 5604001"/>
              <a:gd name="connsiteX2507" fmla="*/ 3054858 w 6293294"/>
              <a:gd name="connsiteY2507" fmla="*/ 2493772 h 5604001"/>
              <a:gd name="connsiteX2508" fmla="*/ 3065272 w 6293294"/>
              <a:gd name="connsiteY2508" fmla="*/ 2528380 h 5604001"/>
              <a:gd name="connsiteX2509" fmla="*/ 2978658 w 6293294"/>
              <a:gd name="connsiteY2509" fmla="*/ 2569972 h 5604001"/>
              <a:gd name="connsiteX2510" fmla="*/ 2888615 w 6293294"/>
              <a:gd name="connsiteY2510" fmla="*/ 2500694 h 5604001"/>
              <a:gd name="connsiteX2511" fmla="*/ 2781237 w 6293294"/>
              <a:gd name="connsiteY2511" fmla="*/ 2389823 h 5604001"/>
              <a:gd name="connsiteX2512" fmla="*/ 2784729 w 6293294"/>
              <a:gd name="connsiteY2512" fmla="*/ 2365566 h 5604001"/>
              <a:gd name="connsiteX2513" fmla="*/ 2614994 w 6293294"/>
              <a:gd name="connsiteY2513" fmla="*/ 2279015 h 5604001"/>
              <a:gd name="connsiteX2514" fmla="*/ 2483358 w 6293294"/>
              <a:gd name="connsiteY2514" fmla="*/ 2157794 h 5604001"/>
              <a:gd name="connsiteX2515" fmla="*/ 2417572 w 6293294"/>
              <a:gd name="connsiteY2515" fmla="*/ 2168144 h 5604001"/>
              <a:gd name="connsiteX2516" fmla="*/ 2369058 w 6293294"/>
              <a:gd name="connsiteY2516" fmla="*/ 2126615 h 5604001"/>
              <a:gd name="connsiteX2517" fmla="*/ 2306764 w 6293294"/>
              <a:gd name="connsiteY2517" fmla="*/ 2109280 h 5604001"/>
              <a:gd name="connsiteX2518" fmla="*/ 2272094 w 6293294"/>
              <a:gd name="connsiteY2518" fmla="*/ 2050415 h 5604001"/>
              <a:gd name="connsiteX2519" fmla="*/ 2272094 w 6293294"/>
              <a:gd name="connsiteY2519" fmla="*/ 1960372 h 5604001"/>
              <a:gd name="connsiteX2520" fmla="*/ 2372551 w 6293294"/>
              <a:gd name="connsiteY2520" fmla="*/ 1960372 h 5604001"/>
              <a:gd name="connsiteX2521" fmla="*/ 2272094 w 6293294"/>
              <a:gd name="connsiteY2521" fmla="*/ 1949958 h 5604001"/>
              <a:gd name="connsiteX2522" fmla="*/ 2275586 w 6293294"/>
              <a:gd name="connsiteY2522" fmla="*/ 1901508 h 5604001"/>
              <a:gd name="connsiteX2523" fmla="*/ 2299843 w 6293294"/>
              <a:gd name="connsiteY2523" fmla="*/ 1911858 h 5604001"/>
              <a:gd name="connsiteX2524" fmla="*/ 2275586 w 6293294"/>
              <a:gd name="connsiteY2524" fmla="*/ 1891093 h 5604001"/>
              <a:gd name="connsiteX2525" fmla="*/ 2285937 w 6293294"/>
              <a:gd name="connsiteY2525" fmla="*/ 1842580 h 5604001"/>
              <a:gd name="connsiteX2526" fmla="*/ 2583815 w 6293294"/>
              <a:gd name="connsiteY2526" fmla="*/ 1565529 h 5604001"/>
              <a:gd name="connsiteX2527" fmla="*/ 2608072 w 6293294"/>
              <a:gd name="connsiteY2527" fmla="*/ 1537780 h 5604001"/>
              <a:gd name="connsiteX2528" fmla="*/ 2635758 w 6293294"/>
              <a:gd name="connsiteY2528" fmla="*/ 1600137 h 5604001"/>
              <a:gd name="connsiteX2529" fmla="*/ 4900930 w 6293294"/>
              <a:gd name="connsiteY2529" fmla="*/ 1787208 h 5604001"/>
              <a:gd name="connsiteX2530" fmla="*/ 5015230 w 6293294"/>
              <a:gd name="connsiteY2530" fmla="*/ 1534351 h 5604001"/>
              <a:gd name="connsiteX2531" fmla="*/ 4900930 w 6293294"/>
              <a:gd name="connsiteY2531" fmla="*/ 1787208 h 5604001"/>
              <a:gd name="connsiteX2532" fmla="*/ 4630801 w 6293294"/>
              <a:gd name="connsiteY2532" fmla="*/ 1537780 h 5604001"/>
              <a:gd name="connsiteX2533" fmla="*/ 4703509 w 6293294"/>
              <a:gd name="connsiteY2533" fmla="*/ 1596708 h 5604001"/>
              <a:gd name="connsiteX2534" fmla="*/ 4658487 w 6293294"/>
              <a:gd name="connsiteY2534" fmla="*/ 1752537 h 5604001"/>
              <a:gd name="connsiteX2535" fmla="*/ 4679251 w 6293294"/>
              <a:gd name="connsiteY2535" fmla="*/ 1839151 h 5604001"/>
              <a:gd name="connsiteX2536" fmla="*/ 4703509 w 6293294"/>
              <a:gd name="connsiteY2536" fmla="*/ 1873758 h 5604001"/>
              <a:gd name="connsiteX2537" fmla="*/ 4710430 w 6293294"/>
              <a:gd name="connsiteY2537" fmla="*/ 1908429 h 5604001"/>
              <a:gd name="connsiteX2538" fmla="*/ 4741609 w 6293294"/>
              <a:gd name="connsiteY2538" fmla="*/ 1984629 h 5604001"/>
              <a:gd name="connsiteX2539" fmla="*/ 4765866 w 6293294"/>
              <a:gd name="connsiteY2539" fmla="*/ 2081593 h 5604001"/>
              <a:gd name="connsiteX2540" fmla="*/ 4772787 w 6293294"/>
              <a:gd name="connsiteY2540" fmla="*/ 2050415 h 5604001"/>
              <a:gd name="connsiteX2541" fmla="*/ 4717351 w 6293294"/>
              <a:gd name="connsiteY2541" fmla="*/ 1870329 h 5604001"/>
              <a:gd name="connsiteX2542" fmla="*/ 4720844 w 6293294"/>
              <a:gd name="connsiteY2542" fmla="*/ 1835658 h 5604001"/>
              <a:gd name="connsiteX2543" fmla="*/ 4727766 w 6293294"/>
              <a:gd name="connsiteY2543" fmla="*/ 1811401 h 5604001"/>
              <a:gd name="connsiteX2544" fmla="*/ 4797044 w 6293294"/>
              <a:gd name="connsiteY2544" fmla="*/ 1776793 h 5604001"/>
              <a:gd name="connsiteX2545" fmla="*/ 4824730 w 6293294"/>
              <a:gd name="connsiteY2545" fmla="*/ 1794129 h 5604001"/>
              <a:gd name="connsiteX2546" fmla="*/ 4862830 w 6293294"/>
              <a:gd name="connsiteY2546" fmla="*/ 1804480 h 5604001"/>
              <a:gd name="connsiteX2547" fmla="*/ 4897437 w 6293294"/>
              <a:gd name="connsiteY2547" fmla="*/ 1856486 h 5604001"/>
              <a:gd name="connsiteX2548" fmla="*/ 4925187 w 6293294"/>
              <a:gd name="connsiteY2548" fmla="*/ 1856486 h 5604001"/>
              <a:gd name="connsiteX2549" fmla="*/ 4935537 w 6293294"/>
              <a:gd name="connsiteY2549" fmla="*/ 1873758 h 5604001"/>
              <a:gd name="connsiteX2550" fmla="*/ 4942523 w 6293294"/>
              <a:gd name="connsiteY2550" fmla="*/ 1932623 h 5604001"/>
              <a:gd name="connsiteX2551" fmla="*/ 4952874 w 6293294"/>
              <a:gd name="connsiteY2551" fmla="*/ 1953451 h 5604001"/>
              <a:gd name="connsiteX2552" fmla="*/ 4921695 w 6293294"/>
              <a:gd name="connsiteY2552" fmla="*/ 2001901 h 5604001"/>
              <a:gd name="connsiteX2553" fmla="*/ 4873244 w 6293294"/>
              <a:gd name="connsiteY2553" fmla="*/ 2199323 h 5604001"/>
              <a:gd name="connsiteX2554" fmla="*/ 4831651 w 6293294"/>
              <a:gd name="connsiteY2554" fmla="*/ 2109280 h 5604001"/>
              <a:gd name="connsiteX2555" fmla="*/ 4769295 w 6293294"/>
              <a:gd name="connsiteY2555" fmla="*/ 2095437 h 5604001"/>
              <a:gd name="connsiteX2556" fmla="*/ 4713923 w 6293294"/>
              <a:gd name="connsiteY2556" fmla="*/ 2040001 h 5604001"/>
              <a:gd name="connsiteX2557" fmla="*/ 4654995 w 6293294"/>
              <a:gd name="connsiteY2557" fmla="*/ 1904937 h 5604001"/>
              <a:gd name="connsiteX2558" fmla="*/ 4651566 w 6293294"/>
              <a:gd name="connsiteY2558" fmla="*/ 1911858 h 5604001"/>
              <a:gd name="connsiteX2559" fmla="*/ 4713923 w 6293294"/>
              <a:gd name="connsiteY2559" fmla="*/ 2057337 h 5604001"/>
              <a:gd name="connsiteX2560" fmla="*/ 4679251 w 6293294"/>
              <a:gd name="connsiteY2560" fmla="*/ 2067751 h 5604001"/>
              <a:gd name="connsiteX2561" fmla="*/ 4627309 w 6293294"/>
              <a:gd name="connsiteY2561" fmla="*/ 1977708 h 5604001"/>
              <a:gd name="connsiteX2562" fmla="*/ 4592701 w 6293294"/>
              <a:gd name="connsiteY2562" fmla="*/ 1752537 h 5604001"/>
              <a:gd name="connsiteX2563" fmla="*/ 4585716 w 6293294"/>
              <a:gd name="connsiteY2563" fmla="*/ 1825308 h 5604001"/>
              <a:gd name="connsiteX2564" fmla="*/ 4665409 w 6293294"/>
              <a:gd name="connsiteY2564" fmla="*/ 2074672 h 5604001"/>
              <a:gd name="connsiteX2565" fmla="*/ 4665409 w 6293294"/>
              <a:gd name="connsiteY2565" fmla="*/ 2085023 h 5604001"/>
              <a:gd name="connsiteX2566" fmla="*/ 4547680 w 6293294"/>
              <a:gd name="connsiteY2566" fmla="*/ 1901508 h 5604001"/>
              <a:gd name="connsiteX2567" fmla="*/ 4544187 w 6293294"/>
              <a:gd name="connsiteY2567" fmla="*/ 1915351 h 5604001"/>
              <a:gd name="connsiteX2568" fmla="*/ 4582287 w 6293294"/>
              <a:gd name="connsiteY2568" fmla="*/ 2043493 h 5604001"/>
              <a:gd name="connsiteX2569" fmla="*/ 4658487 w 6293294"/>
              <a:gd name="connsiteY2569" fmla="*/ 2095437 h 5604001"/>
              <a:gd name="connsiteX2570" fmla="*/ 4606544 w 6293294"/>
              <a:gd name="connsiteY2570" fmla="*/ 2175129 h 5604001"/>
              <a:gd name="connsiteX2571" fmla="*/ 4554601 w 6293294"/>
              <a:gd name="connsiteY2571" fmla="*/ 2112772 h 5604001"/>
              <a:gd name="connsiteX2572" fmla="*/ 4471480 w 6293294"/>
              <a:gd name="connsiteY2572" fmla="*/ 2026158 h 5604001"/>
              <a:gd name="connsiteX2573" fmla="*/ 4412551 w 6293294"/>
              <a:gd name="connsiteY2573" fmla="*/ 1932623 h 5604001"/>
              <a:gd name="connsiteX2574" fmla="*/ 4357180 w 6293294"/>
              <a:gd name="connsiteY2574" fmla="*/ 1908429 h 5604001"/>
              <a:gd name="connsiteX2575" fmla="*/ 4315587 w 6293294"/>
              <a:gd name="connsiteY2575" fmla="*/ 1859915 h 5604001"/>
              <a:gd name="connsiteX2576" fmla="*/ 4336351 w 6293294"/>
              <a:gd name="connsiteY2576" fmla="*/ 1835658 h 5604001"/>
              <a:gd name="connsiteX2577" fmla="*/ 4329430 w 6293294"/>
              <a:gd name="connsiteY2577" fmla="*/ 1804480 h 5604001"/>
              <a:gd name="connsiteX2578" fmla="*/ 4364101 w 6293294"/>
              <a:gd name="connsiteY2578" fmla="*/ 1759458 h 5604001"/>
              <a:gd name="connsiteX2579" fmla="*/ 4419474 w 6293294"/>
              <a:gd name="connsiteY2579" fmla="*/ 1780286 h 5604001"/>
              <a:gd name="connsiteX2580" fmla="*/ 4422966 w 6293294"/>
              <a:gd name="connsiteY2580" fmla="*/ 1773301 h 5604001"/>
              <a:gd name="connsiteX2581" fmla="*/ 4391787 w 6293294"/>
              <a:gd name="connsiteY2581" fmla="*/ 1711008 h 5604001"/>
              <a:gd name="connsiteX2582" fmla="*/ 4429887 w 6293294"/>
              <a:gd name="connsiteY2582" fmla="*/ 1686751 h 5604001"/>
              <a:gd name="connsiteX2583" fmla="*/ 4429887 w 6293294"/>
              <a:gd name="connsiteY2583" fmla="*/ 1648651 h 5604001"/>
              <a:gd name="connsiteX2584" fmla="*/ 4464495 w 6293294"/>
              <a:gd name="connsiteY2584" fmla="*/ 1607058 h 5604001"/>
              <a:gd name="connsiteX2585" fmla="*/ 4502595 w 6293294"/>
              <a:gd name="connsiteY2585" fmla="*/ 1613980 h 5604001"/>
              <a:gd name="connsiteX2586" fmla="*/ 4530344 w 6293294"/>
              <a:gd name="connsiteY2586" fmla="*/ 1572451 h 5604001"/>
              <a:gd name="connsiteX2587" fmla="*/ 4568444 w 6293294"/>
              <a:gd name="connsiteY2587" fmla="*/ 1534351 h 5604001"/>
              <a:gd name="connsiteX2588" fmla="*/ 4592701 w 6293294"/>
              <a:gd name="connsiteY2588" fmla="*/ 1534351 h 5604001"/>
              <a:gd name="connsiteX2589" fmla="*/ 4630801 w 6293294"/>
              <a:gd name="connsiteY2589" fmla="*/ 1537780 h 5604001"/>
              <a:gd name="connsiteX2590" fmla="*/ 4810887 w 6293294"/>
              <a:gd name="connsiteY2590" fmla="*/ 1565529 h 5604001"/>
              <a:gd name="connsiteX2591" fmla="*/ 4848987 w 6293294"/>
              <a:gd name="connsiteY2591" fmla="*/ 1548193 h 5604001"/>
              <a:gd name="connsiteX2592" fmla="*/ 4869751 w 6293294"/>
              <a:gd name="connsiteY2592" fmla="*/ 1572451 h 5604001"/>
              <a:gd name="connsiteX2593" fmla="*/ 4855909 w 6293294"/>
              <a:gd name="connsiteY2593" fmla="*/ 1607058 h 5604001"/>
              <a:gd name="connsiteX2594" fmla="*/ 4862830 w 6293294"/>
              <a:gd name="connsiteY2594" fmla="*/ 1634808 h 5604001"/>
              <a:gd name="connsiteX2595" fmla="*/ 4800474 w 6293294"/>
              <a:gd name="connsiteY2595" fmla="*/ 1749108 h 5604001"/>
              <a:gd name="connsiteX2596" fmla="*/ 4745101 w 6293294"/>
              <a:gd name="connsiteY2596" fmla="*/ 1773301 h 5604001"/>
              <a:gd name="connsiteX2597" fmla="*/ 4707001 w 6293294"/>
              <a:gd name="connsiteY2597" fmla="*/ 1863408 h 5604001"/>
              <a:gd name="connsiteX2598" fmla="*/ 4672330 w 6293294"/>
              <a:gd name="connsiteY2598" fmla="*/ 1752537 h 5604001"/>
              <a:gd name="connsiteX2599" fmla="*/ 4734687 w 6293294"/>
              <a:gd name="connsiteY2599" fmla="*/ 1565529 h 5604001"/>
              <a:gd name="connsiteX2600" fmla="*/ 4769295 w 6293294"/>
              <a:gd name="connsiteY2600" fmla="*/ 1523937 h 5604001"/>
              <a:gd name="connsiteX2601" fmla="*/ 4810887 w 6293294"/>
              <a:gd name="connsiteY2601" fmla="*/ 1565529 h 5604001"/>
              <a:gd name="connsiteX2602" fmla="*/ 3342322 w 6293294"/>
              <a:gd name="connsiteY2602" fmla="*/ 1530858 h 5604001"/>
              <a:gd name="connsiteX2603" fmla="*/ 3279965 w 6293294"/>
              <a:gd name="connsiteY2603" fmla="*/ 1776793 h 5604001"/>
              <a:gd name="connsiteX2604" fmla="*/ 3283458 w 6293294"/>
              <a:gd name="connsiteY2604" fmla="*/ 1731772 h 5604001"/>
              <a:gd name="connsiteX2605" fmla="*/ 3338894 w 6293294"/>
              <a:gd name="connsiteY2605" fmla="*/ 1513586 h 5604001"/>
              <a:gd name="connsiteX2606" fmla="*/ 3342322 w 6293294"/>
              <a:gd name="connsiteY2606" fmla="*/ 1530858 h 5604001"/>
              <a:gd name="connsiteX2607" fmla="*/ 5098351 w 6293294"/>
              <a:gd name="connsiteY2607" fmla="*/ 1492758 h 5604001"/>
              <a:gd name="connsiteX2608" fmla="*/ 5160709 w 6293294"/>
              <a:gd name="connsiteY2608" fmla="*/ 1534351 h 5604001"/>
              <a:gd name="connsiteX2609" fmla="*/ 5191887 w 6293294"/>
              <a:gd name="connsiteY2609" fmla="*/ 1523937 h 5604001"/>
              <a:gd name="connsiteX2610" fmla="*/ 5236909 w 6293294"/>
              <a:gd name="connsiteY2610" fmla="*/ 1572451 h 5604001"/>
              <a:gd name="connsiteX2611" fmla="*/ 5275009 w 6293294"/>
              <a:gd name="connsiteY2611" fmla="*/ 1593215 h 5604001"/>
              <a:gd name="connsiteX2612" fmla="*/ 5313109 w 6293294"/>
              <a:gd name="connsiteY2612" fmla="*/ 1648651 h 5604001"/>
              <a:gd name="connsiteX2613" fmla="*/ 5299266 w 6293294"/>
              <a:gd name="connsiteY2613" fmla="*/ 1659065 h 5604001"/>
              <a:gd name="connsiteX2614" fmla="*/ 5212651 w 6293294"/>
              <a:gd name="connsiteY2614" fmla="*/ 1596708 h 5604001"/>
              <a:gd name="connsiteX2615" fmla="*/ 5178044 w 6293294"/>
              <a:gd name="connsiteY2615" fmla="*/ 1607058 h 5604001"/>
              <a:gd name="connsiteX2616" fmla="*/ 5129530 w 6293294"/>
              <a:gd name="connsiteY2616" fmla="*/ 1589786 h 5604001"/>
              <a:gd name="connsiteX2617" fmla="*/ 5101844 w 6293294"/>
              <a:gd name="connsiteY2617" fmla="*/ 1596708 h 5604001"/>
              <a:gd name="connsiteX2618" fmla="*/ 5084509 w 6293294"/>
              <a:gd name="connsiteY2618" fmla="*/ 1523937 h 5604001"/>
              <a:gd name="connsiteX2619" fmla="*/ 5091430 w 6293294"/>
              <a:gd name="connsiteY2619" fmla="*/ 1492758 h 5604001"/>
              <a:gd name="connsiteX2620" fmla="*/ 5098351 w 6293294"/>
              <a:gd name="connsiteY2620" fmla="*/ 1492758 h 5604001"/>
              <a:gd name="connsiteX2621" fmla="*/ 4734687 w 6293294"/>
              <a:gd name="connsiteY2621" fmla="*/ 1402715 h 5604001"/>
              <a:gd name="connsiteX2622" fmla="*/ 4738116 w 6293294"/>
              <a:gd name="connsiteY2622" fmla="*/ 1413129 h 5604001"/>
              <a:gd name="connsiteX2623" fmla="*/ 4717351 w 6293294"/>
              <a:gd name="connsiteY2623" fmla="*/ 1402715 h 5604001"/>
              <a:gd name="connsiteX2624" fmla="*/ 4689666 w 6293294"/>
              <a:gd name="connsiteY2624" fmla="*/ 1433893 h 5604001"/>
              <a:gd name="connsiteX2625" fmla="*/ 4724274 w 6293294"/>
              <a:gd name="connsiteY2625" fmla="*/ 1513586 h 5604001"/>
              <a:gd name="connsiteX2626" fmla="*/ 4710430 w 6293294"/>
              <a:gd name="connsiteY2626" fmla="*/ 1582865 h 5604001"/>
              <a:gd name="connsiteX2627" fmla="*/ 4582287 w 6293294"/>
              <a:gd name="connsiteY2627" fmla="*/ 1513586 h 5604001"/>
              <a:gd name="connsiteX2628" fmla="*/ 4513009 w 6293294"/>
              <a:gd name="connsiteY2628" fmla="*/ 1565529 h 5604001"/>
              <a:gd name="connsiteX2629" fmla="*/ 4346766 w 6293294"/>
              <a:gd name="connsiteY2629" fmla="*/ 1544765 h 5604001"/>
              <a:gd name="connsiteX2630" fmla="*/ 4426395 w 6293294"/>
              <a:gd name="connsiteY2630" fmla="*/ 1430465 h 5604001"/>
              <a:gd name="connsiteX2631" fmla="*/ 4450651 w 6293294"/>
              <a:gd name="connsiteY2631" fmla="*/ 1437386 h 5604001"/>
              <a:gd name="connsiteX2632" fmla="*/ 4502595 w 6293294"/>
              <a:gd name="connsiteY2632" fmla="*/ 1416558 h 5604001"/>
              <a:gd name="connsiteX2633" fmla="*/ 4578795 w 6293294"/>
              <a:gd name="connsiteY2633" fmla="*/ 1447737 h 5604001"/>
              <a:gd name="connsiteX2634" fmla="*/ 4682744 w 6293294"/>
              <a:gd name="connsiteY2634" fmla="*/ 1395793 h 5604001"/>
              <a:gd name="connsiteX2635" fmla="*/ 4734687 w 6293294"/>
              <a:gd name="connsiteY2635" fmla="*/ 1402715 h 5604001"/>
              <a:gd name="connsiteX2636" fmla="*/ 3259201 w 6293294"/>
              <a:gd name="connsiteY2636" fmla="*/ 1568958 h 5604001"/>
              <a:gd name="connsiteX2637" fmla="*/ 3196844 w 6293294"/>
              <a:gd name="connsiteY2637" fmla="*/ 1852993 h 5604001"/>
              <a:gd name="connsiteX2638" fmla="*/ 3245358 w 6293294"/>
              <a:gd name="connsiteY2638" fmla="*/ 1555115 h 5604001"/>
              <a:gd name="connsiteX2639" fmla="*/ 3221101 w 6293294"/>
              <a:gd name="connsiteY2639" fmla="*/ 1395793 h 5604001"/>
              <a:gd name="connsiteX2640" fmla="*/ 3259201 w 6293294"/>
              <a:gd name="connsiteY2640" fmla="*/ 1568958 h 5604001"/>
              <a:gd name="connsiteX2641" fmla="*/ 4821237 w 6293294"/>
              <a:gd name="connsiteY2641" fmla="*/ 1378458 h 5604001"/>
              <a:gd name="connsiteX2642" fmla="*/ 4765866 w 6293294"/>
              <a:gd name="connsiteY2642" fmla="*/ 1378458 h 5604001"/>
              <a:gd name="connsiteX2643" fmla="*/ 4790123 w 6293294"/>
              <a:gd name="connsiteY2643" fmla="*/ 1371537 h 5604001"/>
              <a:gd name="connsiteX2644" fmla="*/ 4821237 w 6293294"/>
              <a:gd name="connsiteY2644" fmla="*/ 1378458 h 5604001"/>
              <a:gd name="connsiteX2645" fmla="*/ 4939030 w 6293294"/>
              <a:gd name="connsiteY2645" fmla="*/ 1381951 h 5604001"/>
              <a:gd name="connsiteX2646" fmla="*/ 4970209 w 6293294"/>
              <a:gd name="connsiteY2646" fmla="*/ 1388872 h 5604001"/>
              <a:gd name="connsiteX2647" fmla="*/ 5004816 w 6293294"/>
              <a:gd name="connsiteY2647" fmla="*/ 1423543 h 5604001"/>
              <a:gd name="connsiteX2648" fmla="*/ 5042916 w 6293294"/>
              <a:gd name="connsiteY2648" fmla="*/ 1430465 h 5604001"/>
              <a:gd name="connsiteX2649" fmla="*/ 5077587 w 6293294"/>
              <a:gd name="connsiteY2649" fmla="*/ 1496251 h 5604001"/>
              <a:gd name="connsiteX2650" fmla="*/ 5063744 w 6293294"/>
              <a:gd name="connsiteY2650" fmla="*/ 1523937 h 5604001"/>
              <a:gd name="connsiteX2651" fmla="*/ 5094859 w 6293294"/>
              <a:gd name="connsiteY2651" fmla="*/ 1582865 h 5604001"/>
              <a:gd name="connsiteX2652" fmla="*/ 5060251 w 6293294"/>
              <a:gd name="connsiteY2652" fmla="*/ 1617472 h 5604001"/>
              <a:gd name="connsiteX2653" fmla="*/ 5008309 w 6293294"/>
              <a:gd name="connsiteY2653" fmla="*/ 1652080 h 5604001"/>
              <a:gd name="connsiteX2654" fmla="*/ 4935537 w 6293294"/>
              <a:gd name="connsiteY2654" fmla="*/ 1856486 h 5604001"/>
              <a:gd name="connsiteX2655" fmla="*/ 4907851 w 6293294"/>
              <a:gd name="connsiteY2655" fmla="*/ 1846072 h 5604001"/>
              <a:gd name="connsiteX2656" fmla="*/ 4866323 w 6293294"/>
              <a:gd name="connsiteY2656" fmla="*/ 1787208 h 5604001"/>
              <a:gd name="connsiteX2657" fmla="*/ 4835144 w 6293294"/>
              <a:gd name="connsiteY2657" fmla="*/ 1780286 h 5604001"/>
              <a:gd name="connsiteX2658" fmla="*/ 4814316 w 6293294"/>
              <a:gd name="connsiteY2658" fmla="*/ 1766380 h 5604001"/>
              <a:gd name="connsiteX2659" fmla="*/ 4880166 w 6293294"/>
              <a:gd name="connsiteY2659" fmla="*/ 1638237 h 5604001"/>
              <a:gd name="connsiteX2660" fmla="*/ 4883595 w 6293294"/>
              <a:gd name="connsiteY2660" fmla="*/ 1586293 h 5604001"/>
              <a:gd name="connsiteX2661" fmla="*/ 4887087 w 6293294"/>
              <a:gd name="connsiteY2661" fmla="*/ 1572451 h 5604001"/>
              <a:gd name="connsiteX2662" fmla="*/ 4852416 w 6293294"/>
              <a:gd name="connsiteY2662" fmla="*/ 1534351 h 5604001"/>
              <a:gd name="connsiteX2663" fmla="*/ 4817809 w 6293294"/>
              <a:gd name="connsiteY2663" fmla="*/ 1544765 h 5604001"/>
              <a:gd name="connsiteX2664" fmla="*/ 4769295 w 6293294"/>
              <a:gd name="connsiteY2664" fmla="*/ 1506665 h 5604001"/>
              <a:gd name="connsiteX2665" fmla="*/ 4738116 w 6293294"/>
              <a:gd name="connsiteY2665" fmla="*/ 1520508 h 5604001"/>
              <a:gd name="connsiteX2666" fmla="*/ 4738116 w 6293294"/>
              <a:gd name="connsiteY2666" fmla="*/ 1503172 h 5604001"/>
              <a:gd name="connsiteX2667" fmla="*/ 4717351 w 6293294"/>
              <a:gd name="connsiteY2667" fmla="*/ 1482408 h 5604001"/>
              <a:gd name="connsiteX2668" fmla="*/ 4707001 w 6293294"/>
              <a:gd name="connsiteY2668" fmla="*/ 1437386 h 5604001"/>
              <a:gd name="connsiteX2669" fmla="*/ 4710430 w 6293294"/>
              <a:gd name="connsiteY2669" fmla="*/ 1423543 h 5604001"/>
              <a:gd name="connsiteX2670" fmla="*/ 4717351 w 6293294"/>
              <a:gd name="connsiteY2670" fmla="*/ 1420051 h 5604001"/>
              <a:gd name="connsiteX2671" fmla="*/ 4752023 w 6293294"/>
              <a:gd name="connsiteY2671" fmla="*/ 1444308 h 5604001"/>
              <a:gd name="connsiteX2672" fmla="*/ 4758944 w 6293294"/>
              <a:gd name="connsiteY2672" fmla="*/ 1409637 h 5604001"/>
              <a:gd name="connsiteX2673" fmla="*/ 4845495 w 6293294"/>
              <a:gd name="connsiteY2673" fmla="*/ 1409637 h 5604001"/>
              <a:gd name="connsiteX2674" fmla="*/ 4862830 w 6293294"/>
              <a:gd name="connsiteY2674" fmla="*/ 1388872 h 5604001"/>
              <a:gd name="connsiteX2675" fmla="*/ 4894009 w 6293294"/>
              <a:gd name="connsiteY2675" fmla="*/ 1361186 h 5604001"/>
              <a:gd name="connsiteX2676" fmla="*/ 4939030 w 6293294"/>
              <a:gd name="connsiteY2676" fmla="*/ 1381951 h 5604001"/>
              <a:gd name="connsiteX2677" fmla="*/ 4845495 w 6293294"/>
              <a:gd name="connsiteY2677" fmla="*/ 1361186 h 5604001"/>
              <a:gd name="connsiteX2678" fmla="*/ 4859337 w 6293294"/>
              <a:gd name="connsiteY2678" fmla="*/ 1357693 h 5604001"/>
              <a:gd name="connsiteX2679" fmla="*/ 4845495 w 6293294"/>
              <a:gd name="connsiteY2679" fmla="*/ 1361186 h 5604001"/>
              <a:gd name="connsiteX2680" fmla="*/ 1551686 w 6293294"/>
              <a:gd name="connsiteY2680" fmla="*/ 1527429 h 5604001"/>
              <a:gd name="connsiteX2681" fmla="*/ 1229551 w 6293294"/>
              <a:gd name="connsiteY2681" fmla="*/ 1357693 h 5604001"/>
              <a:gd name="connsiteX2682" fmla="*/ 1229551 w 6293294"/>
              <a:gd name="connsiteY2682" fmla="*/ 1350772 h 5604001"/>
              <a:gd name="connsiteX2683" fmla="*/ 1551686 w 6293294"/>
              <a:gd name="connsiteY2683" fmla="*/ 1527429 h 5604001"/>
              <a:gd name="connsiteX2684" fmla="*/ 4239387 w 6293294"/>
              <a:gd name="connsiteY2684" fmla="*/ 1371537 h 5604001"/>
              <a:gd name="connsiteX2685" fmla="*/ 4240912 w 6293294"/>
              <a:gd name="connsiteY2685" fmla="*/ 1373505 h 5604001"/>
              <a:gd name="connsiteX2686" fmla="*/ 4239387 w 6293294"/>
              <a:gd name="connsiteY2686" fmla="*/ 1381951 h 5604001"/>
              <a:gd name="connsiteX2687" fmla="*/ 4239387 w 6293294"/>
              <a:gd name="connsiteY2687" fmla="*/ 1392365 h 5604001"/>
              <a:gd name="connsiteX2688" fmla="*/ 4246309 w 6293294"/>
              <a:gd name="connsiteY2688" fmla="*/ 1395793 h 5604001"/>
              <a:gd name="connsiteX2689" fmla="*/ 4260151 w 6293294"/>
              <a:gd name="connsiteY2689" fmla="*/ 1381951 h 5604001"/>
              <a:gd name="connsiteX2690" fmla="*/ 4294823 w 6293294"/>
              <a:gd name="connsiteY2690" fmla="*/ 1378458 h 5604001"/>
              <a:gd name="connsiteX2691" fmla="*/ 4360609 w 6293294"/>
              <a:gd name="connsiteY2691" fmla="*/ 1440815 h 5604001"/>
              <a:gd name="connsiteX2692" fmla="*/ 4312158 w 6293294"/>
              <a:gd name="connsiteY2692" fmla="*/ 1548193 h 5604001"/>
              <a:gd name="connsiteX2693" fmla="*/ 4274058 w 6293294"/>
              <a:gd name="connsiteY2693" fmla="*/ 1631315 h 5604001"/>
              <a:gd name="connsiteX2694" fmla="*/ 4190873 w 6293294"/>
              <a:gd name="connsiteY2694" fmla="*/ 1790637 h 5604001"/>
              <a:gd name="connsiteX2695" fmla="*/ 3996944 w 6293294"/>
              <a:gd name="connsiteY2695" fmla="*/ 1894523 h 5604001"/>
              <a:gd name="connsiteX2696" fmla="*/ 4073144 w 6293294"/>
              <a:gd name="connsiteY2696" fmla="*/ 1780286 h 5604001"/>
              <a:gd name="connsiteX2697" fmla="*/ 4024630 w 6293294"/>
              <a:gd name="connsiteY2697" fmla="*/ 1620965 h 5604001"/>
              <a:gd name="connsiteX2698" fmla="*/ 4028123 w 6293294"/>
              <a:gd name="connsiteY2698" fmla="*/ 1575880 h 5604001"/>
              <a:gd name="connsiteX2699" fmla="*/ 4100830 w 6293294"/>
              <a:gd name="connsiteY2699" fmla="*/ 1406208 h 5604001"/>
              <a:gd name="connsiteX2700" fmla="*/ 4128580 w 6293294"/>
              <a:gd name="connsiteY2700" fmla="*/ 1392365 h 5604001"/>
              <a:gd name="connsiteX2701" fmla="*/ 4142423 w 6293294"/>
              <a:gd name="connsiteY2701" fmla="*/ 1361186 h 5604001"/>
              <a:gd name="connsiteX2702" fmla="*/ 4190873 w 6293294"/>
              <a:gd name="connsiteY2702" fmla="*/ 1319593 h 5604001"/>
              <a:gd name="connsiteX2703" fmla="*/ 4239387 w 6293294"/>
              <a:gd name="connsiteY2703" fmla="*/ 1371537 h 5604001"/>
              <a:gd name="connsiteX2704" fmla="*/ 1423543 w 6293294"/>
              <a:gd name="connsiteY2704" fmla="*/ 1323086 h 5604001"/>
              <a:gd name="connsiteX2705" fmla="*/ 1589786 w 6293294"/>
              <a:gd name="connsiteY2705" fmla="*/ 1530858 h 5604001"/>
              <a:gd name="connsiteX2706" fmla="*/ 1385443 w 6293294"/>
              <a:gd name="connsiteY2706" fmla="*/ 1316165 h 5604001"/>
              <a:gd name="connsiteX2707" fmla="*/ 1392364 w 6293294"/>
              <a:gd name="connsiteY2707" fmla="*/ 1312672 h 5604001"/>
              <a:gd name="connsiteX2708" fmla="*/ 1423543 w 6293294"/>
              <a:gd name="connsiteY2708" fmla="*/ 1323086 h 5604001"/>
              <a:gd name="connsiteX2709" fmla="*/ 3816858 w 6293294"/>
              <a:gd name="connsiteY2709" fmla="*/ 1371537 h 5604001"/>
              <a:gd name="connsiteX2710" fmla="*/ 3636708 w 6293294"/>
              <a:gd name="connsiteY2710" fmla="*/ 1645158 h 5604001"/>
              <a:gd name="connsiteX2711" fmla="*/ 3588258 w 6293294"/>
              <a:gd name="connsiteY2711" fmla="*/ 1683258 h 5604001"/>
              <a:gd name="connsiteX2712" fmla="*/ 3588258 w 6293294"/>
              <a:gd name="connsiteY2712" fmla="*/ 1645158 h 5604001"/>
              <a:gd name="connsiteX2713" fmla="*/ 3650615 w 6293294"/>
              <a:gd name="connsiteY2713" fmla="*/ 1541272 h 5604001"/>
              <a:gd name="connsiteX2714" fmla="*/ 3695637 w 6293294"/>
              <a:gd name="connsiteY2714" fmla="*/ 1499680 h 5604001"/>
              <a:gd name="connsiteX2715" fmla="*/ 3702558 w 6293294"/>
              <a:gd name="connsiteY2715" fmla="*/ 1461643 h 5604001"/>
              <a:gd name="connsiteX2716" fmla="*/ 3823780 w 6293294"/>
              <a:gd name="connsiteY2716" fmla="*/ 1319593 h 5604001"/>
              <a:gd name="connsiteX2717" fmla="*/ 3848036 w 6293294"/>
              <a:gd name="connsiteY2717" fmla="*/ 1309243 h 5604001"/>
              <a:gd name="connsiteX2718" fmla="*/ 3816858 w 6293294"/>
              <a:gd name="connsiteY2718" fmla="*/ 1371537 h 5604001"/>
              <a:gd name="connsiteX2719" fmla="*/ 2854008 w 6293294"/>
              <a:gd name="connsiteY2719" fmla="*/ 1503172 h 5604001"/>
              <a:gd name="connsiteX2720" fmla="*/ 2805494 w 6293294"/>
              <a:gd name="connsiteY2720" fmla="*/ 1482408 h 5604001"/>
              <a:gd name="connsiteX2721" fmla="*/ 2774315 w 6293294"/>
              <a:gd name="connsiteY2721" fmla="*/ 1388872 h 5604001"/>
              <a:gd name="connsiteX2722" fmla="*/ 2774315 w 6293294"/>
              <a:gd name="connsiteY2722" fmla="*/ 1326515 h 5604001"/>
              <a:gd name="connsiteX2723" fmla="*/ 2784729 w 6293294"/>
              <a:gd name="connsiteY2723" fmla="*/ 1295337 h 5604001"/>
              <a:gd name="connsiteX2724" fmla="*/ 2854008 w 6293294"/>
              <a:gd name="connsiteY2724" fmla="*/ 1503172 h 5604001"/>
              <a:gd name="connsiteX2725" fmla="*/ 3290380 w 6293294"/>
              <a:gd name="connsiteY2725" fmla="*/ 1291908 h 5604001"/>
              <a:gd name="connsiteX2726" fmla="*/ 3297301 w 6293294"/>
              <a:gd name="connsiteY2726" fmla="*/ 1281493 h 5604001"/>
              <a:gd name="connsiteX2727" fmla="*/ 3318065 w 6293294"/>
              <a:gd name="connsiteY2727" fmla="*/ 1305751 h 5604001"/>
              <a:gd name="connsiteX2728" fmla="*/ 3349244 w 6293294"/>
              <a:gd name="connsiteY2728" fmla="*/ 1316165 h 5604001"/>
              <a:gd name="connsiteX2729" fmla="*/ 3376994 w 6293294"/>
              <a:gd name="connsiteY2729" fmla="*/ 1302258 h 5604001"/>
              <a:gd name="connsiteX2730" fmla="*/ 3442780 w 6293294"/>
              <a:gd name="connsiteY2730" fmla="*/ 1295337 h 5604001"/>
              <a:gd name="connsiteX2731" fmla="*/ 3518980 w 6293294"/>
              <a:gd name="connsiteY2731" fmla="*/ 1323086 h 5604001"/>
              <a:gd name="connsiteX2732" fmla="*/ 3529394 w 6293294"/>
              <a:gd name="connsiteY2732" fmla="*/ 1354265 h 5604001"/>
              <a:gd name="connsiteX2733" fmla="*/ 3591687 w 6293294"/>
              <a:gd name="connsiteY2733" fmla="*/ 1492758 h 5604001"/>
              <a:gd name="connsiteX2734" fmla="*/ 3612515 w 6293294"/>
              <a:gd name="connsiteY2734" fmla="*/ 1534351 h 5604001"/>
              <a:gd name="connsiteX2735" fmla="*/ 3609022 w 6293294"/>
              <a:gd name="connsiteY2735" fmla="*/ 1551686 h 5604001"/>
              <a:gd name="connsiteX2736" fmla="*/ 3581337 w 6293294"/>
              <a:gd name="connsiteY2736" fmla="*/ 1589786 h 5604001"/>
              <a:gd name="connsiteX2737" fmla="*/ 3487801 w 6293294"/>
              <a:gd name="connsiteY2737" fmla="*/ 1631315 h 5604001"/>
              <a:gd name="connsiteX2738" fmla="*/ 3446272 w 6293294"/>
              <a:gd name="connsiteY2738" fmla="*/ 1697101 h 5604001"/>
              <a:gd name="connsiteX2739" fmla="*/ 3432365 w 6293294"/>
              <a:gd name="connsiteY2739" fmla="*/ 1724851 h 5604001"/>
              <a:gd name="connsiteX2740" fmla="*/ 3366580 w 6293294"/>
              <a:gd name="connsiteY2740" fmla="*/ 1749108 h 5604001"/>
              <a:gd name="connsiteX2741" fmla="*/ 3238437 w 6293294"/>
              <a:gd name="connsiteY2741" fmla="*/ 2029651 h 5604001"/>
              <a:gd name="connsiteX2742" fmla="*/ 3259201 w 6293294"/>
              <a:gd name="connsiteY2742" fmla="*/ 2112772 h 5604001"/>
              <a:gd name="connsiteX2743" fmla="*/ 3266122 w 6293294"/>
              <a:gd name="connsiteY2743" fmla="*/ 2008823 h 5604001"/>
              <a:gd name="connsiteX2744" fmla="*/ 3325051 w 6293294"/>
              <a:gd name="connsiteY2744" fmla="*/ 1821815 h 5604001"/>
              <a:gd name="connsiteX2745" fmla="*/ 3460115 w 6293294"/>
              <a:gd name="connsiteY2745" fmla="*/ 1735201 h 5604001"/>
              <a:gd name="connsiteX2746" fmla="*/ 3512058 w 6293294"/>
              <a:gd name="connsiteY2746" fmla="*/ 1641729 h 5604001"/>
              <a:gd name="connsiteX2747" fmla="*/ 3570922 w 6293294"/>
              <a:gd name="connsiteY2747" fmla="*/ 1613980 h 5604001"/>
              <a:gd name="connsiteX2748" fmla="*/ 3560572 w 6293294"/>
              <a:gd name="connsiteY2748" fmla="*/ 1711008 h 5604001"/>
              <a:gd name="connsiteX2749" fmla="*/ 3543237 w 6293294"/>
              <a:gd name="connsiteY2749" fmla="*/ 1766380 h 5604001"/>
              <a:gd name="connsiteX2750" fmla="*/ 3383915 w 6293294"/>
              <a:gd name="connsiteY2750" fmla="*/ 2074672 h 5604001"/>
              <a:gd name="connsiteX2751" fmla="*/ 3359658 w 6293294"/>
              <a:gd name="connsiteY2751" fmla="*/ 2126615 h 5604001"/>
              <a:gd name="connsiteX2752" fmla="*/ 3300794 w 6293294"/>
              <a:gd name="connsiteY2752" fmla="*/ 2195894 h 5604001"/>
              <a:gd name="connsiteX2753" fmla="*/ 3248851 w 6293294"/>
              <a:gd name="connsiteY2753" fmla="*/ 2272094 h 5604001"/>
              <a:gd name="connsiteX2754" fmla="*/ 3141472 w 6293294"/>
              <a:gd name="connsiteY2754" fmla="*/ 2178558 h 5604001"/>
              <a:gd name="connsiteX2755" fmla="*/ 3148394 w 6293294"/>
              <a:gd name="connsiteY2755" fmla="*/ 2130044 h 5604001"/>
              <a:gd name="connsiteX2756" fmla="*/ 3096451 w 6293294"/>
              <a:gd name="connsiteY2756" fmla="*/ 2022729 h 5604001"/>
              <a:gd name="connsiteX2757" fmla="*/ 2989072 w 6293294"/>
              <a:gd name="connsiteY2757" fmla="*/ 1915351 h 5604001"/>
              <a:gd name="connsiteX2758" fmla="*/ 3051429 w 6293294"/>
              <a:gd name="connsiteY2758" fmla="*/ 1825308 h 5604001"/>
              <a:gd name="connsiteX2759" fmla="*/ 2985580 w 6293294"/>
              <a:gd name="connsiteY2759" fmla="*/ 1773301 h 5604001"/>
              <a:gd name="connsiteX2760" fmla="*/ 3030601 w 6293294"/>
              <a:gd name="connsiteY2760" fmla="*/ 1659065 h 5604001"/>
              <a:gd name="connsiteX2761" fmla="*/ 3210751 w 6293294"/>
              <a:gd name="connsiteY2761" fmla="*/ 2060829 h 5604001"/>
              <a:gd name="connsiteX2762" fmla="*/ 3214180 w 6293294"/>
              <a:gd name="connsiteY2762" fmla="*/ 2050415 h 5604001"/>
              <a:gd name="connsiteX2763" fmla="*/ 3203765 w 6293294"/>
              <a:gd name="connsiteY2763" fmla="*/ 1977708 h 5604001"/>
              <a:gd name="connsiteX2764" fmla="*/ 3148394 w 6293294"/>
              <a:gd name="connsiteY2764" fmla="*/ 1804480 h 5604001"/>
              <a:gd name="connsiteX2765" fmla="*/ 3079115 w 6293294"/>
              <a:gd name="connsiteY2765" fmla="*/ 1679829 h 5604001"/>
              <a:gd name="connsiteX2766" fmla="*/ 3120644 w 6293294"/>
              <a:gd name="connsiteY2766" fmla="*/ 1613980 h 5604001"/>
              <a:gd name="connsiteX2767" fmla="*/ 3099880 w 6293294"/>
              <a:gd name="connsiteY2767" fmla="*/ 1548193 h 5604001"/>
              <a:gd name="connsiteX2768" fmla="*/ 3124137 w 6293294"/>
              <a:gd name="connsiteY2768" fmla="*/ 1482408 h 5604001"/>
              <a:gd name="connsiteX2769" fmla="*/ 3113722 w 6293294"/>
              <a:gd name="connsiteY2769" fmla="*/ 1440815 h 5604001"/>
              <a:gd name="connsiteX2770" fmla="*/ 3189922 w 6293294"/>
              <a:gd name="connsiteY2770" fmla="*/ 1357693 h 5604001"/>
              <a:gd name="connsiteX2771" fmla="*/ 3221101 w 6293294"/>
              <a:gd name="connsiteY2771" fmla="*/ 1347343 h 5604001"/>
              <a:gd name="connsiteX2772" fmla="*/ 3228022 w 6293294"/>
              <a:gd name="connsiteY2772" fmla="*/ 1323086 h 5604001"/>
              <a:gd name="connsiteX2773" fmla="*/ 3279965 w 6293294"/>
              <a:gd name="connsiteY2773" fmla="*/ 1281493 h 5604001"/>
              <a:gd name="connsiteX2774" fmla="*/ 3290380 w 6293294"/>
              <a:gd name="connsiteY2774" fmla="*/ 1291908 h 5604001"/>
              <a:gd name="connsiteX2775" fmla="*/ 4083558 w 6293294"/>
              <a:gd name="connsiteY2775" fmla="*/ 1281493 h 5604001"/>
              <a:gd name="connsiteX2776" fmla="*/ 3938080 w 6293294"/>
              <a:gd name="connsiteY2776" fmla="*/ 1530858 h 5604001"/>
              <a:gd name="connsiteX2777" fmla="*/ 4083558 w 6293294"/>
              <a:gd name="connsiteY2777" fmla="*/ 1253808 h 5604001"/>
              <a:gd name="connsiteX2778" fmla="*/ 4083558 w 6293294"/>
              <a:gd name="connsiteY2778" fmla="*/ 1281493 h 5604001"/>
              <a:gd name="connsiteX2779" fmla="*/ 2486851 w 6293294"/>
              <a:gd name="connsiteY2779" fmla="*/ 1368108 h 5604001"/>
              <a:gd name="connsiteX2780" fmla="*/ 2528380 w 6293294"/>
              <a:gd name="connsiteY2780" fmla="*/ 1510093 h 5604001"/>
              <a:gd name="connsiteX2781" fmla="*/ 2462594 w 6293294"/>
              <a:gd name="connsiteY2781" fmla="*/ 1371537 h 5604001"/>
              <a:gd name="connsiteX2782" fmla="*/ 2344864 w 6293294"/>
              <a:gd name="connsiteY2782" fmla="*/ 1222629 h 5604001"/>
              <a:gd name="connsiteX2783" fmla="*/ 2486851 w 6293294"/>
              <a:gd name="connsiteY2783" fmla="*/ 1368108 h 5604001"/>
              <a:gd name="connsiteX2784" fmla="*/ 2850515 w 6293294"/>
              <a:gd name="connsiteY2784" fmla="*/ 1243393 h 5604001"/>
              <a:gd name="connsiteX2785" fmla="*/ 2871280 w 6293294"/>
              <a:gd name="connsiteY2785" fmla="*/ 1267651 h 5604001"/>
              <a:gd name="connsiteX2786" fmla="*/ 2899029 w 6293294"/>
              <a:gd name="connsiteY2786" fmla="*/ 1243393 h 5604001"/>
              <a:gd name="connsiteX2787" fmla="*/ 2950972 w 6293294"/>
              <a:gd name="connsiteY2787" fmla="*/ 1229551 h 5604001"/>
              <a:gd name="connsiteX2788" fmla="*/ 3023680 w 6293294"/>
              <a:gd name="connsiteY2788" fmla="*/ 1260729 h 5604001"/>
              <a:gd name="connsiteX2789" fmla="*/ 3061780 w 6293294"/>
              <a:gd name="connsiteY2789" fmla="*/ 1323086 h 5604001"/>
              <a:gd name="connsiteX2790" fmla="*/ 3124137 w 6293294"/>
              <a:gd name="connsiteY2790" fmla="*/ 1361186 h 5604001"/>
              <a:gd name="connsiteX2791" fmla="*/ 3086037 w 6293294"/>
              <a:gd name="connsiteY2791" fmla="*/ 1440815 h 5604001"/>
              <a:gd name="connsiteX2792" fmla="*/ 3096451 w 6293294"/>
              <a:gd name="connsiteY2792" fmla="*/ 1482408 h 5604001"/>
              <a:gd name="connsiteX2793" fmla="*/ 3072194 w 6293294"/>
              <a:gd name="connsiteY2793" fmla="*/ 1551686 h 5604001"/>
              <a:gd name="connsiteX2794" fmla="*/ 3092958 w 6293294"/>
              <a:gd name="connsiteY2794" fmla="*/ 1610551 h 5604001"/>
              <a:gd name="connsiteX2795" fmla="*/ 3061780 w 6293294"/>
              <a:gd name="connsiteY2795" fmla="*/ 1662493 h 5604001"/>
              <a:gd name="connsiteX2796" fmla="*/ 3002915 w 6293294"/>
              <a:gd name="connsiteY2796" fmla="*/ 1617472 h 5604001"/>
              <a:gd name="connsiteX2797" fmla="*/ 3037522 w 6293294"/>
              <a:gd name="connsiteY2797" fmla="*/ 1558608 h 5604001"/>
              <a:gd name="connsiteX2798" fmla="*/ 2982151 w 6293294"/>
              <a:gd name="connsiteY2798" fmla="*/ 1520508 h 5604001"/>
              <a:gd name="connsiteX2799" fmla="*/ 2923222 w 6293294"/>
              <a:gd name="connsiteY2799" fmla="*/ 1534351 h 5604001"/>
              <a:gd name="connsiteX2800" fmla="*/ 2905951 w 6293294"/>
              <a:gd name="connsiteY2800" fmla="*/ 1478915 h 5604001"/>
              <a:gd name="connsiteX2801" fmla="*/ 2940558 w 6293294"/>
              <a:gd name="connsiteY2801" fmla="*/ 1336929 h 5604001"/>
              <a:gd name="connsiteX2802" fmla="*/ 2878201 w 6293294"/>
              <a:gd name="connsiteY2802" fmla="*/ 1482408 h 5604001"/>
              <a:gd name="connsiteX2803" fmla="*/ 2916301 w 6293294"/>
              <a:gd name="connsiteY2803" fmla="*/ 1537780 h 5604001"/>
              <a:gd name="connsiteX2804" fmla="*/ 2905951 w 6293294"/>
              <a:gd name="connsiteY2804" fmla="*/ 1544765 h 5604001"/>
              <a:gd name="connsiteX2805" fmla="*/ 2864358 w 6293294"/>
              <a:gd name="connsiteY2805" fmla="*/ 1527429 h 5604001"/>
              <a:gd name="connsiteX2806" fmla="*/ 2736215 w 6293294"/>
              <a:gd name="connsiteY2806" fmla="*/ 1641729 h 5604001"/>
              <a:gd name="connsiteX2807" fmla="*/ 2628837 w 6293294"/>
              <a:gd name="connsiteY2807" fmla="*/ 1489329 h 5604001"/>
              <a:gd name="connsiteX2808" fmla="*/ 2628837 w 6293294"/>
              <a:gd name="connsiteY2808" fmla="*/ 1426972 h 5604001"/>
              <a:gd name="connsiteX2809" fmla="*/ 2642680 w 6293294"/>
              <a:gd name="connsiteY2809" fmla="*/ 1385443 h 5604001"/>
              <a:gd name="connsiteX2810" fmla="*/ 2694686 w 6293294"/>
              <a:gd name="connsiteY2810" fmla="*/ 1333437 h 5604001"/>
              <a:gd name="connsiteX2811" fmla="*/ 2694686 w 6293294"/>
              <a:gd name="connsiteY2811" fmla="*/ 1302258 h 5604001"/>
              <a:gd name="connsiteX2812" fmla="*/ 2788158 w 6293294"/>
              <a:gd name="connsiteY2812" fmla="*/ 1208786 h 5604001"/>
              <a:gd name="connsiteX2813" fmla="*/ 2850515 w 6293294"/>
              <a:gd name="connsiteY2813" fmla="*/ 1243393 h 5604001"/>
              <a:gd name="connsiteX2814" fmla="*/ 2511108 w 6293294"/>
              <a:gd name="connsiteY2814" fmla="*/ 1212215 h 5604001"/>
              <a:gd name="connsiteX2815" fmla="*/ 2587308 w 6293294"/>
              <a:gd name="connsiteY2815" fmla="*/ 1444308 h 5604001"/>
              <a:gd name="connsiteX2816" fmla="*/ 2542286 w 6293294"/>
              <a:gd name="connsiteY2816" fmla="*/ 1402715 h 5604001"/>
              <a:gd name="connsiteX2817" fmla="*/ 2500694 w 6293294"/>
              <a:gd name="connsiteY2817" fmla="*/ 1271143 h 5604001"/>
              <a:gd name="connsiteX2818" fmla="*/ 2500694 w 6293294"/>
              <a:gd name="connsiteY2818" fmla="*/ 1205293 h 5604001"/>
              <a:gd name="connsiteX2819" fmla="*/ 2507615 w 6293294"/>
              <a:gd name="connsiteY2819" fmla="*/ 1201865 h 5604001"/>
              <a:gd name="connsiteX2820" fmla="*/ 2511108 w 6293294"/>
              <a:gd name="connsiteY2820" fmla="*/ 1212215 h 5604001"/>
              <a:gd name="connsiteX2821" fmla="*/ 1669478 w 6293294"/>
              <a:gd name="connsiteY2821" fmla="*/ 1184529 h 5604001"/>
              <a:gd name="connsiteX2822" fmla="*/ 1749108 w 6293294"/>
              <a:gd name="connsiteY2822" fmla="*/ 1194943 h 5604001"/>
              <a:gd name="connsiteX2823" fmla="*/ 1762951 w 6293294"/>
              <a:gd name="connsiteY2823" fmla="*/ 1257237 h 5604001"/>
              <a:gd name="connsiteX2824" fmla="*/ 1859915 w 6293294"/>
              <a:gd name="connsiteY2824" fmla="*/ 1343851 h 5604001"/>
              <a:gd name="connsiteX2825" fmla="*/ 1873821 w 6293294"/>
              <a:gd name="connsiteY2825" fmla="*/ 1385443 h 5604001"/>
              <a:gd name="connsiteX2826" fmla="*/ 1849564 w 6293294"/>
              <a:gd name="connsiteY2826" fmla="*/ 1499680 h 5604001"/>
              <a:gd name="connsiteX2827" fmla="*/ 1943100 w 6293294"/>
              <a:gd name="connsiteY2827" fmla="*/ 1603629 h 5604001"/>
              <a:gd name="connsiteX2828" fmla="*/ 1894586 w 6293294"/>
              <a:gd name="connsiteY2828" fmla="*/ 1717929 h 5604001"/>
              <a:gd name="connsiteX2829" fmla="*/ 1988121 w 6293294"/>
              <a:gd name="connsiteY2829" fmla="*/ 1801051 h 5604001"/>
              <a:gd name="connsiteX2830" fmla="*/ 2015808 w 6293294"/>
              <a:gd name="connsiteY2830" fmla="*/ 1852993 h 5604001"/>
              <a:gd name="connsiteX2831" fmla="*/ 1614043 w 6293294"/>
              <a:gd name="connsiteY2831" fmla="*/ 1319593 h 5604001"/>
              <a:gd name="connsiteX2832" fmla="*/ 1579372 w 6293294"/>
              <a:gd name="connsiteY2832" fmla="*/ 1198372 h 5604001"/>
              <a:gd name="connsiteX2833" fmla="*/ 1579372 w 6293294"/>
              <a:gd name="connsiteY2833" fmla="*/ 1177608 h 5604001"/>
              <a:gd name="connsiteX2834" fmla="*/ 1638300 w 6293294"/>
              <a:gd name="connsiteY2834" fmla="*/ 1163765 h 5604001"/>
              <a:gd name="connsiteX2835" fmla="*/ 1669478 w 6293294"/>
              <a:gd name="connsiteY2835" fmla="*/ 1184529 h 5604001"/>
              <a:gd name="connsiteX2836" fmla="*/ 5015230 w 6293294"/>
              <a:gd name="connsiteY2836" fmla="*/ 1156843 h 5604001"/>
              <a:gd name="connsiteX2837" fmla="*/ 5001387 w 6293294"/>
              <a:gd name="connsiteY2837" fmla="*/ 1153351 h 5604001"/>
              <a:gd name="connsiteX2838" fmla="*/ 4876674 w 6293294"/>
              <a:gd name="connsiteY2838" fmla="*/ 1177608 h 5604001"/>
              <a:gd name="connsiteX2839" fmla="*/ 4807395 w 6293294"/>
              <a:gd name="connsiteY2839" fmla="*/ 1215708 h 5604001"/>
              <a:gd name="connsiteX2840" fmla="*/ 4786630 w 6293294"/>
              <a:gd name="connsiteY2840" fmla="*/ 1226121 h 5604001"/>
              <a:gd name="connsiteX2841" fmla="*/ 4994466 w 6293294"/>
              <a:gd name="connsiteY2841" fmla="*/ 1149921 h 5604001"/>
              <a:gd name="connsiteX2842" fmla="*/ 5015230 w 6293294"/>
              <a:gd name="connsiteY2842" fmla="*/ 1156843 h 5604001"/>
              <a:gd name="connsiteX2843" fmla="*/ 3768344 w 6293294"/>
              <a:gd name="connsiteY2843" fmla="*/ 1136015 h 5604001"/>
              <a:gd name="connsiteX2844" fmla="*/ 3629787 w 6293294"/>
              <a:gd name="connsiteY2844" fmla="*/ 1347343 h 5604001"/>
              <a:gd name="connsiteX2845" fmla="*/ 3768344 w 6293294"/>
              <a:gd name="connsiteY2845" fmla="*/ 1118743 h 5604001"/>
              <a:gd name="connsiteX2846" fmla="*/ 3768344 w 6293294"/>
              <a:gd name="connsiteY2846" fmla="*/ 1136015 h 5604001"/>
              <a:gd name="connsiteX2847" fmla="*/ 4031551 w 6293294"/>
              <a:gd name="connsiteY2847" fmla="*/ 1108329 h 5604001"/>
              <a:gd name="connsiteX2848" fmla="*/ 4038536 w 6293294"/>
              <a:gd name="connsiteY2848" fmla="*/ 1160272 h 5604001"/>
              <a:gd name="connsiteX2849" fmla="*/ 3854958 w 6293294"/>
              <a:gd name="connsiteY2849" fmla="*/ 1562037 h 5604001"/>
              <a:gd name="connsiteX2850" fmla="*/ 4031551 w 6293294"/>
              <a:gd name="connsiteY2850" fmla="*/ 1177608 h 5604001"/>
              <a:gd name="connsiteX2851" fmla="*/ 4035044 w 6293294"/>
              <a:gd name="connsiteY2851" fmla="*/ 1094486 h 5604001"/>
              <a:gd name="connsiteX2852" fmla="*/ 4031551 w 6293294"/>
              <a:gd name="connsiteY2852" fmla="*/ 1108329 h 5604001"/>
              <a:gd name="connsiteX2853" fmla="*/ 3657537 w 6293294"/>
              <a:gd name="connsiteY2853" fmla="*/ 1087565 h 5604001"/>
              <a:gd name="connsiteX2854" fmla="*/ 3557080 w 6293294"/>
              <a:gd name="connsiteY2854" fmla="*/ 1246886 h 5604001"/>
              <a:gd name="connsiteX2855" fmla="*/ 3654044 w 6293294"/>
              <a:gd name="connsiteY2855" fmla="*/ 1073721 h 5604001"/>
              <a:gd name="connsiteX2856" fmla="*/ 3657537 w 6293294"/>
              <a:gd name="connsiteY2856" fmla="*/ 1087565 h 5604001"/>
              <a:gd name="connsiteX2857" fmla="*/ 1451229 w 6293294"/>
              <a:gd name="connsiteY2857" fmla="*/ 1066737 h 5604001"/>
              <a:gd name="connsiteX2858" fmla="*/ 1503172 w 6293294"/>
              <a:gd name="connsiteY2858" fmla="*/ 1184529 h 5604001"/>
              <a:gd name="connsiteX2859" fmla="*/ 1565529 w 6293294"/>
              <a:gd name="connsiteY2859" fmla="*/ 1181037 h 5604001"/>
              <a:gd name="connsiteX2860" fmla="*/ 1863408 w 6293294"/>
              <a:gd name="connsiteY2860" fmla="*/ 1776793 h 5604001"/>
              <a:gd name="connsiteX2861" fmla="*/ 1752600 w 6293294"/>
              <a:gd name="connsiteY2861" fmla="*/ 1787208 h 5604001"/>
              <a:gd name="connsiteX2862" fmla="*/ 1679829 w 6293294"/>
              <a:gd name="connsiteY2862" fmla="*/ 1780286 h 5604001"/>
              <a:gd name="connsiteX2863" fmla="*/ 1530921 w 6293294"/>
              <a:gd name="connsiteY2863" fmla="*/ 1679829 h 5604001"/>
              <a:gd name="connsiteX2864" fmla="*/ 1378521 w 6293294"/>
              <a:gd name="connsiteY2864" fmla="*/ 1697101 h 5604001"/>
              <a:gd name="connsiteX2865" fmla="*/ 1094486 w 6293294"/>
              <a:gd name="connsiteY2865" fmla="*/ 1579372 h 5604001"/>
              <a:gd name="connsiteX2866" fmla="*/ 1274635 w 6293294"/>
              <a:gd name="connsiteY2866" fmla="*/ 1555115 h 5604001"/>
              <a:gd name="connsiteX2867" fmla="*/ 1520508 w 6293294"/>
              <a:gd name="connsiteY2867" fmla="*/ 1607058 h 5604001"/>
              <a:gd name="connsiteX2868" fmla="*/ 1752600 w 6293294"/>
              <a:gd name="connsiteY2868" fmla="*/ 1662493 h 5604001"/>
              <a:gd name="connsiteX2869" fmla="*/ 1738694 w 6293294"/>
              <a:gd name="connsiteY2869" fmla="*/ 1645158 h 5604001"/>
              <a:gd name="connsiteX2870" fmla="*/ 1530921 w 6293294"/>
              <a:gd name="connsiteY2870" fmla="*/ 1582865 h 5604001"/>
              <a:gd name="connsiteX2871" fmla="*/ 1274635 w 6293294"/>
              <a:gd name="connsiteY2871" fmla="*/ 1523937 h 5604001"/>
              <a:gd name="connsiteX2872" fmla="*/ 1032129 w 6293294"/>
              <a:gd name="connsiteY2872" fmla="*/ 1551686 h 5604001"/>
              <a:gd name="connsiteX2873" fmla="*/ 949008 w 6293294"/>
              <a:gd name="connsiteY2873" fmla="*/ 1575880 h 5604001"/>
              <a:gd name="connsiteX2874" fmla="*/ 893635 w 6293294"/>
              <a:gd name="connsiteY2874" fmla="*/ 1517015 h 5604001"/>
              <a:gd name="connsiteX2875" fmla="*/ 969835 w 6293294"/>
              <a:gd name="connsiteY2875" fmla="*/ 1426972 h 5604001"/>
              <a:gd name="connsiteX2876" fmla="*/ 942086 w 6293294"/>
              <a:gd name="connsiteY2876" fmla="*/ 1392365 h 5604001"/>
              <a:gd name="connsiteX2877" fmla="*/ 938657 w 6293294"/>
              <a:gd name="connsiteY2877" fmla="*/ 1368108 h 5604001"/>
              <a:gd name="connsiteX2878" fmla="*/ 1080643 w 6293294"/>
              <a:gd name="connsiteY2878" fmla="*/ 1219137 h 5604001"/>
              <a:gd name="connsiteX2879" fmla="*/ 1146429 w 6293294"/>
              <a:gd name="connsiteY2879" fmla="*/ 1219137 h 5604001"/>
              <a:gd name="connsiteX2880" fmla="*/ 1198435 w 6293294"/>
              <a:gd name="connsiteY2880" fmla="*/ 1174115 h 5604001"/>
              <a:gd name="connsiteX2881" fmla="*/ 1205357 w 6293294"/>
              <a:gd name="connsiteY2881" fmla="*/ 1139508 h 5604001"/>
              <a:gd name="connsiteX2882" fmla="*/ 1267651 w 6293294"/>
              <a:gd name="connsiteY2882" fmla="*/ 1104837 h 5604001"/>
              <a:gd name="connsiteX2883" fmla="*/ 1413129 w 6293294"/>
              <a:gd name="connsiteY2883" fmla="*/ 1080643 h 5604001"/>
              <a:gd name="connsiteX2884" fmla="*/ 1454721 w 6293294"/>
              <a:gd name="connsiteY2884" fmla="*/ 1087565 h 5604001"/>
              <a:gd name="connsiteX2885" fmla="*/ 1437386 w 6293294"/>
              <a:gd name="connsiteY2885" fmla="*/ 1066737 h 5604001"/>
              <a:gd name="connsiteX2886" fmla="*/ 1451229 w 6293294"/>
              <a:gd name="connsiteY2886" fmla="*/ 1066737 h 5604001"/>
              <a:gd name="connsiteX2887" fmla="*/ 3134551 w 6293294"/>
              <a:gd name="connsiteY2887" fmla="*/ 1108329 h 5604001"/>
              <a:gd name="connsiteX2888" fmla="*/ 3086037 w 6293294"/>
              <a:gd name="connsiteY2888" fmla="*/ 1274572 h 5604001"/>
              <a:gd name="connsiteX2889" fmla="*/ 3127629 w 6293294"/>
              <a:gd name="connsiteY2889" fmla="*/ 1052893 h 5604001"/>
              <a:gd name="connsiteX2890" fmla="*/ 3134551 w 6293294"/>
              <a:gd name="connsiteY2890" fmla="*/ 1108329 h 5604001"/>
              <a:gd name="connsiteX2891" fmla="*/ 2528380 w 6293294"/>
              <a:gd name="connsiteY2891" fmla="*/ 1087565 h 5604001"/>
              <a:gd name="connsiteX2892" fmla="*/ 2594229 w 6293294"/>
              <a:gd name="connsiteY2892" fmla="*/ 1087565 h 5604001"/>
              <a:gd name="connsiteX2893" fmla="*/ 2701608 w 6293294"/>
              <a:gd name="connsiteY2893" fmla="*/ 1212215 h 5604001"/>
              <a:gd name="connsiteX2894" fmla="*/ 2673858 w 6293294"/>
              <a:gd name="connsiteY2894" fmla="*/ 1278065 h 5604001"/>
              <a:gd name="connsiteX2895" fmla="*/ 2663508 w 6293294"/>
              <a:gd name="connsiteY2895" fmla="*/ 1330008 h 5604001"/>
              <a:gd name="connsiteX2896" fmla="*/ 2618486 w 6293294"/>
              <a:gd name="connsiteY2896" fmla="*/ 1371537 h 5604001"/>
              <a:gd name="connsiteX2897" fmla="*/ 2597658 w 6293294"/>
              <a:gd name="connsiteY2897" fmla="*/ 1430465 h 5604001"/>
              <a:gd name="connsiteX2898" fmla="*/ 2601151 w 6293294"/>
              <a:gd name="connsiteY2898" fmla="*/ 1503172 h 5604001"/>
              <a:gd name="connsiteX2899" fmla="*/ 2507615 w 6293294"/>
              <a:gd name="connsiteY2899" fmla="*/ 1582865 h 5604001"/>
              <a:gd name="connsiteX2900" fmla="*/ 2497264 w 6293294"/>
              <a:gd name="connsiteY2900" fmla="*/ 1534351 h 5604001"/>
              <a:gd name="connsiteX2901" fmla="*/ 2424494 w 6293294"/>
              <a:gd name="connsiteY2901" fmla="*/ 1492758 h 5604001"/>
              <a:gd name="connsiteX2902" fmla="*/ 2421064 w 6293294"/>
              <a:gd name="connsiteY2902" fmla="*/ 1485837 h 5604001"/>
              <a:gd name="connsiteX2903" fmla="*/ 2427986 w 6293294"/>
              <a:gd name="connsiteY2903" fmla="*/ 1444308 h 5604001"/>
              <a:gd name="connsiteX2904" fmla="*/ 2292858 w 6293294"/>
              <a:gd name="connsiteY2904" fmla="*/ 1319593 h 5604001"/>
              <a:gd name="connsiteX2905" fmla="*/ 2261743 w 6293294"/>
              <a:gd name="connsiteY2905" fmla="*/ 1274572 h 5604001"/>
              <a:gd name="connsiteX2906" fmla="*/ 2251329 w 6293294"/>
              <a:gd name="connsiteY2906" fmla="*/ 1219137 h 5604001"/>
              <a:gd name="connsiteX2907" fmla="*/ 2317115 w 6293294"/>
              <a:gd name="connsiteY2907" fmla="*/ 1156843 h 5604001"/>
              <a:gd name="connsiteX2908" fmla="*/ 2341372 w 6293294"/>
              <a:gd name="connsiteY2908" fmla="*/ 1129093 h 5604001"/>
              <a:gd name="connsiteX2909" fmla="*/ 2379472 w 6293294"/>
              <a:gd name="connsiteY2909" fmla="*/ 1077151 h 5604001"/>
              <a:gd name="connsiteX2910" fmla="*/ 2455672 w 6293294"/>
              <a:gd name="connsiteY2910" fmla="*/ 1049465 h 5604001"/>
              <a:gd name="connsiteX2911" fmla="*/ 2528380 w 6293294"/>
              <a:gd name="connsiteY2911" fmla="*/ 1087565 h 5604001"/>
              <a:gd name="connsiteX2912" fmla="*/ 3179572 w 6293294"/>
              <a:gd name="connsiteY2912" fmla="*/ 1111821 h 5604001"/>
              <a:gd name="connsiteX2913" fmla="*/ 3134551 w 6293294"/>
              <a:gd name="connsiteY2913" fmla="*/ 1291908 h 5604001"/>
              <a:gd name="connsiteX2914" fmla="*/ 3169158 w 6293294"/>
              <a:gd name="connsiteY2914" fmla="*/ 1132586 h 5604001"/>
              <a:gd name="connsiteX2915" fmla="*/ 3172651 w 6293294"/>
              <a:gd name="connsiteY2915" fmla="*/ 1042543 h 5604001"/>
              <a:gd name="connsiteX2916" fmla="*/ 3179572 w 6293294"/>
              <a:gd name="connsiteY2916" fmla="*/ 1111821 h 5604001"/>
              <a:gd name="connsiteX2917" fmla="*/ 3120644 w 6293294"/>
              <a:gd name="connsiteY2917" fmla="*/ 1032129 h 5604001"/>
              <a:gd name="connsiteX2918" fmla="*/ 3106801 w 6293294"/>
              <a:gd name="connsiteY2918" fmla="*/ 987108 h 5604001"/>
              <a:gd name="connsiteX2919" fmla="*/ 3120644 w 6293294"/>
              <a:gd name="connsiteY2919" fmla="*/ 1032129 h 5604001"/>
              <a:gd name="connsiteX2920" fmla="*/ 5434330 w 6293294"/>
              <a:gd name="connsiteY2920" fmla="*/ 976693 h 5604001"/>
              <a:gd name="connsiteX2921" fmla="*/ 5368481 w 6293294"/>
              <a:gd name="connsiteY2921" fmla="*/ 980186 h 5604001"/>
              <a:gd name="connsiteX2922" fmla="*/ 5063744 w 6293294"/>
              <a:gd name="connsiteY2922" fmla="*/ 1063308 h 5604001"/>
              <a:gd name="connsiteX2923" fmla="*/ 5368481 w 6293294"/>
              <a:gd name="connsiteY2923" fmla="*/ 973265 h 5604001"/>
              <a:gd name="connsiteX2924" fmla="*/ 5434330 w 6293294"/>
              <a:gd name="connsiteY2924" fmla="*/ 976693 h 5604001"/>
              <a:gd name="connsiteX2925" fmla="*/ 4661916 w 6293294"/>
              <a:gd name="connsiteY2925" fmla="*/ 1246886 h 5604001"/>
              <a:gd name="connsiteX2926" fmla="*/ 4668901 w 6293294"/>
              <a:gd name="connsiteY2926" fmla="*/ 1212215 h 5604001"/>
              <a:gd name="connsiteX2927" fmla="*/ 4845495 w 6293294"/>
              <a:gd name="connsiteY2927" fmla="*/ 966343 h 5604001"/>
              <a:gd name="connsiteX2928" fmla="*/ 4661916 w 6293294"/>
              <a:gd name="connsiteY2928" fmla="*/ 1246886 h 5604001"/>
              <a:gd name="connsiteX2929" fmla="*/ 4187444 w 6293294"/>
              <a:gd name="connsiteY2929" fmla="*/ 987108 h 5604001"/>
              <a:gd name="connsiteX2930" fmla="*/ 4232466 w 6293294"/>
              <a:gd name="connsiteY2930" fmla="*/ 980186 h 5604001"/>
              <a:gd name="connsiteX2931" fmla="*/ 4277487 w 6293294"/>
              <a:gd name="connsiteY2931" fmla="*/ 983615 h 5604001"/>
              <a:gd name="connsiteX2932" fmla="*/ 4312158 w 6293294"/>
              <a:gd name="connsiteY2932" fmla="*/ 1018286 h 5604001"/>
              <a:gd name="connsiteX2933" fmla="*/ 4332923 w 6293294"/>
              <a:gd name="connsiteY2933" fmla="*/ 1011365 h 5604001"/>
              <a:gd name="connsiteX2934" fmla="*/ 4409123 w 6293294"/>
              <a:gd name="connsiteY2934" fmla="*/ 1087565 h 5604001"/>
              <a:gd name="connsiteX2935" fmla="*/ 4402201 w 6293294"/>
              <a:gd name="connsiteY2935" fmla="*/ 1125665 h 5604001"/>
              <a:gd name="connsiteX2936" fmla="*/ 4412551 w 6293294"/>
              <a:gd name="connsiteY2936" fmla="*/ 1139508 h 5604001"/>
              <a:gd name="connsiteX2937" fmla="*/ 4530344 w 6293294"/>
              <a:gd name="connsiteY2937" fmla="*/ 1222629 h 5604001"/>
              <a:gd name="connsiteX2938" fmla="*/ 4464495 w 6293294"/>
              <a:gd name="connsiteY2938" fmla="*/ 1309243 h 5604001"/>
              <a:gd name="connsiteX2939" fmla="*/ 4471480 w 6293294"/>
              <a:gd name="connsiteY2939" fmla="*/ 1319593 h 5604001"/>
              <a:gd name="connsiteX2940" fmla="*/ 4540695 w 6293294"/>
              <a:gd name="connsiteY2940" fmla="*/ 1333437 h 5604001"/>
              <a:gd name="connsiteX2941" fmla="*/ 4540695 w 6293294"/>
              <a:gd name="connsiteY2941" fmla="*/ 1340358 h 5604001"/>
              <a:gd name="connsiteX2942" fmla="*/ 4516501 w 6293294"/>
              <a:gd name="connsiteY2942" fmla="*/ 1375029 h 5604001"/>
              <a:gd name="connsiteX2943" fmla="*/ 4440301 w 6293294"/>
              <a:gd name="connsiteY2943" fmla="*/ 1385443 h 5604001"/>
              <a:gd name="connsiteX2944" fmla="*/ 4429887 w 6293294"/>
              <a:gd name="connsiteY2944" fmla="*/ 1395793 h 5604001"/>
              <a:gd name="connsiteX2945" fmla="*/ 4464495 w 6293294"/>
              <a:gd name="connsiteY2945" fmla="*/ 1409637 h 5604001"/>
              <a:gd name="connsiteX2946" fmla="*/ 4409123 w 6293294"/>
              <a:gd name="connsiteY2946" fmla="*/ 1409637 h 5604001"/>
              <a:gd name="connsiteX2947" fmla="*/ 4416044 w 6293294"/>
              <a:gd name="connsiteY2947" fmla="*/ 1420051 h 5604001"/>
              <a:gd name="connsiteX2948" fmla="*/ 4388295 w 6293294"/>
              <a:gd name="connsiteY2948" fmla="*/ 1437386 h 5604001"/>
              <a:gd name="connsiteX2949" fmla="*/ 4308666 w 6293294"/>
              <a:gd name="connsiteY2949" fmla="*/ 1354265 h 5604001"/>
              <a:gd name="connsiteX2950" fmla="*/ 4256723 w 6293294"/>
              <a:gd name="connsiteY2950" fmla="*/ 1364615 h 5604001"/>
              <a:gd name="connsiteX2951" fmla="*/ 4187444 w 6293294"/>
              <a:gd name="connsiteY2951" fmla="*/ 1291908 h 5604001"/>
              <a:gd name="connsiteX2952" fmla="*/ 4107751 w 6293294"/>
              <a:gd name="connsiteY2952" fmla="*/ 1371537 h 5604001"/>
              <a:gd name="connsiteX2953" fmla="*/ 4083558 w 6293294"/>
              <a:gd name="connsiteY2953" fmla="*/ 1385443 h 5604001"/>
              <a:gd name="connsiteX2954" fmla="*/ 4041965 w 6293294"/>
              <a:gd name="connsiteY2954" fmla="*/ 1444308 h 5604001"/>
              <a:gd name="connsiteX2955" fmla="*/ 3996944 w 6293294"/>
              <a:gd name="connsiteY2955" fmla="*/ 1575880 h 5604001"/>
              <a:gd name="connsiteX2956" fmla="*/ 3996944 w 6293294"/>
              <a:gd name="connsiteY2956" fmla="*/ 1641729 h 5604001"/>
              <a:gd name="connsiteX2957" fmla="*/ 3948430 w 6293294"/>
              <a:gd name="connsiteY2957" fmla="*/ 1634808 h 5604001"/>
              <a:gd name="connsiteX2958" fmla="*/ 3924236 w 6293294"/>
              <a:gd name="connsiteY2958" fmla="*/ 1613980 h 5604001"/>
              <a:gd name="connsiteX2959" fmla="*/ 3868801 w 6293294"/>
              <a:gd name="connsiteY2959" fmla="*/ 1603629 h 5604001"/>
              <a:gd name="connsiteX2960" fmla="*/ 3778758 w 6293294"/>
              <a:gd name="connsiteY2960" fmla="*/ 1627886 h 5604001"/>
              <a:gd name="connsiteX2961" fmla="*/ 3726815 w 6293294"/>
              <a:gd name="connsiteY2961" fmla="*/ 1603629 h 5604001"/>
              <a:gd name="connsiteX2962" fmla="*/ 3796030 w 6293294"/>
              <a:gd name="connsiteY2962" fmla="*/ 1496251 h 5604001"/>
              <a:gd name="connsiteX2963" fmla="*/ 3889565 w 6293294"/>
              <a:gd name="connsiteY2963" fmla="*/ 1233043 h 5604001"/>
              <a:gd name="connsiteX2964" fmla="*/ 3865309 w 6293294"/>
              <a:gd name="connsiteY2964" fmla="*/ 1156843 h 5604001"/>
              <a:gd name="connsiteX2965" fmla="*/ 3854958 w 6293294"/>
              <a:gd name="connsiteY2965" fmla="*/ 1094486 h 5604001"/>
              <a:gd name="connsiteX2966" fmla="*/ 3927665 w 6293294"/>
              <a:gd name="connsiteY2966" fmla="*/ 1039051 h 5604001"/>
              <a:gd name="connsiteX2967" fmla="*/ 3972687 w 6293294"/>
              <a:gd name="connsiteY2967" fmla="*/ 1035621 h 5604001"/>
              <a:gd name="connsiteX2968" fmla="*/ 3983101 w 6293294"/>
              <a:gd name="connsiteY2968" fmla="*/ 1007872 h 5604001"/>
              <a:gd name="connsiteX2969" fmla="*/ 4111244 w 6293294"/>
              <a:gd name="connsiteY2969" fmla="*/ 942086 h 5604001"/>
              <a:gd name="connsiteX2970" fmla="*/ 4187444 w 6293294"/>
              <a:gd name="connsiteY2970" fmla="*/ 987108 h 5604001"/>
              <a:gd name="connsiteX2971" fmla="*/ 2233994 w 6293294"/>
              <a:gd name="connsiteY2971" fmla="*/ 1104837 h 5604001"/>
              <a:gd name="connsiteX2972" fmla="*/ 2116264 w 6293294"/>
              <a:gd name="connsiteY2972" fmla="*/ 924751 h 5604001"/>
              <a:gd name="connsiteX2973" fmla="*/ 2123186 w 6293294"/>
              <a:gd name="connsiteY2973" fmla="*/ 893572 h 5604001"/>
              <a:gd name="connsiteX2974" fmla="*/ 2233994 w 6293294"/>
              <a:gd name="connsiteY2974" fmla="*/ 1104837 h 5604001"/>
              <a:gd name="connsiteX2975" fmla="*/ 3705987 w 6293294"/>
              <a:gd name="connsiteY2975" fmla="*/ 879729 h 5604001"/>
              <a:gd name="connsiteX2976" fmla="*/ 3744087 w 6293294"/>
              <a:gd name="connsiteY2976" fmla="*/ 862393 h 5604001"/>
              <a:gd name="connsiteX2977" fmla="*/ 3775265 w 6293294"/>
              <a:gd name="connsiteY2977" fmla="*/ 858965 h 5604001"/>
              <a:gd name="connsiteX2978" fmla="*/ 3820287 w 6293294"/>
              <a:gd name="connsiteY2978" fmla="*/ 869315 h 5604001"/>
              <a:gd name="connsiteX2979" fmla="*/ 3865309 w 6293294"/>
              <a:gd name="connsiteY2979" fmla="*/ 931672 h 5604001"/>
              <a:gd name="connsiteX2980" fmla="*/ 3986530 w 6293294"/>
              <a:gd name="connsiteY2980" fmla="*/ 955929 h 5604001"/>
              <a:gd name="connsiteX2981" fmla="*/ 3958844 w 6293294"/>
              <a:gd name="connsiteY2981" fmla="*/ 1014793 h 5604001"/>
              <a:gd name="connsiteX2982" fmla="*/ 3844544 w 6293294"/>
              <a:gd name="connsiteY2982" fmla="*/ 1077151 h 5604001"/>
              <a:gd name="connsiteX2983" fmla="*/ 3775265 w 6293294"/>
              <a:gd name="connsiteY2983" fmla="*/ 1004443 h 5604001"/>
              <a:gd name="connsiteX2984" fmla="*/ 3733737 w 6293294"/>
              <a:gd name="connsiteY2984" fmla="*/ 990600 h 5604001"/>
              <a:gd name="connsiteX2985" fmla="*/ 3595180 w 6293294"/>
              <a:gd name="connsiteY2985" fmla="*/ 897065 h 5604001"/>
              <a:gd name="connsiteX2986" fmla="*/ 3525901 w 6293294"/>
              <a:gd name="connsiteY2986" fmla="*/ 910908 h 5604001"/>
              <a:gd name="connsiteX2987" fmla="*/ 3518980 w 6293294"/>
              <a:gd name="connsiteY2987" fmla="*/ 879729 h 5604001"/>
              <a:gd name="connsiteX2988" fmla="*/ 3612515 w 6293294"/>
              <a:gd name="connsiteY2988" fmla="*/ 855472 h 5604001"/>
              <a:gd name="connsiteX2989" fmla="*/ 3705987 w 6293294"/>
              <a:gd name="connsiteY2989" fmla="*/ 879729 h 5604001"/>
              <a:gd name="connsiteX2990" fmla="*/ 2303272 w 6293294"/>
              <a:gd name="connsiteY2990" fmla="*/ 1025208 h 5604001"/>
              <a:gd name="connsiteX2991" fmla="*/ 2272094 w 6293294"/>
              <a:gd name="connsiteY2991" fmla="*/ 980186 h 5604001"/>
              <a:gd name="connsiteX2992" fmla="*/ 2254758 w 6293294"/>
              <a:gd name="connsiteY2992" fmla="*/ 914400 h 5604001"/>
              <a:gd name="connsiteX2993" fmla="*/ 2254758 w 6293294"/>
              <a:gd name="connsiteY2993" fmla="*/ 848551 h 5604001"/>
              <a:gd name="connsiteX2994" fmla="*/ 2261743 w 6293294"/>
              <a:gd name="connsiteY2994" fmla="*/ 838200 h 5604001"/>
              <a:gd name="connsiteX2995" fmla="*/ 2303272 w 6293294"/>
              <a:gd name="connsiteY2995" fmla="*/ 1025208 h 5604001"/>
              <a:gd name="connsiteX2996" fmla="*/ 1901508 w 6293294"/>
              <a:gd name="connsiteY2996" fmla="*/ 1302258 h 5604001"/>
              <a:gd name="connsiteX2997" fmla="*/ 1596708 w 6293294"/>
              <a:gd name="connsiteY2997" fmla="*/ 938593 h 5604001"/>
              <a:gd name="connsiteX2998" fmla="*/ 1496251 w 6293294"/>
              <a:gd name="connsiteY2998" fmla="*/ 838200 h 5604001"/>
              <a:gd name="connsiteX2999" fmla="*/ 1901508 w 6293294"/>
              <a:gd name="connsiteY2999" fmla="*/ 1302258 h 5604001"/>
              <a:gd name="connsiteX3000" fmla="*/ 3238437 w 6293294"/>
              <a:gd name="connsiteY3000" fmla="*/ 990600 h 5604001"/>
              <a:gd name="connsiteX3001" fmla="*/ 3300794 w 6293294"/>
              <a:gd name="connsiteY3001" fmla="*/ 1198372 h 5604001"/>
              <a:gd name="connsiteX3002" fmla="*/ 3290380 w 6293294"/>
              <a:gd name="connsiteY3002" fmla="*/ 1260729 h 5604001"/>
              <a:gd name="connsiteX3003" fmla="*/ 3241865 w 6293294"/>
              <a:gd name="connsiteY3003" fmla="*/ 1271143 h 5604001"/>
              <a:gd name="connsiteX3004" fmla="*/ 3196844 w 6293294"/>
              <a:gd name="connsiteY3004" fmla="*/ 1326515 h 5604001"/>
              <a:gd name="connsiteX3005" fmla="*/ 3144901 w 6293294"/>
              <a:gd name="connsiteY3005" fmla="*/ 1350772 h 5604001"/>
              <a:gd name="connsiteX3006" fmla="*/ 3110294 w 6293294"/>
              <a:gd name="connsiteY3006" fmla="*/ 1312672 h 5604001"/>
              <a:gd name="connsiteX3007" fmla="*/ 3079115 w 6293294"/>
              <a:gd name="connsiteY3007" fmla="*/ 1302258 h 5604001"/>
              <a:gd name="connsiteX3008" fmla="*/ 2937129 w 6293294"/>
              <a:gd name="connsiteY3008" fmla="*/ 1208786 h 5604001"/>
              <a:gd name="connsiteX3009" fmla="*/ 2926715 w 6293294"/>
              <a:gd name="connsiteY3009" fmla="*/ 1208786 h 5604001"/>
              <a:gd name="connsiteX3010" fmla="*/ 2954401 w 6293294"/>
              <a:gd name="connsiteY3010" fmla="*/ 1139508 h 5604001"/>
              <a:gd name="connsiteX3011" fmla="*/ 2940558 w 6293294"/>
              <a:gd name="connsiteY3011" fmla="*/ 1097915 h 5604001"/>
              <a:gd name="connsiteX3012" fmla="*/ 3058351 w 6293294"/>
              <a:gd name="connsiteY3012" fmla="*/ 1000951 h 5604001"/>
              <a:gd name="connsiteX3013" fmla="*/ 3054858 w 6293294"/>
              <a:gd name="connsiteY3013" fmla="*/ 969772 h 5604001"/>
              <a:gd name="connsiteX3014" fmla="*/ 3127629 w 6293294"/>
              <a:gd name="connsiteY3014" fmla="*/ 886651 h 5604001"/>
              <a:gd name="connsiteX3015" fmla="*/ 3151822 w 6293294"/>
              <a:gd name="connsiteY3015" fmla="*/ 820865 h 5604001"/>
              <a:gd name="connsiteX3016" fmla="*/ 3238437 w 6293294"/>
              <a:gd name="connsiteY3016" fmla="*/ 990600 h 5604001"/>
              <a:gd name="connsiteX3017" fmla="*/ 5586730 w 6293294"/>
              <a:gd name="connsiteY3017" fmla="*/ 824294 h 5604001"/>
              <a:gd name="connsiteX3018" fmla="*/ 5427409 w 6293294"/>
              <a:gd name="connsiteY3018" fmla="*/ 872808 h 5604001"/>
              <a:gd name="connsiteX3019" fmla="*/ 5610924 w 6293294"/>
              <a:gd name="connsiteY3019" fmla="*/ 810451 h 5604001"/>
              <a:gd name="connsiteX3020" fmla="*/ 5711381 w 6293294"/>
              <a:gd name="connsiteY3020" fmla="*/ 810451 h 5604001"/>
              <a:gd name="connsiteX3021" fmla="*/ 5756402 w 6293294"/>
              <a:gd name="connsiteY3021" fmla="*/ 803529 h 5604001"/>
              <a:gd name="connsiteX3022" fmla="*/ 5586730 w 6293294"/>
              <a:gd name="connsiteY3022" fmla="*/ 824294 h 5604001"/>
              <a:gd name="connsiteX3023" fmla="*/ 3335401 w 6293294"/>
              <a:gd name="connsiteY3023" fmla="*/ 831279 h 5604001"/>
              <a:gd name="connsiteX3024" fmla="*/ 3380422 w 6293294"/>
              <a:gd name="connsiteY3024" fmla="*/ 855472 h 5604001"/>
              <a:gd name="connsiteX3025" fmla="*/ 3394265 w 6293294"/>
              <a:gd name="connsiteY3025" fmla="*/ 976693 h 5604001"/>
              <a:gd name="connsiteX3026" fmla="*/ 3415094 w 6293294"/>
              <a:gd name="connsiteY3026" fmla="*/ 1042543 h 5604001"/>
              <a:gd name="connsiteX3027" fmla="*/ 3376994 w 6293294"/>
              <a:gd name="connsiteY3027" fmla="*/ 1142937 h 5604001"/>
              <a:gd name="connsiteX3028" fmla="*/ 3383915 w 6293294"/>
              <a:gd name="connsiteY3028" fmla="*/ 1184529 h 5604001"/>
              <a:gd name="connsiteX3029" fmla="*/ 3335401 w 6293294"/>
              <a:gd name="connsiteY3029" fmla="*/ 1278065 h 5604001"/>
              <a:gd name="connsiteX3030" fmla="*/ 3311144 w 6293294"/>
              <a:gd name="connsiteY3030" fmla="*/ 1264158 h 5604001"/>
              <a:gd name="connsiteX3031" fmla="*/ 3331972 w 6293294"/>
              <a:gd name="connsiteY3031" fmla="*/ 1191451 h 5604001"/>
              <a:gd name="connsiteX3032" fmla="*/ 3283458 w 6293294"/>
              <a:gd name="connsiteY3032" fmla="*/ 1014793 h 5604001"/>
              <a:gd name="connsiteX3033" fmla="*/ 3176080 w 6293294"/>
              <a:gd name="connsiteY3033" fmla="*/ 838200 h 5604001"/>
              <a:gd name="connsiteX3034" fmla="*/ 3155315 w 6293294"/>
              <a:gd name="connsiteY3034" fmla="*/ 755079 h 5604001"/>
              <a:gd name="connsiteX3035" fmla="*/ 3266122 w 6293294"/>
              <a:gd name="connsiteY3035" fmla="*/ 858965 h 5604001"/>
              <a:gd name="connsiteX3036" fmla="*/ 3335401 w 6293294"/>
              <a:gd name="connsiteY3036" fmla="*/ 831279 h 5604001"/>
              <a:gd name="connsiteX3037" fmla="*/ 2424494 w 6293294"/>
              <a:gd name="connsiteY3037" fmla="*/ 755079 h 5604001"/>
              <a:gd name="connsiteX3038" fmla="*/ 2556129 w 6293294"/>
              <a:gd name="connsiteY3038" fmla="*/ 1025208 h 5604001"/>
              <a:gd name="connsiteX3039" fmla="*/ 2556129 w 6293294"/>
              <a:gd name="connsiteY3039" fmla="*/ 1035621 h 5604001"/>
              <a:gd name="connsiteX3040" fmla="*/ 2414080 w 6293294"/>
              <a:gd name="connsiteY3040" fmla="*/ 755079 h 5604001"/>
              <a:gd name="connsiteX3041" fmla="*/ 2424494 w 6293294"/>
              <a:gd name="connsiteY3041" fmla="*/ 755079 h 5604001"/>
              <a:gd name="connsiteX3042" fmla="*/ 3131058 w 6293294"/>
              <a:gd name="connsiteY3042" fmla="*/ 789686 h 5604001"/>
              <a:gd name="connsiteX3043" fmla="*/ 3089529 w 6293294"/>
              <a:gd name="connsiteY3043" fmla="*/ 893572 h 5604001"/>
              <a:gd name="connsiteX3044" fmla="*/ 3030601 w 6293294"/>
              <a:gd name="connsiteY3044" fmla="*/ 959421 h 5604001"/>
              <a:gd name="connsiteX3045" fmla="*/ 3030601 w 6293294"/>
              <a:gd name="connsiteY3045" fmla="*/ 1011365 h 5604001"/>
              <a:gd name="connsiteX3046" fmla="*/ 2954401 w 6293294"/>
              <a:gd name="connsiteY3046" fmla="*/ 1070229 h 5604001"/>
              <a:gd name="connsiteX3047" fmla="*/ 2902458 w 6293294"/>
              <a:gd name="connsiteY3047" fmla="*/ 1084072 h 5604001"/>
              <a:gd name="connsiteX3048" fmla="*/ 2902458 w 6293294"/>
              <a:gd name="connsiteY3048" fmla="*/ 1094486 h 5604001"/>
              <a:gd name="connsiteX3049" fmla="*/ 2930208 w 6293294"/>
              <a:gd name="connsiteY3049" fmla="*/ 1136015 h 5604001"/>
              <a:gd name="connsiteX3050" fmla="*/ 2878201 w 6293294"/>
              <a:gd name="connsiteY3050" fmla="*/ 1229551 h 5604001"/>
              <a:gd name="connsiteX3051" fmla="*/ 2822829 w 6293294"/>
              <a:gd name="connsiteY3051" fmla="*/ 1191451 h 5604001"/>
              <a:gd name="connsiteX3052" fmla="*/ 2770886 w 6293294"/>
              <a:gd name="connsiteY3052" fmla="*/ 1194943 h 5604001"/>
              <a:gd name="connsiteX3053" fmla="*/ 2770886 w 6293294"/>
              <a:gd name="connsiteY3053" fmla="*/ 1167193 h 5604001"/>
              <a:gd name="connsiteX3054" fmla="*/ 2781237 w 6293294"/>
              <a:gd name="connsiteY3054" fmla="*/ 1111821 h 5604001"/>
              <a:gd name="connsiteX3055" fmla="*/ 2871280 w 6293294"/>
              <a:gd name="connsiteY3055" fmla="*/ 890143 h 5604001"/>
              <a:gd name="connsiteX3056" fmla="*/ 2971737 w 6293294"/>
              <a:gd name="connsiteY3056" fmla="*/ 803529 h 5604001"/>
              <a:gd name="connsiteX3057" fmla="*/ 3099880 w 6293294"/>
              <a:gd name="connsiteY3057" fmla="*/ 741172 h 5604001"/>
              <a:gd name="connsiteX3058" fmla="*/ 3131058 w 6293294"/>
              <a:gd name="connsiteY3058" fmla="*/ 789686 h 5604001"/>
              <a:gd name="connsiteX3059" fmla="*/ 1852994 w 6293294"/>
              <a:gd name="connsiteY3059" fmla="*/ 1132586 h 5604001"/>
              <a:gd name="connsiteX3060" fmla="*/ 1728343 w 6293294"/>
              <a:gd name="connsiteY3060" fmla="*/ 955929 h 5604001"/>
              <a:gd name="connsiteX3061" fmla="*/ 1662494 w 6293294"/>
              <a:gd name="connsiteY3061" fmla="*/ 734251 h 5604001"/>
              <a:gd name="connsiteX3062" fmla="*/ 1662494 w 6293294"/>
              <a:gd name="connsiteY3062" fmla="*/ 713486 h 5604001"/>
              <a:gd name="connsiteX3063" fmla="*/ 1852994 w 6293294"/>
              <a:gd name="connsiteY3063" fmla="*/ 1132586 h 5604001"/>
              <a:gd name="connsiteX3064" fmla="*/ 4561523 w 6293294"/>
              <a:gd name="connsiteY3064" fmla="*/ 782765 h 5604001"/>
              <a:gd name="connsiteX3065" fmla="*/ 4506087 w 6293294"/>
              <a:gd name="connsiteY3065" fmla="*/ 872808 h 5604001"/>
              <a:gd name="connsiteX3066" fmla="*/ 4516501 w 6293294"/>
              <a:gd name="connsiteY3066" fmla="*/ 841629 h 5604001"/>
              <a:gd name="connsiteX3067" fmla="*/ 4658487 w 6293294"/>
              <a:gd name="connsiteY3067" fmla="*/ 699643 h 5604001"/>
              <a:gd name="connsiteX3068" fmla="*/ 4561523 w 6293294"/>
              <a:gd name="connsiteY3068" fmla="*/ 782765 h 5604001"/>
              <a:gd name="connsiteX3069" fmla="*/ 2441829 w 6293294"/>
              <a:gd name="connsiteY3069" fmla="*/ 685800 h 5604001"/>
              <a:gd name="connsiteX3070" fmla="*/ 2545715 w 6293294"/>
              <a:gd name="connsiteY3070" fmla="*/ 741172 h 5604001"/>
              <a:gd name="connsiteX3071" fmla="*/ 2642680 w 6293294"/>
              <a:gd name="connsiteY3071" fmla="*/ 845121 h 5604001"/>
              <a:gd name="connsiteX3072" fmla="*/ 2653094 w 6293294"/>
              <a:gd name="connsiteY3072" fmla="*/ 890143 h 5604001"/>
              <a:gd name="connsiteX3073" fmla="*/ 2725801 w 6293294"/>
              <a:gd name="connsiteY3073" fmla="*/ 1035621 h 5604001"/>
              <a:gd name="connsiteX3074" fmla="*/ 2701608 w 6293294"/>
              <a:gd name="connsiteY3074" fmla="*/ 1125665 h 5604001"/>
              <a:gd name="connsiteX3075" fmla="*/ 2587308 w 6293294"/>
              <a:gd name="connsiteY3075" fmla="*/ 1056386 h 5604001"/>
              <a:gd name="connsiteX3076" fmla="*/ 2535364 w 6293294"/>
              <a:gd name="connsiteY3076" fmla="*/ 1052893 h 5604001"/>
              <a:gd name="connsiteX3077" fmla="*/ 2518029 w 6293294"/>
              <a:gd name="connsiteY3077" fmla="*/ 1039051 h 5604001"/>
              <a:gd name="connsiteX3078" fmla="*/ 2459164 w 6293294"/>
              <a:gd name="connsiteY3078" fmla="*/ 1021715 h 5604001"/>
              <a:gd name="connsiteX3079" fmla="*/ 2348294 w 6293294"/>
              <a:gd name="connsiteY3079" fmla="*/ 1073721 h 5604001"/>
              <a:gd name="connsiteX3080" fmla="*/ 2310194 w 6293294"/>
              <a:gd name="connsiteY3080" fmla="*/ 1129093 h 5604001"/>
              <a:gd name="connsiteX3081" fmla="*/ 2223643 w 6293294"/>
              <a:gd name="connsiteY3081" fmla="*/ 1222629 h 5604001"/>
              <a:gd name="connsiteX3082" fmla="*/ 2265172 w 6293294"/>
              <a:gd name="connsiteY3082" fmla="*/ 1319593 h 5604001"/>
              <a:gd name="connsiteX3083" fmla="*/ 2233994 w 6293294"/>
              <a:gd name="connsiteY3083" fmla="*/ 1371537 h 5604001"/>
              <a:gd name="connsiteX3084" fmla="*/ 2227072 w 6293294"/>
              <a:gd name="connsiteY3084" fmla="*/ 1409637 h 5604001"/>
              <a:gd name="connsiteX3085" fmla="*/ 2285937 w 6293294"/>
              <a:gd name="connsiteY3085" fmla="*/ 1572451 h 5604001"/>
              <a:gd name="connsiteX3086" fmla="*/ 2351786 w 6293294"/>
              <a:gd name="connsiteY3086" fmla="*/ 1620965 h 5604001"/>
              <a:gd name="connsiteX3087" fmla="*/ 2393315 w 6293294"/>
              <a:gd name="connsiteY3087" fmla="*/ 1617472 h 5604001"/>
              <a:gd name="connsiteX3088" fmla="*/ 2310194 w 6293294"/>
              <a:gd name="connsiteY3088" fmla="*/ 1555115 h 5604001"/>
              <a:gd name="connsiteX3089" fmla="*/ 2254758 w 6293294"/>
              <a:gd name="connsiteY3089" fmla="*/ 1402715 h 5604001"/>
              <a:gd name="connsiteX3090" fmla="*/ 2282508 w 6293294"/>
              <a:gd name="connsiteY3090" fmla="*/ 1343851 h 5604001"/>
              <a:gd name="connsiteX3091" fmla="*/ 2310194 w 6293294"/>
              <a:gd name="connsiteY3091" fmla="*/ 1350772 h 5604001"/>
              <a:gd name="connsiteX3092" fmla="*/ 2396808 w 6293294"/>
              <a:gd name="connsiteY3092" fmla="*/ 1440815 h 5604001"/>
              <a:gd name="connsiteX3093" fmla="*/ 2389886 w 6293294"/>
              <a:gd name="connsiteY3093" fmla="*/ 1485837 h 5604001"/>
              <a:gd name="connsiteX3094" fmla="*/ 2483358 w 6293294"/>
              <a:gd name="connsiteY3094" fmla="*/ 1586293 h 5604001"/>
              <a:gd name="connsiteX3095" fmla="*/ 2476437 w 6293294"/>
              <a:gd name="connsiteY3095" fmla="*/ 1596708 h 5604001"/>
              <a:gd name="connsiteX3096" fmla="*/ 2265172 w 6293294"/>
              <a:gd name="connsiteY3096" fmla="*/ 1804480 h 5604001"/>
              <a:gd name="connsiteX3097" fmla="*/ 2247837 w 6293294"/>
              <a:gd name="connsiteY3097" fmla="*/ 1866837 h 5604001"/>
              <a:gd name="connsiteX3098" fmla="*/ 2064321 w 6293294"/>
              <a:gd name="connsiteY3098" fmla="*/ 1603629 h 5604001"/>
              <a:gd name="connsiteX3099" fmla="*/ 1991551 w 6293294"/>
              <a:gd name="connsiteY3099" fmla="*/ 1340358 h 5604001"/>
              <a:gd name="connsiteX3100" fmla="*/ 1991551 w 6293294"/>
              <a:gd name="connsiteY3100" fmla="*/ 1181037 h 5604001"/>
              <a:gd name="connsiteX3101" fmla="*/ 2026221 w 6293294"/>
              <a:gd name="connsiteY3101" fmla="*/ 997521 h 5604001"/>
              <a:gd name="connsiteX3102" fmla="*/ 2060829 w 6293294"/>
              <a:gd name="connsiteY3102" fmla="*/ 1153351 h 5604001"/>
              <a:gd name="connsiteX3103" fmla="*/ 2140521 w 6293294"/>
              <a:gd name="connsiteY3103" fmla="*/ 1326515 h 5604001"/>
              <a:gd name="connsiteX3104" fmla="*/ 2178558 w 6293294"/>
              <a:gd name="connsiteY3104" fmla="*/ 1447737 h 5604001"/>
              <a:gd name="connsiteX3105" fmla="*/ 2171637 w 6293294"/>
              <a:gd name="connsiteY3105" fmla="*/ 1513586 h 5604001"/>
              <a:gd name="connsiteX3106" fmla="*/ 2223643 w 6293294"/>
              <a:gd name="connsiteY3106" fmla="*/ 1648651 h 5604001"/>
              <a:gd name="connsiteX3107" fmla="*/ 2227072 w 6293294"/>
              <a:gd name="connsiteY3107" fmla="*/ 1641729 h 5604001"/>
              <a:gd name="connsiteX3108" fmla="*/ 2199386 w 6293294"/>
              <a:gd name="connsiteY3108" fmla="*/ 1517015 h 5604001"/>
              <a:gd name="connsiteX3109" fmla="*/ 2206308 w 6293294"/>
              <a:gd name="connsiteY3109" fmla="*/ 1447737 h 5604001"/>
              <a:gd name="connsiteX3110" fmla="*/ 2154364 w 6293294"/>
              <a:gd name="connsiteY3110" fmla="*/ 1291908 h 5604001"/>
              <a:gd name="connsiteX3111" fmla="*/ 2092008 w 6293294"/>
              <a:gd name="connsiteY3111" fmla="*/ 1160272 h 5604001"/>
              <a:gd name="connsiteX3112" fmla="*/ 2092008 w 6293294"/>
              <a:gd name="connsiteY3112" fmla="*/ 1094486 h 5604001"/>
              <a:gd name="connsiteX3113" fmla="*/ 2001964 w 6293294"/>
              <a:gd name="connsiteY3113" fmla="*/ 893572 h 5604001"/>
              <a:gd name="connsiteX3114" fmla="*/ 2043494 w 6293294"/>
              <a:gd name="connsiteY3114" fmla="*/ 810451 h 5604001"/>
              <a:gd name="connsiteX3115" fmla="*/ 2098929 w 6293294"/>
              <a:gd name="connsiteY3115" fmla="*/ 800100 h 5604001"/>
              <a:gd name="connsiteX3116" fmla="*/ 2147443 w 6293294"/>
              <a:gd name="connsiteY3116" fmla="*/ 807022 h 5604001"/>
              <a:gd name="connsiteX3117" fmla="*/ 2150872 w 6293294"/>
              <a:gd name="connsiteY3117" fmla="*/ 827786 h 5604001"/>
              <a:gd name="connsiteX3118" fmla="*/ 2168208 w 6293294"/>
              <a:gd name="connsiteY3118" fmla="*/ 838200 h 5604001"/>
              <a:gd name="connsiteX3119" fmla="*/ 2244408 w 6293294"/>
              <a:gd name="connsiteY3119" fmla="*/ 699643 h 5604001"/>
              <a:gd name="connsiteX3120" fmla="*/ 2296351 w 6293294"/>
              <a:gd name="connsiteY3120" fmla="*/ 692722 h 5604001"/>
              <a:gd name="connsiteX3121" fmla="*/ 2324037 w 6293294"/>
              <a:gd name="connsiteY3121" fmla="*/ 658051 h 5604001"/>
              <a:gd name="connsiteX3122" fmla="*/ 2382964 w 6293294"/>
              <a:gd name="connsiteY3122" fmla="*/ 637286 h 5604001"/>
              <a:gd name="connsiteX3123" fmla="*/ 2441829 w 6293294"/>
              <a:gd name="connsiteY3123" fmla="*/ 685800 h 5604001"/>
              <a:gd name="connsiteX3124" fmla="*/ 3425444 w 6293294"/>
              <a:gd name="connsiteY3124" fmla="*/ 706565 h 5604001"/>
              <a:gd name="connsiteX3125" fmla="*/ 3418522 w 6293294"/>
              <a:gd name="connsiteY3125" fmla="*/ 741172 h 5604001"/>
              <a:gd name="connsiteX3126" fmla="*/ 3463544 w 6293294"/>
              <a:gd name="connsiteY3126" fmla="*/ 820865 h 5604001"/>
              <a:gd name="connsiteX3127" fmla="*/ 3456622 w 6293294"/>
              <a:gd name="connsiteY3127" fmla="*/ 852043 h 5604001"/>
              <a:gd name="connsiteX3128" fmla="*/ 3487801 w 6293294"/>
              <a:gd name="connsiteY3128" fmla="*/ 879729 h 5604001"/>
              <a:gd name="connsiteX3129" fmla="*/ 3498215 w 6293294"/>
              <a:gd name="connsiteY3129" fmla="*/ 907415 h 5604001"/>
              <a:gd name="connsiteX3130" fmla="*/ 3491294 w 6293294"/>
              <a:gd name="connsiteY3130" fmla="*/ 938593 h 5604001"/>
              <a:gd name="connsiteX3131" fmla="*/ 3494722 w 6293294"/>
              <a:gd name="connsiteY3131" fmla="*/ 952500 h 5604001"/>
              <a:gd name="connsiteX3132" fmla="*/ 3505137 w 6293294"/>
              <a:gd name="connsiteY3132" fmla="*/ 955929 h 5604001"/>
              <a:gd name="connsiteX3133" fmla="*/ 3536315 w 6293294"/>
              <a:gd name="connsiteY3133" fmla="*/ 928243 h 5604001"/>
              <a:gd name="connsiteX3134" fmla="*/ 3584765 w 6293294"/>
              <a:gd name="connsiteY3134" fmla="*/ 924751 h 5604001"/>
              <a:gd name="connsiteX3135" fmla="*/ 3709480 w 6293294"/>
              <a:gd name="connsiteY3135" fmla="*/ 1011365 h 5604001"/>
              <a:gd name="connsiteX3136" fmla="*/ 3747580 w 6293294"/>
              <a:gd name="connsiteY3136" fmla="*/ 1025208 h 5604001"/>
              <a:gd name="connsiteX3137" fmla="*/ 3830701 w 6293294"/>
              <a:gd name="connsiteY3137" fmla="*/ 1125665 h 5604001"/>
              <a:gd name="connsiteX3138" fmla="*/ 3837623 w 6293294"/>
              <a:gd name="connsiteY3138" fmla="*/ 1163765 h 5604001"/>
              <a:gd name="connsiteX3139" fmla="*/ 3865309 w 6293294"/>
              <a:gd name="connsiteY3139" fmla="*/ 1233043 h 5604001"/>
              <a:gd name="connsiteX3140" fmla="*/ 3844544 w 6293294"/>
              <a:gd name="connsiteY3140" fmla="*/ 1288415 h 5604001"/>
              <a:gd name="connsiteX3141" fmla="*/ 3730244 w 6293294"/>
              <a:gd name="connsiteY3141" fmla="*/ 1333437 h 5604001"/>
              <a:gd name="connsiteX3142" fmla="*/ 3671380 w 6293294"/>
              <a:gd name="connsiteY3142" fmla="*/ 1423543 h 5604001"/>
              <a:gd name="connsiteX3143" fmla="*/ 3640201 w 6293294"/>
              <a:gd name="connsiteY3143" fmla="*/ 1517015 h 5604001"/>
              <a:gd name="connsiteX3144" fmla="*/ 3626358 w 6293294"/>
              <a:gd name="connsiteY3144" fmla="*/ 1461643 h 5604001"/>
              <a:gd name="connsiteX3145" fmla="*/ 3598608 w 6293294"/>
              <a:gd name="connsiteY3145" fmla="*/ 1385443 h 5604001"/>
              <a:gd name="connsiteX3146" fmla="*/ 3557080 w 6293294"/>
              <a:gd name="connsiteY3146" fmla="*/ 1340358 h 5604001"/>
              <a:gd name="connsiteX3147" fmla="*/ 3539744 w 6293294"/>
              <a:gd name="connsiteY3147" fmla="*/ 1305751 h 5604001"/>
              <a:gd name="connsiteX3148" fmla="*/ 3487801 w 6293294"/>
              <a:gd name="connsiteY3148" fmla="*/ 1271143 h 5604001"/>
              <a:gd name="connsiteX3149" fmla="*/ 3574415 w 6293294"/>
              <a:gd name="connsiteY3149" fmla="*/ 1052893 h 5604001"/>
              <a:gd name="connsiteX3150" fmla="*/ 3553587 w 6293294"/>
              <a:gd name="connsiteY3150" fmla="*/ 994029 h 5604001"/>
              <a:gd name="connsiteX3151" fmla="*/ 3560572 w 6293294"/>
              <a:gd name="connsiteY3151" fmla="*/ 1035621 h 5604001"/>
              <a:gd name="connsiteX3152" fmla="*/ 3553587 w 6293294"/>
              <a:gd name="connsiteY3152" fmla="*/ 1087565 h 5604001"/>
              <a:gd name="connsiteX3153" fmla="*/ 3473958 w 6293294"/>
              <a:gd name="connsiteY3153" fmla="*/ 1260729 h 5604001"/>
              <a:gd name="connsiteX3154" fmla="*/ 3359658 w 6293294"/>
              <a:gd name="connsiteY3154" fmla="*/ 1281493 h 5604001"/>
              <a:gd name="connsiteX3155" fmla="*/ 3408172 w 6293294"/>
              <a:gd name="connsiteY3155" fmla="*/ 1184529 h 5604001"/>
              <a:gd name="connsiteX3156" fmla="*/ 3397758 w 6293294"/>
              <a:gd name="connsiteY3156" fmla="*/ 1142937 h 5604001"/>
              <a:gd name="connsiteX3157" fmla="*/ 3446272 w 6293294"/>
              <a:gd name="connsiteY3157" fmla="*/ 1039051 h 5604001"/>
              <a:gd name="connsiteX3158" fmla="*/ 3422015 w 6293294"/>
              <a:gd name="connsiteY3158" fmla="*/ 966343 h 5604001"/>
              <a:gd name="connsiteX3159" fmla="*/ 3335401 w 6293294"/>
              <a:gd name="connsiteY3159" fmla="*/ 807022 h 5604001"/>
              <a:gd name="connsiteX3160" fmla="*/ 3266122 w 6293294"/>
              <a:gd name="connsiteY3160" fmla="*/ 831279 h 5604001"/>
              <a:gd name="connsiteX3161" fmla="*/ 3245358 w 6293294"/>
              <a:gd name="connsiteY3161" fmla="*/ 807022 h 5604001"/>
              <a:gd name="connsiteX3162" fmla="*/ 3148394 w 6293294"/>
              <a:gd name="connsiteY3162" fmla="*/ 720408 h 5604001"/>
              <a:gd name="connsiteX3163" fmla="*/ 3148394 w 6293294"/>
              <a:gd name="connsiteY3163" fmla="*/ 709994 h 5604001"/>
              <a:gd name="connsiteX3164" fmla="*/ 3228022 w 6293294"/>
              <a:gd name="connsiteY3164" fmla="*/ 640779 h 5604001"/>
              <a:gd name="connsiteX3165" fmla="*/ 3279965 w 6293294"/>
              <a:gd name="connsiteY3165" fmla="*/ 654622 h 5604001"/>
              <a:gd name="connsiteX3166" fmla="*/ 3338894 w 6293294"/>
              <a:gd name="connsiteY3166" fmla="*/ 619951 h 5604001"/>
              <a:gd name="connsiteX3167" fmla="*/ 3425444 w 6293294"/>
              <a:gd name="connsiteY3167" fmla="*/ 706565 h 5604001"/>
              <a:gd name="connsiteX3168" fmla="*/ 1731772 w 6293294"/>
              <a:gd name="connsiteY3168" fmla="*/ 536829 h 5604001"/>
              <a:gd name="connsiteX3169" fmla="*/ 1769872 w 6293294"/>
              <a:gd name="connsiteY3169" fmla="*/ 519557 h 5604001"/>
              <a:gd name="connsiteX3170" fmla="*/ 1797621 w 6293294"/>
              <a:gd name="connsiteY3170" fmla="*/ 519557 h 5604001"/>
              <a:gd name="connsiteX3171" fmla="*/ 1877251 w 6293294"/>
              <a:gd name="connsiteY3171" fmla="*/ 529908 h 5604001"/>
              <a:gd name="connsiteX3172" fmla="*/ 1963864 w 6293294"/>
              <a:gd name="connsiteY3172" fmla="*/ 595757 h 5604001"/>
              <a:gd name="connsiteX3173" fmla="*/ 1953451 w 6293294"/>
              <a:gd name="connsiteY3173" fmla="*/ 623443 h 5604001"/>
              <a:gd name="connsiteX3174" fmla="*/ 1946529 w 6293294"/>
              <a:gd name="connsiteY3174" fmla="*/ 709994 h 5604001"/>
              <a:gd name="connsiteX3175" fmla="*/ 1950021 w 6293294"/>
              <a:gd name="connsiteY3175" fmla="*/ 775843 h 5604001"/>
              <a:gd name="connsiteX3176" fmla="*/ 1984629 w 6293294"/>
              <a:gd name="connsiteY3176" fmla="*/ 845121 h 5604001"/>
              <a:gd name="connsiteX3177" fmla="*/ 1970786 w 6293294"/>
              <a:gd name="connsiteY3177" fmla="*/ 897065 h 5604001"/>
              <a:gd name="connsiteX3178" fmla="*/ 2015808 w 6293294"/>
              <a:gd name="connsiteY3178" fmla="*/ 987108 h 5604001"/>
              <a:gd name="connsiteX3179" fmla="*/ 1991551 w 6293294"/>
              <a:gd name="connsiteY3179" fmla="*/ 1066737 h 5604001"/>
              <a:gd name="connsiteX3180" fmla="*/ 1974215 w 6293294"/>
              <a:gd name="connsiteY3180" fmla="*/ 1163765 h 5604001"/>
              <a:gd name="connsiteX3181" fmla="*/ 1939608 w 6293294"/>
              <a:gd name="connsiteY3181" fmla="*/ 1118743 h 5604001"/>
              <a:gd name="connsiteX3182" fmla="*/ 1797621 w 6293294"/>
              <a:gd name="connsiteY3182" fmla="*/ 768922 h 5604001"/>
              <a:gd name="connsiteX3183" fmla="*/ 1762951 w 6293294"/>
              <a:gd name="connsiteY3183" fmla="*/ 623443 h 5604001"/>
              <a:gd name="connsiteX3184" fmla="*/ 1752600 w 6293294"/>
              <a:gd name="connsiteY3184" fmla="*/ 616522 h 5604001"/>
              <a:gd name="connsiteX3185" fmla="*/ 1752600 w 6293294"/>
              <a:gd name="connsiteY3185" fmla="*/ 668465 h 5604001"/>
              <a:gd name="connsiteX3186" fmla="*/ 1769872 w 6293294"/>
              <a:gd name="connsiteY3186" fmla="*/ 772351 h 5604001"/>
              <a:gd name="connsiteX3187" fmla="*/ 1794129 w 6293294"/>
              <a:gd name="connsiteY3187" fmla="*/ 879729 h 5604001"/>
              <a:gd name="connsiteX3188" fmla="*/ 1811464 w 6293294"/>
              <a:gd name="connsiteY3188" fmla="*/ 931672 h 5604001"/>
              <a:gd name="connsiteX3189" fmla="*/ 1901508 w 6293294"/>
              <a:gd name="connsiteY3189" fmla="*/ 1108329 h 5604001"/>
              <a:gd name="connsiteX3190" fmla="*/ 1974215 w 6293294"/>
              <a:gd name="connsiteY3190" fmla="*/ 1177608 h 5604001"/>
              <a:gd name="connsiteX3191" fmla="*/ 1967294 w 6293294"/>
              <a:gd name="connsiteY3191" fmla="*/ 1288415 h 5604001"/>
              <a:gd name="connsiteX3192" fmla="*/ 2033143 w 6293294"/>
              <a:gd name="connsiteY3192" fmla="*/ 1603629 h 5604001"/>
              <a:gd name="connsiteX3193" fmla="*/ 2098929 w 6293294"/>
              <a:gd name="connsiteY3193" fmla="*/ 1728280 h 5604001"/>
              <a:gd name="connsiteX3194" fmla="*/ 2240915 w 6293294"/>
              <a:gd name="connsiteY3194" fmla="*/ 1880680 h 5604001"/>
              <a:gd name="connsiteX3195" fmla="*/ 2244408 w 6293294"/>
              <a:gd name="connsiteY3195" fmla="*/ 1891093 h 5604001"/>
              <a:gd name="connsiteX3196" fmla="*/ 2240915 w 6293294"/>
              <a:gd name="connsiteY3196" fmla="*/ 1943037 h 5604001"/>
              <a:gd name="connsiteX3197" fmla="*/ 2095437 w 6293294"/>
              <a:gd name="connsiteY3197" fmla="*/ 1898015 h 5604001"/>
              <a:gd name="connsiteX3198" fmla="*/ 2050415 w 6293294"/>
              <a:gd name="connsiteY3198" fmla="*/ 1877251 h 5604001"/>
              <a:gd name="connsiteX3199" fmla="*/ 2019237 w 6293294"/>
              <a:gd name="connsiteY3199" fmla="*/ 1797558 h 5604001"/>
              <a:gd name="connsiteX3200" fmla="*/ 1925764 w 6293294"/>
              <a:gd name="connsiteY3200" fmla="*/ 1717929 h 5604001"/>
              <a:gd name="connsiteX3201" fmla="*/ 1974215 w 6293294"/>
              <a:gd name="connsiteY3201" fmla="*/ 1607058 h 5604001"/>
              <a:gd name="connsiteX3202" fmla="*/ 1880743 w 6293294"/>
              <a:gd name="connsiteY3202" fmla="*/ 1499680 h 5604001"/>
              <a:gd name="connsiteX3203" fmla="*/ 1905000 w 6293294"/>
              <a:gd name="connsiteY3203" fmla="*/ 1385443 h 5604001"/>
              <a:gd name="connsiteX3204" fmla="*/ 1880743 w 6293294"/>
              <a:gd name="connsiteY3204" fmla="*/ 1323086 h 5604001"/>
              <a:gd name="connsiteX3205" fmla="*/ 1797621 w 6293294"/>
              <a:gd name="connsiteY3205" fmla="*/ 1260729 h 5604001"/>
              <a:gd name="connsiteX3206" fmla="*/ 1769872 w 6293294"/>
              <a:gd name="connsiteY3206" fmla="*/ 1181037 h 5604001"/>
              <a:gd name="connsiteX3207" fmla="*/ 1683321 w 6293294"/>
              <a:gd name="connsiteY3207" fmla="*/ 1156843 h 5604001"/>
              <a:gd name="connsiteX3208" fmla="*/ 1638300 w 6293294"/>
              <a:gd name="connsiteY3208" fmla="*/ 1132586 h 5604001"/>
              <a:gd name="connsiteX3209" fmla="*/ 1527429 w 6293294"/>
              <a:gd name="connsiteY3209" fmla="*/ 1153351 h 5604001"/>
              <a:gd name="connsiteX3210" fmla="*/ 1496251 w 6293294"/>
              <a:gd name="connsiteY3210" fmla="*/ 1146429 h 5604001"/>
              <a:gd name="connsiteX3211" fmla="*/ 1454721 w 6293294"/>
              <a:gd name="connsiteY3211" fmla="*/ 1035621 h 5604001"/>
              <a:gd name="connsiteX3212" fmla="*/ 1375029 w 6293294"/>
              <a:gd name="connsiteY3212" fmla="*/ 1028700 h 5604001"/>
              <a:gd name="connsiteX3213" fmla="*/ 1309243 w 6293294"/>
              <a:gd name="connsiteY3213" fmla="*/ 969772 h 5604001"/>
              <a:gd name="connsiteX3214" fmla="*/ 1295400 w 6293294"/>
              <a:gd name="connsiteY3214" fmla="*/ 910908 h 5604001"/>
              <a:gd name="connsiteX3215" fmla="*/ 1343851 w 6293294"/>
              <a:gd name="connsiteY3215" fmla="*/ 838200 h 5604001"/>
              <a:gd name="connsiteX3216" fmla="*/ 1312735 w 6293294"/>
              <a:gd name="connsiteY3216" fmla="*/ 817372 h 5604001"/>
              <a:gd name="connsiteX3217" fmla="*/ 1295400 w 6293294"/>
              <a:gd name="connsiteY3217" fmla="*/ 779272 h 5604001"/>
              <a:gd name="connsiteX3218" fmla="*/ 1395857 w 6293294"/>
              <a:gd name="connsiteY3218" fmla="*/ 664972 h 5604001"/>
              <a:gd name="connsiteX3219" fmla="*/ 1388872 w 6293294"/>
              <a:gd name="connsiteY3219" fmla="*/ 644208 h 5604001"/>
              <a:gd name="connsiteX3220" fmla="*/ 1433957 w 6293294"/>
              <a:gd name="connsiteY3220" fmla="*/ 571500 h 5604001"/>
              <a:gd name="connsiteX3221" fmla="*/ 1503172 w 6293294"/>
              <a:gd name="connsiteY3221" fmla="*/ 561086 h 5604001"/>
              <a:gd name="connsiteX3222" fmla="*/ 1562100 w 6293294"/>
              <a:gd name="connsiteY3222" fmla="*/ 505650 h 5604001"/>
              <a:gd name="connsiteX3223" fmla="*/ 1586294 w 6293294"/>
              <a:gd name="connsiteY3223" fmla="*/ 505650 h 5604001"/>
              <a:gd name="connsiteX3224" fmla="*/ 1731772 w 6293294"/>
              <a:gd name="connsiteY3224" fmla="*/ 536829 h 5604001"/>
              <a:gd name="connsiteX3225" fmla="*/ 4686174 w 6293294"/>
              <a:gd name="connsiteY3225" fmla="*/ 522986 h 5604001"/>
              <a:gd name="connsiteX3226" fmla="*/ 4613466 w 6293294"/>
              <a:gd name="connsiteY3226" fmla="*/ 616522 h 5604001"/>
              <a:gd name="connsiteX3227" fmla="*/ 4623816 w 6293294"/>
              <a:gd name="connsiteY3227" fmla="*/ 592265 h 5604001"/>
              <a:gd name="connsiteX3228" fmla="*/ 4752023 w 6293294"/>
              <a:gd name="connsiteY3228" fmla="*/ 467550 h 5604001"/>
              <a:gd name="connsiteX3229" fmla="*/ 4686174 w 6293294"/>
              <a:gd name="connsiteY3229" fmla="*/ 522986 h 5604001"/>
              <a:gd name="connsiteX3230" fmla="*/ 6165151 w 6293294"/>
              <a:gd name="connsiteY3230" fmla="*/ 432943 h 5604001"/>
              <a:gd name="connsiteX3231" fmla="*/ 6172074 w 6293294"/>
              <a:gd name="connsiteY3231" fmla="*/ 446786 h 5604001"/>
              <a:gd name="connsiteX3232" fmla="*/ 6224016 w 6293294"/>
              <a:gd name="connsiteY3232" fmla="*/ 474472 h 5604001"/>
              <a:gd name="connsiteX3233" fmla="*/ 6161659 w 6293294"/>
              <a:gd name="connsiteY3233" fmla="*/ 512572 h 5604001"/>
              <a:gd name="connsiteX3234" fmla="*/ 6237859 w 6293294"/>
              <a:gd name="connsiteY3234" fmla="*/ 536829 h 5604001"/>
              <a:gd name="connsiteX3235" fmla="*/ 6140895 w 6293294"/>
              <a:gd name="connsiteY3235" fmla="*/ 599186 h 5604001"/>
              <a:gd name="connsiteX3236" fmla="*/ 6172074 w 6293294"/>
              <a:gd name="connsiteY3236" fmla="*/ 637286 h 5604001"/>
              <a:gd name="connsiteX3237" fmla="*/ 6140895 w 6293294"/>
              <a:gd name="connsiteY3237" fmla="*/ 675386 h 5604001"/>
              <a:gd name="connsiteX3238" fmla="*/ 6151245 w 6293294"/>
              <a:gd name="connsiteY3238" fmla="*/ 699643 h 5604001"/>
              <a:gd name="connsiteX3239" fmla="*/ 6047359 w 6293294"/>
              <a:gd name="connsiteY3239" fmla="*/ 741172 h 5604001"/>
              <a:gd name="connsiteX3240" fmla="*/ 6036945 w 6293294"/>
              <a:gd name="connsiteY3240" fmla="*/ 768922 h 5604001"/>
              <a:gd name="connsiteX3241" fmla="*/ 6012751 w 6293294"/>
              <a:gd name="connsiteY3241" fmla="*/ 800100 h 5604001"/>
              <a:gd name="connsiteX3242" fmla="*/ 5978081 w 6293294"/>
              <a:gd name="connsiteY3242" fmla="*/ 807022 h 5604001"/>
              <a:gd name="connsiteX3243" fmla="*/ 5898451 w 6293294"/>
              <a:gd name="connsiteY3243" fmla="*/ 789686 h 5604001"/>
              <a:gd name="connsiteX3244" fmla="*/ 5881116 w 6293294"/>
              <a:gd name="connsiteY3244" fmla="*/ 841629 h 5604001"/>
              <a:gd name="connsiteX3245" fmla="*/ 5811837 w 6293294"/>
              <a:gd name="connsiteY3245" fmla="*/ 845121 h 5604001"/>
              <a:gd name="connsiteX3246" fmla="*/ 5739130 w 6293294"/>
              <a:gd name="connsiteY3246" fmla="*/ 879729 h 5604001"/>
              <a:gd name="connsiteX3247" fmla="*/ 5749481 w 6293294"/>
              <a:gd name="connsiteY3247" fmla="*/ 903986 h 5604001"/>
              <a:gd name="connsiteX3248" fmla="*/ 5649024 w 6293294"/>
              <a:gd name="connsiteY3248" fmla="*/ 910908 h 5604001"/>
              <a:gd name="connsiteX3249" fmla="*/ 5624830 w 6293294"/>
              <a:gd name="connsiteY3249" fmla="*/ 938593 h 5604001"/>
              <a:gd name="connsiteX3250" fmla="*/ 5645595 w 6293294"/>
              <a:gd name="connsiteY3250" fmla="*/ 966343 h 5604001"/>
              <a:gd name="connsiteX3251" fmla="*/ 5448174 w 6293294"/>
              <a:gd name="connsiteY3251" fmla="*/ 1042543 h 5604001"/>
              <a:gd name="connsiteX3252" fmla="*/ 5503609 w 6293294"/>
              <a:gd name="connsiteY3252" fmla="*/ 1066737 h 5604001"/>
              <a:gd name="connsiteX3253" fmla="*/ 5347716 w 6293294"/>
              <a:gd name="connsiteY3253" fmla="*/ 1139508 h 5604001"/>
              <a:gd name="connsiteX3254" fmla="*/ 5389309 w 6293294"/>
              <a:gd name="connsiteY3254" fmla="*/ 1184529 h 5604001"/>
              <a:gd name="connsiteX3255" fmla="*/ 5261166 w 6293294"/>
              <a:gd name="connsiteY3255" fmla="*/ 1215708 h 5604001"/>
              <a:gd name="connsiteX3256" fmla="*/ 5181474 w 6293294"/>
              <a:gd name="connsiteY3256" fmla="*/ 1208786 h 5604001"/>
              <a:gd name="connsiteX3257" fmla="*/ 5178044 w 6293294"/>
              <a:gd name="connsiteY3257" fmla="*/ 1219137 h 5604001"/>
              <a:gd name="connsiteX3258" fmla="*/ 5188395 w 6293294"/>
              <a:gd name="connsiteY3258" fmla="*/ 1236472 h 5604001"/>
              <a:gd name="connsiteX3259" fmla="*/ 5115687 w 6293294"/>
              <a:gd name="connsiteY3259" fmla="*/ 1267651 h 5604001"/>
              <a:gd name="connsiteX3260" fmla="*/ 5063744 w 6293294"/>
              <a:gd name="connsiteY3260" fmla="*/ 1271143 h 5604001"/>
              <a:gd name="connsiteX3261" fmla="*/ 5029074 w 6293294"/>
              <a:gd name="connsiteY3261" fmla="*/ 1278065 h 5604001"/>
              <a:gd name="connsiteX3262" fmla="*/ 5029074 w 6293294"/>
              <a:gd name="connsiteY3262" fmla="*/ 1316165 h 5604001"/>
              <a:gd name="connsiteX3263" fmla="*/ 4918266 w 6293294"/>
              <a:gd name="connsiteY3263" fmla="*/ 1330008 h 5604001"/>
              <a:gd name="connsiteX3264" fmla="*/ 4838574 w 6293294"/>
              <a:gd name="connsiteY3264" fmla="*/ 1330008 h 5604001"/>
              <a:gd name="connsiteX3265" fmla="*/ 4810887 w 6293294"/>
              <a:gd name="connsiteY3265" fmla="*/ 1350772 h 5604001"/>
              <a:gd name="connsiteX3266" fmla="*/ 4769295 w 6293294"/>
              <a:gd name="connsiteY3266" fmla="*/ 1354265 h 5604001"/>
              <a:gd name="connsiteX3267" fmla="*/ 4738116 w 6293294"/>
              <a:gd name="connsiteY3267" fmla="*/ 1375029 h 5604001"/>
              <a:gd name="connsiteX3268" fmla="*/ 4668901 w 6293294"/>
              <a:gd name="connsiteY3268" fmla="*/ 1364615 h 5604001"/>
              <a:gd name="connsiteX3269" fmla="*/ 4648074 w 6293294"/>
              <a:gd name="connsiteY3269" fmla="*/ 1399286 h 5604001"/>
              <a:gd name="connsiteX3270" fmla="*/ 4582287 w 6293294"/>
              <a:gd name="connsiteY3270" fmla="*/ 1416558 h 5604001"/>
              <a:gd name="connsiteX3271" fmla="*/ 4530344 w 6293294"/>
              <a:gd name="connsiteY3271" fmla="*/ 1406208 h 5604001"/>
              <a:gd name="connsiteX3272" fmla="*/ 4641151 w 6293294"/>
              <a:gd name="connsiteY3272" fmla="*/ 1295337 h 5604001"/>
              <a:gd name="connsiteX3273" fmla="*/ 4869751 w 6293294"/>
              <a:gd name="connsiteY3273" fmla="*/ 1104837 h 5604001"/>
              <a:gd name="connsiteX3274" fmla="*/ 5146866 w 6293294"/>
              <a:gd name="connsiteY3274" fmla="*/ 962851 h 5604001"/>
              <a:gd name="connsiteX3275" fmla="*/ 5493195 w 6293294"/>
              <a:gd name="connsiteY3275" fmla="*/ 810451 h 5604001"/>
              <a:gd name="connsiteX3276" fmla="*/ 5721795 w 6293294"/>
              <a:gd name="connsiteY3276" fmla="*/ 709994 h 5604001"/>
              <a:gd name="connsiteX3277" fmla="*/ 6012751 w 6293294"/>
              <a:gd name="connsiteY3277" fmla="*/ 640779 h 5604001"/>
              <a:gd name="connsiteX3278" fmla="*/ 5974651 w 6293294"/>
              <a:gd name="connsiteY3278" fmla="*/ 630365 h 5604001"/>
              <a:gd name="connsiteX3279" fmla="*/ 5711381 w 6293294"/>
              <a:gd name="connsiteY3279" fmla="*/ 696151 h 5604001"/>
              <a:gd name="connsiteX3280" fmla="*/ 5558981 w 6293294"/>
              <a:gd name="connsiteY3280" fmla="*/ 762000 h 5604001"/>
              <a:gd name="connsiteX3281" fmla="*/ 5371974 w 6293294"/>
              <a:gd name="connsiteY3281" fmla="*/ 838200 h 5604001"/>
              <a:gd name="connsiteX3282" fmla="*/ 5583237 w 6293294"/>
              <a:gd name="connsiteY3282" fmla="*/ 637286 h 5604001"/>
              <a:gd name="connsiteX3283" fmla="*/ 5437759 w 6293294"/>
              <a:gd name="connsiteY3283" fmla="*/ 748094 h 5604001"/>
              <a:gd name="connsiteX3284" fmla="*/ 5358130 w 6293294"/>
              <a:gd name="connsiteY3284" fmla="*/ 841629 h 5604001"/>
              <a:gd name="connsiteX3285" fmla="*/ 5056759 w 6293294"/>
              <a:gd name="connsiteY3285" fmla="*/ 980186 h 5604001"/>
              <a:gd name="connsiteX3286" fmla="*/ 5219574 w 6293294"/>
              <a:gd name="connsiteY3286" fmla="*/ 734251 h 5604001"/>
              <a:gd name="connsiteX3287" fmla="*/ 5171059 w 6293294"/>
              <a:gd name="connsiteY3287" fmla="*/ 786194 h 5604001"/>
              <a:gd name="connsiteX3288" fmla="*/ 5081016 w 6293294"/>
              <a:gd name="connsiteY3288" fmla="*/ 917829 h 5604001"/>
              <a:gd name="connsiteX3289" fmla="*/ 5046409 w 6293294"/>
              <a:gd name="connsiteY3289" fmla="*/ 980186 h 5604001"/>
              <a:gd name="connsiteX3290" fmla="*/ 5008309 w 6293294"/>
              <a:gd name="connsiteY3290" fmla="*/ 1000951 h 5604001"/>
              <a:gd name="connsiteX3291" fmla="*/ 4925187 w 6293294"/>
              <a:gd name="connsiteY3291" fmla="*/ 1039051 h 5604001"/>
              <a:gd name="connsiteX3292" fmla="*/ 4568444 w 6293294"/>
              <a:gd name="connsiteY3292" fmla="*/ 1333437 h 5604001"/>
              <a:gd name="connsiteX3293" fmla="*/ 4516501 w 6293294"/>
              <a:gd name="connsiteY3293" fmla="*/ 1298829 h 5604001"/>
              <a:gd name="connsiteX3294" fmla="*/ 4561523 w 6293294"/>
              <a:gd name="connsiteY3294" fmla="*/ 1222629 h 5604001"/>
              <a:gd name="connsiteX3295" fmla="*/ 4537266 w 6293294"/>
              <a:gd name="connsiteY3295" fmla="*/ 1167193 h 5604001"/>
              <a:gd name="connsiteX3296" fmla="*/ 4620387 w 6293294"/>
              <a:gd name="connsiteY3296" fmla="*/ 1094486 h 5604001"/>
              <a:gd name="connsiteX3297" fmla="*/ 4606544 w 6293294"/>
              <a:gd name="connsiteY3297" fmla="*/ 1073721 h 5604001"/>
              <a:gd name="connsiteX3298" fmla="*/ 4630801 w 6293294"/>
              <a:gd name="connsiteY3298" fmla="*/ 1056386 h 5604001"/>
              <a:gd name="connsiteX3299" fmla="*/ 4658487 w 6293294"/>
              <a:gd name="connsiteY3299" fmla="*/ 1011365 h 5604001"/>
              <a:gd name="connsiteX3300" fmla="*/ 4696587 w 6293294"/>
              <a:gd name="connsiteY3300" fmla="*/ 1018286 h 5604001"/>
              <a:gd name="connsiteX3301" fmla="*/ 4665409 w 6293294"/>
              <a:gd name="connsiteY3301" fmla="*/ 990600 h 5604001"/>
              <a:gd name="connsiteX3302" fmla="*/ 4665409 w 6293294"/>
              <a:gd name="connsiteY3302" fmla="*/ 976693 h 5604001"/>
              <a:gd name="connsiteX3303" fmla="*/ 4748530 w 6293294"/>
              <a:gd name="connsiteY3303" fmla="*/ 883221 h 5604001"/>
              <a:gd name="connsiteX3304" fmla="*/ 4738116 w 6293294"/>
              <a:gd name="connsiteY3304" fmla="*/ 858965 h 5604001"/>
              <a:gd name="connsiteX3305" fmla="*/ 4776216 w 6293294"/>
              <a:gd name="connsiteY3305" fmla="*/ 834708 h 5604001"/>
              <a:gd name="connsiteX3306" fmla="*/ 4790123 w 6293294"/>
              <a:gd name="connsiteY3306" fmla="*/ 834708 h 5604001"/>
              <a:gd name="connsiteX3307" fmla="*/ 4810887 w 6293294"/>
              <a:gd name="connsiteY3307" fmla="*/ 893572 h 5604001"/>
              <a:gd name="connsiteX3308" fmla="*/ 4925187 w 6293294"/>
              <a:gd name="connsiteY3308" fmla="*/ 765429 h 5604001"/>
              <a:gd name="connsiteX3309" fmla="*/ 4987544 w 6293294"/>
              <a:gd name="connsiteY3309" fmla="*/ 720408 h 5604001"/>
              <a:gd name="connsiteX3310" fmla="*/ 4997895 w 6293294"/>
              <a:gd name="connsiteY3310" fmla="*/ 720408 h 5604001"/>
              <a:gd name="connsiteX3311" fmla="*/ 4994466 w 6293294"/>
              <a:gd name="connsiteY3311" fmla="*/ 741172 h 5604001"/>
              <a:gd name="connsiteX3312" fmla="*/ 5011737 w 6293294"/>
              <a:gd name="connsiteY3312" fmla="*/ 765429 h 5604001"/>
              <a:gd name="connsiteX3313" fmla="*/ 5167630 w 6293294"/>
              <a:gd name="connsiteY3313" fmla="*/ 619951 h 5604001"/>
              <a:gd name="connsiteX3314" fmla="*/ 5174551 w 6293294"/>
              <a:gd name="connsiteY3314" fmla="*/ 647700 h 5604001"/>
              <a:gd name="connsiteX3315" fmla="*/ 5198809 w 6293294"/>
              <a:gd name="connsiteY3315" fmla="*/ 664972 h 5604001"/>
              <a:gd name="connsiteX3316" fmla="*/ 5306187 w 6293294"/>
              <a:gd name="connsiteY3316" fmla="*/ 574929 h 5604001"/>
              <a:gd name="connsiteX3317" fmla="*/ 5340795 w 6293294"/>
              <a:gd name="connsiteY3317" fmla="*/ 616522 h 5604001"/>
              <a:gd name="connsiteX3318" fmla="*/ 5479351 w 6293294"/>
              <a:gd name="connsiteY3318" fmla="*/ 550672 h 5604001"/>
              <a:gd name="connsiteX3319" fmla="*/ 5496687 w 6293294"/>
              <a:gd name="connsiteY3319" fmla="*/ 550672 h 5604001"/>
              <a:gd name="connsiteX3320" fmla="*/ 5520881 w 6293294"/>
              <a:gd name="connsiteY3320" fmla="*/ 592265 h 5604001"/>
              <a:gd name="connsiteX3321" fmla="*/ 5614416 w 6293294"/>
              <a:gd name="connsiteY3321" fmla="*/ 509143 h 5604001"/>
              <a:gd name="connsiteX3322" fmla="*/ 5642102 w 6293294"/>
              <a:gd name="connsiteY3322" fmla="*/ 561086 h 5604001"/>
              <a:gd name="connsiteX3323" fmla="*/ 5756402 w 6293294"/>
              <a:gd name="connsiteY3323" fmla="*/ 481457 h 5604001"/>
              <a:gd name="connsiteX3324" fmla="*/ 5763324 w 6293294"/>
              <a:gd name="connsiteY3324" fmla="*/ 481457 h 5604001"/>
              <a:gd name="connsiteX3325" fmla="*/ 5801424 w 6293294"/>
              <a:gd name="connsiteY3325" fmla="*/ 498729 h 5604001"/>
              <a:gd name="connsiteX3326" fmla="*/ 5915724 w 6293294"/>
              <a:gd name="connsiteY3326" fmla="*/ 460629 h 5604001"/>
              <a:gd name="connsiteX3327" fmla="*/ 5943474 w 6293294"/>
              <a:gd name="connsiteY3327" fmla="*/ 460629 h 5604001"/>
              <a:gd name="connsiteX3328" fmla="*/ 6033516 w 6293294"/>
              <a:gd name="connsiteY3328" fmla="*/ 439864 h 5604001"/>
              <a:gd name="connsiteX3329" fmla="*/ 6075045 w 6293294"/>
              <a:gd name="connsiteY3329" fmla="*/ 457200 h 5604001"/>
              <a:gd name="connsiteX3330" fmla="*/ 6161659 w 6293294"/>
              <a:gd name="connsiteY3330" fmla="*/ 432943 h 5604001"/>
              <a:gd name="connsiteX3331" fmla="*/ 6165151 w 6293294"/>
              <a:gd name="connsiteY3331" fmla="*/ 432943 h 5604001"/>
              <a:gd name="connsiteX3332" fmla="*/ 2663508 w 6293294"/>
              <a:gd name="connsiteY3332" fmla="*/ 412178 h 5604001"/>
              <a:gd name="connsiteX3333" fmla="*/ 2753551 w 6293294"/>
              <a:gd name="connsiteY3333" fmla="*/ 748094 h 5604001"/>
              <a:gd name="connsiteX3334" fmla="*/ 2743137 w 6293294"/>
              <a:gd name="connsiteY3334" fmla="*/ 917829 h 5604001"/>
              <a:gd name="connsiteX3335" fmla="*/ 2725801 w 6293294"/>
              <a:gd name="connsiteY3335" fmla="*/ 782765 h 5604001"/>
              <a:gd name="connsiteX3336" fmla="*/ 2725801 w 6293294"/>
              <a:gd name="connsiteY3336" fmla="*/ 658051 h 5604001"/>
              <a:gd name="connsiteX3337" fmla="*/ 2635758 w 6293294"/>
              <a:gd name="connsiteY3337" fmla="*/ 391350 h 5604001"/>
              <a:gd name="connsiteX3338" fmla="*/ 2663508 w 6293294"/>
              <a:gd name="connsiteY3338" fmla="*/ 412178 h 5604001"/>
              <a:gd name="connsiteX3339" fmla="*/ 2511108 w 6293294"/>
              <a:gd name="connsiteY3339" fmla="*/ 623443 h 5604001"/>
              <a:gd name="connsiteX3340" fmla="*/ 2466086 w 6293294"/>
              <a:gd name="connsiteY3340" fmla="*/ 464122 h 5604001"/>
              <a:gd name="connsiteX3341" fmla="*/ 2427986 w 6293294"/>
              <a:gd name="connsiteY3341" fmla="*/ 356743 h 5604001"/>
              <a:gd name="connsiteX3342" fmla="*/ 2511108 w 6293294"/>
              <a:gd name="connsiteY3342" fmla="*/ 623443 h 5604001"/>
              <a:gd name="connsiteX3343" fmla="*/ 2327529 w 6293294"/>
              <a:gd name="connsiteY3343" fmla="*/ 599186 h 5604001"/>
              <a:gd name="connsiteX3344" fmla="*/ 2227072 w 6293294"/>
              <a:gd name="connsiteY3344" fmla="*/ 356743 h 5604001"/>
              <a:gd name="connsiteX3345" fmla="*/ 2230564 w 6293294"/>
              <a:gd name="connsiteY3345" fmla="*/ 353250 h 5604001"/>
              <a:gd name="connsiteX3346" fmla="*/ 2327529 w 6293294"/>
              <a:gd name="connsiteY3346" fmla="*/ 585343 h 5604001"/>
              <a:gd name="connsiteX3347" fmla="*/ 2327529 w 6293294"/>
              <a:gd name="connsiteY3347" fmla="*/ 581851 h 5604001"/>
              <a:gd name="connsiteX3348" fmla="*/ 2327529 w 6293294"/>
              <a:gd name="connsiteY3348" fmla="*/ 599186 h 5604001"/>
              <a:gd name="connsiteX3349" fmla="*/ 2528380 w 6293294"/>
              <a:gd name="connsiteY3349" fmla="*/ 266700 h 5604001"/>
              <a:gd name="connsiteX3350" fmla="*/ 2601151 w 6293294"/>
              <a:gd name="connsiteY3350" fmla="*/ 270129 h 5604001"/>
              <a:gd name="connsiteX3351" fmla="*/ 2587308 w 6293294"/>
              <a:gd name="connsiteY3351" fmla="*/ 239014 h 5604001"/>
              <a:gd name="connsiteX3352" fmla="*/ 2666937 w 6293294"/>
              <a:gd name="connsiteY3352" fmla="*/ 187008 h 5604001"/>
              <a:gd name="connsiteX3353" fmla="*/ 2743137 w 6293294"/>
              <a:gd name="connsiteY3353" fmla="*/ 218186 h 5604001"/>
              <a:gd name="connsiteX3354" fmla="*/ 2760472 w 6293294"/>
              <a:gd name="connsiteY3354" fmla="*/ 242443 h 5604001"/>
              <a:gd name="connsiteX3355" fmla="*/ 2878201 w 6293294"/>
              <a:gd name="connsiteY3355" fmla="*/ 280543 h 5604001"/>
              <a:gd name="connsiteX3356" fmla="*/ 2888615 w 6293294"/>
              <a:gd name="connsiteY3356" fmla="*/ 332486 h 5604001"/>
              <a:gd name="connsiteX3357" fmla="*/ 2874772 w 6293294"/>
              <a:gd name="connsiteY3357" fmla="*/ 405257 h 5604001"/>
              <a:gd name="connsiteX3358" fmla="*/ 2930208 w 6293294"/>
              <a:gd name="connsiteY3358" fmla="*/ 495300 h 5604001"/>
              <a:gd name="connsiteX3359" fmla="*/ 2975229 w 6293294"/>
              <a:gd name="connsiteY3359" fmla="*/ 623443 h 5604001"/>
              <a:gd name="connsiteX3360" fmla="*/ 2881694 w 6293294"/>
              <a:gd name="connsiteY3360" fmla="*/ 803529 h 5604001"/>
              <a:gd name="connsiteX3361" fmla="*/ 2874772 w 6293294"/>
              <a:gd name="connsiteY3361" fmla="*/ 841629 h 5604001"/>
              <a:gd name="connsiteX3362" fmla="*/ 2760472 w 6293294"/>
              <a:gd name="connsiteY3362" fmla="*/ 1104837 h 5604001"/>
              <a:gd name="connsiteX3363" fmla="*/ 2763901 w 6293294"/>
              <a:gd name="connsiteY3363" fmla="*/ 1194943 h 5604001"/>
              <a:gd name="connsiteX3364" fmla="*/ 2722372 w 6293294"/>
              <a:gd name="connsiteY3364" fmla="*/ 1222629 h 5604001"/>
              <a:gd name="connsiteX3365" fmla="*/ 2718880 w 6293294"/>
              <a:gd name="connsiteY3365" fmla="*/ 1177608 h 5604001"/>
              <a:gd name="connsiteX3366" fmla="*/ 2708529 w 6293294"/>
              <a:gd name="connsiteY3366" fmla="*/ 1139508 h 5604001"/>
              <a:gd name="connsiteX3367" fmla="*/ 2753551 w 6293294"/>
              <a:gd name="connsiteY3367" fmla="*/ 1045972 h 5604001"/>
              <a:gd name="connsiteX3368" fmla="*/ 2711958 w 6293294"/>
              <a:gd name="connsiteY3368" fmla="*/ 935165 h 5604001"/>
              <a:gd name="connsiteX3369" fmla="*/ 2673858 w 6293294"/>
              <a:gd name="connsiteY3369" fmla="*/ 872808 h 5604001"/>
              <a:gd name="connsiteX3370" fmla="*/ 2608072 w 6293294"/>
              <a:gd name="connsiteY3370" fmla="*/ 744665 h 5604001"/>
              <a:gd name="connsiteX3371" fmla="*/ 2476437 w 6293294"/>
              <a:gd name="connsiteY3371" fmla="*/ 678879 h 5604001"/>
              <a:gd name="connsiteX3372" fmla="*/ 2452180 w 6293294"/>
              <a:gd name="connsiteY3372" fmla="*/ 651129 h 5604001"/>
              <a:gd name="connsiteX3373" fmla="*/ 2382964 w 6293294"/>
              <a:gd name="connsiteY3373" fmla="*/ 609600 h 5604001"/>
              <a:gd name="connsiteX3374" fmla="*/ 2313686 w 6293294"/>
              <a:gd name="connsiteY3374" fmla="*/ 630365 h 5604001"/>
              <a:gd name="connsiteX3375" fmla="*/ 2279015 w 6293294"/>
              <a:gd name="connsiteY3375" fmla="*/ 664972 h 5604001"/>
              <a:gd name="connsiteX3376" fmla="*/ 2154364 w 6293294"/>
              <a:gd name="connsiteY3376" fmla="*/ 793179 h 5604001"/>
              <a:gd name="connsiteX3377" fmla="*/ 2071243 w 6293294"/>
              <a:gd name="connsiteY3377" fmla="*/ 779272 h 5604001"/>
              <a:gd name="connsiteX3378" fmla="*/ 1988121 w 6293294"/>
              <a:gd name="connsiteY3378" fmla="*/ 838200 h 5604001"/>
              <a:gd name="connsiteX3379" fmla="*/ 1970786 w 6293294"/>
              <a:gd name="connsiteY3379" fmla="*/ 716979 h 5604001"/>
              <a:gd name="connsiteX3380" fmla="*/ 2092008 w 6293294"/>
              <a:gd name="connsiteY3380" fmla="*/ 387922 h 5604001"/>
              <a:gd name="connsiteX3381" fmla="*/ 2126615 w 6293294"/>
              <a:gd name="connsiteY3381" fmla="*/ 488378 h 5604001"/>
              <a:gd name="connsiteX3382" fmla="*/ 2112772 w 6293294"/>
              <a:gd name="connsiteY3382" fmla="*/ 685800 h 5604001"/>
              <a:gd name="connsiteX3383" fmla="*/ 2126615 w 6293294"/>
              <a:gd name="connsiteY3383" fmla="*/ 758508 h 5604001"/>
              <a:gd name="connsiteX3384" fmla="*/ 2150872 w 6293294"/>
              <a:gd name="connsiteY3384" fmla="*/ 772351 h 5604001"/>
              <a:gd name="connsiteX3385" fmla="*/ 2140521 w 6293294"/>
              <a:gd name="connsiteY3385" fmla="*/ 706565 h 5604001"/>
              <a:gd name="connsiteX3386" fmla="*/ 2157794 w 6293294"/>
              <a:gd name="connsiteY3386" fmla="*/ 522986 h 5604001"/>
              <a:gd name="connsiteX3387" fmla="*/ 2157794 w 6293294"/>
              <a:gd name="connsiteY3387" fmla="*/ 457200 h 5604001"/>
              <a:gd name="connsiteX3388" fmla="*/ 2133537 w 6293294"/>
              <a:gd name="connsiteY3388" fmla="*/ 401764 h 5604001"/>
              <a:gd name="connsiteX3389" fmla="*/ 2105851 w 6293294"/>
              <a:gd name="connsiteY3389" fmla="*/ 335978 h 5604001"/>
              <a:gd name="connsiteX3390" fmla="*/ 2213229 w 6293294"/>
              <a:gd name="connsiteY3390" fmla="*/ 183578 h 5604001"/>
              <a:gd name="connsiteX3391" fmla="*/ 2244408 w 6293294"/>
              <a:gd name="connsiteY3391" fmla="*/ 197422 h 5604001"/>
              <a:gd name="connsiteX3392" fmla="*/ 2254758 w 6293294"/>
              <a:gd name="connsiteY3392" fmla="*/ 214757 h 5604001"/>
              <a:gd name="connsiteX3393" fmla="*/ 2272094 w 6293294"/>
              <a:gd name="connsiteY3393" fmla="*/ 214757 h 5604001"/>
              <a:gd name="connsiteX3394" fmla="*/ 2265172 w 6293294"/>
              <a:gd name="connsiteY3394" fmla="*/ 200914 h 5604001"/>
              <a:gd name="connsiteX3395" fmla="*/ 2344864 w 6293294"/>
              <a:gd name="connsiteY3395" fmla="*/ 131636 h 5604001"/>
              <a:gd name="connsiteX3396" fmla="*/ 2427986 w 6293294"/>
              <a:gd name="connsiteY3396" fmla="*/ 121222 h 5604001"/>
              <a:gd name="connsiteX3397" fmla="*/ 2528380 w 6293294"/>
              <a:gd name="connsiteY3397" fmla="*/ 266700 h 5604001"/>
              <a:gd name="connsiteX3398" fmla="*/ 4848987 w 6293294"/>
              <a:gd name="connsiteY3398" fmla="*/ 69278 h 5604001"/>
              <a:gd name="connsiteX3399" fmla="*/ 4831651 w 6293294"/>
              <a:gd name="connsiteY3399" fmla="*/ 103886 h 5604001"/>
              <a:gd name="connsiteX3400" fmla="*/ 4852416 w 6293294"/>
              <a:gd name="connsiteY3400" fmla="*/ 128143 h 5604001"/>
              <a:gd name="connsiteX3401" fmla="*/ 4883595 w 6293294"/>
              <a:gd name="connsiteY3401" fmla="*/ 114300 h 5604001"/>
              <a:gd name="connsiteX3402" fmla="*/ 4859337 w 6293294"/>
              <a:gd name="connsiteY3402" fmla="*/ 176657 h 5604001"/>
              <a:gd name="connsiteX3403" fmla="*/ 4876674 w 6293294"/>
              <a:gd name="connsiteY3403" fmla="*/ 200914 h 5604001"/>
              <a:gd name="connsiteX3404" fmla="*/ 4894009 w 6293294"/>
              <a:gd name="connsiteY3404" fmla="*/ 211264 h 5604001"/>
              <a:gd name="connsiteX3405" fmla="*/ 4911344 w 6293294"/>
              <a:gd name="connsiteY3405" fmla="*/ 263208 h 5604001"/>
              <a:gd name="connsiteX3406" fmla="*/ 4876674 w 6293294"/>
              <a:gd name="connsiteY3406" fmla="*/ 322136 h 5604001"/>
              <a:gd name="connsiteX3407" fmla="*/ 4887087 w 6293294"/>
              <a:gd name="connsiteY3407" fmla="*/ 370586 h 5604001"/>
              <a:gd name="connsiteX3408" fmla="*/ 4817809 w 6293294"/>
              <a:gd name="connsiteY3408" fmla="*/ 412178 h 5604001"/>
              <a:gd name="connsiteX3409" fmla="*/ 4814316 w 6293294"/>
              <a:gd name="connsiteY3409" fmla="*/ 422529 h 5604001"/>
              <a:gd name="connsiteX3410" fmla="*/ 4831651 w 6293294"/>
              <a:gd name="connsiteY3410" fmla="*/ 457200 h 5604001"/>
              <a:gd name="connsiteX3411" fmla="*/ 4772787 w 6293294"/>
              <a:gd name="connsiteY3411" fmla="*/ 516064 h 5604001"/>
              <a:gd name="connsiteX3412" fmla="*/ 4790123 w 6293294"/>
              <a:gd name="connsiteY3412" fmla="*/ 550672 h 5604001"/>
              <a:gd name="connsiteX3413" fmla="*/ 4738116 w 6293294"/>
              <a:gd name="connsiteY3413" fmla="*/ 599186 h 5604001"/>
              <a:gd name="connsiteX3414" fmla="*/ 4762374 w 6293294"/>
              <a:gd name="connsiteY3414" fmla="*/ 626872 h 5604001"/>
              <a:gd name="connsiteX3415" fmla="*/ 4693095 w 6293294"/>
              <a:gd name="connsiteY3415" fmla="*/ 737743 h 5604001"/>
              <a:gd name="connsiteX3416" fmla="*/ 4710430 w 6293294"/>
              <a:gd name="connsiteY3416" fmla="*/ 758508 h 5604001"/>
              <a:gd name="connsiteX3417" fmla="*/ 4734687 w 6293294"/>
              <a:gd name="connsiteY3417" fmla="*/ 751586 h 5604001"/>
              <a:gd name="connsiteX3418" fmla="*/ 4682744 w 6293294"/>
              <a:gd name="connsiteY3418" fmla="*/ 841629 h 5604001"/>
              <a:gd name="connsiteX3419" fmla="*/ 4724274 w 6293294"/>
              <a:gd name="connsiteY3419" fmla="*/ 876300 h 5604001"/>
              <a:gd name="connsiteX3420" fmla="*/ 4727766 w 6293294"/>
              <a:gd name="connsiteY3420" fmla="*/ 883221 h 5604001"/>
              <a:gd name="connsiteX3421" fmla="*/ 4665409 w 6293294"/>
              <a:gd name="connsiteY3421" fmla="*/ 945515 h 5604001"/>
              <a:gd name="connsiteX3422" fmla="*/ 4634230 w 6293294"/>
              <a:gd name="connsiteY3422" fmla="*/ 952500 h 5604001"/>
              <a:gd name="connsiteX3423" fmla="*/ 4630801 w 6293294"/>
              <a:gd name="connsiteY3423" fmla="*/ 962851 h 5604001"/>
              <a:gd name="connsiteX3424" fmla="*/ 4644644 w 6293294"/>
              <a:gd name="connsiteY3424" fmla="*/ 983615 h 5604001"/>
              <a:gd name="connsiteX3425" fmla="*/ 4616895 w 6293294"/>
              <a:gd name="connsiteY3425" fmla="*/ 1032129 h 5604001"/>
              <a:gd name="connsiteX3426" fmla="*/ 4585716 w 6293294"/>
              <a:gd name="connsiteY3426" fmla="*/ 1049465 h 5604001"/>
              <a:gd name="connsiteX3427" fmla="*/ 4582287 w 6293294"/>
              <a:gd name="connsiteY3427" fmla="*/ 1059815 h 5604001"/>
              <a:gd name="connsiteX3428" fmla="*/ 4596130 w 6293294"/>
              <a:gd name="connsiteY3428" fmla="*/ 1090993 h 5604001"/>
              <a:gd name="connsiteX3429" fmla="*/ 4516501 w 6293294"/>
              <a:gd name="connsiteY3429" fmla="*/ 1149921 h 5604001"/>
              <a:gd name="connsiteX3430" fmla="*/ 4440301 w 6293294"/>
              <a:gd name="connsiteY3430" fmla="*/ 1115251 h 5604001"/>
              <a:gd name="connsiteX3431" fmla="*/ 4440301 w 6293294"/>
              <a:gd name="connsiteY3431" fmla="*/ 1070229 h 5604001"/>
              <a:gd name="connsiteX3432" fmla="*/ 4523423 w 6293294"/>
              <a:gd name="connsiteY3432" fmla="*/ 969772 h 5604001"/>
              <a:gd name="connsiteX3433" fmla="*/ 4513009 w 6293294"/>
              <a:gd name="connsiteY3433" fmla="*/ 962851 h 5604001"/>
              <a:gd name="connsiteX3434" fmla="*/ 4429887 w 6293294"/>
              <a:gd name="connsiteY3434" fmla="*/ 1045972 h 5604001"/>
              <a:gd name="connsiteX3435" fmla="*/ 4412551 w 6293294"/>
              <a:gd name="connsiteY3435" fmla="*/ 1021715 h 5604001"/>
              <a:gd name="connsiteX3436" fmla="*/ 4499166 w 6293294"/>
              <a:gd name="connsiteY3436" fmla="*/ 782765 h 5604001"/>
              <a:gd name="connsiteX3437" fmla="*/ 4613466 w 6293294"/>
              <a:gd name="connsiteY3437" fmla="*/ 557657 h 5604001"/>
              <a:gd name="connsiteX3438" fmla="*/ 4689666 w 6293294"/>
              <a:gd name="connsiteY3438" fmla="*/ 408686 h 5604001"/>
              <a:gd name="connsiteX3439" fmla="*/ 4814316 w 6293294"/>
              <a:gd name="connsiteY3439" fmla="*/ 263208 h 5604001"/>
              <a:gd name="connsiteX3440" fmla="*/ 4803966 w 6293294"/>
              <a:gd name="connsiteY3440" fmla="*/ 259778 h 5604001"/>
              <a:gd name="connsiteX3441" fmla="*/ 4731195 w 6293294"/>
              <a:gd name="connsiteY3441" fmla="*/ 325564 h 5604001"/>
              <a:gd name="connsiteX3442" fmla="*/ 4627309 w 6293294"/>
              <a:gd name="connsiteY3442" fmla="*/ 495300 h 5604001"/>
              <a:gd name="connsiteX3443" fmla="*/ 4564951 w 6293294"/>
              <a:gd name="connsiteY3443" fmla="*/ 609600 h 5604001"/>
              <a:gd name="connsiteX3444" fmla="*/ 4585716 w 6293294"/>
              <a:gd name="connsiteY3444" fmla="*/ 394843 h 5604001"/>
              <a:gd name="connsiteX3445" fmla="*/ 4554601 w 6293294"/>
              <a:gd name="connsiteY3445" fmla="*/ 543751 h 5604001"/>
              <a:gd name="connsiteX3446" fmla="*/ 4554601 w 6293294"/>
              <a:gd name="connsiteY3446" fmla="*/ 613029 h 5604001"/>
              <a:gd name="connsiteX3447" fmla="*/ 4457574 w 6293294"/>
              <a:gd name="connsiteY3447" fmla="*/ 817372 h 5604001"/>
              <a:gd name="connsiteX3448" fmla="*/ 4457574 w 6293294"/>
              <a:gd name="connsiteY3448" fmla="*/ 744665 h 5604001"/>
              <a:gd name="connsiteX3449" fmla="*/ 4433380 w 6293294"/>
              <a:gd name="connsiteY3449" fmla="*/ 574929 h 5604001"/>
              <a:gd name="connsiteX3450" fmla="*/ 4429887 w 6293294"/>
              <a:gd name="connsiteY3450" fmla="*/ 592265 h 5604001"/>
              <a:gd name="connsiteX3451" fmla="*/ 4443730 w 6293294"/>
              <a:gd name="connsiteY3451" fmla="*/ 762000 h 5604001"/>
              <a:gd name="connsiteX3452" fmla="*/ 4457574 w 6293294"/>
              <a:gd name="connsiteY3452" fmla="*/ 824294 h 5604001"/>
              <a:gd name="connsiteX3453" fmla="*/ 4419474 w 6293294"/>
              <a:gd name="connsiteY3453" fmla="*/ 903986 h 5604001"/>
              <a:gd name="connsiteX3454" fmla="*/ 4416044 w 6293294"/>
              <a:gd name="connsiteY3454" fmla="*/ 907415 h 5604001"/>
              <a:gd name="connsiteX3455" fmla="*/ 4398709 w 6293294"/>
              <a:gd name="connsiteY3455" fmla="*/ 1014793 h 5604001"/>
              <a:gd name="connsiteX3456" fmla="*/ 4357180 w 6293294"/>
              <a:gd name="connsiteY3456" fmla="*/ 994029 h 5604001"/>
              <a:gd name="connsiteX3457" fmla="*/ 4343274 w 6293294"/>
              <a:gd name="connsiteY3457" fmla="*/ 869315 h 5604001"/>
              <a:gd name="connsiteX3458" fmla="*/ 4343274 w 6293294"/>
              <a:gd name="connsiteY3458" fmla="*/ 994029 h 5604001"/>
              <a:gd name="connsiteX3459" fmla="*/ 4326001 w 6293294"/>
              <a:gd name="connsiteY3459" fmla="*/ 994029 h 5604001"/>
              <a:gd name="connsiteX3460" fmla="*/ 4287901 w 6293294"/>
              <a:gd name="connsiteY3460" fmla="*/ 955929 h 5604001"/>
              <a:gd name="connsiteX3461" fmla="*/ 4256723 w 6293294"/>
              <a:gd name="connsiteY3461" fmla="*/ 949008 h 5604001"/>
              <a:gd name="connsiteX3462" fmla="*/ 4246309 w 6293294"/>
              <a:gd name="connsiteY3462" fmla="*/ 938593 h 5604001"/>
              <a:gd name="connsiteX3463" fmla="*/ 4249801 w 6293294"/>
              <a:gd name="connsiteY3463" fmla="*/ 914400 h 5604001"/>
              <a:gd name="connsiteX3464" fmla="*/ 4235958 w 6293294"/>
              <a:gd name="connsiteY3464" fmla="*/ 938593 h 5604001"/>
              <a:gd name="connsiteX3465" fmla="*/ 4242880 w 6293294"/>
              <a:gd name="connsiteY3465" fmla="*/ 952500 h 5604001"/>
              <a:gd name="connsiteX3466" fmla="*/ 4194366 w 6293294"/>
              <a:gd name="connsiteY3466" fmla="*/ 959421 h 5604001"/>
              <a:gd name="connsiteX3467" fmla="*/ 4177030 w 6293294"/>
              <a:gd name="connsiteY3467" fmla="*/ 928243 h 5604001"/>
              <a:gd name="connsiteX3468" fmla="*/ 4187444 w 6293294"/>
              <a:gd name="connsiteY3468" fmla="*/ 879729 h 5604001"/>
              <a:gd name="connsiteX3469" fmla="*/ 4228974 w 6293294"/>
              <a:gd name="connsiteY3469" fmla="*/ 938593 h 5604001"/>
              <a:gd name="connsiteX3470" fmla="*/ 4242880 w 6293294"/>
              <a:gd name="connsiteY3470" fmla="*/ 910908 h 5604001"/>
              <a:gd name="connsiteX3471" fmla="*/ 4235958 w 6293294"/>
              <a:gd name="connsiteY3471" fmla="*/ 845121 h 5604001"/>
              <a:gd name="connsiteX3472" fmla="*/ 4249801 w 6293294"/>
              <a:gd name="connsiteY3472" fmla="*/ 789686 h 5604001"/>
              <a:gd name="connsiteX3473" fmla="*/ 4284409 w 6293294"/>
              <a:gd name="connsiteY3473" fmla="*/ 827786 h 5604001"/>
              <a:gd name="connsiteX3474" fmla="*/ 4301744 w 6293294"/>
              <a:gd name="connsiteY3474" fmla="*/ 782765 h 5604001"/>
              <a:gd name="connsiteX3475" fmla="*/ 4294823 w 6293294"/>
              <a:gd name="connsiteY3475" fmla="*/ 696151 h 5604001"/>
              <a:gd name="connsiteX3476" fmla="*/ 4312158 w 6293294"/>
              <a:gd name="connsiteY3476" fmla="*/ 633857 h 5604001"/>
              <a:gd name="connsiteX3477" fmla="*/ 4332923 w 6293294"/>
              <a:gd name="connsiteY3477" fmla="*/ 664972 h 5604001"/>
              <a:gd name="connsiteX3478" fmla="*/ 4350258 w 6293294"/>
              <a:gd name="connsiteY3478" fmla="*/ 626872 h 5604001"/>
              <a:gd name="connsiteX3479" fmla="*/ 4350258 w 6293294"/>
              <a:gd name="connsiteY3479" fmla="*/ 543751 h 5604001"/>
              <a:gd name="connsiteX3480" fmla="*/ 4360609 w 6293294"/>
              <a:gd name="connsiteY3480" fmla="*/ 502222 h 5604001"/>
              <a:gd name="connsiteX3481" fmla="*/ 4384866 w 6293294"/>
              <a:gd name="connsiteY3481" fmla="*/ 529908 h 5604001"/>
              <a:gd name="connsiteX3482" fmla="*/ 4409123 w 6293294"/>
              <a:gd name="connsiteY3482" fmla="*/ 429450 h 5604001"/>
              <a:gd name="connsiteX3483" fmla="*/ 4436809 w 6293294"/>
              <a:gd name="connsiteY3483" fmla="*/ 453708 h 5604001"/>
              <a:gd name="connsiteX3484" fmla="*/ 4499166 w 6293294"/>
              <a:gd name="connsiteY3484" fmla="*/ 349822 h 5604001"/>
              <a:gd name="connsiteX3485" fmla="*/ 4523423 w 6293294"/>
              <a:gd name="connsiteY3485" fmla="*/ 374078 h 5604001"/>
              <a:gd name="connsiteX3486" fmla="*/ 4544187 w 6293294"/>
              <a:gd name="connsiteY3486" fmla="*/ 280543 h 5604001"/>
              <a:gd name="connsiteX3487" fmla="*/ 4575366 w 6293294"/>
              <a:gd name="connsiteY3487" fmla="*/ 315150 h 5604001"/>
              <a:gd name="connsiteX3488" fmla="*/ 4609974 w 6293294"/>
              <a:gd name="connsiteY3488" fmla="*/ 214757 h 5604001"/>
              <a:gd name="connsiteX3489" fmla="*/ 4623816 w 6293294"/>
              <a:gd name="connsiteY3489" fmla="*/ 221678 h 5604001"/>
              <a:gd name="connsiteX3490" fmla="*/ 4648074 w 6293294"/>
              <a:gd name="connsiteY3490" fmla="*/ 207836 h 5604001"/>
              <a:gd name="connsiteX3491" fmla="*/ 4675823 w 6293294"/>
              <a:gd name="connsiteY3491" fmla="*/ 159322 h 5604001"/>
              <a:gd name="connsiteX3492" fmla="*/ 4738116 w 6293294"/>
              <a:gd name="connsiteY3492" fmla="*/ 96964 h 5604001"/>
              <a:gd name="connsiteX3493" fmla="*/ 4752023 w 6293294"/>
              <a:gd name="connsiteY3493" fmla="*/ 103886 h 5604001"/>
              <a:gd name="connsiteX3494" fmla="*/ 4803966 w 6293294"/>
              <a:gd name="connsiteY3494" fmla="*/ 51943 h 5604001"/>
              <a:gd name="connsiteX3495" fmla="*/ 4848987 w 6293294"/>
              <a:gd name="connsiteY3495" fmla="*/ 69278 h 5604001"/>
              <a:gd name="connsiteX3496" fmla="*/ 4838574 w 6293294"/>
              <a:gd name="connsiteY3496" fmla="*/ 10414 h 5604001"/>
              <a:gd name="connsiteX3497" fmla="*/ 4817809 w 6293294"/>
              <a:gd name="connsiteY3497" fmla="*/ 38100 h 5604001"/>
              <a:gd name="connsiteX3498" fmla="*/ 4817809 w 6293294"/>
              <a:gd name="connsiteY3498" fmla="*/ 48514 h 5604001"/>
              <a:gd name="connsiteX3499" fmla="*/ 4869751 w 6293294"/>
              <a:gd name="connsiteY3499" fmla="*/ 48514 h 5604001"/>
              <a:gd name="connsiteX3500" fmla="*/ 4873244 w 6293294"/>
              <a:gd name="connsiteY3500" fmla="*/ 58864 h 5604001"/>
              <a:gd name="connsiteX3501" fmla="*/ 4855909 w 6293294"/>
              <a:gd name="connsiteY3501" fmla="*/ 103886 h 5604001"/>
              <a:gd name="connsiteX3502" fmla="*/ 4894009 w 6293294"/>
              <a:gd name="connsiteY3502" fmla="*/ 83122 h 5604001"/>
              <a:gd name="connsiteX3503" fmla="*/ 4907851 w 6293294"/>
              <a:gd name="connsiteY3503" fmla="*/ 96964 h 5604001"/>
              <a:gd name="connsiteX3504" fmla="*/ 4873244 w 6293294"/>
              <a:gd name="connsiteY3504" fmla="*/ 183578 h 5604001"/>
              <a:gd name="connsiteX3505" fmla="*/ 4907851 w 6293294"/>
              <a:gd name="connsiteY3505" fmla="*/ 211264 h 5604001"/>
              <a:gd name="connsiteX3506" fmla="*/ 4907851 w 6293294"/>
              <a:gd name="connsiteY3506" fmla="*/ 242443 h 5604001"/>
              <a:gd name="connsiteX3507" fmla="*/ 4939030 w 6293294"/>
              <a:gd name="connsiteY3507" fmla="*/ 249364 h 5604001"/>
              <a:gd name="connsiteX3508" fmla="*/ 4942523 w 6293294"/>
              <a:gd name="connsiteY3508" fmla="*/ 259778 h 5604001"/>
              <a:gd name="connsiteX3509" fmla="*/ 4897437 w 6293294"/>
              <a:gd name="connsiteY3509" fmla="*/ 332486 h 5604001"/>
              <a:gd name="connsiteX3510" fmla="*/ 4904423 w 6293294"/>
              <a:gd name="connsiteY3510" fmla="*/ 377508 h 5604001"/>
              <a:gd name="connsiteX3511" fmla="*/ 4842066 w 6293294"/>
              <a:gd name="connsiteY3511" fmla="*/ 439864 h 5604001"/>
              <a:gd name="connsiteX3512" fmla="*/ 4852416 w 6293294"/>
              <a:gd name="connsiteY3512" fmla="*/ 467550 h 5604001"/>
              <a:gd name="connsiteX3513" fmla="*/ 4793551 w 6293294"/>
              <a:gd name="connsiteY3513" fmla="*/ 522986 h 5604001"/>
              <a:gd name="connsiteX3514" fmla="*/ 4814316 w 6293294"/>
              <a:gd name="connsiteY3514" fmla="*/ 550672 h 5604001"/>
              <a:gd name="connsiteX3515" fmla="*/ 4762374 w 6293294"/>
              <a:gd name="connsiteY3515" fmla="*/ 602679 h 5604001"/>
              <a:gd name="connsiteX3516" fmla="*/ 4790123 w 6293294"/>
              <a:gd name="connsiteY3516" fmla="*/ 623443 h 5604001"/>
              <a:gd name="connsiteX3517" fmla="*/ 4727766 w 6293294"/>
              <a:gd name="connsiteY3517" fmla="*/ 730822 h 5604001"/>
              <a:gd name="connsiteX3518" fmla="*/ 4758944 w 6293294"/>
              <a:gd name="connsiteY3518" fmla="*/ 748094 h 5604001"/>
              <a:gd name="connsiteX3519" fmla="*/ 4703509 w 6293294"/>
              <a:gd name="connsiteY3519" fmla="*/ 848551 h 5604001"/>
              <a:gd name="connsiteX3520" fmla="*/ 4710430 w 6293294"/>
              <a:gd name="connsiteY3520" fmla="*/ 855472 h 5604001"/>
              <a:gd name="connsiteX3521" fmla="*/ 4734687 w 6293294"/>
              <a:gd name="connsiteY3521" fmla="*/ 834708 h 5604001"/>
              <a:gd name="connsiteX3522" fmla="*/ 4790123 w 6293294"/>
              <a:gd name="connsiteY3522" fmla="*/ 813943 h 5604001"/>
              <a:gd name="connsiteX3523" fmla="*/ 4817809 w 6293294"/>
              <a:gd name="connsiteY3523" fmla="*/ 862393 h 5604001"/>
              <a:gd name="connsiteX3524" fmla="*/ 5001387 w 6293294"/>
              <a:gd name="connsiteY3524" fmla="*/ 696151 h 5604001"/>
              <a:gd name="connsiteX3525" fmla="*/ 5022151 w 6293294"/>
              <a:gd name="connsiteY3525" fmla="*/ 730822 h 5604001"/>
              <a:gd name="connsiteX3526" fmla="*/ 5178044 w 6293294"/>
              <a:gd name="connsiteY3526" fmla="*/ 595757 h 5604001"/>
              <a:gd name="connsiteX3527" fmla="*/ 5191887 w 6293294"/>
              <a:gd name="connsiteY3527" fmla="*/ 599186 h 5604001"/>
              <a:gd name="connsiteX3528" fmla="*/ 5198809 w 6293294"/>
              <a:gd name="connsiteY3528" fmla="*/ 644208 h 5604001"/>
              <a:gd name="connsiteX3529" fmla="*/ 5299266 w 6293294"/>
              <a:gd name="connsiteY3529" fmla="*/ 561086 h 5604001"/>
              <a:gd name="connsiteX3530" fmla="*/ 5316537 w 6293294"/>
              <a:gd name="connsiteY3530" fmla="*/ 561086 h 5604001"/>
              <a:gd name="connsiteX3531" fmla="*/ 5340795 w 6293294"/>
              <a:gd name="connsiteY3531" fmla="*/ 599186 h 5604001"/>
              <a:gd name="connsiteX3532" fmla="*/ 5493195 w 6293294"/>
              <a:gd name="connsiteY3532" fmla="*/ 529908 h 5604001"/>
              <a:gd name="connsiteX3533" fmla="*/ 5524374 w 6293294"/>
              <a:gd name="connsiteY3533" fmla="*/ 561086 h 5604001"/>
              <a:gd name="connsiteX3534" fmla="*/ 5617909 w 6293294"/>
              <a:gd name="connsiteY3534" fmla="*/ 481457 h 5604001"/>
              <a:gd name="connsiteX3535" fmla="*/ 5638674 w 6293294"/>
              <a:gd name="connsiteY3535" fmla="*/ 529908 h 5604001"/>
              <a:gd name="connsiteX3536" fmla="*/ 5645595 w 6293294"/>
              <a:gd name="connsiteY3536" fmla="*/ 533400 h 5604001"/>
              <a:gd name="connsiteX3537" fmla="*/ 5763324 w 6293294"/>
              <a:gd name="connsiteY3537" fmla="*/ 460629 h 5604001"/>
              <a:gd name="connsiteX3538" fmla="*/ 5801424 w 6293294"/>
              <a:gd name="connsiteY3538" fmla="*/ 484886 h 5604001"/>
              <a:gd name="connsiteX3539" fmla="*/ 5912295 w 6293294"/>
              <a:gd name="connsiteY3539" fmla="*/ 443357 h 5604001"/>
              <a:gd name="connsiteX3540" fmla="*/ 5943474 w 6293294"/>
              <a:gd name="connsiteY3540" fmla="*/ 439864 h 5604001"/>
              <a:gd name="connsiteX3541" fmla="*/ 6054281 w 6293294"/>
              <a:gd name="connsiteY3541" fmla="*/ 415608 h 5604001"/>
              <a:gd name="connsiteX3542" fmla="*/ 6071616 w 6293294"/>
              <a:gd name="connsiteY3542" fmla="*/ 432943 h 5604001"/>
              <a:gd name="connsiteX3543" fmla="*/ 6234367 w 6293294"/>
              <a:gd name="connsiteY3543" fmla="*/ 394843 h 5604001"/>
              <a:gd name="connsiteX3544" fmla="*/ 6251702 w 6293294"/>
              <a:gd name="connsiteY3544" fmla="*/ 398336 h 5604001"/>
              <a:gd name="connsiteX3545" fmla="*/ 6255195 w 6293294"/>
              <a:gd name="connsiteY3545" fmla="*/ 405257 h 5604001"/>
              <a:gd name="connsiteX3546" fmla="*/ 6196267 w 6293294"/>
              <a:gd name="connsiteY3546" fmla="*/ 436436 h 5604001"/>
              <a:gd name="connsiteX3547" fmla="*/ 6262116 w 6293294"/>
              <a:gd name="connsiteY3547" fmla="*/ 464122 h 5604001"/>
              <a:gd name="connsiteX3548" fmla="*/ 6262116 w 6293294"/>
              <a:gd name="connsiteY3548" fmla="*/ 477964 h 5604001"/>
              <a:gd name="connsiteX3549" fmla="*/ 6196267 w 6293294"/>
              <a:gd name="connsiteY3549" fmla="*/ 509143 h 5604001"/>
              <a:gd name="connsiteX3550" fmla="*/ 6272467 w 6293294"/>
              <a:gd name="connsiteY3550" fmla="*/ 512572 h 5604001"/>
              <a:gd name="connsiteX3551" fmla="*/ 6282881 w 6293294"/>
              <a:gd name="connsiteY3551" fmla="*/ 522986 h 5604001"/>
              <a:gd name="connsiteX3552" fmla="*/ 6206681 w 6293294"/>
              <a:gd name="connsiteY3552" fmla="*/ 571500 h 5604001"/>
              <a:gd name="connsiteX3553" fmla="*/ 6161659 w 6293294"/>
              <a:gd name="connsiteY3553" fmla="*/ 602679 h 5604001"/>
              <a:gd name="connsiteX3554" fmla="*/ 6192837 w 6293294"/>
              <a:gd name="connsiteY3554" fmla="*/ 637286 h 5604001"/>
              <a:gd name="connsiteX3555" fmla="*/ 6161659 w 6293294"/>
              <a:gd name="connsiteY3555" fmla="*/ 675386 h 5604001"/>
              <a:gd name="connsiteX3556" fmla="*/ 6199759 w 6293294"/>
              <a:gd name="connsiteY3556" fmla="*/ 699643 h 5604001"/>
              <a:gd name="connsiteX3557" fmla="*/ 6192837 w 6293294"/>
              <a:gd name="connsiteY3557" fmla="*/ 709994 h 5604001"/>
              <a:gd name="connsiteX3558" fmla="*/ 6071616 w 6293294"/>
              <a:gd name="connsiteY3558" fmla="*/ 755079 h 5604001"/>
              <a:gd name="connsiteX3559" fmla="*/ 6057774 w 6293294"/>
              <a:gd name="connsiteY3559" fmla="*/ 786194 h 5604001"/>
              <a:gd name="connsiteX3560" fmla="*/ 5964237 w 6293294"/>
              <a:gd name="connsiteY3560" fmla="*/ 834708 h 5604001"/>
              <a:gd name="connsiteX3561" fmla="*/ 5908802 w 6293294"/>
              <a:gd name="connsiteY3561" fmla="*/ 820865 h 5604001"/>
              <a:gd name="connsiteX3562" fmla="*/ 5898451 w 6293294"/>
              <a:gd name="connsiteY3562" fmla="*/ 858965 h 5604001"/>
              <a:gd name="connsiteX3563" fmla="*/ 5860351 w 6293294"/>
              <a:gd name="connsiteY3563" fmla="*/ 872808 h 5604001"/>
              <a:gd name="connsiteX3564" fmla="*/ 5797995 w 6293294"/>
              <a:gd name="connsiteY3564" fmla="*/ 872808 h 5604001"/>
              <a:gd name="connsiteX3565" fmla="*/ 5766816 w 6293294"/>
              <a:gd name="connsiteY3565" fmla="*/ 883221 h 5604001"/>
              <a:gd name="connsiteX3566" fmla="*/ 5780659 w 6293294"/>
              <a:gd name="connsiteY3566" fmla="*/ 910908 h 5604001"/>
              <a:gd name="connsiteX3567" fmla="*/ 5666359 w 6293294"/>
              <a:gd name="connsiteY3567" fmla="*/ 935165 h 5604001"/>
              <a:gd name="connsiteX3568" fmla="*/ 5659437 w 6293294"/>
              <a:gd name="connsiteY3568" fmla="*/ 942086 h 5604001"/>
              <a:gd name="connsiteX3569" fmla="*/ 5687124 w 6293294"/>
              <a:gd name="connsiteY3569" fmla="*/ 962851 h 5604001"/>
              <a:gd name="connsiteX3570" fmla="*/ 5510530 w 6293294"/>
              <a:gd name="connsiteY3570" fmla="*/ 1039051 h 5604001"/>
              <a:gd name="connsiteX3571" fmla="*/ 5541709 w 6293294"/>
              <a:gd name="connsiteY3571" fmla="*/ 1063308 h 5604001"/>
              <a:gd name="connsiteX3572" fmla="*/ 5375466 w 6293294"/>
              <a:gd name="connsiteY3572" fmla="*/ 1142937 h 5604001"/>
              <a:gd name="connsiteX3573" fmla="*/ 5413502 w 6293294"/>
              <a:gd name="connsiteY3573" fmla="*/ 1188021 h 5604001"/>
              <a:gd name="connsiteX3574" fmla="*/ 5275009 w 6293294"/>
              <a:gd name="connsiteY3574" fmla="*/ 1239965 h 5604001"/>
              <a:gd name="connsiteX3575" fmla="*/ 5216081 w 6293294"/>
              <a:gd name="connsiteY3575" fmla="*/ 1239965 h 5604001"/>
              <a:gd name="connsiteX3576" fmla="*/ 5056759 w 6293294"/>
              <a:gd name="connsiteY3576" fmla="*/ 1298829 h 5604001"/>
              <a:gd name="connsiteX3577" fmla="*/ 5056759 w 6293294"/>
              <a:gd name="connsiteY3577" fmla="*/ 1319593 h 5604001"/>
              <a:gd name="connsiteX3578" fmla="*/ 4997895 w 6293294"/>
              <a:gd name="connsiteY3578" fmla="*/ 1343851 h 5604001"/>
              <a:gd name="connsiteX3579" fmla="*/ 4925187 w 6293294"/>
              <a:gd name="connsiteY3579" fmla="*/ 1357693 h 5604001"/>
              <a:gd name="connsiteX3580" fmla="*/ 4942523 w 6293294"/>
              <a:gd name="connsiteY3580" fmla="*/ 1368108 h 5604001"/>
              <a:gd name="connsiteX3581" fmla="*/ 5008309 w 6293294"/>
              <a:gd name="connsiteY3581" fmla="*/ 1409637 h 5604001"/>
              <a:gd name="connsiteX3582" fmla="*/ 5084509 w 6293294"/>
              <a:gd name="connsiteY3582" fmla="*/ 1475486 h 5604001"/>
              <a:gd name="connsiteX3583" fmla="*/ 5119116 w 6293294"/>
              <a:gd name="connsiteY3583" fmla="*/ 1485837 h 5604001"/>
              <a:gd name="connsiteX3584" fmla="*/ 5146866 w 6293294"/>
              <a:gd name="connsiteY3584" fmla="*/ 1513586 h 5604001"/>
              <a:gd name="connsiteX3585" fmla="*/ 5160709 w 6293294"/>
              <a:gd name="connsiteY3585" fmla="*/ 1520508 h 5604001"/>
              <a:gd name="connsiteX3586" fmla="*/ 5195316 w 6293294"/>
              <a:gd name="connsiteY3586" fmla="*/ 1510093 h 5604001"/>
              <a:gd name="connsiteX3587" fmla="*/ 5240337 w 6293294"/>
              <a:gd name="connsiteY3587" fmla="*/ 1558608 h 5604001"/>
              <a:gd name="connsiteX3588" fmla="*/ 5285359 w 6293294"/>
              <a:gd name="connsiteY3588" fmla="*/ 1586293 h 5604001"/>
              <a:gd name="connsiteX3589" fmla="*/ 5320030 w 6293294"/>
              <a:gd name="connsiteY3589" fmla="*/ 1648651 h 5604001"/>
              <a:gd name="connsiteX3590" fmla="*/ 5330381 w 6293294"/>
              <a:gd name="connsiteY3590" fmla="*/ 1652080 h 5604001"/>
              <a:gd name="connsiteX3591" fmla="*/ 5368481 w 6293294"/>
              <a:gd name="connsiteY3591" fmla="*/ 1627886 h 5604001"/>
              <a:gd name="connsiteX3592" fmla="*/ 5392737 w 6293294"/>
              <a:gd name="connsiteY3592" fmla="*/ 1627886 h 5604001"/>
              <a:gd name="connsiteX3593" fmla="*/ 5420487 w 6293294"/>
              <a:gd name="connsiteY3593" fmla="*/ 1600137 h 5604001"/>
              <a:gd name="connsiteX3594" fmla="*/ 5458587 w 6293294"/>
              <a:gd name="connsiteY3594" fmla="*/ 1589786 h 5604001"/>
              <a:gd name="connsiteX3595" fmla="*/ 5510530 w 6293294"/>
              <a:gd name="connsiteY3595" fmla="*/ 1645158 h 5604001"/>
              <a:gd name="connsiteX3596" fmla="*/ 5534787 w 6293294"/>
              <a:gd name="connsiteY3596" fmla="*/ 1669415 h 5604001"/>
              <a:gd name="connsiteX3597" fmla="*/ 5545137 w 6293294"/>
              <a:gd name="connsiteY3597" fmla="*/ 1714437 h 5604001"/>
              <a:gd name="connsiteX3598" fmla="*/ 5538216 w 6293294"/>
              <a:gd name="connsiteY3598" fmla="*/ 1745615 h 5604001"/>
              <a:gd name="connsiteX3599" fmla="*/ 5565902 w 6293294"/>
              <a:gd name="connsiteY3599" fmla="*/ 1811401 h 5604001"/>
              <a:gd name="connsiteX3600" fmla="*/ 5583237 w 6293294"/>
              <a:gd name="connsiteY3600" fmla="*/ 1880680 h 5604001"/>
              <a:gd name="connsiteX3601" fmla="*/ 5600574 w 6293294"/>
              <a:gd name="connsiteY3601" fmla="*/ 1828737 h 5604001"/>
              <a:gd name="connsiteX3602" fmla="*/ 5669851 w 6293294"/>
              <a:gd name="connsiteY3602" fmla="*/ 1728280 h 5604001"/>
              <a:gd name="connsiteX3603" fmla="*/ 5749481 w 6293294"/>
              <a:gd name="connsiteY3603" fmla="*/ 1711008 h 5604001"/>
              <a:gd name="connsiteX3604" fmla="*/ 5801424 w 6293294"/>
              <a:gd name="connsiteY3604" fmla="*/ 1659065 h 5604001"/>
              <a:gd name="connsiteX3605" fmla="*/ 5815330 w 6293294"/>
              <a:gd name="connsiteY3605" fmla="*/ 1655572 h 5604001"/>
              <a:gd name="connsiteX3606" fmla="*/ 5874195 w 6293294"/>
              <a:gd name="connsiteY3606" fmla="*/ 1686751 h 5604001"/>
              <a:gd name="connsiteX3607" fmla="*/ 5960745 w 6293294"/>
              <a:gd name="connsiteY3607" fmla="*/ 1749108 h 5604001"/>
              <a:gd name="connsiteX3608" fmla="*/ 5950395 w 6293294"/>
              <a:gd name="connsiteY3608" fmla="*/ 1780286 h 5604001"/>
              <a:gd name="connsiteX3609" fmla="*/ 5971159 w 6293294"/>
              <a:gd name="connsiteY3609" fmla="*/ 1797558 h 5604001"/>
              <a:gd name="connsiteX3610" fmla="*/ 6040437 w 6293294"/>
              <a:gd name="connsiteY3610" fmla="*/ 1759458 h 5604001"/>
              <a:gd name="connsiteX3611" fmla="*/ 6099302 w 6293294"/>
              <a:gd name="connsiteY3611" fmla="*/ 1821815 h 5604001"/>
              <a:gd name="connsiteX3612" fmla="*/ 6102795 w 6293294"/>
              <a:gd name="connsiteY3612" fmla="*/ 1880680 h 5604001"/>
              <a:gd name="connsiteX3613" fmla="*/ 6144324 w 6293294"/>
              <a:gd name="connsiteY3613" fmla="*/ 1932623 h 5604001"/>
              <a:gd name="connsiteX3614" fmla="*/ 6127051 w 6293294"/>
              <a:gd name="connsiteY3614" fmla="*/ 1991551 h 5604001"/>
              <a:gd name="connsiteX3615" fmla="*/ 6095874 w 6293294"/>
              <a:gd name="connsiteY3615" fmla="*/ 2026158 h 5604001"/>
              <a:gd name="connsiteX3616" fmla="*/ 6081967 w 6293294"/>
              <a:gd name="connsiteY3616" fmla="*/ 2088515 h 5604001"/>
              <a:gd name="connsiteX3617" fmla="*/ 6061202 w 6293294"/>
              <a:gd name="connsiteY3617" fmla="*/ 2143951 h 5604001"/>
              <a:gd name="connsiteX3618" fmla="*/ 6061202 w 6293294"/>
              <a:gd name="connsiteY3618" fmla="*/ 2154301 h 5604001"/>
              <a:gd name="connsiteX3619" fmla="*/ 6113145 w 6293294"/>
              <a:gd name="connsiteY3619" fmla="*/ 2157794 h 5604001"/>
              <a:gd name="connsiteX3620" fmla="*/ 6189345 w 6293294"/>
              <a:gd name="connsiteY3620" fmla="*/ 2223580 h 5604001"/>
              <a:gd name="connsiteX3621" fmla="*/ 6258624 w 6293294"/>
              <a:gd name="connsiteY3621" fmla="*/ 2275523 h 5604001"/>
              <a:gd name="connsiteX3622" fmla="*/ 6269037 w 6293294"/>
              <a:gd name="connsiteY3622" fmla="*/ 2324037 h 5604001"/>
              <a:gd name="connsiteX3623" fmla="*/ 6289802 w 6293294"/>
              <a:gd name="connsiteY3623" fmla="*/ 2358644 h 5604001"/>
              <a:gd name="connsiteX3624" fmla="*/ 6293295 w 6293294"/>
              <a:gd name="connsiteY3624" fmla="*/ 2375980 h 5604001"/>
              <a:gd name="connsiteX3625" fmla="*/ 6272467 w 6293294"/>
              <a:gd name="connsiteY3625" fmla="*/ 2431415 h 5604001"/>
              <a:gd name="connsiteX3626" fmla="*/ 6282881 w 6293294"/>
              <a:gd name="connsiteY3626" fmla="*/ 2472944 h 5604001"/>
              <a:gd name="connsiteX3627" fmla="*/ 6224016 w 6293294"/>
              <a:gd name="connsiteY3627" fmla="*/ 2531872 h 5604001"/>
              <a:gd name="connsiteX3628" fmla="*/ 6106224 w 6293294"/>
              <a:gd name="connsiteY3628" fmla="*/ 2594166 h 5604001"/>
              <a:gd name="connsiteX3629" fmla="*/ 6158167 w 6293294"/>
              <a:gd name="connsiteY3629" fmla="*/ 2687701 h 5604001"/>
              <a:gd name="connsiteX3630" fmla="*/ 6140895 w 6293294"/>
              <a:gd name="connsiteY3630" fmla="*/ 2722309 h 5604001"/>
              <a:gd name="connsiteX3631" fmla="*/ 6196267 w 6293294"/>
              <a:gd name="connsiteY3631" fmla="*/ 2840101 h 5604001"/>
              <a:gd name="connsiteX3632" fmla="*/ 6178995 w 6293294"/>
              <a:gd name="connsiteY3632" fmla="*/ 2892044 h 5604001"/>
              <a:gd name="connsiteX3633" fmla="*/ 6147816 w 6293294"/>
              <a:gd name="connsiteY3633" fmla="*/ 2919730 h 5604001"/>
              <a:gd name="connsiteX3634" fmla="*/ 6151245 w 6293294"/>
              <a:gd name="connsiteY3634" fmla="*/ 2937066 h 5604001"/>
              <a:gd name="connsiteX3635" fmla="*/ 6092381 w 6293294"/>
              <a:gd name="connsiteY3635" fmla="*/ 2999423 h 5604001"/>
              <a:gd name="connsiteX3636" fmla="*/ 6106224 w 6293294"/>
              <a:gd name="connsiteY3636" fmla="*/ 3061780 h 5604001"/>
              <a:gd name="connsiteX3637" fmla="*/ 6088951 w 6293294"/>
              <a:gd name="connsiteY3637" fmla="*/ 3103309 h 5604001"/>
              <a:gd name="connsiteX3638" fmla="*/ 6109716 w 6293294"/>
              <a:gd name="connsiteY3638" fmla="*/ 3158744 h 5604001"/>
              <a:gd name="connsiteX3639" fmla="*/ 6078537 w 6293294"/>
              <a:gd name="connsiteY3639" fmla="*/ 3217609 h 5604001"/>
              <a:gd name="connsiteX3640" fmla="*/ 6061202 w 6293294"/>
              <a:gd name="connsiteY3640" fmla="*/ 3224530 h 5604001"/>
              <a:gd name="connsiteX3641" fmla="*/ 6054281 w 6293294"/>
              <a:gd name="connsiteY3641" fmla="*/ 3231451 h 5604001"/>
              <a:gd name="connsiteX3642" fmla="*/ 5967730 w 6293294"/>
              <a:gd name="connsiteY3642" fmla="*/ 3297301 h 5604001"/>
              <a:gd name="connsiteX3643" fmla="*/ 5922645 w 6293294"/>
              <a:gd name="connsiteY3643" fmla="*/ 3276473 h 5604001"/>
              <a:gd name="connsiteX3644" fmla="*/ 5894959 w 6293294"/>
              <a:gd name="connsiteY3644" fmla="*/ 3283458 h 5604001"/>
              <a:gd name="connsiteX3645" fmla="*/ 5797995 w 6293294"/>
              <a:gd name="connsiteY3645" fmla="*/ 3241866 h 5604001"/>
              <a:gd name="connsiteX3646" fmla="*/ 5763324 w 6293294"/>
              <a:gd name="connsiteY3646" fmla="*/ 3207258 h 5604001"/>
              <a:gd name="connsiteX3647" fmla="*/ 5680202 w 6293294"/>
              <a:gd name="connsiteY3647" fmla="*/ 3189923 h 5604001"/>
              <a:gd name="connsiteX3648" fmla="*/ 5666359 w 6293294"/>
              <a:gd name="connsiteY3648" fmla="*/ 3189923 h 5604001"/>
              <a:gd name="connsiteX3649" fmla="*/ 5718302 w 6293294"/>
              <a:gd name="connsiteY3649" fmla="*/ 3352673 h 5604001"/>
              <a:gd name="connsiteX3650" fmla="*/ 5694109 w 6293294"/>
              <a:gd name="connsiteY3650" fmla="*/ 3428873 h 5604001"/>
              <a:gd name="connsiteX3651" fmla="*/ 5652516 w 6293294"/>
              <a:gd name="connsiteY3651" fmla="*/ 3442780 h 5604001"/>
              <a:gd name="connsiteX3652" fmla="*/ 5659437 w 6293294"/>
              <a:gd name="connsiteY3652" fmla="*/ 3494723 h 5604001"/>
              <a:gd name="connsiteX3653" fmla="*/ 5638674 w 6293294"/>
              <a:gd name="connsiteY3653" fmla="*/ 3574351 h 5604001"/>
              <a:gd name="connsiteX3654" fmla="*/ 5527802 w 6293294"/>
              <a:gd name="connsiteY3654" fmla="*/ 3636709 h 5604001"/>
              <a:gd name="connsiteX3655" fmla="*/ 5472430 w 6293294"/>
              <a:gd name="connsiteY3655" fmla="*/ 3619373 h 5604001"/>
              <a:gd name="connsiteX3656" fmla="*/ 5416995 w 6293294"/>
              <a:gd name="connsiteY3656" fmla="*/ 3681730 h 5604001"/>
              <a:gd name="connsiteX3657" fmla="*/ 5378895 w 6293294"/>
              <a:gd name="connsiteY3657" fmla="*/ 3688651 h 5604001"/>
              <a:gd name="connsiteX3658" fmla="*/ 5423916 w 6293294"/>
              <a:gd name="connsiteY3658" fmla="*/ 3771773 h 5604001"/>
              <a:gd name="connsiteX3659" fmla="*/ 5416995 w 6293294"/>
              <a:gd name="connsiteY3659" fmla="*/ 3799523 h 5604001"/>
              <a:gd name="connsiteX3660" fmla="*/ 5441251 w 6293294"/>
              <a:gd name="connsiteY3660" fmla="*/ 3827209 h 5604001"/>
              <a:gd name="connsiteX3661" fmla="*/ 5507037 w 6293294"/>
              <a:gd name="connsiteY3661" fmla="*/ 3962273 h 5604001"/>
              <a:gd name="connsiteX3662" fmla="*/ 5493195 w 6293294"/>
              <a:gd name="connsiteY3662" fmla="*/ 3976116 h 5604001"/>
              <a:gd name="connsiteX3663" fmla="*/ 5513959 w 6293294"/>
              <a:gd name="connsiteY3663" fmla="*/ 4028123 h 5604001"/>
              <a:gd name="connsiteX3664" fmla="*/ 5513959 w 6293294"/>
              <a:gd name="connsiteY3664" fmla="*/ 4111244 h 5604001"/>
              <a:gd name="connsiteX3665" fmla="*/ 5489702 w 6293294"/>
              <a:gd name="connsiteY3665" fmla="*/ 4118166 h 5604001"/>
              <a:gd name="connsiteX3666" fmla="*/ 5486274 w 6293294"/>
              <a:gd name="connsiteY3666" fmla="*/ 4128516 h 5604001"/>
              <a:gd name="connsiteX3667" fmla="*/ 5503609 w 6293294"/>
              <a:gd name="connsiteY3667" fmla="*/ 4204716 h 5604001"/>
              <a:gd name="connsiteX3668" fmla="*/ 5493195 w 6293294"/>
              <a:gd name="connsiteY3668" fmla="*/ 4235895 h 5604001"/>
              <a:gd name="connsiteX3669" fmla="*/ 5479351 w 6293294"/>
              <a:gd name="connsiteY3669" fmla="*/ 4253230 h 5604001"/>
              <a:gd name="connsiteX3670" fmla="*/ 5489702 w 6293294"/>
              <a:gd name="connsiteY3670" fmla="*/ 4308666 h 5604001"/>
              <a:gd name="connsiteX3671" fmla="*/ 5468937 w 6293294"/>
              <a:gd name="connsiteY3671" fmla="*/ 4329430 h 5604001"/>
              <a:gd name="connsiteX3672" fmla="*/ 5458587 w 6293294"/>
              <a:gd name="connsiteY3672" fmla="*/ 4322509 h 5604001"/>
              <a:gd name="connsiteX3673" fmla="*/ 5427409 w 6293294"/>
              <a:gd name="connsiteY3673" fmla="*/ 4273995 h 5604001"/>
              <a:gd name="connsiteX3674" fmla="*/ 5385816 w 6293294"/>
              <a:gd name="connsiteY3674" fmla="*/ 4301681 h 5604001"/>
              <a:gd name="connsiteX3675" fmla="*/ 5292281 w 6293294"/>
              <a:gd name="connsiteY3675" fmla="*/ 4177030 h 5604001"/>
              <a:gd name="connsiteX3676" fmla="*/ 5257674 w 6293294"/>
              <a:gd name="connsiteY3676" fmla="*/ 4194366 h 5604001"/>
              <a:gd name="connsiteX3677" fmla="*/ 5157216 w 6293294"/>
              <a:gd name="connsiteY3677" fmla="*/ 4090416 h 5604001"/>
              <a:gd name="connsiteX3678" fmla="*/ 5132959 w 6293294"/>
              <a:gd name="connsiteY3678" fmla="*/ 4097338 h 5604001"/>
              <a:gd name="connsiteX3679" fmla="*/ 5056759 w 6293294"/>
              <a:gd name="connsiteY3679" fmla="*/ 4003866 h 5604001"/>
              <a:gd name="connsiteX3680" fmla="*/ 5032566 w 6293294"/>
              <a:gd name="connsiteY3680" fmla="*/ 4017709 h 5604001"/>
              <a:gd name="connsiteX3681" fmla="*/ 5001387 w 6293294"/>
              <a:gd name="connsiteY3681" fmla="*/ 3861816 h 5604001"/>
              <a:gd name="connsiteX3682" fmla="*/ 4980623 w 6293294"/>
              <a:gd name="connsiteY3682" fmla="*/ 3841051 h 5604001"/>
              <a:gd name="connsiteX3683" fmla="*/ 4911344 w 6293294"/>
              <a:gd name="connsiteY3683" fmla="*/ 3688651 h 5604001"/>
              <a:gd name="connsiteX3684" fmla="*/ 4911344 w 6293294"/>
              <a:gd name="connsiteY3684" fmla="*/ 3615944 h 5604001"/>
              <a:gd name="connsiteX3685" fmla="*/ 4925187 w 6293294"/>
              <a:gd name="connsiteY3685" fmla="*/ 3518980 h 5604001"/>
              <a:gd name="connsiteX3686" fmla="*/ 4942523 w 6293294"/>
              <a:gd name="connsiteY3686" fmla="*/ 3401187 h 5604001"/>
              <a:gd name="connsiteX3687" fmla="*/ 4921695 w 6293294"/>
              <a:gd name="connsiteY3687" fmla="*/ 3421951 h 5604001"/>
              <a:gd name="connsiteX3688" fmla="*/ 4911344 w 6293294"/>
              <a:gd name="connsiteY3688" fmla="*/ 3477387 h 5604001"/>
              <a:gd name="connsiteX3689" fmla="*/ 4848987 w 6293294"/>
              <a:gd name="connsiteY3689" fmla="*/ 3539744 h 5604001"/>
              <a:gd name="connsiteX3690" fmla="*/ 4855909 w 6293294"/>
              <a:gd name="connsiteY3690" fmla="*/ 3570923 h 5604001"/>
              <a:gd name="connsiteX3691" fmla="*/ 4790123 w 6293294"/>
              <a:gd name="connsiteY3691" fmla="*/ 3633280 h 5604001"/>
              <a:gd name="connsiteX3692" fmla="*/ 4755451 w 6293294"/>
              <a:gd name="connsiteY3692" fmla="*/ 3636709 h 5604001"/>
              <a:gd name="connsiteX3693" fmla="*/ 4603051 w 6293294"/>
              <a:gd name="connsiteY3693" fmla="*/ 3712909 h 5604001"/>
              <a:gd name="connsiteX3694" fmla="*/ 4513009 w 6293294"/>
              <a:gd name="connsiteY3694" fmla="*/ 3681730 h 5604001"/>
              <a:gd name="connsiteX3695" fmla="*/ 4464495 w 6293294"/>
              <a:gd name="connsiteY3695" fmla="*/ 3598609 h 5604001"/>
              <a:gd name="connsiteX3696" fmla="*/ 4391787 w 6293294"/>
              <a:gd name="connsiteY3696" fmla="*/ 3595180 h 5604001"/>
              <a:gd name="connsiteX3697" fmla="*/ 4225544 w 6293294"/>
              <a:gd name="connsiteY3697" fmla="*/ 3647123 h 5604001"/>
              <a:gd name="connsiteX3698" fmla="*/ 4218623 w 6293294"/>
              <a:gd name="connsiteY3698" fmla="*/ 3654044 h 5604001"/>
              <a:gd name="connsiteX3699" fmla="*/ 4274058 w 6293294"/>
              <a:gd name="connsiteY3699" fmla="*/ 3775266 h 5604001"/>
              <a:gd name="connsiteX3700" fmla="*/ 4301744 w 6293294"/>
              <a:gd name="connsiteY3700" fmla="*/ 3823716 h 5604001"/>
              <a:gd name="connsiteX3701" fmla="*/ 4305174 w 6293294"/>
              <a:gd name="connsiteY3701" fmla="*/ 3841051 h 5604001"/>
              <a:gd name="connsiteX3702" fmla="*/ 4291330 w 6293294"/>
              <a:gd name="connsiteY3702" fmla="*/ 3889566 h 5604001"/>
              <a:gd name="connsiteX3703" fmla="*/ 4253230 w 6293294"/>
              <a:gd name="connsiteY3703" fmla="*/ 3934587 h 5604001"/>
              <a:gd name="connsiteX3704" fmla="*/ 4260151 w 6293294"/>
              <a:gd name="connsiteY3704" fmla="*/ 3972687 h 5604001"/>
              <a:gd name="connsiteX3705" fmla="*/ 4135501 w 6293294"/>
              <a:gd name="connsiteY3705" fmla="*/ 4132009 h 5604001"/>
              <a:gd name="connsiteX3706" fmla="*/ 3979609 w 6293294"/>
              <a:gd name="connsiteY3706" fmla="*/ 4280916 h 5604001"/>
              <a:gd name="connsiteX3707" fmla="*/ 3910330 w 6293294"/>
              <a:gd name="connsiteY3707" fmla="*/ 4249738 h 5604001"/>
              <a:gd name="connsiteX3708" fmla="*/ 3879215 w 6293294"/>
              <a:gd name="connsiteY3708" fmla="*/ 4291330 h 5604001"/>
              <a:gd name="connsiteX3709" fmla="*/ 3803015 w 6293294"/>
              <a:gd name="connsiteY3709" fmla="*/ 4339781 h 5604001"/>
              <a:gd name="connsiteX3710" fmla="*/ 3654044 w 6293294"/>
              <a:gd name="connsiteY3710" fmla="*/ 4273995 h 5604001"/>
              <a:gd name="connsiteX3711" fmla="*/ 3588258 w 6293294"/>
              <a:gd name="connsiteY3711" fmla="*/ 4273995 h 5604001"/>
              <a:gd name="connsiteX3712" fmla="*/ 3480880 w 6293294"/>
              <a:gd name="connsiteY3712" fmla="*/ 4239387 h 5604001"/>
              <a:gd name="connsiteX3713" fmla="*/ 3342322 w 6293294"/>
              <a:gd name="connsiteY3713" fmla="*/ 4152773 h 5604001"/>
              <a:gd name="connsiteX3714" fmla="*/ 2788158 w 6293294"/>
              <a:gd name="connsiteY3714" fmla="*/ 3342323 h 5604001"/>
              <a:gd name="connsiteX3715" fmla="*/ 2767394 w 6293294"/>
              <a:gd name="connsiteY3715" fmla="*/ 3273044 h 5604001"/>
              <a:gd name="connsiteX3716" fmla="*/ 2722372 w 6293294"/>
              <a:gd name="connsiteY3716" fmla="*/ 3079051 h 5604001"/>
              <a:gd name="connsiteX3717" fmla="*/ 2621915 w 6293294"/>
              <a:gd name="connsiteY3717" fmla="*/ 3092958 h 5604001"/>
              <a:gd name="connsiteX3718" fmla="*/ 2621915 w 6293294"/>
              <a:gd name="connsiteY3718" fmla="*/ 3127566 h 5604001"/>
              <a:gd name="connsiteX3719" fmla="*/ 2625408 w 6293294"/>
              <a:gd name="connsiteY3719" fmla="*/ 3165666 h 5604001"/>
              <a:gd name="connsiteX3720" fmla="*/ 2711958 w 6293294"/>
              <a:gd name="connsiteY3720" fmla="*/ 3449701 h 5604001"/>
              <a:gd name="connsiteX3721" fmla="*/ 2732786 w 6293294"/>
              <a:gd name="connsiteY3721" fmla="*/ 3484309 h 5604001"/>
              <a:gd name="connsiteX3722" fmla="*/ 2767394 w 6293294"/>
              <a:gd name="connsiteY3722" fmla="*/ 3577844 h 5604001"/>
              <a:gd name="connsiteX3723" fmla="*/ 2753551 w 6293294"/>
              <a:gd name="connsiteY3723" fmla="*/ 3660966 h 5604001"/>
              <a:gd name="connsiteX3724" fmla="*/ 2763901 w 6293294"/>
              <a:gd name="connsiteY3724" fmla="*/ 3699066 h 5604001"/>
              <a:gd name="connsiteX3725" fmla="*/ 2774315 w 6293294"/>
              <a:gd name="connsiteY3725" fmla="*/ 3757930 h 5604001"/>
              <a:gd name="connsiteX3726" fmla="*/ 2663508 w 6293294"/>
              <a:gd name="connsiteY3726" fmla="*/ 3924173 h 5604001"/>
              <a:gd name="connsiteX3727" fmla="*/ 2614994 w 6293294"/>
              <a:gd name="connsiteY3727" fmla="*/ 3958844 h 5604001"/>
              <a:gd name="connsiteX3728" fmla="*/ 2604580 w 6293294"/>
              <a:gd name="connsiteY3728" fmla="*/ 4066223 h 5604001"/>
              <a:gd name="connsiteX3729" fmla="*/ 2493772 w 6293294"/>
              <a:gd name="connsiteY3729" fmla="*/ 4152773 h 5604001"/>
              <a:gd name="connsiteX3730" fmla="*/ 2438337 w 6293294"/>
              <a:gd name="connsiteY3730" fmla="*/ 4138930 h 5604001"/>
              <a:gd name="connsiteX3731" fmla="*/ 2396808 w 6293294"/>
              <a:gd name="connsiteY3731" fmla="*/ 4190873 h 5604001"/>
              <a:gd name="connsiteX3732" fmla="*/ 2396808 w 6293294"/>
              <a:gd name="connsiteY3732" fmla="*/ 4228973 h 5604001"/>
              <a:gd name="connsiteX3733" fmla="*/ 2386394 w 6293294"/>
              <a:gd name="connsiteY3733" fmla="*/ 4294759 h 5604001"/>
              <a:gd name="connsiteX3734" fmla="*/ 2330958 w 6293294"/>
              <a:gd name="connsiteY3734" fmla="*/ 4256659 h 5604001"/>
              <a:gd name="connsiteX3735" fmla="*/ 2327529 w 6293294"/>
              <a:gd name="connsiteY3735" fmla="*/ 4263644 h 5604001"/>
              <a:gd name="connsiteX3736" fmla="*/ 2348294 w 6293294"/>
              <a:gd name="connsiteY3736" fmla="*/ 4381373 h 5604001"/>
              <a:gd name="connsiteX3737" fmla="*/ 2344864 w 6293294"/>
              <a:gd name="connsiteY3737" fmla="*/ 4415981 h 5604001"/>
              <a:gd name="connsiteX3738" fmla="*/ 2334451 w 6293294"/>
              <a:gd name="connsiteY3738" fmla="*/ 4419473 h 5604001"/>
              <a:gd name="connsiteX3739" fmla="*/ 2289429 w 6293294"/>
              <a:gd name="connsiteY3739" fmla="*/ 4391787 h 5604001"/>
              <a:gd name="connsiteX3740" fmla="*/ 2272094 w 6293294"/>
              <a:gd name="connsiteY3740" fmla="*/ 4405630 h 5604001"/>
              <a:gd name="connsiteX3741" fmla="*/ 2227072 w 6293294"/>
              <a:gd name="connsiteY3741" fmla="*/ 4582287 h 5604001"/>
              <a:gd name="connsiteX3742" fmla="*/ 2199386 w 6293294"/>
              <a:gd name="connsiteY3742" fmla="*/ 4564952 h 5604001"/>
              <a:gd name="connsiteX3743" fmla="*/ 2195894 w 6293294"/>
              <a:gd name="connsiteY3743" fmla="*/ 4571873 h 5604001"/>
              <a:gd name="connsiteX3744" fmla="*/ 2213229 w 6293294"/>
              <a:gd name="connsiteY3744" fmla="*/ 4675759 h 5604001"/>
              <a:gd name="connsiteX3745" fmla="*/ 2192464 w 6293294"/>
              <a:gd name="connsiteY3745" fmla="*/ 4710430 h 5604001"/>
              <a:gd name="connsiteX3746" fmla="*/ 2137029 w 6293294"/>
              <a:gd name="connsiteY3746" fmla="*/ 4672330 h 5604001"/>
              <a:gd name="connsiteX3747" fmla="*/ 2133537 w 6293294"/>
              <a:gd name="connsiteY3747" fmla="*/ 4679252 h 5604001"/>
              <a:gd name="connsiteX3748" fmla="*/ 2150872 w 6293294"/>
              <a:gd name="connsiteY3748" fmla="*/ 4762373 h 5604001"/>
              <a:gd name="connsiteX3749" fmla="*/ 2116264 w 6293294"/>
              <a:gd name="connsiteY3749" fmla="*/ 4831652 h 5604001"/>
              <a:gd name="connsiteX3750" fmla="*/ 2092008 w 6293294"/>
              <a:gd name="connsiteY3750" fmla="*/ 4821238 h 5604001"/>
              <a:gd name="connsiteX3751" fmla="*/ 2019237 w 6293294"/>
              <a:gd name="connsiteY3751" fmla="*/ 4977130 h 5604001"/>
              <a:gd name="connsiteX3752" fmla="*/ 1963864 w 6293294"/>
              <a:gd name="connsiteY3752" fmla="*/ 5081016 h 5604001"/>
              <a:gd name="connsiteX3753" fmla="*/ 1946529 w 6293294"/>
              <a:gd name="connsiteY3753" fmla="*/ 5070602 h 5604001"/>
              <a:gd name="connsiteX3754" fmla="*/ 1859915 w 6293294"/>
              <a:gd name="connsiteY3754" fmla="*/ 5223002 h 5604001"/>
              <a:gd name="connsiteX3755" fmla="*/ 1842643 w 6293294"/>
              <a:gd name="connsiteY3755" fmla="*/ 5202238 h 5604001"/>
              <a:gd name="connsiteX3756" fmla="*/ 1859915 w 6293294"/>
              <a:gd name="connsiteY3756" fmla="*/ 5153724 h 5604001"/>
              <a:gd name="connsiteX3757" fmla="*/ 1849564 w 6293294"/>
              <a:gd name="connsiteY3757" fmla="*/ 5146802 h 5604001"/>
              <a:gd name="connsiteX3758" fmla="*/ 1787208 w 6293294"/>
              <a:gd name="connsiteY3758" fmla="*/ 5164138 h 5604001"/>
              <a:gd name="connsiteX3759" fmla="*/ 1769872 w 6293294"/>
              <a:gd name="connsiteY3759" fmla="*/ 5136452 h 5604001"/>
              <a:gd name="connsiteX3760" fmla="*/ 1783715 w 6293294"/>
              <a:gd name="connsiteY3760" fmla="*/ 5081016 h 5604001"/>
              <a:gd name="connsiteX3761" fmla="*/ 1776794 w 6293294"/>
              <a:gd name="connsiteY3761" fmla="*/ 5074095 h 5604001"/>
              <a:gd name="connsiteX3762" fmla="*/ 1721421 w 6293294"/>
              <a:gd name="connsiteY3762" fmla="*/ 5122545 h 5604001"/>
              <a:gd name="connsiteX3763" fmla="*/ 1700594 w 6293294"/>
              <a:gd name="connsiteY3763" fmla="*/ 5081016 h 5604001"/>
              <a:gd name="connsiteX3764" fmla="*/ 1717929 w 6293294"/>
              <a:gd name="connsiteY3764" fmla="*/ 4977130 h 5604001"/>
              <a:gd name="connsiteX3765" fmla="*/ 1707578 w 6293294"/>
              <a:gd name="connsiteY3765" fmla="*/ 4956302 h 5604001"/>
              <a:gd name="connsiteX3766" fmla="*/ 1679829 w 6293294"/>
              <a:gd name="connsiteY3766" fmla="*/ 4952873 h 5604001"/>
              <a:gd name="connsiteX3767" fmla="*/ 1645221 w 6293294"/>
              <a:gd name="connsiteY3767" fmla="*/ 4928616 h 5604001"/>
              <a:gd name="connsiteX3768" fmla="*/ 1641729 w 6293294"/>
              <a:gd name="connsiteY3768" fmla="*/ 4890516 h 5604001"/>
              <a:gd name="connsiteX3769" fmla="*/ 1624394 w 6293294"/>
              <a:gd name="connsiteY3769" fmla="*/ 4880102 h 5604001"/>
              <a:gd name="connsiteX3770" fmla="*/ 1596708 w 6293294"/>
              <a:gd name="connsiteY3770" fmla="*/ 4887024 h 5604001"/>
              <a:gd name="connsiteX3771" fmla="*/ 1579372 w 6293294"/>
              <a:gd name="connsiteY3771" fmla="*/ 4866259 h 5604001"/>
              <a:gd name="connsiteX3772" fmla="*/ 1620964 w 6293294"/>
              <a:gd name="connsiteY3772" fmla="*/ 4755452 h 5604001"/>
              <a:gd name="connsiteX3773" fmla="*/ 1596708 w 6293294"/>
              <a:gd name="connsiteY3773" fmla="*/ 4703509 h 5604001"/>
              <a:gd name="connsiteX3774" fmla="*/ 1579372 w 6293294"/>
              <a:gd name="connsiteY3774" fmla="*/ 4641152 h 5604001"/>
              <a:gd name="connsiteX3775" fmla="*/ 1662494 w 6293294"/>
              <a:gd name="connsiteY3775" fmla="*/ 4558030 h 5604001"/>
              <a:gd name="connsiteX3776" fmla="*/ 1631378 w 6293294"/>
              <a:gd name="connsiteY3776" fmla="*/ 4509516 h 5604001"/>
              <a:gd name="connsiteX3777" fmla="*/ 1697164 w 6293294"/>
              <a:gd name="connsiteY3777" fmla="*/ 4409059 h 5604001"/>
              <a:gd name="connsiteX3778" fmla="*/ 1655572 w 6293294"/>
              <a:gd name="connsiteY3778" fmla="*/ 4364038 h 5604001"/>
              <a:gd name="connsiteX3779" fmla="*/ 1714500 w 6293294"/>
              <a:gd name="connsiteY3779" fmla="*/ 4273995 h 5604001"/>
              <a:gd name="connsiteX3780" fmla="*/ 1683321 w 6293294"/>
              <a:gd name="connsiteY3780" fmla="*/ 4270566 h 5604001"/>
              <a:gd name="connsiteX3781" fmla="*/ 1665986 w 6293294"/>
              <a:gd name="connsiteY3781" fmla="*/ 4242816 h 5604001"/>
              <a:gd name="connsiteX3782" fmla="*/ 1711008 w 6293294"/>
              <a:gd name="connsiteY3782" fmla="*/ 4066223 h 5604001"/>
              <a:gd name="connsiteX3783" fmla="*/ 1686751 w 6293294"/>
              <a:gd name="connsiteY3783" fmla="*/ 4073144 h 5604001"/>
              <a:gd name="connsiteX3784" fmla="*/ 1662494 w 6293294"/>
              <a:gd name="connsiteY3784" fmla="*/ 4041966 h 5604001"/>
              <a:gd name="connsiteX3785" fmla="*/ 1707578 w 6293294"/>
              <a:gd name="connsiteY3785" fmla="*/ 3879151 h 5604001"/>
              <a:gd name="connsiteX3786" fmla="*/ 1620964 w 6293294"/>
              <a:gd name="connsiteY3786" fmla="*/ 3820287 h 5604001"/>
              <a:gd name="connsiteX3787" fmla="*/ 1738694 w 6293294"/>
              <a:gd name="connsiteY3787" fmla="*/ 3629787 h 5604001"/>
              <a:gd name="connsiteX3788" fmla="*/ 1735264 w 6293294"/>
              <a:gd name="connsiteY3788" fmla="*/ 3640201 h 5604001"/>
              <a:gd name="connsiteX3789" fmla="*/ 1766443 w 6293294"/>
              <a:gd name="connsiteY3789" fmla="*/ 3674809 h 5604001"/>
              <a:gd name="connsiteX3790" fmla="*/ 1756029 w 6293294"/>
              <a:gd name="connsiteY3790" fmla="*/ 3681730 h 5604001"/>
              <a:gd name="connsiteX3791" fmla="*/ 1648651 w 6293294"/>
              <a:gd name="connsiteY3791" fmla="*/ 3827209 h 5604001"/>
              <a:gd name="connsiteX3792" fmla="*/ 1655572 w 6293294"/>
              <a:gd name="connsiteY3792" fmla="*/ 3837623 h 5604001"/>
              <a:gd name="connsiteX3793" fmla="*/ 1738694 w 6293294"/>
              <a:gd name="connsiteY3793" fmla="*/ 3879151 h 5604001"/>
              <a:gd name="connsiteX3794" fmla="*/ 1693672 w 6293294"/>
              <a:gd name="connsiteY3794" fmla="*/ 4035044 h 5604001"/>
              <a:gd name="connsiteX3795" fmla="*/ 1738694 w 6293294"/>
              <a:gd name="connsiteY3795" fmla="*/ 4017709 h 5604001"/>
              <a:gd name="connsiteX3796" fmla="*/ 1762951 w 6293294"/>
              <a:gd name="connsiteY3796" fmla="*/ 4038473 h 5604001"/>
              <a:gd name="connsiteX3797" fmla="*/ 1697164 w 6293294"/>
              <a:gd name="connsiteY3797" fmla="*/ 4232466 h 5604001"/>
              <a:gd name="connsiteX3798" fmla="*/ 1731772 w 6293294"/>
              <a:gd name="connsiteY3798" fmla="*/ 4242816 h 5604001"/>
              <a:gd name="connsiteX3799" fmla="*/ 1752600 w 6293294"/>
              <a:gd name="connsiteY3799" fmla="*/ 4273995 h 5604001"/>
              <a:gd name="connsiteX3800" fmla="*/ 1690243 w 6293294"/>
              <a:gd name="connsiteY3800" fmla="*/ 4367530 h 5604001"/>
              <a:gd name="connsiteX3801" fmla="*/ 1731772 w 6293294"/>
              <a:gd name="connsiteY3801" fmla="*/ 4412552 h 5604001"/>
              <a:gd name="connsiteX3802" fmla="*/ 1662494 w 6293294"/>
              <a:gd name="connsiteY3802" fmla="*/ 4516438 h 5604001"/>
              <a:gd name="connsiteX3803" fmla="*/ 1704086 w 6293294"/>
              <a:gd name="connsiteY3803" fmla="*/ 4575302 h 5604001"/>
              <a:gd name="connsiteX3804" fmla="*/ 1697164 w 6293294"/>
              <a:gd name="connsiteY3804" fmla="*/ 4585716 h 5604001"/>
              <a:gd name="connsiteX3805" fmla="*/ 1610551 w 6293294"/>
              <a:gd name="connsiteY3805" fmla="*/ 4651502 h 5604001"/>
              <a:gd name="connsiteX3806" fmla="*/ 1652143 w 6293294"/>
              <a:gd name="connsiteY3806" fmla="*/ 4758881 h 5604001"/>
              <a:gd name="connsiteX3807" fmla="*/ 1620964 w 6293294"/>
              <a:gd name="connsiteY3807" fmla="*/ 4848924 h 5604001"/>
              <a:gd name="connsiteX3808" fmla="*/ 1659064 w 6293294"/>
              <a:gd name="connsiteY3808" fmla="*/ 4883595 h 5604001"/>
              <a:gd name="connsiteX3809" fmla="*/ 1662494 w 6293294"/>
              <a:gd name="connsiteY3809" fmla="*/ 4921695 h 5604001"/>
              <a:gd name="connsiteX3810" fmla="*/ 1704086 w 6293294"/>
              <a:gd name="connsiteY3810" fmla="*/ 4932045 h 5604001"/>
              <a:gd name="connsiteX3811" fmla="*/ 1738694 w 6293294"/>
              <a:gd name="connsiteY3811" fmla="*/ 4987481 h 5604001"/>
              <a:gd name="connsiteX3812" fmla="*/ 1724851 w 6293294"/>
              <a:gd name="connsiteY3812" fmla="*/ 5070602 h 5604001"/>
              <a:gd name="connsiteX3813" fmla="*/ 1731772 w 6293294"/>
              <a:gd name="connsiteY3813" fmla="*/ 5077524 h 5604001"/>
              <a:gd name="connsiteX3814" fmla="*/ 1780286 w 6293294"/>
              <a:gd name="connsiteY3814" fmla="*/ 5035995 h 5604001"/>
              <a:gd name="connsiteX3815" fmla="*/ 1811464 w 6293294"/>
              <a:gd name="connsiteY3815" fmla="*/ 5070602 h 5604001"/>
              <a:gd name="connsiteX3816" fmla="*/ 1797621 w 6293294"/>
              <a:gd name="connsiteY3816" fmla="*/ 5122545 h 5604001"/>
              <a:gd name="connsiteX3817" fmla="*/ 1804543 w 6293294"/>
              <a:gd name="connsiteY3817" fmla="*/ 5129467 h 5604001"/>
              <a:gd name="connsiteX3818" fmla="*/ 1846072 w 6293294"/>
              <a:gd name="connsiteY3818" fmla="*/ 5119116 h 5604001"/>
              <a:gd name="connsiteX3819" fmla="*/ 1877251 w 6293294"/>
              <a:gd name="connsiteY3819" fmla="*/ 5132959 h 5604001"/>
              <a:gd name="connsiteX3820" fmla="*/ 1932686 w 6293294"/>
              <a:gd name="connsiteY3820" fmla="*/ 5035995 h 5604001"/>
              <a:gd name="connsiteX3821" fmla="*/ 1963864 w 6293294"/>
              <a:gd name="connsiteY3821" fmla="*/ 5035995 h 5604001"/>
              <a:gd name="connsiteX3822" fmla="*/ 2001964 w 6293294"/>
              <a:gd name="connsiteY3822" fmla="*/ 4952873 h 5604001"/>
              <a:gd name="connsiteX3823" fmla="*/ 2026221 w 6293294"/>
              <a:gd name="connsiteY3823" fmla="*/ 4925124 h 5604001"/>
              <a:gd name="connsiteX3824" fmla="*/ 2088515 w 6293294"/>
              <a:gd name="connsiteY3824" fmla="*/ 4803902 h 5604001"/>
              <a:gd name="connsiteX3825" fmla="*/ 2109343 w 6293294"/>
              <a:gd name="connsiteY3825" fmla="*/ 4810824 h 5604001"/>
              <a:gd name="connsiteX3826" fmla="*/ 2126615 w 6293294"/>
              <a:gd name="connsiteY3826" fmla="*/ 4762373 h 5604001"/>
              <a:gd name="connsiteX3827" fmla="*/ 2105851 w 6293294"/>
              <a:gd name="connsiteY3827" fmla="*/ 4665409 h 5604001"/>
              <a:gd name="connsiteX3828" fmla="*/ 2126615 w 6293294"/>
              <a:gd name="connsiteY3828" fmla="*/ 4637659 h 5604001"/>
              <a:gd name="connsiteX3829" fmla="*/ 2182051 w 6293294"/>
              <a:gd name="connsiteY3829" fmla="*/ 4679252 h 5604001"/>
              <a:gd name="connsiteX3830" fmla="*/ 2185543 w 6293294"/>
              <a:gd name="connsiteY3830" fmla="*/ 4661916 h 5604001"/>
              <a:gd name="connsiteX3831" fmla="*/ 2161286 w 6293294"/>
              <a:gd name="connsiteY3831" fmla="*/ 4544187 h 5604001"/>
              <a:gd name="connsiteX3832" fmla="*/ 2175129 w 6293294"/>
              <a:gd name="connsiteY3832" fmla="*/ 4526852 h 5604001"/>
              <a:gd name="connsiteX3833" fmla="*/ 2220151 w 6293294"/>
              <a:gd name="connsiteY3833" fmla="*/ 4554538 h 5604001"/>
              <a:gd name="connsiteX3834" fmla="*/ 2251329 w 6293294"/>
              <a:gd name="connsiteY3834" fmla="*/ 4422966 h 5604001"/>
              <a:gd name="connsiteX3835" fmla="*/ 2279015 w 6293294"/>
              <a:gd name="connsiteY3835" fmla="*/ 4374452 h 5604001"/>
              <a:gd name="connsiteX3836" fmla="*/ 2330958 w 6293294"/>
              <a:gd name="connsiteY3836" fmla="*/ 4398709 h 5604001"/>
              <a:gd name="connsiteX3837" fmla="*/ 2330958 w 6293294"/>
              <a:gd name="connsiteY3837" fmla="*/ 4360609 h 5604001"/>
              <a:gd name="connsiteX3838" fmla="*/ 2306764 w 6293294"/>
              <a:gd name="connsiteY3838" fmla="*/ 4253230 h 5604001"/>
              <a:gd name="connsiteX3839" fmla="*/ 2324037 w 6293294"/>
              <a:gd name="connsiteY3839" fmla="*/ 4232466 h 5604001"/>
              <a:gd name="connsiteX3840" fmla="*/ 2372551 w 6293294"/>
              <a:gd name="connsiteY3840" fmla="*/ 4263644 h 5604001"/>
              <a:gd name="connsiteX3841" fmla="*/ 2376043 w 6293294"/>
              <a:gd name="connsiteY3841" fmla="*/ 4235895 h 5604001"/>
              <a:gd name="connsiteX3842" fmla="*/ 2365629 w 6293294"/>
              <a:gd name="connsiteY3842" fmla="*/ 4204716 h 5604001"/>
              <a:gd name="connsiteX3843" fmla="*/ 2327529 w 6293294"/>
              <a:gd name="connsiteY3843" fmla="*/ 4211638 h 5604001"/>
              <a:gd name="connsiteX3844" fmla="*/ 2199386 w 6293294"/>
              <a:gd name="connsiteY3844" fmla="*/ 4180459 h 5604001"/>
              <a:gd name="connsiteX3845" fmla="*/ 2078164 w 6293294"/>
              <a:gd name="connsiteY3845" fmla="*/ 4225544 h 5604001"/>
              <a:gd name="connsiteX3846" fmla="*/ 2043494 w 6293294"/>
              <a:gd name="connsiteY3846" fmla="*/ 4215130 h 5604001"/>
              <a:gd name="connsiteX3847" fmla="*/ 2040064 w 6293294"/>
              <a:gd name="connsiteY3847" fmla="*/ 4222052 h 5604001"/>
              <a:gd name="connsiteX3848" fmla="*/ 2050415 w 6293294"/>
              <a:gd name="connsiteY3848" fmla="*/ 4270566 h 5604001"/>
              <a:gd name="connsiteX3849" fmla="*/ 2064321 w 6293294"/>
              <a:gd name="connsiteY3849" fmla="*/ 4381373 h 5604001"/>
              <a:gd name="connsiteX3850" fmla="*/ 2067751 w 6293294"/>
              <a:gd name="connsiteY3850" fmla="*/ 4509516 h 5604001"/>
              <a:gd name="connsiteX3851" fmla="*/ 2026221 w 6293294"/>
              <a:gd name="connsiteY3851" fmla="*/ 4211638 h 5604001"/>
              <a:gd name="connsiteX3852" fmla="*/ 2012315 w 6293294"/>
              <a:gd name="connsiteY3852" fmla="*/ 4190873 h 5604001"/>
              <a:gd name="connsiteX3853" fmla="*/ 1932686 w 6293294"/>
              <a:gd name="connsiteY3853" fmla="*/ 4506087 h 5604001"/>
              <a:gd name="connsiteX3854" fmla="*/ 1814894 w 6293294"/>
              <a:gd name="connsiteY3854" fmla="*/ 4790059 h 5604001"/>
              <a:gd name="connsiteX3855" fmla="*/ 1783715 w 6293294"/>
              <a:gd name="connsiteY3855" fmla="*/ 4810824 h 5604001"/>
              <a:gd name="connsiteX3856" fmla="*/ 1818386 w 6293294"/>
              <a:gd name="connsiteY3856" fmla="*/ 4765802 h 5604001"/>
              <a:gd name="connsiteX3857" fmla="*/ 1932686 w 6293294"/>
              <a:gd name="connsiteY3857" fmla="*/ 4415981 h 5604001"/>
              <a:gd name="connsiteX3858" fmla="*/ 1991551 w 6293294"/>
              <a:gd name="connsiteY3858" fmla="*/ 4152773 h 5604001"/>
              <a:gd name="connsiteX3859" fmla="*/ 2005394 w 6293294"/>
              <a:gd name="connsiteY3859" fmla="*/ 4059238 h 5604001"/>
              <a:gd name="connsiteX3860" fmla="*/ 1950021 w 6293294"/>
              <a:gd name="connsiteY3860" fmla="*/ 3962273 h 5604001"/>
              <a:gd name="connsiteX3861" fmla="*/ 1832229 w 6293294"/>
              <a:gd name="connsiteY3861" fmla="*/ 4076573 h 5604001"/>
              <a:gd name="connsiteX3862" fmla="*/ 1946529 w 6293294"/>
              <a:gd name="connsiteY3862" fmla="*/ 3889566 h 5604001"/>
              <a:gd name="connsiteX3863" fmla="*/ 1936115 w 6293294"/>
              <a:gd name="connsiteY3863" fmla="*/ 3820287 h 5604001"/>
              <a:gd name="connsiteX3864" fmla="*/ 1835721 w 6293294"/>
              <a:gd name="connsiteY3864" fmla="*/ 3692144 h 5604001"/>
              <a:gd name="connsiteX3865" fmla="*/ 1807972 w 6293294"/>
              <a:gd name="connsiteY3865" fmla="*/ 3501644 h 5604001"/>
              <a:gd name="connsiteX3866" fmla="*/ 1368108 w 6293294"/>
              <a:gd name="connsiteY3866" fmla="*/ 3969195 h 5604001"/>
              <a:gd name="connsiteX3867" fmla="*/ 1309243 w 6293294"/>
              <a:gd name="connsiteY3867" fmla="*/ 3972687 h 5604001"/>
              <a:gd name="connsiteX3868" fmla="*/ 1226121 w 6293294"/>
              <a:gd name="connsiteY3868" fmla="*/ 3996944 h 5604001"/>
              <a:gd name="connsiteX3869" fmla="*/ 1160335 w 6293294"/>
              <a:gd name="connsiteY3869" fmla="*/ 4000373 h 5604001"/>
              <a:gd name="connsiteX3870" fmla="*/ 1084135 w 6293294"/>
              <a:gd name="connsiteY3870" fmla="*/ 4066223 h 5604001"/>
              <a:gd name="connsiteX3871" fmla="*/ 952500 w 6293294"/>
              <a:gd name="connsiteY3871" fmla="*/ 4166616 h 5604001"/>
              <a:gd name="connsiteX3872" fmla="*/ 924814 w 6293294"/>
              <a:gd name="connsiteY3872" fmla="*/ 4111244 h 5604001"/>
              <a:gd name="connsiteX3873" fmla="*/ 917892 w 6293294"/>
              <a:gd name="connsiteY3873" fmla="*/ 4107751 h 5604001"/>
              <a:gd name="connsiteX3874" fmla="*/ 762000 w 6293294"/>
              <a:gd name="connsiteY3874" fmla="*/ 4145851 h 5604001"/>
              <a:gd name="connsiteX3875" fmla="*/ 689292 w 6293294"/>
              <a:gd name="connsiteY3875" fmla="*/ 4093909 h 5604001"/>
              <a:gd name="connsiteX3876" fmla="*/ 519557 w 6293294"/>
              <a:gd name="connsiteY3876" fmla="*/ 4118166 h 5604001"/>
              <a:gd name="connsiteX3877" fmla="*/ 419100 w 6293294"/>
              <a:gd name="connsiteY3877" fmla="*/ 4031551 h 5604001"/>
              <a:gd name="connsiteX3878" fmla="*/ 301371 w 6293294"/>
              <a:gd name="connsiteY3878" fmla="*/ 4066223 h 5604001"/>
              <a:gd name="connsiteX3879" fmla="*/ 183578 w 6293294"/>
              <a:gd name="connsiteY3879" fmla="*/ 4080066 h 5604001"/>
              <a:gd name="connsiteX3880" fmla="*/ 135128 w 6293294"/>
              <a:gd name="connsiteY3880" fmla="*/ 3986530 h 5604001"/>
              <a:gd name="connsiteX3881" fmla="*/ 110871 w 6293294"/>
              <a:gd name="connsiteY3881" fmla="*/ 3983038 h 5604001"/>
              <a:gd name="connsiteX3882" fmla="*/ 31178 w 6293294"/>
              <a:gd name="connsiteY3882" fmla="*/ 4010787 h 5604001"/>
              <a:gd name="connsiteX3883" fmla="*/ 0 w 6293294"/>
              <a:gd name="connsiteY3883" fmla="*/ 3979609 h 5604001"/>
              <a:gd name="connsiteX3884" fmla="*/ 93535 w 6293294"/>
              <a:gd name="connsiteY3884" fmla="*/ 3865309 h 5604001"/>
              <a:gd name="connsiteX3885" fmla="*/ 110871 w 6293294"/>
              <a:gd name="connsiteY3885" fmla="*/ 3816795 h 5604001"/>
              <a:gd name="connsiteX3886" fmla="*/ 166307 w 6293294"/>
              <a:gd name="connsiteY3886" fmla="*/ 3771773 h 5604001"/>
              <a:gd name="connsiteX3887" fmla="*/ 245935 w 6293294"/>
              <a:gd name="connsiteY3887" fmla="*/ 3719830 h 5604001"/>
              <a:gd name="connsiteX3888" fmla="*/ 225171 w 6293294"/>
              <a:gd name="connsiteY3888" fmla="*/ 3685223 h 5604001"/>
              <a:gd name="connsiteX3889" fmla="*/ 356743 w 6293294"/>
              <a:gd name="connsiteY3889" fmla="*/ 3557080 h 5604001"/>
              <a:gd name="connsiteX3890" fmla="*/ 422592 w 6293294"/>
              <a:gd name="connsiteY3890" fmla="*/ 3532823 h 5604001"/>
              <a:gd name="connsiteX3891" fmla="*/ 412178 w 6293294"/>
              <a:gd name="connsiteY3891" fmla="*/ 3511995 h 5604001"/>
              <a:gd name="connsiteX3892" fmla="*/ 477964 w 6293294"/>
              <a:gd name="connsiteY3892" fmla="*/ 3466973 h 5604001"/>
              <a:gd name="connsiteX3893" fmla="*/ 654621 w 6293294"/>
              <a:gd name="connsiteY3893" fmla="*/ 3411601 h 5604001"/>
              <a:gd name="connsiteX3894" fmla="*/ 727392 w 6293294"/>
              <a:gd name="connsiteY3894" fmla="*/ 3404680 h 5604001"/>
              <a:gd name="connsiteX3895" fmla="*/ 921321 w 6293294"/>
              <a:gd name="connsiteY3895" fmla="*/ 3318066 h 5604001"/>
              <a:gd name="connsiteX3896" fmla="*/ 862457 w 6293294"/>
              <a:gd name="connsiteY3896" fmla="*/ 3214180 h 5604001"/>
              <a:gd name="connsiteX3897" fmla="*/ 886714 w 6293294"/>
              <a:gd name="connsiteY3897" fmla="*/ 3124137 h 5604001"/>
              <a:gd name="connsiteX3898" fmla="*/ 879792 w 6293294"/>
              <a:gd name="connsiteY3898" fmla="*/ 3117151 h 5604001"/>
              <a:gd name="connsiteX3899" fmla="*/ 723900 w 6293294"/>
              <a:gd name="connsiteY3899" fmla="*/ 2957830 h 5604001"/>
              <a:gd name="connsiteX3900" fmla="*/ 723900 w 6293294"/>
              <a:gd name="connsiteY3900" fmla="*/ 2885123 h 5604001"/>
              <a:gd name="connsiteX3901" fmla="*/ 886714 w 6293294"/>
              <a:gd name="connsiteY3901" fmla="*/ 2666937 h 5604001"/>
              <a:gd name="connsiteX3902" fmla="*/ 883221 w 6293294"/>
              <a:gd name="connsiteY3902" fmla="*/ 2660015 h 5604001"/>
              <a:gd name="connsiteX3903" fmla="*/ 845121 w 6293294"/>
              <a:gd name="connsiteY3903" fmla="*/ 2604580 h 5604001"/>
              <a:gd name="connsiteX3904" fmla="*/ 1004443 w 6293294"/>
              <a:gd name="connsiteY3904" fmla="*/ 2414080 h 5604001"/>
              <a:gd name="connsiteX3905" fmla="*/ 1177608 w 6293294"/>
              <a:gd name="connsiteY3905" fmla="*/ 2348294 h 5604001"/>
              <a:gd name="connsiteX3906" fmla="*/ 1035621 w 6293294"/>
              <a:gd name="connsiteY3906" fmla="*/ 2251329 h 5604001"/>
              <a:gd name="connsiteX3907" fmla="*/ 928243 w 6293294"/>
              <a:gd name="connsiteY3907" fmla="*/ 2247837 h 5604001"/>
              <a:gd name="connsiteX3908" fmla="*/ 748157 w 6293294"/>
              <a:gd name="connsiteY3908" fmla="*/ 2133537 h 5604001"/>
              <a:gd name="connsiteX3909" fmla="*/ 613092 w 6293294"/>
              <a:gd name="connsiteY3909" fmla="*/ 1984629 h 5604001"/>
              <a:gd name="connsiteX3910" fmla="*/ 651192 w 6293294"/>
              <a:gd name="connsiteY3910" fmla="*/ 1915351 h 5604001"/>
              <a:gd name="connsiteX3911" fmla="*/ 626935 w 6293294"/>
              <a:gd name="connsiteY3911" fmla="*/ 1852993 h 5604001"/>
              <a:gd name="connsiteX3912" fmla="*/ 630364 w 6293294"/>
              <a:gd name="connsiteY3912" fmla="*/ 1818386 h 5604001"/>
              <a:gd name="connsiteX3913" fmla="*/ 682371 w 6293294"/>
              <a:gd name="connsiteY3913" fmla="*/ 1749108 h 5604001"/>
              <a:gd name="connsiteX3914" fmla="*/ 755078 w 6293294"/>
              <a:gd name="connsiteY3914" fmla="*/ 1717929 h 5604001"/>
              <a:gd name="connsiteX3915" fmla="*/ 762000 w 6293294"/>
              <a:gd name="connsiteY3915" fmla="*/ 1697101 h 5604001"/>
              <a:gd name="connsiteX3916" fmla="*/ 890143 w 6293294"/>
              <a:gd name="connsiteY3916" fmla="*/ 1579372 h 5604001"/>
              <a:gd name="connsiteX3917" fmla="*/ 862457 w 6293294"/>
              <a:gd name="connsiteY3917" fmla="*/ 1520508 h 5604001"/>
              <a:gd name="connsiteX3918" fmla="*/ 865886 w 6293294"/>
              <a:gd name="connsiteY3918" fmla="*/ 1482408 h 5604001"/>
              <a:gd name="connsiteX3919" fmla="*/ 917892 w 6293294"/>
              <a:gd name="connsiteY3919" fmla="*/ 1416558 h 5604001"/>
              <a:gd name="connsiteX3920" fmla="*/ 907478 w 6293294"/>
              <a:gd name="connsiteY3920" fmla="*/ 1364615 h 5604001"/>
              <a:gd name="connsiteX3921" fmla="*/ 1073721 w 6293294"/>
              <a:gd name="connsiteY3921" fmla="*/ 1188021 h 5604001"/>
              <a:gd name="connsiteX3922" fmla="*/ 1167257 w 6293294"/>
              <a:gd name="connsiteY3922" fmla="*/ 1188021 h 5604001"/>
              <a:gd name="connsiteX3923" fmla="*/ 1381951 w 6293294"/>
              <a:gd name="connsiteY3923" fmla="*/ 1063308 h 5604001"/>
              <a:gd name="connsiteX3924" fmla="*/ 1267651 w 6293294"/>
              <a:gd name="connsiteY3924" fmla="*/ 914400 h 5604001"/>
              <a:gd name="connsiteX3925" fmla="*/ 1295400 w 6293294"/>
              <a:gd name="connsiteY3925" fmla="*/ 845121 h 5604001"/>
              <a:gd name="connsiteX3926" fmla="*/ 1278064 w 6293294"/>
              <a:gd name="connsiteY3926" fmla="*/ 824294 h 5604001"/>
              <a:gd name="connsiteX3927" fmla="*/ 1267651 w 6293294"/>
              <a:gd name="connsiteY3927" fmla="*/ 782765 h 5604001"/>
              <a:gd name="connsiteX3928" fmla="*/ 1271143 w 6293294"/>
              <a:gd name="connsiteY3928" fmla="*/ 755079 h 5604001"/>
              <a:gd name="connsiteX3929" fmla="*/ 1361186 w 6293294"/>
              <a:gd name="connsiteY3929" fmla="*/ 658051 h 5604001"/>
              <a:gd name="connsiteX3930" fmla="*/ 1364678 w 6293294"/>
              <a:gd name="connsiteY3930" fmla="*/ 640779 h 5604001"/>
              <a:gd name="connsiteX3931" fmla="*/ 1444308 w 6293294"/>
              <a:gd name="connsiteY3931" fmla="*/ 540322 h 5604001"/>
              <a:gd name="connsiteX3932" fmla="*/ 1489329 w 6293294"/>
              <a:gd name="connsiteY3932" fmla="*/ 536829 h 5604001"/>
              <a:gd name="connsiteX3933" fmla="*/ 1524000 w 6293294"/>
              <a:gd name="connsiteY3933" fmla="*/ 502222 h 5604001"/>
              <a:gd name="connsiteX3934" fmla="*/ 1579372 w 6293294"/>
              <a:gd name="connsiteY3934" fmla="*/ 481457 h 5604001"/>
              <a:gd name="connsiteX3935" fmla="*/ 1728343 w 6293294"/>
              <a:gd name="connsiteY3935" fmla="*/ 509143 h 5604001"/>
              <a:gd name="connsiteX3936" fmla="*/ 1794129 w 6293294"/>
              <a:gd name="connsiteY3936" fmla="*/ 498729 h 5604001"/>
              <a:gd name="connsiteX3937" fmla="*/ 1967294 w 6293294"/>
              <a:gd name="connsiteY3937" fmla="*/ 581851 h 5604001"/>
              <a:gd name="connsiteX3938" fmla="*/ 2022729 w 6293294"/>
              <a:gd name="connsiteY3938" fmla="*/ 464122 h 5604001"/>
              <a:gd name="connsiteX3939" fmla="*/ 2088515 w 6293294"/>
              <a:gd name="connsiteY3939" fmla="*/ 374078 h 5604001"/>
              <a:gd name="connsiteX3940" fmla="*/ 2078164 w 6293294"/>
              <a:gd name="connsiteY3940" fmla="*/ 335978 h 5604001"/>
              <a:gd name="connsiteX3941" fmla="*/ 2206308 w 6293294"/>
              <a:gd name="connsiteY3941" fmla="*/ 166243 h 5604001"/>
              <a:gd name="connsiteX3942" fmla="*/ 2258251 w 6293294"/>
              <a:gd name="connsiteY3942" fmla="*/ 187008 h 5604001"/>
              <a:gd name="connsiteX3943" fmla="*/ 2434908 w 6293294"/>
              <a:gd name="connsiteY3943" fmla="*/ 96964 h 5604001"/>
              <a:gd name="connsiteX3944" fmla="*/ 2556129 w 6293294"/>
              <a:gd name="connsiteY3944" fmla="*/ 256286 h 5604001"/>
              <a:gd name="connsiteX3945" fmla="*/ 2566480 w 6293294"/>
              <a:gd name="connsiteY3945" fmla="*/ 256286 h 5604001"/>
              <a:gd name="connsiteX3946" fmla="*/ 2580386 w 6293294"/>
              <a:gd name="connsiteY3946" fmla="*/ 211264 h 5604001"/>
              <a:gd name="connsiteX3947" fmla="*/ 2680780 w 6293294"/>
              <a:gd name="connsiteY3947" fmla="*/ 169736 h 5604001"/>
              <a:gd name="connsiteX3948" fmla="*/ 2756980 w 6293294"/>
              <a:gd name="connsiteY3948" fmla="*/ 204343 h 5604001"/>
              <a:gd name="connsiteX3949" fmla="*/ 2777808 w 6293294"/>
              <a:gd name="connsiteY3949" fmla="*/ 232029 h 5604001"/>
              <a:gd name="connsiteX3950" fmla="*/ 2892108 w 6293294"/>
              <a:gd name="connsiteY3950" fmla="*/ 270129 h 5604001"/>
              <a:gd name="connsiteX3951" fmla="*/ 2905951 w 6293294"/>
              <a:gd name="connsiteY3951" fmla="*/ 329057 h 5604001"/>
              <a:gd name="connsiteX3952" fmla="*/ 2899029 w 6293294"/>
              <a:gd name="connsiteY3952" fmla="*/ 398336 h 5604001"/>
              <a:gd name="connsiteX3953" fmla="*/ 2992501 w 6293294"/>
              <a:gd name="connsiteY3953" fmla="*/ 616522 h 5604001"/>
              <a:gd name="connsiteX3954" fmla="*/ 2899029 w 6293294"/>
              <a:gd name="connsiteY3954" fmla="*/ 810451 h 5604001"/>
              <a:gd name="connsiteX3955" fmla="*/ 2902458 w 6293294"/>
              <a:gd name="connsiteY3955" fmla="*/ 831279 h 5604001"/>
              <a:gd name="connsiteX3956" fmla="*/ 3044444 w 6293294"/>
              <a:gd name="connsiteY3956" fmla="*/ 744665 h 5604001"/>
              <a:gd name="connsiteX3957" fmla="*/ 3120644 w 6293294"/>
              <a:gd name="connsiteY3957" fmla="*/ 720408 h 5604001"/>
              <a:gd name="connsiteX3958" fmla="*/ 3134551 w 6293294"/>
              <a:gd name="connsiteY3958" fmla="*/ 692722 h 5604001"/>
              <a:gd name="connsiteX3959" fmla="*/ 3234944 w 6293294"/>
              <a:gd name="connsiteY3959" fmla="*/ 623443 h 5604001"/>
              <a:gd name="connsiteX3960" fmla="*/ 3273044 w 6293294"/>
              <a:gd name="connsiteY3960" fmla="*/ 630365 h 5604001"/>
              <a:gd name="connsiteX3961" fmla="*/ 3314637 w 6293294"/>
              <a:gd name="connsiteY3961" fmla="*/ 602679 h 5604001"/>
              <a:gd name="connsiteX3962" fmla="*/ 3352737 w 6293294"/>
              <a:gd name="connsiteY3962" fmla="*/ 599186 h 5604001"/>
              <a:gd name="connsiteX3963" fmla="*/ 3446272 w 6293294"/>
              <a:gd name="connsiteY3963" fmla="*/ 699643 h 5604001"/>
              <a:gd name="connsiteX3964" fmla="*/ 3439287 w 6293294"/>
              <a:gd name="connsiteY3964" fmla="*/ 741172 h 5604001"/>
              <a:gd name="connsiteX3965" fmla="*/ 3470465 w 6293294"/>
              <a:gd name="connsiteY3965" fmla="*/ 779272 h 5604001"/>
              <a:gd name="connsiteX3966" fmla="*/ 3480880 w 6293294"/>
              <a:gd name="connsiteY3966" fmla="*/ 852043 h 5604001"/>
              <a:gd name="connsiteX3967" fmla="*/ 3512058 w 6293294"/>
              <a:gd name="connsiteY3967" fmla="*/ 869315 h 5604001"/>
              <a:gd name="connsiteX3968" fmla="*/ 3615944 w 6293294"/>
              <a:gd name="connsiteY3968" fmla="*/ 838200 h 5604001"/>
              <a:gd name="connsiteX3969" fmla="*/ 3705987 w 6293294"/>
              <a:gd name="connsiteY3969" fmla="*/ 858965 h 5604001"/>
              <a:gd name="connsiteX3970" fmla="*/ 3778758 w 6293294"/>
              <a:gd name="connsiteY3970" fmla="*/ 838200 h 5604001"/>
              <a:gd name="connsiteX3971" fmla="*/ 3830701 w 6293294"/>
              <a:gd name="connsiteY3971" fmla="*/ 848551 h 5604001"/>
              <a:gd name="connsiteX3972" fmla="*/ 3875723 w 6293294"/>
              <a:gd name="connsiteY3972" fmla="*/ 914400 h 5604001"/>
              <a:gd name="connsiteX3973" fmla="*/ 3958844 w 6293294"/>
              <a:gd name="connsiteY3973" fmla="*/ 917829 h 5604001"/>
              <a:gd name="connsiteX3974" fmla="*/ 4007358 w 6293294"/>
              <a:gd name="connsiteY3974" fmla="*/ 949008 h 5604001"/>
              <a:gd name="connsiteX3975" fmla="*/ 4038536 w 6293294"/>
              <a:gd name="connsiteY3975" fmla="*/ 931672 h 5604001"/>
              <a:gd name="connsiteX3976" fmla="*/ 4107751 w 6293294"/>
              <a:gd name="connsiteY3976" fmla="*/ 921321 h 5604001"/>
              <a:gd name="connsiteX3977" fmla="*/ 4163187 w 6293294"/>
              <a:gd name="connsiteY3977" fmla="*/ 935165 h 5604001"/>
              <a:gd name="connsiteX3978" fmla="*/ 4177030 w 6293294"/>
              <a:gd name="connsiteY3978" fmla="*/ 862393 h 5604001"/>
              <a:gd name="connsiteX3979" fmla="*/ 4183951 w 6293294"/>
              <a:gd name="connsiteY3979" fmla="*/ 858965 h 5604001"/>
              <a:gd name="connsiteX3980" fmla="*/ 4222051 w 6293294"/>
              <a:gd name="connsiteY3980" fmla="*/ 914400 h 5604001"/>
              <a:gd name="connsiteX3981" fmla="*/ 4222051 w 6293294"/>
              <a:gd name="connsiteY3981" fmla="*/ 838200 h 5604001"/>
              <a:gd name="connsiteX3982" fmla="*/ 4249801 w 6293294"/>
              <a:gd name="connsiteY3982" fmla="*/ 768922 h 5604001"/>
              <a:gd name="connsiteX3983" fmla="*/ 4280980 w 6293294"/>
              <a:gd name="connsiteY3983" fmla="*/ 803529 h 5604001"/>
              <a:gd name="connsiteX3984" fmla="*/ 4280980 w 6293294"/>
              <a:gd name="connsiteY3984" fmla="*/ 668465 h 5604001"/>
              <a:gd name="connsiteX3985" fmla="*/ 4308666 w 6293294"/>
              <a:gd name="connsiteY3985" fmla="*/ 613029 h 5604001"/>
              <a:gd name="connsiteX3986" fmla="*/ 4329430 w 6293294"/>
              <a:gd name="connsiteY3986" fmla="*/ 633857 h 5604001"/>
              <a:gd name="connsiteX3987" fmla="*/ 4353687 w 6293294"/>
              <a:gd name="connsiteY3987" fmla="*/ 481457 h 5604001"/>
              <a:gd name="connsiteX3988" fmla="*/ 4388295 w 6293294"/>
              <a:gd name="connsiteY3988" fmla="*/ 512572 h 5604001"/>
              <a:gd name="connsiteX3989" fmla="*/ 4402201 w 6293294"/>
              <a:gd name="connsiteY3989" fmla="*/ 415608 h 5604001"/>
              <a:gd name="connsiteX3990" fmla="*/ 4409123 w 6293294"/>
              <a:gd name="connsiteY3990" fmla="*/ 412178 h 5604001"/>
              <a:gd name="connsiteX3991" fmla="*/ 4433380 w 6293294"/>
              <a:gd name="connsiteY3991" fmla="*/ 439864 h 5604001"/>
              <a:gd name="connsiteX3992" fmla="*/ 4443730 w 6293294"/>
              <a:gd name="connsiteY3992" fmla="*/ 429450 h 5604001"/>
              <a:gd name="connsiteX3993" fmla="*/ 4495674 w 6293294"/>
              <a:gd name="connsiteY3993" fmla="*/ 329057 h 5604001"/>
              <a:gd name="connsiteX3994" fmla="*/ 4516501 w 6293294"/>
              <a:gd name="connsiteY3994" fmla="*/ 346329 h 5604001"/>
              <a:gd name="connsiteX3995" fmla="*/ 4540695 w 6293294"/>
              <a:gd name="connsiteY3995" fmla="*/ 256286 h 5604001"/>
              <a:gd name="connsiteX3996" fmla="*/ 4575366 w 6293294"/>
              <a:gd name="connsiteY3996" fmla="*/ 290957 h 5604001"/>
              <a:gd name="connsiteX3997" fmla="*/ 4606544 w 6293294"/>
              <a:gd name="connsiteY3997" fmla="*/ 197422 h 5604001"/>
              <a:gd name="connsiteX3998" fmla="*/ 4623816 w 6293294"/>
              <a:gd name="connsiteY3998" fmla="*/ 207836 h 5604001"/>
              <a:gd name="connsiteX3999" fmla="*/ 4672330 w 6293294"/>
              <a:gd name="connsiteY3999" fmla="*/ 138557 h 5604001"/>
              <a:gd name="connsiteX4000" fmla="*/ 4741609 w 6293294"/>
              <a:gd name="connsiteY4000" fmla="*/ 69278 h 5604001"/>
              <a:gd name="connsiteX4001" fmla="*/ 4752023 w 6293294"/>
              <a:gd name="connsiteY4001" fmla="*/ 79629 h 5604001"/>
              <a:gd name="connsiteX4002" fmla="*/ 4831651 w 6293294"/>
              <a:gd name="connsiteY4002" fmla="*/ 0 h 5604001"/>
              <a:gd name="connsiteX4003" fmla="*/ 4838574 w 6293294"/>
              <a:gd name="connsiteY4003" fmla="*/ 10414 h 560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</a:cxnLst>
            <a:rect l="l" t="t" r="r" b="b"/>
            <a:pathLst>
              <a:path w="6293294" h="5604001">
                <a:moveTo>
                  <a:pt x="4187444" y="5604002"/>
                </a:moveTo>
                <a:cubicBezTo>
                  <a:pt x="4183951" y="5604002"/>
                  <a:pt x="4183951" y="5600510"/>
                  <a:pt x="4180523" y="5597081"/>
                </a:cubicBezTo>
                <a:cubicBezTo>
                  <a:pt x="4180523" y="5597081"/>
                  <a:pt x="4183951" y="5593588"/>
                  <a:pt x="4187444" y="5593588"/>
                </a:cubicBezTo>
                <a:cubicBezTo>
                  <a:pt x="4190873" y="5593588"/>
                  <a:pt x="4190873" y="5600510"/>
                  <a:pt x="4187444" y="5604002"/>
                </a:cubicBezTo>
                <a:close/>
                <a:moveTo>
                  <a:pt x="3962336" y="5500116"/>
                </a:moveTo>
                <a:cubicBezTo>
                  <a:pt x="3962336" y="5496624"/>
                  <a:pt x="3962336" y="5493195"/>
                  <a:pt x="3965765" y="5489702"/>
                </a:cubicBezTo>
                <a:cubicBezTo>
                  <a:pt x="3969258" y="5493195"/>
                  <a:pt x="3969258" y="5496624"/>
                  <a:pt x="3962336" y="5500116"/>
                </a:cubicBezTo>
                <a:close/>
                <a:moveTo>
                  <a:pt x="1898015" y="4336352"/>
                </a:moveTo>
                <a:cubicBezTo>
                  <a:pt x="1887664" y="4367530"/>
                  <a:pt x="1825308" y="4419473"/>
                  <a:pt x="1801051" y="4454081"/>
                </a:cubicBezTo>
                <a:cubicBezTo>
                  <a:pt x="1794129" y="4464495"/>
                  <a:pt x="1783715" y="4471416"/>
                  <a:pt x="1783715" y="4467987"/>
                </a:cubicBezTo>
                <a:cubicBezTo>
                  <a:pt x="1783715" y="4443730"/>
                  <a:pt x="1852994" y="4370959"/>
                  <a:pt x="1863408" y="4357116"/>
                </a:cubicBezTo>
                <a:cubicBezTo>
                  <a:pt x="1877251" y="4339781"/>
                  <a:pt x="1887664" y="4319016"/>
                  <a:pt x="1894586" y="4298252"/>
                </a:cubicBezTo>
                <a:cubicBezTo>
                  <a:pt x="1908429" y="4263644"/>
                  <a:pt x="1922272" y="4225544"/>
                  <a:pt x="1939608" y="4190873"/>
                </a:cubicBezTo>
                <a:cubicBezTo>
                  <a:pt x="1929194" y="4239387"/>
                  <a:pt x="1915351" y="4287838"/>
                  <a:pt x="1898015" y="4336352"/>
                </a:cubicBezTo>
                <a:close/>
                <a:moveTo>
                  <a:pt x="5243830" y="3951923"/>
                </a:moveTo>
                <a:cubicBezTo>
                  <a:pt x="5243830" y="3976116"/>
                  <a:pt x="5212651" y="4066223"/>
                  <a:pt x="5202237" y="4076573"/>
                </a:cubicBezTo>
                <a:cubicBezTo>
                  <a:pt x="5219574" y="4031551"/>
                  <a:pt x="5236909" y="3986530"/>
                  <a:pt x="5240337" y="3941509"/>
                </a:cubicBezTo>
                <a:cubicBezTo>
                  <a:pt x="5243830" y="3944938"/>
                  <a:pt x="5243830" y="3944938"/>
                  <a:pt x="5243830" y="3951923"/>
                </a:cubicBezTo>
                <a:close/>
                <a:moveTo>
                  <a:pt x="5399659" y="4038473"/>
                </a:moveTo>
                <a:cubicBezTo>
                  <a:pt x="5347716" y="4007295"/>
                  <a:pt x="5323459" y="3948430"/>
                  <a:pt x="5299266" y="3903409"/>
                </a:cubicBezTo>
                <a:cubicBezTo>
                  <a:pt x="5330381" y="3948430"/>
                  <a:pt x="5365051" y="3996944"/>
                  <a:pt x="5399659" y="4038473"/>
                </a:cubicBezTo>
                <a:close/>
                <a:moveTo>
                  <a:pt x="654621" y="4017709"/>
                </a:moveTo>
                <a:cubicBezTo>
                  <a:pt x="665035" y="3934587"/>
                  <a:pt x="723900" y="3841051"/>
                  <a:pt x="772414" y="3802951"/>
                </a:cubicBezTo>
                <a:cubicBezTo>
                  <a:pt x="720471" y="3868801"/>
                  <a:pt x="682371" y="3944938"/>
                  <a:pt x="654621" y="4017709"/>
                </a:cubicBezTo>
                <a:close/>
                <a:moveTo>
                  <a:pt x="2168208" y="3861816"/>
                </a:moveTo>
                <a:cubicBezTo>
                  <a:pt x="2171637" y="3875723"/>
                  <a:pt x="2171637" y="3899916"/>
                  <a:pt x="2175129" y="3920744"/>
                </a:cubicBezTo>
                <a:cubicBezTo>
                  <a:pt x="2161286" y="3879151"/>
                  <a:pt x="2137029" y="3796030"/>
                  <a:pt x="2137029" y="3789109"/>
                </a:cubicBezTo>
                <a:lnTo>
                  <a:pt x="2137029" y="3771773"/>
                </a:lnTo>
                <a:cubicBezTo>
                  <a:pt x="2150872" y="3799523"/>
                  <a:pt x="2161286" y="3827209"/>
                  <a:pt x="2168208" y="3861816"/>
                </a:cubicBezTo>
                <a:close/>
                <a:moveTo>
                  <a:pt x="5171059" y="3844544"/>
                </a:moveTo>
                <a:cubicBezTo>
                  <a:pt x="5171059" y="3851466"/>
                  <a:pt x="5153787" y="3951923"/>
                  <a:pt x="5143374" y="3979609"/>
                </a:cubicBezTo>
                <a:cubicBezTo>
                  <a:pt x="5150295" y="3934587"/>
                  <a:pt x="5164137" y="3844544"/>
                  <a:pt x="5164137" y="3837623"/>
                </a:cubicBezTo>
                <a:cubicBezTo>
                  <a:pt x="5164137" y="3827209"/>
                  <a:pt x="5157216" y="3782187"/>
                  <a:pt x="5150295" y="3754501"/>
                </a:cubicBezTo>
                <a:cubicBezTo>
                  <a:pt x="5157216" y="3778695"/>
                  <a:pt x="5171059" y="3813366"/>
                  <a:pt x="5171059" y="3844544"/>
                </a:cubicBezTo>
                <a:close/>
                <a:moveTo>
                  <a:pt x="5351209" y="3903409"/>
                </a:moveTo>
                <a:cubicBezTo>
                  <a:pt x="5316537" y="3837623"/>
                  <a:pt x="5278437" y="3771773"/>
                  <a:pt x="5202237" y="3705987"/>
                </a:cubicBezTo>
                <a:cubicBezTo>
                  <a:pt x="5271516" y="3754501"/>
                  <a:pt x="5330381" y="3837623"/>
                  <a:pt x="5351209" y="3903409"/>
                </a:cubicBezTo>
                <a:close/>
                <a:moveTo>
                  <a:pt x="2130108" y="3931095"/>
                </a:moveTo>
                <a:cubicBezTo>
                  <a:pt x="2130108" y="3938016"/>
                  <a:pt x="2126615" y="3969195"/>
                  <a:pt x="2126615" y="3986530"/>
                </a:cubicBezTo>
                <a:cubicBezTo>
                  <a:pt x="2123186" y="3976116"/>
                  <a:pt x="2112772" y="3962273"/>
                  <a:pt x="2112772" y="3955351"/>
                </a:cubicBezTo>
                <a:cubicBezTo>
                  <a:pt x="2098929" y="3886073"/>
                  <a:pt x="2109343" y="3813366"/>
                  <a:pt x="2078164" y="3747516"/>
                </a:cubicBezTo>
                <a:cubicBezTo>
                  <a:pt x="2071243" y="3730244"/>
                  <a:pt x="2057337" y="3702495"/>
                  <a:pt x="2046986" y="3702495"/>
                </a:cubicBezTo>
                <a:cubicBezTo>
                  <a:pt x="2040064" y="3702495"/>
                  <a:pt x="2043494" y="3705987"/>
                  <a:pt x="2043494" y="3709416"/>
                </a:cubicBezTo>
                <a:lnTo>
                  <a:pt x="2043494" y="3688651"/>
                </a:lnTo>
                <a:cubicBezTo>
                  <a:pt x="2105851" y="3716401"/>
                  <a:pt x="2130108" y="3868801"/>
                  <a:pt x="2130108" y="3931095"/>
                </a:cubicBezTo>
                <a:close/>
                <a:moveTo>
                  <a:pt x="505714" y="3740595"/>
                </a:moveTo>
                <a:cubicBezTo>
                  <a:pt x="491871" y="3740595"/>
                  <a:pt x="460692" y="3730244"/>
                  <a:pt x="453771" y="3726751"/>
                </a:cubicBezTo>
                <a:cubicBezTo>
                  <a:pt x="547243" y="3726751"/>
                  <a:pt x="651192" y="3699066"/>
                  <a:pt x="751586" y="3685223"/>
                </a:cubicBezTo>
                <a:cubicBezTo>
                  <a:pt x="716978" y="3692144"/>
                  <a:pt x="564578" y="3740595"/>
                  <a:pt x="505714" y="3740595"/>
                </a:cubicBezTo>
                <a:close/>
                <a:moveTo>
                  <a:pt x="1111821" y="3685223"/>
                </a:moveTo>
                <a:cubicBezTo>
                  <a:pt x="1077214" y="3712909"/>
                  <a:pt x="1018286" y="3744087"/>
                  <a:pt x="987108" y="3785616"/>
                </a:cubicBezTo>
                <a:cubicBezTo>
                  <a:pt x="938657" y="3844544"/>
                  <a:pt x="869378" y="3924173"/>
                  <a:pt x="841692" y="3986530"/>
                </a:cubicBezTo>
                <a:cubicBezTo>
                  <a:pt x="872808" y="3875723"/>
                  <a:pt x="994029" y="3726751"/>
                  <a:pt x="1111821" y="3681730"/>
                </a:cubicBezTo>
                <a:cubicBezTo>
                  <a:pt x="1111821" y="3681730"/>
                  <a:pt x="1115314" y="3681730"/>
                  <a:pt x="1111821" y="3685223"/>
                </a:cubicBezTo>
                <a:close/>
                <a:moveTo>
                  <a:pt x="3415094" y="3615944"/>
                </a:moveTo>
                <a:cubicBezTo>
                  <a:pt x="3529394" y="3747516"/>
                  <a:pt x="3678301" y="3834130"/>
                  <a:pt x="3806444" y="3834130"/>
                </a:cubicBezTo>
                <a:cubicBezTo>
                  <a:pt x="3830701" y="3834130"/>
                  <a:pt x="3889565" y="3809873"/>
                  <a:pt x="3906901" y="3802951"/>
                </a:cubicBezTo>
                <a:cubicBezTo>
                  <a:pt x="3872230" y="3827209"/>
                  <a:pt x="3809937" y="3851466"/>
                  <a:pt x="3771837" y="3851466"/>
                </a:cubicBezTo>
                <a:cubicBezTo>
                  <a:pt x="3650615" y="3851466"/>
                  <a:pt x="3491294" y="3737166"/>
                  <a:pt x="3401187" y="3612451"/>
                </a:cubicBezTo>
                <a:cubicBezTo>
                  <a:pt x="3404680" y="3612451"/>
                  <a:pt x="3411601" y="3615944"/>
                  <a:pt x="3415094" y="3615944"/>
                </a:cubicBezTo>
                <a:close/>
                <a:moveTo>
                  <a:pt x="2123186" y="3699066"/>
                </a:moveTo>
                <a:cubicBezTo>
                  <a:pt x="2133537" y="3716401"/>
                  <a:pt x="2150872" y="3737166"/>
                  <a:pt x="2164715" y="3757930"/>
                </a:cubicBezTo>
                <a:cubicBezTo>
                  <a:pt x="2182051" y="3778695"/>
                  <a:pt x="2192464" y="3809873"/>
                  <a:pt x="2220151" y="3827209"/>
                </a:cubicBezTo>
                <a:cubicBezTo>
                  <a:pt x="2282508" y="3872230"/>
                  <a:pt x="2358708" y="3903409"/>
                  <a:pt x="2424494" y="3903409"/>
                </a:cubicBezTo>
                <a:cubicBezTo>
                  <a:pt x="2535364" y="3903409"/>
                  <a:pt x="2576894" y="3778695"/>
                  <a:pt x="2590737" y="3778695"/>
                </a:cubicBezTo>
                <a:cubicBezTo>
                  <a:pt x="2597658" y="3778695"/>
                  <a:pt x="2621915" y="3789109"/>
                  <a:pt x="2632329" y="3789109"/>
                </a:cubicBezTo>
                <a:cubicBezTo>
                  <a:pt x="2670429" y="3789109"/>
                  <a:pt x="2718880" y="3730244"/>
                  <a:pt x="2739708" y="3688651"/>
                </a:cubicBezTo>
                <a:cubicBezTo>
                  <a:pt x="2746629" y="3709416"/>
                  <a:pt x="2750058" y="3744087"/>
                  <a:pt x="2750058" y="3751009"/>
                </a:cubicBezTo>
                <a:cubicBezTo>
                  <a:pt x="2750058" y="3820287"/>
                  <a:pt x="2715451" y="3830701"/>
                  <a:pt x="2642680" y="3903409"/>
                </a:cubicBezTo>
                <a:cubicBezTo>
                  <a:pt x="2625408" y="3920744"/>
                  <a:pt x="2590737" y="3927666"/>
                  <a:pt x="2587308" y="3955351"/>
                </a:cubicBezTo>
                <a:cubicBezTo>
                  <a:pt x="2580386" y="3976116"/>
                  <a:pt x="2587308" y="4021138"/>
                  <a:pt x="2587308" y="4028123"/>
                </a:cubicBezTo>
                <a:cubicBezTo>
                  <a:pt x="2587308" y="4052316"/>
                  <a:pt x="2504186" y="4125087"/>
                  <a:pt x="2493772" y="4125087"/>
                </a:cubicBezTo>
                <a:cubicBezTo>
                  <a:pt x="2486851" y="4125087"/>
                  <a:pt x="2441829" y="4111244"/>
                  <a:pt x="2434908" y="4111244"/>
                </a:cubicBezTo>
                <a:cubicBezTo>
                  <a:pt x="2396808" y="4111244"/>
                  <a:pt x="2400237" y="4180459"/>
                  <a:pt x="2324037" y="4180459"/>
                </a:cubicBezTo>
                <a:cubicBezTo>
                  <a:pt x="2292858" y="4180459"/>
                  <a:pt x="2247837" y="4152773"/>
                  <a:pt x="2202815" y="4152773"/>
                </a:cubicBezTo>
                <a:cubicBezTo>
                  <a:pt x="2150872" y="4152773"/>
                  <a:pt x="2092008" y="4197795"/>
                  <a:pt x="2078164" y="4197795"/>
                </a:cubicBezTo>
                <a:cubicBezTo>
                  <a:pt x="2067751" y="4197795"/>
                  <a:pt x="2022729" y="4170109"/>
                  <a:pt x="2022729" y="4152773"/>
                </a:cubicBezTo>
                <a:cubicBezTo>
                  <a:pt x="2022729" y="4142359"/>
                  <a:pt x="2036572" y="4100830"/>
                  <a:pt x="2036572" y="4093909"/>
                </a:cubicBezTo>
                <a:cubicBezTo>
                  <a:pt x="2036572" y="4083495"/>
                  <a:pt x="2033143" y="4090416"/>
                  <a:pt x="2029651" y="4086987"/>
                </a:cubicBezTo>
                <a:cubicBezTo>
                  <a:pt x="2029651" y="4080066"/>
                  <a:pt x="2033143" y="4069651"/>
                  <a:pt x="2033143" y="4059238"/>
                </a:cubicBezTo>
                <a:cubicBezTo>
                  <a:pt x="2033143" y="4017709"/>
                  <a:pt x="1984629" y="3983038"/>
                  <a:pt x="1970786" y="3944938"/>
                </a:cubicBezTo>
                <a:cubicBezTo>
                  <a:pt x="1960372" y="3910330"/>
                  <a:pt x="1956943" y="3851466"/>
                  <a:pt x="1956943" y="3841051"/>
                </a:cubicBezTo>
                <a:cubicBezTo>
                  <a:pt x="1956943" y="3841051"/>
                  <a:pt x="1977708" y="3813366"/>
                  <a:pt x="1977708" y="3796030"/>
                </a:cubicBezTo>
                <a:cubicBezTo>
                  <a:pt x="1977708" y="3757930"/>
                  <a:pt x="1950021" y="3726751"/>
                  <a:pt x="1950021" y="3702495"/>
                </a:cubicBezTo>
                <a:cubicBezTo>
                  <a:pt x="1950021" y="3681730"/>
                  <a:pt x="1981137" y="3654044"/>
                  <a:pt x="1974215" y="3633280"/>
                </a:cubicBezTo>
                <a:lnTo>
                  <a:pt x="1974215" y="3581273"/>
                </a:lnTo>
                <a:cubicBezTo>
                  <a:pt x="2001964" y="3636709"/>
                  <a:pt x="2067751" y="3692144"/>
                  <a:pt x="2123186" y="3699066"/>
                </a:cubicBezTo>
                <a:close/>
                <a:moveTo>
                  <a:pt x="1496251" y="3553587"/>
                </a:moveTo>
                <a:cubicBezTo>
                  <a:pt x="1513586" y="3577844"/>
                  <a:pt x="1513586" y="3584766"/>
                  <a:pt x="1513586" y="3612451"/>
                </a:cubicBezTo>
                <a:cubicBezTo>
                  <a:pt x="1513586" y="3643630"/>
                  <a:pt x="1506664" y="3657473"/>
                  <a:pt x="1475486" y="3695573"/>
                </a:cubicBezTo>
                <a:cubicBezTo>
                  <a:pt x="1499743" y="3660966"/>
                  <a:pt x="1503172" y="3636709"/>
                  <a:pt x="1503172" y="3609023"/>
                </a:cubicBezTo>
                <a:cubicBezTo>
                  <a:pt x="1503172" y="3588195"/>
                  <a:pt x="1503172" y="3574351"/>
                  <a:pt x="1485900" y="3553587"/>
                </a:cubicBezTo>
                <a:lnTo>
                  <a:pt x="1496251" y="3553587"/>
                </a:lnTo>
                <a:close/>
                <a:moveTo>
                  <a:pt x="5053330" y="3550095"/>
                </a:moveTo>
                <a:cubicBezTo>
                  <a:pt x="5035995" y="3546666"/>
                  <a:pt x="4997895" y="3588195"/>
                  <a:pt x="5001387" y="3609023"/>
                </a:cubicBezTo>
                <a:cubicBezTo>
                  <a:pt x="4994466" y="3581273"/>
                  <a:pt x="5032566" y="3550095"/>
                  <a:pt x="5042916" y="3550095"/>
                </a:cubicBezTo>
                <a:lnTo>
                  <a:pt x="5053330" y="3550095"/>
                </a:lnTo>
                <a:close/>
                <a:moveTo>
                  <a:pt x="1115314" y="3560509"/>
                </a:moveTo>
                <a:lnTo>
                  <a:pt x="949008" y="3560509"/>
                </a:lnTo>
                <a:cubicBezTo>
                  <a:pt x="852043" y="3570923"/>
                  <a:pt x="737743" y="3591687"/>
                  <a:pt x="644271" y="3636709"/>
                </a:cubicBezTo>
                <a:cubicBezTo>
                  <a:pt x="744664" y="3574351"/>
                  <a:pt x="897064" y="3550095"/>
                  <a:pt x="1004443" y="3550095"/>
                </a:cubicBezTo>
                <a:cubicBezTo>
                  <a:pt x="1039114" y="3550095"/>
                  <a:pt x="1084135" y="3546666"/>
                  <a:pt x="1115314" y="3560509"/>
                </a:cubicBezTo>
                <a:close/>
                <a:moveTo>
                  <a:pt x="3879215" y="3709416"/>
                </a:moveTo>
                <a:cubicBezTo>
                  <a:pt x="3934587" y="3712909"/>
                  <a:pt x="3948430" y="3712909"/>
                  <a:pt x="3958844" y="3712909"/>
                </a:cubicBezTo>
                <a:cubicBezTo>
                  <a:pt x="3965765" y="3712909"/>
                  <a:pt x="4014280" y="3709416"/>
                  <a:pt x="4041965" y="3702495"/>
                </a:cubicBezTo>
                <a:cubicBezTo>
                  <a:pt x="4066223" y="3699066"/>
                  <a:pt x="4093909" y="3695573"/>
                  <a:pt x="4121658" y="3685223"/>
                </a:cubicBezTo>
                <a:cubicBezTo>
                  <a:pt x="4145851" y="3678301"/>
                  <a:pt x="4187444" y="3660966"/>
                  <a:pt x="4197858" y="3660966"/>
                </a:cubicBezTo>
                <a:cubicBezTo>
                  <a:pt x="4215130" y="3660966"/>
                  <a:pt x="4239387" y="3730244"/>
                  <a:pt x="4242880" y="3751009"/>
                </a:cubicBezTo>
                <a:cubicBezTo>
                  <a:pt x="4246309" y="3754501"/>
                  <a:pt x="4242880" y="3768344"/>
                  <a:pt x="4246309" y="3778695"/>
                </a:cubicBezTo>
                <a:cubicBezTo>
                  <a:pt x="4253230" y="3799523"/>
                  <a:pt x="4277487" y="3830701"/>
                  <a:pt x="4277487" y="3841051"/>
                </a:cubicBezTo>
                <a:cubicBezTo>
                  <a:pt x="4277487" y="3882644"/>
                  <a:pt x="4222051" y="3906838"/>
                  <a:pt x="4222051" y="3927666"/>
                </a:cubicBezTo>
                <a:cubicBezTo>
                  <a:pt x="4222051" y="3934587"/>
                  <a:pt x="4228974" y="3962273"/>
                  <a:pt x="4228974" y="3969195"/>
                </a:cubicBezTo>
                <a:cubicBezTo>
                  <a:pt x="4228974" y="3993451"/>
                  <a:pt x="4211701" y="4066223"/>
                  <a:pt x="4183951" y="4080066"/>
                </a:cubicBezTo>
                <a:cubicBezTo>
                  <a:pt x="4170109" y="4086987"/>
                  <a:pt x="4163187" y="4093909"/>
                  <a:pt x="4152836" y="4097338"/>
                </a:cubicBezTo>
                <a:cubicBezTo>
                  <a:pt x="4145851" y="4100830"/>
                  <a:pt x="4132009" y="4097338"/>
                  <a:pt x="4128580" y="4100830"/>
                </a:cubicBezTo>
                <a:cubicBezTo>
                  <a:pt x="4100830" y="4107751"/>
                  <a:pt x="4107751" y="4132009"/>
                  <a:pt x="4100830" y="4149344"/>
                </a:cubicBezTo>
                <a:cubicBezTo>
                  <a:pt x="4090480" y="4173538"/>
                  <a:pt x="4052380" y="4232466"/>
                  <a:pt x="4021201" y="4242816"/>
                </a:cubicBezTo>
                <a:cubicBezTo>
                  <a:pt x="4007358" y="4249738"/>
                  <a:pt x="3983101" y="4253230"/>
                  <a:pt x="3976180" y="4253230"/>
                </a:cubicBezTo>
                <a:cubicBezTo>
                  <a:pt x="3924236" y="4253230"/>
                  <a:pt x="3917315" y="4215130"/>
                  <a:pt x="3899980" y="4215130"/>
                </a:cubicBezTo>
                <a:cubicBezTo>
                  <a:pt x="3882644" y="4215130"/>
                  <a:pt x="3854958" y="4305173"/>
                  <a:pt x="3799522" y="4305173"/>
                </a:cubicBezTo>
                <a:cubicBezTo>
                  <a:pt x="3761422" y="4305173"/>
                  <a:pt x="3740658" y="4294759"/>
                  <a:pt x="3699065" y="4270566"/>
                </a:cubicBezTo>
                <a:cubicBezTo>
                  <a:pt x="3719894" y="4267073"/>
                  <a:pt x="3740658" y="4260152"/>
                  <a:pt x="3761422" y="4253230"/>
                </a:cubicBezTo>
                <a:cubicBezTo>
                  <a:pt x="3761422" y="4253230"/>
                  <a:pt x="3761422" y="4249738"/>
                  <a:pt x="3754501" y="4249738"/>
                </a:cubicBezTo>
                <a:cubicBezTo>
                  <a:pt x="3744087" y="4249738"/>
                  <a:pt x="3699065" y="4260152"/>
                  <a:pt x="3692144" y="4260152"/>
                </a:cubicBezTo>
                <a:cubicBezTo>
                  <a:pt x="3660965" y="4260152"/>
                  <a:pt x="3615944" y="4163187"/>
                  <a:pt x="3615944" y="4159695"/>
                </a:cubicBezTo>
                <a:cubicBezTo>
                  <a:pt x="3602101" y="4111244"/>
                  <a:pt x="3595180" y="4055809"/>
                  <a:pt x="3577844" y="4010787"/>
                </a:cubicBezTo>
                <a:cubicBezTo>
                  <a:pt x="3567494" y="3979609"/>
                  <a:pt x="3508565" y="3924173"/>
                  <a:pt x="3480880" y="3910330"/>
                </a:cubicBezTo>
                <a:cubicBezTo>
                  <a:pt x="3442780" y="3889566"/>
                  <a:pt x="3428937" y="3882644"/>
                  <a:pt x="3397758" y="3882644"/>
                </a:cubicBezTo>
                <a:cubicBezTo>
                  <a:pt x="3390837" y="3882644"/>
                  <a:pt x="3342322" y="3889566"/>
                  <a:pt x="3331972" y="3889566"/>
                </a:cubicBezTo>
                <a:cubicBezTo>
                  <a:pt x="3307715" y="3889566"/>
                  <a:pt x="3300794" y="3892995"/>
                  <a:pt x="3293872" y="3858387"/>
                </a:cubicBezTo>
                <a:cubicBezTo>
                  <a:pt x="3276537" y="3757930"/>
                  <a:pt x="3158744" y="3716401"/>
                  <a:pt x="3092958" y="3692144"/>
                </a:cubicBezTo>
                <a:cubicBezTo>
                  <a:pt x="3054858" y="3681730"/>
                  <a:pt x="3009837" y="3643630"/>
                  <a:pt x="3002915" y="3605530"/>
                </a:cubicBezTo>
                <a:cubicBezTo>
                  <a:pt x="2999422" y="3581273"/>
                  <a:pt x="2978658" y="3539744"/>
                  <a:pt x="2971737" y="3518980"/>
                </a:cubicBezTo>
                <a:cubicBezTo>
                  <a:pt x="2989072" y="3539744"/>
                  <a:pt x="3065272" y="3574351"/>
                  <a:pt x="3092958" y="3574351"/>
                </a:cubicBezTo>
                <a:cubicBezTo>
                  <a:pt x="3103372" y="3574351"/>
                  <a:pt x="3131058" y="3567430"/>
                  <a:pt x="3141472" y="3567430"/>
                </a:cubicBezTo>
                <a:cubicBezTo>
                  <a:pt x="3144901" y="3567430"/>
                  <a:pt x="3162237" y="3584766"/>
                  <a:pt x="3162237" y="3595180"/>
                </a:cubicBezTo>
                <a:cubicBezTo>
                  <a:pt x="3162237" y="3602101"/>
                  <a:pt x="3137980" y="3615944"/>
                  <a:pt x="3137980" y="3622866"/>
                </a:cubicBezTo>
                <a:cubicBezTo>
                  <a:pt x="3137980" y="3695573"/>
                  <a:pt x="3252280" y="3747516"/>
                  <a:pt x="3290380" y="3747516"/>
                </a:cubicBezTo>
                <a:cubicBezTo>
                  <a:pt x="3300794" y="3747516"/>
                  <a:pt x="3345815" y="3716401"/>
                  <a:pt x="3352737" y="3716401"/>
                </a:cubicBezTo>
                <a:cubicBezTo>
                  <a:pt x="3363151" y="3716401"/>
                  <a:pt x="3411601" y="3768344"/>
                  <a:pt x="3442780" y="3789109"/>
                </a:cubicBezTo>
                <a:cubicBezTo>
                  <a:pt x="3477387" y="3816795"/>
                  <a:pt x="3529394" y="3841051"/>
                  <a:pt x="3574415" y="3854895"/>
                </a:cubicBezTo>
                <a:lnTo>
                  <a:pt x="3588258" y="3851466"/>
                </a:lnTo>
                <a:cubicBezTo>
                  <a:pt x="3512058" y="3820287"/>
                  <a:pt x="3435858" y="3778695"/>
                  <a:pt x="3359658" y="3709416"/>
                </a:cubicBezTo>
                <a:cubicBezTo>
                  <a:pt x="3387344" y="3678301"/>
                  <a:pt x="3390837" y="3629787"/>
                  <a:pt x="3394265" y="3602101"/>
                </a:cubicBezTo>
                <a:cubicBezTo>
                  <a:pt x="3439287" y="3633280"/>
                  <a:pt x="3508565" y="3543173"/>
                  <a:pt x="3512058" y="3501644"/>
                </a:cubicBezTo>
                <a:cubicBezTo>
                  <a:pt x="3622865" y="3622866"/>
                  <a:pt x="3754501" y="3692144"/>
                  <a:pt x="3879215" y="3709416"/>
                </a:cubicBezTo>
                <a:close/>
                <a:moveTo>
                  <a:pt x="5437759" y="3543173"/>
                </a:moveTo>
                <a:cubicBezTo>
                  <a:pt x="5410074" y="3550095"/>
                  <a:pt x="5365051" y="3491230"/>
                  <a:pt x="5365051" y="3473895"/>
                </a:cubicBezTo>
                <a:lnTo>
                  <a:pt x="5365051" y="3439287"/>
                </a:lnTo>
                <a:cubicBezTo>
                  <a:pt x="5358130" y="3466973"/>
                  <a:pt x="5392737" y="3532823"/>
                  <a:pt x="5437759" y="3543173"/>
                </a:cubicBezTo>
                <a:close/>
                <a:moveTo>
                  <a:pt x="4429887" y="3460051"/>
                </a:moveTo>
                <a:cubicBezTo>
                  <a:pt x="4443730" y="3491230"/>
                  <a:pt x="4474909" y="3494723"/>
                  <a:pt x="4499166" y="3508566"/>
                </a:cubicBezTo>
                <a:cubicBezTo>
                  <a:pt x="4523423" y="3522409"/>
                  <a:pt x="4519930" y="3557080"/>
                  <a:pt x="4533774" y="3577844"/>
                </a:cubicBezTo>
                <a:cubicBezTo>
                  <a:pt x="4547680" y="3598609"/>
                  <a:pt x="4558030" y="3598609"/>
                  <a:pt x="4582287" y="3598609"/>
                </a:cubicBezTo>
                <a:cubicBezTo>
                  <a:pt x="4620387" y="3598609"/>
                  <a:pt x="4599623" y="3577844"/>
                  <a:pt x="4648074" y="3543173"/>
                </a:cubicBezTo>
                <a:cubicBezTo>
                  <a:pt x="4661916" y="3532823"/>
                  <a:pt x="4682744" y="3539744"/>
                  <a:pt x="4700016" y="3529330"/>
                </a:cubicBezTo>
                <a:cubicBezTo>
                  <a:pt x="4720844" y="3518980"/>
                  <a:pt x="4741609" y="3487801"/>
                  <a:pt x="4765866" y="3480880"/>
                </a:cubicBezTo>
                <a:cubicBezTo>
                  <a:pt x="4803966" y="3463544"/>
                  <a:pt x="4855909" y="3487801"/>
                  <a:pt x="4894009" y="3446209"/>
                </a:cubicBezTo>
                <a:cubicBezTo>
                  <a:pt x="4894009" y="3449701"/>
                  <a:pt x="4890516" y="3456623"/>
                  <a:pt x="4887087" y="3463544"/>
                </a:cubicBezTo>
                <a:cubicBezTo>
                  <a:pt x="4880166" y="3473895"/>
                  <a:pt x="4869751" y="3487801"/>
                  <a:pt x="4855909" y="3494723"/>
                </a:cubicBezTo>
                <a:cubicBezTo>
                  <a:pt x="4845495" y="3501644"/>
                  <a:pt x="4814316" y="3508566"/>
                  <a:pt x="4814316" y="3532823"/>
                </a:cubicBezTo>
                <a:cubicBezTo>
                  <a:pt x="4814316" y="3539744"/>
                  <a:pt x="4828223" y="3560509"/>
                  <a:pt x="4828223" y="3570923"/>
                </a:cubicBezTo>
                <a:cubicBezTo>
                  <a:pt x="4828223" y="3598609"/>
                  <a:pt x="4776216" y="3609023"/>
                  <a:pt x="4765866" y="3609023"/>
                </a:cubicBezTo>
                <a:cubicBezTo>
                  <a:pt x="4762374" y="3602101"/>
                  <a:pt x="4758944" y="3591687"/>
                  <a:pt x="4752023" y="3591687"/>
                </a:cubicBezTo>
                <a:cubicBezTo>
                  <a:pt x="4731195" y="3591687"/>
                  <a:pt x="4731195" y="3612451"/>
                  <a:pt x="4727766" y="3626295"/>
                </a:cubicBezTo>
                <a:cubicBezTo>
                  <a:pt x="4707001" y="3678301"/>
                  <a:pt x="4644644" y="3685223"/>
                  <a:pt x="4606544" y="3685223"/>
                </a:cubicBezTo>
                <a:cubicBezTo>
                  <a:pt x="4599623" y="3685223"/>
                  <a:pt x="4578795" y="3685223"/>
                  <a:pt x="4568444" y="3678301"/>
                </a:cubicBezTo>
                <a:cubicBezTo>
                  <a:pt x="4554601" y="3674809"/>
                  <a:pt x="4540695" y="3671316"/>
                  <a:pt x="4537266" y="3664395"/>
                </a:cubicBezTo>
                <a:cubicBezTo>
                  <a:pt x="4526851" y="3647123"/>
                  <a:pt x="4530344" y="3626295"/>
                  <a:pt x="4519930" y="3612451"/>
                </a:cubicBezTo>
                <a:cubicBezTo>
                  <a:pt x="4513009" y="3595180"/>
                  <a:pt x="4467987" y="3567430"/>
                  <a:pt x="4457574" y="3567430"/>
                </a:cubicBezTo>
                <a:cubicBezTo>
                  <a:pt x="4447223" y="3567430"/>
                  <a:pt x="4422966" y="3574351"/>
                  <a:pt x="4412551" y="3574351"/>
                </a:cubicBezTo>
                <a:cubicBezTo>
                  <a:pt x="4405630" y="3574351"/>
                  <a:pt x="4391787" y="3557080"/>
                  <a:pt x="4384866" y="3550095"/>
                </a:cubicBezTo>
                <a:cubicBezTo>
                  <a:pt x="4346766" y="3525901"/>
                  <a:pt x="4315587" y="3539744"/>
                  <a:pt x="4280980" y="3536251"/>
                </a:cubicBezTo>
                <a:cubicBezTo>
                  <a:pt x="4298251" y="3532823"/>
                  <a:pt x="4315587" y="3522409"/>
                  <a:pt x="4332923" y="3515487"/>
                </a:cubicBezTo>
                <a:cubicBezTo>
                  <a:pt x="4339844" y="3511995"/>
                  <a:pt x="4353687" y="3487801"/>
                  <a:pt x="4353687" y="3484309"/>
                </a:cubicBezTo>
                <a:cubicBezTo>
                  <a:pt x="4374451" y="3477387"/>
                  <a:pt x="4422966" y="3449701"/>
                  <a:pt x="4419474" y="3421951"/>
                </a:cubicBezTo>
                <a:cubicBezTo>
                  <a:pt x="4419474" y="3411601"/>
                  <a:pt x="4419474" y="3408109"/>
                  <a:pt x="4426395" y="3404680"/>
                </a:cubicBezTo>
                <a:cubicBezTo>
                  <a:pt x="4426395" y="3421951"/>
                  <a:pt x="4422966" y="3442780"/>
                  <a:pt x="4429887" y="3460051"/>
                </a:cubicBezTo>
                <a:close/>
                <a:moveTo>
                  <a:pt x="3924236" y="3615944"/>
                </a:moveTo>
                <a:cubicBezTo>
                  <a:pt x="3983101" y="3615944"/>
                  <a:pt x="3993451" y="3619373"/>
                  <a:pt x="4000436" y="3619373"/>
                </a:cubicBezTo>
                <a:cubicBezTo>
                  <a:pt x="4010787" y="3619373"/>
                  <a:pt x="4066223" y="3612451"/>
                  <a:pt x="4097401" y="3605530"/>
                </a:cubicBezTo>
                <a:cubicBezTo>
                  <a:pt x="4125087" y="3602101"/>
                  <a:pt x="4156265" y="3591687"/>
                  <a:pt x="4183951" y="3581273"/>
                </a:cubicBezTo>
                <a:cubicBezTo>
                  <a:pt x="4208209" y="3574351"/>
                  <a:pt x="4253230" y="3550095"/>
                  <a:pt x="4263644" y="3550095"/>
                </a:cubicBezTo>
                <a:cubicBezTo>
                  <a:pt x="4270566" y="3550095"/>
                  <a:pt x="4315587" y="3550095"/>
                  <a:pt x="4343274" y="3557080"/>
                </a:cubicBezTo>
                <a:cubicBezTo>
                  <a:pt x="4350258" y="3557080"/>
                  <a:pt x="4367530" y="3567430"/>
                  <a:pt x="4377944" y="3577844"/>
                </a:cubicBezTo>
                <a:cubicBezTo>
                  <a:pt x="4152836" y="3622866"/>
                  <a:pt x="4118165" y="3674809"/>
                  <a:pt x="3938080" y="3674809"/>
                </a:cubicBezTo>
                <a:cubicBezTo>
                  <a:pt x="3861880" y="3674809"/>
                  <a:pt x="3792601" y="3660966"/>
                  <a:pt x="3719894" y="3622866"/>
                </a:cubicBezTo>
                <a:cubicBezTo>
                  <a:pt x="3660965" y="3591687"/>
                  <a:pt x="3581337" y="3557080"/>
                  <a:pt x="3529394" y="3498151"/>
                </a:cubicBezTo>
                <a:cubicBezTo>
                  <a:pt x="3508565" y="3477387"/>
                  <a:pt x="3508565" y="3446209"/>
                  <a:pt x="3494722" y="3421951"/>
                </a:cubicBezTo>
                <a:cubicBezTo>
                  <a:pt x="3515487" y="3425444"/>
                  <a:pt x="3536315" y="3415030"/>
                  <a:pt x="3557080" y="3404680"/>
                </a:cubicBezTo>
                <a:cubicBezTo>
                  <a:pt x="3640201" y="3536251"/>
                  <a:pt x="3806444" y="3609023"/>
                  <a:pt x="3924236" y="3615944"/>
                </a:cubicBezTo>
                <a:close/>
                <a:moveTo>
                  <a:pt x="1911921" y="3460051"/>
                </a:moveTo>
                <a:cubicBezTo>
                  <a:pt x="1929194" y="3525901"/>
                  <a:pt x="1956943" y="3525901"/>
                  <a:pt x="1956943" y="3577844"/>
                </a:cubicBezTo>
                <a:cubicBezTo>
                  <a:pt x="1956943" y="3588195"/>
                  <a:pt x="1956943" y="3626295"/>
                  <a:pt x="1946529" y="3650551"/>
                </a:cubicBezTo>
                <a:cubicBezTo>
                  <a:pt x="1936115" y="3674809"/>
                  <a:pt x="1922272" y="3685223"/>
                  <a:pt x="1922272" y="3705987"/>
                </a:cubicBezTo>
                <a:cubicBezTo>
                  <a:pt x="1922272" y="3716401"/>
                  <a:pt x="1939608" y="3754501"/>
                  <a:pt x="1946529" y="3785616"/>
                </a:cubicBezTo>
                <a:cubicBezTo>
                  <a:pt x="1929194" y="3757930"/>
                  <a:pt x="1877251" y="3723323"/>
                  <a:pt x="1863408" y="3692144"/>
                </a:cubicBezTo>
                <a:cubicBezTo>
                  <a:pt x="1846072" y="3654044"/>
                  <a:pt x="1832229" y="3577844"/>
                  <a:pt x="1832229" y="3529330"/>
                </a:cubicBezTo>
                <a:lnTo>
                  <a:pt x="1832229" y="3470466"/>
                </a:lnTo>
                <a:lnTo>
                  <a:pt x="1898015" y="3383851"/>
                </a:lnTo>
                <a:cubicBezTo>
                  <a:pt x="1901508" y="3408109"/>
                  <a:pt x="1905000" y="3435858"/>
                  <a:pt x="1911921" y="3460051"/>
                </a:cubicBezTo>
                <a:close/>
                <a:moveTo>
                  <a:pt x="4772787" y="3383851"/>
                </a:moveTo>
                <a:cubicBezTo>
                  <a:pt x="4769295" y="3387344"/>
                  <a:pt x="4765866" y="3383851"/>
                  <a:pt x="4755451" y="3383851"/>
                </a:cubicBezTo>
                <a:cubicBezTo>
                  <a:pt x="4717351" y="3383851"/>
                  <a:pt x="4644644" y="3456623"/>
                  <a:pt x="4620387" y="3466973"/>
                </a:cubicBezTo>
                <a:cubicBezTo>
                  <a:pt x="4654995" y="3425444"/>
                  <a:pt x="4700016" y="3390773"/>
                  <a:pt x="4741609" y="3380423"/>
                </a:cubicBezTo>
                <a:lnTo>
                  <a:pt x="4772787" y="3383851"/>
                </a:lnTo>
                <a:close/>
                <a:moveTo>
                  <a:pt x="4700016" y="3380423"/>
                </a:moveTo>
                <a:lnTo>
                  <a:pt x="4627309" y="3421951"/>
                </a:lnTo>
                <a:cubicBezTo>
                  <a:pt x="4648074" y="3404680"/>
                  <a:pt x="4668901" y="3390773"/>
                  <a:pt x="4689666" y="3380423"/>
                </a:cubicBezTo>
                <a:lnTo>
                  <a:pt x="4700016" y="3380423"/>
                </a:lnTo>
                <a:close/>
                <a:moveTo>
                  <a:pt x="2919794" y="3480880"/>
                </a:moveTo>
                <a:cubicBezTo>
                  <a:pt x="2944051" y="3505073"/>
                  <a:pt x="2961322" y="3543173"/>
                  <a:pt x="2968308" y="3577844"/>
                </a:cubicBezTo>
                <a:cubicBezTo>
                  <a:pt x="2978658" y="3615944"/>
                  <a:pt x="2978658" y="3657473"/>
                  <a:pt x="3030601" y="3695573"/>
                </a:cubicBezTo>
                <a:cubicBezTo>
                  <a:pt x="3044444" y="3705987"/>
                  <a:pt x="3065272" y="3716401"/>
                  <a:pt x="3086037" y="3723323"/>
                </a:cubicBezTo>
                <a:cubicBezTo>
                  <a:pt x="3127629" y="3740595"/>
                  <a:pt x="3176080" y="3757930"/>
                  <a:pt x="3221101" y="3792601"/>
                </a:cubicBezTo>
                <a:cubicBezTo>
                  <a:pt x="3255772" y="3820287"/>
                  <a:pt x="3255772" y="3861816"/>
                  <a:pt x="3273044" y="3896487"/>
                </a:cubicBezTo>
                <a:cubicBezTo>
                  <a:pt x="3286951" y="3920744"/>
                  <a:pt x="3311144" y="3920744"/>
                  <a:pt x="3331972" y="3920744"/>
                </a:cubicBezTo>
                <a:cubicBezTo>
                  <a:pt x="3338894" y="3920744"/>
                  <a:pt x="3390837" y="3913823"/>
                  <a:pt x="3401187" y="3913823"/>
                </a:cubicBezTo>
                <a:cubicBezTo>
                  <a:pt x="3439287" y="3913823"/>
                  <a:pt x="3532822" y="3972687"/>
                  <a:pt x="3550158" y="4024630"/>
                </a:cubicBezTo>
                <a:cubicBezTo>
                  <a:pt x="3574415" y="4097338"/>
                  <a:pt x="3570922" y="4177030"/>
                  <a:pt x="3629787" y="4253230"/>
                </a:cubicBezTo>
                <a:lnTo>
                  <a:pt x="3615944" y="4253230"/>
                </a:lnTo>
                <a:cubicBezTo>
                  <a:pt x="3460115" y="4218559"/>
                  <a:pt x="3273044" y="4066223"/>
                  <a:pt x="3137980" y="3896487"/>
                </a:cubicBezTo>
                <a:cubicBezTo>
                  <a:pt x="2992501" y="3709416"/>
                  <a:pt x="2874772" y="3529330"/>
                  <a:pt x="2819337" y="3345751"/>
                </a:cubicBezTo>
                <a:cubicBezTo>
                  <a:pt x="2843594" y="3390773"/>
                  <a:pt x="2878201" y="3432366"/>
                  <a:pt x="2919794" y="3480880"/>
                </a:cubicBezTo>
                <a:close/>
                <a:moveTo>
                  <a:pt x="5091430" y="3342323"/>
                </a:moveTo>
                <a:cubicBezTo>
                  <a:pt x="5101844" y="3418523"/>
                  <a:pt x="5164137" y="3397758"/>
                  <a:pt x="5164137" y="3466973"/>
                </a:cubicBezTo>
                <a:cubicBezTo>
                  <a:pt x="5164137" y="3473895"/>
                  <a:pt x="5153787" y="3484309"/>
                  <a:pt x="5153787" y="3494723"/>
                </a:cubicBezTo>
                <a:cubicBezTo>
                  <a:pt x="5153787" y="3501644"/>
                  <a:pt x="5209159" y="3539744"/>
                  <a:pt x="5209159" y="3550095"/>
                </a:cubicBezTo>
                <a:lnTo>
                  <a:pt x="5209159" y="3577844"/>
                </a:lnTo>
                <a:lnTo>
                  <a:pt x="5191887" y="3577844"/>
                </a:lnTo>
                <a:cubicBezTo>
                  <a:pt x="5122609" y="3557080"/>
                  <a:pt x="5108766" y="3477387"/>
                  <a:pt x="5101844" y="3435858"/>
                </a:cubicBezTo>
                <a:cubicBezTo>
                  <a:pt x="5098351" y="3401187"/>
                  <a:pt x="5087937" y="3366580"/>
                  <a:pt x="5067174" y="3331909"/>
                </a:cubicBezTo>
                <a:cubicBezTo>
                  <a:pt x="5074095" y="3335401"/>
                  <a:pt x="5084509" y="3338830"/>
                  <a:pt x="5091430" y="3342323"/>
                </a:cubicBezTo>
                <a:close/>
                <a:moveTo>
                  <a:pt x="5645595" y="3331909"/>
                </a:moveTo>
                <a:cubicBezTo>
                  <a:pt x="5607495" y="3318066"/>
                  <a:pt x="5562474" y="3324987"/>
                  <a:pt x="5524374" y="3290380"/>
                </a:cubicBezTo>
                <a:cubicBezTo>
                  <a:pt x="5558981" y="3314573"/>
                  <a:pt x="5604002" y="3311144"/>
                  <a:pt x="5645595" y="3331909"/>
                </a:cubicBezTo>
                <a:close/>
                <a:moveTo>
                  <a:pt x="5042916" y="3314573"/>
                </a:moveTo>
                <a:cubicBezTo>
                  <a:pt x="5042916" y="3321558"/>
                  <a:pt x="5029074" y="3370009"/>
                  <a:pt x="5029074" y="3380423"/>
                </a:cubicBezTo>
                <a:cubicBezTo>
                  <a:pt x="5029074" y="3491230"/>
                  <a:pt x="5091430" y="3570923"/>
                  <a:pt x="5091430" y="3591687"/>
                </a:cubicBezTo>
                <a:cubicBezTo>
                  <a:pt x="5091430" y="3598609"/>
                  <a:pt x="5070666" y="3626295"/>
                  <a:pt x="5067174" y="3647123"/>
                </a:cubicBezTo>
                <a:cubicBezTo>
                  <a:pt x="5060251" y="3667887"/>
                  <a:pt x="5060251" y="3699066"/>
                  <a:pt x="5053330" y="3726751"/>
                </a:cubicBezTo>
                <a:cubicBezTo>
                  <a:pt x="5053330" y="3726751"/>
                  <a:pt x="5053330" y="3730244"/>
                  <a:pt x="5056759" y="3733673"/>
                </a:cubicBezTo>
                <a:cubicBezTo>
                  <a:pt x="5081016" y="3695573"/>
                  <a:pt x="5081016" y="3643630"/>
                  <a:pt x="5094859" y="3605530"/>
                </a:cubicBezTo>
                <a:cubicBezTo>
                  <a:pt x="5136451" y="3709416"/>
                  <a:pt x="5229987" y="3837623"/>
                  <a:pt x="5261166" y="3917251"/>
                </a:cubicBezTo>
                <a:cubicBezTo>
                  <a:pt x="5299266" y="4003866"/>
                  <a:pt x="5313109" y="4097338"/>
                  <a:pt x="5333874" y="4187444"/>
                </a:cubicBezTo>
                <a:cubicBezTo>
                  <a:pt x="5337366" y="4180459"/>
                  <a:pt x="5340795" y="4173538"/>
                  <a:pt x="5340795" y="4163187"/>
                </a:cubicBezTo>
                <a:cubicBezTo>
                  <a:pt x="5340795" y="4156266"/>
                  <a:pt x="5320030" y="4066223"/>
                  <a:pt x="5306187" y="4024630"/>
                </a:cubicBezTo>
                <a:cubicBezTo>
                  <a:pt x="5285359" y="3948430"/>
                  <a:pt x="5250751" y="3872230"/>
                  <a:pt x="5219574" y="3813366"/>
                </a:cubicBezTo>
                <a:cubicBezTo>
                  <a:pt x="5150295" y="3681730"/>
                  <a:pt x="5053330" y="3532823"/>
                  <a:pt x="5042916" y="3394266"/>
                </a:cubicBezTo>
                <a:cubicBezTo>
                  <a:pt x="5035995" y="3335401"/>
                  <a:pt x="5046409" y="3324987"/>
                  <a:pt x="5049837" y="3318066"/>
                </a:cubicBezTo>
                <a:cubicBezTo>
                  <a:pt x="5053330" y="3321558"/>
                  <a:pt x="5056759" y="3324987"/>
                  <a:pt x="5056759" y="3328480"/>
                </a:cubicBezTo>
                <a:cubicBezTo>
                  <a:pt x="5070666" y="3373501"/>
                  <a:pt x="5077587" y="3421951"/>
                  <a:pt x="5084509" y="3470466"/>
                </a:cubicBezTo>
                <a:cubicBezTo>
                  <a:pt x="5087937" y="3487801"/>
                  <a:pt x="5091430" y="3508566"/>
                  <a:pt x="5101844" y="3529330"/>
                </a:cubicBezTo>
                <a:cubicBezTo>
                  <a:pt x="5112195" y="3553587"/>
                  <a:pt x="5160709" y="3591687"/>
                  <a:pt x="5184966" y="3595180"/>
                </a:cubicBezTo>
                <a:cubicBezTo>
                  <a:pt x="5188395" y="3595180"/>
                  <a:pt x="5202237" y="3598609"/>
                  <a:pt x="5205730" y="3602101"/>
                </a:cubicBezTo>
                <a:cubicBezTo>
                  <a:pt x="5229987" y="3609023"/>
                  <a:pt x="5212651" y="3591687"/>
                  <a:pt x="5233416" y="3591687"/>
                </a:cubicBezTo>
                <a:cubicBezTo>
                  <a:pt x="5247259" y="3591687"/>
                  <a:pt x="5261166" y="3636709"/>
                  <a:pt x="5354637" y="3678301"/>
                </a:cubicBezTo>
                <a:cubicBezTo>
                  <a:pt x="5361559" y="3681730"/>
                  <a:pt x="5368481" y="3695573"/>
                  <a:pt x="5371974" y="3702495"/>
                </a:cubicBezTo>
                <a:cubicBezTo>
                  <a:pt x="5389309" y="3730244"/>
                  <a:pt x="5406581" y="3744087"/>
                  <a:pt x="5406581" y="3768344"/>
                </a:cubicBezTo>
                <a:cubicBezTo>
                  <a:pt x="5406581" y="3778695"/>
                  <a:pt x="5392737" y="3796030"/>
                  <a:pt x="5392737" y="3802951"/>
                </a:cubicBezTo>
                <a:cubicBezTo>
                  <a:pt x="5392737" y="3813366"/>
                  <a:pt x="5427409" y="3841051"/>
                  <a:pt x="5441251" y="3861816"/>
                </a:cubicBezTo>
                <a:cubicBezTo>
                  <a:pt x="5458587" y="3889566"/>
                  <a:pt x="5472430" y="3920744"/>
                  <a:pt x="5486274" y="3948430"/>
                </a:cubicBezTo>
                <a:cubicBezTo>
                  <a:pt x="5468937" y="3948430"/>
                  <a:pt x="5462016" y="3944938"/>
                  <a:pt x="5462016" y="3955351"/>
                </a:cubicBezTo>
                <a:cubicBezTo>
                  <a:pt x="5462016" y="3965766"/>
                  <a:pt x="5496687" y="4017709"/>
                  <a:pt x="5496687" y="4028123"/>
                </a:cubicBezTo>
                <a:lnTo>
                  <a:pt x="5496687" y="4100830"/>
                </a:lnTo>
                <a:cubicBezTo>
                  <a:pt x="5465509" y="4097338"/>
                  <a:pt x="5468937" y="4114673"/>
                  <a:pt x="5468937" y="4125087"/>
                </a:cubicBezTo>
                <a:cubicBezTo>
                  <a:pt x="5468937" y="4135438"/>
                  <a:pt x="5486274" y="4197795"/>
                  <a:pt x="5486274" y="4204716"/>
                </a:cubicBezTo>
                <a:cubicBezTo>
                  <a:pt x="5486274" y="4222052"/>
                  <a:pt x="5462016" y="4235895"/>
                  <a:pt x="5462016" y="4246309"/>
                </a:cubicBezTo>
                <a:cubicBezTo>
                  <a:pt x="5462016" y="4256659"/>
                  <a:pt x="5468937" y="4280916"/>
                  <a:pt x="5472430" y="4312095"/>
                </a:cubicBezTo>
                <a:cubicBezTo>
                  <a:pt x="5468937" y="4301681"/>
                  <a:pt x="5465509" y="4287838"/>
                  <a:pt x="5458587" y="4280916"/>
                </a:cubicBezTo>
                <a:cubicBezTo>
                  <a:pt x="5451602" y="4263644"/>
                  <a:pt x="5430837" y="4242816"/>
                  <a:pt x="5420487" y="4242816"/>
                </a:cubicBezTo>
                <a:cubicBezTo>
                  <a:pt x="5413502" y="4242816"/>
                  <a:pt x="5403151" y="4270566"/>
                  <a:pt x="5385816" y="4284409"/>
                </a:cubicBezTo>
                <a:cubicBezTo>
                  <a:pt x="5371974" y="4270566"/>
                  <a:pt x="5354637" y="4253230"/>
                  <a:pt x="5344287" y="4239387"/>
                </a:cubicBezTo>
                <a:cubicBezTo>
                  <a:pt x="5337366" y="4228973"/>
                  <a:pt x="5306187" y="4156266"/>
                  <a:pt x="5292281" y="4156266"/>
                </a:cubicBezTo>
                <a:cubicBezTo>
                  <a:pt x="5281930" y="4156266"/>
                  <a:pt x="5268087" y="4180459"/>
                  <a:pt x="5257674" y="4180459"/>
                </a:cubicBezTo>
                <a:cubicBezTo>
                  <a:pt x="5226495" y="4180459"/>
                  <a:pt x="5174551" y="4073144"/>
                  <a:pt x="5153787" y="4073144"/>
                </a:cubicBezTo>
                <a:cubicBezTo>
                  <a:pt x="5146866" y="4073144"/>
                  <a:pt x="5139944" y="4080066"/>
                  <a:pt x="5132959" y="4080066"/>
                </a:cubicBezTo>
                <a:cubicBezTo>
                  <a:pt x="5108766" y="4080066"/>
                  <a:pt x="5067174" y="3986530"/>
                  <a:pt x="5056759" y="3986530"/>
                </a:cubicBezTo>
                <a:cubicBezTo>
                  <a:pt x="5049837" y="3986530"/>
                  <a:pt x="5039487" y="4000373"/>
                  <a:pt x="5032566" y="4003866"/>
                </a:cubicBezTo>
                <a:cubicBezTo>
                  <a:pt x="5029074" y="3955351"/>
                  <a:pt x="5029074" y="3899916"/>
                  <a:pt x="5018659" y="3854895"/>
                </a:cubicBezTo>
                <a:cubicBezTo>
                  <a:pt x="5018659" y="3844544"/>
                  <a:pt x="5001387" y="3837623"/>
                  <a:pt x="4997895" y="3834130"/>
                </a:cubicBezTo>
                <a:cubicBezTo>
                  <a:pt x="4966716" y="3775266"/>
                  <a:pt x="4928616" y="3733673"/>
                  <a:pt x="4928616" y="3681730"/>
                </a:cubicBezTo>
                <a:lnTo>
                  <a:pt x="4928616" y="3612451"/>
                </a:lnTo>
                <a:cubicBezTo>
                  <a:pt x="4935537" y="3584766"/>
                  <a:pt x="4935537" y="3557080"/>
                  <a:pt x="4939030" y="3529330"/>
                </a:cubicBezTo>
                <a:cubicBezTo>
                  <a:pt x="4942523" y="3487801"/>
                  <a:pt x="4949444" y="3446209"/>
                  <a:pt x="4956366" y="3404680"/>
                </a:cubicBezTo>
                <a:cubicBezTo>
                  <a:pt x="4963287" y="3363087"/>
                  <a:pt x="5011737" y="3321558"/>
                  <a:pt x="5022151" y="3279966"/>
                </a:cubicBezTo>
                <a:cubicBezTo>
                  <a:pt x="5029074" y="3286887"/>
                  <a:pt x="5042916" y="3304223"/>
                  <a:pt x="5042916" y="3314573"/>
                </a:cubicBezTo>
                <a:close/>
                <a:moveTo>
                  <a:pt x="4959795" y="3363087"/>
                </a:moveTo>
                <a:cubicBezTo>
                  <a:pt x="4959795" y="3349244"/>
                  <a:pt x="4959795" y="3335401"/>
                  <a:pt x="4956366" y="3321558"/>
                </a:cubicBezTo>
                <a:cubicBezTo>
                  <a:pt x="4952874" y="3338830"/>
                  <a:pt x="4949444" y="3359658"/>
                  <a:pt x="4942523" y="3380423"/>
                </a:cubicBezTo>
                <a:cubicBezTo>
                  <a:pt x="4942523" y="3380423"/>
                  <a:pt x="4862830" y="3456623"/>
                  <a:pt x="4835144" y="3456623"/>
                </a:cubicBezTo>
                <a:lnTo>
                  <a:pt x="4779709" y="3456623"/>
                </a:lnTo>
                <a:cubicBezTo>
                  <a:pt x="4790123" y="3446209"/>
                  <a:pt x="4807395" y="3449701"/>
                  <a:pt x="4817809" y="3432366"/>
                </a:cubicBezTo>
                <a:cubicBezTo>
                  <a:pt x="4821237" y="3425444"/>
                  <a:pt x="4824730" y="3411601"/>
                  <a:pt x="4828223" y="3404680"/>
                </a:cubicBezTo>
                <a:cubicBezTo>
                  <a:pt x="4835144" y="3387344"/>
                  <a:pt x="4845495" y="3370009"/>
                  <a:pt x="4862830" y="3363087"/>
                </a:cubicBezTo>
                <a:cubicBezTo>
                  <a:pt x="4876674" y="3352673"/>
                  <a:pt x="4897437" y="3352673"/>
                  <a:pt x="4914774" y="3342323"/>
                </a:cubicBezTo>
                <a:cubicBezTo>
                  <a:pt x="4945951" y="3324987"/>
                  <a:pt x="4980623" y="3300730"/>
                  <a:pt x="5015230" y="3273044"/>
                </a:cubicBezTo>
                <a:cubicBezTo>
                  <a:pt x="5001387" y="3300730"/>
                  <a:pt x="4980623" y="3331909"/>
                  <a:pt x="4959795" y="3363087"/>
                </a:cubicBezTo>
                <a:close/>
                <a:moveTo>
                  <a:pt x="1818386" y="3397758"/>
                </a:moveTo>
                <a:cubicBezTo>
                  <a:pt x="1811464" y="3418523"/>
                  <a:pt x="1818386" y="3453130"/>
                  <a:pt x="1804543" y="3477387"/>
                </a:cubicBezTo>
                <a:cubicBezTo>
                  <a:pt x="1752600" y="3557080"/>
                  <a:pt x="1683321" y="3622866"/>
                  <a:pt x="1624394" y="3705987"/>
                </a:cubicBezTo>
                <a:cubicBezTo>
                  <a:pt x="1565529" y="3785616"/>
                  <a:pt x="1461643" y="3906838"/>
                  <a:pt x="1371600" y="3934587"/>
                </a:cubicBezTo>
                <a:cubicBezTo>
                  <a:pt x="1347343" y="3941509"/>
                  <a:pt x="1319657" y="3938016"/>
                  <a:pt x="1298829" y="3941509"/>
                </a:cubicBezTo>
                <a:cubicBezTo>
                  <a:pt x="1274635" y="3944938"/>
                  <a:pt x="1246886" y="3958844"/>
                  <a:pt x="1219200" y="3965766"/>
                </a:cubicBezTo>
                <a:cubicBezTo>
                  <a:pt x="1205357" y="3969195"/>
                  <a:pt x="1188021" y="3965766"/>
                  <a:pt x="1170686" y="3965766"/>
                </a:cubicBezTo>
                <a:cubicBezTo>
                  <a:pt x="1160335" y="3965766"/>
                  <a:pt x="1143000" y="3969195"/>
                  <a:pt x="1132586" y="3983038"/>
                </a:cubicBezTo>
                <a:cubicBezTo>
                  <a:pt x="1070229" y="4035044"/>
                  <a:pt x="1011364" y="4090416"/>
                  <a:pt x="952500" y="4138930"/>
                </a:cubicBezTo>
                <a:cubicBezTo>
                  <a:pt x="942086" y="4118166"/>
                  <a:pt x="955992" y="4083495"/>
                  <a:pt x="924814" y="4083495"/>
                </a:cubicBezTo>
                <a:cubicBezTo>
                  <a:pt x="914400" y="4083495"/>
                  <a:pt x="886714" y="4093909"/>
                  <a:pt x="869378" y="4097338"/>
                </a:cubicBezTo>
                <a:cubicBezTo>
                  <a:pt x="827786" y="4107751"/>
                  <a:pt x="779335" y="4121595"/>
                  <a:pt x="737743" y="4118166"/>
                </a:cubicBezTo>
                <a:cubicBezTo>
                  <a:pt x="716978" y="4097338"/>
                  <a:pt x="723900" y="4062730"/>
                  <a:pt x="689292" y="4062730"/>
                </a:cubicBezTo>
                <a:cubicBezTo>
                  <a:pt x="678878" y="4062730"/>
                  <a:pt x="529971" y="4090416"/>
                  <a:pt x="519557" y="4090416"/>
                </a:cubicBezTo>
                <a:cubicBezTo>
                  <a:pt x="377571" y="4090416"/>
                  <a:pt x="498792" y="4003866"/>
                  <a:pt x="415671" y="4003866"/>
                </a:cubicBezTo>
                <a:cubicBezTo>
                  <a:pt x="408749" y="4003866"/>
                  <a:pt x="322135" y="4038473"/>
                  <a:pt x="273621" y="4045395"/>
                </a:cubicBezTo>
                <a:cubicBezTo>
                  <a:pt x="214757" y="4052316"/>
                  <a:pt x="197421" y="4048887"/>
                  <a:pt x="190500" y="4048887"/>
                </a:cubicBezTo>
                <a:cubicBezTo>
                  <a:pt x="162814" y="4048887"/>
                  <a:pt x="162814" y="4038473"/>
                  <a:pt x="162814" y="4017709"/>
                </a:cubicBezTo>
                <a:cubicBezTo>
                  <a:pt x="162814" y="3993451"/>
                  <a:pt x="183578" y="3976116"/>
                  <a:pt x="183578" y="3965766"/>
                </a:cubicBezTo>
                <a:cubicBezTo>
                  <a:pt x="183578" y="3948430"/>
                  <a:pt x="162814" y="3948430"/>
                  <a:pt x="155892" y="3948430"/>
                </a:cubicBezTo>
                <a:cubicBezTo>
                  <a:pt x="145478" y="3948430"/>
                  <a:pt x="103949" y="3944938"/>
                  <a:pt x="83121" y="3951923"/>
                </a:cubicBezTo>
                <a:cubicBezTo>
                  <a:pt x="62357" y="3955351"/>
                  <a:pt x="48514" y="3969195"/>
                  <a:pt x="31178" y="3979609"/>
                </a:cubicBezTo>
                <a:lnTo>
                  <a:pt x="31178" y="3969195"/>
                </a:lnTo>
                <a:cubicBezTo>
                  <a:pt x="62357" y="3944938"/>
                  <a:pt x="97028" y="3927666"/>
                  <a:pt x="121221" y="3899916"/>
                </a:cubicBezTo>
                <a:cubicBezTo>
                  <a:pt x="128207" y="3889566"/>
                  <a:pt x="121221" y="3875723"/>
                  <a:pt x="121221" y="3861816"/>
                </a:cubicBezTo>
                <a:cubicBezTo>
                  <a:pt x="131635" y="3799523"/>
                  <a:pt x="277114" y="3771773"/>
                  <a:pt x="277114" y="3716401"/>
                </a:cubicBezTo>
                <a:cubicBezTo>
                  <a:pt x="277114" y="3702495"/>
                  <a:pt x="273621" y="3695573"/>
                  <a:pt x="259778" y="3685223"/>
                </a:cubicBezTo>
                <a:cubicBezTo>
                  <a:pt x="284035" y="3657473"/>
                  <a:pt x="304800" y="3626295"/>
                  <a:pt x="335978" y="3602101"/>
                </a:cubicBezTo>
                <a:cubicBezTo>
                  <a:pt x="353314" y="3588195"/>
                  <a:pt x="377571" y="3577844"/>
                  <a:pt x="398335" y="3570923"/>
                </a:cubicBezTo>
                <a:cubicBezTo>
                  <a:pt x="419100" y="3560509"/>
                  <a:pt x="450278" y="3560509"/>
                  <a:pt x="477964" y="3550095"/>
                </a:cubicBezTo>
                <a:cubicBezTo>
                  <a:pt x="481457" y="3550095"/>
                  <a:pt x="488378" y="3546666"/>
                  <a:pt x="488378" y="3536251"/>
                </a:cubicBezTo>
                <a:cubicBezTo>
                  <a:pt x="488378" y="3525901"/>
                  <a:pt x="460692" y="3511995"/>
                  <a:pt x="457200" y="3511995"/>
                </a:cubicBezTo>
                <a:cubicBezTo>
                  <a:pt x="516064" y="3480880"/>
                  <a:pt x="626935" y="3442780"/>
                  <a:pt x="696214" y="3442780"/>
                </a:cubicBezTo>
                <a:cubicBezTo>
                  <a:pt x="703135" y="3442780"/>
                  <a:pt x="713486" y="3439287"/>
                  <a:pt x="723900" y="3442780"/>
                </a:cubicBezTo>
                <a:cubicBezTo>
                  <a:pt x="730821" y="3446209"/>
                  <a:pt x="734314" y="3453130"/>
                  <a:pt x="741235" y="3453130"/>
                </a:cubicBezTo>
                <a:cubicBezTo>
                  <a:pt x="758571" y="3453130"/>
                  <a:pt x="762000" y="3425444"/>
                  <a:pt x="762000" y="3418523"/>
                </a:cubicBezTo>
                <a:cubicBezTo>
                  <a:pt x="755078" y="3397758"/>
                  <a:pt x="793178" y="3366580"/>
                  <a:pt x="810514" y="3363087"/>
                </a:cubicBezTo>
                <a:cubicBezTo>
                  <a:pt x="852043" y="3349244"/>
                  <a:pt x="935164" y="3338830"/>
                  <a:pt x="942086" y="3338830"/>
                </a:cubicBezTo>
                <a:cubicBezTo>
                  <a:pt x="973264" y="3338830"/>
                  <a:pt x="1042543" y="3380423"/>
                  <a:pt x="1125664" y="3380423"/>
                </a:cubicBezTo>
                <a:cubicBezTo>
                  <a:pt x="1136078" y="3380423"/>
                  <a:pt x="1198435" y="3370009"/>
                  <a:pt x="1205357" y="3370009"/>
                </a:cubicBezTo>
                <a:cubicBezTo>
                  <a:pt x="1229551" y="3370009"/>
                  <a:pt x="1219200" y="3411601"/>
                  <a:pt x="1222629" y="3421951"/>
                </a:cubicBezTo>
                <a:cubicBezTo>
                  <a:pt x="1226121" y="3421951"/>
                  <a:pt x="1222629" y="3425444"/>
                  <a:pt x="1229551" y="3425444"/>
                </a:cubicBezTo>
                <a:cubicBezTo>
                  <a:pt x="1239964" y="3425444"/>
                  <a:pt x="1229551" y="3418523"/>
                  <a:pt x="1236535" y="3418523"/>
                </a:cubicBezTo>
                <a:cubicBezTo>
                  <a:pt x="1246886" y="3418523"/>
                  <a:pt x="1260729" y="3442780"/>
                  <a:pt x="1274635" y="3446209"/>
                </a:cubicBezTo>
                <a:cubicBezTo>
                  <a:pt x="1357757" y="3473895"/>
                  <a:pt x="1333500" y="3470466"/>
                  <a:pt x="1388872" y="3470466"/>
                </a:cubicBezTo>
                <a:cubicBezTo>
                  <a:pt x="1475486" y="3470466"/>
                  <a:pt x="1534351" y="3415030"/>
                  <a:pt x="1593278" y="3373501"/>
                </a:cubicBezTo>
                <a:cubicBezTo>
                  <a:pt x="1641729" y="3335401"/>
                  <a:pt x="1700594" y="3307651"/>
                  <a:pt x="1752600" y="3269551"/>
                </a:cubicBezTo>
                <a:lnTo>
                  <a:pt x="1787208" y="3269551"/>
                </a:lnTo>
                <a:cubicBezTo>
                  <a:pt x="1693672" y="3404680"/>
                  <a:pt x="1558608" y="3463544"/>
                  <a:pt x="1447800" y="3505073"/>
                </a:cubicBezTo>
                <a:cubicBezTo>
                  <a:pt x="1305751" y="3557080"/>
                  <a:pt x="1167257" y="3612451"/>
                  <a:pt x="1032129" y="3650551"/>
                </a:cubicBezTo>
                <a:cubicBezTo>
                  <a:pt x="1007935" y="3657473"/>
                  <a:pt x="962914" y="3674809"/>
                  <a:pt x="955992" y="3674809"/>
                </a:cubicBezTo>
                <a:cubicBezTo>
                  <a:pt x="945578" y="3674809"/>
                  <a:pt x="959421" y="3667887"/>
                  <a:pt x="949008" y="3667887"/>
                </a:cubicBezTo>
                <a:cubicBezTo>
                  <a:pt x="942086" y="3667887"/>
                  <a:pt x="910908" y="3685223"/>
                  <a:pt x="890143" y="3692144"/>
                </a:cubicBezTo>
                <a:cubicBezTo>
                  <a:pt x="852043" y="3705987"/>
                  <a:pt x="807021" y="3716401"/>
                  <a:pt x="768921" y="3730244"/>
                </a:cubicBezTo>
                <a:cubicBezTo>
                  <a:pt x="727392" y="3744087"/>
                  <a:pt x="692721" y="3768344"/>
                  <a:pt x="654621" y="3789109"/>
                </a:cubicBezTo>
                <a:cubicBezTo>
                  <a:pt x="557657" y="3837623"/>
                  <a:pt x="457200" y="3892995"/>
                  <a:pt x="363728" y="3972687"/>
                </a:cubicBezTo>
                <a:cubicBezTo>
                  <a:pt x="353314" y="3979609"/>
                  <a:pt x="353314" y="3993451"/>
                  <a:pt x="349821" y="4007295"/>
                </a:cubicBezTo>
                <a:cubicBezTo>
                  <a:pt x="356743" y="3996944"/>
                  <a:pt x="363728" y="3979609"/>
                  <a:pt x="381000" y="3969195"/>
                </a:cubicBezTo>
                <a:cubicBezTo>
                  <a:pt x="471043" y="3910330"/>
                  <a:pt x="561150" y="3854895"/>
                  <a:pt x="654621" y="3806444"/>
                </a:cubicBezTo>
                <a:cubicBezTo>
                  <a:pt x="696214" y="3785616"/>
                  <a:pt x="734314" y="3754501"/>
                  <a:pt x="779335" y="3740595"/>
                </a:cubicBezTo>
                <a:cubicBezTo>
                  <a:pt x="827786" y="3719830"/>
                  <a:pt x="883221" y="3716401"/>
                  <a:pt x="935164" y="3702495"/>
                </a:cubicBezTo>
                <a:cubicBezTo>
                  <a:pt x="969835" y="3695573"/>
                  <a:pt x="1014857" y="3685223"/>
                  <a:pt x="1056386" y="3671316"/>
                </a:cubicBezTo>
                <a:cubicBezTo>
                  <a:pt x="1153414" y="3643630"/>
                  <a:pt x="1271143" y="3598609"/>
                  <a:pt x="1371600" y="3564001"/>
                </a:cubicBezTo>
                <a:cubicBezTo>
                  <a:pt x="1361186" y="3584766"/>
                  <a:pt x="1350835" y="3609023"/>
                  <a:pt x="1336929" y="3629787"/>
                </a:cubicBezTo>
                <a:cubicBezTo>
                  <a:pt x="1309243" y="3674809"/>
                  <a:pt x="1264221" y="3726751"/>
                  <a:pt x="1257300" y="3785616"/>
                </a:cubicBezTo>
                <a:cubicBezTo>
                  <a:pt x="1291908" y="3730244"/>
                  <a:pt x="1333500" y="3674809"/>
                  <a:pt x="1364678" y="3619373"/>
                </a:cubicBezTo>
                <a:cubicBezTo>
                  <a:pt x="1375029" y="3598609"/>
                  <a:pt x="1385443" y="3577844"/>
                  <a:pt x="1388872" y="3557080"/>
                </a:cubicBezTo>
                <a:cubicBezTo>
                  <a:pt x="1510157" y="3508566"/>
                  <a:pt x="1669478" y="3453130"/>
                  <a:pt x="1773364" y="3307651"/>
                </a:cubicBezTo>
                <a:cubicBezTo>
                  <a:pt x="1780286" y="3297301"/>
                  <a:pt x="1787208" y="3283458"/>
                  <a:pt x="1794129" y="3269551"/>
                </a:cubicBezTo>
                <a:cubicBezTo>
                  <a:pt x="1814894" y="3266123"/>
                  <a:pt x="1839151" y="3259201"/>
                  <a:pt x="1863408" y="3248787"/>
                </a:cubicBezTo>
                <a:cubicBezTo>
                  <a:pt x="1846072" y="3293809"/>
                  <a:pt x="1828800" y="3352673"/>
                  <a:pt x="1818386" y="3397758"/>
                </a:cubicBezTo>
                <a:close/>
                <a:moveTo>
                  <a:pt x="1894586" y="3370009"/>
                </a:moveTo>
                <a:cubicBezTo>
                  <a:pt x="1894586" y="3380423"/>
                  <a:pt x="1856486" y="3418523"/>
                  <a:pt x="1835721" y="3442780"/>
                </a:cubicBezTo>
                <a:cubicBezTo>
                  <a:pt x="1842643" y="3380423"/>
                  <a:pt x="1852994" y="3300730"/>
                  <a:pt x="1884172" y="3241866"/>
                </a:cubicBezTo>
                <a:cubicBezTo>
                  <a:pt x="1863408" y="3279966"/>
                  <a:pt x="1894586" y="3328480"/>
                  <a:pt x="1894586" y="3370009"/>
                </a:cubicBezTo>
                <a:close/>
                <a:moveTo>
                  <a:pt x="1749108" y="3266123"/>
                </a:moveTo>
                <a:cubicBezTo>
                  <a:pt x="1603629" y="3279966"/>
                  <a:pt x="1503172" y="3435858"/>
                  <a:pt x="1392364" y="3435858"/>
                </a:cubicBezTo>
                <a:cubicBezTo>
                  <a:pt x="1357757" y="3435858"/>
                  <a:pt x="1278064" y="3425444"/>
                  <a:pt x="1260729" y="3387344"/>
                </a:cubicBezTo>
                <a:cubicBezTo>
                  <a:pt x="1281557" y="3356166"/>
                  <a:pt x="1309243" y="3352673"/>
                  <a:pt x="1330008" y="3352673"/>
                </a:cubicBezTo>
                <a:cubicBezTo>
                  <a:pt x="1340421" y="3352673"/>
                  <a:pt x="1388872" y="3359658"/>
                  <a:pt x="1399286" y="3359658"/>
                </a:cubicBezTo>
                <a:cubicBezTo>
                  <a:pt x="1406208" y="3359658"/>
                  <a:pt x="1416621" y="3359658"/>
                  <a:pt x="1426972" y="3356166"/>
                </a:cubicBezTo>
                <a:cubicBezTo>
                  <a:pt x="1433957" y="3349244"/>
                  <a:pt x="1433957" y="3331909"/>
                  <a:pt x="1440878" y="3321558"/>
                </a:cubicBezTo>
                <a:cubicBezTo>
                  <a:pt x="1444308" y="3311144"/>
                  <a:pt x="1451229" y="3304223"/>
                  <a:pt x="1461643" y="3300730"/>
                </a:cubicBezTo>
                <a:cubicBezTo>
                  <a:pt x="1482408" y="3286887"/>
                  <a:pt x="1527429" y="3273044"/>
                  <a:pt x="1534351" y="3273044"/>
                </a:cubicBezTo>
                <a:cubicBezTo>
                  <a:pt x="1544764" y="3273044"/>
                  <a:pt x="1589786" y="3283458"/>
                  <a:pt x="1600200" y="3283458"/>
                </a:cubicBezTo>
                <a:cubicBezTo>
                  <a:pt x="1627886" y="3283458"/>
                  <a:pt x="1676400" y="3262630"/>
                  <a:pt x="1693672" y="3241866"/>
                </a:cubicBezTo>
                <a:cubicBezTo>
                  <a:pt x="1711008" y="3252280"/>
                  <a:pt x="1731772" y="3262630"/>
                  <a:pt x="1749108" y="3266123"/>
                </a:cubicBezTo>
                <a:close/>
                <a:moveTo>
                  <a:pt x="3820287" y="3300730"/>
                </a:moveTo>
                <a:cubicBezTo>
                  <a:pt x="3761422" y="3300730"/>
                  <a:pt x="3681794" y="3304223"/>
                  <a:pt x="3640201" y="3262630"/>
                </a:cubicBezTo>
                <a:cubicBezTo>
                  <a:pt x="3688715" y="3293809"/>
                  <a:pt x="3747580" y="3290380"/>
                  <a:pt x="3803015" y="3290380"/>
                </a:cubicBezTo>
                <a:cubicBezTo>
                  <a:pt x="3875723" y="3290380"/>
                  <a:pt x="3958844" y="3283458"/>
                  <a:pt x="4038536" y="3231451"/>
                </a:cubicBezTo>
                <a:cubicBezTo>
                  <a:pt x="3955415" y="3293809"/>
                  <a:pt x="3896487" y="3300730"/>
                  <a:pt x="3820287" y="3300730"/>
                </a:cubicBezTo>
                <a:close/>
                <a:moveTo>
                  <a:pt x="5015230" y="3248787"/>
                </a:moveTo>
                <a:cubicBezTo>
                  <a:pt x="5015230" y="3259201"/>
                  <a:pt x="4984051" y="3276473"/>
                  <a:pt x="4973637" y="3286887"/>
                </a:cubicBezTo>
                <a:cubicBezTo>
                  <a:pt x="4932109" y="3318066"/>
                  <a:pt x="4845495" y="3356166"/>
                  <a:pt x="4797044" y="3356166"/>
                </a:cubicBezTo>
                <a:cubicBezTo>
                  <a:pt x="4786630" y="3356166"/>
                  <a:pt x="4758944" y="3342323"/>
                  <a:pt x="4752023" y="3352673"/>
                </a:cubicBezTo>
                <a:lnTo>
                  <a:pt x="4752023" y="3314573"/>
                </a:lnTo>
                <a:cubicBezTo>
                  <a:pt x="4776216" y="3266123"/>
                  <a:pt x="4876674" y="3293809"/>
                  <a:pt x="4876674" y="3262630"/>
                </a:cubicBezTo>
                <a:cubicBezTo>
                  <a:pt x="4876674" y="3252280"/>
                  <a:pt x="4866323" y="3245358"/>
                  <a:pt x="4866323" y="3234944"/>
                </a:cubicBezTo>
                <a:cubicBezTo>
                  <a:pt x="4866323" y="3217609"/>
                  <a:pt x="4883595" y="3221101"/>
                  <a:pt x="4887087" y="3221101"/>
                </a:cubicBezTo>
                <a:cubicBezTo>
                  <a:pt x="4894009" y="3221101"/>
                  <a:pt x="4918266" y="3231451"/>
                  <a:pt x="4928616" y="3231451"/>
                </a:cubicBezTo>
                <a:cubicBezTo>
                  <a:pt x="4935537" y="3231451"/>
                  <a:pt x="4973637" y="3217609"/>
                  <a:pt x="4997895" y="3203766"/>
                </a:cubicBezTo>
                <a:cubicBezTo>
                  <a:pt x="5004816" y="3217609"/>
                  <a:pt x="5015230" y="3241866"/>
                  <a:pt x="5015230" y="3248787"/>
                </a:cubicBezTo>
                <a:close/>
                <a:moveTo>
                  <a:pt x="2033143" y="3300730"/>
                </a:moveTo>
                <a:cubicBezTo>
                  <a:pt x="2053908" y="3328480"/>
                  <a:pt x="2116264" y="3331909"/>
                  <a:pt x="2116264" y="3373501"/>
                </a:cubicBezTo>
                <a:cubicBezTo>
                  <a:pt x="2116264" y="3418523"/>
                  <a:pt x="2060829" y="3394266"/>
                  <a:pt x="2060829" y="3435858"/>
                </a:cubicBezTo>
                <a:cubicBezTo>
                  <a:pt x="2060829" y="3484309"/>
                  <a:pt x="2161286" y="3553587"/>
                  <a:pt x="2161286" y="3605530"/>
                </a:cubicBezTo>
                <a:cubicBezTo>
                  <a:pt x="2161286" y="3650551"/>
                  <a:pt x="2119694" y="3643630"/>
                  <a:pt x="2112772" y="3678301"/>
                </a:cubicBezTo>
                <a:cubicBezTo>
                  <a:pt x="2026221" y="3640201"/>
                  <a:pt x="1970786" y="3539744"/>
                  <a:pt x="1946529" y="3473895"/>
                </a:cubicBezTo>
                <a:cubicBezTo>
                  <a:pt x="1925764" y="3425444"/>
                  <a:pt x="1898015" y="3300730"/>
                  <a:pt x="1898015" y="3241866"/>
                </a:cubicBezTo>
                <a:cubicBezTo>
                  <a:pt x="1898015" y="3217609"/>
                  <a:pt x="1974215" y="3186430"/>
                  <a:pt x="1984629" y="3186430"/>
                </a:cubicBezTo>
                <a:cubicBezTo>
                  <a:pt x="1995043" y="3224530"/>
                  <a:pt x="2001964" y="3262630"/>
                  <a:pt x="2033143" y="3300730"/>
                </a:cubicBezTo>
                <a:close/>
                <a:moveTo>
                  <a:pt x="5593651" y="3176080"/>
                </a:moveTo>
                <a:cubicBezTo>
                  <a:pt x="5607495" y="3179509"/>
                  <a:pt x="5631751" y="3179509"/>
                  <a:pt x="5652516" y="3189923"/>
                </a:cubicBezTo>
                <a:cubicBezTo>
                  <a:pt x="5662930" y="3196844"/>
                  <a:pt x="5669851" y="3221101"/>
                  <a:pt x="5676774" y="3238437"/>
                </a:cubicBezTo>
                <a:cubicBezTo>
                  <a:pt x="5687124" y="3269551"/>
                  <a:pt x="5701030" y="3311144"/>
                  <a:pt x="5701030" y="3349244"/>
                </a:cubicBezTo>
                <a:cubicBezTo>
                  <a:pt x="5701030" y="3363087"/>
                  <a:pt x="5694109" y="3421951"/>
                  <a:pt x="5673281" y="3421951"/>
                </a:cubicBezTo>
                <a:cubicBezTo>
                  <a:pt x="5666359" y="3421951"/>
                  <a:pt x="5662930" y="3415030"/>
                  <a:pt x="5652516" y="3415030"/>
                </a:cubicBezTo>
                <a:cubicBezTo>
                  <a:pt x="5635181" y="3415030"/>
                  <a:pt x="5642102" y="3442780"/>
                  <a:pt x="5642102" y="3442780"/>
                </a:cubicBezTo>
                <a:lnTo>
                  <a:pt x="5642102" y="3511995"/>
                </a:lnTo>
                <a:cubicBezTo>
                  <a:pt x="5624830" y="3605530"/>
                  <a:pt x="5579809" y="3619373"/>
                  <a:pt x="5527802" y="3619373"/>
                </a:cubicBezTo>
                <a:cubicBezTo>
                  <a:pt x="5507037" y="3619373"/>
                  <a:pt x="5489702" y="3602101"/>
                  <a:pt x="5465509" y="3595180"/>
                </a:cubicBezTo>
                <a:cubicBezTo>
                  <a:pt x="5455095" y="3605530"/>
                  <a:pt x="5434330" y="3671316"/>
                  <a:pt x="5399659" y="3671316"/>
                </a:cubicBezTo>
                <a:cubicBezTo>
                  <a:pt x="5378895" y="3671316"/>
                  <a:pt x="5337366" y="3643630"/>
                  <a:pt x="5333874" y="3640201"/>
                </a:cubicBezTo>
                <a:cubicBezTo>
                  <a:pt x="5330381" y="3640201"/>
                  <a:pt x="5323459" y="3640201"/>
                  <a:pt x="5320030" y="3636709"/>
                </a:cubicBezTo>
                <a:cubicBezTo>
                  <a:pt x="5299266" y="3633280"/>
                  <a:pt x="5261166" y="3581273"/>
                  <a:pt x="5250751" y="3570923"/>
                </a:cubicBezTo>
                <a:cubicBezTo>
                  <a:pt x="5243830" y="3564001"/>
                  <a:pt x="5233416" y="3567430"/>
                  <a:pt x="5226495" y="3570923"/>
                </a:cubicBezTo>
                <a:cubicBezTo>
                  <a:pt x="5240337" y="3522409"/>
                  <a:pt x="5157216" y="3508566"/>
                  <a:pt x="5178044" y="3473895"/>
                </a:cubicBezTo>
                <a:cubicBezTo>
                  <a:pt x="5181474" y="3460051"/>
                  <a:pt x="5167630" y="3442780"/>
                  <a:pt x="5164137" y="3425444"/>
                </a:cubicBezTo>
                <a:cubicBezTo>
                  <a:pt x="5178044" y="3425444"/>
                  <a:pt x="5191887" y="3421951"/>
                  <a:pt x="5205730" y="3415030"/>
                </a:cubicBezTo>
                <a:cubicBezTo>
                  <a:pt x="5219574" y="3439287"/>
                  <a:pt x="5243830" y="3449701"/>
                  <a:pt x="5264595" y="3449701"/>
                </a:cubicBezTo>
                <a:cubicBezTo>
                  <a:pt x="5275009" y="3449701"/>
                  <a:pt x="5281930" y="3446209"/>
                  <a:pt x="5288851" y="3442780"/>
                </a:cubicBezTo>
                <a:cubicBezTo>
                  <a:pt x="5285359" y="3460051"/>
                  <a:pt x="5281930" y="3487801"/>
                  <a:pt x="5281930" y="3498151"/>
                </a:cubicBezTo>
                <a:cubicBezTo>
                  <a:pt x="5281930" y="3522409"/>
                  <a:pt x="5275009" y="3543173"/>
                  <a:pt x="5313109" y="3574351"/>
                </a:cubicBezTo>
                <a:cubicBezTo>
                  <a:pt x="5313109" y="3574351"/>
                  <a:pt x="5316537" y="3574351"/>
                  <a:pt x="5320030" y="3570923"/>
                </a:cubicBezTo>
                <a:cubicBezTo>
                  <a:pt x="5302695" y="3557080"/>
                  <a:pt x="5292281" y="3511995"/>
                  <a:pt x="5292281" y="3498151"/>
                </a:cubicBezTo>
                <a:cubicBezTo>
                  <a:pt x="5292281" y="3404680"/>
                  <a:pt x="5306187" y="3466973"/>
                  <a:pt x="5351209" y="3366580"/>
                </a:cubicBezTo>
                <a:cubicBezTo>
                  <a:pt x="5361559" y="3370009"/>
                  <a:pt x="5378895" y="3373501"/>
                  <a:pt x="5389309" y="3373501"/>
                </a:cubicBezTo>
                <a:cubicBezTo>
                  <a:pt x="5410074" y="3373501"/>
                  <a:pt x="5455095" y="3359658"/>
                  <a:pt x="5472430" y="3324987"/>
                </a:cubicBezTo>
                <a:cubicBezTo>
                  <a:pt x="5503609" y="3370009"/>
                  <a:pt x="5555551" y="3404680"/>
                  <a:pt x="5600574" y="3408109"/>
                </a:cubicBezTo>
                <a:cubicBezTo>
                  <a:pt x="5576316" y="3383851"/>
                  <a:pt x="5513959" y="3366580"/>
                  <a:pt x="5486274" y="3321558"/>
                </a:cubicBezTo>
                <a:cubicBezTo>
                  <a:pt x="5475859" y="3304223"/>
                  <a:pt x="5479351" y="3283458"/>
                  <a:pt x="5472430" y="3262630"/>
                </a:cubicBezTo>
                <a:cubicBezTo>
                  <a:pt x="5503609" y="3252280"/>
                  <a:pt x="5510530" y="3224530"/>
                  <a:pt x="5510530" y="3203766"/>
                </a:cubicBezTo>
                <a:cubicBezTo>
                  <a:pt x="5510530" y="3196844"/>
                  <a:pt x="5503609" y="3165666"/>
                  <a:pt x="5500116" y="3137980"/>
                </a:cubicBezTo>
                <a:cubicBezTo>
                  <a:pt x="5531295" y="3158744"/>
                  <a:pt x="5562474" y="3169158"/>
                  <a:pt x="5593651" y="3176080"/>
                </a:cubicBezTo>
                <a:close/>
                <a:moveTo>
                  <a:pt x="4422966" y="3165666"/>
                </a:moveTo>
                <a:cubicBezTo>
                  <a:pt x="4405630" y="3151823"/>
                  <a:pt x="4395280" y="3158744"/>
                  <a:pt x="4395280" y="3141409"/>
                </a:cubicBezTo>
                <a:cubicBezTo>
                  <a:pt x="4395280" y="3124137"/>
                  <a:pt x="4402201" y="3127566"/>
                  <a:pt x="4433380" y="3124137"/>
                </a:cubicBezTo>
                <a:cubicBezTo>
                  <a:pt x="4429887" y="3134487"/>
                  <a:pt x="4426395" y="3151823"/>
                  <a:pt x="4422966" y="3165666"/>
                </a:cubicBezTo>
                <a:close/>
                <a:moveTo>
                  <a:pt x="4481830" y="3148330"/>
                </a:moveTo>
                <a:cubicBezTo>
                  <a:pt x="4481830" y="3169158"/>
                  <a:pt x="4516501" y="3200337"/>
                  <a:pt x="4516501" y="3200337"/>
                </a:cubicBezTo>
                <a:cubicBezTo>
                  <a:pt x="4516501" y="3210687"/>
                  <a:pt x="4506087" y="3245358"/>
                  <a:pt x="4506087" y="3252280"/>
                </a:cubicBezTo>
                <a:cubicBezTo>
                  <a:pt x="4506087" y="3324987"/>
                  <a:pt x="4613466" y="3366580"/>
                  <a:pt x="4648074" y="3366580"/>
                </a:cubicBezTo>
                <a:cubicBezTo>
                  <a:pt x="4658487" y="3366580"/>
                  <a:pt x="4720844" y="3356166"/>
                  <a:pt x="4731195" y="3356166"/>
                </a:cubicBezTo>
                <a:cubicBezTo>
                  <a:pt x="4748530" y="3356166"/>
                  <a:pt x="4772787" y="3373501"/>
                  <a:pt x="4800474" y="3373501"/>
                </a:cubicBezTo>
                <a:cubicBezTo>
                  <a:pt x="4810887" y="3373501"/>
                  <a:pt x="4828223" y="3370009"/>
                  <a:pt x="4842066" y="3366580"/>
                </a:cubicBezTo>
                <a:cubicBezTo>
                  <a:pt x="4835144" y="3376930"/>
                  <a:pt x="4821237" y="3383851"/>
                  <a:pt x="4814316" y="3397758"/>
                </a:cubicBezTo>
                <a:cubicBezTo>
                  <a:pt x="4807395" y="3404680"/>
                  <a:pt x="4807395" y="3421951"/>
                  <a:pt x="4800474" y="3425444"/>
                </a:cubicBezTo>
                <a:cubicBezTo>
                  <a:pt x="4772787" y="3442780"/>
                  <a:pt x="4748530" y="3442780"/>
                  <a:pt x="4748530" y="3477387"/>
                </a:cubicBezTo>
                <a:cubicBezTo>
                  <a:pt x="4748530" y="3484309"/>
                  <a:pt x="4717351" y="3501644"/>
                  <a:pt x="4703509" y="3508566"/>
                </a:cubicBezTo>
                <a:cubicBezTo>
                  <a:pt x="4686174" y="3518980"/>
                  <a:pt x="4661916" y="3515487"/>
                  <a:pt x="4648074" y="3522409"/>
                </a:cubicBezTo>
                <a:cubicBezTo>
                  <a:pt x="4609974" y="3536251"/>
                  <a:pt x="4609974" y="3577844"/>
                  <a:pt x="4578795" y="3577844"/>
                </a:cubicBezTo>
                <a:cubicBezTo>
                  <a:pt x="4568444" y="3577844"/>
                  <a:pt x="4554601" y="3577844"/>
                  <a:pt x="4551109" y="3564001"/>
                </a:cubicBezTo>
                <a:cubicBezTo>
                  <a:pt x="4547680" y="3546666"/>
                  <a:pt x="4537266" y="3515487"/>
                  <a:pt x="4513009" y="3494723"/>
                </a:cubicBezTo>
                <a:cubicBezTo>
                  <a:pt x="4481830" y="3470466"/>
                  <a:pt x="4447223" y="3466973"/>
                  <a:pt x="4447223" y="3432366"/>
                </a:cubicBezTo>
                <a:cubicBezTo>
                  <a:pt x="4447223" y="3421951"/>
                  <a:pt x="4443730" y="3421951"/>
                  <a:pt x="4457574" y="3418523"/>
                </a:cubicBezTo>
                <a:cubicBezTo>
                  <a:pt x="4450651" y="3411601"/>
                  <a:pt x="4450651" y="3397758"/>
                  <a:pt x="4443730" y="3394266"/>
                </a:cubicBezTo>
                <a:cubicBezTo>
                  <a:pt x="4436809" y="3383851"/>
                  <a:pt x="4416044" y="3380423"/>
                  <a:pt x="4412551" y="3370009"/>
                </a:cubicBezTo>
                <a:cubicBezTo>
                  <a:pt x="4405630" y="3352673"/>
                  <a:pt x="4409123" y="3321558"/>
                  <a:pt x="4409123" y="3311144"/>
                </a:cubicBezTo>
                <a:cubicBezTo>
                  <a:pt x="4409123" y="3300730"/>
                  <a:pt x="4450651" y="3273044"/>
                  <a:pt x="4450651" y="3255709"/>
                </a:cubicBezTo>
                <a:cubicBezTo>
                  <a:pt x="4450651" y="3245358"/>
                  <a:pt x="4443730" y="3234944"/>
                  <a:pt x="4443730" y="3228023"/>
                </a:cubicBezTo>
                <a:lnTo>
                  <a:pt x="4443730" y="3151823"/>
                </a:lnTo>
                <a:cubicBezTo>
                  <a:pt x="4447223" y="3137980"/>
                  <a:pt x="4474909" y="3103309"/>
                  <a:pt x="4488751" y="3103309"/>
                </a:cubicBezTo>
                <a:cubicBezTo>
                  <a:pt x="4485323" y="3120644"/>
                  <a:pt x="4481830" y="3137980"/>
                  <a:pt x="4481830" y="3148330"/>
                </a:cubicBezTo>
                <a:close/>
                <a:moveTo>
                  <a:pt x="2490280" y="3370009"/>
                </a:moveTo>
                <a:cubicBezTo>
                  <a:pt x="2490280" y="3380423"/>
                  <a:pt x="2497264" y="3390773"/>
                  <a:pt x="2497264" y="3401187"/>
                </a:cubicBezTo>
                <a:cubicBezTo>
                  <a:pt x="2469515" y="3276473"/>
                  <a:pt x="2358708" y="3179509"/>
                  <a:pt x="2324037" y="3096387"/>
                </a:cubicBezTo>
                <a:cubicBezTo>
                  <a:pt x="2386394" y="3179509"/>
                  <a:pt x="2490280" y="3283458"/>
                  <a:pt x="2490280" y="3370009"/>
                </a:cubicBezTo>
                <a:close/>
                <a:moveTo>
                  <a:pt x="2995994" y="3266123"/>
                </a:moveTo>
                <a:cubicBezTo>
                  <a:pt x="3096451" y="3293809"/>
                  <a:pt x="3127629" y="3352673"/>
                  <a:pt x="3127629" y="3421951"/>
                </a:cubicBezTo>
                <a:cubicBezTo>
                  <a:pt x="3127629" y="3466973"/>
                  <a:pt x="3113722" y="3456623"/>
                  <a:pt x="3113722" y="3484309"/>
                </a:cubicBezTo>
                <a:cubicBezTo>
                  <a:pt x="3113722" y="3491230"/>
                  <a:pt x="3134551" y="3532823"/>
                  <a:pt x="3144901" y="3557080"/>
                </a:cubicBezTo>
                <a:lnTo>
                  <a:pt x="3110294" y="3557080"/>
                </a:lnTo>
                <a:cubicBezTo>
                  <a:pt x="3020251" y="3543173"/>
                  <a:pt x="2909380" y="3449701"/>
                  <a:pt x="2843594" y="3356166"/>
                </a:cubicBezTo>
                <a:cubicBezTo>
                  <a:pt x="2826258" y="3328480"/>
                  <a:pt x="2805494" y="3297301"/>
                  <a:pt x="2791651" y="3269551"/>
                </a:cubicBezTo>
                <a:cubicBezTo>
                  <a:pt x="2784729" y="3255709"/>
                  <a:pt x="2739708" y="3120644"/>
                  <a:pt x="2739708" y="3089466"/>
                </a:cubicBezTo>
                <a:lnTo>
                  <a:pt x="2739708" y="3079051"/>
                </a:lnTo>
                <a:cubicBezTo>
                  <a:pt x="2746629" y="3075623"/>
                  <a:pt x="2753551" y="3075623"/>
                  <a:pt x="2760472" y="3072130"/>
                </a:cubicBezTo>
                <a:cubicBezTo>
                  <a:pt x="2802001" y="3155251"/>
                  <a:pt x="2916301" y="3245358"/>
                  <a:pt x="2995994" y="3266123"/>
                </a:cubicBezTo>
                <a:close/>
                <a:moveTo>
                  <a:pt x="2310194" y="3196844"/>
                </a:moveTo>
                <a:cubicBezTo>
                  <a:pt x="2337943" y="3245358"/>
                  <a:pt x="2351786" y="3311144"/>
                  <a:pt x="2362137" y="3370009"/>
                </a:cubicBezTo>
                <a:cubicBezTo>
                  <a:pt x="2365629" y="3380423"/>
                  <a:pt x="2369058" y="3401187"/>
                  <a:pt x="2369058" y="3418523"/>
                </a:cubicBezTo>
                <a:cubicBezTo>
                  <a:pt x="2372551" y="3439287"/>
                  <a:pt x="2376043" y="3463544"/>
                  <a:pt x="2376043" y="3484309"/>
                </a:cubicBezTo>
                <a:cubicBezTo>
                  <a:pt x="2379472" y="3518980"/>
                  <a:pt x="2379472" y="3557080"/>
                  <a:pt x="2379472" y="3581273"/>
                </a:cubicBezTo>
                <a:lnTo>
                  <a:pt x="2379472" y="3570923"/>
                </a:lnTo>
                <a:lnTo>
                  <a:pt x="2379472" y="3681730"/>
                </a:lnTo>
                <a:cubicBezTo>
                  <a:pt x="2351786" y="3501644"/>
                  <a:pt x="2369058" y="3304223"/>
                  <a:pt x="2258251" y="3127566"/>
                </a:cubicBezTo>
                <a:cubicBezTo>
                  <a:pt x="2244408" y="3106801"/>
                  <a:pt x="2233994" y="3086037"/>
                  <a:pt x="2223643" y="3065209"/>
                </a:cubicBezTo>
                <a:cubicBezTo>
                  <a:pt x="2258251" y="3092958"/>
                  <a:pt x="2289429" y="3155251"/>
                  <a:pt x="2310194" y="3196844"/>
                </a:cubicBezTo>
                <a:close/>
                <a:moveTo>
                  <a:pt x="4952874" y="3058287"/>
                </a:moveTo>
                <a:cubicBezTo>
                  <a:pt x="4852416" y="3061780"/>
                  <a:pt x="4752023" y="3148330"/>
                  <a:pt x="4651566" y="3234944"/>
                </a:cubicBezTo>
                <a:cubicBezTo>
                  <a:pt x="4741609" y="3131058"/>
                  <a:pt x="4842066" y="3065209"/>
                  <a:pt x="4939030" y="3054858"/>
                </a:cubicBezTo>
                <a:lnTo>
                  <a:pt x="4952874" y="3058287"/>
                </a:lnTo>
                <a:close/>
                <a:moveTo>
                  <a:pt x="5229987" y="3238437"/>
                </a:moveTo>
                <a:cubicBezTo>
                  <a:pt x="5195316" y="3217609"/>
                  <a:pt x="5178044" y="3137980"/>
                  <a:pt x="5178044" y="3106801"/>
                </a:cubicBezTo>
                <a:cubicBezTo>
                  <a:pt x="5178044" y="3096387"/>
                  <a:pt x="5181474" y="3068701"/>
                  <a:pt x="5181474" y="3047937"/>
                </a:cubicBezTo>
                <a:cubicBezTo>
                  <a:pt x="5184966" y="3103309"/>
                  <a:pt x="5178044" y="3179509"/>
                  <a:pt x="5229987" y="3238437"/>
                </a:cubicBezTo>
                <a:close/>
                <a:moveTo>
                  <a:pt x="4710430" y="3079051"/>
                </a:moveTo>
                <a:cubicBezTo>
                  <a:pt x="4765866" y="3027109"/>
                  <a:pt x="4831651" y="3041015"/>
                  <a:pt x="4894009" y="3030601"/>
                </a:cubicBezTo>
                <a:cubicBezTo>
                  <a:pt x="4845495" y="3041015"/>
                  <a:pt x="4765866" y="3044444"/>
                  <a:pt x="4710430" y="3079051"/>
                </a:cubicBezTo>
                <a:close/>
                <a:moveTo>
                  <a:pt x="1094486" y="3096387"/>
                </a:moveTo>
                <a:cubicBezTo>
                  <a:pt x="1066800" y="3096387"/>
                  <a:pt x="1049464" y="3092958"/>
                  <a:pt x="1014857" y="3065209"/>
                </a:cubicBezTo>
                <a:cubicBezTo>
                  <a:pt x="1066800" y="3079051"/>
                  <a:pt x="1059878" y="3086037"/>
                  <a:pt x="1091057" y="3086037"/>
                </a:cubicBezTo>
                <a:cubicBezTo>
                  <a:pt x="1139508" y="3086037"/>
                  <a:pt x="1208786" y="3065209"/>
                  <a:pt x="1260729" y="3013266"/>
                </a:cubicBezTo>
                <a:cubicBezTo>
                  <a:pt x="1205357" y="3079051"/>
                  <a:pt x="1146429" y="3096387"/>
                  <a:pt x="1094486" y="3096387"/>
                </a:cubicBezTo>
                <a:close/>
                <a:moveTo>
                  <a:pt x="5780659" y="3037523"/>
                </a:moveTo>
                <a:cubicBezTo>
                  <a:pt x="5759895" y="3013266"/>
                  <a:pt x="5721795" y="2995930"/>
                  <a:pt x="5704459" y="2992501"/>
                </a:cubicBezTo>
                <a:cubicBezTo>
                  <a:pt x="5728716" y="2999423"/>
                  <a:pt x="5763324" y="3009837"/>
                  <a:pt x="5780659" y="3037523"/>
                </a:cubicBezTo>
                <a:close/>
                <a:moveTo>
                  <a:pt x="5423916" y="3037523"/>
                </a:moveTo>
                <a:cubicBezTo>
                  <a:pt x="5434330" y="3037523"/>
                  <a:pt x="5437759" y="3023680"/>
                  <a:pt x="5448174" y="3020187"/>
                </a:cubicBezTo>
                <a:cubicBezTo>
                  <a:pt x="5455095" y="3013266"/>
                  <a:pt x="5475859" y="3009837"/>
                  <a:pt x="5486274" y="3009837"/>
                </a:cubicBezTo>
                <a:cubicBezTo>
                  <a:pt x="5517451" y="3009837"/>
                  <a:pt x="5541709" y="3041015"/>
                  <a:pt x="5565902" y="3058287"/>
                </a:cubicBezTo>
                <a:cubicBezTo>
                  <a:pt x="5572887" y="3044444"/>
                  <a:pt x="5600574" y="3034030"/>
                  <a:pt x="5607495" y="3034030"/>
                </a:cubicBezTo>
                <a:cubicBezTo>
                  <a:pt x="5669851" y="3034030"/>
                  <a:pt x="5690616" y="3082544"/>
                  <a:pt x="5711381" y="3082544"/>
                </a:cubicBezTo>
                <a:cubicBezTo>
                  <a:pt x="5721795" y="3082544"/>
                  <a:pt x="5735637" y="3075623"/>
                  <a:pt x="5746051" y="3075623"/>
                </a:cubicBezTo>
                <a:cubicBezTo>
                  <a:pt x="5784151" y="3075623"/>
                  <a:pt x="5794502" y="3103309"/>
                  <a:pt x="5794502" y="3127566"/>
                </a:cubicBezTo>
                <a:cubicBezTo>
                  <a:pt x="5794502" y="3151823"/>
                  <a:pt x="5791074" y="3169158"/>
                  <a:pt x="5773737" y="3193351"/>
                </a:cubicBezTo>
                <a:cubicBezTo>
                  <a:pt x="5759895" y="3172587"/>
                  <a:pt x="5746051" y="3144901"/>
                  <a:pt x="5735637" y="3120644"/>
                </a:cubicBezTo>
                <a:cubicBezTo>
                  <a:pt x="5732209" y="3124137"/>
                  <a:pt x="5732209" y="3120644"/>
                  <a:pt x="5732209" y="3127566"/>
                </a:cubicBezTo>
                <a:cubicBezTo>
                  <a:pt x="5732209" y="3137980"/>
                  <a:pt x="5742559" y="3176080"/>
                  <a:pt x="5752974" y="3196844"/>
                </a:cubicBezTo>
                <a:cubicBezTo>
                  <a:pt x="5621337" y="3165666"/>
                  <a:pt x="5472430" y="3144901"/>
                  <a:pt x="5358130" y="2992501"/>
                </a:cubicBezTo>
                <a:cubicBezTo>
                  <a:pt x="5382387" y="2999423"/>
                  <a:pt x="5423916" y="3037523"/>
                  <a:pt x="5423916" y="3037523"/>
                </a:cubicBezTo>
                <a:close/>
                <a:moveTo>
                  <a:pt x="4073144" y="3047937"/>
                </a:moveTo>
                <a:cubicBezTo>
                  <a:pt x="3990023" y="3120644"/>
                  <a:pt x="3879215" y="3176080"/>
                  <a:pt x="3792601" y="3176080"/>
                </a:cubicBezTo>
                <a:cubicBezTo>
                  <a:pt x="3723322" y="3176080"/>
                  <a:pt x="3577844" y="3158744"/>
                  <a:pt x="3560572" y="3089466"/>
                </a:cubicBezTo>
                <a:cubicBezTo>
                  <a:pt x="3584765" y="3092958"/>
                  <a:pt x="3622865" y="3106801"/>
                  <a:pt x="3633280" y="3106801"/>
                </a:cubicBezTo>
                <a:cubicBezTo>
                  <a:pt x="3640201" y="3106801"/>
                  <a:pt x="3678301" y="3082544"/>
                  <a:pt x="3688715" y="3082544"/>
                </a:cubicBezTo>
                <a:cubicBezTo>
                  <a:pt x="3695637" y="3082544"/>
                  <a:pt x="3730244" y="3089466"/>
                  <a:pt x="3751008" y="3099880"/>
                </a:cubicBezTo>
                <a:cubicBezTo>
                  <a:pt x="3764915" y="3110230"/>
                  <a:pt x="3775265" y="3127566"/>
                  <a:pt x="3789108" y="3137980"/>
                </a:cubicBezTo>
                <a:cubicBezTo>
                  <a:pt x="3796030" y="3131058"/>
                  <a:pt x="3803015" y="3110230"/>
                  <a:pt x="3803015" y="3106801"/>
                </a:cubicBezTo>
                <a:cubicBezTo>
                  <a:pt x="3809937" y="3061780"/>
                  <a:pt x="3903409" y="3072130"/>
                  <a:pt x="3903409" y="3044444"/>
                </a:cubicBezTo>
                <a:cubicBezTo>
                  <a:pt x="3903409" y="3034030"/>
                  <a:pt x="3899980" y="3034030"/>
                  <a:pt x="3896487" y="3027109"/>
                </a:cubicBezTo>
                <a:lnTo>
                  <a:pt x="3899980" y="2982087"/>
                </a:lnTo>
                <a:cubicBezTo>
                  <a:pt x="3951923" y="3034030"/>
                  <a:pt x="4014280" y="3037523"/>
                  <a:pt x="4073144" y="3047937"/>
                </a:cubicBezTo>
                <a:close/>
                <a:moveTo>
                  <a:pt x="5361559" y="3234944"/>
                </a:moveTo>
                <a:cubicBezTo>
                  <a:pt x="5302695" y="3210687"/>
                  <a:pt x="5209159" y="3096387"/>
                  <a:pt x="5209159" y="3037523"/>
                </a:cubicBezTo>
                <a:lnTo>
                  <a:pt x="5209159" y="2964815"/>
                </a:lnTo>
                <a:cubicBezTo>
                  <a:pt x="5212651" y="3051366"/>
                  <a:pt x="5257674" y="3165666"/>
                  <a:pt x="5361559" y="3234944"/>
                </a:cubicBezTo>
                <a:close/>
                <a:moveTo>
                  <a:pt x="2507615" y="3092958"/>
                </a:moveTo>
                <a:cubicBezTo>
                  <a:pt x="2545715" y="3092958"/>
                  <a:pt x="2566480" y="3079051"/>
                  <a:pt x="2611501" y="3051366"/>
                </a:cubicBezTo>
                <a:cubicBezTo>
                  <a:pt x="2608072" y="3058287"/>
                  <a:pt x="2604580" y="3068701"/>
                  <a:pt x="2601151" y="3075623"/>
                </a:cubicBezTo>
                <a:cubicBezTo>
                  <a:pt x="2594229" y="3079051"/>
                  <a:pt x="2583815" y="3079051"/>
                  <a:pt x="2573464" y="3082544"/>
                </a:cubicBezTo>
                <a:cubicBezTo>
                  <a:pt x="2580386" y="3086037"/>
                  <a:pt x="2590737" y="3089466"/>
                  <a:pt x="2601151" y="3092958"/>
                </a:cubicBezTo>
                <a:cubicBezTo>
                  <a:pt x="2597658" y="3103309"/>
                  <a:pt x="2597658" y="3113723"/>
                  <a:pt x="2597658" y="3120644"/>
                </a:cubicBezTo>
                <a:cubicBezTo>
                  <a:pt x="2597658" y="3193351"/>
                  <a:pt x="2621915" y="3328480"/>
                  <a:pt x="2656586" y="3390773"/>
                </a:cubicBezTo>
                <a:cubicBezTo>
                  <a:pt x="2673858" y="3415030"/>
                  <a:pt x="2677351" y="3446209"/>
                  <a:pt x="2691194" y="3473895"/>
                </a:cubicBezTo>
                <a:cubicBezTo>
                  <a:pt x="2705037" y="3498151"/>
                  <a:pt x="2722372" y="3522409"/>
                  <a:pt x="2732786" y="3550095"/>
                </a:cubicBezTo>
                <a:cubicBezTo>
                  <a:pt x="2736215" y="3553587"/>
                  <a:pt x="2736215" y="3567430"/>
                  <a:pt x="2736215" y="3577844"/>
                </a:cubicBezTo>
                <a:cubicBezTo>
                  <a:pt x="2736215" y="3584766"/>
                  <a:pt x="2732786" y="3609023"/>
                  <a:pt x="2732786" y="3622866"/>
                </a:cubicBezTo>
                <a:cubicBezTo>
                  <a:pt x="2729294" y="3622866"/>
                  <a:pt x="2725801" y="3619373"/>
                  <a:pt x="2722372" y="3619373"/>
                </a:cubicBezTo>
                <a:cubicBezTo>
                  <a:pt x="2718880" y="3629787"/>
                  <a:pt x="2722372" y="3643630"/>
                  <a:pt x="2718880" y="3654044"/>
                </a:cubicBezTo>
                <a:cubicBezTo>
                  <a:pt x="2705037" y="3692144"/>
                  <a:pt x="2663508" y="3754501"/>
                  <a:pt x="2628837" y="3754501"/>
                </a:cubicBezTo>
                <a:cubicBezTo>
                  <a:pt x="2618486" y="3754501"/>
                  <a:pt x="2594229" y="3740595"/>
                  <a:pt x="2583815" y="3740595"/>
                </a:cubicBezTo>
                <a:cubicBezTo>
                  <a:pt x="2542286" y="3740595"/>
                  <a:pt x="2535364" y="3865309"/>
                  <a:pt x="2417572" y="3865309"/>
                </a:cubicBezTo>
                <a:cubicBezTo>
                  <a:pt x="2358708" y="3865309"/>
                  <a:pt x="2292858" y="3844544"/>
                  <a:pt x="2240915" y="3802951"/>
                </a:cubicBezTo>
                <a:cubicBezTo>
                  <a:pt x="2206308" y="3778695"/>
                  <a:pt x="2185543" y="3737166"/>
                  <a:pt x="2154364" y="3702495"/>
                </a:cubicBezTo>
                <a:cubicBezTo>
                  <a:pt x="2161286" y="3699066"/>
                  <a:pt x="2171637" y="3699066"/>
                  <a:pt x="2178558" y="3695573"/>
                </a:cubicBezTo>
                <a:cubicBezTo>
                  <a:pt x="2171637" y="3692144"/>
                  <a:pt x="2161286" y="3692144"/>
                  <a:pt x="2147443" y="3692144"/>
                </a:cubicBezTo>
                <a:cubicBezTo>
                  <a:pt x="2147443" y="3688651"/>
                  <a:pt x="2143951" y="3685223"/>
                  <a:pt x="2140521" y="3681730"/>
                </a:cubicBezTo>
                <a:cubicBezTo>
                  <a:pt x="2175129" y="3664395"/>
                  <a:pt x="2188972" y="3629787"/>
                  <a:pt x="2188972" y="3605530"/>
                </a:cubicBezTo>
                <a:cubicBezTo>
                  <a:pt x="2188972" y="3546666"/>
                  <a:pt x="2137029" y="3511995"/>
                  <a:pt x="2088515" y="3446209"/>
                </a:cubicBezTo>
                <a:lnTo>
                  <a:pt x="2088515" y="3435858"/>
                </a:lnTo>
                <a:cubicBezTo>
                  <a:pt x="2123186" y="3418523"/>
                  <a:pt x="2143951" y="3411601"/>
                  <a:pt x="2143951" y="3376930"/>
                </a:cubicBezTo>
                <a:cubicBezTo>
                  <a:pt x="2143951" y="3335401"/>
                  <a:pt x="2105851" y="3321558"/>
                  <a:pt x="2064321" y="3297301"/>
                </a:cubicBezTo>
                <a:cubicBezTo>
                  <a:pt x="2040064" y="3286887"/>
                  <a:pt x="1995043" y="3183001"/>
                  <a:pt x="1995043" y="3176080"/>
                </a:cubicBezTo>
                <a:cubicBezTo>
                  <a:pt x="1995043" y="3165666"/>
                  <a:pt x="2064321" y="3106801"/>
                  <a:pt x="2095437" y="3068701"/>
                </a:cubicBezTo>
                <a:cubicBezTo>
                  <a:pt x="2123186" y="3037523"/>
                  <a:pt x="2182051" y="2975166"/>
                  <a:pt x="2192464" y="2975166"/>
                </a:cubicBezTo>
                <a:cubicBezTo>
                  <a:pt x="2199386" y="2975166"/>
                  <a:pt x="2209737" y="2982087"/>
                  <a:pt x="2216658" y="2982087"/>
                </a:cubicBezTo>
                <a:cubicBezTo>
                  <a:pt x="2227072" y="2985580"/>
                  <a:pt x="2254758" y="2989009"/>
                  <a:pt x="2265172" y="2989009"/>
                </a:cubicBezTo>
                <a:cubicBezTo>
                  <a:pt x="2310194" y="2989009"/>
                  <a:pt x="2310194" y="2985580"/>
                  <a:pt x="2372551" y="2964815"/>
                </a:cubicBezTo>
                <a:cubicBezTo>
                  <a:pt x="2379472" y="3037523"/>
                  <a:pt x="2441829" y="3092958"/>
                  <a:pt x="2507615" y="3092958"/>
                </a:cubicBezTo>
                <a:close/>
                <a:moveTo>
                  <a:pt x="5929630" y="3058287"/>
                </a:moveTo>
                <a:cubicBezTo>
                  <a:pt x="5863781" y="2985580"/>
                  <a:pt x="5770309" y="2923223"/>
                  <a:pt x="5701030" y="2919730"/>
                </a:cubicBezTo>
                <a:cubicBezTo>
                  <a:pt x="5707951" y="2919730"/>
                  <a:pt x="5714874" y="2916301"/>
                  <a:pt x="5725224" y="2916301"/>
                </a:cubicBezTo>
                <a:cubicBezTo>
                  <a:pt x="5777230" y="2916301"/>
                  <a:pt x="5894959" y="3009837"/>
                  <a:pt x="5929630" y="3058287"/>
                </a:cubicBezTo>
                <a:close/>
                <a:moveTo>
                  <a:pt x="4183951" y="2971737"/>
                </a:moveTo>
                <a:cubicBezTo>
                  <a:pt x="4190873" y="2971737"/>
                  <a:pt x="4239387" y="2947480"/>
                  <a:pt x="4249801" y="2947480"/>
                </a:cubicBezTo>
                <a:cubicBezTo>
                  <a:pt x="4256723" y="2947480"/>
                  <a:pt x="4371023" y="2989009"/>
                  <a:pt x="4381374" y="2989009"/>
                </a:cubicBezTo>
                <a:cubicBezTo>
                  <a:pt x="4395280" y="2989009"/>
                  <a:pt x="4429887" y="2968244"/>
                  <a:pt x="4443730" y="2961323"/>
                </a:cubicBezTo>
                <a:cubicBezTo>
                  <a:pt x="4450651" y="2954401"/>
                  <a:pt x="4467987" y="2950909"/>
                  <a:pt x="4481830" y="2947480"/>
                </a:cubicBezTo>
                <a:cubicBezTo>
                  <a:pt x="4516501" y="2937066"/>
                  <a:pt x="4558030" y="2947480"/>
                  <a:pt x="4596130" y="2930144"/>
                </a:cubicBezTo>
                <a:cubicBezTo>
                  <a:pt x="4447223" y="2995930"/>
                  <a:pt x="4298251" y="3027109"/>
                  <a:pt x="4149344" y="3027109"/>
                </a:cubicBezTo>
                <a:cubicBezTo>
                  <a:pt x="4073144" y="3027109"/>
                  <a:pt x="3979609" y="3020187"/>
                  <a:pt x="3906901" y="2971737"/>
                </a:cubicBezTo>
                <a:cubicBezTo>
                  <a:pt x="3913823" y="2968244"/>
                  <a:pt x="3927665" y="2961323"/>
                  <a:pt x="3938080" y="2957830"/>
                </a:cubicBezTo>
                <a:cubicBezTo>
                  <a:pt x="3969258" y="2943987"/>
                  <a:pt x="4000436" y="2926715"/>
                  <a:pt x="4031551" y="2905887"/>
                </a:cubicBezTo>
                <a:lnTo>
                  <a:pt x="4059301" y="2905887"/>
                </a:lnTo>
                <a:cubicBezTo>
                  <a:pt x="4145851" y="2905887"/>
                  <a:pt x="4156265" y="2971737"/>
                  <a:pt x="4183951" y="2971737"/>
                </a:cubicBezTo>
                <a:close/>
                <a:moveTo>
                  <a:pt x="4880166" y="2975166"/>
                </a:moveTo>
                <a:cubicBezTo>
                  <a:pt x="4894009" y="2975166"/>
                  <a:pt x="4914774" y="2971737"/>
                  <a:pt x="4932109" y="2957830"/>
                </a:cubicBezTo>
                <a:cubicBezTo>
                  <a:pt x="4994466" y="3068701"/>
                  <a:pt x="5004816" y="2992501"/>
                  <a:pt x="5004816" y="3079051"/>
                </a:cubicBezTo>
                <a:cubicBezTo>
                  <a:pt x="5004816" y="3086037"/>
                  <a:pt x="5001387" y="3103309"/>
                  <a:pt x="5001387" y="3193351"/>
                </a:cubicBezTo>
                <a:cubicBezTo>
                  <a:pt x="4980623" y="3200337"/>
                  <a:pt x="4942523" y="3214180"/>
                  <a:pt x="4932109" y="3214180"/>
                </a:cubicBezTo>
                <a:cubicBezTo>
                  <a:pt x="4925187" y="3214180"/>
                  <a:pt x="4894009" y="3203766"/>
                  <a:pt x="4883595" y="3203766"/>
                </a:cubicBezTo>
                <a:cubicBezTo>
                  <a:pt x="4862830" y="3203766"/>
                  <a:pt x="4848987" y="3217609"/>
                  <a:pt x="4848987" y="3234944"/>
                </a:cubicBezTo>
                <a:cubicBezTo>
                  <a:pt x="4848987" y="3245358"/>
                  <a:pt x="4855909" y="3255709"/>
                  <a:pt x="4855909" y="3262630"/>
                </a:cubicBezTo>
                <a:cubicBezTo>
                  <a:pt x="4817809" y="3269551"/>
                  <a:pt x="4710430" y="3259201"/>
                  <a:pt x="4734687" y="3338830"/>
                </a:cubicBezTo>
                <a:cubicBezTo>
                  <a:pt x="4731195" y="3338830"/>
                  <a:pt x="4724274" y="3335401"/>
                  <a:pt x="4720844" y="3331909"/>
                </a:cubicBezTo>
                <a:cubicBezTo>
                  <a:pt x="4717351" y="3335401"/>
                  <a:pt x="4720844" y="3338830"/>
                  <a:pt x="4720844" y="3342323"/>
                </a:cubicBezTo>
                <a:cubicBezTo>
                  <a:pt x="4700016" y="3342323"/>
                  <a:pt x="4661916" y="3349244"/>
                  <a:pt x="4651566" y="3349244"/>
                </a:cubicBezTo>
                <a:cubicBezTo>
                  <a:pt x="4606544" y="3349244"/>
                  <a:pt x="4530344" y="3300730"/>
                  <a:pt x="4530344" y="3252280"/>
                </a:cubicBezTo>
                <a:cubicBezTo>
                  <a:pt x="4530344" y="3241866"/>
                  <a:pt x="4537266" y="3210687"/>
                  <a:pt x="4537266" y="3200337"/>
                </a:cubicBezTo>
                <a:cubicBezTo>
                  <a:pt x="4537266" y="3158744"/>
                  <a:pt x="4502595" y="3189923"/>
                  <a:pt x="4502595" y="3148330"/>
                </a:cubicBezTo>
                <a:cubicBezTo>
                  <a:pt x="4502595" y="3141409"/>
                  <a:pt x="4506087" y="3134487"/>
                  <a:pt x="4506087" y="3127566"/>
                </a:cubicBezTo>
                <a:cubicBezTo>
                  <a:pt x="4509580" y="3117151"/>
                  <a:pt x="4506087" y="3103309"/>
                  <a:pt x="4513009" y="3096387"/>
                </a:cubicBezTo>
                <a:cubicBezTo>
                  <a:pt x="4513009" y="3089466"/>
                  <a:pt x="4519930" y="3089466"/>
                  <a:pt x="4523423" y="3082544"/>
                </a:cubicBezTo>
                <a:cubicBezTo>
                  <a:pt x="4526851" y="3079051"/>
                  <a:pt x="4526851" y="3072130"/>
                  <a:pt x="4526851" y="3068701"/>
                </a:cubicBezTo>
                <a:cubicBezTo>
                  <a:pt x="4533774" y="3061780"/>
                  <a:pt x="4537266" y="3051366"/>
                  <a:pt x="4547680" y="3047937"/>
                </a:cubicBezTo>
                <a:cubicBezTo>
                  <a:pt x="4561523" y="3037523"/>
                  <a:pt x="4582287" y="3037523"/>
                  <a:pt x="4599623" y="3030601"/>
                </a:cubicBezTo>
                <a:cubicBezTo>
                  <a:pt x="4630801" y="3020187"/>
                  <a:pt x="4661916" y="3006344"/>
                  <a:pt x="4693095" y="2992501"/>
                </a:cubicBezTo>
                <a:cubicBezTo>
                  <a:pt x="4717351" y="2978658"/>
                  <a:pt x="4762374" y="2940558"/>
                  <a:pt x="4790123" y="2916301"/>
                </a:cubicBezTo>
                <a:cubicBezTo>
                  <a:pt x="4790123" y="2916301"/>
                  <a:pt x="4793551" y="2916301"/>
                  <a:pt x="4797044" y="2919730"/>
                </a:cubicBezTo>
                <a:cubicBezTo>
                  <a:pt x="4797044" y="2912809"/>
                  <a:pt x="4800474" y="2902458"/>
                  <a:pt x="4800474" y="2895537"/>
                </a:cubicBezTo>
                <a:cubicBezTo>
                  <a:pt x="4810887" y="2950909"/>
                  <a:pt x="4838574" y="2975166"/>
                  <a:pt x="4880166" y="2975166"/>
                </a:cubicBezTo>
                <a:close/>
                <a:moveTo>
                  <a:pt x="5728716" y="2867787"/>
                </a:moveTo>
                <a:cubicBezTo>
                  <a:pt x="5756402" y="2874709"/>
                  <a:pt x="5784151" y="2881630"/>
                  <a:pt x="5811837" y="2895537"/>
                </a:cubicBezTo>
                <a:cubicBezTo>
                  <a:pt x="5780659" y="2885123"/>
                  <a:pt x="5746051" y="2878201"/>
                  <a:pt x="5711381" y="2867787"/>
                </a:cubicBezTo>
                <a:lnTo>
                  <a:pt x="5728716" y="2867787"/>
                </a:lnTo>
                <a:close/>
                <a:moveTo>
                  <a:pt x="4776216" y="2905887"/>
                </a:moveTo>
                <a:cubicBezTo>
                  <a:pt x="4710430" y="2982087"/>
                  <a:pt x="4616895" y="2999423"/>
                  <a:pt x="4547680" y="3023680"/>
                </a:cubicBezTo>
                <a:cubicBezTo>
                  <a:pt x="4526851" y="3030601"/>
                  <a:pt x="4506087" y="3068701"/>
                  <a:pt x="4495674" y="3079051"/>
                </a:cubicBezTo>
                <a:cubicBezTo>
                  <a:pt x="4481830" y="3089466"/>
                  <a:pt x="4464495" y="3099880"/>
                  <a:pt x="4450651" y="3106801"/>
                </a:cubicBezTo>
                <a:cubicBezTo>
                  <a:pt x="4433380" y="3113723"/>
                  <a:pt x="4416044" y="3113723"/>
                  <a:pt x="4398709" y="3120644"/>
                </a:cubicBezTo>
                <a:cubicBezTo>
                  <a:pt x="4402201" y="3110230"/>
                  <a:pt x="4405630" y="3096387"/>
                  <a:pt x="4405630" y="3086037"/>
                </a:cubicBezTo>
                <a:cubicBezTo>
                  <a:pt x="4405630" y="3079051"/>
                  <a:pt x="4398709" y="3047937"/>
                  <a:pt x="4391787" y="3030601"/>
                </a:cubicBezTo>
                <a:lnTo>
                  <a:pt x="4374451" y="3030601"/>
                </a:lnTo>
                <a:cubicBezTo>
                  <a:pt x="4371023" y="3034030"/>
                  <a:pt x="4371023" y="3030601"/>
                  <a:pt x="4371023" y="3037523"/>
                </a:cubicBezTo>
                <a:cubicBezTo>
                  <a:pt x="4371023" y="3047937"/>
                  <a:pt x="4377944" y="3072130"/>
                  <a:pt x="4377944" y="3079051"/>
                </a:cubicBezTo>
                <a:cubicBezTo>
                  <a:pt x="4377944" y="3089466"/>
                  <a:pt x="4364101" y="3137980"/>
                  <a:pt x="4364101" y="3148330"/>
                </a:cubicBezTo>
                <a:cubicBezTo>
                  <a:pt x="4364101" y="3179509"/>
                  <a:pt x="4398709" y="3179509"/>
                  <a:pt x="4422966" y="3200337"/>
                </a:cubicBezTo>
                <a:cubicBezTo>
                  <a:pt x="4426395" y="3217609"/>
                  <a:pt x="4429887" y="3241866"/>
                  <a:pt x="4429887" y="3252280"/>
                </a:cubicBezTo>
                <a:cubicBezTo>
                  <a:pt x="4429887" y="3273044"/>
                  <a:pt x="4398709" y="3276473"/>
                  <a:pt x="4391787" y="3300730"/>
                </a:cubicBezTo>
                <a:cubicBezTo>
                  <a:pt x="4384866" y="3314573"/>
                  <a:pt x="4391787" y="3338830"/>
                  <a:pt x="4391787" y="3359658"/>
                </a:cubicBezTo>
                <a:cubicBezTo>
                  <a:pt x="4388295" y="3352673"/>
                  <a:pt x="4384866" y="3342323"/>
                  <a:pt x="4381374" y="3331909"/>
                </a:cubicBezTo>
                <a:cubicBezTo>
                  <a:pt x="4374451" y="3338830"/>
                  <a:pt x="4364101" y="3349244"/>
                  <a:pt x="4364101" y="3356166"/>
                </a:cubicBezTo>
                <a:cubicBezTo>
                  <a:pt x="4364101" y="3366580"/>
                  <a:pt x="4388295" y="3394266"/>
                  <a:pt x="4388295" y="3411601"/>
                </a:cubicBezTo>
                <a:cubicBezTo>
                  <a:pt x="4388295" y="3446209"/>
                  <a:pt x="4360609" y="3439287"/>
                  <a:pt x="4339844" y="3456623"/>
                </a:cubicBezTo>
                <a:cubicBezTo>
                  <a:pt x="4329430" y="3463544"/>
                  <a:pt x="4329430" y="3480880"/>
                  <a:pt x="4322509" y="3487801"/>
                </a:cubicBezTo>
                <a:cubicBezTo>
                  <a:pt x="4294823" y="3511995"/>
                  <a:pt x="4246309" y="3508566"/>
                  <a:pt x="4218623" y="3505073"/>
                </a:cubicBezTo>
                <a:cubicBezTo>
                  <a:pt x="4215130" y="3508566"/>
                  <a:pt x="4215130" y="3505073"/>
                  <a:pt x="4215130" y="3515487"/>
                </a:cubicBezTo>
                <a:cubicBezTo>
                  <a:pt x="4215130" y="3522409"/>
                  <a:pt x="4222051" y="3529330"/>
                  <a:pt x="4228974" y="3532823"/>
                </a:cubicBezTo>
                <a:cubicBezTo>
                  <a:pt x="4152836" y="3557080"/>
                  <a:pt x="4062730" y="3581273"/>
                  <a:pt x="3983101" y="3581273"/>
                </a:cubicBezTo>
                <a:cubicBezTo>
                  <a:pt x="3865309" y="3581273"/>
                  <a:pt x="3754501" y="3550095"/>
                  <a:pt x="3633280" y="3463544"/>
                </a:cubicBezTo>
                <a:cubicBezTo>
                  <a:pt x="3622865" y="3456623"/>
                  <a:pt x="3570922" y="3404680"/>
                  <a:pt x="3570922" y="3394266"/>
                </a:cubicBezTo>
                <a:cubicBezTo>
                  <a:pt x="3570922" y="3387344"/>
                  <a:pt x="3595180" y="3345751"/>
                  <a:pt x="3602101" y="3321558"/>
                </a:cubicBezTo>
                <a:cubicBezTo>
                  <a:pt x="3685222" y="3387344"/>
                  <a:pt x="3841115" y="3446209"/>
                  <a:pt x="3934587" y="3446209"/>
                </a:cubicBezTo>
                <a:cubicBezTo>
                  <a:pt x="3990023" y="3446209"/>
                  <a:pt x="4066223" y="3408109"/>
                  <a:pt x="4111244" y="3356166"/>
                </a:cubicBezTo>
                <a:cubicBezTo>
                  <a:pt x="4055809" y="3397758"/>
                  <a:pt x="4000436" y="3418523"/>
                  <a:pt x="3945001" y="3418523"/>
                </a:cubicBezTo>
                <a:cubicBezTo>
                  <a:pt x="3851465" y="3418523"/>
                  <a:pt x="3685222" y="3366580"/>
                  <a:pt x="3605594" y="3304223"/>
                </a:cubicBezTo>
                <a:cubicBezTo>
                  <a:pt x="3605594" y="3290380"/>
                  <a:pt x="3605594" y="3273044"/>
                  <a:pt x="3602101" y="3255709"/>
                </a:cubicBezTo>
                <a:cubicBezTo>
                  <a:pt x="3602101" y="3248787"/>
                  <a:pt x="3591687" y="3241866"/>
                  <a:pt x="3591687" y="3234944"/>
                </a:cubicBezTo>
                <a:cubicBezTo>
                  <a:pt x="3591687" y="3224530"/>
                  <a:pt x="3602101" y="3200337"/>
                  <a:pt x="3602101" y="3183001"/>
                </a:cubicBezTo>
                <a:lnTo>
                  <a:pt x="3602101" y="3165666"/>
                </a:lnTo>
                <a:cubicBezTo>
                  <a:pt x="3664458" y="3186430"/>
                  <a:pt x="3737165" y="3210687"/>
                  <a:pt x="3806444" y="3210687"/>
                </a:cubicBezTo>
                <a:cubicBezTo>
                  <a:pt x="3920744" y="3210687"/>
                  <a:pt x="4062730" y="3110230"/>
                  <a:pt x="4125087" y="3051366"/>
                </a:cubicBezTo>
                <a:lnTo>
                  <a:pt x="4201287" y="3051366"/>
                </a:lnTo>
                <a:cubicBezTo>
                  <a:pt x="4377944" y="3030601"/>
                  <a:pt x="4561523" y="2999423"/>
                  <a:pt x="4741609" y="2864358"/>
                </a:cubicBezTo>
                <a:cubicBezTo>
                  <a:pt x="4752023" y="2874709"/>
                  <a:pt x="4762374" y="2892044"/>
                  <a:pt x="4776216" y="2905887"/>
                </a:cubicBezTo>
                <a:close/>
                <a:moveTo>
                  <a:pt x="4222051" y="2857437"/>
                </a:moveTo>
                <a:cubicBezTo>
                  <a:pt x="4183951" y="2860866"/>
                  <a:pt x="4138930" y="2850515"/>
                  <a:pt x="4100830" y="2833180"/>
                </a:cubicBezTo>
                <a:cubicBezTo>
                  <a:pt x="4135501" y="2843594"/>
                  <a:pt x="4180523" y="2857437"/>
                  <a:pt x="4222051" y="2857437"/>
                </a:cubicBezTo>
                <a:close/>
                <a:moveTo>
                  <a:pt x="4679251" y="2850515"/>
                </a:moveTo>
                <a:cubicBezTo>
                  <a:pt x="4686174" y="2850515"/>
                  <a:pt x="4717351" y="2847023"/>
                  <a:pt x="4734687" y="2843594"/>
                </a:cubicBezTo>
                <a:cubicBezTo>
                  <a:pt x="4734687" y="2843594"/>
                  <a:pt x="4734687" y="2847023"/>
                  <a:pt x="4738116" y="2850515"/>
                </a:cubicBezTo>
                <a:cubicBezTo>
                  <a:pt x="4665409" y="2905887"/>
                  <a:pt x="4585716" y="2926715"/>
                  <a:pt x="4513009" y="2926715"/>
                </a:cubicBezTo>
                <a:cubicBezTo>
                  <a:pt x="4474909" y="2926715"/>
                  <a:pt x="4422966" y="2916301"/>
                  <a:pt x="4384866" y="2885123"/>
                </a:cubicBezTo>
                <a:cubicBezTo>
                  <a:pt x="4391787" y="2878201"/>
                  <a:pt x="4405630" y="2874709"/>
                  <a:pt x="4419474" y="2867787"/>
                </a:cubicBezTo>
                <a:cubicBezTo>
                  <a:pt x="4429887" y="2860866"/>
                  <a:pt x="4429887" y="2847023"/>
                  <a:pt x="4436809" y="2840101"/>
                </a:cubicBezTo>
                <a:cubicBezTo>
                  <a:pt x="4464495" y="2808923"/>
                  <a:pt x="4478401" y="2808923"/>
                  <a:pt x="4495674" y="2808923"/>
                </a:cubicBezTo>
                <a:cubicBezTo>
                  <a:pt x="4544187" y="2808923"/>
                  <a:pt x="4582287" y="2850515"/>
                  <a:pt x="4679251" y="2850515"/>
                </a:cubicBezTo>
                <a:close/>
                <a:moveTo>
                  <a:pt x="5416995" y="2864358"/>
                </a:moveTo>
                <a:cubicBezTo>
                  <a:pt x="5413502" y="2867787"/>
                  <a:pt x="5416995" y="2867787"/>
                  <a:pt x="5406581" y="2867787"/>
                </a:cubicBezTo>
                <a:cubicBezTo>
                  <a:pt x="5382387" y="2867787"/>
                  <a:pt x="5333874" y="2808923"/>
                  <a:pt x="5330381" y="2795080"/>
                </a:cubicBezTo>
                <a:cubicBezTo>
                  <a:pt x="5347716" y="2815844"/>
                  <a:pt x="5385816" y="2860866"/>
                  <a:pt x="5416995" y="2864358"/>
                </a:cubicBezTo>
                <a:close/>
                <a:moveTo>
                  <a:pt x="1936115" y="2788158"/>
                </a:moveTo>
                <a:cubicBezTo>
                  <a:pt x="1880743" y="2874709"/>
                  <a:pt x="1749108" y="2950909"/>
                  <a:pt x="1676400" y="2950909"/>
                </a:cubicBezTo>
                <a:cubicBezTo>
                  <a:pt x="1665986" y="2950909"/>
                  <a:pt x="1648651" y="2950909"/>
                  <a:pt x="1652143" y="2933637"/>
                </a:cubicBezTo>
                <a:cubicBezTo>
                  <a:pt x="1652143" y="2937066"/>
                  <a:pt x="1655572" y="2947480"/>
                  <a:pt x="1665986" y="2947480"/>
                </a:cubicBezTo>
                <a:cubicBezTo>
                  <a:pt x="1745678" y="2947480"/>
                  <a:pt x="1905000" y="2833180"/>
                  <a:pt x="1970786" y="2746566"/>
                </a:cubicBezTo>
                <a:cubicBezTo>
                  <a:pt x="1960372" y="2760409"/>
                  <a:pt x="1946529" y="2770823"/>
                  <a:pt x="1936115" y="2788158"/>
                </a:cubicBezTo>
                <a:close/>
                <a:moveTo>
                  <a:pt x="5008309" y="2836609"/>
                </a:moveTo>
                <a:cubicBezTo>
                  <a:pt x="4977130" y="2833180"/>
                  <a:pt x="4907851" y="2774315"/>
                  <a:pt x="4907851" y="2739644"/>
                </a:cubicBezTo>
                <a:cubicBezTo>
                  <a:pt x="4918266" y="2763901"/>
                  <a:pt x="4973637" y="2822766"/>
                  <a:pt x="5008309" y="2836609"/>
                </a:cubicBezTo>
                <a:close/>
                <a:moveTo>
                  <a:pt x="3193415" y="2777744"/>
                </a:moveTo>
                <a:cubicBezTo>
                  <a:pt x="3203765" y="2777744"/>
                  <a:pt x="3245358" y="2774315"/>
                  <a:pt x="3269615" y="2770823"/>
                </a:cubicBezTo>
                <a:cubicBezTo>
                  <a:pt x="3279965" y="2770823"/>
                  <a:pt x="3304222" y="2763901"/>
                  <a:pt x="3311144" y="2763901"/>
                </a:cubicBezTo>
                <a:cubicBezTo>
                  <a:pt x="3321558" y="2763901"/>
                  <a:pt x="3366580" y="2791587"/>
                  <a:pt x="3397758" y="2798509"/>
                </a:cubicBezTo>
                <a:cubicBezTo>
                  <a:pt x="3480880" y="2826258"/>
                  <a:pt x="3518980" y="2826258"/>
                  <a:pt x="3591687" y="2826258"/>
                </a:cubicBezTo>
                <a:cubicBezTo>
                  <a:pt x="3602101" y="2826258"/>
                  <a:pt x="3688715" y="2822766"/>
                  <a:pt x="3733737" y="2815844"/>
                </a:cubicBezTo>
                <a:cubicBezTo>
                  <a:pt x="3737165" y="2833180"/>
                  <a:pt x="3775265" y="2864358"/>
                  <a:pt x="3792601" y="2857437"/>
                </a:cubicBezTo>
                <a:cubicBezTo>
                  <a:pt x="3785680" y="2871280"/>
                  <a:pt x="3782187" y="2888615"/>
                  <a:pt x="3782187" y="2898966"/>
                </a:cubicBezTo>
                <a:cubicBezTo>
                  <a:pt x="3782187" y="2905887"/>
                  <a:pt x="3789108" y="2923223"/>
                  <a:pt x="3796030" y="2937066"/>
                </a:cubicBezTo>
                <a:lnTo>
                  <a:pt x="3730244" y="2937066"/>
                </a:lnTo>
                <a:cubicBezTo>
                  <a:pt x="3636708" y="2926715"/>
                  <a:pt x="3539744" y="2919730"/>
                  <a:pt x="3439287" y="2874709"/>
                </a:cubicBezTo>
                <a:cubicBezTo>
                  <a:pt x="3487801" y="2926715"/>
                  <a:pt x="3650615" y="2947480"/>
                  <a:pt x="3726815" y="2947480"/>
                </a:cubicBezTo>
                <a:cubicBezTo>
                  <a:pt x="3733737" y="2947480"/>
                  <a:pt x="3792601" y="2940558"/>
                  <a:pt x="3799522" y="2940558"/>
                </a:cubicBezTo>
                <a:cubicBezTo>
                  <a:pt x="3806444" y="2940558"/>
                  <a:pt x="3841115" y="2968244"/>
                  <a:pt x="3872230" y="2968244"/>
                </a:cubicBezTo>
                <a:cubicBezTo>
                  <a:pt x="3865309" y="2989009"/>
                  <a:pt x="3865309" y="3013266"/>
                  <a:pt x="3865309" y="3034030"/>
                </a:cubicBezTo>
                <a:cubicBezTo>
                  <a:pt x="3841115" y="3041015"/>
                  <a:pt x="3799522" y="3051366"/>
                  <a:pt x="3778758" y="3086037"/>
                </a:cubicBezTo>
                <a:cubicBezTo>
                  <a:pt x="3771837" y="3082544"/>
                  <a:pt x="3705987" y="3054858"/>
                  <a:pt x="3688715" y="3054858"/>
                </a:cubicBezTo>
                <a:cubicBezTo>
                  <a:pt x="3678301" y="3054858"/>
                  <a:pt x="3633280" y="3079051"/>
                  <a:pt x="3633280" y="3079051"/>
                </a:cubicBezTo>
                <a:cubicBezTo>
                  <a:pt x="3626358" y="3079051"/>
                  <a:pt x="3609022" y="3068701"/>
                  <a:pt x="3595180" y="3065209"/>
                </a:cubicBezTo>
                <a:cubicBezTo>
                  <a:pt x="3574415" y="3058287"/>
                  <a:pt x="3553587" y="3061780"/>
                  <a:pt x="3532822" y="3058287"/>
                </a:cubicBezTo>
                <a:cubicBezTo>
                  <a:pt x="3529394" y="3054858"/>
                  <a:pt x="3512058" y="3047937"/>
                  <a:pt x="3508565" y="3037523"/>
                </a:cubicBezTo>
                <a:cubicBezTo>
                  <a:pt x="3501644" y="3023680"/>
                  <a:pt x="3505137" y="3006344"/>
                  <a:pt x="3498215" y="2989009"/>
                </a:cubicBezTo>
                <a:cubicBezTo>
                  <a:pt x="3477387" y="2940558"/>
                  <a:pt x="3418522" y="2916301"/>
                  <a:pt x="3387344" y="2888615"/>
                </a:cubicBezTo>
                <a:cubicBezTo>
                  <a:pt x="3338894" y="2850515"/>
                  <a:pt x="3279965" y="2763901"/>
                  <a:pt x="3224594" y="2784666"/>
                </a:cubicBezTo>
                <a:cubicBezTo>
                  <a:pt x="3224594" y="2784666"/>
                  <a:pt x="3217672" y="2777744"/>
                  <a:pt x="3217672" y="2784666"/>
                </a:cubicBezTo>
                <a:cubicBezTo>
                  <a:pt x="3217672" y="2812415"/>
                  <a:pt x="3252280" y="2812415"/>
                  <a:pt x="3262694" y="2815844"/>
                </a:cubicBezTo>
                <a:cubicBezTo>
                  <a:pt x="3290380" y="2826258"/>
                  <a:pt x="3335401" y="2885123"/>
                  <a:pt x="3363151" y="2905887"/>
                </a:cubicBezTo>
                <a:cubicBezTo>
                  <a:pt x="3397758" y="2933637"/>
                  <a:pt x="3467037" y="2957830"/>
                  <a:pt x="3477387" y="3013266"/>
                </a:cubicBezTo>
                <a:cubicBezTo>
                  <a:pt x="3480880" y="3020187"/>
                  <a:pt x="3473958" y="3037523"/>
                  <a:pt x="3480880" y="3047937"/>
                </a:cubicBezTo>
                <a:cubicBezTo>
                  <a:pt x="3501644" y="3082544"/>
                  <a:pt x="3494722" y="3054858"/>
                  <a:pt x="3505137" y="3089466"/>
                </a:cubicBezTo>
                <a:cubicBezTo>
                  <a:pt x="3536315" y="3113723"/>
                  <a:pt x="3574415" y="3144901"/>
                  <a:pt x="3574415" y="3186430"/>
                </a:cubicBezTo>
                <a:cubicBezTo>
                  <a:pt x="3574415" y="3193351"/>
                  <a:pt x="3560572" y="3231451"/>
                  <a:pt x="3560572" y="3238437"/>
                </a:cubicBezTo>
                <a:cubicBezTo>
                  <a:pt x="3560572" y="3248787"/>
                  <a:pt x="3567494" y="3252280"/>
                  <a:pt x="3570922" y="3262630"/>
                </a:cubicBezTo>
                <a:cubicBezTo>
                  <a:pt x="3574415" y="3266123"/>
                  <a:pt x="3574415" y="3276473"/>
                  <a:pt x="3574415" y="3283458"/>
                </a:cubicBezTo>
                <a:cubicBezTo>
                  <a:pt x="3574415" y="3335401"/>
                  <a:pt x="3550158" y="3394266"/>
                  <a:pt x="3491294" y="3394266"/>
                </a:cubicBezTo>
                <a:cubicBezTo>
                  <a:pt x="3480880" y="3394266"/>
                  <a:pt x="3442780" y="3383851"/>
                  <a:pt x="3435858" y="3383851"/>
                </a:cubicBezTo>
                <a:cubicBezTo>
                  <a:pt x="3425444" y="3383851"/>
                  <a:pt x="3418522" y="3390773"/>
                  <a:pt x="3418522" y="3401187"/>
                </a:cubicBezTo>
                <a:cubicBezTo>
                  <a:pt x="3418522" y="3428873"/>
                  <a:pt x="3484372" y="3418523"/>
                  <a:pt x="3484372" y="3477387"/>
                </a:cubicBezTo>
                <a:cubicBezTo>
                  <a:pt x="3484372" y="3508566"/>
                  <a:pt x="3453194" y="3577844"/>
                  <a:pt x="3411601" y="3577844"/>
                </a:cubicBezTo>
                <a:cubicBezTo>
                  <a:pt x="3401187" y="3577844"/>
                  <a:pt x="3380422" y="3570923"/>
                  <a:pt x="3373501" y="3570923"/>
                </a:cubicBezTo>
                <a:cubicBezTo>
                  <a:pt x="3359658" y="3570923"/>
                  <a:pt x="3356165" y="3574351"/>
                  <a:pt x="3356165" y="3584766"/>
                </a:cubicBezTo>
                <a:cubicBezTo>
                  <a:pt x="3356165" y="3595180"/>
                  <a:pt x="3363151" y="3605530"/>
                  <a:pt x="3363151" y="3615944"/>
                </a:cubicBezTo>
                <a:cubicBezTo>
                  <a:pt x="3363151" y="3647123"/>
                  <a:pt x="3342322" y="3716401"/>
                  <a:pt x="3286951" y="3716401"/>
                </a:cubicBezTo>
                <a:cubicBezTo>
                  <a:pt x="3241865" y="3716401"/>
                  <a:pt x="3189922" y="3695573"/>
                  <a:pt x="3158744" y="3640201"/>
                </a:cubicBezTo>
                <a:cubicBezTo>
                  <a:pt x="3186494" y="3633280"/>
                  <a:pt x="3196844" y="3609023"/>
                  <a:pt x="3196844" y="3595180"/>
                </a:cubicBezTo>
                <a:cubicBezTo>
                  <a:pt x="3196844" y="3584766"/>
                  <a:pt x="3148394" y="3494723"/>
                  <a:pt x="3148394" y="3484309"/>
                </a:cubicBezTo>
                <a:cubicBezTo>
                  <a:pt x="3148394" y="3477387"/>
                  <a:pt x="3158744" y="3463544"/>
                  <a:pt x="3162237" y="3453130"/>
                </a:cubicBezTo>
                <a:lnTo>
                  <a:pt x="3162237" y="3387344"/>
                </a:lnTo>
                <a:cubicBezTo>
                  <a:pt x="3162237" y="3321558"/>
                  <a:pt x="3068701" y="3245358"/>
                  <a:pt x="3006344" y="3234944"/>
                </a:cubicBezTo>
                <a:cubicBezTo>
                  <a:pt x="2992501" y="3234944"/>
                  <a:pt x="2985580" y="3224530"/>
                  <a:pt x="2975229" y="3221101"/>
                </a:cubicBezTo>
                <a:cubicBezTo>
                  <a:pt x="2912872" y="3196844"/>
                  <a:pt x="2833180" y="3141409"/>
                  <a:pt x="2774315" y="3072130"/>
                </a:cubicBezTo>
                <a:cubicBezTo>
                  <a:pt x="2798572" y="3058287"/>
                  <a:pt x="2826258" y="3047937"/>
                  <a:pt x="2854008" y="3027109"/>
                </a:cubicBezTo>
                <a:cubicBezTo>
                  <a:pt x="2888615" y="2999423"/>
                  <a:pt x="2902458" y="2961323"/>
                  <a:pt x="2923222" y="2940558"/>
                </a:cubicBezTo>
                <a:cubicBezTo>
                  <a:pt x="2923222" y="3006344"/>
                  <a:pt x="2968308" y="3065209"/>
                  <a:pt x="3013329" y="3137980"/>
                </a:cubicBezTo>
                <a:cubicBezTo>
                  <a:pt x="3047937" y="3186430"/>
                  <a:pt x="3099880" y="3228023"/>
                  <a:pt x="3151822" y="3241866"/>
                </a:cubicBezTo>
                <a:cubicBezTo>
                  <a:pt x="3086037" y="3203766"/>
                  <a:pt x="2933637" y="3013266"/>
                  <a:pt x="2933637" y="2923223"/>
                </a:cubicBezTo>
                <a:cubicBezTo>
                  <a:pt x="2933637" y="2912809"/>
                  <a:pt x="2950972" y="2874709"/>
                  <a:pt x="2961322" y="2850515"/>
                </a:cubicBezTo>
                <a:cubicBezTo>
                  <a:pt x="3016758" y="2933637"/>
                  <a:pt x="3068701" y="3079051"/>
                  <a:pt x="3186494" y="3099880"/>
                </a:cubicBezTo>
                <a:lnTo>
                  <a:pt x="3200337" y="3096387"/>
                </a:lnTo>
                <a:cubicBezTo>
                  <a:pt x="3148394" y="3089466"/>
                  <a:pt x="3065272" y="2999423"/>
                  <a:pt x="3034094" y="2947480"/>
                </a:cubicBezTo>
                <a:cubicBezTo>
                  <a:pt x="3013329" y="2905887"/>
                  <a:pt x="2964815" y="2843594"/>
                  <a:pt x="2964815" y="2833180"/>
                </a:cubicBezTo>
                <a:cubicBezTo>
                  <a:pt x="2964815" y="2826258"/>
                  <a:pt x="2971737" y="2808923"/>
                  <a:pt x="2971737" y="2795080"/>
                </a:cubicBezTo>
                <a:cubicBezTo>
                  <a:pt x="2975229" y="2784666"/>
                  <a:pt x="2971737" y="2770823"/>
                  <a:pt x="2971737" y="2756980"/>
                </a:cubicBezTo>
                <a:cubicBezTo>
                  <a:pt x="3065272" y="2819337"/>
                  <a:pt x="3148394" y="2916301"/>
                  <a:pt x="3193415" y="3006344"/>
                </a:cubicBezTo>
                <a:cubicBezTo>
                  <a:pt x="3193415" y="3006344"/>
                  <a:pt x="3196844" y="3009837"/>
                  <a:pt x="3203765" y="3009837"/>
                </a:cubicBezTo>
                <a:cubicBezTo>
                  <a:pt x="3189922" y="2982087"/>
                  <a:pt x="3165729" y="2950909"/>
                  <a:pt x="3158744" y="2923223"/>
                </a:cubicBezTo>
                <a:cubicBezTo>
                  <a:pt x="3141472" y="2857437"/>
                  <a:pt x="3034094" y="2770823"/>
                  <a:pt x="2975229" y="2739644"/>
                </a:cubicBezTo>
                <a:cubicBezTo>
                  <a:pt x="2971737" y="2739644"/>
                  <a:pt x="2968308" y="2732723"/>
                  <a:pt x="2968308" y="2729294"/>
                </a:cubicBezTo>
                <a:cubicBezTo>
                  <a:pt x="3103372" y="2767394"/>
                  <a:pt x="3089529" y="2777744"/>
                  <a:pt x="3193415" y="2777744"/>
                </a:cubicBezTo>
                <a:close/>
                <a:moveTo>
                  <a:pt x="2556129" y="2743137"/>
                </a:moveTo>
                <a:cubicBezTo>
                  <a:pt x="2587308" y="2743137"/>
                  <a:pt x="2639251" y="2743137"/>
                  <a:pt x="2673858" y="2729294"/>
                </a:cubicBezTo>
                <a:cubicBezTo>
                  <a:pt x="2628837" y="2756980"/>
                  <a:pt x="2594229" y="2753487"/>
                  <a:pt x="2552637" y="2753487"/>
                </a:cubicBezTo>
                <a:cubicBezTo>
                  <a:pt x="2511108" y="2753487"/>
                  <a:pt x="2462594" y="2756980"/>
                  <a:pt x="2424494" y="2725801"/>
                </a:cubicBezTo>
                <a:cubicBezTo>
                  <a:pt x="2473008" y="2743137"/>
                  <a:pt x="2504186" y="2743137"/>
                  <a:pt x="2556129" y="2743137"/>
                </a:cubicBezTo>
                <a:close/>
                <a:moveTo>
                  <a:pt x="2957894" y="2767394"/>
                </a:moveTo>
                <a:cubicBezTo>
                  <a:pt x="2957894" y="2795080"/>
                  <a:pt x="2912872" y="2895537"/>
                  <a:pt x="2905951" y="2916301"/>
                </a:cubicBezTo>
                <a:cubicBezTo>
                  <a:pt x="2892108" y="2943987"/>
                  <a:pt x="2850515" y="3006344"/>
                  <a:pt x="2808922" y="3020187"/>
                </a:cubicBezTo>
                <a:cubicBezTo>
                  <a:pt x="2802001" y="3023680"/>
                  <a:pt x="2666937" y="3072130"/>
                  <a:pt x="2639251" y="3072130"/>
                </a:cubicBezTo>
                <a:lnTo>
                  <a:pt x="2625408" y="3072130"/>
                </a:lnTo>
                <a:cubicBezTo>
                  <a:pt x="2621915" y="3065209"/>
                  <a:pt x="2621915" y="3061780"/>
                  <a:pt x="2621915" y="3051366"/>
                </a:cubicBezTo>
                <a:cubicBezTo>
                  <a:pt x="2621915" y="3044444"/>
                  <a:pt x="2646172" y="3006344"/>
                  <a:pt x="2649601" y="2985580"/>
                </a:cubicBezTo>
                <a:cubicBezTo>
                  <a:pt x="2666937" y="2982087"/>
                  <a:pt x="2826258" y="2961323"/>
                  <a:pt x="2826258" y="2885123"/>
                </a:cubicBezTo>
                <a:cubicBezTo>
                  <a:pt x="2826258" y="2874709"/>
                  <a:pt x="2819337" y="2864358"/>
                  <a:pt x="2819337" y="2857437"/>
                </a:cubicBezTo>
                <a:cubicBezTo>
                  <a:pt x="2819337" y="2847023"/>
                  <a:pt x="2854008" y="2826258"/>
                  <a:pt x="2871280" y="2808923"/>
                </a:cubicBezTo>
                <a:cubicBezTo>
                  <a:pt x="2899029" y="2777744"/>
                  <a:pt x="2909380" y="2746566"/>
                  <a:pt x="2905951" y="2715387"/>
                </a:cubicBezTo>
                <a:cubicBezTo>
                  <a:pt x="2950972" y="2711958"/>
                  <a:pt x="2957894" y="2729294"/>
                  <a:pt x="2957894" y="2767394"/>
                </a:cubicBezTo>
                <a:close/>
                <a:moveTo>
                  <a:pt x="4883595" y="2736215"/>
                </a:moveTo>
                <a:cubicBezTo>
                  <a:pt x="4880166" y="2836609"/>
                  <a:pt x="5004816" y="2919730"/>
                  <a:pt x="5067174" y="2926715"/>
                </a:cubicBezTo>
                <a:cubicBezTo>
                  <a:pt x="4977130" y="2919730"/>
                  <a:pt x="4880166" y="2840101"/>
                  <a:pt x="4880166" y="2753487"/>
                </a:cubicBezTo>
                <a:cubicBezTo>
                  <a:pt x="4880166" y="2746566"/>
                  <a:pt x="4883595" y="2722309"/>
                  <a:pt x="4883595" y="2708466"/>
                </a:cubicBezTo>
                <a:lnTo>
                  <a:pt x="4883595" y="2736215"/>
                </a:lnTo>
                <a:close/>
                <a:moveTo>
                  <a:pt x="6047359" y="2767394"/>
                </a:moveTo>
                <a:cubicBezTo>
                  <a:pt x="5981574" y="2746566"/>
                  <a:pt x="5915724" y="2694623"/>
                  <a:pt x="5849937" y="2705037"/>
                </a:cubicBezTo>
                <a:cubicBezTo>
                  <a:pt x="5860351" y="2701544"/>
                  <a:pt x="5874195" y="2694623"/>
                  <a:pt x="5884545" y="2694623"/>
                </a:cubicBezTo>
                <a:cubicBezTo>
                  <a:pt x="5933059" y="2694623"/>
                  <a:pt x="6005767" y="2746566"/>
                  <a:pt x="6047359" y="2767394"/>
                </a:cubicBezTo>
                <a:close/>
                <a:moveTo>
                  <a:pt x="2493772" y="2853944"/>
                </a:moveTo>
                <a:cubicBezTo>
                  <a:pt x="2421064" y="2853944"/>
                  <a:pt x="2306764" y="2815844"/>
                  <a:pt x="2244408" y="2763901"/>
                </a:cubicBezTo>
                <a:cubicBezTo>
                  <a:pt x="2324037" y="2808923"/>
                  <a:pt x="2403729" y="2836609"/>
                  <a:pt x="2483358" y="2836609"/>
                </a:cubicBezTo>
                <a:cubicBezTo>
                  <a:pt x="2573464" y="2836609"/>
                  <a:pt x="2660015" y="2812415"/>
                  <a:pt x="2756980" y="2694623"/>
                </a:cubicBezTo>
                <a:cubicBezTo>
                  <a:pt x="2684272" y="2819337"/>
                  <a:pt x="2583815" y="2853944"/>
                  <a:pt x="2493772" y="2853944"/>
                </a:cubicBezTo>
                <a:close/>
                <a:moveTo>
                  <a:pt x="4253230" y="2802001"/>
                </a:moveTo>
                <a:cubicBezTo>
                  <a:pt x="4235958" y="2802001"/>
                  <a:pt x="4208209" y="2805494"/>
                  <a:pt x="4197858" y="2805494"/>
                </a:cubicBezTo>
                <a:cubicBezTo>
                  <a:pt x="4121658" y="2805494"/>
                  <a:pt x="4003865" y="2791587"/>
                  <a:pt x="3979609" y="2687701"/>
                </a:cubicBezTo>
                <a:cubicBezTo>
                  <a:pt x="4038536" y="2798509"/>
                  <a:pt x="4159758" y="2798509"/>
                  <a:pt x="4253230" y="2802001"/>
                </a:cubicBezTo>
                <a:close/>
                <a:moveTo>
                  <a:pt x="5101844" y="2753487"/>
                </a:moveTo>
                <a:cubicBezTo>
                  <a:pt x="5094859" y="2753487"/>
                  <a:pt x="5084509" y="2750058"/>
                  <a:pt x="5074095" y="2743137"/>
                </a:cubicBezTo>
                <a:cubicBezTo>
                  <a:pt x="5126037" y="2750058"/>
                  <a:pt x="5178044" y="2729294"/>
                  <a:pt x="5229987" y="2673858"/>
                </a:cubicBezTo>
                <a:cubicBezTo>
                  <a:pt x="5205730" y="2711958"/>
                  <a:pt x="5136451" y="2753487"/>
                  <a:pt x="5101844" y="2753487"/>
                </a:cubicBezTo>
                <a:close/>
                <a:moveTo>
                  <a:pt x="5998845" y="2687701"/>
                </a:moveTo>
                <a:cubicBezTo>
                  <a:pt x="5978081" y="2680780"/>
                  <a:pt x="5943474" y="2673858"/>
                  <a:pt x="5936551" y="2673858"/>
                </a:cubicBezTo>
                <a:cubicBezTo>
                  <a:pt x="5926137" y="2673858"/>
                  <a:pt x="5870702" y="2687701"/>
                  <a:pt x="5836095" y="2691194"/>
                </a:cubicBezTo>
                <a:cubicBezTo>
                  <a:pt x="5894959" y="2673858"/>
                  <a:pt x="5891530" y="2670366"/>
                  <a:pt x="5929630" y="2670366"/>
                </a:cubicBezTo>
                <a:cubicBezTo>
                  <a:pt x="5953824" y="2670366"/>
                  <a:pt x="5971159" y="2666937"/>
                  <a:pt x="5998845" y="2687701"/>
                </a:cubicBezTo>
                <a:close/>
                <a:moveTo>
                  <a:pt x="5507037" y="2666937"/>
                </a:moveTo>
                <a:cubicBezTo>
                  <a:pt x="5541709" y="2673858"/>
                  <a:pt x="5572887" y="2680780"/>
                  <a:pt x="5604002" y="2680780"/>
                </a:cubicBezTo>
                <a:cubicBezTo>
                  <a:pt x="5614416" y="2705037"/>
                  <a:pt x="5652516" y="2756980"/>
                  <a:pt x="5690616" y="2770823"/>
                </a:cubicBezTo>
                <a:cubicBezTo>
                  <a:pt x="5711381" y="2781237"/>
                  <a:pt x="5742559" y="2774315"/>
                  <a:pt x="5763324" y="2774315"/>
                </a:cubicBezTo>
                <a:cubicBezTo>
                  <a:pt x="5787581" y="2774315"/>
                  <a:pt x="5801424" y="2815844"/>
                  <a:pt x="5815330" y="2833180"/>
                </a:cubicBezTo>
                <a:cubicBezTo>
                  <a:pt x="5856859" y="2881630"/>
                  <a:pt x="5905374" y="2905887"/>
                  <a:pt x="5950395" y="2916301"/>
                </a:cubicBezTo>
                <a:cubicBezTo>
                  <a:pt x="5971159" y="2919730"/>
                  <a:pt x="5995416" y="2923223"/>
                  <a:pt x="6016181" y="2919730"/>
                </a:cubicBezTo>
                <a:cubicBezTo>
                  <a:pt x="6033516" y="2940558"/>
                  <a:pt x="6043867" y="2964815"/>
                  <a:pt x="6061202" y="2985580"/>
                </a:cubicBezTo>
                <a:cubicBezTo>
                  <a:pt x="6061202" y="2989009"/>
                  <a:pt x="6071616" y="2989009"/>
                  <a:pt x="6075045" y="2995930"/>
                </a:cubicBezTo>
                <a:cubicBezTo>
                  <a:pt x="6081967" y="2999423"/>
                  <a:pt x="6085459" y="3009837"/>
                  <a:pt x="6085459" y="3016758"/>
                </a:cubicBezTo>
                <a:cubicBezTo>
                  <a:pt x="6092381" y="3030601"/>
                  <a:pt x="6095874" y="3058287"/>
                  <a:pt x="6095874" y="3065209"/>
                </a:cubicBezTo>
                <a:cubicBezTo>
                  <a:pt x="6095874" y="3075623"/>
                  <a:pt x="6075045" y="3092958"/>
                  <a:pt x="6075045" y="3103309"/>
                </a:cubicBezTo>
                <a:cubicBezTo>
                  <a:pt x="6075045" y="3110230"/>
                  <a:pt x="6095874" y="3137980"/>
                  <a:pt x="6095874" y="3158744"/>
                </a:cubicBezTo>
                <a:cubicBezTo>
                  <a:pt x="6095874" y="3231451"/>
                  <a:pt x="6033516" y="3203766"/>
                  <a:pt x="6033516" y="3221101"/>
                </a:cubicBezTo>
                <a:cubicBezTo>
                  <a:pt x="6033516" y="3228023"/>
                  <a:pt x="6040437" y="3228023"/>
                  <a:pt x="6040437" y="3238437"/>
                </a:cubicBezTo>
                <a:cubicBezTo>
                  <a:pt x="6040437" y="3269551"/>
                  <a:pt x="5981574" y="3283458"/>
                  <a:pt x="5964237" y="3283458"/>
                </a:cubicBezTo>
                <a:cubicBezTo>
                  <a:pt x="5957316" y="3283458"/>
                  <a:pt x="5929630" y="3269551"/>
                  <a:pt x="5908802" y="3255709"/>
                </a:cubicBezTo>
                <a:cubicBezTo>
                  <a:pt x="5912295" y="3259201"/>
                  <a:pt x="5915724" y="3266123"/>
                  <a:pt x="5919216" y="3269551"/>
                </a:cubicBezTo>
                <a:cubicBezTo>
                  <a:pt x="5912295" y="3273044"/>
                  <a:pt x="5905374" y="3273044"/>
                  <a:pt x="5898451" y="3273044"/>
                </a:cubicBezTo>
                <a:cubicBezTo>
                  <a:pt x="5849937" y="3273044"/>
                  <a:pt x="5822251" y="3245358"/>
                  <a:pt x="5777230" y="3203766"/>
                </a:cubicBezTo>
                <a:cubicBezTo>
                  <a:pt x="5794502" y="3196844"/>
                  <a:pt x="5811837" y="3137980"/>
                  <a:pt x="5811837" y="3120644"/>
                </a:cubicBezTo>
                <a:cubicBezTo>
                  <a:pt x="5811837" y="3082544"/>
                  <a:pt x="5766816" y="3058287"/>
                  <a:pt x="5746051" y="3058287"/>
                </a:cubicBezTo>
                <a:cubicBezTo>
                  <a:pt x="5735637" y="3058287"/>
                  <a:pt x="5721795" y="3068701"/>
                  <a:pt x="5711381" y="3068701"/>
                </a:cubicBezTo>
                <a:cubicBezTo>
                  <a:pt x="5704459" y="3068701"/>
                  <a:pt x="5694109" y="3047937"/>
                  <a:pt x="5687124" y="3044444"/>
                </a:cubicBezTo>
                <a:cubicBezTo>
                  <a:pt x="5635181" y="3016758"/>
                  <a:pt x="5645595" y="3020187"/>
                  <a:pt x="5610924" y="3020187"/>
                </a:cubicBezTo>
                <a:cubicBezTo>
                  <a:pt x="5593651" y="3020187"/>
                  <a:pt x="5586730" y="3016758"/>
                  <a:pt x="5562474" y="3037523"/>
                </a:cubicBezTo>
                <a:cubicBezTo>
                  <a:pt x="5541709" y="3009837"/>
                  <a:pt x="5507037" y="2992501"/>
                  <a:pt x="5482781" y="2992501"/>
                </a:cubicBezTo>
                <a:cubicBezTo>
                  <a:pt x="5472430" y="2992501"/>
                  <a:pt x="5430837" y="3002915"/>
                  <a:pt x="5423916" y="3020187"/>
                </a:cubicBezTo>
                <a:cubicBezTo>
                  <a:pt x="5410074" y="3002915"/>
                  <a:pt x="5378895" y="2978658"/>
                  <a:pt x="5368481" y="2978658"/>
                </a:cubicBezTo>
                <a:cubicBezTo>
                  <a:pt x="5361559" y="2975166"/>
                  <a:pt x="5351209" y="2978658"/>
                  <a:pt x="5340795" y="2971737"/>
                </a:cubicBezTo>
                <a:cubicBezTo>
                  <a:pt x="5337366" y="2975166"/>
                  <a:pt x="5340795" y="2982087"/>
                  <a:pt x="5337366" y="2982087"/>
                </a:cubicBezTo>
                <a:cubicBezTo>
                  <a:pt x="5333874" y="2985580"/>
                  <a:pt x="5330381" y="2992501"/>
                  <a:pt x="5330381" y="3006344"/>
                </a:cubicBezTo>
                <a:cubicBezTo>
                  <a:pt x="5333874" y="3002915"/>
                  <a:pt x="5340795" y="2999423"/>
                  <a:pt x="5347716" y="2995930"/>
                </a:cubicBezTo>
                <a:cubicBezTo>
                  <a:pt x="5358130" y="3027109"/>
                  <a:pt x="5385816" y="3068701"/>
                  <a:pt x="5427409" y="3092958"/>
                </a:cubicBezTo>
                <a:cubicBezTo>
                  <a:pt x="5441251" y="3103309"/>
                  <a:pt x="5472430" y="3110230"/>
                  <a:pt x="5482781" y="3131058"/>
                </a:cubicBezTo>
                <a:cubicBezTo>
                  <a:pt x="5496687" y="3148330"/>
                  <a:pt x="5500116" y="3196844"/>
                  <a:pt x="5500116" y="3203766"/>
                </a:cubicBezTo>
                <a:cubicBezTo>
                  <a:pt x="5500116" y="3238437"/>
                  <a:pt x="5465509" y="3241866"/>
                  <a:pt x="5451602" y="3255709"/>
                </a:cubicBezTo>
                <a:cubicBezTo>
                  <a:pt x="5458587" y="3269551"/>
                  <a:pt x="5465509" y="3286887"/>
                  <a:pt x="5465509" y="3297301"/>
                </a:cubicBezTo>
                <a:cubicBezTo>
                  <a:pt x="5465509" y="3335401"/>
                  <a:pt x="5406581" y="3356166"/>
                  <a:pt x="5389309" y="3356166"/>
                </a:cubicBezTo>
                <a:cubicBezTo>
                  <a:pt x="5382387" y="3356166"/>
                  <a:pt x="5361559" y="3349244"/>
                  <a:pt x="5351209" y="3349244"/>
                </a:cubicBezTo>
                <a:cubicBezTo>
                  <a:pt x="5320030" y="3349244"/>
                  <a:pt x="5330381" y="3428873"/>
                  <a:pt x="5264595" y="3428873"/>
                </a:cubicBezTo>
                <a:cubicBezTo>
                  <a:pt x="5236909" y="3428873"/>
                  <a:pt x="5212651" y="3397758"/>
                  <a:pt x="5205730" y="3397758"/>
                </a:cubicBezTo>
                <a:cubicBezTo>
                  <a:pt x="5195316" y="3397758"/>
                  <a:pt x="5184966" y="3408109"/>
                  <a:pt x="5174551" y="3408109"/>
                </a:cubicBezTo>
                <a:cubicBezTo>
                  <a:pt x="5150295" y="3408109"/>
                  <a:pt x="5115687" y="3373501"/>
                  <a:pt x="5112195" y="3352673"/>
                </a:cubicBezTo>
                <a:cubicBezTo>
                  <a:pt x="5112195" y="3345751"/>
                  <a:pt x="5115687" y="3338830"/>
                  <a:pt x="5108766" y="3331909"/>
                </a:cubicBezTo>
                <a:cubicBezTo>
                  <a:pt x="5108766" y="3331909"/>
                  <a:pt x="5108766" y="3328480"/>
                  <a:pt x="5105274" y="3324987"/>
                </a:cubicBezTo>
                <a:cubicBezTo>
                  <a:pt x="5094859" y="3324987"/>
                  <a:pt x="5081016" y="3321558"/>
                  <a:pt x="5074095" y="3314573"/>
                </a:cubicBezTo>
                <a:cubicBezTo>
                  <a:pt x="5029074" y="3283458"/>
                  <a:pt x="5018659" y="3228023"/>
                  <a:pt x="5018659" y="3189923"/>
                </a:cubicBezTo>
                <a:cubicBezTo>
                  <a:pt x="5011737" y="3099880"/>
                  <a:pt x="5022151" y="3096387"/>
                  <a:pt x="5022151" y="3086037"/>
                </a:cubicBezTo>
                <a:cubicBezTo>
                  <a:pt x="5022151" y="3079051"/>
                  <a:pt x="5018659" y="3054858"/>
                  <a:pt x="5011737" y="3037523"/>
                </a:cubicBezTo>
                <a:cubicBezTo>
                  <a:pt x="5022151" y="3041015"/>
                  <a:pt x="5035995" y="3034030"/>
                  <a:pt x="5046409" y="3041015"/>
                </a:cubicBezTo>
                <a:cubicBezTo>
                  <a:pt x="5067174" y="3054858"/>
                  <a:pt x="5081016" y="3082544"/>
                  <a:pt x="5087937" y="3106801"/>
                </a:cubicBezTo>
                <a:cubicBezTo>
                  <a:pt x="5091430" y="3113723"/>
                  <a:pt x="5094859" y="3127566"/>
                  <a:pt x="5094859" y="3137980"/>
                </a:cubicBezTo>
                <a:cubicBezTo>
                  <a:pt x="5094859" y="3144901"/>
                  <a:pt x="5081016" y="3176080"/>
                  <a:pt x="5081016" y="3176080"/>
                </a:cubicBezTo>
                <a:cubicBezTo>
                  <a:pt x="5081016" y="3186430"/>
                  <a:pt x="5105274" y="3203766"/>
                  <a:pt x="5105274" y="3228023"/>
                </a:cubicBezTo>
                <a:cubicBezTo>
                  <a:pt x="5105274" y="3241866"/>
                  <a:pt x="5094859" y="3290380"/>
                  <a:pt x="5081016" y="3297301"/>
                </a:cubicBezTo>
                <a:cubicBezTo>
                  <a:pt x="5084509" y="3300730"/>
                  <a:pt x="5081016" y="3300730"/>
                  <a:pt x="5087937" y="3300730"/>
                </a:cubicBezTo>
                <a:cubicBezTo>
                  <a:pt x="5112195" y="3300730"/>
                  <a:pt x="5122609" y="3231451"/>
                  <a:pt x="5122609" y="3228023"/>
                </a:cubicBezTo>
                <a:cubicBezTo>
                  <a:pt x="5122609" y="3203766"/>
                  <a:pt x="5101844" y="3186430"/>
                  <a:pt x="5101844" y="3176080"/>
                </a:cubicBezTo>
                <a:cubicBezTo>
                  <a:pt x="5101844" y="3169158"/>
                  <a:pt x="5115687" y="3151823"/>
                  <a:pt x="5115687" y="3141409"/>
                </a:cubicBezTo>
                <a:cubicBezTo>
                  <a:pt x="5115687" y="3113723"/>
                  <a:pt x="5087937" y="3061780"/>
                  <a:pt x="5060251" y="3041015"/>
                </a:cubicBezTo>
                <a:cubicBezTo>
                  <a:pt x="5087937" y="3037523"/>
                  <a:pt x="5101844" y="3006344"/>
                  <a:pt x="5101844" y="2985580"/>
                </a:cubicBezTo>
                <a:cubicBezTo>
                  <a:pt x="5112195" y="2989009"/>
                  <a:pt x="5122609" y="2992501"/>
                  <a:pt x="5132959" y="2992501"/>
                </a:cubicBezTo>
                <a:cubicBezTo>
                  <a:pt x="5178044" y="2992501"/>
                  <a:pt x="5212651" y="2968244"/>
                  <a:pt x="5223066" y="2898966"/>
                </a:cubicBezTo>
                <a:cubicBezTo>
                  <a:pt x="5261166" y="2937066"/>
                  <a:pt x="5257674" y="2937066"/>
                  <a:pt x="5292281" y="2937066"/>
                </a:cubicBezTo>
                <a:cubicBezTo>
                  <a:pt x="5309616" y="2937066"/>
                  <a:pt x="5337366" y="2923223"/>
                  <a:pt x="5347716" y="2923223"/>
                </a:cubicBezTo>
                <a:cubicBezTo>
                  <a:pt x="5361559" y="2923223"/>
                  <a:pt x="5403151" y="2968244"/>
                  <a:pt x="5434330" y="2968244"/>
                </a:cubicBezTo>
                <a:cubicBezTo>
                  <a:pt x="5441251" y="2968244"/>
                  <a:pt x="5489702" y="2943987"/>
                  <a:pt x="5496687" y="2943987"/>
                </a:cubicBezTo>
                <a:cubicBezTo>
                  <a:pt x="5507037" y="2943987"/>
                  <a:pt x="5531295" y="2961323"/>
                  <a:pt x="5552059" y="2964815"/>
                </a:cubicBezTo>
                <a:cubicBezTo>
                  <a:pt x="5565902" y="2971737"/>
                  <a:pt x="5600574" y="2975166"/>
                  <a:pt x="5610924" y="2975166"/>
                </a:cubicBezTo>
                <a:cubicBezTo>
                  <a:pt x="5652516" y="2975166"/>
                  <a:pt x="5669851" y="2923223"/>
                  <a:pt x="5669851" y="2902458"/>
                </a:cubicBezTo>
                <a:cubicBezTo>
                  <a:pt x="5669851" y="2826258"/>
                  <a:pt x="5565902" y="2729294"/>
                  <a:pt x="5500116" y="2666937"/>
                </a:cubicBezTo>
                <a:lnTo>
                  <a:pt x="5507037" y="2666937"/>
                </a:lnTo>
                <a:close/>
                <a:moveTo>
                  <a:pt x="5077587" y="2708466"/>
                </a:moveTo>
                <a:cubicBezTo>
                  <a:pt x="5067174" y="2708466"/>
                  <a:pt x="5070666" y="2705037"/>
                  <a:pt x="5067174" y="2705037"/>
                </a:cubicBezTo>
                <a:cubicBezTo>
                  <a:pt x="5087937" y="2698115"/>
                  <a:pt x="5126037" y="2660015"/>
                  <a:pt x="5150295" y="2639187"/>
                </a:cubicBezTo>
                <a:cubicBezTo>
                  <a:pt x="5139944" y="2656523"/>
                  <a:pt x="5101844" y="2708466"/>
                  <a:pt x="5077587" y="2708466"/>
                </a:cubicBezTo>
                <a:close/>
                <a:moveTo>
                  <a:pt x="5420487" y="2763901"/>
                </a:moveTo>
                <a:cubicBezTo>
                  <a:pt x="5434330" y="2777744"/>
                  <a:pt x="5468937" y="2784666"/>
                  <a:pt x="5486274" y="2788158"/>
                </a:cubicBezTo>
                <a:cubicBezTo>
                  <a:pt x="5503609" y="2791587"/>
                  <a:pt x="5513959" y="2826258"/>
                  <a:pt x="5524374" y="2840101"/>
                </a:cubicBezTo>
                <a:cubicBezTo>
                  <a:pt x="5534787" y="2857437"/>
                  <a:pt x="5555551" y="2878201"/>
                  <a:pt x="5579809" y="2892044"/>
                </a:cubicBezTo>
                <a:cubicBezTo>
                  <a:pt x="5590159" y="2902458"/>
                  <a:pt x="5617909" y="2912809"/>
                  <a:pt x="5624830" y="2912809"/>
                </a:cubicBezTo>
                <a:cubicBezTo>
                  <a:pt x="5635181" y="2912809"/>
                  <a:pt x="5649024" y="2909380"/>
                  <a:pt x="5659437" y="2905887"/>
                </a:cubicBezTo>
                <a:lnTo>
                  <a:pt x="5659437" y="2916301"/>
                </a:lnTo>
                <a:cubicBezTo>
                  <a:pt x="5642102" y="2940558"/>
                  <a:pt x="5635181" y="2961323"/>
                  <a:pt x="5610924" y="2961323"/>
                </a:cubicBezTo>
                <a:cubicBezTo>
                  <a:pt x="5579809" y="2961323"/>
                  <a:pt x="5510530" y="2930144"/>
                  <a:pt x="5496687" y="2930144"/>
                </a:cubicBezTo>
                <a:cubicBezTo>
                  <a:pt x="5489702" y="2930144"/>
                  <a:pt x="5441251" y="2954401"/>
                  <a:pt x="5430837" y="2954401"/>
                </a:cubicBezTo>
                <a:cubicBezTo>
                  <a:pt x="5420487" y="2954401"/>
                  <a:pt x="5361559" y="2909380"/>
                  <a:pt x="5347716" y="2909380"/>
                </a:cubicBezTo>
                <a:cubicBezTo>
                  <a:pt x="5340795" y="2909380"/>
                  <a:pt x="5302695" y="2923223"/>
                  <a:pt x="5292281" y="2923223"/>
                </a:cubicBezTo>
                <a:cubicBezTo>
                  <a:pt x="5243830" y="2923223"/>
                  <a:pt x="5229987" y="2867787"/>
                  <a:pt x="5171059" y="2840101"/>
                </a:cubicBezTo>
                <a:cubicBezTo>
                  <a:pt x="5160709" y="2836609"/>
                  <a:pt x="5146866" y="2822766"/>
                  <a:pt x="5139944" y="2808923"/>
                </a:cubicBezTo>
                <a:cubicBezTo>
                  <a:pt x="5160709" y="2812415"/>
                  <a:pt x="5184966" y="2815844"/>
                  <a:pt x="5191887" y="2815844"/>
                </a:cubicBezTo>
                <a:cubicBezTo>
                  <a:pt x="5212651" y="2815844"/>
                  <a:pt x="5254181" y="2802001"/>
                  <a:pt x="5268087" y="2795080"/>
                </a:cubicBezTo>
                <a:cubicBezTo>
                  <a:pt x="5306187" y="2867787"/>
                  <a:pt x="5389309" y="2898966"/>
                  <a:pt x="5451602" y="2916301"/>
                </a:cubicBezTo>
                <a:lnTo>
                  <a:pt x="5482781" y="2912809"/>
                </a:lnTo>
                <a:cubicBezTo>
                  <a:pt x="5413502" y="2892044"/>
                  <a:pt x="5337366" y="2871280"/>
                  <a:pt x="5281930" y="2791587"/>
                </a:cubicBezTo>
                <a:cubicBezTo>
                  <a:pt x="5309616" y="2770823"/>
                  <a:pt x="5337366" y="2746566"/>
                  <a:pt x="5337366" y="2718880"/>
                </a:cubicBezTo>
                <a:cubicBezTo>
                  <a:pt x="5337366" y="2708466"/>
                  <a:pt x="5323459" y="2673858"/>
                  <a:pt x="5316537" y="2649601"/>
                </a:cubicBezTo>
                <a:cubicBezTo>
                  <a:pt x="5323459" y="2646172"/>
                  <a:pt x="5333874" y="2642680"/>
                  <a:pt x="5344287" y="2635758"/>
                </a:cubicBezTo>
                <a:cubicBezTo>
                  <a:pt x="5351209" y="2677287"/>
                  <a:pt x="5368481" y="2725801"/>
                  <a:pt x="5420487" y="2763901"/>
                </a:cubicBezTo>
                <a:close/>
                <a:moveTo>
                  <a:pt x="5053330" y="2649601"/>
                </a:moveTo>
                <a:cubicBezTo>
                  <a:pt x="5039487" y="2663444"/>
                  <a:pt x="5032566" y="2687701"/>
                  <a:pt x="5025644" y="2708466"/>
                </a:cubicBezTo>
                <a:cubicBezTo>
                  <a:pt x="5015230" y="2687701"/>
                  <a:pt x="5042916" y="2635758"/>
                  <a:pt x="5070666" y="2632266"/>
                </a:cubicBezTo>
                <a:cubicBezTo>
                  <a:pt x="5070666" y="2635758"/>
                  <a:pt x="5056759" y="2639187"/>
                  <a:pt x="5053330" y="2649601"/>
                </a:cubicBezTo>
                <a:close/>
                <a:moveTo>
                  <a:pt x="4817809" y="2639187"/>
                </a:moveTo>
                <a:cubicBezTo>
                  <a:pt x="4786630" y="2663444"/>
                  <a:pt x="4790123" y="2698115"/>
                  <a:pt x="4793551" y="2729294"/>
                </a:cubicBezTo>
                <a:cubicBezTo>
                  <a:pt x="4772787" y="2746566"/>
                  <a:pt x="4772787" y="2746566"/>
                  <a:pt x="4772787" y="2767394"/>
                </a:cubicBezTo>
                <a:cubicBezTo>
                  <a:pt x="4772787" y="2805494"/>
                  <a:pt x="4810887" y="2847023"/>
                  <a:pt x="4810887" y="2850515"/>
                </a:cubicBezTo>
                <a:cubicBezTo>
                  <a:pt x="4810887" y="2860866"/>
                  <a:pt x="4800474" y="2878201"/>
                  <a:pt x="4800474" y="2892044"/>
                </a:cubicBezTo>
                <a:cubicBezTo>
                  <a:pt x="4797044" y="2892044"/>
                  <a:pt x="4797044" y="2895537"/>
                  <a:pt x="4786630" y="2895537"/>
                </a:cubicBezTo>
                <a:cubicBezTo>
                  <a:pt x="4762374" y="2895537"/>
                  <a:pt x="4727766" y="2770823"/>
                  <a:pt x="4727766" y="2767394"/>
                </a:cubicBezTo>
                <a:cubicBezTo>
                  <a:pt x="4727766" y="2760409"/>
                  <a:pt x="4752023" y="2625344"/>
                  <a:pt x="4797044" y="2625344"/>
                </a:cubicBezTo>
                <a:cubicBezTo>
                  <a:pt x="4803966" y="2625344"/>
                  <a:pt x="4810887" y="2635758"/>
                  <a:pt x="4817809" y="2639187"/>
                </a:cubicBezTo>
                <a:close/>
                <a:moveTo>
                  <a:pt x="1648651" y="2802001"/>
                </a:moveTo>
                <a:cubicBezTo>
                  <a:pt x="1610551" y="2802001"/>
                  <a:pt x="1510157" y="2798509"/>
                  <a:pt x="1496251" y="2774315"/>
                </a:cubicBezTo>
                <a:cubicBezTo>
                  <a:pt x="1527429" y="2788158"/>
                  <a:pt x="1569021" y="2788158"/>
                  <a:pt x="1603629" y="2788158"/>
                </a:cubicBezTo>
                <a:cubicBezTo>
                  <a:pt x="1742186" y="2788158"/>
                  <a:pt x="1891094" y="2750058"/>
                  <a:pt x="2026221" y="2625344"/>
                </a:cubicBezTo>
                <a:cubicBezTo>
                  <a:pt x="1929194" y="2770823"/>
                  <a:pt x="1762951" y="2802001"/>
                  <a:pt x="1648651" y="2802001"/>
                </a:cubicBezTo>
                <a:close/>
                <a:moveTo>
                  <a:pt x="5416995" y="2625344"/>
                </a:moveTo>
                <a:cubicBezTo>
                  <a:pt x="5510530" y="2680780"/>
                  <a:pt x="5624830" y="2805494"/>
                  <a:pt x="5656009" y="2895537"/>
                </a:cubicBezTo>
                <a:cubicBezTo>
                  <a:pt x="5649024" y="2898966"/>
                  <a:pt x="5642102" y="2898966"/>
                  <a:pt x="5631751" y="2898966"/>
                </a:cubicBezTo>
                <a:cubicBezTo>
                  <a:pt x="5600574" y="2898966"/>
                  <a:pt x="5572887" y="2878201"/>
                  <a:pt x="5548630" y="2847023"/>
                </a:cubicBezTo>
                <a:cubicBezTo>
                  <a:pt x="5531295" y="2822766"/>
                  <a:pt x="5534787" y="2795080"/>
                  <a:pt x="5503609" y="2777744"/>
                </a:cubicBezTo>
                <a:cubicBezTo>
                  <a:pt x="5486274" y="2767394"/>
                  <a:pt x="5465509" y="2767394"/>
                  <a:pt x="5444681" y="2760409"/>
                </a:cubicBezTo>
                <a:cubicBezTo>
                  <a:pt x="5410074" y="2753487"/>
                  <a:pt x="5354637" y="2660015"/>
                  <a:pt x="5354637" y="2632266"/>
                </a:cubicBezTo>
                <a:cubicBezTo>
                  <a:pt x="5354637" y="2621915"/>
                  <a:pt x="5375466" y="2608072"/>
                  <a:pt x="5385816" y="2608072"/>
                </a:cubicBezTo>
                <a:cubicBezTo>
                  <a:pt x="5392737" y="2608072"/>
                  <a:pt x="5406581" y="2621915"/>
                  <a:pt x="5416995" y="2625344"/>
                </a:cubicBezTo>
                <a:close/>
                <a:moveTo>
                  <a:pt x="6068124" y="2566480"/>
                </a:moveTo>
                <a:cubicBezTo>
                  <a:pt x="6071616" y="2562987"/>
                  <a:pt x="6075045" y="2562987"/>
                  <a:pt x="6078537" y="2566480"/>
                </a:cubicBezTo>
                <a:lnTo>
                  <a:pt x="6068124" y="2566480"/>
                </a:lnTo>
                <a:close/>
                <a:moveTo>
                  <a:pt x="6023102" y="2594166"/>
                </a:moveTo>
                <a:cubicBezTo>
                  <a:pt x="6040437" y="2594166"/>
                  <a:pt x="6054281" y="2569972"/>
                  <a:pt x="6064695" y="2569972"/>
                </a:cubicBezTo>
                <a:cubicBezTo>
                  <a:pt x="6092381" y="2569972"/>
                  <a:pt x="6140895" y="2677287"/>
                  <a:pt x="6140895" y="2684209"/>
                </a:cubicBezTo>
                <a:cubicBezTo>
                  <a:pt x="6140895" y="2701544"/>
                  <a:pt x="6116637" y="2715387"/>
                  <a:pt x="6116637" y="2725801"/>
                </a:cubicBezTo>
                <a:cubicBezTo>
                  <a:pt x="6116637" y="2732723"/>
                  <a:pt x="6147816" y="2756980"/>
                  <a:pt x="6161659" y="2777744"/>
                </a:cubicBezTo>
                <a:cubicBezTo>
                  <a:pt x="6175502" y="2791587"/>
                  <a:pt x="6175502" y="2812415"/>
                  <a:pt x="6175502" y="2829687"/>
                </a:cubicBezTo>
                <a:cubicBezTo>
                  <a:pt x="6175502" y="2850515"/>
                  <a:pt x="6178995" y="2895537"/>
                  <a:pt x="6123559" y="2898966"/>
                </a:cubicBezTo>
                <a:cubicBezTo>
                  <a:pt x="6123559" y="2902458"/>
                  <a:pt x="6120067" y="2902458"/>
                  <a:pt x="6120067" y="2909380"/>
                </a:cubicBezTo>
                <a:cubicBezTo>
                  <a:pt x="6120067" y="2919730"/>
                  <a:pt x="6133974" y="2930144"/>
                  <a:pt x="6133974" y="2937066"/>
                </a:cubicBezTo>
                <a:cubicBezTo>
                  <a:pt x="6133974" y="2957830"/>
                  <a:pt x="6109716" y="2975166"/>
                  <a:pt x="6095874" y="2975166"/>
                </a:cubicBezTo>
                <a:cubicBezTo>
                  <a:pt x="6085459" y="2975166"/>
                  <a:pt x="6078537" y="2971737"/>
                  <a:pt x="6071616" y="2968244"/>
                </a:cubicBezTo>
                <a:cubicBezTo>
                  <a:pt x="6057774" y="2943987"/>
                  <a:pt x="6033516" y="2912809"/>
                  <a:pt x="6012751" y="2881630"/>
                </a:cubicBezTo>
                <a:cubicBezTo>
                  <a:pt x="5933059" y="2750058"/>
                  <a:pt x="5818759" y="2746566"/>
                  <a:pt x="5725224" y="2677287"/>
                </a:cubicBezTo>
                <a:lnTo>
                  <a:pt x="5707951" y="2680780"/>
                </a:lnTo>
                <a:cubicBezTo>
                  <a:pt x="5808345" y="2760409"/>
                  <a:pt x="5929630" y="2763901"/>
                  <a:pt x="6009259" y="2912809"/>
                </a:cubicBezTo>
                <a:lnTo>
                  <a:pt x="5988495" y="2912809"/>
                </a:lnTo>
                <a:cubicBezTo>
                  <a:pt x="5933059" y="2902458"/>
                  <a:pt x="5881116" y="2885123"/>
                  <a:pt x="5832602" y="2829687"/>
                </a:cubicBezTo>
                <a:cubicBezTo>
                  <a:pt x="5818759" y="2812415"/>
                  <a:pt x="5794502" y="2760409"/>
                  <a:pt x="5770309" y="2760409"/>
                </a:cubicBezTo>
                <a:cubicBezTo>
                  <a:pt x="5749481" y="2756980"/>
                  <a:pt x="5725224" y="2763901"/>
                  <a:pt x="5707951" y="2760409"/>
                </a:cubicBezTo>
                <a:cubicBezTo>
                  <a:pt x="5683695" y="2756980"/>
                  <a:pt x="5628259" y="2701544"/>
                  <a:pt x="5621337" y="2680780"/>
                </a:cubicBezTo>
                <a:lnTo>
                  <a:pt x="5683695" y="2680780"/>
                </a:lnTo>
                <a:cubicBezTo>
                  <a:pt x="5784151" y="2670366"/>
                  <a:pt x="5877624" y="2639187"/>
                  <a:pt x="5978081" y="2562987"/>
                </a:cubicBezTo>
                <a:cubicBezTo>
                  <a:pt x="5991924" y="2569972"/>
                  <a:pt x="6002337" y="2594166"/>
                  <a:pt x="6023102" y="2594166"/>
                </a:cubicBezTo>
                <a:close/>
                <a:moveTo>
                  <a:pt x="5004816" y="2573401"/>
                </a:moveTo>
                <a:cubicBezTo>
                  <a:pt x="5018659" y="2573401"/>
                  <a:pt x="5015230" y="2552637"/>
                  <a:pt x="5032566" y="2552637"/>
                </a:cubicBezTo>
                <a:cubicBezTo>
                  <a:pt x="5056759" y="2552637"/>
                  <a:pt x="5105274" y="2597658"/>
                  <a:pt x="5112195" y="2597658"/>
                </a:cubicBezTo>
                <a:cubicBezTo>
                  <a:pt x="5119116" y="2597658"/>
                  <a:pt x="5143374" y="2573401"/>
                  <a:pt x="5153787" y="2573401"/>
                </a:cubicBezTo>
                <a:cubicBezTo>
                  <a:pt x="5164137" y="2573401"/>
                  <a:pt x="5198809" y="2583815"/>
                  <a:pt x="5202237" y="2594166"/>
                </a:cubicBezTo>
                <a:cubicBezTo>
                  <a:pt x="5212651" y="2608072"/>
                  <a:pt x="5219574" y="2628837"/>
                  <a:pt x="5236909" y="2632266"/>
                </a:cubicBezTo>
                <a:cubicBezTo>
                  <a:pt x="5247259" y="2635758"/>
                  <a:pt x="5264595" y="2632266"/>
                  <a:pt x="5278437" y="2635758"/>
                </a:cubicBezTo>
                <a:cubicBezTo>
                  <a:pt x="5292281" y="2639187"/>
                  <a:pt x="5323459" y="2694623"/>
                  <a:pt x="5323459" y="2708466"/>
                </a:cubicBezTo>
                <a:cubicBezTo>
                  <a:pt x="5323459" y="2763901"/>
                  <a:pt x="5219574" y="2795080"/>
                  <a:pt x="5191887" y="2795080"/>
                </a:cubicBezTo>
                <a:cubicBezTo>
                  <a:pt x="5181474" y="2795080"/>
                  <a:pt x="5094859" y="2777744"/>
                  <a:pt x="5049837" y="2760409"/>
                </a:cubicBezTo>
                <a:cubicBezTo>
                  <a:pt x="5018659" y="2750058"/>
                  <a:pt x="4990974" y="2739644"/>
                  <a:pt x="4966716" y="2718880"/>
                </a:cubicBezTo>
                <a:cubicBezTo>
                  <a:pt x="4945951" y="2705037"/>
                  <a:pt x="4852416" y="2608072"/>
                  <a:pt x="4852416" y="2576894"/>
                </a:cubicBezTo>
                <a:cubicBezTo>
                  <a:pt x="4852416" y="2566480"/>
                  <a:pt x="4866323" y="2556066"/>
                  <a:pt x="4873244" y="2556066"/>
                </a:cubicBezTo>
                <a:cubicBezTo>
                  <a:pt x="4883595" y="2556066"/>
                  <a:pt x="4900930" y="2559558"/>
                  <a:pt x="4900930" y="2569972"/>
                </a:cubicBezTo>
                <a:cubicBezTo>
                  <a:pt x="4900930" y="2576894"/>
                  <a:pt x="4894009" y="2594166"/>
                  <a:pt x="4894009" y="2601087"/>
                </a:cubicBezTo>
                <a:cubicBezTo>
                  <a:pt x="4894009" y="2666937"/>
                  <a:pt x="4925187" y="2691194"/>
                  <a:pt x="5011737" y="2739644"/>
                </a:cubicBezTo>
                <a:cubicBezTo>
                  <a:pt x="4977130" y="2701544"/>
                  <a:pt x="4904423" y="2663444"/>
                  <a:pt x="4904423" y="2611501"/>
                </a:cubicBezTo>
                <a:lnTo>
                  <a:pt x="4904423" y="2573401"/>
                </a:lnTo>
                <a:cubicBezTo>
                  <a:pt x="4935537" y="2573401"/>
                  <a:pt x="4925187" y="2549144"/>
                  <a:pt x="4952874" y="2549144"/>
                </a:cubicBezTo>
                <a:cubicBezTo>
                  <a:pt x="4963287" y="2549144"/>
                  <a:pt x="4997895" y="2573401"/>
                  <a:pt x="5004816" y="2573401"/>
                </a:cubicBezTo>
                <a:close/>
                <a:moveTo>
                  <a:pt x="1239964" y="2649601"/>
                </a:moveTo>
                <a:cubicBezTo>
                  <a:pt x="1167257" y="2656523"/>
                  <a:pt x="1094486" y="2590737"/>
                  <a:pt x="1021778" y="2542223"/>
                </a:cubicBezTo>
                <a:cubicBezTo>
                  <a:pt x="1094486" y="2576894"/>
                  <a:pt x="1167257" y="2639187"/>
                  <a:pt x="1239964" y="2649601"/>
                </a:cubicBezTo>
                <a:close/>
                <a:moveTo>
                  <a:pt x="4135501" y="2698115"/>
                </a:moveTo>
                <a:cubicBezTo>
                  <a:pt x="4149344" y="2698115"/>
                  <a:pt x="4170109" y="2711958"/>
                  <a:pt x="4180523" y="2711958"/>
                </a:cubicBezTo>
                <a:lnTo>
                  <a:pt x="4253230" y="2711958"/>
                </a:lnTo>
                <a:cubicBezTo>
                  <a:pt x="4246309" y="2725801"/>
                  <a:pt x="4239387" y="2750058"/>
                  <a:pt x="4239387" y="2756980"/>
                </a:cubicBezTo>
                <a:cubicBezTo>
                  <a:pt x="4239387" y="2781237"/>
                  <a:pt x="4239387" y="2774315"/>
                  <a:pt x="4260151" y="2802001"/>
                </a:cubicBezTo>
                <a:cubicBezTo>
                  <a:pt x="4253230" y="2805494"/>
                  <a:pt x="4228974" y="2847023"/>
                  <a:pt x="4228974" y="2860866"/>
                </a:cubicBezTo>
                <a:cubicBezTo>
                  <a:pt x="4228974" y="2909380"/>
                  <a:pt x="4291330" y="2926715"/>
                  <a:pt x="4315587" y="2926715"/>
                </a:cubicBezTo>
                <a:cubicBezTo>
                  <a:pt x="4329430" y="2926715"/>
                  <a:pt x="4339844" y="2923223"/>
                  <a:pt x="4357180" y="2909380"/>
                </a:cubicBezTo>
                <a:cubicBezTo>
                  <a:pt x="4360609" y="2905887"/>
                  <a:pt x="4357180" y="2905887"/>
                  <a:pt x="4357180" y="2895537"/>
                </a:cubicBezTo>
                <a:lnTo>
                  <a:pt x="4360609" y="2888615"/>
                </a:lnTo>
                <a:cubicBezTo>
                  <a:pt x="4364101" y="2888615"/>
                  <a:pt x="4364101" y="2885123"/>
                  <a:pt x="4374451" y="2885123"/>
                </a:cubicBezTo>
                <a:cubicBezTo>
                  <a:pt x="4374451" y="2885123"/>
                  <a:pt x="4395280" y="2937066"/>
                  <a:pt x="4464495" y="2937066"/>
                </a:cubicBezTo>
                <a:cubicBezTo>
                  <a:pt x="4454144" y="2940558"/>
                  <a:pt x="4440301" y="2940558"/>
                  <a:pt x="4433380" y="2947480"/>
                </a:cubicBezTo>
                <a:cubicBezTo>
                  <a:pt x="4419474" y="2954401"/>
                  <a:pt x="4398709" y="2968244"/>
                  <a:pt x="4384866" y="2968244"/>
                </a:cubicBezTo>
                <a:cubicBezTo>
                  <a:pt x="4374451" y="2968244"/>
                  <a:pt x="4256723" y="2926715"/>
                  <a:pt x="4249801" y="2926715"/>
                </a:cubicBezTo>
                <a:cubicBezTo>
                  <a:pt x="4239387" y="2926715"/>
                  <a:pt x="4190873" y="2950909"/>
                  <a:pt x="4183951" y="2950909"/>
                </a:cubicBezTo>
                <a:cubicBezTo>
                  <a:pt x="4173601" y="2950909"/>
                  <a:pt x="4156265" y="2916301"/>
                  <a:pt x="4138930" y="2902458"/>
                </a:cubicBezTo>
                <a:cubicBezTo>
                  <a:pt x="4118165" y="2888615"/>
                  <a:pt x="4083558" y="2885123"/>
                  <a:pt x="4059301" y="2885123"/>
                </a:cubicBezTo>
                <a:cubicBezTo>
                  <a:pt x="4003865" y="2885123"/>
                  <a:pt x="3955415" y="2943987"/>
                  <a:pt x="3910330" y="2943987"/>
                </a:cubicBezTo>
                <a:cubicBezTo>
                  <a:pt x="3903409" y="2943987"/>
                  <a:pt x="3899980" y="2937066"/>
                  <a:pt x="3889565" y="2937066"/>
                </a:cubicBezTo>
                <a:cubicBezTo>
                  <a:pt x="3882644" y="2937066"/>
                  <a:pt x="3882644" y="2943987"/>
                  <a:pt x="3882644" y="2947480"/>
                </a:cubicBezTo>
                <a:cubicBezTo>
                  <a:pt x="3875723" y="2943987"/>
                  <a:pt x="3868801" y="2933637"/>
                  <a:pt x="3854958" y="2926715"/>
                </a:cubicBezTo>
                <a:cubicBezTo>
                  <a:pt x="3858387" y="2930144"/>
                  <a:pt x="3861880" y="2937066"/>
                  <a:pt x="3865309" y="2943987"/>
                </a:cubicBezTo>
                <a:cubicBezTo>
                  <a:pt x="3813365" y="2923223"/>
                  <a:pt x="3806444" y="2923223"/>
                  <a:pt x="3806444" y="2888615"/>
                </a:cubicBezTo>
                <a:cubicBezTo>
                  <a:pt x="3806444" y="2881630"/>
                  <a:pt x="3809937" y="2864358"/>
                  <a:pt x="3813365" y="2843594"/>
                </a:cubicBezTo>
                <a:cubicBezTo>
                  <a:pt x="3803015" y="2840101"/>
                  <a:pt x="3789108" y="2840101"/>
                  <a:pt x="3782187" y="2836609"/>
                </a:cubicBezTo>
                <a:cubicBezTo>
                  <a:pt x="3754501" y="2833180"/>
                  <a:pt x="3754501" y="2812415"/>
                  <a:pt x="3754501" y="2802001"/>
                </a:cubicBezTo>
                <a:cubicBezTo>
                  <a:pt x="3754501" y="2795080"/>
                  <a:pt x="3747580" y="2781237"/>
                  <a:pt x="3747580" y="2774315"/>
                </a:cubicBezTo>
                <a:cubicBezTo>
                  <a:pt x="3747580" y="2753487"/>
                  <a:pt x="3768344" y="2715387"/>
                  <a:pt x="3768344" y="2711958"/>
                </a:cubicBezTo>
                <a:cubicBezTo>
                  <a:pt x="3768344" y="2701544"/>
                  <a:pt x="3751008" y="2691194"/>
                  <a:pt x="3751008" y="2666937"/>
                </a:cubicBezTo>
                <a:lnTo>
                  <a:pt x="3751008" y="2653094"/>
                </a:lnTo>
                <a:cubicBezTo>
                  <a:pt x="3751008" y="2628837"/>
                  <a:pt x="3792601" y="2601087"/>
                  <a:pt x="3799522" y="2583815"/>
                </a:cubicBezTo>
                <a:lnTo>
                  <a:pt x="3799522" y="2559558"/>
                </a:lnTo>
                <a:cubicBezTo>
                  <a:pt x="3799522" y="2556066"/>
                  <a:pt x="3803015" y="2552637"/>
                  <a:pt x="3803015" y="2549144"/>
                </a:cubicBezTo>
                <a:cubicBezTo>
                  <a:pt x="3830701" y="2538794"/>
                  <a:pt x="3875723" y="2493772"/>
                  <a:pt x="3913823" y="2500694"/>
                </a:cubicBezTo>
                <a:cubicBezTo>
                  <a:pt x="3941509" y="2583815"/>
                  <a:pt x="4048887" y="2691194"/>
                  <a:pt x="4135501" y="2698115"/>
                </a:cubicBezTo>
                <a:close/>
                <a:moveTo>
                  <a:pt x="5953824" y="2521458"/>
                </a:moveTo>
                <a:cubicBezTo>
                  <a:pt x="5960745" y="2531872"/>
                  <a:pt x="5971159" y="2545715"/>
                  <a:pt x="5974651" y="2556066"/>
                </a:cubicBezTo>
                <a:cubicBezTo>
                  <a:pt x="5874195" y="2628837"/>
                  <a:pt x="5732209" y="2660015"/>
                  <a:pt x="5628259" y="2660015"/>
                </a:cubicBezTo>
                <a:cubicBezTo>
                  <a:pt x="5617909" y="2660015"/>
                  <a:pt x="5562474" y="2656523"/>
                  <a:pt x="5531295" y="2649601"/>
                </a:cubicBezTo>
                <a:cubicBezTo>
                  <a:pt x="5541709" y="2646172"/>
                  <a:pt x="5552059" y="2642680"/>
                  <a:pt x="5558981" y="2642680"/>
                </a:cubicBezTo>
                <a:cubicBezTo>
                  <a:pt x="5569395" y="2642680"/>
                  <a:pt x="5604002" y="2653094"/>
                  <a:pt x="5610924" y="2653094"/>
                </a:cubicBezTo>
                <a:cubicBezTo>
                  <a:pt x="5652516" y="2653094"/>
                  <a:pt x="5635181" y="2576894"/>
                  <a:pt x="5666359" y="2576894"/>
                </a:cubicBezTo>
                <a:cubicBezTo>
                  <a:pt x="5676774" y="2576894"/>
                  <a:pt x="5701030" y="2587244"/>
                  <a:pt x="5711381" y="2587244"/>
                </a:cubicBezTo>
                <a:cubicBezTo>
                  <a:pt x="5759895" y="2587244"/>
                  <a:pt x="5752974" y="2507615"/>
                  <a:pt x="5797995" y="2507615"/>
                </a:cubicBezTo>
                <a:cubicBezTo>
                  <a:pt x="5804916" y="2507615"/>
                  <a:pt x="5836095" y="2517966"/>
                  <a:pt x="5846445" y="2517966"/>
                </a:cubicBezTo>
                <a:cubicBezTo>
                  <a:pt x="5856859" y="2517966"/>
                  <a:pt x="5891530" y="2493772"/>
                  <a:pt x="5898451" y="2493772"/>
                </a:cubicBezTo>
                <a:cubicBezTo>
                  <a:pt x="5915724" y="2493772"/>
                  <a:pt x="5905374" y="2514537"/>
                  <a:pt x="5953824" y="2521458"/>
                </a:cubicBezTo>
                <a:close/>
                <a:moveTo>
                  <a:pt x="3782187" y="2542223"/>
                </a:moveTo>
                <a:lnTo>
                  <a:pt x="3782187" y="2549144"/>
                </a:lnTo>
                <a:cubicBezTo>
                  <a:pt x="3778758" y="2562987"/>
                  <a:pt x="3778758" y="2573401"/>
                  <a:pt x="3775265" y="2583815"/>
                </a:cubicBezTo>
                <a:cubicBezTo>
                  <a:pt x="3747580" y="2604580"/>
                  <a:pt x="3719894" y="2646172"/>
                  <a:pt x="3730244" y="2680780"/>
                </a:cubicBezTo>
                <a:cubicBezTo>
                  <a:pt x="3712908" y="2684209"/>
                  <a:pt x="3681794" y="2684209"/>
                  <a:pt x="3671380" y="2684209"/>
                </a:cubicBezTo>
                <a:cubicBezTo>
                  <a:pt x="3664458" y="2684209"/>
                  <a:pt x="3633280" y="2680780"/>
                  <a:pt x="3612515" y="2677287"/>
                </a:cubicBezTo>
                <a:cubicBezTo>
                  <a:pt x="3602101" y="2677287"/>
                  <a:pt x="3588258" y="2673858"/>
                  <a:pt x="3570922" y="2670366"/>
                </a:cubicBezTo>
                <a:cubicBezTo>
                  <a:pt x="3574415" y="2673858"/>
                  <a:pt x="3619437" y="2698115"/>
                  <a:pt x="3640201" y="2698115"/>
                </a:cubicBezTo>
                <a:lnTo>
                  <a:pt x="3716401" y="2698115"/>
                </a:lnTo>
                <a:cubicBezTo>
                  <a:pt x="3723322" y="2694623"/>
                  <a:pt x="3730244" y="2694623"/>
                  <a:pt x="3730244" y="2694623"/>
                </a:cubicBezTo>
                <a:cubicBezTo>
                  <a:pt x="3737165" y="2701544"/>
                  <a:pt x="3744087" y="2705037"/>
                  <a:pt x="3744087" y="2711958"/>
                </a:cubicBezTo>
                <a:cubicBezTo>
                  <a:pt x="3744087" y="2729294"/>
                  <a:pt x="3716401" y="2750058"/>
                  <a:pt x="3726815" y="2791587"/>
                </a:cubicBezTo>
                <a:cubicBezTo>
                  <a:pt x="3674808" y="2798509"/>
                  <a:pt x="3574415" y="2805494"/>
                  <a:pt x="3567494" y="2805494"/>
                </a:cubicBezTo>
                <a:cubicBezTo>
                  <a:pt x="3487801" y="2805494"/>
                  <a:pt x="3408172" y="2795080"/>
                  <a:pt x="3328480" y="2756980"/>
                </a:cubicBezTo>
                <a:cubicBezTo>
                  <a:pt x="3442780" y="2722309"/>
                  <a:pt x="3612515" y="2625344"/>
                  <a:pt x="3692144" y="2476437"/>
                </a:cubicBezTo>
                <a:cubicBezTo>
                  <a:pt x="3705987" y="2511044"/>
                  <a:pt x="3754501" y="2531872"/>
                  <a:pt x="3782187" y="2542223"/>
                </a:cubicBezTo>
                <a:close/>
                <a:moveTo>
                  <a:pt x="6144324" y="2452180"/>
                </a:moveTo>
                <a:cubicBezTo>
                  <a:pt x="6040437" y="2445258"/>
                  <a:pt x="5929630" y="2455672"/>
                  <a:pt x="5825681" y="2469515"/>
                </a:cubicBezTo>
                <a:lnTo>
                  <a:pt x="5832602" y="2469515"/>
                </a:lnTo>
                <a:lnTo>
                  <a:pt x="5808345" y="2469515"/>
                </a:lnTo>
                <a:cubicBezTo>
                  <a:pt x="5832602" y="2466023"/>
                  <a:pt x="5860351" y="2455672"/>
                  <a:pt x="5884545" y="2452180"/>
                </a:cubicBezTo>
                <a:cubicBezTo>
                  <a:pt x="5908802" y="2448751"/>
                  <a:pt x="5943474" y="2445258"/>
                  <a:pt x="5974651" y="2445258"/>
                </a:cubicBezTo>
                <a:cubicBezTo>
                  <a:pt x="6057774" y="2441766"/>
                  <a:pt x="6064695" y="2441766"/>
                  <a:pt x="6071616" y="2441766"/>
                </a:cubicBezTo>
                <a:cubicBezTo>
                  <a:pt x="6081967" y="2441766"/>
                  <a:pt x="6120067" y="2448751"/>
                  <a:pt x="6144324" y="2452180"/>
                </a:cubicBezTo>
                <a:close/>
                <a:moveTo>
                  <a:pt x="5195316" y="2441766"/>
                </a:moveTo>
                <a:cubicBezTo>
                  <a:pt x="5191887" y="2441766"/>
                  <a:pt x="5184966" y="2441766"/>
                  <a:pt x="5184966" y="2438337"/>
                </a:cubicBezTo>
                <a:cubicBezTo>
                  <a:pt x="5188395" y="2438337"/>
                  <a:pt x="5191887" y="2441766"/>
                  <a:pt x="5195316" y="2441766"/>
                </a:cubicBezTo>
                <a:close/>
                <a:moveTo>
                  <a:pt x="3183001" y="2756980"/>
                </a:moveTo>
                <a:cubicBezTo>
                  <a:pt x="3106801" y="2756980"/>
                  <a:pt x="3030601" y="2732723"/>
                  <a:pt x="2954401" y="2715387"/>
                </a:cubicBezTo>
                <a:cubicBezTo>
                  <a:pt x="2982151" y="2705037"/>
                  <a:pt x="3027172" y="2673858"/>
                  <a:pt x="3037522" y="2673858"/>
                </a:cubicBezTo>
                <a:cubicBezTo>
                  <a:pt x="3068701" y="2673858"/>
                  <a:pt x="3110294" y="2725801"/>
                  <a:pt x="3148394" y="2725801"/>
                </a:cubicBezTo>
                <a:cubicBezTo>
                  <a:pt x="3228022" y="2725801"/>
                  <a:pt x="3325051" y="2594166"/>
                  <a:pt x="3331972" y="2528380"/>
                </a:cubicBezTo>
                <a:cubicBezTo>
                  <a:pt x="3352737" y="2538794"/>
                  <a:pt x="3387344" y="2549144"/>
                  <a:pt x="3394265" y="2549144"/>
                </a:cubicBezTo>
                <a:cubicBezTo>
                  <a:pt x="3512058" y="2549144"/>
                  <a:pt x="3515487" y="2441766"/>
                  <a:pt x="3564001" y="2441766"/>
                </a:cubicBezTo>
                <a:lnTo>
                  <a:pt x="3667887" y="2441766"/>
                </a:lnTo>
                <a:cubicBezTo>
                  <a:pt x="3678301" y="2438337"/>
                  <a:pt x="3688715" y="2438337"/>
                  <a:pt x="3695637" y="2434844"/>
                </a:cubicBezTo>
                <a:cubicBezTo>
                  <a:pt x="3602101" y="2632266"/>
                  <a:pt x="3342322" y="2756980"/>
                  <a:pt x="3183001" y="2756980"/>
                </a:cubicBezTo>
                <a:close/>
                <a:moveTo>
                  <a:pt x="3906901" y="2483358"/>
                </a:moveTo>
                <a:cubicBezTo>
                  <a:pt x="3886136" y="2483358"/>
                  <a:pt x="3851465" y="2500694"/>
                  <a:pt x="3830701" y="2511044"/>
                </a:cubicBezTo>
                <a:cubicBezTo>
                  <a:pt x="3827209" y="2514537"/>
                  <a:pt x="3820287" y="2511044"/>
                  <a:pt x="3813365" y="2514537"/>
                </a:cubicBezTo>
                <a:cubicBezTo>
                  <a:pt x="3803015" y="2514537"/>
                  <a:pt x="3799522" y="2524887"/>
                  <a:pt x="3792601" y="2524887"/>
                </a:cubicBezTo>
                <a:cubicBezTo>
                  <a:pt x="3785680" y="2524887"/>
                  <a:pt x="3699065" y="2483358"/>
                  <a:pt x="3699065" y="2462594"/>
                </a:cubicBezTo>
                <a:cubicBezTo>
                  <a:pt x="3699065" y="2455672"/>
                  <a:pt x="3712908" y="2438337"/>
                  <a:pt x="3716401" y="2427923"/>
                </a:cubicBezTo>
                <a:cubicBezTo>
                  <a:pt x="3740658" y="2434844"/>
                  <a:pt x="3785680" y="2441766"/>
                  <a:pt x="3796030" y="2441766"/>
                </a:cubicBezTo>
                <a:cubicBezTo>
                  <a:pt x="3813365" y="2441766"/>
                  <a:pt x="3854958" y="2427923"/>
                  <a:pt x="3868801" y="2417572"/>
                </a:cubicBezTo>
                <a:cubicBezTo>
                  <a:pt x="3879215" y="2434844"/>
                  <a:pt x="3893058" y="2459101"/>
                  <a:pt x="3906901" y="2483358"/>
                </a:cubicBezTo>
                <a:close/>
                <a:moveTo>
                  <a:pt x="5191887" y="2421001"/>
                </a:moveTo>
                <a:cubicBezTo>
                  <a:pt x="5188395" y="2417572"/>
                  <a:pt x="5178044" y="2417572"/>
                  <a:pt x="5178044" y="2414080"/>
                </a:cubicBezTo>
                <a:cubicBezTo>
                  <a:pt x="5181474" y="2414080"/>
                  <a:pt x="5188395" y="2417572"/>
                  <a:pt x="5191887" y="2421001"/>
                </a:cubicBezTo>
                <a:close/>
                <a:moveTo>
                  <a:pt x="4987544" y="2427923"/>
                </a:moveTo>
                <a:cubicBezTo>
                  <a:pt x="4987544" y="2427923"/>
                  <a:pt x="4987544" y="2424494"/>
                  <a:pt x="4984051" y="2421001"/>
                </a:cubicBezTo>
                <a:cubicBezTo>
                  <a:pt x="4987544" y="2421001"/>
                  <a:pt x="4990974" y="2417572"/>
                  <a:pt x="4994466" y="2414080"/>
                </a:cubicBezTo>
                <a:cubicBezTo>
                  <a:pt x="4994466" y="2417572"/>
                  <a:pt x="4990974" y="2424494"/>
                  <a:pt x="4987544" y="2427923"/>
                </a:cubicBezTo>
                <a:close/>
                <a:moveTo>
                  <a:pt x="4301744" y="2562987"/>
                </a:moveTo>
                <a:cubicBezTo>
                  <a:pt x="4267074" y="2566480"/>
                  <a:pt x="4156265" y="2462594"/>
                  <a:pt x="4156265" y="2414080"/>
                </a:cubicBezTo>
                <a:lnTo>
                  <a:pt x="4156265" y="2403666"/>
                </a:lnTo>
                <a:cubicBezTo>
                  <a:pt x="4173601" y="2469515"/>
                  <a:pt x="4253230" y="2549144"/>
                  <a:pt x="4301744" y="2562987"/>
                </a:cubicBezTo>
                <a:close/>
                <a:moveTo>
                  <a:pt x="3951923" y="2479866"/>
                </a:moveTo>
                <a:cubicBezTo>
                  <a:pt x="4003865" y="2601087"/>
                  <a:pt x="4145851" y="2663444"/>
                  <a:pt x="4232466" y="2663444"/>
                </a:cubicBezTo>
                <a:cubicBezTo>
                  <a:pt x="4242880" y="2663444"/>
                  <a:pt x="4260151" y="2660015"/>
                  <a:pt x="4277487" y="2656523"/>
                </a:cubicBezTo>
                <a:cubicBezTo>
                  <a:pt x="4280980" y="2666937"/>
                  <a:pt x="4284409" y="2677287"/>
                  <a:pt x="4294823" y="2687701"/>
                </a:cubicBezTo>
                <a:cubicBezTo>
                  <a:pt x="4277487" y="2691194"/>
                  <a:pt x="4253230" y="2701544"/>
                  <a:pt x="4242880" y="2701544"/>
                </a:cubicBezTo>
                <a:cubicBezTo>
                  <a:pt x="4183951" y="2701544"/>
                  <a:pt x="4132009" y="2684209"/>
                  <a:pt x="4083558" y="2660015"/>
                </a:cubicBezTo>
                <a:cubicBezTo>
                  <a:pt x="3965765" y="2608072"/>
                  <a:pt x="3938080" y="2479866"/>
                  <a:pt x="3875723" y="2393315"/>
                </a:cubicBezTo>
                <a:cubicBezTo>
                  <a:pt x="3913823" y="2396744"/>
                  <a:pt x="3938080" y="2445258"/>
                  <a:pt x="3951923" y="2479866"/>
                </a:cubicBezTo>
                <a:close/>
                <a:moveTo>
                  <a:pt x="2614994" y="2438337"/>
                </a:moveTo>
                <a:cubicBezTo>
                  <a:pt x="2614994" y="2466023"/>
                  <a:pt x="2594229" y="2528380"/>
                  <a:pt x="2563051" y="2549144"/>
                </a:cubicBezTo>
                <a:cubicBezTo>
                  <a:pt x="2580386" y="2504123"/>
                  <a:pt x="2601151" y="2469515"/>
                  <a:pt x="2601151" y="2427923"/>
                </a:cubicBezTo>
                <a:cubicBezTo>
                  <a:pt x="2601151" y="2421001"/>
                  <a:pt x="2597658" y="2403666"/>
                  <a:pt x="2594229" y="2389823"/>
                </a:cubicBezTo>
                <a:cubicBezTo>
                  <a:pt x="2611501" y="2396744"/>
                  <a:pt x="2614994" y="2438337"/>
                  <a:pt x="2614994" y="2438337"/>
                </a:cubicBezTo>
                <a:close/>
                <a:moveTo>
                  <a:pt x="5250751" y="2386394"/>
                </a:moveTo>
                <a:cubicBezTo>
                  <a:pt x="5250751" y="2393315"/>
                  <a:pt x="5247259" y="2403666"/>
                  <a:pt x="5240337" y="2403666"/>
                </a:cubicBezTo>
                <a:cubicBezTo>
                  <a:pt x="5229987" y="2403666"/>
                  <a:pt x="5229987" y="2400237"/>
                  <a:pt x="5223066" y="2400237"/>
                </a:cubicBezTo>
                <a:lnTo>
                  <a:pt x="5236909" y="2386394"/>
                </a:lnTo>
                <a:lnTo>
                  <a:pt x="5250751" y="2386394"/>
                </a:lnTo>
                <a:close/>
                <a:moveTo>
                  <a:pt x="4537266" y="2486787"/>
                </a:moveTo>
                <a:cubicBezTo>
                  <a:pt x="4485323" y="2476437"/>
                  <a:pt x="4416044" y="2427923"/>
                  <a:pt x="4367530" y="2369058"/>
                </a:cubicBezTo>
                <a:cubicBezTo>
                  <a:pt x="4416044" y="2421001"/>
                  <a:pt x="4485323" y="2472944"/>
                  <a:pt x="4537266" y="2486787"/>
                </a:cubicBezTo>
                <a:close/>
                <a:moveTo>
                  <a:pt x="5347716" y="2365566"/>
                </a:moveTo>
                <a:cubicBezTo>
                  <a:pt x="5351209" y="2369058"/>
                  <a:pt x="5351209" y="2365566"/>
                  <a:pt x="5351209" y="2372551"/>
                </a:cubicBezTo>
                <a:cubicBezTo>
                  <a:pt x="5351209" y="2389823"/>
                  <a:pt x="5299266" y="2410651"/>
                  <a:pt x="5299266" y="2414080"/>
                </a:cubicBezTo>
                <a:cubicBezTo>
                  <a:pt x="5299266" y="2414080"/>
                  <a:pt x="5295774" y="2410651"/>
                  <a:pt x="5302695" y="2407158"/>
                </a:cubicBezTo>
                <a:cubicBezTo>
                  <a:pt x="5302695" y="2407158"/>
                  <a:pt x="5302695" y="2403666"/>
                  <a:pt x="5306187" y="2400237"/>
                </a:cubicBezTo>
                <a:lnTo>
                  <a:pt x="5299266" y="2393315"/>
                </a:lnTo>
                <a:cubicBezTo>
                  <a:pt x="5306187" y="2369058"/>
                  <a:pt x="5316537" y="2375980"/>
                  <a:pt x="5333874" y="2365566"/>
                </a:cubicBezTo>
                <a:lnTo>
                  <a:pt x="5347716" y="2365566"/>
                </a:lnTo>
                <a:close/>
                <a:moveTo>
                  <a:pt x="3861880" y="2396744"/>
                </a:moveTo>
                <a:cubicBezTo>
                  <a:pt x="3854958" y="2400237"/>
                  <a:pt x="3841115" y="2407158"/>
                  <a:pt x="3837623" y="2407158"/>
                </a:cubicBezTo>
                <a:cubicBezTo>
                  <a:pt x="3823780" y="2410651"/>
                  <a:pt x="3799522" y="2414080"/>
                  <a:pt x="3792601" y="2414080"/>
                </a:cubicBezTo>
                <a:cubicBezTo>
                  <a:pt x="3782187" y="2414080"/>
                  <a:pt x="3757994" y="2410651"/>
                  <a:pt x="3740658" y="2410651"/>
                </a:cubicBezTo>
                <a:cubicBezTo>
                  <a:pt x="3744087" y="2400237"/>
                  <a:pt x="3754501" y="2386394"/>
                  <a:pt x="3757994" y="2375980"/>
                </a:cubicBezTo>
                <a:cubicBezTo>
                  <a:pt x="3761422" y="2375980"/>
                  <a:pt x="3764915" y="2382901"/>
                  <a:pt x="3775265" y="2382901"/>
                </a:cubicBezTo>
                <a:cubicBezTo>
                  <a:pt x="3782187" y="2382901"/>
                  <a:pt x="3806444" y="2365566"/>
                  <a:pt x="3813365" y="2365566"/>
                </a:cubicBezTo>
                <a:cubicBezTo>
                  <a:pt x="3830701" y="2365566"/>
                  <a:pt x="3841115" y="2379472"/>
                  <a:pt x="3861880" y="2396744"/>
                </a:cubicBezTo>
                <a:close/>
                <a:moveTo>
                  <a:pt x="1347343" y="2455672"/>
                </a:moveTo>
                <a:cubicBezTo>
                  <a:pt x="1378521" y="2469515"/>
                  <a:pt x="1416621" y="2483358"/>
                  <a:pt x="1451229" y="2490280"/>
                </a:cubicBezTo>
                <a:cubicBezTo>
                  <a:pt x="1385443" y="2535301"/>
                  <a:pt x="1316164" y="2556066"/>
                  <a:pt x="1316164" y="2632266"/>
                </a:cubicBezTo>
                <a:cubicBezTo>
                  <a:pt x="1316164" y="2639187"/>
                  <a:pt x="1319657" y="2660015"/>
                  <a:pt x="1326578" y="2673858"/>
                </a:cubicBezTo>
                <a:cubicBezTo>
                  <a:pt x="1233043" y="2743137"/>
                  <a:pt x="1243457" y="2736215"/>
                  <a:pt x="1181100" y="2736215"/>
                </a:cubicBezTo>
                <a:cubicBezTo>
                  <a:pt x="1132586" y="2736215"/>
                  <a:pt x="1018286" y="2715387"/>
                  <a:pt x="997521" y="2694623"/>
                </a:cubicBezTo>
                <a:cubicBezTo>
                  <a:pt x="997521" y="2694623"/>
                  <a:pt x="994029" y="2694623"/>
                  <a:pt x="987108" y="2698115"/>
                </a:cubicBezTo>
                <a:cubicBezTo>
                  <a:pt x="994029" y="2732723"/>
                  <a:pt x="1136078" y="2760409"/>
                  <a:pt x="1184529" y="2760409"/>
                </a:cubicBezTo>
                <a:cubicBezTo>
                  <a:pt x="1194943" y="2760409"/>
                  <a:pt x="1229551" y="2756980"/>
                  <a:pt x="1250378" y="2753487"/>
                </a:cubicBezTo>
                <a:cubicBezTo>
                  <a:pt x="1246886" y="2767394"/>
                  <a:pt x="1243457" y="2784666"/>
                  <a:pt x="1243457" y="2795080"/>
                </a:cubicBezTo>
                <a:cubicBezTo>
                  <a:pt x="1243457" y="2916301"/>
                  <a:pt x="1347343" y="2940558"/>
                  <a:pt x="1347343" y="2957830"/>
                </a:cubicBezTo>
                <a:cubicBezTo>
                  <a:pt x="1347343" y="2968244"/>
                  <a:pt x="1333500" y="2982087"/>
                  <a:pt x="1330008" y="2995930"/>
                </a:cubicBezTo>
                <a:cubicBezTo>
                  <a:pt x="1319657" y="3016758"/>
                  <a:pt x="1316164" y="3065209"/>
                  <a:pt x="1316164" y="3075623"/>
                </a:cubicBezTo>
                <a:cubicBezTo>
                  <a:pt x="1316164" y="3082544"/>
                  <a:pt x="1323086" y="3099880"/>
                  <a:pt x="1323086" y="3110230"/>
                </a:cubicBezTo>
                <a:cubicBezTo>
                  <a:pt x="1323086" y="3117151"/>
                  <a:pt x="1305751" y="3131058"/>
                  <a:pt x="1295400" y="3148330"/>
                </a:cubicBezTo>
                <a:cubicBezTo>
                  <a:pt x="1267651" y="3183001"/>
                  <a:pt x="1222629" y="3228023"/>
                  <a:pt x="1188021" y="3238437"/>
                </a:cubicBezTo>
                <a:cubicBezTo>
                  <a:pt x="1177608" y="3241866"/>
                  <a:pt x="1149921" y="3252280"/>
                  <a:pt x="1143000" y="3245358"/>
                </a:cubicBezTo>
                <a:cubicBezTo>
                  <a:pt x="1139508" y="3248787"/>
                  <a:pt x="1136078" y="3255709"/>
                  <a:pt x="1136078" y="3259201"/>
                </a:cubicBezTo>
                <a:cubicBezTo>
                  <a:pt x="1139508" y="3262630"/>
                  <a:pt x="1143000" y="3266123"/>
                  <a:pt x="1149921" y="3266123"/>
                </a:cubicBezTo>
                <a:cubicBezTo>
                  <a:pt x="1215708" y="3266123"/>
                  <a:pt x="1288478" y="3193351"/>
                  <a:pt x="1330008" y="3124137"/>
                </a:cubicBezTo>
                <a:cubicBezTo>
                  <a:pt x="1336929" y="3162237"/>
                  <a:pt x="1399286" y="3203766"/>
                  <a:pt x="1437386" y="3203766"/>
                </a:cubicBezTo>
                <a:cubicBezTo>
                  <a:pt x="1444308" y="3203766"/>
                  <a:pt x="1458151" y="3200337"/>
                  <a:pt x="1468564" y="3196844"/>
                </a:cubicBezTo>
                <a:cubicBezTo>
                  <a:pt x="1468564" y="3210687"/>
                  <a:pt x="1485900" y="3245358"/>
                  <a:pt x="1517078" y="3262630"/>
                </a:cubicBezTo>
                <a:cubicBezTo>
                  <a:pt x="1492821" y="3262630"/>
                  <a:pt x="1461643" y="3273044"/>
                  <a:pt x="1437386" y="3293809"/>
                </a:cubicBezTo>
                <a:cubicBezTo>
                  <a:pt x="1426972" y="3300730"/>
                  <a:pt x="1420051" y="3318066"/>
                  <a:pt x="1413129" y="3331909"/>
                </a:cubicBezTo>
                <a:cubicBezTo>
                  <a:pt x="1409700" y="3335401"/>
                  <a:pt x="1399286" y="3335401"/>
                  <a:pt x="1392364" y="3335401"/>
                </a:cubicBezTo>
                <a:cubicBezTo>
                  <a:pt x="1381951" y="3335401"/>
                  <a:pt x="1340421" y="3328480"/>
                  <a:pt x="1330008" y="3328480"/>
                </a:cubicBezTo>
                <a:cubicBezTo>
                  <a:pt x="1305751" y="3328480"/>
                  <a:pt x="1274635" y="3335401"/>
                  <a:pt x="1250378" y="3366580"/>
                </a:cubicBezTo>
                <a:cubicBezTo>
                  <a:pt x="1233043" y="3331909"/>
                  <a:pt x="1222629" y="3335401"/>
                  <a:pt x="1205357" y="3335401"/>
                </a:cubicBezTo>
                <a:cubicBezTo>
                  <a:pt x="1198435" y="3335401"/>
                  <a:pt x="1129157" y="3342323"/>
                  <a:pt x="1122235" y="3342323"/>
                </a:cubicBezTo>
                <a:cubicBezTo>
                  <a:pt x="1094486" y="3342323"/>
                  <a:pt x="1063308" y="3342323"/>
                  <a:pt x="1039114" y="3328480"/>
                </a:cubicBezTo>
                <a:cubicBezTo>
                  <a:pt x="1035621" y="3328480"/>
                  <a:pt x="1035621" y="3318066"/>
                  <a:pt x="1028700" y="3318066"/>
                </a:cubicBezTo>
                <a:cubicBezTo>
                  <a:pt x="952500" y="3304223"/>
                  <a:pt x="890143" y="3283458"/>
                  <a:pt x="890143" y="3214180"/>
                </a:cubicBezTo>
                <a:cubicBezTo>
                  <a:pt x="890143" y="3155251"/>
                  <a:pt x="924814" y="3124137"/>
                  <a:pt x="924814" y="3110230"/>
                </a:cubicBezTo>
                <a:cubicBezTo>
                  <a:pt x="924814" y="3099880"/>
                  <a:pt x="921321" y="3096387"/>
                  <a:pt x="914400" y="3092958"/>
                </a:cubicBezTo>
                <a:cubicBezTo>
                  <a:pt x="903986" y="3086037"/>
                  <a:pt x="886714" y="3089466"/>
                  <a:pt x="879792" y="3086037"/>
                </a:cubicBezTo>
                <a:cubicBezTo>
                  <a:pt x="858964" y="3082544"/>
                  <a:pt x="841692" y="3075623"/>
                  <a:pt x="827786" y="3061780"/>
                </a:cubicBezTo>
                <a:cubicBezTo>
                  <a:pt x="803592" y="3041015"/>
                  <a:pt x="751586" y="2982087"/>
                  <a:pt x="751586" y="2950909"/>
                </a:cubicBezTo>
                <a:lnTo>
                  <a:pt x="751586" y="2888615"/>
                </a:lnTo>
                <a:cubicBezTo>
                  <a:pt x="751586" y="2847023"/>
                  <a:pt x="793178" y="2802001"/>
                  <a:pt x="813943" y="2763901"/>
                </a:cubicBezTo>
                <a:cubicBezTo>
                  <a:pt x="817435" y="2756980"/>
                  <a:pt x="917892" y="2680780"/>
                  <a:pt x="917892" y="2656523"/>
                </a:cubicBezTo>
                <a:cubicBezTo>
                  <a:pt x="917892" y="2628837"/>
                  <a:pt x="872808" y="2639187"/>
                  <a:pt x="872808" y="2604580"/>
                </a:cubicBezTo>
                <a:cubicBezTo>
                  <a:pt x="872808" y="2566480"/>
                  <a:pt x="897064" y="2545715"/>
                  <a:pt x="928243" y="2504123"/>
                </a:cubicBezTo>
                <a:cubicBezTo>
                  <a:pt x="959421" y="2459101"/>
                  <a:pt x="1129157" y="2365566"/>
                  <a:pt x="1184529" y="2365566"/>
                </a:cubicBezTo>
                <a:cubicBezTo>
                  <a:pt x="1194943" y="2365566"/>
                  <a:pt x="1291908" y="2431415"/>
                  <a:pt x="1347343" y="2455672"/>
                </a:cubicBezTo>
                <a:close/>
                <a:moveTo>
                  <a:pt x="4949444" y="2382901"/>
                </a:moveTo>
                <a:cubicBezTo>
                  <a:pt x="4949444" y="2382901"/>
                  <a:pt x="4945951" y="2379472"/>
                  <a:pt x="4942523" y="2379472"/>
                </a:cubicBezTo>
                <a:cubicBezTo>
                  <a:pt x="4949444" y="2372551"/>
                  <a:pt x="4952874" y="2362137"/>
                  <a:pt x="4959795" y="2358644"/>
                </a:cubicBezTo>
                <a:cubicBezTo>
                  <a:pt x="4956366" y="2365566"/>
                  <a:pt x="4952874" y="2375980"/>
                  <a:pt x="4949444" y="2382901"/>
                </a:cubicBezTo>
                <a:close/>
                <a:moveTo>
                  <a:pt x="5905374" y="2427923"/>
                </a:moveTo>
                <a:cubicBezTo>
                  <a:pt x="5894959" y="2427923"/>
                  <a:pt x="5891530" y="2424494"/>
                  <a:pt x="5884545" y="2424494"/>
                </a:cubicBezTo>
                <a:cubicBezTo>
                  <a:pt x="5957316" y="2410651"/>
                  <a:pt x="6040437" y="2386394"/>
                  <a:pt x="6120067" y="2341372"/>
                </a:cubicBezTo>
                <a:cubicBezTo>
                  <a:pt x="6085459" y="2365566"/>
                  <a:pt x="5960745" y="2427923"/>
                  <a:pt x="5905374" y="2427923"/>
                </a:cubicBezTo>
                <a:close/>
                <a:moveTo>
                  <a:pt x="5098351" y="2306701"/>
                </a:moveTo>
                <a:cubicBezTo>
                  <a:pt x="5098351" y="2306701"/>
                  <a:pt x="5101844" y="2303272"/>
                  <a:pt x="5101844" y="2313623"/>
                </a:cubicBezTo>
                <a:cubicBezTo>
                  <a:pt x="5101844" y="2320544"/>
                  <a:pt x="5094859" y="2330958"/>
                  <a:pt x="5091430" y="2344801"/>
                </a:cubicBezTo>
                <a:cubicBezTo>
                  <a:pt x="5098351" y="2341372"/>
                  <a:pt x="5101844" y="2337880"/>
                  <a:pt x="5108766" y="2337880"/>
                </a:cubicBezTo>
                <a:cubicBezTo>
                  <a:pt x="5108766" y="2341372"/>
                  <a:pt x="5112195" y="2341372"/>
                  <a:pt x="5112195" y="2348294"/>
                </a:cubicBezTo>
                <a:cubicBezTo>
                  <a:pt x="5112195" y="2369058"/>
                  <a:pt x="5077587" y="2372551"/>
                  <a:pt x="5077587" y="2372551"/>
                </a:cubicBezTo>
                <a:cubicBezTo>
                  <a:pt x="5070666" y="2372551"/>
                  <a:pt x="5067174" y="2369058"/>
                  <a:pt x="5063744" y="2369058"/>
                </a:cubicBezTo>
                <a:cubicBezTo>
                  <a:pt x="5063744" y="2369058"/>
                  <a:pt x="5063744" y="2365566"/>
                  <a:pt x="5060251" y="2362137"/>
                </a:cubicBezTo>
                <a:cubicBezTo>
                  <a:pt x="5067174" y="2351723"/>
                  <a:pt x="5094859" y="2362137"/>
                  <a:pt x="5105274" y="2348294"/>
                </a:cubicBezTo>
                <a:cubicBezTo>
                  <a:pt x="5101844" y="2344801"/>
                  <a:pt x="5101844" y="2344801"/>
                  <a:pt x="5094859" y="2344801"/>
                </a:cubicBezTo>
                <a:cubicBezTo>
                  <a:pt x="5084509" y="2344801"/>
                  <a:pt x="5081016" y="2351723"/>
                  <a:pt x="5074095" y="2351723"/>
                </a:cubicBezTo>
                <a:cubicBezTo>
                  <a:pt x="5077587" y="2344801"/>
                  <a:pt x="5084509" y="2334451"/>
                  <a:pt x="5087937" y="2327466"/>
                </a:cubicBezTo>
                <a:cubicBezTo>
                  <a:pt x="5087937" y="2327466"/>
                  <a:pt x="5087937" y="2324037"/>
                  <a:pt x="5084509" y="2320544"/>
                </a:cubicBezTo>
                <a:lnTo>
                  <a:pt x="5060251" y="2344801"/>
                </a:lnTo>
                <a:cubicBezTo>
                  <a:pt x="5063744" y="2334451"/>
                  <a:pt x="5074095" y="2320544"/>
                  <a:pt x="5087937" y="2306701"/>
                </a:cubicBezTo>
                <a:lnTo>
                  <a:pt x="5098351" y="2306701"/>
                </a:lnTo>
                <a:close/>
                <a:moveTo>
                  <a:pt x="2493772" y="2369058"/>
                </a:moveTo>
                <a:cubicBezTo>
                  <a:pt x="2493772" y="2407158"/>
                  <a:pt x="2497264" y="2452180"/>
                  <a:pt x="2524951" y="2490280"/>
                </a:cubicBezTo>
                <a:cubicBezTo>
                  <a:pt x="2486851" y="2493772"/>
                  <a:pt x="2479929" y="2421001"/>
                  <a:pt x="2479929" y="2393315"/>
                </a:cubicBezTo>
                <a:cubicBezTo>
                  <a:pt x="2479929" y="2369058"/>
                  <a:pt x="2486851" y="2330958"/>
                  <a:pt x="2497264" y="2303272"/>
                </a:cubicBezTo>
                <a:cubicBezTo>
                  <a:pt x="2497264" y="2324037"/>
                  <a:pt x="2493772" y="2358644"/>
                  <a:pt x="2493772" y="2369058"/>
                </a:cubicBezTo>
                <a:close/>
                <a:moveTo>
                  <a:pt x="5441251" y="2441766"/>
                </a:moveTo>
                <a:cubicBezTo>
                  <a:pt x="5441251" y="2476437"/>
                  <a:pt x="5430837" y="2535301"/>
                  <a:pt x="5396230" y="2562987"/>
                </a:cubicBezTo>
                <a:cubicBezTo>
                  <a:pt x="5399659" y="2569972"/>
                  <a:pt x="5392737" y="2576894"/>
                  <a:pt x="5385816" y="2583815"/>
                </a:cubicBezTo>
                <a:cubicBezTo>
                  <a:pt x="5375466" y="2576894"/>
                  <a:pt x="5361559" y="2566480"/>
                  <a:pt x="5344287" y="2556066"/>
                </a:cubicBezTo>
                <a:cubicBezTo>
                  <a:pt x="5354637" y="2566480"/>
                  <a:pt x="5365051" y="2580323"/>
                  <a:pt x="5375466" y="2590737"/>
                </a:cubicBezTo>
                <a:cubicBezTo>
                  <a:pt x="5351209" y="2614994"/>
                  <a:pt x="5333874" y="2635758"/>
                  <a:pt x="5309616" y="2635758"/>
                </a:cubicBezTo>
                <a:cubicBezTo>
                  <a:pt x="5302695" y="2635758"/>
                  <a:pt x="5292281" y="2621915"/>
                  <a:pt x="5281930" y="2618423"/>
                </a:cubicBezTo>
                <a:cubicBezTo>
                  <a:pt x="5268087" y="2614994"/>
                  <a:pt x="5254181" y="2614994"/>
                  <a:pt x="5240337" y="2614994"/>
                </a:cubicBezTo>
                <a:cubicBezTo>
                  <a:pt x="5209159" y="2573401"/>
                  <a:pt x="5184966" y="2559558"/>
                  <a:pt x="5153787" y="2559558"/>
                </a:cubicBezTo>
                <a:cubicBezTo>
                  <a:pt x="5132959" y="2559558"/>
                  <a:pt x="5136451" y="2559558"/>
                  <a:pt x="5112195" y="2580323"/>
                </a:cubicBezTo>
                <a:cubicBezTo>
                  <a:pt x="5084509" y="2566480"/>
                  <a:pt x="5056759" y="2535301"/>
                  <a:pt x="5032566" y="2535301"/>
                </a:cubicBezTo>
                <a:cubicBezTo>
                  <a:pt x="5025644" y="2535301"/>
                  <a:pt x="5001387" y="2545715"/>
                  <a:pt x="5001387" y="2556066"/>
                </a:cubicBezTo>
                <a:cubicBezTo>
                  <a:pt x="4984051" y="2538794"/>
                  <a:pt x="4963287" y="2535301"/>
                  <a:pt x="4949444" y="2535301"/>
                </a:cubicBezTo>
                <a:cubicBezTo>
                  <a:pt x="4932109" y="2535301"/>
                  <a:pt x="4932109" y="2535301"/>
                  <a:pt x="4911344" y="2556066"/>
                </a:cubicBezTo>
                <a:cubicBezTo>
                  <a:pt x="4900930" y="2549144"/>
                  <a:pt x="4880166" y="2538794"/>
                  <a:pt x="4873244" y="2538794"/>
                </a:cubicBezTo>
                <a:cubicBezTo>
                  <a:pt x="4862830" y="2538794"/>
                  <a:pt x="4855909" y="2545715"/>
                  <a:pt x="4848987" y="2549144"/>
                </a:cubicBezTo>
                <a:cubicBezTo>
                  <a:pt x="4838574" y="2535301"/>
                  <a:pt x="4828223" y="2514537"/>
                  <a:pt x="4828223" y="2507615"/>
                </a:cubicBezTo>
                <a:cubicBezTo>
                  <a:pt x="4828223" y="2497201"/>
                  <a:pt x="4848987" y="2490280"/>
                  <a:pt x="4852416" y="2476437"/>
                </a:cubicBezTo>
                <a:cubicBezTo>
                  <a:pt x="4855909" y="2472944"/>
                  <a:pt x="4855909" y="2469515"/>
                  <a:pt x="4855909" y="2466023"/>
                </a:cubicBezTo>
                <a:lnTo>
                  <a:pt x="4855909" y="2455672"/>
                </a:lnTo>
                <a:cubicBezTo>
                  <a:pt x="4845495" y="2417572"/>
                  <a:pt x="4894009" y="2389823"/>
                  <a:pt x="4921695" y="2389823"/>
                </a:cubicBezTo>
                <a:cubicBezTo>
                  <a:pt x="4945951" y="2389823"/>
                  <a:pt x="4970209" y="2400237"/>
                  <a:pt x="4980623" y="2438337"/>
                </a:cubicBezTo>
                <a:cubicBezTo>
                  <a:pt x="4984051" y="2445258"/>
                  <a:pt x="4984051" y="2472944"/>
                  <a:pt x="4997895" y="2483358"/>
                </a:cubicBezTo>
                <a:cubicBezTo>
                  <a:pt x="4997895" y="2472944"/>
                  <a:pt x="4987544" y="2403666"/>
                  <a:pt x="5039487" y="2403666"/>
                </a:cubicBezTo>
                <a:cubicBezTo>
                  <a:pt x="5046409" y="2403666"/>
                  <a:pt x="5077587" y="2448751"/>
                  <a:pt x="5087937" y="2448751"/>
                </a:cubicBezTo>
                <a:cubicBezTo>
                  <a:pt x="5094859" y="2448751"/>
                  <a:pt x="5108766" y="2431415"/>
                  <a:pt x="5126037" y="2431415"/>
                </a:cubicBezTo>
                <a:cubicBezTo>
                  <a:pt x="5150295" y="2431415"/>
                  <a:pt x="5184966" y="2462594"/>
                  <a:pt x="5191887" y="2462594"/>
                </a:cubicBezTo>
                <a:cubicBezTo>
                  <a:pt x="5198809" y="2462594"/>
                  <a:pt x="5223066" y="2434844"/>
                  <a:pt x="5250751" y="2434844"/>
                </a:cubicBezTo>
                <a:cubicBezTo>
                  <a:pt x="5257674" y="2434844"/>
                  <a:pt x="5264595" y="2434844"/>
                  <a:pt x="5271516" y="2438337"/>
                </a:cubicBezTo>
                <a:cubicBezTo>
                  <a:pt x="5278437" y="2441766"/>
                  <a:pt x="5288851" y="2448751"/>
                  <a:pt x="5295774" y="2462594"/>
                </a:cubicBezTo>
                <a:cubicBezTo>
                  <a:pt x="5306187" y="2476437"/>
                  <a:pt x="5323459" y="2511044"/>
                  <a:pt x="5323459" y="2521458"/>
                </a:cubicBezTo>
                <a:cubicBezTo>
                  <a:pt x="5323459" y="2549144"/>
                  <a:pt x="5240337" y="2531872"/>
                  <a:pt x="5240337" y="2576894"/>
                </a:cubicBezTo>
                <a:lnTo>
                  <a:pt x="5240337" y="2601087"/>
                </a:lnTo>
                <a:cubicBezTo>
                  <a:pt x="5243830" y="2601087"/>
                  <a:pt x="5243830" y="2604580"/>
                  <a:pt x="5247259" y="2608072"/>
                </a:cubicBezTo>
                <a:cubicBezTo>
                  <a:pt x="5250751" y="2601087"/>
                  <a:pt x="5254181" y="2590737"/>
                  <a:pt x="5254181" y="2580323"/>
                </a:cubicBezTo>
                <a:cubicBezTo>
                  <a:pt x="5261166" y="2549144"/>
                  <a:pt x="5340795" y="2556066"/>
                  <a:pt x="5340795" y="2517966"/>
                </a:cubicBezTo>
                <a:cubicBezTo>
                  <a:pt x="5340795" y="2511044"/>
                  <a:pt x="5323459" y="2476437"/>
                  <a:pt x="5323459" y="2469515"/>
                </a:cubicBezTo>
                <a:cubicBezTo>
                  <a:pt x="5323459" y="2452180"/>
                  <a:pt x="5382387" y="2407158"/>
                  <a:pt x="5382387" y="2358644"/>
                </a:cubicBezTo>
                <a:cubicBezTo>
                  <a:pt x="5382387" y="2351723"/>
                  <a:pt x="5375466" y="2327466"/>
                  <a:pt x="5375466" y="2317115"/>
                </a:cubicBezTo>
                <a:cubicBezTo>
                  <a:pt x="5375466" y="2282444"/>
                  <a:pt x="5378895" y="2306701"/>
                  <a:pt x="5413502" y="2285937"/>
                </a:cubicBezTo>
                <a:cubicBezTo>
                  <a:pt x="5413502" y="2337880"/>
                  <a:pt x="5441251" y="2389823"/>
                  <a:pt x="5441251" y="2441766"/>
                </a:cubicBezTo>
                <a:close/>
                <a:moveTo>
                  <a:pt x="4561523" y="2348294"/>
                </a:moveTo>
                <a:cubicBezTo>
                  <a:pt x="4530344" y="2344801"/>
                  <a:pt x="4478401" y="2282444"/>
                  <a:pt x="4474909" y="2258251"/>
                </a:cubicBezTo>
                <a:cubicBezTo>
                  <a:pt x="4485323" y="2282444"/>
                  <a:pt x="4526851" y="2330958"/>
                  <a:pt x="4561523" y="2348294"/>
                </a:cubicBezTo>
                <a:close/>
                <a:moveTo>
                  <a:pt x="5649024" y="2261680"/>
                </a:moveTo>
                <a:cubicBezTo>
                  <a:pt x="5642102" y="2265172"/>
                  <a:pt x="5631751" y="2261680"/>
                  <a:pt x="5621337" y="2261680"/>
                </a:cubicBezTo>
                <a:cubicBezTo>
                  <a:pt x="5593651" y="2261680"/>
                  <a:pt x="5558981" y="2265172"/>
                  <a:pt x="5531295" y="2275523"/>
                </a:cubicBezTo>
                <a:cubicBezTo>
                  <a:pt x="5510530" y="2282444"/>
                  <a:pt x="5486274" y="2303272"/>
                  <a:pt x="5475859" y="2303272"/>
                </a:cubicBezTo>
                <a:lnTo>
                  <a:pt x="5462016" y="2303272"/>
                </a:lnTo>
                <a:cubicBezTo>
                  <a:pt x="5517451" y="2261680"/>
                  <a:pt x="5545137" y="2254758"/>
                  <a:pt x="5597081" y="2254758"/>
                </a:cubicBezTo>
                <a:cubicBezTo>
                  <a:pt x="5604002" y="2254758"/>
                  <a:pt x="5631751" y="2258251"/>
                  <a:pt x="5649024" y="2261680"/>
                </a:cubicBezTo>
                <a:close/>
                <a:moveTo>
                  <a:pt x="5250751" y="2258251"/>
                </a:moveTo>
                <a:cubicBezTo>
                  <a:pt x="5250751" y="2265172"/>
                  <a:pt x="5247259" y="2272094"/>
                  <a:pt x="5243830" y="2279015"/>
                </a:cubicBezTo>
                <a:cubicBezTo>
                  <a:pt x="5243830" y="2272094"/>
                  <a:pt x="5243830" y="2261680"/>
                  <a:pt x="5240337" y="2254758"/>
                </a:cubicBezTo>
                <a:cubicBezTo>
                  <a:pt x="5240337" y="2254758"/>
                  <a:pt x="5243830" y="2251329"/>
                  <a:pt x="5247259" y="2251329"/>
                </a:cubicBezTo>
                <a:cubicBezTo>
                  <a:pt x="5247259" y="2251329"/>
                  <a:pt x="5250751" y="2247837"/>
                  <a:pt x="5250751" y="2258251"/>
                </a:cubicBezTo>
                <a:close/>
                <a:moveTo>
                  <a:pt x="5167630" y="2258251"/>
                </a:moveTo>
                <a:cubicBezTo>
                  <a:pt x="5167630" y="2268601"/>
                  <a:pt x="5164137" y="2268601"/>
                  <a:pt x="5160709" y="2272094"/>
                </a:cubicBezTo>
                <a:cubicBezTo>
                  <a:pt x="5171059" y="2275523"/>
                  <a:pt x="5198809" y="2296351"/>
                  <a:pt x="5198809" y="2306701"/>
                </a:cubicBezTo>
                <a:cubicBezTo>
                  <a:pt x="5198809" y="2313623"/>
                  <a:pt x="5195316" y="2324037"/>
                  <a:pt x="5191887" y="2330958"/>
                </a:cubicBezTo>
                <a:cubicBezTo>
                  <a:pt x="5188395" y="2330958"/>
                  <a:pt x="5184966" y="2334451"/>
                  <a:pt x="5181474" y="2330958"/>
                </a:cubicBezTo>
                <a:cubicBezTo>
                  <a:pt x="5184966" y="2327466"/>
                  <a:pt x="5188395" y="2320544"/>
                  <a:pt x="5191887" y="2317115"/>
                </a:cubicBezTo>
                <a:lnTo>
                  <a:pt x="5188395" y="2303272"/>
                </a:lnTo>
                <a:cubicBezTo>
                  <a:pt x="5178044" y="2310194"/>
                  <a:pt x="5174551" y="2324037"/>
                  <a:pt x="5174551" y="2341372"/>
                </a:cubicBezTo>
                <a:cubicBezTo>
                  <a:pt x="5171059" y="2344801"/>
                  <a:pt x="5167630" y="2348294"/>
                  <a:pt x="5160709" y="2348294"/>
                </a:cubicBezTo>
                <a:cubicBezTo>
                  <a:pt x="5160709" y="2344801"/>
                  <a:pt x="5157216" y="2344801"/>
                  <a:pt x="5157216" y="2337880"/>
                </a:cubicBezTo>
                <a:cubicBezTo>
                  <a:pt x="5157216" y="2327466"/>
                  <a:pt x="5164137" y="2313623"/>
                  <a:pt x="5171059" y="2303272"/>
                </a:cubicBezTo>
                <a:cubicBezTo>
                  <a:pt x="5164137" y="2299780"/>
                  <a:pt x="5157216" y="2299780"/>
                  <a:pt x="5150295" y="2299780"/>
                </a:cubicBezTo>
                <a:lnTo>
                  <a:pt x="5143374" y="2292858"/>
                </a:lnTo>
                <a:cubicBezTo>
                  <a:pt x="5146866" y="2289366"/>
                  <a:pt x="5153787" y="2285937"/>
                  <a:pt x="5157216" y="2282444"/>
                </a:cubicBezTo>
                <a:cubicBezTo>
                  <a:pt x="5153787" y="2279015"/>
                  <a:pt x="5153787" y="2282444"/>
                  <a:pt x="5146866" y="2282444"/>
                </a:cubicBezTo>
                <a:cubicBezTo>
                  <a:pt x="5136451" y="2282444"/>
                  <a:pt x="5146866" y="2279015"/>
                  <a:pt x="5143374" y="2275523"/>
                </a:cubicBezTo>
                <a:cubicBezTo>
                  <a:pt x="5136451" y="2282444"/>
                  <a:pt x="5132959" y="2289366"/>
                  <a:pt x="5126037" y="2296351"/>
                </a:cubicBezTo>
                <a:cubicBezTo>
                  <a:pt x="5126037" y="2282444"/>
                  <a:pt x="5146866" y="2251329"/>
                  <a:pt x="5164137" y="2251329"/>
                </a:cubicBezTo>
                <a:cubicBezTo>
                  <a:pt x="5167630" y="2254758"/>
                  <a:pt x="5167630" y="2251329"/>
                  <a:pt x="5167630" y="2258251"/>
                </a:cubicBezTo>
                <a:close/>
                <a:moveTo>
                  <a:pt x="2085086" y="2275523"/>
                </a:moveTo>
                <a:cubicBezTo>
                  <a:pt x="2057337" y="2279015"/>
                  <a:pt x="2001964" y="2292858"/>
                  <a:pt x="1995043" y="2292858"/>
                </a:cubicBezTo>
                <a:cubicBezTo>
                  <a:pt x="1967294" y="2292858"/>
                  <a:pt x="1891094" y="2282444"/>
                  <a:pt x="1887664" y="2254758"/>
                </a:cubicBezTo>
                <a:cubicBezTo>
                  <a:pt x="1891094" y="2254758"/>
                  <a:pt x="1901508" y="2265172"/>
                  <a:pt x="1970786" y="2279015"/>
                </a:cubicBezTo>
                <a:cubicBezTo>
                  <a:pt x="2064321" y="2279015"/>
                  <a:pt x="2074672" y="2275523"/>
                  <a:pt x="2085086" y="2275523"/>
                </a:cubicBezTo>
                <a:close/>
                <a:moveTo>
                  <a:pt x="5257674" y="2258251"/>
                </a:moveTo>
                <a:cubicBezTo>
                  <a:pt x="5257674" y="2272094"/>
                  <a:pt x="5254181" y="2279015"/>
                  <a:pt x="5236909" y="2292858"/>
                </a:cubicBezTo>
                <a:lnTo>
                  <a:pt x="5226495" y="2292858"/>
                </a:lnTo>
                <a:cubicBezTo>
                  <a:pt x="5223066" y="2289366"/>
                  <a:pt x="5223066" y="2285937"/>
                  <a:pt x="5223066" y="2275523"/>
                </a:cubicBezTo>
                <a:cubicBezTo>
                  <a:pt x="5223066" y="2265172"/>
                  <a:pt x="5229987" y="2240915"/>
                  <a:pt x="5243830" y="2240915"/>
                </a:cubicBezTo>
                <a:cubicBezTo>
                  <a:pt x="5261166" y="2240915"/>
                  <a:pt x="5257674" y="2258251"/>
                  <a:pt x="5257674" y="2258251"/>
                </a:cubicBezTo>
                <a:close/>
                <a:moveTo>
                  <a:pt x="2355215" y="2285937"/>
                </a:moveTo>
                <a:cubicBezTo>
                  <a:pt x="2355215" y="2358644"/>
                  <a:pt x="2372551" y="2466023"/>
                  <a:pt x="2462594" y="2528380"/>
                </a:cubicBezTo>
                <a:cubicBezTo>
                  <a:pt x="2376043" y="2507615"/>
                  <a:pt x="2348294" y="2379472"/>
                  <a:pt x="2348294" y="2317115"/>
                </a:cubicBezTo>
                <a:cubicBezTo>
                  <a:pt x="2348294" y="2306701"/>
                  <a:pt x="2355215" y="2261680"/>
                  <a:pt x="2358708" y="2233994"/>
                </a:cubicBezTo>
                <a:cubicBezTo>
                  <a:pt x="2355215" y="2251329"/>
                  <a:pt x="2355215" y="2275523"/>
                  <a:pt x="2355215" y="2285937"/>
                </a:cubicBezTo>
                <a:close/>
                <a:moveTo>
                  <a:pt x="5849937" y="2240915"/>
                </a:moveTo>
                <a:cubicBezTo>
                  <a:pt x="5822251" y="2254758"/>
                  <a:pt x="5773737" y="2268601"/>
                  <a:pt x="5763324" y="2268601"/>
                </a:cubicBezTo>
                <a:cubicBezTo>
                  <a:pt x="5756402" y="2268601"/>
                  <a:pt x="5749481" y="2265172"/>
                  <a:pt x="5742559" y="2261680"/>
                </a:cubicBezTo>
                <a:cubicBezTo>
                  <a:pt x="5777230" y="2251329"/>
                  <a:pt x="5832602" y="2254758"/>
                  <a:pt x="5870702" y="2220151"/>
                </a:cubicBezTo>
                <a:cubicBezTo>
                  <a:pt x="5867274" y="2227072"/>
                  <a:pt x="5860351" y="2233994"/>
                  <a:pt x="5849937" y="2240915"/>
                </a:cubicBezTo>
                <a:close/>
                <a:moveTo>
                  <a:pt x="4668901" y="2279015"/>
                </a:moveTo>
                <a:cubicBezTo>
                  <a:pt x="4668901" y="2285937"/>
                  <a:pt x="4661916" y="2303272"/>
                  <a:pt x="4661916" y="2313623"/>
                </a:cubicBezTo>
                <a:cubicBezTo>
                  <a:pt x="4661916" y="2341372"/>
                  <a:pt x="4675823" y="2379472"/>
                  <a:pt x="4720844" y="2389823"/>
                </a:cubicBezTo>
                <a:cubicBezTo>
                  <a:pt x="4689666" y="2431415"/>
                  <a:pt x="4696587" y="2441766"/>
                  <a:pt x="4696587" y="2476437"/>
                </a:cubicBezTo>
                <a:cubicBezTo>
                  <a:pt x="4696587" y="2511044"/>
                  <a:pt x="4693095" y="2531872"/>
                  <a:pt x="4731195" y="2552637"/>
                </a:cubicBezTo>
                <a:cubicBezTo>
                  <a:pt x="4741609" y="2559558"/>
                  <a:pt x="4762374" y="2562987"/>
                  <a:pt x="4779709" y="2566480"/>
                </a:cubicBezTo>
                <a:cubicBezTo>
                  <a:pt x="4786630" y="2583815"/>
                  <a:pt x="4790123" y="2601087"/>
                  <a:pt x="4797044" y="2618423"/>
                </a:cubicBezTo>
                <a:cubicBezTo>
                  <a:pt x="4783201" y="2611501"/>
                  <a:pt x="4769295" y="2597658"/>
                  <a:pt x="4755451" y="2590737"/>
                </a:cubicBezTo>
                <a:cubicBezTo>
                  <a:pt x="4731195" y="2576894"/>
                  <a:pt x="4686174" y="2549144"/>
                  <a:pt x="4668901" y="2521458"/>
                </a:cubicBezTo>
                <a:cubicBezTo>
                  <a:pt x="4644644" y="2486787"/>
                  <a:pt x="4599623" y="2386394"/>
                  <a:pt x="4599623" y="2337880"/>
                </a:cubicBezTo>
                <a:lnTo>
                  <a:pt x="4599623" y="2258251"/>
                </a:lnTo>
                <a:cubicBezTo>
                  <a:pt x="4603051" y="2244344"/>
                  <a:pt x="4606544" y="2227072"/>
                  <a:pt x="4613466" y="2209737"/>
                </a:cubicBezTo>
                <a:cubicBezTo>
                  <a:pt x="4623816" y="2223580"/>
                  <a:pt x="4668901" y="2254758"/>
                  <a:pt x="4668901" y="2279015"/>
                </a:cubicBezTo>
                <a:close/>
                <a:moveTo>
                  <a:pt x="5240337" y="2202815"/>
                </a:moveTo>
                <a:cubicBezTo>
                  <a:pt x="5240337" y="2220151"/>
                  <a:pt x="5223066" y="2233994"/>
                  <a:pt x="5205730" y="2247837"/>
                </a:cubicBezTo>
                <a:cubicBezTo>
                  <a:pt x="5212651" y="2230501"/>
                  <a:pt x="5229987" y="2220151"/>
                  <a:pt x="5226495" y="2202815"/>
                </a:cubicBezTo>
                <a:cubicBezTo>
                  <a:pt x="5216081" y="2209737"/>
                  <a:pt x="5209159" y="2223580"/>
                  <a:pt x="5198809" y="2233994"/>
                </a:cubicBezTo>
                <a:cubicBezTo>
                  <a:pt x="5195316" y="2230501"/>
                  <a:pt x="5195316" y="2230501"/>
                  <a:pt x="5195316" y="2223580"/>
                </a:cubicBezTo>
                <a:cubicBezTo>
                  <a:pt x="5195316" y="2209737"/>
                  <a:pt x="5212651" y="2192401"/>
                  <a:pt x="5226495" y="2192401"/>
                </a:cubicBezTo>
                <a:cubicBezTo>
                  <a:pt x="5233416" y="2192401"/>
                  <a:pt x="5240337" y="2195894"/>
                  <a:pt x="5240337" y="2202815"/>
                </a:cubicBezTo>
                <a:close/>
                <a:moveTo>
                  <a:pt x="5482781" y="2254758"/>
                </a:moveTo>
                <a:lnTo>
                  <a:pt x="5465509" y="2254758"/>
                </a:lnTo>
                <a:cubicBezTo>
                  <a:pt x="5507037" y="2237423"/>
                  <a:pt x="5548630" y="2220151"/>
                  <a:pt x="5590159" y="2188972"/>
                </a:cubicBezTo>
                <a:cubicBezTo>
                  <a:pt x="5569395" y="2227072"/>
                  <a:pt x="5503609" y="2254758"/>
                  <a:pt x="5482781" y="2254758"/>
                </a:cubicBezTo>
                <a:close/>
                <a:moveTo>
                  <a:pt x="4163187" y="2178558"/>
                </a:moveTo>
                <a:cubicBezTo>
                  <a:pt x="4183951" y="2227072"/>
                  <a:pt x="4180523" y="2292858"/>
                  <a:pt x="4194366" y="2351723"/>
                </a:cubicBezTo>
                <a:cubicBezTo>
                  <a:pt x="4201287" y="2386394"/>
                  <a:pt x="4211701" y="2417572"/>
                  <a:pt x="4235958" y="2455672"/>
                </a:cubicBezTo>
                <a:cubicBezTo>
                  <a:pt x="4263644" y="2500694"/>
                  <a:pt x="4319080" y="2521458"/>
                  <a:pt x="4353687" y="2538794"/>
                </a:cubicBezTo>
                <a:cubicBezTo>
                  <a:pt x="4332923" y="2556066"/>
                  <a:pt x="4312158" y="2594166"/>
                  <a:pt x="4294823" y="2594166"/>
                </a:cubicBezTo>
                <a:cubicBezTo>
                  <a:pt x="4246309" y="2594166"/>
                  <a:pt x="4177030" y="2545715"/>
                  <a:pt x="4138930" y="2521458"/>
                </a:cubicBezTo>
                <a:cubicBezTo>
                  <a:pt x="4090480" y="2493772"/>
                  <a:pt x="4080065" y="2452180"/>
                  <a:pt x="4073144" y="2421001"/>
                </a:cubicBezTo>
                <a:cubicBezTo>
                  <a:pt x="4069651" y="2424494"/>
                  <a:pt x="4069651" y="2421001"/>
                  <a:pt x="4069651" y="2431415"/>
                </a:cubicBezTo>
                <a:cubicBezTo>
                  <a:pt x="4069651" y="2538794"/>
                  <a:pt x="4218623" y="2587244"/>
                  <a:pt x="4291330" y="2604580"/>
                </a:cubicBezTo>
                <a:cubicBezTo>
                  <a:pt x="4267074" y="2639187"/>
                  <a:pt x="4277487" y="2649601"/>
                  <a:pt x="4242880" y="2649601"/>
                </a:cubicBezTo>
                <a:cubicBezTo>
                  <a:pt x="4211701" y="2649601"/>
                  <a:pt x="4180523" y="2632266"/>
                  <a:pt x="4149344" y="2625344"/>
                </a:cubicBezTo>
                <a:cubicBezTo>
                  <a:pt x="4080065" y="2611501"/>
                  <a:pt x="3976180" y="2504123"/>
                  <a:pt x="3955415" y="2438337"/>
                </a:cubicBezTo>
                <a:cubicBezTo>
                  <a:pt x="3958844" y="2438337"/>
                  <a:pt x="3965765" y="2434844"/>
                  <a:pt x="3969258" y="2431415"/>
                </a:cubicBezTo>
                <a:cubicBezTo>
                  <a:pt x="3962336" y="2417572"/>
                  <a:pt x="3934587" y="2400237"/>
                  <a:pt x="3934587" y="2379472"/>
                </a:cubicBezTo>
                <a:cubicBezTo>
                  <a:pt x="3934587" y="2372551"/>
                  <a:pt x="3941509" y="2369058"/>
                  <a:pt x="3941509" y="2358644"/>
                </a:cubicBezTo>
                <a:cubicBezTo>
                  <a:pt x="3941509" y="2351723"/>
                  <a:pt x="3931158" y="2341372"/>
                  <a:pt x="3931158" y="2330958"/>
                </a:cubicBezTo>
                <a:cubicBezTo>
                  <a:pt x="3931158" y="2299780"/>
                  <a:pt x="3976180" y="2327466"/>
                  <a:pt x="3976180" y="2292858"/>
                </a:cubicBezTo>
                <a:cubicBezTo>
                  <a:pt x="3976180" y="2285937"/>
                  <a:pt x="3969258" y="2258251"/>
                  <a:pt x="3969258" y="2251329"/>
                </a:cubicBezTo>
                <a:cubicBezTo>
                  <a:pt x="3969258" y="2230501"/>
                  <a:pt x="3986530" y="2220151"/>
                  <a:pt x="4000436" y="2220151"/>
                </a:cubicBezTo>
                <a:cubicBezTo>
                  <a:pt x="4007358" y="2220151"/>
                  <a:pt x="4031551" y="2230501"/>
                  <a:pt x="4038536" y="2230501"/>
                </a:cubicBezTo>
                <a:cubicBezTo>
                  <a:pt x="4052380" y="2230501"/>
                  <a:pt x="4080065" y="2171637"/>
                  <a:pt x="4121658" y="2171637"/>
                </a:cubicBezTo>
                <a:cubicBezTo>
                  <a:pt x="4132009" y="2171637"/>
                  <a:pt x="4152836" y="2175129"/>
                  <a:pt x="4163187" y="2178558"/>
                </a:cubicBezTo>
                <a:close/>
                <a:moveTo>
                  <a:pt x="6144324" y="2188972"/>
                </a:moveTo>
                <a:cubicBezTo>
                  <a:pt x="6154737" y="2199323"/>
                  <a:pt x="6161659" y="2223580"/>
                  <a:pt x="6178995" y="2233994"/>
                </a:cubicBezTo>
                <a:cubicBezTo>
                  <a:pt x="6262116" y="2285937"/>
                  <a:pt x="6255195" y="2279015"/>
                  <a:pt x="6255195" y="2327466"/>
                </a:cubicBezTo>
                <a:cubicBezTo>
                  <a:pt x="6255195" y="2348294"/>
                  <a:pt x="6279388" y="2351723"/>
                  <a:pt x="6279388" y="2379472"/>
                </a:cubicBezTo>
                <a:cubicBezTo>
                  <a:pt x="6279388" y="2400237"/>
                  <a:pt x="6255195" y="2421001"/>
                  <a:pt x="6255195" y="2427923"/>
                </a:cubicBezTo>
                <a:cubicBezTo>
                  <a:pt x="6255195" y="2434844"/>
                  <a:pt x="6269037" y="2466023"/>
                  <a:pt x="6269037" y="2476437"/>
                </a:cubicBezTo>
                <a:cubicBezTo>
                  <a:pt x="6269037" y="2493772"/>
                  <a:pt x="6241288" y="2517966"/>
                  <a:pt x="6230937" y="2517966"/>
                </a:cubicBezTo>
                <a:cubicBezTo>
                  <a:pt x="6224016" y="2517966"/>
                  <a:pt x="6220524" y="2511044"/>
                  <a:pt x="6210174" y="2511044"/>
                </a:cubicBezTo>
                <a:cubicBezTo>
                  <a:pt x="6217095" y="2569972"/>
                  <a:pt x="6172074" y="2580323"/>
                  <a:pt x="6140895" y="2580323"/>
                </a:cubicBezTo>
                <a:cubicBezTo>
                  <a:pt x="6116637" y="2580323"/>
                  <a:pt x="6085459" y="2542223"/>
                  <a:pt x="6075045" y="2542223"/>
                </a:cubicBezTo>
                <a:cubicBezTo>
                  <a:pt x="6064695" y="2542223"/>
                  <a:pt x="6030024" y="2576894"/>
                  <a:pt x="6023102" y="2576894"/>
                </a:cubicBezTo>
                <a:cubicBezTo>
                  <a:pt x="5998845" y="2576894"/>
                  <a:pt x="5974651" y="2507615"/>
                  <a:pt x="5964237" y="2504123"/>
                </a:cubicBezTo>
                <a:cubicBezTo>
                  <a:pt x="5953824" y="2500694"/>
                  <a:pt x="5939981" y="2504123"/>
                  <a:pt x="5933059" y="2497201"/>
                </a:cubicBezTo>
                <a:cubicBezTo>
                  <a:pt x="5919216" y="2490280"/>
                  <a:pt x="5905374" y="2476437"/>
                  <a:pt x="5898451" y="2476437"/>
                </a:cubicBezTo>
                <a:cubicBezTo>
                  <a:pt x="5877624" y="2476437"/>
                  <a:pt x="5863781" y="2497201"/>
                  <a:pt x="5843016" y="2497201"/>
                </a:cubicBezTo>
                <a:cubicBezTo>
                  <a:pt x="5836095" y="2497201"/>
                  <a:pt x="5808345" y="2490280"/>
                  <a:pt x="5797995" y="2490280"/>
                </a:cubicBezTo>
                <a:cubicBezTo>
                  <a:pt x="5735637" y="2490280"/>
                  <a:pt x="5746051" y="2566480"/>
                  <a:pt x="5707951" y="2566480"/>
                </a:cubicBezTo>
                <a:cubicBezTo>
                  <a:pt x="5701030" y="2566480"/>
                  <a:pt x="5673281" y="2556066"/>
                  <a:pt x="5666359" y="2556066"/>
                </a:cubicBezTo>
                <a:cubicBezTo>
                  <a:pt x="5628259" y="2556066"/>
                  <a:pt x="5621337" y="2618423"/>
                  <a:pt x="5614416" y="2635758"/>
                </a:cubicBezTo>
                <a:cubicBezTo>
                  <a:pt x="5597081" y="2632266"/>
                  <a:pt x="5565902" y="2621915"/>
                  <a:pt x="5558981" y="2621915"/>
                </a:cubicBezTo>
                <a:cubicBezTo>
                  <a:pt x="5548630" y="2621915"/>
                  <a:pt x="5510530" y="2646172"/>
                  <a:pt x="5503609" y="2646172"/>
                </a:cubicBezTo>
                <a:cubicBezTo>
                  <a:pt x="5493195" y="2646172"/>
                  <a:pt x="5434330" y="2614994"/>
                  <a:pt x="5399659" y="2594166"/>
                </a:cubicBezTo>
                <a:cubicBezTo>
                  <a:pt x="5406581" y="2587244"/>
                  <a:pt x="5416995" y="2569972"/>
                  <a:pt x="5423916" y="2569972"/>
                </a:cubicBezTo>
                <a:cubicBezTo>
                  <a:pt x="5434330" y="2569972"/>
                  <a:pt x="5458587" y="2576894"/>
                  <a:pt x="5465509" y="2576894"/>
                </a:cubicBezTo>
                <a:cubicBezTo>
                  <a:pt x="5475859" y="2576894"/>
                  <a:pt x="5513959" y="2573401"/>
                  <a:pt x="5534787" y="2566480"/>
                </a:cubicBezTo>
                <a:cubicBezTo>
                  <a:pt x="5628259" y="2545715"/>
                  <a:pt x="5732209" y="2500694"/>
                  <a:pt x="5818759" y="2393315"/>
                </a:cubicBezTo>
                <a:cubicBezTo>
                  <a:pt x="5915724" y="2400237"/>
                  <a:pt x="6033516" y="2344801"/>
                  <a:pt x="6133974" y="2258251"/>
                </a:cubicBezTo>
                <a:cubicBezTo>
                  <a:pt x="6133974" y="2258251"/>
                  <a:pt x="6133974" y="2254758"/>
                  <a:pt x="6127051" y="2254758"/>
                </a:cubicBezTo>
                <a:cubicBezTo>
                  <a:pt x="6116637" y="2254758"/>
                  <a:pt x="6054281" y="2299780"/>
                  <a:pt x="6019674" y="2317115"/>
                </a:cubicBezTo>
                <a:cubicBezTo>
                  <a:pt x="5995416" y="2330958"/>
                  <a:pt x="5860351" y="2386394"/>
                  <a:pt x="5839524" y="2386394"/>
                </a:cubicBezTo>
                <a:lnTo>
                  <a:pt x="5825681" y="2386394"/>
                </a:lnTo>
                <a:cubicBezTo>
                  <a:pt x="5846445" y="2358644"/>
                  <a:pt x="5863781" y="2327466"/>
                  <a:pt x="5877624" y="2299780"/>
                </a:cubicBezTo>
                <a:cubicBezTo>
                  <a:pt x="5891530" y="2299780"/>
                  <a:pt x="5908802" y="2296351"/>
                  <a:pt x="5922645" y="2289366"/>
                </a:cubicBezTo>
                <a:cubicBezTo>
                  <a:pt x="5933059" y="2282444"/>
                  <a:pt x="5943474" y="2268601"/>
                  <a:pt x="5950395" y="2254758"/>
                </a:cubicBezTo>
                <a:cubicBezTo>
                  <a:pt x="5981574" y="2254758"/>
                  <a:pt x="6036945" y="2202815"/>
                  <a:pt x="6057774" y="2164715"/>
                </a:cubicBezTo>
                <a:cubicBezTo>
                  <a:pt x="6078537" y="2161223"/>
                  <a:pt x="6120067" y="2164715"/>
                  <a:pt x="6144324" y="2188972"/>
                </a:cubicBezTo>
                <a:close/>
                <a:moveTo>
                  <a:pt x="5746051" y="2199323"/>
                </a:moveTo>
                <a:cubicBezTo>
                  <a:pt x="5770309" y="2185480"/>
                  <a:pt x="5804916" y="2168144"/>
                  <a:pt x="5836095" y="2143951"/>
                </a:cubicBezTo>
                <a:cubicBezTo>
                  <a:pt x="5818759" y="2171637"/>
                  <a:pt x="5770309" y="2195894"/>
                  <a:pt x="5746051" y="2199323"/>
                </a:cubicBezTo>
                <a:close/>
                <a:moveTo>
                  <a:pt x="2410651" y="2195894"/>
                </a:moveTo>
                <a:cubicBezTo>
                  <a:pt x="2417572" y="2195894"/>
                  <a:pt x="2476437" y="2182051"/>
                  <a:pt x="2483358" y="2182051"/>
                </a:cubicBezTo>
                <a:cubicBezTo>
                  <a:pt x="2521458" y="2182051"/>
                  <a:pt x="2563051" y="2195894"/>
                  <a:pt x="2583815" y="2237423"/>
                </a:cubicBezTo>
                <a:cubicBezTo>
                  <a:pt x="2594229" y="2251329"/>
                  <a:pt x="2590737" y="2275523"/>
                  <a:pt x="2590737" y="2296351"/>
                </a:cubicBezTo>
                <a:cubicBezTo>
                  <a:pt x="2594229" y="2299780"/>
                  <a:pt x="2601151" y="2303272"/>
                  <a:pt x="2604580" y="2303272"/>
                </a:cubicBezTo>
                <a:cubicBezTo>
                  <a:pt x="2611501" y="2306701"/>
                  <a:pt x="2760472" y="2299780"/>
                  <a:pt x="2760472" y="2365566"/>
                </a:cubicBezTo>
                <a:cubicBezTo>
                  <a:pt x="2760472" y="2375980"/>
                  <a:pt x="2753551" y="2382901"/>
                  <a:pt x="2753551" y="2393315"/>
                </a:cubicBezTo>
                <a:cubicBezTo>
                  <a:pt x="2753551" y="2400237"/>
                  <a:pt x="2756980" y="2403666"/>
                  <a:pt x="2760472" y="2403666"/>
                </a:cubicBezTo>
                <a:cubicBezTo>
                  <a:pt x="2781237" y="2410651"/>
                  <a:pt x="2802001" y="2410651"/>
                  <a:pt x="2822829" y="2417572"/>
                </a:cubicBezTo>
                <a:cubicBezTo>
                  <a:pt x="2847022" y="2427923"/>
                  <a:pt x="2867851" y="2452180"/>
                  <a:pt x="2867851" y="2479866"/>
                </a:cubicBezTo>
                <a:cubicBezTo>
                  <a:pt x="2867851" y="2486787"/>
                  <a:pt x="2860929" y="2497201"/>
                  <a:pt x="2860929" y="2507615"/>
                </a:cubicBezTo>
                <a:cubicBezTo>
                  <a:pt x="2860929" y="2517966"/>
                  <a:pt x="2871280" y="2528380"/>
                  <a:pt x="2885122" y="2524887"/>
                </a:cubicBezTo>
                <a:cubicBezTo>
                  <a:pt x="2833180" y="2590737"/>
                  <a:pt x="2763901" y="2614994"/>
                  <a:pt x="2705037" y="2614994"/>
                </a:cubicBezTo>
                <a:lnTo>
                  <a:pt x="2549208" y="2597658"/>
                </a:lnTo>
                <a:cubicBezTo>
                  <a:pt x="2549208" y="2601087"/>
                  <a:pt x="2545715" y="2601087"/>
                  <a:pt x="2542286" y="2604580"/>
                </a:cubicBezTo>
                <a:cubicBezTo>
                  <a:pt x="2583815" y="2608072"/>
                  <a:pt x="2663508" y="2635758"/>
                  <a:pt x="2711958" y="2635758"/>
                </a:cubicBezTo>
                <a:cubicBezTo>
                  <a:pt x="2805494" y="2635758"/>
                  <a:pt x="2833180" y="2594166"/>
                  <a:pt x="2888615" y="2528380"/>
                </a:cubicBezTo>
                <a:cubicBezTo>
                  <a:pt x="2892108" y="2524887"/>
                  <a:pt x="2892108" y="2524887"/>
                  <a:pt x="2899029" y="2524887"/>
                </a:cubicBezTo>
                <a:cubicBezTo>
                  <a:pt x="2912872" y="2524887"/>
                  <a:pt x="2940558" y="2542223"/>
                  <a:pt x="2950972" y="2552637"/>
                </a:cubicBezTo>
                <a:lnTo>
                  <a:pt x="2950972" y="2566480"/>
                </a:lnTo>
                <a:cubicBezTo>
                  <a:pt x="2947480" y="2566480"/>
                  <a:pt x="2940558" y="2562987"/>
                  <a:pt x="2937129" y="2566480"/>
                </a:cubicBezTo>
                <a:cubicBezTo>
                  <a:pt x="2940558" y="2569972"/>
                  <a:pt x="2950972" y="2569972"/>
                  <a:pt x="2950972" y="2580323"/>
                </a:cubicBezTo>
                <a:cubicBezTo>
                  <a:pt x="2950972" y="2587244"/>
                  <a:pt x="2944051" y="2594166"/>
                  <a:pt x="2940558" y="2597658"/>
                </a:cubicBezTo>
                <a:cubicBezTo>
                  <a:pt x="2899029" y="2611501"/>
                  <a:pt x="2854008" y="2621915"/>
                  <a:pt x="2812415" y="2628837"/>
                </a:cubicBezTo>
                <a:cubicBezTo>
                  <a:pt x="2777808" y="2635758"/>
                  <a:pt x="2711958" y="2639187"/>
                  <a:pt x="2705037" y="2639187"/>
                </a:cubicBezTo>
                <a:cubicBezTo>
                  <a:pt x="2653094" y="2639187"/>
                  <a:pt x="2625408" y="2635758"/>
                  <a:pt x="2569972" y="2621915"/>
                </a:cubicBezTo>
                <a:cubicBezTo>
                  <a:pt x="2511108" y="2608072"/>
                  <a:pt x="2185543" y="2469515"/>
                  <a:pt x="2185543" y="2317115"/>
                </a:cubicBezTo>
                <a:cubicBezTo>
                  <a:pt x="2185543" y="2306701"/>
                  <a:pt x="2178558" y="2310194"/>
                  <a:pt x="2175129" y="2306701"/>
                </a:cubicBezTo>
                <a:cubicBezTo>
                  <a:pt x="2171637" y="2285937"/>
                  <a:pt x="2164715" y="2254758"/>
                  <a:pt x="2164715" y="2244344"/>
                </a:cubicBezTo>
                <a:cubicBezTo>
                  <a:pt x="2164715" y="2216658"/>
                  <a:pt x="2171637" y="2192401"/>
                  <a:pt x="2195894" y="2171637"/>
                </a:cubicBezTo>
                <a:cubicBezTo>
                  <a:pt x="2202815" y="2161223"/>
                  <a:pt x="2216658" y="2164715"/>
                  <a:pt x="2227072" y="2157794"/>
                </a:cubicBezTo>
                <a:cubicBezTo>
                  <a:pt x="2254758" y="2143951"/>
                  <a:pt x="2282508" y="2137029"/>
                  <a:pt x="2306764" y="2137029"/>
                </a:cubicBezTo>
                <a:cubicBezTo>
                  <a:pt x="2379472" y="2137029"/>
                  <a:pt x="2369058" y="2195894"/>
                  <a:pt x="2410651" y="2195894"/>
                </a:cubicBezTo>
                <a:close/>
                <a:moveTo>
                  <a:pt x="5351209" y="2182051"/>
                </a:moveTo>
                <a:cubicBezTo>
                  <a:pt x="5340795" y="2182051"/>
                  <a:pt x="5337366" y="2175129"/>
                  <a:pt x="5330381" y="2171637"/>
                </a:cubicBezTo>
                <a:cubicBezTo>
                  <a:pt x="5361559" y="2175129"/>
                  <a:pt x="5403151" y="2157794"/>
                  <a:pt x="5441251" y="2116201"/>
                </a:cubicBezTo>
                <a:cubicBezTo>
                  <a:pt x="5434330" y="2140458"/>
                  <a:pt x="5368481" y="2182051"/>
                  <a:pt x="5351209" y="2182051"/>
                </a:cubicBezTo>
                <a:close/>
                <a:moveTo>
                  <a:pt x="4263644" y="2199323"/>
                </a:moveTo>
                <a:cubicBezTo>
                  <a:pt x="4270566" y="2206244"/>
                  <a:pt x="4267074" y="2220151"/>
                  <a:pt x="4270566" y="2230501"/>
                </a:cubicBezTo>
                <a:cubicBezTo>
                  <a:pt x="4274058" y="2240915"/>
                  <a:pt x="4291330" y="2251329"/>
                  <a:pt x="4305174" y="2258251"/>
                </a:cubicBezTo>
                <a:cubicBezTo>
                  <a:pt x="4312158" y="2261680"/>
                  <a:pt x="4322509" y="2285937"/>
                  <a:pt x="4322509" y="2292858"/>
                </a:cubicBezTo>
                <a:cubicBezTo>
                  <a:pt x="4322509" y="2317115"/>
                  <a:pt x="4301744" y="2362137"/>
                  <a:pt x="4277487" y="2375980"/>
                </a:cubicBezTo>
                <a:cubicBezTo>
                  <a:pt x="4287901" y="2393315"/>
                  <a:pt x="4301744" y="2417572"/>
                  <a:pt x="4301744" y="2427923"/>
                </a:cubicBezTo>
                <a:cubicBezTo>
                  <a:pt x="4301744" y="2434844"/>
                  <a:pt x="4294823" y="2438337"/>
                  <a:pt x="4287901" y="2445258"/>
                </a:cubicBezTo>
                <a:cubicBezTo>
                  <a:pt x="4301744" y="2459101"/>
                  <a:pt x="4301744" y="2452180"/>
                  <a:pt x="4312158" y="2452180"/>
                </a:cubicBezTo>
                <a:cubicBezTo>
                  <a:pt x="4315587" y="2452180"/>
                  <a:pt x="4350258" y="2466023"/>
                  <a:pt x="4353687" y="2476437"/>
                </a:cubicBezTo>
                <a:cubicBezTo>
                  <a:pt x="4357180" y="2479866"/>
                  <a:pt x="4357180" y="2490280"/>
                  <a:pt x="4360609" y="2497201"/>
                </a:cubicBezTo>
                <a:cubicBezTo>
                  <a:pt x="4367530" y="2507615"/>
                  <a:pt x="4384866" y="2514537"/>
                  <a:pt x="4398709" y="2524887"/>
                </a:cubicBezTo>
                <a:cubicBezTo>
                  <a:pt x="4391787" y="2528380"/>
                  <a:pt x="4384866" y="2531872"/>
                  <a:pt x="4377944" y="2531872"/>
                </a:cubicBezTo>
                <a:cubicBezTo>
                  <a:pt x="4357180" y="2531872"/>
                  <a:pt x="4270566" y="2466023"/>
                  <a:pt x="4256723" y="2448751"/>
                </a:cubicBezTo>
                <a:cubicBezTo>
                  <a:pt x="4183951" y="2337880"/>
                  <a:pt x="4235958" y="2227072"/>
                  <a:pt x="4159758" y="2116201"/>
                </a:cubicBezTo>
                <a:cubicBezTo>
                  <a:pt x="4183951" y="2147380"/>
                  <a:pt x="4232466" y="2147380"/>
                  <a:pt x="4263644" y="2199323"/>
                </a:cubicBezTo>
                <a:close/>
                <a:moveTo>
                  <a:pt x="5628259" y="2130044"/>
                </a:moveTo>
                <a:cubicBezTo>
                  <a:pt x="5635181" y="2137029"/>
                  <a:pt x="5652516" y="2133537"/>
                  <a:pt x="5666359" y="2140458"/>
                </a:cubicBezTo>
                <a:cubicBezTo>
                  <a:pt x="5676774" y="2143951"/>
                  <a:pt x="5694109" y="2178558"/>
                  <a:pt x="5694109" y="2192401"/>
                </a:cubicBezTo>
                <a:cubicBezTo>
                  <a:pt x="5694109" y="2199323"/>
                  <a:pt x="5683695" y="2230501"/>
                  <a:pt x="5683695" y="2237423"/>
                </a:cubicBezTo>
                <a:cubicBezTo>
                  <a:pt x="5683695" y="2247837"/>
                  <a:pt x="5697537" y="2268601"/>
                  <a:pt x="5697537" y="2275523"/>
                </a:cubicBezTo>
                <a:cubicBezTo>
                  <a:pt x="5697537" y="2310194"/>
                  <a:pt x="5635181" y="2324037"/>
                  <a:pt x="5628259" y="2324037"/>
                </a:cubicBezTo>
                <a:cubicBezTo>
                  <a:pt x="5621337" y="2324037"/>
                  <a:pt x="5583237" y="2299780"/>
                  <a:pt x="5569395" y="2299780"/>
                </a:cubicBezTo>
                <a:cubicBezTo>
                  <a:pt x="5541709" y="2299780"/>
                  <a:pt x="5507037" y="2337880"/>
                  <a:pt x="5507037" y="2337880"/>
                </a:cubicBezTo>
                <a:cubicBezTo>
                  <a:pt x="5496687" y="2337880"/>
                  <a:pt x="5475859" y="2324037"/>
                  <a:pt x="5468937" y="2324037"/>
                </a:cubicBezTo>
                <a:cubicBezTo>
                  <a:pt x="5458587" y="2324037"/>
                  <a:pt x="5448174" y="2330958"/>
                  <a:pt x="5437759" y="2341372"/>
                </a:cubicBezTo>
                <a:cubicBezTo>
                  <a:pt x="5434330" y="2327466"/>
                  <a:pt x="5423916" y="2303272"/>
                  <a:pt x="5423916" y="2292858"/>
                </a:cubicBezTo>
                <a:cubicBezTo>
                  <a:pt x="5423916" y="2279015"/>
                  <a:pt x="5430837" y="2275523"/>
                  <a:pt x="5448174" y="2258251"/>
                </a:cubicBezTo>
                <a:cubicBezTo>
                  <a:pt x="5462016" y="2244344"/>
                  <a:pt x="5472430" y="2227072"/>
                  <a:pt x="5479351" y="2209737"/>
                </a:cubicBezTo>
                <a:cubicBezTo>
                  <a:pt x="5479351" y="2199323"/>
                  <a:pt x="5475859" y="2188972"/>
                  <a:pt x="5475859" y="2178558"/>
                </a:cubicBezTo>
                <a:cubicBezTo>
                  <a:pt x="5475859" y="2171637"/>
                  <a:pt x="5493195" y="2150872"/>
                  <a:pt x="5496687" y="2130044"/>
                </a:cubicBezTo>
                <a:cubicBezTo>
                  <a:pt x="5510530" y="2102358"/>
                  <a:pt x="5541709" y="2091944"/>
                  <a:pt x="5558981" y="2091944"/>
                </a:cubicBezTo>
                <a:cubicBezTo>
                  <a:pt x="5583237" y="2091944"/>
                  <a:pt x="5597081" y="2105851"/>
                  <a:pt x="5628259" y="2130044"/>
                </a:cubicBezTo>
                <a:close/>
                <a:moveTo>
                  <a:pt x="1229551" y="2116201"/>
                </a:moveTo>
                <a:cubicBezTo>
                  <a:pt x="1236535" y="2126615"/>
                  <a:pt x="1236535" y="2150872"/>
                  <a:pt x="1257300" y="2161223"/>
                </a:cubicBezTo>
                <a:cubicBezTo>
                  <a:pt x="1271143" y="2171637"/>
                  <a:pt x="1295400" y="2161223"/>
                  <a:pt x="1312735" y="2164715"/>
                </a:cubicBezTo>
                <a:cubicBezTo>
                  <a:pt x="1340421" y="2168144"/>
                  <a:pt x="1371600" y="2178558"/>
                  <a:pt x="1399286" y="2192401"/>
                </a:cubicBezTo>
                <a:cubicBezTo>
                  <a:pt x="1420051" y="2206244"/>
                  <a:pt x="1444308" y="2223580"/>
                  <a:pt x="1454721" y="2247837"/>
                </a:cubicBezTo>
                <a:cubicBezTo>
                  <a:pt x="1465072" y="2265172"/>
                  <a:pt x="1447800" y="2296351"/>
                  <a:pt x="1468564" y="2306701"/>
                </a:cubicBezTo>
                <a:cubicBezTo>
                  <a:pt x="1492821" y="2320544"/>
                  <a:pt x="1534351" y="2306701"/>
                  <a:pt x="1565529" y="2313623"/>
                </a:cubicBezTo>
                <a:cubicBezTo>
                  <a:pt x="1582864" y="2317115"/>
                  <a:pt x="1614043" y="2327466"/>
                  <a:pt x="1631378" y="2355215"/>
                </a:cubicBezTo>
                <a:cubicBezTo>
                  <a:pt x="1652143" y="2379472"/>
                  <a:pt x="1662494" y="2424494"/>
                  <a:pt x="1659064" y="2452180"/>
                </a:cubicBezTo>
                <a:cubicBezTo>
                  <a:pt x="1662494" y="2455672"/>
                  <a:pt x="1669478" y="2459101"/>
                  <a:pt x="1672908" y="2459101"/>
                </a:cubicBezTo>
                <a:cubicBezTo>
                  <a:pt x="1717929" y="2462594"/>
                  <a:pt x="1762951" y="2452180"/>
                  <a:pt x="1804543" y="2490280"/>
                </a:cubicBezTo>
                <a:cubicBezTo>
                  <a:pt x="1762951" y="2493772"/>
                  <a:pt x="1679829" y="2500694"/>
                  <a:pt x="1672908" y="2500694"/>
                </a:cubicBezTo>
                <a:cubicBezTo>
                  <a:pt x="1569021" y="2500694"/>
                  <a:pt x="1454721" y="2472944"/>
                  <a:pt x="1354264" y="2427923"/>
                </a:cubicBezTo>
                <a:cubicBezTo>
                  <a:pt x="1250378" y="2382901"/>
                  <a:pt x="1156843" y="2310194"/>
                  <a:pt x="1056386" y="2251329"/>
                </a:cubicBezTo>
                <a:cubicBezTo>
                  <a:pt x="1094486" y="2237423"/>
                  <a:pt x="1160335" y="2202815"/>
                  <a:pt x="1170686" y="2178558"/>
                </a:cubicBezTo>
                <a:cubicBezTo>
                  <a:pt x="1129157" y="2202815"/>
                  <a:pt x="1080643" y="2213229"/>
                  <a:pt x="1039114" y="2227072"/>
                </a:cubicBezTo>
                <a:lnTo>
                  <a:pt x="1039114" y="2199323"/>
                </a:lnTo>
                <a:cubicBezTo>
                  <a:pt x="1066800" y="2130044"/>
                  <a:pt x="1097978" y="2078101"/>
                  <a:pt x="1160335" y="2078101"/>
                </a:cubicBezTo>
                <a:cubicBezTo>
                  <a:pt x="1177608" y="2078101"/>
                  <a:pt x="1219200" y="2088515"/>
                  <a:pt x="1229551" y="2116201"/>
                </a:cubicBezTo>
                <a:close/>
                <a:moveTo>
                  <a:pt x="4762374" y="2112772"/>
                </a:moveTo>
                <a:cubicBezTo>
                  <a:pt x="4776216" y="2123123"/>
                  <a:pt x="4800474" y="2116201"/>
                  <a:pt x="4821237" y="2126615"/>
                </a:cubicBezTo>
                <a:cubicBezTo>
                  <a:pt x="4845495" y="2137029"/>
                  <a:pt x="4855909" y="2195894"/>
                  <a:pt x="4855909" y="2209737"/>
                </a:cubicBezTo>
                <a:cubicBezTo>
                  <a:pt x="4855909" y="2220151"/>
                  <a:pt x="4845495" y="2313623"/>
                  <a:pt x="4845495" y="2320544"/>
                </a:cubicBezTo>
                <a:cubicBezTo>
                  <a:pt x="4845495" y="2334451"/>
                  <a:pt x="4842066" y="2355215"/>
                  <a:pt x="4859337" y="2372551"/>
                </a:cubicBezTo>
                <a:cubicBezTo>
                  <a:pt x="4859337" y="2372551"/>
                  <a:pt x="4862830" y="2372551"/>
                  <a:pt x="4866323" y="2369058"/>
                </a:cubicBezTo>
                <a:cubicBezTo>
                  <a:pt x="4862830" y="2365566"/>
                  <a:pt x="4862830" y="2358644"/>
                  <a:pt x="4859337" y="2341372"/>
                </a:cubicBezTo>
                <a:cubicBezTo>
                  <a:pt x="4873244" y="2348294"/>
                  <a:pt x="4894009" y="2358644"/>
                  <a:pt x="4900930" y="2358644"/>
                </a:cubicBezTo>
                <a:cubicBezTo>
                  <a:pt x="4911344" y="2358644"/>
                  <a:pt x="4932109" y="2351723"/>
                  <a:pt x="4945951" y="2341372"/>
                </a:cubicBezTo>
                <a:cubicBezTo>
                  <a:pt x="4956366" y="2334451"/>
                  <a:pt x="4963287" y="2324037"/>
                  <a:pt x="4970209" y="2313623"/>
                </a:cubicBezTo>
                <a:cubicBezTo>
                  <a:pt x="4987544" y="2306701"/>
                  <a:pt x="5029074" y="2317115"/>
                  <a:pt x="5042916" y="2282444"/>
                </a:cubicBezTo>
                <a:cubicBezTo>
                  <a:pt x="5056759" y="2289366"/>
                  <a:pt x="5077587" y="2303272"/>
                  <a:pt x="5087937" y="2303272"/>
                </a:cubicBezTo>
                <a:cubicBezTo>
                  <a:pt x="5153787" y="2303272"/>
                  <a:pt x="5098351" y="2223580"/>
                  <a:pt x="5136451" y="2223580"/>
                </a:cubicBezTo>
                <a:cubicBezTo>
                  <a:pt x="5146866" y="2223580"/>
                  <a:pt x="5160709" y="2237423"/>
                  <a:pt x="5167630" y="2237423"/>
                </a:cubicBezTo>
                <a:cubicBezTo>
                  <a:pt x="5181474" y="2237423"/>
                  <a:pt x="5191887" y="2164715"/>
                  <a:pt x="5212651" y="2164715"/>
                </a:cubicBezTo>
                <a:cubicBezTo>
                  <a:pt x="5219574" y="2164715"/>
                  <a:pt x="5216081" y="2171637"/>
                  <a:pt x="5226495" y="2171637"/>
                </a:cubicBezTo>
                <a:cubicBezTo>
                  <a:pt x="5247259" y="2171637"/>
                  <a:pt x="5223066" y="2126615"/>
                  <a:pt x="5247259" y="2126615"/>
                </a:cubicBezTo>
                <a:cubicBezTo>
                  <a:pt x="5264595" y="2126615"/>
                  <a:pt x="5275009" y="2168144"/>
                  <a:pt x="5278437" y="2171637"/>
                </a:cubicBezTo>
                <a:cubicBezTo>
                  <a:pt x="5285359" y="2178558"/>
                  <a:pt x="5302695" y="2178558"/>
                  <a:pt x="5309616" y="2192401"/>
                </a:cubicBezTo>
                <a:cubicBezTo>
                  <a:pt x="5316537" y="2199323"/>
                  <a:pt x="5320030" y="2220151"/>
                  <a:pt x="5320030" y="2230501"/>
                </a:cubicBezTo>
                <a:cubicBezTo>
                  <a:pt x="5320030" y="2237423"/>
                  <a:pt x="5323459" y="2265172"/>
                  <a:pt x="5299266" y="2275523"/>
                </a:cubicBezTo>
                <a:cubicBezTo>
                  <a:pt x="5295774" y="2272094"/>
                  <a:pt x="5292281" y="2265172"/>
                  <a:pt x="5285359" y="2265172"/>
                </a:cubicBezTo>
                <a:cubicBezTo>
                  <a:pt x="5268087" y="2265172"/>
                  <a:pt x="5247259" y="2292858"/>
                  <a:pt x="5236909" y="2306701"/>
                </a:cubicBezTo>
                <a:cubicBezTo>
                  <a:pt x="5240337" y="2313623"/>
                  <a:pt x="5247259" y="2320544"/>
                  <a:pt x="5257674" y="2320544"/>
                </a:cubicBezTo>
                <a:cubicBezTo>
                  <a:pt x="5264595" y="2320544"/>
                  <a:pt x="5302695" y="2282444"/>
                  <a:pt x="5309616" y="2282444"/>
                </a:cubicBezTo>
                <a:cubicBezTo>
                  <a:pt x="5316537" y="2282444"/>
                  <a:pt x="5347716" y="2303272"/>
                  <a:pt x="5368481" y="2296351"/>
                </a:cubicBezTo>
                <a:cubicBezTo>
                  <a:pt x="5365051" y="2303272"/>
                  <a:pt x="5361559" y="2310194"/>
                  <a:pt x="5361559" y="2317115"/>
                </a:cubicBezTo>
                <a:cubicBezTo>
                  <a:pt x="5361559" y="2327466"/>
                  <a:pt x="5368481" y="2348294"/>
                  <a:pt x="5368481" y="2355215"/>
                </a:cubicBezTo>
                <a:cubicBezTo>
                  <a:pt x="5368481" y="2365566"/>
                  <a:pt x="5354637" y="2396744"/>
                  <a:pt x="5340795" y="2414080"/>
                </a:cubicBezTo>
                <a:cubicBezTo>
                  <a:pt x="5340795" y="2410651"/>
                  <a:pt x="5337366" y="2407158"/>
                  <a:pt x="5333874" y="2403666"/>
                </a:cubicBezTo>
                <a:cubicBezTo>
                  <a:pt x="5323459" y="2414080"/>
                  <a:pt x="5302695" y="2434844"/>
                  <a:pt x="5309616" y="2448751"/>
                </a:cubicBezTo>
                <a:cubicBezTo>
                  <a:pt x="5292281" y="2445258"/>
                  <a:pt x="5268087" y="2410651"/>
                  <a:pt x="5250751" y="2417572"/>
                </a:cubicBezTo>
                <a:cubicBezTo>
                  <a:pt x="5257674" y="2410651"/>
                  <a:pt x="5264595" y="2400237"/>
                  <a:pt x="5264595" y="2393315"/>
                </a:cubicBezTo>
                <a:cubicBezTo>
                  <a:pt x="5264595" y="2379472"/>
                  <a:pt x="5250751" y="2372551"/>
                  <a:pt x="5250751" y="2369058"/>
                </a:cubicBezTo>
                <a:cubicBezTo>
                  <a:pt x="5250751" y="2362137"/>
                  <a:pt x="5254181" y="2365566"/>
                  <a:pt x="5254181" y="2362137"/>
                </a:cubicBezTo>
                <a:cubicBezTo>
                  <a:pt x="5250751" y="2351723"/>
                  <a:pt x="5254181" y="2341372"/>
                  <a:pt x="5268087" y="2334451"/>
                </a:cubicBezTo>
                <a:lnTo>
                  <a:pt x="5281930" y="2334451"/>
                </a:lnTo>
                <a:cubicBezTo>
                  <a:pt x="5285359" y="2337880"/>
                  <a:pt x="5288851" y="2341372"/>
                  <a:pt x="5288851" y="2344801"/>
                </a:cubicBezTo>
                <a:cubicBezTo>
                  <a:pt x="5281930" y="2348294"/>
                  <a:pt x="5275009" y="2344801"/>
                  <a:pt x="5268087" y="2344801"/>
                </a:cubicBezTo>
                <a:cubicBezTo>
                  <a:pt x="5264595" y="2348294"/>
                  <a:pt x="5261166" y="2344801"/>
                  <a:pt x="5261166" y="2355215"/>
                </a:cubicBezTo>
                <a:cubicBezTo>
                  <a:pt x="5261166" y="2362137"/>
                  <a:pt x="5268087" y="2369058"/>
                  <a:pt x="5278437" y="2369058"/>
                </a:cubicBezTo>
                <a:cubicBezTo>
                  <a:pt x="5285359" y="2369058"/>
                  <a:pt x="5299266" y="2358644"/>
                  <a:pt x="5306187" y="2348294"/>
                </a:cubicBezTo>
                <a:cubicBezTo>
                  <a:pt x="5323459" y="2348294"/>
                  <a:pt x="5340795" y="2334451"/>
                  <a:pt x="5340795" y="2320544"/>
                </a:cubicBezTo>
                <a:cubicBezTo>
                  <a:pt x="5340795" y="2310194"/>
                  <a:pt x="5337366" y="2306701"/>
                  <a:pt x="5330381" y="2299780"/>
                </a:cubicBezTo>
                <a:lnTo>
                  <a:pt x="5309616" y="2299780"/>
                </a:lnTo>
                <a:cubicBezTo>
                  <a:pt x="5309616" y="2303272"/>
                  <a:pt x="5306187" y="2306701"/>
                  <a:pt x="5302695" y="2310194"/>
                </a:cubicBezTo>
                <a:cubicBezTo>
                  <a:pt x="5313109" y="2310194"/>
                  <a:pt x="5285359" y="2313623"/>
                  <a:pt x="5323459" y="2313623"/>
                </a:cubicBezTo>
                <a:cubicBezTo>
                  <a:pt x="5323459" y="2317115"/>
                  <a:pt x="5326951" y="2313623"/>
                  <a:pt x="5326951" y="2324037"/>
                </a:cubicBezTo>
                <a:cubicBezTo>
                  <a:pt x="5326951" y="2330958"/>
                  <a:pt x="5320030" y="2337880"/>
                  <a:pt x="5313109" y="2337880"/>
                </a:cubicBezTo>
                <a:cubicBezTo>
                  <a:pt x="5302695" y="2337880"/>
                  <a:pt x="5285359" y="2320544"/>
                  <a:pt x="5278437" y="2320544"/>
                </a:cubicBezTo>
                <a:cubicBezTo>
                  <a:pt x="5268087" y="2320544"/>
                  <a:pt x="5236909" y="2341372"/>
                  <a:pt x="5226495" y="2341372"/>
                </a:cubicBezTo>
                <a:cubicBezTo>
                  <a:pt x="5219574" y="2341372"/>
                  <a:pt x="5216081" y="2330958"/>
                  <a:pt x="5209159" y="2330958"/>
                </a:cubicBezTo>
                <a:cubicBezTo>
                  <a:pt x="5198809" y="2330958"/>
                  <a:pt x="5188395" y="2334451"/>
                  <a:pt x="5188395" y="2341372"/>
                </a:cubicBezTo>
                <a:cubicBezTo>
                  <a:pt x="5188395" y="2351723"/>
                  <a:pt x="5195316" y="2341372"/>
                  <a:pt x="5195316" y="2348294"/>
                </a:cubicBezTo>
                <a:cubicBezTo>
                  <a:pt x="5195316" y="2358644"/>
                  <a:pt x="5188395" y="2358644"/>
                  <a:pt x="5188395" y="2362137"/>
                </a:cubicBezTo>
                <a:cubicBezTo>
                  <a:pt x="5188395" y="2362137"/>
                  <a:pt x="5184966" y="2365566"/>
                  <a:pt x="5195316" y="2365566"/>
                </a:cubicBezTo>
                <a:cubicBezTo>
                  <a:pt x="5202237" y="2365566"/>
                  <a:pt x="5205730" y="2358644"/>
                  <a:pt x="5209159" y="2358644"/>
                </a:cubicBezTo>
                <a:cubicBezTo>
                  <a:pt x="5202237" y="2365566"/>
                  <a:pt x="5195316" y="2375980"/>
                  <a:pt x="5191887" y="2382901"/>
                </a:cubicBezTo>
                <a:lnTo>
                  <a:pt x="5191887" y="2393315"/>
                </a:lnTo>
                <a:cubicBezTo>
                  <a:pt x="5195316" y="2396744"/>
                  <a:pt x="5191887" y="2396744"/>
                  <a:pt x="5198809" y="2396744"/>
                </a:cubicBezTo>
                <a:cubicBezTo>
                  <a:pt x="5205730" y="2396744"/>
                  <a:pt x="5223066" y="2358644"/>
                  <a:pt x="5240337" y="2355215"/>
                </a:cubicBezTo>
                <a:cubicBezTo>
                  <a:pt x="5233416" y="2369058"/>
                  <a:pt x="5216081" y="2386394"/>
                  <a:pt x="5209159" y="2396744"/>
                </a:cubicBezTo>
                <a:cubicBezTo>
                  <a:pt x="5216081" y="2403666"/>
                  <a:pt x="5223066" y="2414080"/>
                  <a:pt x="5233416" y="2421001"/>
                </a:cubicBezTo>
                <a:cubicBezTo>
                  <a:pt x="5226495" y="2421001"/>
                  <a:pt x="5216081" y="2424494"/>
                  <a:pt x="5209159" y="2431415"/>
                </a:cubicBezTo>
                <a:cubicBezTo>
                  <a:pt x="5195316" y="2386394"/>
                  <a:pt x="5181474" y="2400237"/>
                  <a:pt x="5164137" y="2407158"/>
                </a:cubicBezTo>
                <a:cubicBezTo>
                  <a:pt x="5167630" y="2400237"/>
                  <a:pt x="5181474" y="2389823"/>
                  <a:pt x="5178044" y="2375980"/>
                </a:cubicBezTo>
                <a:lnTo>
                  <a:pt x="5171059" y="2382901"/>
                </a:lnTo>
                <a:cubicBezTo>
                  <a:pt x="5171059" y="2375980"/>
                  <a:pt x="5174551" y="2372551"/>
                  <a:pt x="5171059" y="2369058"/>
                </a:cubicBezTo>
                <a:lnTo>
                  <a:pt x="5157216" y="2382901"/>
                </a:lnTo>
                <a:cubicBezTo>
                  <a:pt x="5153787" y="2375980"/>
                  <a:pt x="5160709" y="2351723"/>
                  <a:pt x="5139944" y="2351723"/>
                </a:cubicBezTo>
                <a:cubicBezTo>
                  <a:pt x="5129530" y="2351723"/>
                  <a:pt x="5105274" y="2375980"/>
                  <a:pt x="5105274" y="2386394"/>
                </a:cubicBezTo>
                <a:lnTo>
                  <a:pt x="5105274" y="2403666"/>
                </a:lnTo>
                <a:lnTo>
                  <a:pt x="5112195" y="2410651"/>
                </a:lnTo>
                <a:cubicBezTo>
                  <a:pt x="5129530" y="2389823"/>
                  <a:pt x="5112195" y="2389823"/>
                  <a:pt x="5136451" y="2365566"/>
                </a:cubicBezTo>
                <a:lnTo>
                  <a:pt x="5146866" y="2365566"/>
                </a:lnTo>
                <a:cubicBezTo>
                  <a:pt x="5146866" y="2369058"/>
                  <a:pt x="5150295" y="2372551"/>
                  <a:pt x="5150295" y="2382901"/>
                </a:cubicBezTo>
                <a:cubicBezTo>
                  <a:pt x="5150295" y="2389823"/>
                  <a:pt x="5143374" y="2396744"/>
                  <a:pt x="5136451" y="2400237"/>
                </a:cubicBezTo>
                <a:cubicBezTo>
                  <a:pt x="5139944" y="2424494"/>
                  <a:pt x="5153787" y="2400237"/>
                  <a:pt x="5174551" y="2414080"/>
                </a:cubicBezTo>
                <a:cubicBezTo>
                  <a:pt x="5174551" y="2417572"/>
                  <a:pt x="5174551" y="2424494"/>
                  <a:pt x="5178044" y="2431415"/>
                </a:cubicBezTo>
                <a:cubicBezTo>
                  <a:pt x="5153787" y="2414080"/>
                  <a:pt x="5150295" y="2417572"/>
                  <a:pt x="5129530" y="2417572"/>
                </a:cubicBezTo>
                <a:cubicBezTo>
                  <a:pt x="5119116" y="2417572"/>
                  <a:pt x="5098351" y="2421001"/>
                  <a:pt x="5087937" y="2431415"/>
                </a:cubicBezTo>
                <a:cubicBezTo>
                  <a:pt x="5067174" y="2421001"/>
                  <a:pt x="5056759" y="2389823"/>
                  <a:pt x="5035995" y="2389823"/>
                </a:cubicBezTo>
                <a:cubicBezTo>
                  <a:pt x="5029074" y="2389823"/>
                  <a:pt x="5018659" y="2396744"/>
                  <a:pt x="5008309" y="2400237"/>
                </a:cubicBezTo>
                <a:cubicBezTo>
                  <a:pt x="5011737" y="2396744"/>
                  <a:pt x="5018659" y="2393315"/>
                  <a:pt x="5018659" y="2386394"/>
                </a:cubicBezTo>
                <a:cubicBezTo>
                  <a:pt x="5018659" y="2382901"/>
                  <a:pt x="4997895" y="2358644"/>
                  <a:pt x="4994466" y="2344801"/>
                </a:cubicBezTo>
                <a:cubicBezTo>
                  <a:pt x="4997895" y="2344801"/>
                  <a:pt x="5001387" y="2341372"/>
                  <a:pt x="5004816" y="2337880"/>
                </a:cubicBezTo>
                <a:cubicBezTo>
                  <a:pt x="5004816" y="2341372"/>
                  <a:pt x="5001387" y="2348294"/>
                  <a:pt x="5004816" y="2351723"/>
                </a:cubicBezTo>
                <a:cubicBezTo>
                  <a:pt x="5008309" y="2351723"/>
                  <a:pt x="5008309" y="2337880"/>
                  <a:pt x="5018659" y="2337880"/>
                </a:cubicBezTo>
                <a:cubicBezTo>
                  <a:pt x="5025644" y="2337880"/>
                  <a:pt x="5011737" y="2344801"/>
                  <a:pt x="5022151" y="2344801"/>
                </a:cubicBezTo>
                <a:cubicBezTo>
                  <a:pt x="5029074" y="2344801"/>
                  <a:pt x="5032566" y="2337880"/>
                  <a:pt x="5035995" y="2337880"/>
                </a:cubicBezTo>
                <a:cubicBezTo>
                  <a:pt x="5025644" y="2348294"/>
                  <a:pt x="5015230" y="2348294"/>
                  <a:pt x="5004816" y="2355215"/>
                </a:cubicBezTo>
                <a:cubicBezTo>
                  <a:pt x="5008309" y="2358644"/>
                  <a:pt x="5011737" y="2365566"/>
                  <a:pt x="5018659" y="2365566"/>
                </a:cubicBezTo>
                <a:cubicBezTo>
                  <a:pt x="5029074" y="2365566"/>
                  <a:pt x="5049837" y="2344801"/>
                  <a:pt x="5049837" y="2337880"/>
                </a:cubicBezTo>
                <a:cubicBezTo>
                  <a:pt x="5049837" y="2317115"/>
                  <a:pt x="5022151" y="2334451"/>
                  <a:pt x="5025644" y="2310194"/>
                </a:cubicBezTo>
                <a:cubicBezTo>
                  <a:pt x="5015230" y="2310194"/>
                  <a:pt x="4977130" y="2341372"/>
                  <a:pt x="4977130" y="2355215"/>
                </a:cubicBezTo>
                <a:lnTo>
                  <a:pt x="4980623" y="2358644"/>
                </a:lnTo>
                <a:cubicBezTo>
                  <a:pt x="4987544" y="2362137"/>
                  <a:pt x="4990974" y="2365566"/>
                  <a:pt x="4990974" y="2375980"/>
                </a:cubicBezTo>
                <a:cubicBezTo>
                  <a:pt x="4990974" y="2382901"/>
                  <a:pt x="4980623" y="2389823"/>
                  <a:pt x="4973637" y="2393315"/>
                </a:cubicBezTo>
                <a:cubicBezTo>
                  <a:pt x="4980623" y="2396744"/>
                  <a:pt x="4987544" y="2396744"/>
                  <a:pt x="4994466" y="2396744"/>
                </a:cubicBezTo>
                <a:cubicBezTo>
                  <a:pt x="4990974" y="2400237"/>
                  <a:pt x="4994466" y="2403666"/>
                  <a:pt x="4984051" y="2403666"/>
                </a:cubicBezTo>
                <a:cubicBezTo>
                  <a:pt x="4977130" y="2403666"/>
                  <a:pt x="4966716" y="2393315"/>
                  <a:pt x="4956366" y="2386394"/>
                </a:cubicBezTo>
                <a:cubicBezTo>
                  <a:pt x="4963287" y="2382901"/>
                  <a:pt x="4977130" y="2358644"/>
                  <a:pt x="4977130" y="2351723"/>
                </a:cubicBezTo>
                <a:cubicBezTo>
                  <a:pt x="4977130" y="2341372"/>
                  <a:pt x="4973637" y="2337880"/>
                  <a:pt x="4963287" y="2337880"/>
                </a:cubicBezTo>
                <a:cubicBezTo>
                  <a:pt x="4956366" y="2337880"/>
                  <a:pt x="4914774" y="2355215"/>
                  <a:pt x="4932109" y="2375980"/>
                </a:cubicBezTo>
                <a:cubicBezTo>
                  <a:pt x="4925187" y="2375980"/>
                  <a:pt x="4911344" y="2369058"/>
                  <a:pt x="4907851" y="2372551"/>
                </a:cubicBezTo>
                <a:cubicBezTo>
                  <a:pt x="4835144" y="2400237"/>
                  <a:pt x="4838574" y="2421001"/>
                  <a:pt x="4838574" y="2462594"/>
                </a:cubicBezTo>
                <a:cubicBezTo>
                  <a:pt x="4838574" y="2490280"/>
                  <a:pt x="4810887" y="2472944"/>
                  <a:pt x="4810887" y="2504123"/>
                </a:cubicBezTo>
                <a:cubicBezTo>
                  <a:pt x="4810887" y="2531872"/>
                  <a:pt x="4835144" y="2542223"/>
                  <a:pt x="4835144" y="2559558"/>
                </a:cubicBezTo>
                <a:cubicBezTo>
                  <a:pt x="4835144" y="2597658"/>
                  <a:pt x="4914774" y="2701544"/>
                  <a:pt x="4942523" y="2722309"/>
                </a:cubicBezTo>
                <a:cubicBezTo>
                  <a:pt x="4970209" y="2746566"/>
                  <a:pt x="5011737" y="2767394"/>
                  <a:pt x="5039487" y="2777744"/>
                </a:cubicBezTo>
                <a:cubicBezTo>
                  <a:pt x="5060251" y="2788158"/>
                  <a:pt x="5091430" y="2788158"/>
                  <a:pt x="5119116" y="2802001"/>
                </a:cubicBezTo>
                <a:cubicBezTo>
                  <a:pt x="5129530" y="2805494"/>
                  <a:pt x="5139944" y="2843594"/>
                  <a:pt x="5164137" y="2853944"/>
                </a:cubicBezTo>
                <a:cubicBezTo>
                  <a:pt x="5171059" y="2857437"/>
                  <a:pt x="5212651" y="2874709"/>
                  <a:pt x="5212651" y="2895537"/>
                </a:cubicBezTo>
                <a:cubicBezTo>
                  <a:pt x="5212651" y="2902458"/>
                  <a:pt x="5205730" y="2923223"/>
                  <a:pt x="5198809" y="2937066"/>
                </a:cubicBezTo>
                <a:cubicBezTo>
                  <a:pt x="5184966" y="2964815"/>
                  <a:pt x="5153787" y="2975166"/>
                  <a:pt x="5132959" y="2975166"/>
                </a:cubicBezTo>
                <a:cubicBezTo>
                  <a:pt x="5122609" y="2975166"/>
                  <a:pt x="5105274" y="2968244"/>
                  <a:pt x="5098351" y="2968244"/>
                </a:cubicBezTo>
                <a:cubicBezTo>
                  <a:pt x="5063744" y="2968244"/>
                  <a:pt x="5108766" y="3023680"/>
                  <a:pt x="5042916" y="3023680"/>
                </a:cubicBezTo>
                <a:cubicBezTo>
                  <a:pt x="4963287" y="3023680"/>
                  <a:pt x="4949444" y="2940558"/>
                  <a:pt x="4935537" y="2940558"/>
                </a:cubicBezTo>
                <a:cubicBezTo>
                  <a:pt x="4925187" y="2940558"/>
                  <a:pt x="4894009" y="2957830"/>
                  <a:pt x="4883595" y="2957830"/>
                </a:cubicBezTo>
                <a:cubicBezTo>
                  <a:pt x="4835144" y="2957830"/>
                  <a:pt x="4821237" y="2916301"/>
                  <a:pt x="4821237" y="2885123"/>
                </a:cubicBezTo>
                <a:cubicBezTo>
                  <a:pt x="4821237" y="2878201"/>
                  <a:pt x="4831651" y="2864358"/>
                  <a:pt x="4831651" y="2853944"/>
                </a:cubicBezTo>
                <a:cubicBezTo>
                  <a:pt x="4831651" y="2836609"/>
                  <a:pt x="4790123" y="2802001"/>
                  <a:pt x="4790123" y="2767394"/>
                </a:cubicBezTo>
                <a:cubicBezTo>
                  <a:pt x="4790123" y="2739644"/>
                  <a:pt x="4814316" y="2746566"/>
                  <a:pt x="4814316" y="2732723"/>
                </a:cubicBezTo>
                <a:cubicBezTo>
                  <a:pt x="4814316" y="2722309"/>
                  <a:pt x="4807395" y="2711958"/>
                  <a:pt x="4807395" y="2705037"/>
                </a:cubicBezTo>
                <a:cubicBezTo>
                  <a:pt x="4807395" y="2694623"/>
                  <a:pt x="4810887" y="2687701"/>
                  <a:pt x="4810887" y="2677287"/>
                </a:cubicBezTo>
                <a:cubicBezTo>
                  <a:pt x="4807395" y="2663444"/>
                  <a:pt x="4835144" y="2649601"/>
                  <a:pt x="4848987" y="2639187"/>
                </a:cubicBezTo>
                <a:cubicBezTo>
                  <a:pt x="4842066" y="2628837"/>
                  <a:pt x="4824730" y="2625344"/>
                  <a:pt x="4814316" y="2614994"/>
                </a:cubicBezTo>
                <a:cubicBezTo>
                  <a:pt x="4803966" y="2601087"/>
                  <a:pt x="4800474" y="2580323"/>
                  <a:pt x="4797044" y="2569972"/>
                </a:cubicBezTo>
                <a:cubicBezTo>
                  <a:pt x="4793551" y="2559558"/>
                  <a:pt x="4786630" y="2552637"/>
                  <a:pt x="4779709" y="2549144"/>
                </a:cubicBezTo>
                <a:cubicBezTo>
                  <a:pt x="4765866" y="2542223"/>
                  <a:pt x="4745101" y="2545715"/>
                  <a:pt x="4734687" y="2535301"/>
                </a:cubicBezTo>
                <a:cubicBezTo>
                  <a:pt x="4707001" y="2517966"/>
                  <a:pt x="4713923" y="2497201"/>
                  <a:pt x="4713923" y="2472944"/>
                </a:cubicBezTo>
                <a:cubicBezTo>
                  <a:pt x="4713923" y="2417572"/>
                  <a:pt x="4738116" y="2403666"/>
                  <a:pt x="4738116" y="2389823"/>
                </a:cubicBezTo>
                <a:cubicBezTo>
                  <a:pt x="4738116" y="2362137"/>
                  <a:pt x="4675823" y="2372551"/>
                  <a:pt x="4675823" y="2317115"/>
                </a:cubicBezTo>
                <a:cubicBezTo>
                  <a:pt x="4675823" y="2306701"/>
                  <a:pt x="4682744" y="2285937"/>
                  <a:pt x="4682744" y="2279015"/>
                </a:cubicBezTo>
                <a:cubicBezTo>
                  <a:pt x="4682744" y="2240915"/>
                  <a:pt x="4620387" y="2209737"/>
                  <a:pt x="4620387" y="2185480"/>
                </a:cubicBezTo>
                <a:cubicBezTo>
                  <a:pt x="4620387" y="2140458"/>
                  <a:pt x="4672330" y="2147380"/>
                  <a:pt x="4668901" y="2112772"/>
                </a:cubicBezTo>
                <a:cubicBezTo>
                  <a:pt x="4665409" y="2088515"/>
                  <a:pt x="4693095" y="2071180"/>
                  <a:pt x="4713923" y="2071180"/>
                </a:cubicBezTo>
                <a:cubicBezTo>
                  <a:pt x="4720844" y="2071180"/>
                  <a:pt x="4741609" y="2102358"/>
                  <a:pt x="4762374" y="2112772"/>
                </a:cubicBezTo>
                <a:close/>
                <a:moveTo>
                  <a:pt x="3030601" y="2071180"/>
                </a:moveTo>
                <a:cubicBezTo>
                  <a:pt x="3030601" y="2081593"/>
                  <a:pt x="3027172" y="2088515"/>
                  <a:pt x="3023680" y="2095437"/>
                </a:cubicBezTo>
                <a:cubicBezTo>
                  <a:pt x="3020251" y="2088515"/>
                  <a:pt x="3020251" y="2081593"/>
                  <a:pt x="3020251" y="2074672"/>
                </a:cubicBezTo>
                <a:cubicBezTo>
                  <a:pt x="3020251" y="2074672"/>
                  <a:pt x="3020251" y="2071180"/>
                  <a:pt x="3013329" y="2071180"/>
                </a:cubicBezTo>
                <a:cubicBezTo>
                  <a:pt x="3002915" y="2071180"/>
                  <a:pt x="3002915" y="2074672"/>
                  <a:pt x="3002915" y="2081593"/>
                </a:cubicBezTo>
                <a:cubicBezTo>
                  <a:pt x="3002915" y="2091944"/>
                  <a:pt x="3016758" y="2116201"/>
                  <a:pt x="3023680" y="2130044"/>
                </a:cubicBezTo>
                <a:lnTo>
                  <a:pt x="3006344" y="2130044"/>
                </a:lnTo>
                <a:cubicBezTo>
                  <a:pt x="2992501" y="2126615"/>
                  <a:pt x="2985580" y="2095437"/>
                  <a:pt x="2985580" y="2088515"/>
                </a:cubicBezTo>
                <a:cubicBezTo>
                  <a:pt x="2985580" y="2071180"/>
                  <a:pt x="2989072" y="2057337"/>
                  <a:pt x="3009837" y="2057337"/>
                </a:cubicBezTo>
                <a:cubicBezTo>
                  <a:pt x="3027172" y="2057337"/>
                  <a:pt x="3030601" y="2060829"/>
                  <a:pt x="3030601" y="2071180"/>
                </a:cubicBezTo>
                <a:close/>
                <a:moveTo>
                  <a:pt x="5808345" y="2043493"/>
                </a:moveTo>
                <a:cubicBezTo>
                  <a:pt x="5752974" y="2043493"/>
                  <a:pt x="5690616" y="2071180"/>
                  <a:pt x="5635181" y="2102358"/>
                </a:cubicBezTo>
                <a:cubicBezTo>
                  <a:pt x="5690616" y="2057337"/>
                  <a:pt x="5742559" y="2040001"/>
                  <a:pt x="5794502" y="2040001"/>
                </a:cubicBezTo>
                <a:cubicBezTo>
                  <a:pt x="5804916" y="2040001"/>
                  <a:pt x="5804916" y="2043493"/>
                  <a:pt x="5808345" y="2043493"/>
                </a:cubicBezTo>
                <a:close/>
                <a:moveTo>
                  <a:pt x="4163187" y="2164715"/>
                </a:moveTo>
                <a:cubicBezTo>
                  <a:pt x="4149344" y="2161223"/>
                  <a:pt x="4125087" y="2154301"/>
                  <a:pt x="4118165" y="2154301"/>
                </a:cubicBezTo>
                <a:cubicBezTo>
                  <a:pt x="4104323" y="2154301"/>
                  <a:pt x="4059301" y="2178558"/>
                  <a:pt x="4052380" y="2195894"/>
                </a:cubicBezTo>
                <a:cubicBezTo>
                  <a:pt x="4024630" y="2154301"/>
                  <a:pt x="3972687" y="2102358"/>
                  <a:pt x="3941509" y="2105851"/>
                </a:cubicBezTo>
                <a:cubicBezTo>
                  <a:pt x="3941509" y="2105851"/>
                  <a:pt x="3938080" y="2105851"/>
                  <a:pt x="3934587" y="2109280"/>
                </a:cubicBezTo>
                <a:cubicBezTo>
                  <a:pt x="3965765" y="2112772"/>
                  <a:pt x="4021201" y="2164715"/>
                  <a:pt x="4045458" y="2206244"/>
                </a:cubicBezTo>
                <a:cubicBezTo>
                  <a:pt x="4045458" y="2206244"/>
                  <a:pt x="4041965" y="2209737"/>
                  <a:pt x="4041965" y="2213229"/>
                </a:cubicBezTo>
                <a:cubicBezTo>
                  <a:pt x="3983101" y="2199323"/>
                  <a:pt x="3934587" y="2130044"/>
                  <a:pt x="3872230" y="2137029"/>
                </a:cubicBezTo>
                <a:cubicBezTo>
                  <a:pt x="3913823" y="2157794"/>
                  <a:pt x="3955415" y="2175129"/>
                  <a:pt x="3996944" y="2202815"/>
                </a:cubicBezTo>
                <a:cubicBezTo>
                  <a:pt x="3972687" y="2195894"/>
                  <a:pt x="3941509" y="2237423"/>
                  <a:pt x="3951923" y="2258251"/>
                </a:cubicBezTo>
                <a:cubicBezTo>
                  <a:pt x="3917315" y="2227072"/>
                  <a:pt x="3882644" y="2209737"/>
                  <a:pt x="3848036" y="2202815"/>
                </a:cubicBezTo>
                <a:lnTo>
                  <a:pt x="3830701" y="2206244"/>
                </a:lnTo>
                <a:cubicBezTo>
                  <a:pt x="3872230" y="2223580"/>
                  <a:pt x="3927665" y="2237423"/>
                  <a:pt x="3955415" y="2285937"/>
                </a:cubicBezTo>
                <a:lnTo>
                  <a:pt x="3955415" y="2296351"/>
                </a:lnTo>
                <a:cubicBezTo>
                  <a:pt x="3951923" y="2296351"/>
                  <a:pt x="3945001" y="2299780"/>
                  <a:pt x="3938080" y="2299780"/>
                </a:cubicBezTo>
                <a:cubicBezTo>
                  <a:pt x="3931158" y="2299780"/>
                  <a:pt x="3872230" y="2275523"/>
                  <a:pt x="3858387" y="2275523"/>
                </a:cubicBezTo>
                <a:cubicBezTo>
                  <a:pt x="3879215" y="2289366"/>
                  <a:pt x="3903409" y="2299780"/>
                  <a:pt x="3927665" y="2306701"/>
                </a:cubicBezTo>
                <a:cubicBezTo>
                  <a:pt x="3913823" y="2317115"/>
                  <a:pt x="3913823" y="2324037"/>
                  <a:pt x="3913823" y="2334451"/>
                </a:cubicBezTo>
                <a:cubicBezTo>
                  <a:pt x="3913823" y="2341372"/>
                  <a:pt x="3917315" y="2379472"/>
                  <a:pt x="3924236" y="2407158"/>
                </a:cubicBezTo>
                <a:cubicBezTo>
                  <a:pt x="3903409" y="2379472"/>
                  <a:pt x="3879215" y="2375980"/>
                  <a:pt x="3861880" y="2372551"/>
                </a:cubicBezTo>
                <a:cubicBezTo>
                  <a:pt x="3848036" y="2355215"/>
                  <a:pt x="3827209" y="2344801"/>
                  <a:pt x="3813365" y="2344801"/>
                </a:cubicBezTo>
                <a:cubicBezTo>
                  <a:pt x="3806444" y="2344801"/>
                  <a:pt x="3778758" y="2362137"/>
                  <a:pt x="3771837" y="2362137"/>
                </a:cubicBezTo>
                <a:cubicBezTo>
                  <a:pt x="3737165" y="2362137"/>
                  <a:pt x="3709480" y="2299780"/>
                  <a:pt x="3709480" y="2289366"/>
                </a:cubicBezTo>
                <a:cubicBezTo>
                  <a:pt x="3709480" y="2282444"/>
                  <a:pt x="3716401" y="2265172"/>
                  <a:pt x="3723322" y="2254758"/>
                </a:cubicBezTo>
                <a:cubicBezTo>
                  <a:pt x="3716401" y="2247837"/>
                  <a:pt x="3712908" y="2240915"/>
                  <a:pt x="3705987" y="2244344"/>
                </a:cubicBezTo>
                <a:cubicBezTo>
                  <a:pt x="3699065" y="2237423"/>
                  <a:pt x="3692144" y="2227072"/>
                  <a:pt x="3692144" y="2216658"/>
                </a:cubicBezTo>
                <a:cubicBezTo>
                  <a:pt x="3692144" y="2192401"/>
                  <a:pt x="3719894" y="2213229"/>
                  <a:pt x="3719894" y="2185480"/>
                </a:cubicBezTo>
                <a:cubicBezTo>
                  <a:pt x="3719894" y="2178558"/>
                  <a:pt x="3712908" y="2161223"/>
                  <a:pt x="3712908" y="2150872"/>
                </a:cubicBezTo>
                <a:cubicBezTo>
                  <a:pt x="3712908" y="2143951"/>
                  <a:pt x="3716401" y="2140458"/>
                  <a:pt x="3719894" y="2133537"/>
                </a:cubicBezTo>
                <a:lnTo>
                  <a:pt x="3730244" y="2133537"/>
                </a:lnTo>
                <a:cubicBezTo>
                  <a:pt x="3751008" y="2123123"/>
                  <a:pt x="3751008" y="2126615"/>
                  <a:pt x="3768344" y="2119694"/>
                </a:cubicBezTo>
                <a:cubicBezTo>
                  <a:pt x="3789108" y="2112772"/>
                  <a:pt x="3789108" y="2081593"/>
                  <a:pt x="3799522" y="2067751"/>
                </a:cubicBezTo>
                <a:cubicBezTo>
                  <a:pt x="3803015" y="2057337"/>
                  <a:pt x="3841115" y="2046923"/>
                  <a:pt x="3841115" y="2046923"/>
                </a:cubicBezTo>
                <a:cubicBezTo>
                  <a:pt x="3858387" y="2046923"/>
                  <a:pt x="3882644" y="2078101"/>
                  <a:pt x="3903409" y="2078101"/>
                </a:cubicBezTo>
                <a:cubicBezTo>
                  <a:pt x="3934587" y="2078101"/>
                  <a:pt x="4003865" y="2012315"/>
                  <a:pt x="4031551" y="2012315"/>
                </a:cubicBezTo>
                <a:cubicBezTo>
                  <a:pt x="4121658" y="2012315"/>
                  <a:pt x="4121658" y="2078101"/>
                  <a:pt x="4163187" y="2164715"/>
                </a:cubicBezTo>
                <a:close/>
                <a:moveTo>
                  <a:pt x="4014280" y="2012315"/>
                </a:moveTo>
                <a:lnTo>
                  <a:pt x="3910330" y="2060829"/>
                </a:lnTo>
                <a:cubicBezTo>
                  <a:pt x="3917315" y="2029651"/>
                  <a:pt x="3969258" y="2001901"/>
                  <a:pt x="3986530" y="2012315"/>
                </a:cubicBezTo>
                <a:lnTo>
                  <a:pt x="4014280" y="2012315"/>
                </a:lnTo>
                <a:close/>
                <a:moveTo>
                  <a:pt x="1392364" y="2064258"/>
                </a:moveTo>
                <a:cubicBezTo>
                  <a:pt x="1340421" y="2040001"/>
                  <a:pt x="1271143" y="2015808"/>
                  <a:pt x="1222629" y="2019237"/>
                </a:cubicBezTo>
                <a:cubicBezTo>
                  <a:pt x="1229551" y="2012315"/>
                  <a:pt x="1236535" y="2012315"/>
                  <a:pt x="1246886" y="2012315"/>
                </a:cubicBezTo>
                <a:cubicBezTo>
                  <a:pt x="1288478" y="2012315"/>
                  <a:pt x="1354264" y="2043493"/>
                  <a:pt x="1392364" y="2064258"/>
                </a:cubicBezTo>
                <a:close/>
                <a:moveTo>
                  <a:pt x="1541272" y="2015808"/>
                </a:moveTo>
                <a:cubicBezTo>
                  <a:pt x="1565529" y="2085023"/>
                  <a:pt x="1672908" y="2095437"/>
                  <a:pt x="1721421" y="2095437"/>
                </a:cubicBezTo>
                <a:cubicBezTo>
                  <a:pt x="1780286" y="2095437"/>
                  <a:pt x="1825308" y="2067751"/>
                  <a:pt x="1870329" y="2067751"/>
                </a:cubicBezTo>
                <a:cubicBezTo>
                  <a:pt x="1877251" y="2067751"/>
                  <a:pt x="1880743" y="2064258"/>
                  <a:pt x="1887664" y="2067751"/>
                </a:cubicBezTo>
                <a:cubicBezTo>
                  <a:pt x="1915351" y="2085023"/>
                  <a:pt x="1939608" y="2105851"/>
                  <a:pt x="1970786" y="2116201"/>
                </a:cubicBezTo>
                <a:cubicBezTo>
                  <a:pt x="1998472" y="2126615"/>
                  <a:pt x="2060829" y="2133537"/>
                  <a:pt x="2067751" y="2133537"/>
                </a:cubicBezTo>
                <a:cubicBezTo>
                  <a:pt x="2112772" y="2133537"/>
                  <a:pt x="2233994" y="2091944"/>
                  <a:pt x="2261743" y="2057337"/>
                </a:cubicBezTo>
                <a:cubicBezTo>
                  <a:pt x="2265172" y="2078101"/>
                  <a:pt x="2272094" y="2098929"/>
                  <a:pt x="2279015" y="2119694"/>
                </a:cubicBezTo>
                <a:cubicBezTo>
                  <a:pt x="2206308" y="2147380"/>
                  <a:pt x="2133537" y="2178558"/>
                  <a:pt x="2133537" y="2254758"/>
                </a:cubicBezTo>
                <a:cubicBezTo>
                  <a:pt x="2133537" y="2261680"/>
                  <a:pt x="2140521" y="2299780"/>
                  <a:pt x="2147443" y="2334451"/>
                </a:cubicBezTo>
                <a:cubicBezTo>
                  <a:pt x="2137029" y="2330958"/>
                  <a:pt x="2123186" y="2330958"/>
                  <a:pt x="2123186" y="2330958"/>
                </a:cubicBezTo>
                <a:cubicBezTo>
                  <a:pt x="2098929" y="2334451"/>
                  <a:pt x="2057337" y="2337880"/>
                  <a:pt x="2050415" y="2337880"/>
                </a:cubicBezTo>
                <a:cubicBezTo>
                  <a:pt x="1943100" y="2337880"/>
                  <a:pt x="1859915" y="2303272"/>
                  <a:pt x="1749108" y="2227072"/>
                </a:cubicBezTo>
                <a:lnTo>
                  <a:pt x="1745678" y="2230501"/>
                </a:lnTo>
                <a:cubicBezTo>
                  <a:pt x="1749108" y="2240915"/>
                  <a:pt x="1759521" y="2254758"/>
                  <a:pt x="1776794" y="2265172"/>
                </a:cubicBezTo>
                <a:cubicBezTo>
                  <a:pt x="1859915" y="2320544"/>
                  <a:pt x="1963864" y="2365566"/>
                  <a:pt x="2046986" y="2365566"/>
                </a:cubicBezTo>
                <a:cubicBezTo>
                  <a:pt x="2081594" y="2365566"/>
                  <a:pt x="2126615" y="2351723"/>
                  <a:pt x="2154364" y="2344801"/>
                </a:cubicBezTo>
                <a:cubicBezTo>
                  <a:pt x="2157794" y="2400237"/>
                  <a:pt x="2233994" y="2497201"/>
                  <a:pt x="2306764" y="2528380"/>
                </a:cubicBezTo>
                <a:cubicBezTo>
                  <a:pt x="2292858" y="2535301"/>
                  <a:pt x="2268664" y="2538794"/>
                  <a:pt x="2261743" y="2538794"/>
                </a:cubicBezTo>
                <a:cubicBezTo>
                  <a:pt x="2251329" y="2538794"/>
                  <a:pt x="2157794" y="2511044"/>
                  <a:pt x="2147443" y="2511044"/>
                </a:cubicBezTo>
                <a:lnTo>
                  <a:pt x="2026221" y="2511044"/>
                </a:lnTo>
                <a:cubicBezTo>
                  <a:pt x="1936115" y="2500694"/>
                  <a:pt x="1946529" y="2389823"/>
                  <a:pt x="1887664" y="2375980"/>
                </a:cubicBezTo>
                <a:cubicBezTo>
                  <a:pt x="1849564" y="2365566"/>
                  <a:pt x="1794129" y="2369058"/>
                  <a:pt x="1759521" y="2344801"/>
                </a:cubicBezTo>
                <a:cubicBezTo>
                  <a:pt x="1717929" y="2317115"/>
                  <a:pt x="1731772" y="2258251"/>
                  <a:pt x="1697164" y="2230501"/>
                </a:cubicBezTo>
                <a:cubicBezTo>
                  <a:pt x="1669478" y="2209737"/>
                  <a:pt x="1638300" y="2202815"/>
                  <a:pt x="1614043" y="2192401"/>
                </a:cubicBezTo>
                <a:cubicBezTo>
                  <a:pt x="1600200" y="2188972"/>
                  <a:pt x="1582864" y="2168144"/>
                  <a:pt x="1565529" y="2157794"/>
                </a:cubicBezTo>
                <a:cubicBezTo>
                  <a:pt x="1524000" y="2137029"/>
                  <a:pt x="1506664" y="2105851"/>
                  <a:pt x="1506664" y="2078101"/>
                </a:cubicBezTo>
                <a:cubicBezTo>
                  <a:pt x="1506664" y="2060829"/>
                  <a:pt x="1517078" y="2008823"/>
                  <a:pt x="1534351" y="2005393"/>
                </a:cubicBezTo>
                <a:cubicBezTo>
                  <a:pt x="1537843" y="2005393"/>
                  <a:pt x="1541272" y="2012315"/>
                  <a:pt x="1541272" y="2015808"/>
                </a:cubicBezTo>
                <a:close/>
                <a:moveTo>
                  <a:pt x="5320030" y="2015808"/>
                </a:moveTo>
                <a:cubicBezTo>
                  <a:pt x="5326951" y="2015808"/>
                  <a:pt x="5354637" y="2001901"/>
                  <a:pt x="5361559" y="2001901"/>
                </a:cubicBezTo>
                <a:cubicBezTo>
                  <a:pt x="5385816" y="2001901"/>
                  <a:pt x="5416995" y="2036572"/>
                  <a:pt x="5416995" y="2067751"/>
                </a:cubicBezTo>
                <a:cubicBezTo>
                  <a:pt x="5458587" y="2060829"/>
                  <a:pt x="5486274" y="2071180"/>
                  <a:pt x="5486274" y="2112772"/>
                </a:cubicBezTo>
                <a:cubicBezTo>
                  <a:pt x="5486274" y="2119694"/>
                  <a:pt x="5482781" y="2137029"/>
                  <a:pt x="5475859" y="2147380"/>
                </a:cubicBezTo>
                <a:cubicBezTo>
                  <a:pt x="5472430" y="2154301"/>
                  <a:pt x="5462016" y="2157794"/>
                  <a:pt x="5458587" y="2168144"/>
                </a:cubicBezTo>
                <a:cubicBezTo>
                  <a:pt x="5455095" y="2175129"/>
                  <a:pt x="5462016" y="2192401"/>
                  <a:pt x="5462016" y="2202815"/>
                </a:cubicBezTo>
                <a:cubicBezTo>
                  <a:pt x="5462016" y="2254758"/>
                  <a:pt x="5375466" y="2279015"/>
                  <a:pt x="5358130" y="2279015"/>
                </a:cubicBezTo>
                <a:cubicBezTo>
                  <a:pt x="5351209" y="2279015"/>
                  <a:pt x="5333874" y="2275523"/>
                  <a:pt x="5323459" y="2272094"/>
                </a:cubicBezTo>
                <a:cubicBezTo>
                  <a:pt x="5330381" y="2258251"/>
                  <a:pt x="5333874" y="2237423"/>
                  <a:pt x="5333874" y="2230501"/>
                </a:cubicBezTo>
                <a:cubicBezTo>
                  <a:pt x="5333874" y="2206244"/>
                  <a:pt x="5326951" y="2178558"/>
                  <a:pt x="5292281" y="2161223"/>
                </a:cubicBezTo>
                <a:cubicBezTo>
                  <a:pt x="5295774" y="2164715"/>
                  <a:pt x="5295774" y="2164715"/>
                  <a:pt x="5302695" y="2164715"/>
                </a:cubicBezTo>
                <a:cubicBezTo>
                  <a:pt x="5351209" y="2164715"/>
                  <a:pt x="5361559" y="2081593"/>
                  <a:pt x="5361559" y="2067751"/>
                </a:cubicBezTo>
                <a:cubicBezTo>
                  <a:pt x="5340795" y="2085023"/>
                  <a:pt x="5333874" y="2140458"/>
                  <a:pt x="5292281" y="2154301"/>
                </a:cubicBezTo>
                <a:cubicBezTo>
                  <a:pt x="5275009" y="2130044"/>
                  <a:pt x="5264595" y="2112772"/>
                  <a:pt x="5247259" y="2112772"/>
                </a:cubicBezTo>
                <a:cubicBezTo>
                  <a:pt x="5223066" y="2112772"/>
                  <a:pt x="5219574" y="2137029"/>
                  <a:pt x="5223066" y="2154301"/>
                </a:cubicBezTo>
                <a:cubicBezTo>
                  <a:pt x="5212651" y="2150872"/>
                  <a:pt x="5195316" y="2140458"/>
                  <a:pt x="5184966" y="2150872"/>
                </a:cubicBezTo>
                <a:cubicBezTo>
                  <a:pt x="5184966" y="2143951"/>
                  <a:pt x="5188395" y="2133537"/>
                  <a:pt x="5188395" y="2123123"/>
                </a:cubicBezTo>
                <a:cubicBezTo>
                  <a:pt x="5188395" y="2119694"/>
                  <a:pt x="5195316" y="2116201"/>
                  <a:pt x="5198809" y="2112772"/>
                </a:cubicBezTo>
                <a:cubicBezTo>
                  <a:pt x="5223066" y="2112772"/>
                  <a:pt x="5229987" y="2071180"/>
                  <a:pt x="5240337" y="2064258"/>
                </a:cubicBezTo>
                <a:cubicBezTo>
                  <a:pt x="5243830" y="2057337"/>
                  <a:pt x="5257674" y="2057337"/>
                  <a:pt x="5261166" y="2050415"/>
                </a:cubicBezTo>
                <a:cubicBezTo>
                  <a:pt x="5271516" y="2036572"/>
                  <a:pt x="5275009" y="2019237"/>
                  <a:pt x="5278437" y="2001901"/>
                </a:cubicBezTo>
                <a:lnTo>
                  <a:pt x="5288851" y="2001901"/>
                </a:lnTo>
                <a:cubicBezTo>
                  <a:pt x="5295774" y="2001901"/>
                  <a:pt x="5309616" y="2015808"/>
                  <a:pt x="5320030" y="2015808"/>
                </a:cubicBezTo>
                <a:close/>
                <a:moveTo>
                  <a:pt x="4371023" y="2046923"/>
                </a:moveTo>
                <a:cubicBezTo>
                  <a:pt x="4377944" y="2053908"/>
                  <a:pt x="4395280" y="2053908"/>
                  <a:pt x="4405630" y="2064258"/>
                </a:cubicBezTo>
                <a:cubicBezTo>
                  <a:pt x="4426395" y="2088515"/>
                  <a:pt x="4440301" y="2119694"/>
                  <a:pt x="4457574" y="2147380"/>
                </a:cubicBezTo>
                <a:cubicBezTo>
                  <a:pt x="4492244" y="2195894"/>
                  <a:pt x="4547680" y="2233994"/>
                  <a:pt x="4596130" y="2227072"/>
                </a:cubicBezTo>
                <a:cubicBezTo>
                  <a:pt x="4582287" y="2247837"/>
                  <a:pt x="4585716" y="2279015"/>
                  <a:pt x="4585716" y="2306701"/>
                </a:cubicBezTo>
                <a:cubicBezTo>
                  <a:pt x="4585716" y="2369058"/>
                  <a:pt x="4592701" y="2414080"/>
                  <a:pt x="4630801" y="2483358"/>
                </a:cubicBezTo>
                <a:cubicBezTo>
                  <a:pt x="4606544" y="2472944"/>
                  <a:pt x="4575366" y="2462594"/>
                  <a:pt x="4551109" y="2438337"/>
                </a:cubicBezTo>
                <a:cubicBezTo>
                  <a:pt x="4530344" y="2421001"/>
                  <a:pt x="4502595" y="2396744"/>
                  <a:pt x="4481830" y="2372551"/>
                </a:cubicBezTo>
                <a:cubicBezTo>
                  <a:pt x="4450651" y="2334451"/>
                  <a:pt x="4426395" y="2292858"/>
                  <a:pt x="4405630" y="2254758"/>
                </a:cubicBezTo>
                <a:lnTo>
                  <a:pt x="4402201" y="2254758"/>
                </a:lnTo>
                <a:cubicBezTo>
                  <a:pt x="4416044" y="2317115"/>
                  <a:pt x="4474909" y="2396744"/>
                  <a:pt x="4551109" y="2452180"/>
                </a:cubicBezTo>
                <a:cubicBezTo>
                  <a:pt x="4571874" y="2469515"/>
                  <a:pt x="4603051" y="2479866"/>
                  <a:pt x="4630801" y="2490280"/>
                </a:cubicBezTo>
                <a:cubicBezTo>
                  <a:pt x="4637723" y="2493772"/>
                  <a:pt x="4641151" y="2504123"/>
                  <a:pt x="4648074" y="2517966"/>
                </a:cubicBezTo>
                <a:cubicBezTo>
                  <a:pt x="4679251" y="2566480"/>
                  <a:pt x="4748530" y="2590737"/>
                  <a:pt x="4779709" y="2621915"/>
                </a:cubicBezTo>
                <a:cubicBezTo>
                  <a:pt x="4741609" y="2604580"/>
                  <a:pt x="4720844" y="2608072"/>
                  <a:pt x="4693095" y="2608072"/>
                </a:cubicBezTo>
                <a:cubicBezTo>
                  <a:pt x="4654995" y="2608072"/>
                  <a:pt x="4627309" y="2618423"/>
                  <a:pt x="4585716" y="2635758"/>
                </a:cubicBezTo>
                <a:cubicBezTo>
                  <a:pt x="4589209" y="2639187"/>
                  <a:pt x="4585716" y="2639187"/>
                  <a:pt x="4592701" y="2639187"/>
                </a:cubicBezTo>
                <a:cubicBezTo>
                  <a:pt x="4603051" y="2639187"/>
                  <a:pt x="4686174" y="2621915"/>
                  <a:pt x="4693095" y="2621915"/>
                </a:cubicBezTo>
                <a:cubicBezTo>
                  <a:pt x="4703509" y="2621915"/>
                  <a:pt x="4748530" y="2625344"/>
                  <a:pt x="4772787" y="2628837"/>
                </a:cubicBezTo>
                <a:cubicBezTo>
                  <a:pt x="4765866" y="2635758"/>
                  <a:pt x="4758944" y="2653094"/>
                  <a:pt x="4745101" y="2660015"/>
                </a:cubicBezTo>
                <a:cubicBezTo>
                  <a:pt x="4703509" y="2677287"/>
                  <a:pt x="4630801" y="2687701"/>
                  <a:pt x="4620387" y="2687701"/>
                </a:cubicBezTo>
                <a:cubicBezTo>
                  <a:pt x="4613466" y="2687701"/>
                  <a:pt x="4575366" y="2684209"/>
                  <a:pt x="4551109" y="2680780"/>
                </a:cubicBezTo>
                <a:cubicBezTo>
                  <a:pt x="4578795" y="2698115"/>
                  <a:pt x="4592701" y="2698115"/>
                  <a:pt x="4616895" y="2698115"/>
                </a:cubicBezTo>
                <a:cubicBezTo>
                  <a:pt x="4661916" y="2698115"/>
                  <a:pt x="4689666" y="2684209"/>
                  <a:pt x="4741609" y="2673858"/>
                </a:cubicBezTo>
                <a:cubicBezTo>
                  <a:pt x="4734687" y="2684209"/>
                  <a:pt x="4731195" y="2701544"/>
                  <a:pt x="4720844" y="2708466"/>
                </a:cubicBezTo>
                <a:cubicBezTo>
                  <a:pt x="4665409" y="2756980"/>
                  <a:pt x="4568444" y="2753487"/>
                  <a:pt x="4509580" y="2756980"/>
                </a:cubicBezTo>
                <a:cubicBezTo>
                  <a:pt x="4526851" y="2763901"/>
                  <a:pt x="4558030" y="2770823"/>
                  <a:pt x="4568444" y="2770823"/>
                </a:cubicBezTo>
                <a:cubicBezTo>
                  <a:pt x="4613466" y="2770823"/>
                  <a:pt x="4686174" y="2750058"/>
                  <a:pt x="4720844" y="2725801"/>
                </a:cubicBezTo>
                <a:cubicBezTo>
                  <a:pt x="4717351" y="2739644"/>
                  <a:pt x="4710430" y="2760409"/>
                  <a:pt x="4710430" y="2770823"/>
                </a:cubicBezTo>
                <a:cubicBezTo>
                  <a:pt x="4710430" y="2777744"/>
                  <a:pt x="4717351" y="2812415"/>
                  <a:pt x="4727766" y="2836609"/>
                </a:cubicBezTo>
                <a:lnTo>
                  <a:pt x="4668901" y="2836609"/>
                </a:lnTo>
                <a:cubicBezTo>
                  <a:pt x="4654995" y="2833180"/>
                  <a:pt x="4634230" y="2829687"/>
                  <a:pt x="4623816" y="2826258"/>
                </a:cubicBezTo>
                <a:cubicBezTo>
                  <a:pt x="4568444" y="2812415"/>
                  <a:pt x="4544187" y="2788158"/>
                  <a:pt x="4499166" y="2788158"/>
                </a:cubicBezTo>
                <a:cubicBezTo>
                  <a:pt x="4457574" y="2788158"/>
                  <a:pt x="4440301" y="2802001"/>
                  <a:pt x="4405630" y="2850515"/>
                </a:cubicBezTo>
                <a:cubicBezTo>
                  <a:pt x="4384866" y="2857437"/>
                  <a:pt x="4360609" y="2860866"/>
                  <a:pt x="4339844" y="2881630"/>
                </a:cubicBezTo>
                <a:cubicBezTo>
                  <a:pt x="4339844" y="2885123"/>
                  <a:pt x="4336351" y="2885123"/>
                  <a:pt x="4336351" y="2892044"/>
                </a:cubicBezTo>
                <a:cubicBezTo>
                  <a:pt x="4336351" y="2902458"/>
                  <a:pt x="4339844" y="2905887"/>
                  <a:pt x="4343274" y="2909380"/>
                </a:cubicBezTo>
                <a:cubicBezTo>
                  <a:pt x="4336351" y="2912809"/>
                  <a:pt x="4329430" y="2912809"/>
                  <a:pt x="4319080" y="2912809"/>
                </a:cubicBezTo>
                <a:cubicBezTo>
                  <a:pt x="4287901" y="2912809"/>
                  <a:pt x="4249801" y="2892044"/>
                  <a:pt x="4249801" y="2860866"/>
                </a:cubicBezTo>
                <a:cubicBezTo>
                  <a:pt x="4249801" y="2847023"/>
                  <a:pt x="4260151" y="2815844"/>
                  <a:pt x="4287901" y="2805494"/>
                </a:cubicBezTo>
                <a:cubicBezTo>
                  <a:pt x="4274058" y="2777744"/>
                  <a:pt x="4256723" y="2784666"/>
                  <a:pt x="4256723" y="2760409"/>
                </a:cubicBezTo>
                <a:cubicBezTo>
                  <a:pt x="4256723" y="2739644"/>
                  <a:pt x="4270566" y="2705037"/>
                  <a:pt x="4298251" y="2705037"/>
                </a:cubicBezTo>
                <a:cubicBezTo>
                  <a:pt x="4305174" y="2705037"/>
                  <a:pt x="4315587" y="2708466"/>
                  <a:pt x="4332923" y="2711958"/>
                </a:cubicBezTo>
                <a:cubicBezTo>
                  <a:pt x="4336351" y="2708466"/>
                  <a:pt x="4336351" y="2711958"/>
                  <a:pt x="4336351" y="2701544"/>
                </a:cubicBezTo>
                <a:cubicBezTo>
                  <a:pt x="4336351" y="2691194"/>
                  <a:pt x="4294823" y="2680780"/>
                  <a:pt x="4294823" y="2646172"/>
                </a:cubicBezTo>
                <a:lnTo>
                  <a:pt x="4294823" y="2635758"/>
                </a:lnTo>
                <a:cubicBezTo>
                  <a:pt x="4301744" y="2621915"/>
                  <a:pt x="4312158" y="2604580"/>
                  <a:pt x="4326001" y="2590737"/>
                </a:cubicBezTo>
                <a:cubicBezTo>
                  <a:pt x="4329430" y="2590737"/>
                  <a:pt x="4336351" y="2590737"/>
                  <a:pt x="4339844" y="2587244"/>
                </a:cubicBezTo>
                <a:cubicBezTo>
                  <a:pt x="4346766" y="2580323"/>
                  <a:pt x="4350258" y="2562987"/>
                  <a:pt x="4360609" y="2556066"/>
                </a:cubicBezTo>
                <a:cubicBezTo>
                  <a:pt x="4374451" y="2542223"/>
                  <a:pt x="4409123" y="2549144"/>
                  <a:pt x="4422966" y="2545715"/>
                </a:cubicBezTo>
                <a:cubicBezTo>
                  <a:pt x="4471480" y="2535301"/>
                  <a:pt x="4464495" y="2521458"/>
                  <a:pt x="4495674" y="2521458"/>
                </a:cubicBezTo>
                <a:cubicBezTo>
                  <a:pt x="4506087" y="2521458"/>
                  <a:pt x="4533774" y="2531872"/>
                  <a:pt x="4544187" y="2531872"/>
                </a:cubicBezTo>
                <a:lnTo>
                  <a:pt x="4616895" y="2531872"/>
                </a:lnTo>
                <a:cubicBezTo>
                  <a:pt x="4630801" y="2535301"/>
                  <a:pt x="4641151" y="2542223"/>
                  <a:pt x="4658487" y="2545715"/>
                </a:cubicBezTo>
                <a:cubicBezTo>
                  <a:pt x="4658487" y="2545715"/>
                  <a:pt x="4661916" y="2545715"/>
                  <a:pt x="4661916" y="2538794"/>
                </a:cubicBezTo>
                <a:cubicBezTo>
                  <a:pt x="4661916" y="2528380"/>
                  <a:pt x="4634230" y="2514537"/>
                  <a:pt x="4623816" y="2514537"/>
                </a:cubicBezTo>
                <a:lnTo>
                  <a:pt x="4551109" y="2514537"/>
                </a:lnTo>
                <a:cubicBezTo>
                  <a:pt x="4533774" y="2511044"/>
                  <a:pt x="4506087" y="2504123"/>
                  <a:pt x="4495674" y="2504123"/>
                </a:cubicBezTo>
                <a:cubicBezTo>
                  <a:pt x="4467987" y="2504123"/>
                  <a:pt x="4447223" y="2524887"/>
                  <a:pt x="4433380" y="2524887"/>
                </a:cubicBezTo>
                <a:cubicBezTo>
                  <a:pt x="4426395" y="2524887"/>
                  <a:pt x="4391787" y="2500694"/>
                  <a:pt x="4377944" y="2490280"/>
                </a:cubicBezTo>
                <a:cubicBezTo>
                  <a:pt x="4371023" y="2483358"/>
                  <a:pt x="4374451" y="2469515"/>
                  <a:pt x="4367530" y="2466023"/>
                </a:cubicBezTo>
                <a:cubicBezTo>
                  <a:pt x="4353687" y="2448751"/>
                  <a:pt x="4336351" y="2441766"/>
                  <a:pt x="4319080" y="2431415"/>
                </a:cubicBezTo>
                <a:cubicBezTo>
                  <a:pt x="4319080" y="2417572"/>
                  <a:pt x="4305174" y="2389823"/>
                  <a:pt x="4305174" y="2379472"/>
                </a:cubicBezTo>
                <a:cubicBezTo>
                  <a:pt x="4305174" y="2372551"/>
                  <a:pt x="4319080" y="2362137"/>
                  <a:pt x="4322509" y="2355215"/>
                </a:cubicBezTo>
                <a:cubicBezTo>
                  <a:pt x="4329430" y="2341372"/>
                  <a:pt x="4336351" y="2324037"/>
                  <a:pt x="4336351" y="2310194"/>
                </a:cubicBezTo>
                <a:cubicBezTo>
                  <a:pt x="4339844" y="2306701"/>
                  <a:pt x="4339844" y="2303272"/>
                  <a:pt x="4339844" y="2296351"/>
                </a:cubicBezTo>
                <a:cubicBezTo>
                  <a:pt x="4339844" y="2265172"/>
                  <a:pt x="4326001" y="2254758"/>
                  <a:pt x="4287901" y="2227072"/>
                </a:cubicBezTo>
                <a:cubicBezTo>
                  <a:pt x="4298251" y="2192401"/>
                  <a:pt x="4228974" y="2140458"/>
                  <a:pt x="4197858" y="2126615"/>
                </a:cubicBezTo>
                <a:cubicBezTo>
                  <a:pt x="4180523" y="2123123"/>
                  <a:pt x="4145851" y="2081593"/>
                  <a:pt x="4145851" y="2064258"/>
                </a:cubicBezTo>
                <a:cubicBezTo>
                  <a:pt x="4145851" y="2057337"/>
                  <a:pt x="4149344" y="2053908"/>
                  <a:pt x="4152836" y="2050415"/>
                </a:cubicBezTo>
                <a:cubicBezTo>
                  <a:pt x="4204780" y="2050415"/>
                  <a:pt x="4173601" y="2012315"/>
                  <a:pt x="4218623" y="2012315"/>
                </a:cubicBezTo>
                <a:cubicBezTo>
                  <a:pt x="4225544" y="2012315"/>
                  <a:pt x="4249801" y="2019237"/>
                  <a:pt x="4256723" y="2019237"/>
                </a:cubicBezTo>
                <a:cubicBezTo>
                  <a:pt x="4294823" y="2019237"/>
                  <a:pt x="4260151" y="1988058"/>
                  <a:pt x="4298251" y="1988058"/>
                </a:cubicBezTo>
                <a:cubicBezTo>
                  <a:pt x="4308666" y="1988058"/>
                  <a:pt x="4346766" y="2029651"/>
                  <a:pt x="4371023" y="2046923"/>
                </a:cubicBezTo>
                <a:close/>
                <a:moveTo>
                  <a:pt x="2725801" y="1981137"/>
                </a:moveTo>
                <a:cubicBezTo>
                  <a:pt x="2729294" y="1984629"/>
                  <a:pt x="2736215" y="1988058"/>
                  <a:pt x="2739708" y="1991551"/>
                </a:cubicBezTo>
                <a:cubicBezTo>
                  <a:pt x="2729294" y="1991551"/>
                  <a:pt x="2718880" y="1988058"/>
                  <a:pt x="2711958" y="1981137"/>
                </a:cubicBezTo>
                <a:lnTo>
                  <a:pt x="2725801" y="1981137"/>
                </a:lnTo>
                <a:close/>
                <a:moveTo>
                  <a:pt x="5818759" y="2008823"/>
                </a:moveTo>
                <a:cubicBezTo>
                  <a:pt x="5825681" y="2008823"/>
                  <a:pt x="5839524" y="2001901"/>
                  <a:pt x="5846445" y="2001901"/>
                </a:cubicBezTo>
                <a:cubicBezTo>
                  <a:pt x="5884545" y="2001901"/>
                  <a:pt x="5881116" y="2064258"/>
                  <a:pt x="5881116" y="2071180"/>
                </a:cubicBezTo>
                <a:cubicBezTo>
                  <a:pt x="5891530" y="2081593"/>
                  <a:pt x="5905374" y="2102358"/>
                  <a:pt x="5905374" y="2119694"/>
                </a:cubicBezTo>
                <a:cubicBezTo>
                  <a:pt x="5905374" y="2130044"/>
                  <a:pt x="5894959" y="2161223"/>
                  <a:pt x="5874195" y="2175129"/>
                </a:cubicBezTo>
                <a:cubicBezTo>
                  <a:pt x="5877624" y="2178558"/>
                  <a:pt x="5877624" y="2182051"/>
                  <a:pt x="5884545" y="2182051"/>
                </a:cubicBezTo>
                <a:cubicBezTo>
                  <a:pt x="5894959" y="2182051"/>
                  <a:pt x="5888037" y="2175129"/>
                  <a:pt x="5894959" y="2175129"/>
                </a:cubicBezTo>
                <a:cubicBezTo>
                  <a:pt x="5922645" y="2175129"/>
                  <a:pt x="5936551" y="2223580"/>
                  <a:pt x="5936551" y="2223580"/>
                </a:cubicBezTo>
                <a:cubicBezTo>
                  <a:pt x="5936551" y="2230501"/>
                  <a:pt x="5922645" y="2272094"/>
                  <a:pt x="5905374" y="2275523"/>
                </a:cubicBezTo>
                <a:cubicBezTo>
                  <a:pt x="5888037" y="2279015"/>
                  <a:pt x="5867274" y="2279015"/>
                  <a:pt x="5849937" y="2279015"/>
                </a:cubicBezTo>
                <a:cubicBezTo>
                  <a:pt x="5818759" y="2279015"/>
                  <a:pt x="5784151" y="2334451"/>
                  <a:pt x="5756402" y="2348294"/>
                </a:cubicBezTo>
                <a:cubicBezTo>
                  <a:pt x="5732209" y="2362137"/>
                  <a:pt x="5704459" y="2358644"/>
                  <a:pt x="5683695" y="2369058"/>
                </a:cubicBezTo>
                <a:cubicBezTo>
                  <a:pt x="5649024" y="2386394"/>
                  <a:pt x="5614416" y="2407158"/>
                  <a:pt x="5583237" y="2441766"/>
                </a:cubicBezTo>
                <a:cubicBezTo>
                  <a:pt x="5569395" y="2459101"/>
                  <a:pt x="5545137" y="2466023"/>
                  <a:pt x="5527802" y="2479866"/>
                </a:cubicBezTo>
                <a:cubicBezTo>
                  <a:pt x="5531295" y="2483358"/>
                  <a:pt x="5527802" y="2483358"/>
                  <a:pt x="5538216" y="2483358"/>
                </a:cubicBezTo>
                <a:cubicBezTo>
                  <a:pt x="5565902" y="2483358"/>
                  <a:pt x="5610924" y="2427923"/>
                  <a:pt x="5642102" y="2407158"/>
                </a:cubicBezTo>
                <a:cubicBezTo>
                  <a:pt x="5662930" y="2389823"/>
                  <a:pt x="5711381" y="2379472"/>
                  <a:pt x="5739130" y="2372551"/>
                </a:cubicBezTo>
                <a:cubicBezTo>
                  <a:pt x="5756402" y="2369058"/>
                  <a:pt x="5777230" y="2358644"/>
                  <a:pt x="5794502" y="2344801"/>
                </a:cubicBezTo>
                <a:cubicBezTo>
                  <a:pt x="5808345" y="2334451"/>
                  <a:pt x="5825681" y="2299780"/>
                  <a:pt x="5849937" y="2299780"/>
                </a:cubicBezTo>
                <a:lnTo>
                  <a:pt x="5867274" y="2299780"/>
                </a:lnTo>
                <a:cubicBezTo>
                  <a:pt x="5787581" y="2459101"/>
                  <a:pt x="5579809" y="2562987"/>
                  <a:pt x="5444681" y="2562987"/>
                </a:cubicBezTo>
                <a:lnTo>
                  <a:pt x="5427409" y="2562987"/>
                </a:lnTo>
                <a:cubicBezTo>
                  <a:pt x="5444681" y="2538794"/>
                  <a:pt x="5451602" y="2514537"/>
                  <a:pt x="5458587" y="2490280"/>
                </a:cubicBezTo>
                <a:lnTo>
                  <a:pt x="5458587" y="2414080"/>
                </a:lnTo>
                <a:cubicBezTo>
                  <a:pt x="5455095" y="2400237"/>
                  <a:pt x="5444681" y="2369058"/>
                  <a:pt x="5444681" y="2358644"/>
                </a:cubicBezTo>
                <a:cubicBezTo>
                  <a:pt x="5444681" y="2351723"/>
                  <a:pt x="5458587" y="2341372"/>
                  <a:pt x="5468937" y="2341372"/>
                </a:cubicBezTo>
                <a:cubicBezTo>
                  <a:pt x="5475859" y="2341372"/>
                  <a:pt x="5500116" y="2358644"/>
                  <a:pt x="5507037" y="2358644"/>
                </a:cubicBezTo>
                <a:cubicBezTo>
                  <a:pt x="5531295" y="2358644"/>
                  <a:pt x="5534787" y="2317115"/>
                  <a:pt x="5572887" y="2317115"/>
                </a:cubicBezTo>
                <a:cubicBezTo>
                  <a:pt x="5586730" y="2317115"/>
                  <a:pt x="5624830" y="2330958"/>
                  <a:pt x="5624830" y="2341372"/>
                </a:cubicBezTo>
                <a:cubicBezTo>
                  <a:pt x="5624830" y="2382901"/>
                  <a:pt x="5531295" y="2410651"/>
                  <a:pt x="5513959" y="2410651"/>
                </a:cubicBezTo>
                <a:cubicBezTo>
                  <a:pt x="5507037" y="2410651"/>
                  <a:pt x="5486274" y="2407158"/>
                  <a:pt x="5468937" y="2403666"/>
                </a:cubicBezTo>
                <a:cubicBezTo>
                  <a:pt x="5482781" y="2431415"/>
                  <a:pt x="5503609" y="2427923"/>
                  <a:pt x="5517451" y="2427923"/>
                </a:cubicBezTo>
                <a:cubicBezTo>
                  <a:pt x="5548630" y="2427923"/>
                  <a:pt x="5590159" y="2407158"/>
                  <a:pt x="5617909" y="2386394"/>
                </a:cubicBezTo>
                <a:cubicBezTo>
                  <a:pt x="5631751" y="2375980"/>
                  <a:pt x="5638674" y="2344801"/>
                  <a:pt x="5642102" y="2334451"/>
                </a:cubicBezTo>
                <a:cubicBezTo>
                  <a:pt x="5662930" y="2337880"/>
                  <a:pt x="5714874" y="2313623"/>
                  <a:pt x="5714874" y="2279015"/>
                </a:cubicBezTo>
                <a:cubicBezTo>
                  <a:pt x="5714874" y="2268601"/>
                  <a:pt x="5701030" y="2244344"/>
                  <a:pt x="5701030" y="2237423"/>
                </a:cubicBezTo>
                <a:cubicBezTo>
                  <a:pt x="5701030" y="2227072"/>
                  <a:pt x="5707951" y="2202815"/>
                  <a:pt x="5707951" y="2192401"/>
                </a:cubicBezTo>
                <a:cubicBezTo>
                  <a:pt x="5707951" y="2147380"/>
                  <a:pt x="5676774" y="2116201"/>
                  <a:pt x="5635181" y="2112772"/>
                </a:cubicBezTo>
                <a:cubicBezTo>
                  <a:pt x="5607495" y="2085023"/>
                  <a:pt x="5572887" y="2064258"/>
                  <a:pt x="5545137" y="2078101"/>
                </a:cubicBezTo>
                <a:cubicBezTo>
                  <a:pt x="5548630" y="2074672"/>
                  <a:pt x="5552059" y="2067751"/>
                  <a:pt x="5552059" y="2064258"/>
                </a:cubicBezTo>
                <a:cubicBezTo>
                  <a:pt x="5558981" y="2015808"/>
                  <a:pt x="5614416" y="2008823"/>
                  <a:pt x="5649024" y="2005393"/>
                </a:cubicBezTo>
                <a:cubicBezTo>
                  <a:pt x="5659437" y="2005393"/>
                  <a:pt x="5666359" y="1994980"/>
                  <a:pt x="5680202" y="1988058"/>
                </a:cubicBezTo>
                <a:cubicBezTo>
                  <a:pt x="5690616" y="1981137"/>
                  <a:pt x="5714874" y="1977708"/>
                  <a:pt x="5721795" y="1977708"/>
                </a:cubicBezTo>
                <a:cubicBezTo>
                  <a:pt x="5732209" y="1977708"/>
                  <a:pt x="5808345" y="2008823"/>
                  <a:pt x="5818759" y="2008823"/>
                </a:cubicBezTo>
                <a:close/>
                <a:moveTo>
                  <a:pt x="5053330" y="2168144"/>
                </a:moveTo>
                <a:cubicBezTo>
                  <a:pt x="5081016" y="2102358"/>
                  <a:pt x="5143374" y="1998472"/>
                  <a:pt x="5223066" y="1977708"/>
                </a:cubicBezTo>
                <a:cubicBezTo>
                  <a:pt x="5139944" y="2012315"/>
                  <a:pt x="5098351" y="2102358"/>
                  <a:pt x="5053330" y="2168144"/>
                </a:cubicBezTo>
                <a:close/>
                <a:moveTo>
                  <a:pt x="5046409" y="2109280"/>
                </a:moveTo>
                <a:cubicBezTo>
                  <a:pt x="5063744" y="2067751"/>
                  <a:pt x="5084509" y="2019237"/>
                  <a:pt x="5129530" y="1977708"/>
                </a:cubicBezTo>
                <a:cubicBezTo>
                  <a:pt x="5101844" y="2019237"/>
                  <a:pt x="5077587" y="2064258"/>
                  <a:pt x="5046409" y="2109280"/>
                </a:cubicBezTo>
                <a:close/>
                <a:moveTo>
                  <a:pt x="2985580" y="1994980"/>
                </a:moveTo>
                <a:cubicBezTo>
                  <a:pt x="2985580" y="2015808"/>
                  <a:pt x="2975229" y="2036572"/>
                  <a:pt x="2968308" y="2057337"/>
                </a:cubicBezTo>
                <a:lnTo>
                  <a:pt x="2968308" y="1981137"/>
                </a:lnTo>
                <a:cubicBezTo>
                  <a:pt x="2950972" y="1998472"/>
                  <a:pt x="2954401" y="2040001"/>
                  <a:pt x="2937129" y="2046923"/>
                </a:cubicBezTo>
                <a:cubicBezTo>
                  <a:pt x="2940558" y="2053908"/>
                  <a:pt x="2947480" y="2060829"/>
                  <a:pt x="2950972" y="2067751"/>
                </a:cubicBezTo>
                <a:cubicBezTo>
                  <a:pt x="2950972" y="2071180"/>
                  <a:pt x="2947480" y="2078101"/>
                  <a:pt x="2937129" y="2078101"/>
                </a:cubicBezTo>
                <a:cubicBezTo>
                  <a:pt x="2902458" y="2078101"/>
                  <a:pt x="2892108" y="2015808"/>
                  <a:pt x="2892108" y="2012315"/>
                </a:cubicBezTo>
                <a:cubicBezTo>
                  <a:pt x="2892108" y="1994980"/>
                  <a:pt x="2895537" y="1988058"/>
                  <a:pt x="2912872" y="1988058"/>
                </a:cubicBezTo>
                <a:cubicBezTo>
                  <a:pt x="2919794" y="1988058"/>
                  <a:pt x="2923222" y="1988058"/>
                  <a:pt x="2930208" y="1994980"/>
                </a:cubicBezTo>
                <a:lnTo>
                  <a:pt x="2930208" y="2022729"/>
                </a:lnTo>
                <a:cubicBezTo>
                  <a:pt x="2923222" y="2015808"/>
                  <a:pt x="2923222" y="2008823"/>
                  <a:pt x="2916301" y="2001901"/>
                </a:cubicBezTo>
                <a:cubicBezTo>
                  <a:pt x="2912872" y="2005393"/>
                  <a:pt x="2912872" y="2001901"/>
                  <a:pt x="2912872" y="2012315"/>
                </a:cubicBezTo>
                <a:cubicBezTo>
                  <a:pt x="2912872" y="2019237"/>
                  <a:pt x="2926715" y="2036572"/>
                  <a:pt x="2937129" y="2046923"/>
                </a:cubicBezTo>
                <a:cubicBezTo>
                  <a:pt x="2940558" y="2040001"/>
                  <a:pt x="2937129" y="2036572"/>
                  <a:pt x="2937129" y="2026158"/>
                </a:cubicBezTo>
                <a:cubicBezTo>
                  <a:pt x="2937129" y="2019237"/>
                  <a:pt x="2947480" y="1960372"/>
                  <a:pt x="2968308" y="1960372"/>
                </a:cubicBezTo>
                <a:cubicBezTo>
                  <a:pt x="2982151" y="1960372"/>
                  <a:pt x="2985580" y="1984629"/>
                  <a:pt x="2985580" y="1994980"/>
                </a:cubicBezTo>
                <a:close/>
                <a:moveTo>
                  <a:pt x="2760472" y="2005393"/>
                </a:moveTo>
                <a:cubicBezTo>
                  <a:pt x="2753551" y="2001901"/>
                  <a:pt x="2753551" y="1994980"/>
                  <a:pt x="2743137" y="1994980"/>
                </a:cubicBezTo>
                <a:cubicBezTo>
                  <a:pt x="2736215" y="1994980"/>
                  <a:pt x="2718880" y="2008823"/>
                  <a:pt x="2708529" y="2008823"/>
                </a:cubicBezTo>
                <a:cubicBezTo>
                  <a:pt x="2691194" y="2008823"/>
                  <a:pt x="2684272" y="1994980"/>
                  <a:pt x="2684272" y="1988058"/>
                </a:cubicBezTo>
                <a:cubicBezTo>
                  <a:pt x="2684272" y="1967293"/>
                  <a:pt x="2694686" y="1960372"/>
                  <a:pt x="2711958" y="1960372"/>
                </a:cubicBezTo>
                <a:cubicBezTo>
                  <a:pt x="2732786" y="1960372"/>
                  <a:pt x="2753551" y="1977708"/>
                  <a:pt x="2760472" y="2005393"/>
                </a:cubicBezTo>
                <a:close/>
                <a:moveTo>
                  <a:pt x="5908802" y="2015808"/>
                </a:moveTo>
                <a:cubicBezTo>
                  <a:pt x="5953824" y="1967293"/>
                  <a:pt x="5998845" y="1963801"/>
                  <a:pt x="6043867" y="1956880"/>
                </a:cubicBezTo>
                <a:cubicBezTo>
                  <a:pt x="6012751" y="1967293"/>
                  <a:pt x="5953824" y="1981137"/>
                  <a:pt x="5908802" y="2015808"/>
                </a:cubicBezTo>
                <a:close/>
                <a:moveTo>
                  <a:pt x="2871280" y="1998472"/>
                </a:moveTo>
                <a:cubicBezTo>
                  <a:pt x="2871280" y="2005393"/>
                  <a:pt x="2860929" y="2067751"/>
                  <a:pt x="2836672" y="2067751"/>
                </a:cubicBezTo>
                <a:cubicBezTo>
                  <a:pt x="2826258" y="2067751"/>
                  <a:pt x="2829751" y="2064258"/>
                  <a:pt x="2826258" y="2064258"/>
                </a:cubicBezTo>
                <a:cubicBezTo>
                  <a:pt x="2826258" y="2060829"/>
                  <a:pt x="2822829" y="2064258"/>
                  <a:pt x="2822829" y="2053908"/>
                </a:cubicBezTo>
                <a:cubicBezTo>
                  <a:pt x="2822829" y="2046923"/>
                  <a:pt x="2854008" y="2026158"/>
                  <a:pt x="2854008" y="1991551"/>
                </a:cubicBezTo>
                <a:cubicBezTo>
                  <a:pt x="2854008" y="1984629"/>
                  <a:pt x="2854008" y="1967293"/>
                  <a:pt x="2840101" y="1967293"/>
                </a:cubicBezTo>
                <a:cubicBezTo>
                  <a:pt x="2833180" y="1967293"/>
                  <a:pt x="2815908" y="1984629"/>
                  <a:pt x="2808922" y="1994980"/>
                </a:cubicBezTo>
                <a:cubicBezTo>
                  <a:pt x="2798572" y="1967293"/>
                  <a:pt x="2833180" y="1956880"/>
                  <a:pt x="2843594" y="1956880"/>
                </a:cubicBezTo>
                <a:cubicBezTo>
                  <a:pt x="2864358" y="1956880"/>
                  <a:pt x="2871280" y="1988058"/>
                  <a:pt x="2871280" y="1998472"/>
                </a:cubicBezTo>
                <a:close/>
                <a:moveTo>
                  <a:pt x="2788158" y="1988058"/>
                </a:moveTo>
                <a:cubicBezTo>
                  <a:pt x="2791651" y="1977708"/>
                  <a:pt x="2795080" y="1963801"/>
                  <a:pt x="2798572" y="1949958"/>
                </a:cubicBezTo>
                <a:lnTo>
                  <a:pt x="2798572" y="1988058"/>
                </a:lnTo>
                <a:cubicBezTo>
                  <a:pt x="2798572" y="1998472"/>
                  <a:pt x="2795080" y="2019237"/>
                  <a:pt x="2805494" y="2026158"/>
                </a:cubicBezTo>
                <a:cubicBezTo>
                  <a:pt x="2802001" y="2029651"/>
                  <a:pt x="2802001" y="2033080"/>
                  <a:pt x="2795080" y="2033080"/>
                </a:cubicBezTo>
                <a:cubicBezTo>
                  <a:pt x="2767394" y="2033080"/>
                  <a:pt x="2770886" y="1991551"/>
                  <a:pt x="2770886" y="1988058"/>
                </a:cubicBezTo>
                <a:cubicBezTo>
                  <a:pt x="2770886" y="1981137"/>
                  <a:pt x="2774315" y="1956880"/>
                  <a:pt x="2781237" y="1943037"/>
                </a:cubicBezTo>
                <a:cubicBezTo>
                  <a:pt x="2781237" y="1956880"/>
                  <a:pt x="2784729" y="1974215"/>
                  <a:pt x="2788158" y="1988058"/>
                </a:cubicBezTo>
                <a:close/>
                <a:moveTo>
                  <a:pt x="4360609" y="1929193"/>
                </a:moveTo>
                <a:cubicBezTo>
                  <a:pt x="4391787" y="1929193"/>
                  <a:pt x="4440301" y="1974215"/>
                  <a:pt x="4447223" y="2005393"/>
                </a:cubicBezTo>
                <a:cubicBezTo>
                  <a:pt x="4454144" y="2029651"/>
                  <a:pt x="4467987" y="2060829"/>
                  <a:pt x="4499166" y="2088515"/>
                </a:cubicBezTo>
                <a:cubicBezTo>
                  <a:pt x="4509580" y="2098929"/>
                  <a:pt x="4530344" y="2105851"/>
                  <a:pt x="4540695" y="2119694"/>
                </a:cubicBezTo>
                <a:cubicBezTo>
                  <a:pt x="4551109" y="2130044"/>
                  <a:pt x="4551109" y="2147380"/>
                  <a:pt x="4561523" y="2161223"/>
                </a:cubicBezTo>
                <a:cubicBezTo>
                  <a:pt x="4571874" y="2175129"/>
                  <a:pt x="4592701" y="2188972"/>
                  <a:pt x="4606544" y="2195894"/>
                </a:cubicBezTo>
                <a:cubicBezTo>
                  <a:pt x="4592701" y="2220151"/>
                  <a:pt x="4599623" y="2216658"/>
                  <a:pt x="4585716" y="2216658"/>
                </a:cubicBezTo>
                <a:cubicBezTo>
                  <a:pt x="4457574" y="2216658"/>
                  <a:pt x="4388295" y="1967293"/>
                  <a:pt x="4353687" y="1929193"/>
                </a:cubicBezTo>
                <a:lnTo>
                  <a:pt x="4360609" y="1929193"/>
                </a:lnTo>
                <a:close/>
                <a:moveTo>
                  <a:pt x="2240915" y="1970723"/>
                </a:moveTo>
                <a:cubicBezTo>
                  <a:pt x="2240915" y="1974215"/>
                  <a:pt x="2258251" y="2022729"/>
                  <a:pt x="2258251" y="2033080"/>
                </a:cubicBezTo>
                <a:lnTo>
                  <a:pt x="2258251" y="2046923"/>
                </a:lnTo>
                <a:cubicBezTo>
                  <a:pt x="2185543" y="2067751"/>
                  <a:pt x="2133537" y="2105851"/>
                  <a:pt x="2064321" y="2105851"/>
                </a:cubicBezTo>
                <a:cubicBezTo>
                  <a:pt x="1929194" y="2105851"/>
                  <a:pt x="1922272" y="2040001"/>
                  <a:pt x="1870329" y="2040001"/>
                </a:cubicBezTo>
                <a:cubicBezTo>
                  <a:pt x="1832229" y="2040001"/>
                  <a:pt x="1766443" y="2071180"/>
                  <a:pt x="1714500" y="2071180"/>
                </a:cubicBezTo>
                <a:cubicBezTo>
                  <a:pt x="1669478" y="2071180"/>
                  <a:pt x="1579372" y="2064258"/>
                  <a:pt x="1551686" y="2001901"/>
                </a:cubicBezTo>
                <a:cubicBezTo>
                  <a:pt x="1572451" y="1988058"/>
                  <a:pt x="1593278" y="1974215"/>
                  <a:pt x="1620964" y="1967293"/>
                </a:cubicBezTo>
                <a:cubicBezTo>
                  <a:pt x="1669478" y="1953451"/>
                  <a:pt x="1762951" y="1932623"/>
                  <a:pt x="1821815" y="1932623"/>
                </a:cubicBezTo>
                <a:lnTo>
                  <a:pt x="1998472" y="1932623"/>
                </a:lnTo>
                <a:cubicBezTo>
                  <a:pt x="2060829" y="1932623"/>
                  <a:pt x="2202815" y="1963801"/>
                  <a:pt x="2240915" y="1970723"/>
                </a:cubicBezTo>
                <a:close/>
                <a:moveTo>
                  <a:pt x="4817809" y="2081593"/>
                </a:moveTo>
                <a:cubicBezTo>
                  <a:pt x="4824730" y="2022729"/>
                  <a:pt x="4835144" y="1960372"/>
                  <a:pt x="4897437" y="1908429"/>
                </a:cubicBezTo>
                <a:cubicBezTo>
                  <a:pt x="4842066" y="1960372"/>
                  <a:pt x="4831651" y="2022729"/>
                  <a:pt x="4817809" y="2081593"/>
                </a:cubicBezTo>
                <a:close/>
                <a:moveTo>
                  <a:pt x="4786630" y="2026158"/>
                </a:moveTo>
                <a:cubicBezTo>
                  <a:pt x="4793551" y="1984629"/>
                  <a:pt x="4814316" y="1925701"/>
                  <a:pt x="4835144" y="1887601"/>
                </a:cubicBezTo>
                <a:cubicBezTo>
                  <a:pt x="4821237" y="1932623"/>
                  <a:pt x="4803966" y="1981137"/>
                  <a:pt x="4786630" y="2026158"/>
                </a:cubicBezTo>
                <a:close/>
                <a:moveTo>
                  <a:pt x="4544187" y="1898015"/>
                </a:moveTo>
                <a:lnTo>
                  <a:pt x="4544187" y="1887601"/>
                </a:lnTo>
                <a:lnTo>
                  <a:pt x="4544187" y="1898015"/>
                </a:lnTo>
                <a:close/>
                <a:moveTo>
                  <a:pt x="5829174" y="1949958"/>
                </a:moveTo>
                <a:cubicBezTo>
                  <a:pt x="5867274" y="1911858"/>
                  <a:pt x="5915724" y="1884172"/>
                  <a:pt x="5960745" y="1880680"/>
                </a:cubicBezTo>
                <a:cubicBezTo>
                  <a:pt x="5922645" y="1898015"/>
                  <a:pt x="5874195" y="1925701"/>
                  <a:pt x="5829174" y="1949958"/>
                </a:cubicBezTo>
                <a:close/>
                <a:moveTo>
                  <a:pt x="5330381" y="1981137"/>
                </a:moveTo>
                <a:cubicBezTo>
                  <a:pt x="5340795" y="1949958"/>
                  <a:pt x="5358130" y="1898015"/>
                  <a:pt x="5399659" y="1880680"/>
                </a:cubicBezTo>
                <a:cubicBezTo>
                  <a:pt x="5358130" y="1911858"/>
                  <a:pt x="5354637" y="1949958"/>
                  <a:pt x="5330381" y="1981137"/>
                </a:cubicBezTo>
                <a:close/>
                <a:moveTo>
                  <a:pt x="5413502" y="1870329"/>
                </a:moveTo>
                <a:lnTo>
                  <a:pt x="5434330" y="1859915"/>
                </a:lnTo>
                <a:lnTo>
                  <a:pt x="5413502" y="1870329"/>
                </a:lnTo>
                <a:close/>
                <a:moveTo>
                  <a:pt x="5347716" y="1898015"/>
                </a:moveTo>
                <a:cubicBezTo>
                  <a:pt x="5330381" y="1915351"/>
                  <a:pt x="5323459" y="1943037"/>
                  <a:pt x="5306187" y="1963801"/>
                </a:cubicBezTo>
                <a:cubicBezTo>
                  <a:pt x="5316537" y="1925701"/>
                  <a:pt x="5340795" y="1880680"/>
                  <a:pt x="5385816" y="1856486"/>
                </a:cubicBezTo>
                <a:cubicBezTo>
                  <a:pt x="5375466" y="1870329"/>
                  <a:pt x="5358130" y="1880680"/>
                  <a:pt x="5347716" y="1898015"/>
                </a:cubicBezTo>
                <a:close/>
                <a:moveTo>
                  <a:pt x="1482408" y="1994980"/>
                </a:moveTo>
                <a:cubicBezTo>
                  <a:pt x="1468564" y="1977708"/>
                  <a:pt x="1447800" y="1953451"/>
                  <a:pt x="1426972" y="1939608"/>
                </a:cubicBezTo>
                <a:cubicBezTo>
                  <a:pt x="1399286" y="1922272"/>
                  <a:pt x="1368108" y="1911858"/>
                  <a:pt x="1343851" y="1901508"/>
                </a:cubicBezTo>
                <a:cubicBezTo>
                  <a:pt x="1229551" y="1859915"/>
                  <a:pt x="1122235" y="1856486"/>
                  <a:pt x="1014857" y="1859915"/>
                </a:cubicBezTo>
                <a:lnTo>
                  <a:pt x="1011364" y="1859915"/>
                </a:lnTo>
                <a:cubicBezTo>
                  <a:pt x="1035621" y="1852993"/>
                  <a:pt x="1073721" y="1852993"/>
                  <a:pt x="1080643" y="1852993"/>
                </a:cubicBezTo>
                <a:cubicBezTo>
                  <a:pt x="1194943" y="1852993"/>
                  <a:pt x="1444308" y="1877251"/>
                  <a:pt x="1482408" y="1994980"/>
                </a:cubicBezTo>
                <a:close/>
                <a:moveTo>
                  <a:pt x="2916301" y="1859915"/>
                </a:moveTo>
                <a:cubicBezTo>
                  <a:pt x="2912872" y="1856486"/>
                  <a:pt x="2912872" y="1849501"/>
                  <a:pt x="2916301" y="1849501"/>
                </a:cubicBezTo>
                <a:lnTo>
                  <a:pt x="2916301" y="1859915"/>
                </a:lnTo>
                <a:close/>
                <a:moveTo>
                  <a:pt x="5209159" y="1894523"/>
                </a:moveTo>
                <a:cubicBezTo>
                  <a:pt x="5216081" y="1901508"/>
                  <a:pt x="5226495" y="1898015"/>
                  <a:pt x="5236909" y="1898015"/>
                </a:cubicBezTo>
                <a:lnTo>
                  <a:pt x="5236909" y="1904937"/>
                </a:lnTo>
                <a:cubicBezTo>
                  <a:pt x="5236909" y="1911858"/>
                  <a:pt x="5247259" y="1908429"/>
                  <a:pt x="5247259" y="1911858"/>
                </a:cubicBezTo>
                <a:cubicBezTo>
                  <a:pt x="5250751" y="1918780"/>
                  <a:pt x="5254181" y="1922272"/>
                  <a:pt x="5254181" y="1929193"/>
                </a:cubicBezTo>
                <a:cubicBezTo>
                  <a:pt x="5254181" y="1939608"/>
                  <a:pt x="5243830" y="1949958"/>
                  <a:pt x="5243830" y="1956880"/>
                </a:cubicBezTo>
                <a:cubicBezTo>
                  <a:pt x="5243830" y="1967293"/>
                  <a:pt x="5261166" y="2001901"/>
                  <a:pt x="5261166" y="2008823"/>
                </a:cubicBezTo>
                <a:cubicBezTo>
                  <a:pt x="5261166" y="2019237"/>
                  <a:pt x="5257674" y="2029651"/>
                  <a:pt x="5247259" y="2036572"/>
                </a:cubicBezTo>
                <a:cubicBezTo>
                  <a:pt x="5243830" y="2043493"/>
                  <a:pt x="5229987" y="2043493"/>
                  <a:pt x="5223066" y="2057337"/>
                </a:cubicBezTo>
                <a:cubicBezTo>
                  <a:pt x="5219574" y="2060829"/>
                  <a:pt x="5219574" y="2074672"/>
                  <a:pt x="5212651" y="2085023"/>
                </a:cubicBezTo>
                <a:cubicBezTo>
                  <a:pt x="5202237" y="2095437"/>
                  <a:pt x="5184966" y="2095437"/>
                  <a:pt x="5174551" y="2109280"/>
                </a:cubicBezTo>
                <a:cubicBezTo>
                  <a:pt x="5167630" y="2112772"/>
                  <a:pt x="5174551" y="2119694"/>
                  <a:pt x="5174551" y="2130044"/>
                </a:cubicBezTo>
                <a:cubicBezTo>
                  <a:pt x="5174551" y="2137029"/>
                  <a:pt x="5167630" y="2147380"/>
                  <a:pt x="5153787" y="2150872"/>
                </a:cubicBezTo>
                <a:cubicBezTo>
                  <a:pt x="5087937" y="2164715"/>
                  <a:pt x="5004816" y="2202815"/>
                  <a:pt x="4970209" y="2247837"/>
                </a:cubicBezTo>
                <a:cubicBezTo>
                  <a:pt x="5004816" y="2230501"/>
                  <a:pt x="5122609" y="2164715"/>
                  <a:pt x="5178044" y="2164715"/>
                </a:cubicBezTo>
                <a:lnTo>
                  <a:pt x="5191887" y="2164715"/>
                </a:lnTo>
                <a:cubicBezTo>
                  <a:pt x="5181474" y="2185480"/>
                  <a:pt x="5174551" y="2223580"/>
                  <a:pt x="5164137" y="2223580"/>
                </a:cubicBezTo>
                <a:cubicBezTo>
                  <a:pt x="5157216" y="2223580"/>
                  <a:pt x="5146866" y="2209737"/>
                  <a:pt x="5136451" y="2209737"/>
                </a:cubicBezTo>
                <a:cubicBezTo>
                  <a:pt x="5081016" y="2209737"/>
                  <a:pt x="5136451" y="2285937"/>
                  <a:pt x="5091430" y="2285937"/>
                </a:cubicBezTo>
                <a:cubicBezTo>
                  <a:pt x="5081016" y="2285937"/>
                  <a:pt x="5053330" y="2261680"/>
                  <a:pt x="5042916" y="2261680"/>
                </a:cubicBezTo>
                <a:cubicBezTo>
                  <a:pt x="5035995" y="2261680"/>
                  <a:pt x="5022151" y="2279015"/>
                  <a:pt x="5015230" y="2285937"/>
                </a:cubicBezTo>
                <a:cubicBezTo>
                  <a:pt x="5001387" y="2292858"/>
                  <a:pt x="4980623" y="2289366"/>
                  <a:pt x="4966716" y="2296351"/>
                </a:cubicBezTo>
                <a:cubicBezTo>
                  <a:pt x="4952874" y="2303272"/>
                  <a:pt x="4945951" y="2320544"/>
                  <a:pt x="4935537" y="2330958"/>
                </a:cubicBezTo>
                <a:cubicBezTo>
                  <a:pt x="4925187" y="2334451"/>
                  <a:pt x="4911344" y="2341372"/>
                  <a:pt x="4904423" y="2341372"/>
                </a:cubicBezTo>
                <a:cubicBezTo>
                  <a:pt x="4897437" y="2341372"/>
                  <a:pt x="4859337" y="2327466"/>
                  <a:pt x="4859337" y="2317115"/>
                </a:cubicBezTo>
                <a:cubicBezTo>
                  <a:pt x="4859337" y="2306701"/>
                  <a:pt x="4869751" y="2272094"/>
                  <a:pt x="4869751" y="2251329"/>
                </a:cubicBezTo>
                <a:cubicBezTo>
                  <a:pt x="4897437" y="2143951"/>
                  <a:pt x="4897437" y="2040001"/>
                  <a:pt x="4984051" y="1939608"/>
                </a:cubicBezTo>
                <a:cubicBezTo>
                  <a:pt x="4987544" y="1936115"/>
                  <a:pt x="4994466" y="1929193"/>
                  <a:pt x="4994466" y="1925701"/>
                </a:cubicBezTo>
                <a:cubicBezTo>
                  <a:pt x="4997895" y="1939608"/>
                  <a:pt x="5008309" y="1956880"/>
                  <a:pt x="5008309" y="1967293"/>
                </a:cubicBezTo>
                <a:cubicBezTo>
                  <a:pt x="5008309" y="1974215"/>
                  <a:pt x="4987544" y="2015808"/>
                  <a:pt x="4987544" y="2022729"/>
                </a:cubicBezTo>
                <a:cubicBezTo>
                  <a:pt x="4987544" y="2046923"/>
                  <a:pt x="5008309" y="2046923"/>
                  <a:pt x="5008309" y="2088515"/>
                </a:cubicBezTo>
                <a:cubicBezTo>
                  <a:pt x="5008309" y="2143951"/>
                  <a:pt x="4959795" y="2185480"/>
                  <a:pt x="4928616" y="2251329"/>
                </a:cubicBezTo>
                <a:cubicBezTo>
                  <a:pt x="4994466" y="2202815"/>
                  <a:pt x="5025644" y="2140458"/>
                  <a:pt x="5025644" y="2088515"/>
                </a:cubicBezTo>
                <a:cubicBezTo>
                  <a:pt x="5025644" y="2057337"/>
                  <a:pt x="5008309" y="2026158"/>
                  <a:pt x="5008309" y="2022729"/>
                </a:cubicBezTo>
                <a:cubicBezTo>
                  <a:pt x="5008309" y="2015808"/>
                  <a:pt x="5022151" y="1977708"/>
                  <a:pt x="5022151" y="1970723"/>
                </a:cubicBezTo>
                <a:cubicBezTo>
                  <a:pt x="5022151" y="1960372"/>
                  <a:pt x="5001387" y="1918780"/>
                  <a:pt x="5001387" y="1908429"/>
                </a:cubicBezTo>
                <a:cubicBezTo>
                  <a:pt x="5001387" y="1904937"/>
                  <a:pt x="5011737" y="1870329"/>
                  <a:pt x="5015230" y="1870329"/>
                </a:cubicBezTo>
                <a:cubicBezTo>
                  <a:pt x="5018659" y="1870329"/>
                  <a:pt x="5025644" y="1873758"/>
                  <a:pt x="5029074" y="1870329"/>
                </a:cubicBezTo>
                <a:cubicBezTo>
                  <a:pt x="5042916" y="1856486"/>
                  <a:pt x="5056759" y="1842580"/>
                  <a:pt x="5070666" y="1839151"/>
                </a:cubicBezTo>
                <a:cubicBezTo>
                  <a:pt x="5081016" y="1832229"/>
                  <a:pt x="5101844" y="1835658"/>
                  <a:pt x="5115687" y="1835658"/>
                </a:cubicBezTo>
                <a:cubicBezTo>
                  <a:pt x="5122609" y="1835658"/>
                  <a:pt x="5126037" y="1828737"/>
                  <a:pt x="5136451" y="1828737"/>
                </a:cubicBezTo>
                <a:cubicBezTo>
                  <a:pt x="5167630" y="1828737"/>
                  <a:pt x="5195316" y="1877251"/>
                  <a:pt x="5209159" y="1894523"/>
                </a:cubicBezTo>
                <a:close/>
                <a:moveTo>
                  <a:pt x="2885122" y="1842580"/>
                </a:moveTo>
                <a:cubicBezTo>
                  <a:pt x="2895537" y="1832229"/>
                  <a:pt x="2888615" y="1825308"/>
                  <a:pt x="2902458" y="1825308"/>
                </a:cubicBezTo>
                <a:cubicBezTo>
                  <a:pt x="2944051" y="1825308"/>
                  <a:pt x="2919794" y="1859915"/>
                  <a:pt x="2937129" y="1884172"/>
                </a:cubicBezTo>
                <a:cubicBezTo>
                  <a:pt x="2933637" y="1887601"/>
                  <a:pt x="2933637" y="1887601"/>
                  <a:pt x="2923222" y="1887601"/>
                </a:cubicBezTo>
                <a:cubicBezTo>
                  <a:pt x="2909380" y="1887601"/>
                  <a:pt x="2905951" y="1880680"/>
                  <a:pt x="2888615" y="1859915"/>
                </a:cubicBezTo>
                <a:cubicBezTo>
                  <a:pt x="2885122" y="1863408"/>
                  <a:pt x="2871280" y="1929193"/>
                  <a:pt x="2847022" y="1929193"/>
                </a:cubicBezTo>
                <a:cubicBezTo>
                  <a:pt x="2836672" y="1929193"/>
                  <a:pt x="2833180" y="1922272"/>
                  <a:pt x="2833180" y="1915351"/>
                </a:cubicBezTo>
                <a:cubicBezTo>
                  <a:pt x="2833180" y="1904937"/>
                  <a:pt x="2854008" y="1887601"/>
                  <a:pt x="2864358" y="1870329"/>
                </a:cubicBezTo>
                <a:lnTo>
                  <a:pt x="2860929" y="1839151"/>
                </a:lnTo>
                <a:cubicBezTo>
                  <a:pt x="2850515" y="1849501"/>
                  <a:pt x="2836672" y="1866837"/>
                  <a:pt x="2836672" y="1877251"/>
                </a:cubicBezTo>
                <a:cubicBezTo>
                  <a:pt x="2836672" y="1884172"/>
                  <a:pt x="2840101" y="1884172"/>
                  <a:pt x="2843594" y="1884172"/>
                </a:cubicBezTo>
                <a:cubicBezTo>
                  <a:pt x="2843594" y="1884172"/>
                  <a:pt x="2840101" y="1884172"/>
                  <a:pt x="2836672" y="1887601"/>
                </a:cubicBezTo>
                <a:cubicBezTo>
                  <a:pt x="2833180" y="1887601"/>
                  <a:pt x="2826258" y="1884172"/>
                  <a:pt x="2826258" y="1873758"/>
                </a:cubicBezTo>
                <a:cubicBezTo>
                  <a:pt x="2826258" y="1856486"/>
                  <a:pt x="2843594" y="1821815"/>
                  <a:pt x="2864358" y="1821815"/>
                </a:cubicBezTo>
                <a:cubicBezTo>
                  <a:pt x="2871280" y="1821815"/>
                  <a:pt x="2878201" y="1832229"/>
                  <a:pt x="2885122" y="1842580"/>
                </a:cubicBezTo>
                <a:close/>
                <a:moveTo>
                  <a:pt x="2971737" y="1856486"/>
                </a:moveTo>
                <a:cubicBezTo>
                  <a:pt x="2971737" y="1866837"/>
                  <a:pt x="2954401" y="1908429"/>
                  <a:pt x="2947480" y="1918780"/>
                </a:cubicBezTo>
                <a:cubicBezTo>
                  <a:pt x="2947480" y="1908429"/>
                  <a:pt x="2950972" y="1894523"/>
                  <a:pt x="2954401" y="1880680"/>
                </a:cubicBezTo>
                <a:lnTo>
                  <a:pt x="2950972" y="1832229"/>
                </a:lnTo>
                <a:cubicBezTo>
                  <a:pt x="2947480" y="1842580"/>
                  <a:pt x="2944051" y="1856486"/>
                  <a:pt x="2940558" y="1866837"/>
                </a:cubicBezTo>
                <a:cubicBezTo>
                  <a:pt x="2937129" y="1859915"/>
                  <a:pt x="2937129" y="1849501"/>
                  <a:pt x="2937129" y="1839151"/>
                </a:cubicBezTo>
                <a:cubicBezTo>
                  <a:pt x="2937129" y="1832229"/>
                  <a:pt x="2933637" y="1807972"/>
                  <a:pt x="2950972" y="1807972"/>
                </a:cubicBezTo>
                <a:cubicBezTo>
                  <a:pt x="2964815" y="1807972"/>
                  <a:pt x="2971737" y="1846072"/>
                  <a:pt x="2971737" y="1856486"/>
                </a:cubicBezTo>
                <a:close/>
                <a:moveTo>
                  <a:pt x="5867274" y="1807972"/>
                </a:moveTo>
                <a:cubicBezTo>
                  <a:pt x="5787581" y="1804480"/>
                  <a:pt x="5690616" y="1911858"/>
                  <a:pt x="5614416" y="1977708"/>
                </a:cubicBezTo>
                <a:cubicBezTo>
                  <a:pt x="5656009" y="1901508"/>
                  <a:pt x="5784151" y="1804480"/>
                  <a:pt x="5849937" y="1804480"/>
                </a:cubicBezTo>
                <a:cubicBezTo>
                  <a:pt x="5860351" y="1804480"/>
                  <a:pt x="5863781" y="1807972"/>
                  <a:pt x="5867274" y="1807972"/>
                </a:cubicBezTo>
                <a:close/>
                <a:moveTo>
                  <a:pt x="1530921" y="1901508"/>
                </a:moveTo>
                <a:lnTo>
                  <a:pt x="1350835" y="1801051"/>
                </a:lnTo>
                <a:cubicBezTo>
                  <a:pt x="1402778" y="1804480"/>
                  <a:pt x="1475486" y="1859915"/>
                  <a:pt x="1530921" y="1901508"/>
                </a:cubicBezTo>
                <a:close/>
                <a:moveTo>
                  <a:pt x="5462016" y="1870329"/>
                </a:moveTo>
                <a:cubicBezTo>
                  <a:pt x="5458587" y="1877251"/>
                  <a:pt x="5444681" y="1880680"/>
                  <a:pt x="5441251" y="1894523"/>
                </a:cubicBezTo>
                <a:cubicBezTo>
                  <a:pt x="5437759" y="1898015"/>
                  <a:pt x="5437759" y="1908429"/>
                  <a:pt x="5437759" y="1915351"/>
                </a:cubicBezTo>
                <a:cubicBezTo>
                  <a:pt x="5437759" y="1925701"/>
                  <a:pt x="5448174" y="1953451"/>
                  <a:pt x="5458587" y="1970723"/>
                </a:cubicBezTo>
                <a:cubicBezTo>
                  <a:pt x="5444681" y="1974215"/>
                  <a:pt x="5413502" y="2001901"/>
                  <a:pt x="5420487" y="2019237"/>
                </a:cubicBezTo>
                <a:cubicBezTo>
                  <a:pt x="5403151" y="2005393"/>
                  <a:pt x="5378895" y="1984629"/>
                  <a:pt x="5361559" y="1984629"/>
                </a:cubicBezTo>
                <a:cubicBezTo>
                  <a:pt x="5351209" y="1984629"/>
                  <a:pt x="5326951" y="1998472"/>
                  <a:pt x="5320030" y="1998472"/>
                </a:cubicBezTo>
                <a:cubicBezTo>
                  <a:pt x="5302695" y="1998472"/>
                  <a:pt x="5306187" y="1981137"/>
                  <a:pt x="5271516" y="1988058"/>
                </a:cubicBezTo>
                <a:cubicBezTo>
                  <a:pt x="5271516" y="1981137"/>
                  <a:pt x="5261166" y="1967293"/>
                  <a:pt x="5261166" y="1960372"/>
                </a:cubicBezTo>
                <a:cubicBezTo>
                  <a:pt x="5261166" y="1949958"/>
                  <a:pt x="5268087" y="1943037"/>
                  <a:pt x="5268087" y="1932623"/>
                </a:cubicBezTo>
                <a:cubicBezTo>
                  <a:pt x="5268087" y="1915351"/>
                  <a:pt x="5250751" y="1901508"/>
                  <a:pt x="5250751" y="1894523"/>
                </a:cubicBezTo>
                <a:cubicBezTo>
                  <a:pt x="5250751" y="1859915"/>
                  <a:pt x="5358130" y="1814893"/>
                  <a:pt x="5365051" y="1811401"/>
                </a:cubicBezTo>
                <a:cubicBezTo>
                  <a:pt x="5375466" y="1807972"/>
                  <a:pt x="5389309" y="1801051"/>
                  <a:pt x="5399659" y="1801051"/>
                </a:cubicBezTo>
                <a:cubicBezTo>
                  <a:pt x="5420487" y="1794129"/>
                  <a:pt x="5451602" y="1790637"/>
                  <a:pt x="5479351" y="1780286"/>
                </a:cubicBezTo>
                <a:cubicBezTo>
                  <a:pt x="5458587" y="1804480"/>
                  <a:pt x="5465509" y="1839151"/>
                  <a:pt x="5462016" y="1870329"/>
                </a:cubicBezTo>
                <a:close/>
                <a:moveTo>
                  <a:pt x="3816858" y="1769872"/>
                </a:moveTo>
                <a:cubicBezTo>
                  <a:pt x="3816858" y="1787208"/>
                  <a:pt x="3744087" y="1953451"/>
                  <a:pt x="3688715" y="2008823"/>
                </a:cubicBezTo>
                <a:lnTo>
                  <a:pt x="3813365" y="1762951"/>
                </a:lnTo>
                <a:cubicBezTo>
                  <a:pt x="3813365" y="1762951"/>
                  <a:pt x="3816858" y="1759458"/>
                  <a:pt x="3816858" y="1769872"/>
                </a:cubicBezTo>
                <a:close/>
                <a:moveTo>
                  <a:pt x="5569395" y="1901508"/>
                </a:moveTo>
                <a:cubicBezTo>
                  <a:pt x="5569395" y="1953451"/>
                  <a:pt x="5524374" y="2029651"/>
                  <a:pt x="5489702" y="2078101"/>
                </a:cubicBezTo>
                <a:cubicBezTo>
                  <a:pt x="5472430" y="2050415"/>
                  <a:pt x="5448174" y="2046923"/>
                  <a:pt x="5430837" y="2050415"/>
                </a:cubicBezTo>
                <a:lnTo>
                  <a:pt x="5430837" y="2029651"/>
                </a:lnTo>
                <a:cubicBezTo>
                  <a:pt x="5430837" y="2015808"/>
                  <a:pt x="5444681" y="1970723"/>
                  <a:pt x="5475859" y="1981137"/>
                </a:cubicBezTo>
                <a:cubicBezTo>
                  <a:pt x="5475859" y="1981137"/>
                  <a:pt x="5479351" y="1984629"/>
                  <a:pt x="5479351" y="1977708"/>
                </a:cubicBezTo>
                <a:cubicBezTo>
                  <a:pt x="5479351" y="1967293"/>
                  <a:pt x="5465509" y="1960372"/>
                  <a:pt x="5462016" y="1953451"/>
                </a:cubicBezTo>
                <a:cubicBezTo>
                  <a:pt x="5455095" y="1943037"/>
                  <a:pt x="5455095" y="1922272"/>
                  <a:pt x="5455095" y="1915351"/>
                </a:cubicBezTo>
                <a:cubicBezTo>
                  <a:pt x="5455095" y="1877251"/>
                  <a:pt x="5468937" y="1904937"/>
                  <a:pt x="5482781" y="1863408"/>
                </a:cubicBezTo>
                <a:cubicBezTo>
                  <a:pt x="5482781" y="1852993"/>
                  <a:pt x="5479351" y="1839151"/>
                  <a:pt x="5479351" y="1828737"/>
                </a:cubicBezTo>
                <a:cubicBezTo>
                  <a:pt x="5479351" y="1807972"/>
                  <a:pt x="5503609" y="1749108"/>
                  <a:pt x="5531295" y="1759458"/>
                </a:cubicBezTo>
                <a:cubicBezTo>
                  <a:pt x="5558981" y="1797558"/>
                  <a:pt x="5569395" y="1859915"/>
                  <a:pt x="5569395" y="1901508"/>
                </a:cubicBezTo>
                <a:close/>
                <a:moveTo>
                  <a:pt x="2625408" y="1783715"/>
                </a:moveTo>
                <a:cubicBezTo>
                  <a:pt x="2618486" y="1787208"/>
                  <a:pt x="2621915" y="1821815"/>
                  <a:pt x="2597658" y="1821815"/>
                </a:cubicBezTo>
                <a:cubicBezTo>
                  <a:pt x="2597658" y="1825308"/>
                  <a:pt x="2601151" y="1839151"/>
                  <a:pt x="2611501" y="1832229"/>
                </a:cubicBezTo>
                <a:cubicBezTo>
                  <a:pt x="2611501" y="1835658"/>
                  <a:pt x="2604580" y="1842580"/>
                  <a:pt x="2601151" y="1846072"/>
                </a:cubicBezTo>
                <a:cubicBezTo>
                  <a:pt x="2580386" y="1839151"/>
                  <a:pt x="2569972" y="1773301"/>
                  <a:pt x="2569972" y="1756029"/>
                </a:cubicBezTo>
                <a:cubicBezTo>
                  <a:pt x="2569972" y="1745615"/>
                  <a:pt x="2566480" y="1721358"/>
                  <a:pt x="2583815" y="1721358"/>
                </a:cubicBezTo>
                <a:cubicBezTo>
                  <a:pt x="2614994" y="1721358"/>
                  <a:pt x="2597658" y="1773301"/>
                  <a:pt x="2625408" y="1783715"/>
                </a:cubicBezTo>
                <a:close/>
                <a:moveTo>
                  <a:pt x="3716401" y="1752537"/>
                </a:moveTo>
                <a:cubicBezTo>
                  <a:pt x="3716401" y="1839151"/>
                  <a:pt x="3636708" y="2012315"/>
                  <a:pt x="3591687" y="2033080"/>
                </a:cubicBezTo>
                <a:cubicBezTo>
                  <a:pt x="3657537" y="1925701"/>
                  <a:pt x="3712908" y="1818386"/>
                  <a:pt x="3712908" y="1714437"/>
                </a:cubicBezTo>
                <a:cubicBezTo>
                  <a:pt x="3712908" y="1724851"/>
                  <a:pt x="3716401" y="1742186"/>
                  <a:pt x="3716401" y="1752537"/>
                </a:cubicBezTo>
                <a:close/>
                <a:moveTo>
                  <a:pt x="2770886" y="1728280"/>
                </a:moveTo>
                <a:lnTo>
                  <a:pt x="2770886" y="1707515"/>
                </a:lnTo>
                <a:lnTo>
                  <a:pt x="2770886" y="1728280"/>
                </a:lnTo>
                <a:close/>
                <a:moveTo>
                  <a:pt x="2860929" y="1704086"/>
                </a:moveTo>
                <a:lnTo>
                  <a:pt x="2860929" y="1717929"/>
                </a:lnTo>
                <a:cubicBezTo>
                  <a:pt x="2850515" y="1721358"/>
                  <a:pt x="2836672" y="1735201"/>
                  <a:pt x="2826258" y="1745615"/>
                </a:cubicBezTo>
                <a:cubicBezTo>
                  <a:pt x="2826258" y="1731772"/>
                  <a:pt x="2829751" y="1717929"/>
                  <a:pt x="2850515" y="1704086"/>
                </a:cubicBezTo>
                <a:lnTo>
                  <a:pt x="2860929" y="1704086"/>
                </a:lnTo>
                <a:close/>
                <a:moveTo>
                  <a:pt x="5441251" y="1749108"/>
                </a:moveTo>
                <a:cubicBezTo>
                  <a:pt x="5448174" y="1749108"/>
                  <a:pt x="5475859" y="1742186"/>
                  <a:pt x="5482781" y="1742186"/>
                </a:cubicBezTo>
                <a:cubicBezTo>
                  <a:pt x="5493195" y="1742186"/>
                  <a:pt x="5503609" y="1745615"/>
                  <a:pt x="5510530" y="1745615"/>
                </a:cubicBezTo>
                <a:cubicBezTo>
                  <a:pt x="5496687" y="1756029"/>
                  <a:pt x="5479351" y="1766380"/>
                  <a:pt x="5462016" y="1769872"/>
                </a:cubicBezTo>
                <a:cubicBezTo>
                  <a:pt x="5392737" y="1787208"/>
                  <a:pt x="5292281" y="1794129"/>
                  <a:pt x="5240337" y="1887601"/>
                </a:cubicBezTo>
                <a:cubicBezTo>
                  <a:pt x="5236909" y="1887601"/>
                  <a:pt x="5229987" y="1884172"/>
                  <a:pt x="5226495" y="1884172"/>
                </a:cubicBezTo>
                <a:cubicBezTo>
                  <a:pt x="5229987" y="1866837"/>
                  <a:pt x="5229987" y="1842580"/>
                  <a:pt x="5240337" y="1828737"/>
                </a:cubicBezTo>
                <a:cubicBezTo>
                  <a:pt x="5243830" y="1821815"/>
                  <a:pt x="5257674" y="1818386"/>
                  <a:pt x="5264595" y="1811401"/>
                </a:cubicBezTo>
                <a:cubicBezTo>
                  <a:pt x="5271516" y="1797558"/>
                  <a:pt x="5271516" y="1776793"/>
                  <a:pt x="5281930" y="1762951"/>
                </a:cubicBezTo>
                <a:cubicBezTo>
                  <a:pt x="5292281" y="1749108"/>
                  <a:pt x="5313109" y="1742186"/>
                  <a:pt x="5326951" y="1735201"/>
                </a:cubicBezTo>
                <a:cubicBezTo>
                  <a:pt x="5333874" y="1731772"/>
                  <a:pt x="5361559" y="1693672"/>
                  <a:pt x="5382387" y="1693672"/>
                </a:cubicBezTo>
                <a:cubicBezTo>
                  <a:pt x="5430837" y="1693672"/>
                  <a:pt x="5392737" y="1749108"/>
                  <a:pt x="5441251" y="1749108"/>
                </a:cubicBezTo>
                <a:close/>
                <a:moveTo>
                  <a:pt x="5025644" y="1752537"/>
                </a:moveTo>
                <a:cubicBezTo>
                  <a:pt x="5025644" y="1759458"/>
                  <a:pt x="5018659" y="1783715"/>
                  <a:pt x="5008309" y="1801051"/>
                </a:cubicBezTo>
                <a:cubicBezTo>
                  <a:pt x="5004816" y="1807972"/>
                  <a:pt x="4987544" y="1814893"/>
                  <a:pt x="4987544" y="1828737"/>
                </a:cubicBezTo>
                <a:cubicBezTo>
                  <a:pt x="4984051" y="1852993"/>
                  <a:pt x="4987544" y="1880680"/>
                  <a:pt x="4984051" y="1904937"/>
                </a:cubicBezTo>
                <a:cubicBezTo>
                  <a:pt x="4984051" y="1915351"/>
                  <a:pt x="4977130" y="1932623"/>
                  <a:pt x="4959795" y="1943037"/>
                </a:cubicBezTo>
                <a:cubicBezTo>
                  <a:pt x="4956366" y="1922272"/>
                  <a:pt x="4952874" y="1884172"/>
                  <a:pt x="4952874" y="1877251"/>
                </a:cubicBezTo>
                <a:cubicBezTo>
                  <a:pt x="4952874" y="1825308"/>
                  <a:pt x="4987544" y="1728280"/>
                  <a:pt x="5008309" y="1693672"/>
                </a:cubicBezTo>
                <a:cubicBezTo>
                  <a:pt x="5011737" y="1711008"/>
                  <a:pt x="5025644" y="1742186"/>
                  <a:pt x="5025644" y="1752537"/>
                </a:cubicBezTo>
                <a:close/>
                <a:moveTo>
                  <a:pt x="2878201" y="1714437"/>
                </a:moveTo>
                <a:cubicBezTo>
                  <a:pt x="2878201" y="1731772"/>
                  <a:pt x="2857437" y="1783715"/>
                  <a:pt x="2829751" y="1783715"/>
                </a:cubicBezTo>
                <a:cubicBezTo>
                  <a:pt x="2812415" y="1783715"/>
                  <a:pt x="2812415" y="1749108"/>
                  <a:pt x="2812415" y="1745615"/>
                </a:cubicBezTo>
                <a:cubicBezTo>
                  <a:pt x="2812415" y="1721358"/>
                  <a:pt x="2829751" y="1686751"/>
                  <a:pt x="2857437" y="1686751"/>
                </a:cubicBezTo>
                <a:cubicBezTo>
                  <a:pt x="2874772" y="1686751"/>
                  <a:pt x="2878201" y="1704086"/>
                  <a:pt x="2878201" y="1714437"/>
                </a:cubicBezTo>
                <a:close/>
                <a:moveTo>
                  <a:pt x="5150295" y="1776793"/>
                </a:moveTo>
                <a:cubicBezTo>
                  <a:pt x="5146866" y="1742186"/>
                  <a:pt x="5146866" y="1704086"/>
                  <a:pt x="5178044" y="1676337"/>
                </a:cubicBezTo>
                <a:cubicBezTo>
                  <a:pt x="5153787" y="1704086"/>
                  <a:pt x="5157216" y="1738693"/>
                  <a:pt x="5150295" y="1776793"/>
                </a:cubicBezTo>
                <a:close/>
                <a:moveTo>
                  <a:pt x="5874195" y="1697101"/>
                </a:moveTo>
                <a:cubicBezTo>
                  <a:pt x="5888037" y="1704086"/>
                  <a:pt x="5908802" y="1697101"/>
                  <a:pt x="5926137" y="1704086"/>
                </a:cubicBezTo>
                <a:cubicBezTo>
                  <a:pt x="5946902" y="1714437"/>
                  <a:pt x="5953824" y="1731772"/>
                  <a:pt x="5953824" y="1745615"/>
                </a:cubicBezTo>
                <a:cubicBezTo>
                  <a:pt x="5953824" y="1752537"/>
                  <a:pt x="5946902" y="1759458"/>
                  <a:pt x="5933059" y="1773301"/>
                </a:cubicBezTo>
                <a:cubicBezTo>
                  <a:pt x="5950395" y="1780286"/>
                  <a:pt x="5950395" y="1807972"/>
                  <a:pt x="5974651" y="1807972"/>
                </a:cubicBezTo>
                <a:cubicBezTo>
                  <a:pt x="5981574" y="1807972"/>
                  <a:pt x="6030024" y="1773301"/>
                  <a:pt x="6040437" y="1773301"/>
                </a:cubicBezTo>
                <a:cubicBezTo>
                  <a:pt x="6050851" y="1773301"/>
                  <a:pt x="6085459" y="1818386"/>
                  <a:pt x="6088951" y="1832229"/>
                </a:cubicBezTo>
                <a:cubicBezTo>
                  <a:pt x="6092381" y="1835658"/>
                  <a:pt x="6092381" y="1846072"/>
                  <a:pt x="6092381" y="1856486"/>
                </a:cubicBezTo>
                <a:cubicBezTo>
                  <a:pt x="6092381" y="1863408"/>
                  <a:pt x="6092381" y="1880680"/>
                  <a:pt x="6085459" y="1884172"/>
                </a:cubicBezTo>
                <a:lnTo>
                  <a:pt x="6095874" y="1894523"/>
                </a:lnTo>
                <a:cubicBezTo>
                  <a:pt x="6099302" y="1891093"/>
                  <a:pt x="6095874" y="1887601"/>
                  <a:pt x="6106224" y="1887601"/>
                </a:cubicBezTo>
                <a:cubicBezTo>
                  <a:pt x="6130481" y="1887601"/>
                  <a:pt x="6133974" y="1929193"/>
                  <a:pt x="6133974" y="1929193"/>
                </a:cubicBezTo>
                <a:cubicBezTo>
                  <a:pt x="6133974" y="1946529"/>
                  <a:pt x="6109716" y="1994980"/>
                  <a:pt x="6099302" y="2001901"/>
                </a:cubicBezTo>
                <a:cubicBezTo>
                  <a:pt x="6078537" y="2012315"/>
                  <a:pt x="6054281" y="2012315"/>
                  <a:pt x="6036945" y="2026158"/>
                </a:cubicBezTo>
                <a:cubicBezTo>
                  <a:pt x="5991924" y="2060829"/>
                  <a:pt x="5953824" y="2126615"/>
                  <a:pt x="5908802" y="2161223"/>
                </a:cubicBezTo>
                <a:cubicBezTo>
                  <a:pt x="5912295" y="2164715"/>
                  <a:pt x="5908802" y="2164715"/>
                  <a:pt x="5919216" y="2164715"/>
                </a:cubicBezTo>
                <a:cubicBezTo>
                  <a:pt x="5953824" y="2164715"/>
                  <a:pt x="6012751" y="2071180"/>
                  <a:pt x="6030024" y="2057337"/>
                </a:cubicBezTo>
                <a:cubicBezTo>
                  <a:pt x="6040437" y="2046923"/>
                  <a:pt x="6061202" y="2036572"/>
                  <a:pt x="6075045" y="2029651"/>
                </a:cubicBezTo>
                <a:lnTo>
                  <a:pt x="6085459" y="2029651"/>
                </a:lnTo>
                <a:lnTo>
                  <a:pt x="6085459" y="2036572"/>
                </a:lnTo>
                <a:cubicBezTo>
                  <a:pt x="6064695" y="2102358"/>
                  <a:pt x="6040437" y="2202815"/>
                  <a:pt x="5950395" y="2247837"/>
                </a:cubicBezTo>
                <a:cubicBezTo>
                  <a:pt x="5967730" y="2213229"/>
                  <a:pt x="5926137" y="2178558"/>
                  <a:pt x="5901881" y="2164715"/>
                </a:cubicBezTo>
                <a:cubicBezTo>
                  <a:pt x="5908802" y="2157794"/>
                  <a:pt x="5922645" y="2123123"/>
                  <a:pt x="5922645" y="2112772"/>
                </a:cubicBezTo>
                <a:cubicBezTo>
                  <a:pt x="5922645" y="2095437"/>
                  <a:pt x="5908802" y="2074672"/>
                  <a:pt x="5898451" y="2064258"/>
                </a:cubicBezTo>
                <a:cubicBezTo>
                  <a:pt x="5908802" y="2040001"/>
                  <a:pt x="5891530" y="1991551"/>
                  <a:pt x="5860351" y="1984629"/>
                </a:cubicBezTo>
                <a:cubicBezTo>
                  <a:pt x="5843016" y="1981137"/>
                  <a:pt x="5818759" y="1988058"/>
                  <a:pt x="5804916" y="1984629"/>
                </a:cubicBezTo>
                <a:cubicBezTo>
                  <a:pt x="5777230" y="1977708"/>
                  <a:pt x="5732209" y="1960372"/>
                  <a:pt x="5725224" y="1960372"/>
                </a:cubicBezTo>
                <a:cubicBezTo>
                  <a:pt x="5697537" y="1960372"/>
                  <a:pt x="5662930" y="1984629"/>
                  <a:pt x="5649024" y="1988058"/>
                </a:cubicBezTo>
                <a:cubicBezTo>
                  <a:pt x="5621337" y="1994980"/>
                  <a:pt x="5576316" y="1991551"/>
                  <a:pt x="5548630" y="2033080"/>
                </a:cubicBezTo>
                <a:cubicBezTo>
                  <a:pt x="5538216" y="2043493"/>
                  <a:pt x="5538216" y="2064258"/>
                  <a:pt x="5531295" y="2081593"/>
                </a:cubicBezTo>
                <a:cubicBezTo>
                  <a:pt x="5524374" y="2088515"/>
                  <a:pt x="5510530" y="2095437"/>
                  <a:pt x="5496687" y="2109280"/>
                </a:cubicBezTo>
                <a:cubicBezTo>
                  <a:pt x="5496687" y="2102358"/>
                  <a:pt x="5493195" y="2095437"/>
                  <a:pt x="5493195" y="2088515"/>
                </a:cubicBezTo>
                <a:cubicBezTo>
                  <a:pt x="5493195" y="2078101"/>
                  <a:pt x="5524374" y="2050415"/>
                  <a:pt x="5534787" y="2036572"/>
                </a:cubicBezTo>
                <a:cubicBezTo>
                  <a:pt x="5565902" y="1991551"/>
                  <a:pt x="5586730" y="1939608"/>
                  <a:pt x="5586730" y="1894523"/>
                </a:cubicBezTo>
                <a:cubicBezTo>
                  <a:pt x="5586730" y="1880680"/>
                  <a:pt x="5607495" y="1884172"/>
                  <a:pt x="5607495" y="1842580"/>
                </a:cubicBezTo>
                <a:cubicBezTo>
                  <a:pt x="5604002" y="1807972"/>
                  <a:pt x="5631751" y="1752537"/>
                  <a:pt x="5676774" y="1738693"/>
                </a:cubicBezTo>
                <a:cubicBezTo>
                  <a:pt x="5697537" y="1731772"/>
                  <a:pt x="5728716" y="1735201"/>
                  <a:pt x="5756402" y="1721358"/>
                </a:cubicBezTo>
                <a:cubicBezTo>
                  <a:pt x="5770309" y="1714437"/>
                  <a:pt x="5791074" y="1665986"/>
                  <a:pt x="5818759" y="1665986"/>
                </a:cubicBezTo>
                <a:cubicBezTo>
                  <a:pt x="5825681" y="1665986"/>
                  <a:pt x="5853430" y="1690180"/>
                  <a:pt x="5874195" y="1697101"/>
                </a:cubicBezTo>
                <a:close/>
                <a:moveTo>
                  <a:pt x="2968308" y="1693672"/>
                </a:moveTo>
                <a:cubicBezTo>
                  <a:pt x="2968308" y="1711008"/>
                  <a:pt x="2964815" y="1721358"/>
                  <a:pt x="2947480" y="1742186"/>
                </a:cubicBezTo>
                <a:lnTo>
                  <a:pt x="2930208" y="1742186"/>
                </a:lnTo>
                <a:lnTo>
                  <a:pt x="2930208" y="1728280"/>
                </a:lnTo>
                <a:cubicBezTo>
                  <a:pt x="2940558" y="1717929"/>
                  <a:pt x="2947480" y="1700593"/>
                  <a:pt x="2947480" y="1690180"/>
                </a:cubicBezTo>
                <a:cubicBezTo>
                  <a:pt x="2947480" y="1683258"/>
                  <a:pt x="2944051" y="1676337"/>
                  <a:pt x="2940558" y="1669415"/>
                </a:cubicBezTo>
                <a:cubicBezTo>
                  <a:pt x="2909380" y="1679829"/>
                  <a:pt x="2919794" y="1724851"/>
                  <a:pt x="2912872" y="1752537"/>
                </a:cubicBezTo>
                <a:cubicBezTo>
                  <a:pt x="2909380" y="1738693"/>
                  <a:pt x="2905951" y="1717929"/>
                  <a:pt x="2905951" y="1711008"/>
                </a:cubicBezTo>
                <a:cubicBezTo>
                  <a:pt x="2905951" y="1700593"/>
                  <a:pt x="2905951" y="1648651"/>
                  <a:pt x="2937129" y="1648651"/>
                </a:cubicBezTo>
                <a:cubicBezTo>
                  <a:pt x="2964815" y="1648651"/>
                  <a:pt x="2968308" y="1686751"/>
                  <a:pt x="2968308" y="1693672"/>
                </a:cubicBezTo>
                <a:close/>
                <a:moveTo>
                  <a:pt x="5081016" y="1783715"/>
                </a:moveTo>
                <a:cubicBezTo>
                  <a:pt x="5081016" y="1776793"/>
                  <a:pt x="5077587" y="1766380"/>
                  <a:pt x="5077587" y="1756029"/>
                </a:cubicBezTo>
                <a:cubicBezTo>
                  <a:pt x="5077587" y="1724851"/>
                  <a:pt x="5101844" y="1655572"/>
                  <a:pt x="5115687" y="1645158"/>
                </a:cubicBezTo>
                <a:cubicBezTo>
                  <a:pt x="5087937" y="1683258"/>
                  <a:pt x="5087937" y="1742186"/>
                  <a:pt x="5081016" y="1783715"/>
                </a:cubicBezTo>
                <a:close/>
                <a:moveTo>
                  <a:pt x="5496687" y="1631315"/>
                </a:moveTo>
                <a:cubicBezTo>
                  <a:pt x="5500116" y="1634808"/>
                  <a:pt x="5496687" y="1645158"/>
                  <a:pt x="5496687" y="1652080"/>
                </a:cubicBezTo>
                <a:cubicBezTo>
                  <a:pt x="5507037" y="1659065"/>
                  <a:pt x="5517451" y="1659065"/>
                  <a:pt x="5527802" y="1669415"/>
                </a:cubicBezTo>
                <a:cubicBezTo>
                  <a:pt x="5534787" y="1679829"/>
                  <a:pt x="5538216" y="1700593"/>
                  <a:pt x="5538216" y="1707515"/>
                </a:cubicBezTo>
                <a:cubicBezTo>
                  <a:pt x="5538216" y="1717929"/>
                  <a:pt x="5531295" y="1728280"/>
                  <a:pt x="5527802" y="1735201"/>
                </a:cubicBezTo>
                <a:cubicBezTo>
                  <a:pt x="5513959" y="1728280"/>
                  <a:pt x="5489702" y="1724851"/>
                  <a:pt x="5482781" y="1724851"/>
                </a:cubicBezTo>
                <a:cubicBezTo>
                  <a:pt x="5472430" y="1724851"/>
                  <a:pt x="5458587" y="1728280"/>
                  <a:pt x="5434330" y="1731772"/>
                </a:cubicBezTo>
                <a:cubicBezTo>
                  <a:pt x="5427409" y="1690180"/>
                  <a:pt x="5406581" y="1679829"/>
                  <a:pt x="5382387" y="1679829"/>
                </a:cubicBezTo>
                <a:cubicBezTo>
                  <a:pt x="5358130" y="1679829"/>
                  <a:pt x="5340795" y="1700593"/>
                  <a:pt x="5320030" y="1717929"/>
                </a:cubicBezTo>
                <a:cubicBezTo>
                  <a:pt x="5302695" y="1728280"/>
                  <a:pt x="5278437" y="1728280"/>
                  <a:pt x="5268087" y="1752537"/>
                </a:cubicBezTo>
                <a:cubicBezTo>
                  <a:pt x="5261166" y="1762951"/>
                  <a:pt x="5257674" y="1783715"/>
                  <a:pt x="5254181" y="1801051"/>
                </a:cubicBezTo>
                <a:cubicBezTo>
                  <a:pt x="5226495" y="1807972"/>
                  <a:pt x="5212651" y="1849501"/>
                  <a:pt x="5216081" y="1870329"/>
                </a:cubicBezTo>
                <a:cubicBezTo>
                  <a:pt x="5205730" y="1856486"/>
                  <a:pt x="5178044" y="1828737"/>
                  <a:pt x="5178044" y="1818386"/>
                </a:cubicBezTo>
                <a:cubicBezTo>
                  <a:pt x="5178044" y="1811401"/>
                  <a:pt x="5195316" y="1756029"/>
                  <a:pt x="5209159" y="1728280"/>
                </a:cubicBezTo>
                <a:cubicBezTo>
                  <a:pt x="5216081" y="1711008"/>
                  <a:pt x="5240337" y="1693672"/>
                  <a:pt x="5247259" y="1676337"/>
                </a:cubicBezTo>
                <a:cubicBezTo>
                  <a:pt x="5184966" y="1707515"/>
                  <a:pt x="5174551" y="1773301"/>
                  <a:pt x="5167630" y="1818386"/>
                </a:cubicBezTo>
                <a:cubicBezTo>
                  <a:pt x="5157216" y="1814893"/>
                  <a:pt x="5143374" y="1811401"/>
                  <a:pt x="5136451" y="1811401"/>
                </a:cubicBezTo>
                <a:cubicBezTo>
                  <a:pt x="5126037" y="1811401"/>
                  <a:pt x="5084509" y="1814893"/>
                  <a:pt x="5063744" y="1821815"/>
                </a:cubicBezTo>
                <a:cubicBezTo>
                  <a:pt x="5049837" y="1825308"/>
                  <a:pt x="5035995" y="1839151"/>
                  <a:pt x="5022151" y="1849501"/>
                </a:cubicBezTo>
                <a:cubicBezTo>
                  <a:pt x="5022151" y="1852993"/>
                  <a:pt x="5008309" y="1846072"/>
                  <a:pt x="5008309" y="1856486"/>
                </a:cubicBezTo>
                <a:lnTo>
                  <a:pt x="5008309" y="1832229"/>
                </a:lnTo>
                <a:cubicBezTo>
                  <a:pt x="5025644" y="1818386"/>
                  <a:pt x="5046409" y="1773301"/>
                  <a:pt x="5046409" y="1752537"/>
                </a:cubicBezTo>
                <a:cubicBezTo>
                  <a:pt x="5046409" y="1742186"/>
                  <a:pt x="5015230" y="1686751"/>
                  <a:pt x="5015230" y="1676337"/>
                </a:cubicBezTo>
                <a:cubicBezTo>
                  <a:pt x="5015230" y="1662493"/>
                  <a:pt x="5032566" y="1641729"/>
                  <a:pt x="5049837" y="1638237"/>
                </a:cubicBezTo>
                <a:cubicBezTo>
                  <a:pt x="5049837" y="1634808"/>
                  <a:pt x="5060251" y="1638237"/>
                  <a:pt x="5067174" y="1634808"/>
                </a:cubicBezTo>
                <a:cubicBezTo>
                  <a:pt x="5084509" y="1624393"/>
                  <a:pt x="5115687" y="1607058"/>
                  <a:pt x="5132959" y="1607058"/>
                </a:cubicBezTo>
                <a:cubicBezTo>
                  <a:pt x="5139944" y="1607058"/>
                  <a:pt x="5171059" y="1627886"/>
                  <a:pt x="5178044" y="1627886"/>
                </a:cubicBezTo>
                <a:cubicBezTo>
                  <a:pt x="5188395" y="1627886"/>
                  <a:pt x="5202237" y="1617472"/>
                  <a:pt x="5212651" y="1617472"/>
                </a:cubicBezTo>
                <a:cubicBezTo>
                  <a:pt x="5240337" y="1617472"/>
                  <a:pt x="5281930" y="1631315"/>
                  <a:pt x="5285359" y="1683258"/>
                </a:cubicBezTo>
                <a:cubicBezTo>
                  <a:pt x="5288851" y="1683258"/>
                  <a:pt x="5285359" y="1686751"/>
                  <a:pt x="5295774" y="1686751"/>
                </a:cubicBezTo>
                <a:cubicBezTo>
                  <a:pt x="5302695" y="1686751"/>
                  <a:pt x="5306187" y="1665986"/>
                  <a:pt x="5320030" y="1662493"/>
                </a:cubicBezTo>
                <a:cubicBezTo>
                  <a:pt x="5323459" y="1659065"/>
                  <a:pt x="5337366" y="1665986"/>
                  <a:pt x="5347716" y="1662493"/>
                </a:cubicBezTo>
                <a:cubicBezTo>
                  <a:pt x="5351209" y="1655572"/>
                  <a:pt x="5358130" y="1641729"/>
                  <a:pt x="5371974" y="1638237"/>
                </a:cubicBezTo>
                <a:cubicBezTo>
                  <a:pt x="5375466" y="1634808"/>
                  <a:pt x="5389309" y="1641729"/>
                  <a:pt x="5396230" y="1638237"/>
                </a:cubicBezTo>
                <a:cubicBezTo>
                  <a:pt x="5416995" y="1624393"/>
                  <a:pt x="5437759" y="1603629"/>
                  <a:pt x="5462016" y="1603629"/>
                </a:cubicBezTo>
                <a:cubicBezTo>
                  <a:pt x="5479351" y="1603629"/>
                  <a:pt x="5489702" y="1603629"/>
                  <a:pt x="5496687" y="1631315"/>
                </a:cubicBezTo>
                <a:close/>
                <a:moveTo>
                  <a:pt x="1378521" y="1721358"/>
                </a:moveTo>
                <a:cubicBezTo>
                  <a:pt x="1437386" y="1721358"/>
                  <a:pt x="1496251" y="1700593"/>
                  <a:pt x="1537843" y="1700593"/>
                </a:cubicBezTo>
                <a:cubicBezTo>
                  <a:pt x="1548257" y="1700593"/>
                  <a:pt x="1551686" y="1700593"/>
                  <a:pt x="1558608" y="1704086"/>
                </a:cubicBezTo>
                <a:cubicBezTo>
                  <a:pt x="1579372" y="1724851"/>
                  <a:pt x="1600200" y="1756029"/>
                  <a:pt x="1627886" y="1776793"/>
                </a:cubicBezTo>
                <a:cubicBezTo>
                  <a:pt x="1638300" y="1790637"/>
                  <a:pt x="1655572" y="1797558"/>
                  <a:pt x="1669478" y="1801051"/>
                </a:cubicBezTo>
                <a:cubicBezTo>
                  <a:pt x="1690243" y="1811401"/>
                  <a:pt x="1731772" y="1811401"/>
                  <a:pt x="1752600" y="1811401"/>
                </a:cubicBezTo>
                <a:cubicBezTo>
                  <a:pt x="1762951" y="1811401"/>
                  <a:pt x="1794129" y="1811401"/>
                  <a:pt x="1811464" y="1807972"/>
                </a:cubicBezTo>
                <a:cubicBezTo>
                  <a:pt x="1832229" y="1804480"/>
                  <a:pt x="1866900" y="1794129"/>
                  <a:pt x="1873821" y="1794129"/>
                </a:cubicBezTo>
                <a:cubicBezTo>
                  <a:pt x="1884172" y="1794129"/>
                  <a:pt x="1981137" y="1873758"/>
                  <a:pt x="2033143" y="1908429"/>
                </a:cubicBezTo>
                <a:cubicBezTo>
                  <a:pt x="1991551" y="1904937"/>
                  <a:pt x="1908429" y="1901508"/>
                  <a:pt x="1901508" y="1901508"/>
                </a:cubicBezTo>
                <a:cubicBezTo>
                  <a:pt x="1787208" y="1901508"/>
                  <a:pt x="1641729" y="1915351"/>
                  <a:pt x="1541272" y="1974215"/>
                </a:cubicBezTo>
                <a:cubicBezTo>
                  <a:pt x="1537843" y="1977708"/>
                  <a:pt x="1534351" y="1984629"/>
                  <a:pt x="1530921" y="1988058"/>
                </a:cubicBezTo>
                <a:cubicBezTo>
                  <a:pt x="1503172" y="2005393"/>
                  <a:pt x="1485900" y="2057337"/>
                  <a:pt x="1485900" y="2088515"/>
                </a:cubicBezTo>
                <a:cubicBezTo>
                  <a:pt x="1485900" y="2150872"/>
                  <a:pt x="1537843" y="2175129"/>
                  <a:pt x="1610551" y="2216658"/>
                </a:cubicBezTo>
                <a:cubicBezTo>
                  <a:pt x="1627886" y="2227072"/>
                  <a:pt x="1655572" y="2230501"/>
                  <a:pt x="1679829" y="2244344"/>
                </a:cubicBezTo>
                <a:cubicBezTo>
                  <a:pt x="1700594" y="2258251"/>
                  <a:pt x="1697164" y="2279015"/>
                  <a:pt x="1704086" y="2296351"/>
                </a:cubicBezTo>
                <a:cubicBezTo>
                  <a:pt x="1711008" y="2313623"/>
                  <a:pt x="1717929" y="2330958"/>
                  <a:pt x="1728343" y="2348294"/>
                </a:cubicBezTo>
                <a:cubicBezTo>
                  <a:pt x="1769872" y="2403666"/>
                  <a:pt x="1835721" y="2379472"/>
                  <a:pt x="1891094" y="2403666"/>
                </a:cubicBezTo>
                <a:cubicBezTo>
                  <a:pt x="1915351" y="2414080"/>
                  <a:pt x="1911921" y="2438337"/>
                  <a:pt x="1918843" y="2455672"/>
                </a:cubicBezTo>
                <a:cubicBezTo>
                  <a:pt x="1953451" y="2535301"/>
                  <a:pt x="2036572" y="2538794"/>
                  <a:pt x="2088515" y="2538794"/>
                </a:cubicBezTo>
                <a:cubicBezTo>
                  <a:pt x="2046986" y="2583815"/>
                  <a:pt x="2033143" y="2614994"/>
                  <a:pt x="2033143" y="2656523"/>
                </a:cubicBezTo>
                <a:cubicBezTo>
                  <a:pt x="2033143" y="2701544"/>
                  <a:pt x="2067751" y="2774315"/>
                  <a:pt x="2130108" y="2795080"/>
                </a:cubicBezTo>
                <a:cubicBezTo>
                  <a:pt x="2126615" y="2802001"/>
                  <a:pt x="2112772" y="2808923"/>
                  <a:pt x="2105851" y="2822766"/>
                </a:cubicBezTo>
                <a:cubicBezTo>
                  <a:pt x="2095437" y="2833180"/>
                  <a:pt x="2092008" y="2853944"/>
                  <a:pt x="2092008" y="2864358"/>
                </a:cubicBezTo>
                <a:cubicBezTo>
                  <a:pt x="2092008" y="2881630"/>
                  <a:pt x="2095437" y="2898966"/>
                  <a:pt x="2116264" y="2916301"/>
                </a:cubicBezTo>
                <a:cubicBezTo>
                  <a:pt x="2043494" y="2916301"/>
                  <a:pt x="1918843" y="2919730"/>
                  <a:pt x="1891094" y="3034030"/>
                </a:cubicBezTo>
                <a:cubicBezTo>
                  <a:pt x="1873821" y="3034030"/>
                  <a:pt x="1849564" y="3034030"/>
                  <a:pt x="1832229" y="3044444"/>
                </a:cubicBezTo>
                <a:cubicBezTo>
                  <a:pt x="1794129" y="3058287"/>
                  <a:pt x="1745678" y="3141409"/>
                  <a:pt x="1745678" y="3172587"/>
                </a:cubicBezTo>
                <a:cubicBezTo>
                  <a:pt x="1745678" y="3179509"/>
                  <a:pt x="1742186" y="3193351"/>
                  <a:pt x="1762951" y="3203766"/>
                </a:cubicBezTo>
                <a:cubicBezTo>
                  <a:pt x="1766443" y="3200337"/>
                  <a:pt x="1762951" y="3196844"/>
                  <a:pt x="1762951" y="3189923"/>
                </a:cubicBezTo>
                <a:cubicBezTo>
                  <a:pt x="1762951" y="3165666"/>
                  <a:pt x="1818386" y="3082544"/>
                  <a:pt x="1828800" y="3075623"/>
                </a:cubicBezTo>
                <a:cubicBezTo>
                  <a:pt x="1839151" y="3065209"/>
                  <a:pt x="1856486" y="3061780"/>
                  <a:pt x="1870329" y="3061780"/>
                </a:cubicBezTo>
                <a:cubicBezTo>
                  <a:pt x="1880743" y="3061780"/>
                  <a:pt x="1894586" y="3065209"/>
                  <a:pt x="1905000" y="3061780"/>
                </a:cubicBezTo>
                <a:cubicBezTo>
                  <a:pt x="1918843" y="3058287"/>
                  <a:pt x="1922272" y="3030601"/>
                  <a:pt x="1922272" y="3023680"/>
                </a:cubicBezTo>
                <a:cubicBezTo>
                  <a:pt x="1936115" y="2961323"/>
                  <a:pt x="2060829" y="2930144"/>
                  <a:pt x="2109343" y="2930144"/>
                </a:cubicBezTo>
                <a:cubicBezTo>
                  <a:pt x="2147443" y="2930144"/>
                  <a:pt x="2137029" y="2954401"/>
                  <a:pt x="2185543" y="2971737"/>
                </a:cubicBezTo>
                <a:cubicBezTo>
                  <a:pt x="2161286" y="2968244"/>
                  <a:pt x="2133537" y="2989009"/>
                  <a:pt x="2112772" y="3009837"/>
                </a:cubicBezTo>
                <a:cubicBezTo>
                  <a:pt x="2064321" y="3058287"/>
                  <a:pt x="2015808" y="3113723"/>
                  <a:pt x="1963864" y="3158744"/>
                </a:cubicBezTo>
                <a:cubicBezTo>
                  <a:pt x="1946529" y="3172587"/>
                  <a:pt x="1922272" y="3179509"/>
                  <a:pt x="1908429" y="3189923"/>
                </a:cubicBezTo>
                <a:cubicBezTo>
                  <a:pt x="1859915" y="3217609"/>
                  <a:pt x="1814894" y="3238437"/>
                  <a:pt x="1773364" y="3238437"/>
                </a:cubicBezTo>
                <a:cubicBezTo>
                  <a:pt x="1766443" y="3238437"/>
                  <a:pt x="1752600" y="3238437"/>
                  <a:pt x="1745678" y="3234944"/>
                </a:cubicBezTo>
                <a:cubicBezTo>
                  <a:pt x="1724851" y="3231451"/>
                  <a:pt x="1700594" y="3210687"/>
                  <a:pt x="1693672" y="3210687"/>
                </a:cubicBezTo>
                <a:cubicBezTo>
                  <a:pt x="1683321" y="3210687"/>
                  <a:pt x="1679829" y="3217609"/>
                  <a:pt x="1662494" y="3228023"/>
                </a:cubicBezTo>
                <a:cubicBezTo>
                  <a:pt x="1627886" y="3252280"/>
                  <a:pt x="1617472" y="3248787"/>
                  <a:pt x="1589786" y="3248787"/>
                </a:cubicBezTo>
                <a:cubicBezTo>
                  <a:pt x="1558608" y="3248787"/>
                  <a:pt x="1530921" y="3248787"/>
                  <a:pt x="1506664" y="3217609"/>
                </a:cubicBezTo>
                <a:cubicBezTo>
                  <a:pt x="1496251" y="3203766"/>
                  <a:pt x="1492821" y="3183001"/>
                  <a:pt x="1482408" y="3172587"/>
                </a:cubicBezTo>
                <a:cubicBezTo>
                  <a:pt x="1468564" y="3162237"/>
                  <a:pt x="1454721" y="3169158"/>
                  <a:pt x="1440878" y="3169158"/>
                </a:cubicBezTo>
                <a:cubicBezTo>
                  <a:pt x="1409700" y="3172587"/>
                  <a:pt x="1347343" y="3127566"/>
                  <a:pt x="1347343" y="3086037"/>
                </a:cubicBezTo>
                <a:cubicBezTo>
                  <a:pt x="1347343" y="3079051"/>
                  <a:pt x="1354264" y="3079051"/>
                  <a:pt x="1354264" y="3072130"/>
                </a:cubicBezTo>
                <a:cubicBezTo>
                  <a:pt x="1354264" y="3061780"/>
                  <a:pt x="1347343" y="3061780"/>
                  <a:pt x="1347343" y="3054858"/>
                </a:cubicBezTo>
                <a:cubicBezTo>
                  <a:pt x="1350835" y="3047937"/>
                  <a:pt x="1350835" y="3037523"/>
                  <a:pt x="1350835" y="3030601"/>
                </a:cubicBezTo>
                <a:cubicBezTo>
                  <a:pt x="1357757" y="3006344"/>
                  <a:pt x="1378521" y="2961323"/>
                  <a:pt x="1378521" y="2954401"/>
                </a:cubicBezTo>
                <a:cubicBezTo>
                  <a:pt x="1378521" y="2926715"/>
                  <a:pt x="1316164" y="2898966"/>
                  <a:pt x="1312735" y="2895537"/>
                </a:cubicBezTo>
                <a:cubicBezTo>
                  <a:pt x="1288478" y="2878201"/>
                  <a:pt x="1271143" y="2812415"/>
                  <a:pt x="1271143" y="2791587"/>
                </a:cubicBezTo>
                <a:cubicBezTo>
                  <a:pt x="1271143" y="2784666"/>
                  <a:pt x="1274635" y="2767394"/>
                  <a:pt x="1274635" y="2756980"/>
                </a:cubicBezTo>
                <a:cubicBezTo>
                  <a:pt x="1281557" y="2743137"/>
                  <a:pt x="1302321" y="2715387"/>
                  <a:pt x="1323086" y="2705037"/>
                </a:cubicBezTo>
                <a:cubicBezTo>
                  <a:pt x="1326578" y="2701544"/>
                  <a:pt x="1340421" y="2701544"/>
                  <a:pt x="1347343" y="2698115"/>
                </a:cubicBezTo>
                <a:cubicBezTo>
                  <a:pt x="1354264" y="2698115"/>
                  <a:pt x="1357757" y="2694623"/>
                  <a:pt x="1357757" y="2684209"/>
                </a:cubicBezTo>
                <a:cubicBezTo>
                  <a:pt x="1357757" y="2677287"/>
                  <a:pt x="1340421" y="2639187"/>
                  <a:pt x="1340421" y="2628837"/>
                </a:cubicBezTo>
                <a:cubicBezTo>
                  <a:pt x="1340421" y="2621915"/>
                  <a:pt x="1343851" y="2594166"/>
                  <a:pt x="1354264" y="2583815"/>
                </a:cubicBezTo>
                <a:cubicBezTo>
                  <a:pt x="1371600" y="2559558"/>
                  <a:pt x="1465072" y="2497201"/>
                  <a:pt x="1472057" y="2497201"/>
                </a:cubicBezTo>
                <a:cubicBezTo>
                  <a:pt x="1506664" y="2497201"/>
                  <a:pt x="1551686" y="2531872"/>
                  <a:pt x="1659064" y="2531872"/>
                </a:cubicBezTo>
                <a:cubicBezTo>
                  <a:pt x="1704086" y="2531872"/>
                  <a:pt x="1756029" y="2521458"/>
                  <a:pt x="1804543" y="2500694"/>
                </a:cubicBezTo>
                <a:cubicBezTo>
                  <a:pt x="1811464" y="2511044"/>
                  <a:pt x="1818386" y="2528380"/>
                  <a:pt x="1825308" y="2542223"/>
                </a:cubicBezTo>
                <a:cubicBezTo>
                  <a:pt x="1839151" y="2517966"/>
                  <a:pt x="1818386" y="2483358"/>
                  <a:pt x="1856486" y="2483358"/>
                </a:cubicBezTo>
                <a:cubicBezTo>
                  <a:pt x="1846072" y="2479866"/>
                  <a:pt x="1835721" y="2483358"/>
                  <a:pt x="1825308" y="2479866"/>
                </a:cubicBezTo>
                <a:cubicBezTo>
                  <a:pt x="1821815" y="2476437"/>
                  <a:pt x="1811464" y="2462594"/>
                  <a:pt x="1804543" y="2459101"/>
                </a:cubicBezTo>
                <a:cubicBezTo>
                  <a:pt x="1787208" y="2448751"/>
                  <a:pt x="1756029" y="2438337"/>
                  <a:pt x="1745678" y="2438337"/>
                </a:cubicBezTo>
                <a:lnTo>
                  <a:pt x="1683321" y="2438337"/>
                </a:lnTo>
                <a:cubicBezTo>
                  <a:pt x="1693672" y="2365566"/>
                  <a:pt x="1617472" y="2289366"/>
                  <a:pt x="1558608" y="2289366"/>
                </a:cubicBezTo>
                <a:lnTo>
                  <a:pt x="1489329" y="2289366"/>
                </a:lnTo>
                <a:cubicBezTo>
                  <a:pt x="1489329" y="2272094"/>
                  <a:pt x="1485900" y="2247837"/>
                  <a:pt x="1472057" y="2230501"/>
                </a:cubicBezTo>
                <a:cubicBezTo>
                  <a:pt x="1430464" y="2168144"/>
                  <a:pt x="1368108" y="2154301"/>
                  <a:pt x="1326578" y="2143951"/>
                </a:cubicBezTo>
                <a:cubicBezTo>
                  <a:pt x="1309243" y="2140458"/>
                  <a:pt x="1284986" y="2147380"/>
                  <a:pt x="1267651" y="2137029"/>
                </a:cubicBezTo>
                <a:cubicBezTo>
                  <a:pt x="1253808" y="2130044"/>
                  <a:pt x="1253808" y="2105851"/>
                  <a:pt x="1243457" y="2095437"/>
                </a:cubicBezTo>
                <a:cubicBezTo>
                  <a:pt x="1226121" y="2071180"/>
                  <a:pt x="1201864" y="2060829"/>
                  <a:pt x="1184529" y="2057337"/>
                </a:cubicBezTo>
                <a:cubicBezTo>
                  <a:pt x="1177608" y="2053908"/>
                  <a:pt x="1167257" y="2057337"/>
                  <a:pt x="1160335" y="2057337"/>
                </a:cubicBezTo>
                <a:cubicBezTo>
                  <a:pt x="1077214" y="2057337"/>
                  <a:pt x="1018286" y="2150872"/>
                  <a:pt x="1025208" y="2230501"/>
                </a:cubicBezTo>
                <a:lnTo>
                  <a:pt x="931735" y="2230501"/>
                </a:lnTo>
                <a:cubicBezTo>
                  <a:pt x="879792" y="2216658"/>
                  <a:pt x="810514" y="2202815"/>
                  <a:pt x="762000" y="2140458"/>
                </a:cubicBezTo>
                <a:cubicBezTo>
                  <a:pt x="768921" y="2126615"/>
                  <a:pt x="786257" y="2133537"/>
                  <a:pt x="800100" y="2126615"/>
                </a:cubicBezTo>
                <a:cubicBezTo>
                  <a:pt x="782764" y="2112772"/>
                  <a:pt x="758571" y="2133537"/>
                  <a:pt x="741235" y="2109280"/>
                </a:cubicBezTo>
                <a:cubicBezTo>
                  <a:pt x="741235" y="2109280"/>
                  <a:pt x="730821" y="2109280"/>
                  <a:pt x="727392" y="2112772"/>
                </a:cubicBezTo>
                <a:cubicBezTo>
                  <a:pt x="730821" y="2116201"/>
                  <a:pt x="734314" y="2116201"/>
                  <a:pt x="737743" y="2116201"/>
                </a:cubicBezTo>
                <a:cubicBezTo>
                  <a:pt x="685800" y="2126615"/>
                  <a:pt x="637286" y="2015808"/>
                  <a:pt x="637286" y="1984629"/>
                </a:cubicBezTo>
                <a:cubicBezTo>
                  <a:pt x="637286" y="1939608"/>
                  <a:pt x="685800" y="1939608"/>
                  <a:pt x="685800" y="1918780"/>
                </a:cubicBezTo>
                <a:cubicBezTo>
                  <a:pt x="685800" y="1911858"/>
                  <a:pt x="665035" y="1898015"/>
                  <a:pt x="658114" y="1887601"/>
                </a:cubicBezTo>
                <a:cubicBezTo>
                  <a:pt x="651192" y="1877251"/>
                  <a:pt x="647700" y="1859915"/>
                  <a:pt x="647700" y="1849501"/>
                </a:cubicBezTo>
                <a:cubicBezTo>
                  <a:pt x="647700" y="1821815"/>
                  <a:pt x="661543" y="1783715"/>
                  <a:pt x="696214" y="1762951"/>
                </a:cubicBezTo>
                <a:cubicBezTo>
                  <a:pt x="716978" y="1749108"/>
                  <a:pt x="748157" y="1742186"/>
                  <a:pt x="775843" y="1735201"/>
                </a:cubicBezTo>
                <a:cubicBezTo>
                  <a:pt x="782764" y="1717929"/>
                  <a:pt x="779335" y="1711008"/>
                  <a:pt x="782764" y="1686751"/>
                </a:cubicBezTo>
                <a:cubicBezTo>
                  <a:pt x="807021" y="1645158"/>
                  <a:pt x="876300" y="1596708"/>
                  <a:pt x="914400" y="1596708"/>
                </a:cubicBezTo>
                <a:cubicBezTo>
                  <a:pt x="921321" y="1596708"/>
                  <a:pt x="935164" y="1610551"/>
                  <a:pt x="945578" y="1610551"/>
                </a:cubicBezTo>
                <a:cubicBezTo>
                  <a:pt x="952500" y="1610551"/>
                  <a:pt x="980186" y="1596708"/>
                  <a:pt x="997521" y="1593215"/>
                </a:cubicBezTo>
                <a:cubicBezTo>
                  <a:pt x="1021778" y="1582865"/>
                  <a:pt x="1052957" y="1582865"/>
                  <a:pt x="1080643" y="1579372"/>
                </a:cubicBezTo>
                <a:cubicBezTo>
                  <a:pt x="1167257" y="1697101"/>
                  <a:pt x="1271143" y="1721358"/>
                  <a:pt x="1378521" y="1721358"/>
                </a:cubicBezTo>
                <a:close/>
                <a:moveTo>
                  <a:pt x="4883595" y="1721358"/>
                </a:moveTo>
                <a:cubicBezTo>
                  <a:pt x="4880166" y="1676337"/>
                  <a:pt x="4894009" y="1613980"/>
                  <a:pt x="4932109" y="1575880"/>
                </a:cubicBezTo>
                <a:cubicBezTo>
                  <a:pt x="4904423" y="1624393"/>
                  <a:pt x="4887087" y="1672908"/>
                  <a:pt x="4883595" y="1721358"/>
                </a:cubicBezTo>
                <a:close/>
                <a:moveTo>
                  <a:pt x="4506087" y="1589786"/>
                </a:moveTo>
                <a:cubicBezTo>
                  <a:pt x="4506087" y="1589786"/>
                  <a:pt x="4506087" y="1593215"/>
                  <a:pt x="4502595" y="1596708"/>
                </a:cubicBezTo>
                <a:cubicBezTo>
                  <a:pt x="4492244" y="1593215"/>
                  <a:pt x="4478401" y="1589786"/>
                  <a:pt x="4467987" y="1589786"/>
                </a:cubicBezTo>
                <a:cubicBezTo>
                  <a:pt x="4422966" y="1589786"/>
                  <a:pt x="4412551" y="1620965"/>
                  <a:pt x="4412551" y="1655572"/>
                </a:cubicBezTo>
                <a:cubicBezTo>
                  <a:pt x="4412551" y="1662493"/>
                  <a:pt x="4416044" y="1672908"/>
                  <a:pt x="4419474" y="1679829"/>
                </a:cubicBezTo>
                <a:cubicBezTo>
                  <a:pt x="4384866" y="1672908"/>
                  <a:pt x="4377944" y="1697101"/>
                  <a:pt x="4377944" y="1711008"/>
                </a:cubicBezTo>
                <a:cubicBezTo>
                  <a:pt x="4377944" y="1721358"/>
                  <a:pt x="4384866" y="1738693"/>
                  <a:pt x="4388295" y="1749108"/>
                </a:cubicBezTo>
                <a:cubicBezTo>
                  <a:pt x="4377944" y="1745615"/>
                  <a:pt x="4364101" y="1742186"/>
                  <a:pt x="4353687" y="1742186"/>
                </a:cubicBezTo>
                <a:cubicBezTo>
                  <a:pt x="4301744" y="1742186"/>
                  <a:pt x="4315587" y="1821815"/>
                  <a:pt x="4308666" y="1835658"/>
                </a:cubicBezTo>
                <a:cubicBezTo>
                  <a:pt x="4305174" y="1842580"/>
                  <a:pt x="4298251" y="1849501"/>
                  <a:pt x="4298251" y="1859915"/>
                </a:cubicBezTo>
                <a:cubicBezTo>
                  <a:pt x="4298251" y="1891093"/>
                  <a:pt x="4326001" y="1901508"/>
                  <a:pt x="4350258" y="1946529"/>
                </a:cubicBezTo>
                <a:cubicBezTo>
                  <a:pt x="4371023" y="1977708"/>
                  <a:pt x="4384866" y="2015808"/>
                  <a:pt x="4402201" y="2050415"/>
                </a:cubicBezTo>
                <a:cubicBezTo>
                  <a:pt x="4357180" y="2033080"/>
                  <a:pt x="4332923" y="1970723"/>
                  <a:pt x="4298251" y="1970723"/>
                </a:cubicBezTo>
                <a:cubicBezTo>
                  <a:pt x="4284409" y="1970723"/>
                  <a:pt x="4267074" y="1967293"/>
                  <a:pt x="4260151" y="1998472"/>
                </a:cubicBezTo>
                <a:cubicBezTo>
                  <a:pt x="4242880" y="1994980"/>
                  <a:pt x="4225544" y="1991551"/>
                  <a:pt x="4218623" y="1991551"/>
                </a:cubicBezTo>
                <a:cubicBezTo>
                  <a:pt x="4194366" y="1991551"/>
                  <a:pt x="4177030" y="1998472"/>
                  <a:pt x="4163187" y="2026158"/>
                </a:cubicBezTo>
                <a:cubicBezTo>
                  <a:pt x="4152836" y="2026158"/>
                  <a:pt x="4121658" y="2040001"/>
                  <a:pt x="4128580" y="2060829"/>
                </a:cubicBezTo>
                <a:cubicBezTo>
                  <a:pt x="4121658" y="2046923"/>
                  <a:pt x="4107751" y="2022729"/>
                  <a:pt x="4093909" y="2012315"/>
                </a:cubicBezTo>
                <a:cubicBezTo>
                  <a:pt x="4073144" y="1994980"/>
                  <a:pt x="4010787" y="1991551"/>
                  <a:pt x="3979609" y="1991551"/>
                </a:cubicBezTo>
                <a:cubicBezTo>
                  <a:pt x="3945001" y="1991551"/>
                  <a:pt x="3924236" y="2005393"/>
                  <a:pt x="3889565" y="2050415"/>
                </a:cubicBezTo>
                <a:cubicBezTo>
                  <a:pt x="3875723" y="2036572"/>
                  <a:pt x="3854958" y="2026158"/>
                  <a:pt x="3841115" y="2026158"/>
                </a:cubicBezTo>
                <a:cubicBezTo>
                  <a:pt x="3796030" y="2026158"/>
                  <a:pt x="3778758" y="2057337"/>
                  <a:pt x="3757994" y="2098929"/>
                </a:cubicBezTo>
                <a:cubicBezTo>
                  <a:pt x="3730244" y="2105851"/>
                  <a:pt x="3671380" y="2109280"/>
                  <a:pt x="3664458" y="2109280"/>
                </a:cubicBezTo>
                <a:cubicBezTo>
                  <a:pt x="3591687" y="2109280"/>
                  <a:pt x="3591687" y="2043493"/>
                  <a:pt x="3515487" y="2043493"/>
                </a:cubicBezTo>
                <a:cubicBezTo>
                  <a:pt x="3467037" y="2043493"/>
                  <a:pt x="3428937" y="2060829"/>
                  <a:pt x="3376994" y="2112772"/>
                </a:cubicBezTo>
                <a:cubicBezTo>
                  <a:pt x="3463544" y="2008823"/>
                  <a:pt x="3525901" y="1904937"/>
                  <a:pt x="3560572" y="1801051"/>
                </a:cubicBezTo>
                <a:cubicBezTo>
                  <a:pt x="3570922" y="1769872"/>
                  <a:pt x="3577844" y="1735201"/>
                  <a:pt x="3584765" y="1704086"/>
                </a:cubicBezTo>
                <a:cubicBezTo>
                  <a:pt x="3602101" y="1697101"/>
                  <a:pt x="3622865" y="1683258"/>
                  <a:pt x="3640201" y="1672908"/>
                </a:cubicBezTo>
                <a:cubicBezTo>
                  <a:pt x="3660965" y="1659065"/>
                  <a:pt x="3685222" y="1638237"/>
                  <a:pt x="3712908" y="1617472"/>
                </a:cubicBezTo>
                <a:cubicBezTo>
                  <a:pt x="3716401" y="1613980"/>
                  <a:pt x="3726815" y="1613980"/>
                  <a:pt x="3733737" y="1613980"/>
                </a:cubicBezTo>
                <a:cubicBezTo>
                  <a:pt x="3764915" y="1613980"/>
                  <a:pt x="3747580" y="1652080"/>
                  <a:pt x="3775265" y="1652080"/>
                </a:cubicBezTo>
                <a:cubicBezTo>
                  <a:pt x="3792601" y="1652080"/>
                  <a:pt x="3813365" y="1627886"/>
                  <a:pt x="3861880" y="1627886"/>
                </a:cubicBezTo>
                <a:cubicBezTo>
                  <a:pt x="3872230" y="1627886"/>
                  <a:pt x="3893058" y="1627886"/>
                  <a:pt x="3906901" y="1634808"/>
                </a:cubicBezTo>
                <a:cubicBezTo>
                  <a:pt x="3917315" y="1641729"/>
                  <a:pt x="3924236" y="1659065"/>
                  <a:pt x="3938080" y="1662493"/>
                </a:cubicBezTo>
                <a:cubicBezTo>
                  <a:pt x="3955415" y="1669415"/>
                  <a:pt x="3983101" y="1652080"/>
                  <a:pt x="3996944" y="1676337"/>
                </a:cubicBezTo>
                <a:cubicBezTo>
                  <a:pt x="4024630" y="1721358"/>
                  <a:pt x="4041965" y="1742186"/>
                  <a:pt x="4041965" y="1783715"/>
                </a:cubicBezTo>
                <a:cubicBezTo>
                  <a:pt x="4041965" y="1828737"/>
                  <a:pt x="4021201" y="1828737"/>
                  <a:pt x="3990023" y="1891093"/>
                </a:cubicBezTo>
                <a:cubicBezTo>
                  <a:pt x="3990023" y="1891093"/>
                  <a:pt x="3990023" y="1887601"/>
                  <a:pt x="3986530" y="1884172"/>
                </a:cubicBezTo>
                <a:cubicBezTo>
                  <a:pt x="3979609" y="1891093"/>
                  <a:pt x="3965765" y="1904937"/>
                  <a:pt x="3955415" y="1911858"/>
                </a:cubicBezTo>
                <a:cubicBezTo>
                  <a:pt x="3913823" y="1936115"/>
                  <a:pt x="3868801" y="1939608"/>
                  <a:pt x="3830701" y="1960372"/>
                </a:cubicBezTo>
                <a:cubicBezTo>
                  <a:pt x="3764915" y="1988058"/>
                  <a:pt x="3667887" y="2036572"/>
                  <a:pt x="3660965" y="2098929"/>
                </a:cubicBezTo>
                <a:cubicBezTo>
                  <a:pt x="3754501" y="2005393"/>
                  <a:pt x="3858387" y="1977708"/>
                  <a:pt x="3955415" y="1932623"/>
                </a:cubicBezTo>
                <a:cubicBezTo>
                  <a:pt x="3965765" y="1929193"/>
                  <a:pt x="3976180" y="1918780"/>
                  <a:pt x="3983101" y="1908429"/>
                </a:cubicBezTo>
                <a:cubicBezTo>
                  <a:pt x="4066223" y="1911858"/>
                  <a:pt x="4187444" y="1849501"/>
                  <a:pt x="4253230" y="1745615"/>
                </a:cubicBezTo>
                <a:cubicBezTo>
                  <a:pt x="4274058" y="1711008"/>
                  <a:pt x="4284409" y="1669415"/>
                  <a:pt x="4301744" y="1634808"/>
                </a:cubicBezTo>
                <a:cubicBezTo>
                  <a:pt x="4312158" y="1607058"/>
                  <a:pt x="4329430" y="1582865"/>
                  <a:pt x="4339844" y="1558608"/>
                </a:cubicBezTo>
                <a:cubicBezTo>
                  <a:pt x="4395280" y="1562037"/>
                  <a:pt x="4450651" y="1558608"/>
                  <a:pt x="4506087" y="1589786"/>
                </a:cubicBezTo>
                <a:close/>
                <a:moveTo>
                  <a:pt x="3016758" y="1558608"/>
                </a:moveTo>
                <a:cubicBezTo>
                  <a:pt x="3016758" y="1565529"/>
                  <a:pt x="2975229" y="1613980"/>
                  <a:pt x="2975229" y="1620965"/>
                </a:cubicBezTo>
                <a:cubicBezTo>
                  <a:pt x="2975229" y="1641729"/>
                  <a:pt x="3009837" y="1624393"/>
                  <a:pt x="3009837" y="1662493"/>
                </a:cubicBezTo>
                <a:cubicBezTo>
                  <a:pt x="3009837" y="1683258"/>
                  <a:pt x="2968308" y="1749108"/>
                  <a:pt x="2968308" y="1769872"/>
                </a:cubicBezTo>
                <a:cubicBezTo>
                  <a:pt x="2968308" y="1807972"/>
                  <a:pt x="3034094" y="1776793"/>
                  <a:pt x="3034094" y="1821815"/>
                </a:cubicBezTo>
                <a:cubicBezTo>
                  <a:pt x="3034094" y="1870329"/>
                  <a:pt x="2968308" y="1859915"/>
                  <a:pt x="2968308" y="1925701"/>
                </a:cubicBezTo>
                <a:cubicBezTo>
                  <a:pt x="2968308" y="1974215"/>
                  <a:pt x="3030601" y="1988058"/>
                  <a:pt x="3068701" y="1991551"/>
                </a:cubicBezTo>
                <a:cubicBezTo>
                  <a:pt x="3068701" y="2012315"/>
                  <a:pt x="3061780" y="2033080"/>
                  <a:pt x="3068701" y="2053908"/>
                </a:cubicBezTo>
                <a:cubicBezTo>
                  <a:pt x="3079115" y="2081593"/>
                  <a:pt x="3120644" y="2109280"/>
                  <a:pt x="3120644" y="2137029"/>
                </a:cubicBezTo>
                <a:cubicBezTo>
                  <a:pt x="3120644" y="2143951"/>
                  <a:pt x="3113722" y="2171637"/>
                  <a:pt x="3113722" y="2182051"/>
                </a:cubicBezTo>
                <a:cubicBezTo>
                  <a:pt x="3113722" y="2233994"/>
                  <a:pt x="3172651" y="2289366"/>
                  <a:pt x="3228022" y="2296351"/>
                </a:cubicBezTo>
                <a:cubicBezTo>
                  <a:pt x="3210751" y="2310194"/>
                  <a:pt x="3189922" y="2310194"/>
                  <a:pt x="3183001" y="2334451"/>
                </a:cubicBezTo>
                <a:lnTo>
                  <a:pt x="3200337" y="2334451"/>
                </a:lnTo>
                <a:cubicBezTo>
                  <a:pt x="3224594" y="2324037"/>
                  <a:pt x="3252280" y="2303272"/>
                  <a:pt x="3269615" y="2282444"/>
                </a:cubicBezTo>
                <a:cubicBezTo>
                  <a:pt x="3328480" y="2202815"/>
                  <a:pt x="3422015" y="2074672"/>
                  <a:pt x="3515487" y="2074672"/>
                </a:cubicBezTo>
                <a:cubicBezTo>
                  <a:pt x="3560572" y="2074672"/>
                  <a:pt x="3553587" y="2105851"/>
                  <a:pt x="3626358" y="2133537"/>
                </a:cubicBezTo>
                <a:cubicBezTo>
                  <a:pt x="3643694" y="2140458"/>
                  <a:pt x="3671380" y="2137029"/>
                  <a:pt x="3695637" y="2133537"/>
                </a:cubicBezTo>
                <a:cubicBezTo>
                  <a:pt x="3695637" y="2150872"/>
                  <a:pt x="3695637" y="2168144"/>
                  <a:pt x="3699065" y="2185480"/>
                </a:cubicBezTo>
                <a:cubicBezTo>
                  <a:pt x="3681794" y="2185480"/>
                  <a:pt x="3671380" y="2209737"/>
                  <a:pt x="3671380" y="2216658"/>
                </a:cubicBezTo>
                <a:cubicBezTo>
                  <a:pt x="3671380" y="2230501"/>
                  <a:pt x="3681794" y="2254758"/>
                  <a:pt x="3692144" y="2265172"/>
                </a:cubicBezTo>
                <a:cubicBezTo>
                  <a:pt x="3685222" y="2327466"/>
                  <a:pt x="3733737" y="2348294"/>
                  <a:pt x="3733737" y="2362137"/>
                </a:cubicBezTo>
                <a:cubicBezTo>
                  <a:pt x="3733737" y="2403666"/>
                  <a:pt x="3667887" y="2417572"/>
                  <a:pt x="3650615" y="2417572"/>
                </a:cubicBezTo>
                <a:lnTo>
                  <a:pt x="3564001" y="2417572"/>
                </a:lnTo>
                <a:cubicBezTo>
                  <a:pt x="3553587" y="2421001"/>
                  <a:pt x="3539744" y="2421001"/>
                  <a:pt x="3532822" y="2427923"/>
                </a:cubicBezTo>
                <a:cubicBezTo>
                  <a:pt x="3512058" y="2441766"/>
                  <a:pt x="3501644" y="2466023"/>
                  <a:pt x="3487801" y="2483358"/>
                </a:cubicBezTo>
                <a:cubicBezTo>
                  <a:pt x="3463544" y="2511044"/>
                  <a:pt x="3425444" y="2521458"/>
                  <a:pt x="3397758" y="2521458"/>
                </a:cubicBezTo>
                <a:cubicBezTo>
                  <a:pt x="3370072" y="2521458"/>
                  <a:pt x="3352737" y="2504123"/>
                  <a:pt x="3331972" y="2504123"/>
                </a:cubicBezTo>
                <a:cubicBezTo>
                  <a:pt x="3325051" y="2504123"/>
                  <a:pt x="3318065" y="2504123"/>
                  <a:pt x="3314637" y="2511044"/>
                </a:cubicBezTo>
                <a:cubicBezTo>
                  <a:pt x="3300794" y="2535301"/>
                  <a:pt x="3293872" y="2566480"/>
                  <a:pt x="3279965" y="2594166"/>
                </a:cubicBezTo>
                <a:cubicBezTo>
                  <a:pt x="3248851" y="2653094"/>
                  <a:pt x="3186494" y="2694623"/>
                  <a:pt x="3144901" y="2694623"/>
                </a:cubicBezTo>
                <a:cubicBezTo>
                  <a:pt x="3103372" y="2694623"/>
                  <a:pt x="3072194" y="2649601"/>
                  <a:pt x="3037522" y="2649601"/>
                </a:cubicBezTo>
                <a:cubicBezTo>
                  <a:pt x="3013329" y="2649601"/>
                  <a:pt x="2971737" y="2691194"/>
                  <a:pt x="2930208" y="2691194"/>
                </a:cubicBezTo>
                <a:cubicBezTo>
                  <a:pt x="2912872" y="2691194"/>
                  <a:pt x="2902458" y="2687701"/>
                  <a:pt x="2885122" y="2673858"/>
                </a:cubicBezTo>
                <a:lnTo>
                  <a:pt x="2871280" y="2673858"/>
                </a:lnTo>
                <a:cubicBezTo>
                  <a:pt x="2867851" y="2677287"/>
                  <a:pt x="2867851" y="2673858"/>
                  <a:pt x="2867851" y="2684209"/>
                </a:cubicBezTo>
                <a:cubicBezTo>
                  <a:pt x="2867851" y="2691194"/>
                  <a:pt x="2874772" y="2698115"/>
                  <a:pt x="2878201" y="2705037"/>
                </a:cubicBezTo>
                <a:cubicBezTo>
                  <a:pt x="2878201" y="2711958"/>
                  <a:pt x="2881694" y="2715387"/>
                  <a:pt x="2881694" y="2722309"/>
                </a:cubicBezTo>
                <a:cubicBezTo>
                  <a:pt x="2881694" y="2798509"/>
                  <a:pt x="2788158" y="2836609"/>
                  <a:pt x="2788158" y="2850515"/>
                </a:cubicBezTo>
                <a:cubicBezTo>
                  <a:pt x="2788158" y="2860866"/>
                  <a:pt x="2798572" y="2871280"/>
                  <a:pt x="2798572" y="2881630"/>
                </a:cubicBezTo>
                <a:cubicBezTo>
                  <a:pt x="2798572" y="2940558"/>
                  <a:pt x="2635758" y="2961323"/>
                  <a:pt x="2628837" y="2961323"/>
                </a:cubicBezTo>
                <a:cubicBezTo>
                  <a:pt x="2604580" y="2968244"/>
                  <a:pt x="2621915" y="2989009"/>
                  <a:pt x="2608072" y="3009837"/>
                </a:cubicBezTo>
                <a:cubicBezTo>
                  <a:pt x="2583815" y="3044444"/>
                  <a:pt x="2531872" y="3061780"/>
                  <a:pt x="2504186" y="3061780"/>
                </a:cubicBezTo>
                <a:cubicBezTo>
                  <a:pt x="2466086" y="3061780"/>
                  <a:pt x="2417572" y="3037523"/>
                  <a:pt x="2396808" y="2982087"/>
                </a:cubicBezTo>
                <a:cubicBezTo>
                  <a:pt x="2389886" y="2968244"/>
                  <a:pt x="2396808" y="2947480"/>
                  <a:pt x="2382964" y="2940558"/>
                </a:cubicBezTo>
                <a:cubicBezTo>
                  <a:pt x="2379472" y="2940558"/>
                  <a:pt x="2379472" y="2937066"/>
                  <a:pt x="2369058" y="2937066"/>
                </a:cubicBezTo>
                <a:cubicBezTo>
                  <a:pt x="2351786" y="2937066"/>
                  <a:pt x="2317115" y="2961323"/>
                  <a:pt x="2265172" y="2961323"/>
                </a:cubicBezTo>
                <a:cubicBezTo>
                  <a:pt x="2216658" y="2961323"/>
                  <a:pt x="2175129" y="2950909"/>
                  <a:pt x="2126615" y="2892044"/>
                </a:cubicBezTo>
                <a:cubicBezTo>
                  <a:pt x="2119694" y="2885123"/>
                  <a:pt x="2119694" y="2871280"/>
                  <a:pt x="2119694" y="2864358"/>
                </a:cubicBezTo>
                <a:cubicBezTo>
                  <a:pt x="2119694" y="2833180"/>
                  <a:pt x="2161286" y="2808923"/>
                  <a:pt x="2161286" y="2791587"/>
                </a:cubicBezTo>
                <a:cubicBezTo>
                  <a:pt x="2161286" y="2774315"/>
                  <a:pt x="2116264" y="2756980"/>
                  <a:pt x="2112772" y="2753487"/>
                </a:cubicBezTo>
                <a:cubicBezTo>
                  <a:pt x="2071243" y="2715387"/>
                  <a:pt x="2057337" y="2684209"/>
                  <a:pt x="2057337" y="2649601"/>
                </a:cubicBezTo>
                <a:lnTo>
                  <a:pt x="2057337" y="2632266"/>
                </a:lnTo>
                <a:cubicBezTo>
                  <a:pt x="2060829" y="2614994"/>
                  <a:pt x="2078164" y="2580323"/>
                  <a:pt x="2085086" y="2566480"/>
                </a:cubicBezTo>
                <a:cubicBezTo>
                  <a:pt x="2088515" y="2559558"/>
                  <a:pt x="2092008" y="2545715"/>
                  <a:pt x="2105851" y="2538794"/>
                </a:cubicBezTo>
                <a:cubicBezTo>
                  <a:pt x="2109343" y="2535301"/>
                  <a:pt x="2119694" y="2535301"/>
                  <a:pt x="2126615" y="2535301"/>
                </a:cubicBezTo>
                <a:cubicBezTo>
                  <a:pt x="2137029" y="2535301"/>
                  <a:pt x="2244408" y="2562987"/>
                  <a:pt x="2254758" y="2562987"/>
                </a:cubicBezTo>
                <a:cubicBezTo>
                  <a:pt x="2261743" y="2562987"/>
                  <a:pt x="2313686" y="2542223"/>
                  <a:pt x="2324037" y="2542223"/>
                </a:cubicBezTo>
                <a:cubicBezTo>
                  <a:pt x="2330958" y="2542223"/>
                  <a:pt x="2351786" y="2559558"/>
                  <a:pt x="2369058" y="2566480"/>
                </a:cubicBezTo>
                <a:cubicBezTo>
                  <a:pt x="2521458" y="2646172"/>
                  <a:pt x="2566480" y="2666937"/>
                  <a:pt x="2691194" y="2666937"/>
                </a:cubicBezTo>
                <a:cubicBezTo>
                  <a:pt x="2788158" y="2666937"/>
                  <a:pt x="2895537" y="2646172"/>
                  <a:pt x="2985580" y="2590737"/>
                </a:cubicBezTo>
                <a:lnTo>
                  <a:pt x="2985580" y="2587244"/>
                </a:lnTo>
                <a:cubicBezTo>
                  <a:pt x="2982151" y="2590737"/>
                  <a:pt x="2975229" y="2590737"/>
                  <a:pt x="2971737" y="2587244"/>
                </a:cubicBezTo>
                <a:cubicBezTo>
                  <a:pt x="2985580" y="2590737"/>
                  <a:pt x="3092958" y="2583815"/>
                  <a:pt x="3092958" y="2531872"/>
                </a:cubicBezTo>
                <a:cubicBezTo>
                  <a:pt x="3092958" y="2521458"/>
                  <a:pt x="3086037" y="2504123"/>
                  <a:pt x="3086037" y="2497201"/>
                </a:cubicBezTo>
                <a:cubicBezTo>
                  <a:pt x="3086037" y="2483358"/>
                  <a:pt x="3106801" y="2466023"/>
                  <a:pt x="3113722" y="2459101"/>
                </a:cubicBezTo>
                <a:cubicBezTo>
                  <a:pt x="3131058" y="2441766"/>
                  <a:pt x="3141472" y="2421001"/>
                  <a:pt x="3148394" y="2400237"/>
                </a:cubicBezTo>
                <a:lnTo>
                  <a:pt x="3148394" y="2334451"/>
                </a:lnTo>
                <a:cubicBezTo>
                  <a:pt x="3141472" y="2310194"/>
                  <a:pt x="3120644" y="2261680"/>
                  <a:pt x="3086037" y="2247837"/>
                </a:cubicBezTo>
                <a:cubicBezTo>
                  <a:pt x="3113722" y="2244344"/>
                  <a:pt x="3110294" y="2223580"/>
                  <a:pt x="3110294" y="2209737"/>
                </a:cubicBezTo>
                <a:cubicBezTo>
                  <a:pt x="3110294" y="2195894"/>
                  <a:pt x="3103372" y="2157794"/>
                  <a:pt x="3082544" y="2157794"/>
                </a:cubicBezTo>
                <a:cubicBezTo>
                  <a:pt x="3054858" y="2157794"/>
                  <a:pt x="3047937" y="2206244"/>
                  <a:pt x="3044444" y="2223580"/>
                </a:cubicBezTo>
                <a:lnTo>
                  <a:pt x="3051429" y="2230501"/>
                </a:lnTo>
                <a:cubicBezTo>
                  <a:pt x="3065272" y="2227072"/>
                  <a:pt x="3072194" y="2195894"/>
                  <a:pt x="3079115" y="2188972"/>
                </a:cubicBezTo>
                <a:cubicBezTo>
                  <a:pt x="3082544" y="2192401"/>
                  <a:pt x="3082544" y="2195894"/>
                  <a:pt x="3082544" y="2202815"/>
                </a:cubicBezTo>
                <a:cubicBezTo>
                  <a:pt x="3082544" y="2213229"/>
                  <a:pt x="3075622" y="2223580"/>
                  <a:pt x="3075622" y="2233994"/>
                </a:cubicBezTo>
                <a:cubicBezTo>
                  <a:pt x="3075622" y="2240915"/>
                  <a:pt x="3079115" y="2240915"/>
                  <a:pt x="3082544" y="2244344"/>
                </a:cubicBezTo>
                <a:cubicBezTo>
                  <a:pt x="3058351" y="2233994"/>
                  <a:pt x="3016758" y="2233994"/>
                  <a:pt x="3016758" y="2227072"/>
                </a:cubicBezTo>
                <a:cubicBezTo>
                  <a:pt x="3016758" y="2220151"/>
                  <a:pt x="2992501" y="2223580"/>
                  <a:pt x="2985580" y="2213229"/>
                </a:cubicBezTo>
                <a:lnTo>
                  <a:pt x="2985580" y="2192401"/>
                </a:lnTo>
                <a:cubicBezTo>
                  <a:pt x="2992501" y="2199323"/>
                  <a:pt x="3016758" y="2220151"/>
                  <a:pt x="3016758" y="2213229"/>
                </a:cubicBezTo>
                <a:cubicBezTo>
                  <a:pt x="3016758" y="2206244"/>
                  <a:pt x="3009837" y="2202815"/>
                  <a:pt x="3009837" y="2192401"/>
                </a:cubicBezTo>
                <a:cubicBezTo>
                  <a:pt x="3009837" y="2171637"/>
                  <a:pt x="3027172" y="2164715"/>
                  <a:pt x="3041015" y="2164715"/>
                </a:cubicBezTo>
                <a:cubicBezTo>
                  <a:pt x="3047937" y="2164715"/>
                  <a:pt x="3047937" y="2168144"/>
                  <a:pt x="3051429" y="2171637"/>
                </a:cubicBezTo>
                <a:cubicBezTo>
                  <a:pt x="3068701" y="2157794"/>
                  <a:pt x="3072194" y="2130044"/>
                  <a:pt x="3072194" y="2112772"/>
                </a:cubicBezTo>
                <a:cubicBezTo>
                  <a:pt x="3072194" y="2102358"/>
                  <a:pt x="3068701" y="2060829"/>
                  <a:pt x="3054858" y="2053908"/>
                </a:cubicBezTo>
                <a:cubicBezTo>
                  <a:pt x="3023680" y="2064258"/>
                  <a:pt x="3034094" y="2095437"/>
                  <a:pt x="3027172" y="2119694"/>
                </a:cubicBezTo>
                <a:lnTo>
                  <a:pt x="3034094" y="2126615"/>
                </a:lnTo>
                <a:cubicBezTo>
                  <a:pt x="3037522" y="2119694"/>
                  <a:pt x="3041015" y="2109280"/>
                  <a:pt x="3047937" y="2102358"/>
                </a:cubicBezTo>
                <a:lnTo>
                  <a:pt x="3047937" y="2147380"/>
                </a:lnTo>
                <a:cubicBezTo>
                  <a:pt x="3044444" y="2143951"/>
                  <a:pt x="3037522" y="2140458"/>
                  <a:pt x="3030601" y="2140458"/>
                </a:cubicBezTo>
                <a:cubicBezTo>
                  <a:pt x="3009837" y="2140458"/>
                  <a:pt x="2992501" y="2150872"/>
                  <a:pt x="2992501" y="2185480"/>
                </a:cubicBezTo>
                <a:cubicBezTo>
                  <a:pt x="2992501" y="2175129"/>
                  <a:pt x="2992501" y="2157794"/>
                  <a:pt x="2982151" y="2147380"/>
                </a:cubicBezTo>
                <a:cubicBezTo>
                  <a:pt x="2978658" y="2147380"/>
                  <a:pt x="2968308" y="2150872"/>
                  <a:pt x="2968308" y="2161223"/>
                </a:cubicBezTo>
                <a:cubicBezTo>
                  <a:pt x="2964815" y="2178558"/>
                  <a:pt x="2964815" y="2209737"/>
                  <a:pt x="2964815" y="2216658"/>
                </a:cubicBezTo>
                <a:cubicBezTo>
                  <a:pt x="2964815" y="2227072"/>
                  <a:pt x="2971737" y="2233994"/>
                  <a:pt x="2971737" y="2240915"/>
                </a:cubicBezTo>
                <a:cubicBezTo>
                  <a:pt x="2968308" y="2240915"/>
                  <a:pt x="2961322" y="2244344"/>
                  <a:pt x="2954401" y="2247837"/>
                </a:cubicBezTo>
                <a:cubicBezTo>
                  <a:pt x="2961322" y="2233994"/>
                  <a:pt x="2964815" y="2209737"/>
                  <a:pt x="2964815" y="2202815"/>
                </a:cubicBezTo>
                <a:cubicBezTo>
                  <a:pt x="2964815" y="2154301"/>
                  <a:pt x="2944051" y="2119694"/>
                  <a:pt x="2895537" y="2119694"/>
                </a:cubicBezTo>
                <a:cubicBezTo>
                  <a:pt x="2885122" y="2119694"/>
                  <a:pt x="2857437" y="2123123"/>
                  <a:pt x="2829751" y="2130044"/>
                </a:cubicBezTo>
                <a:cubicBezTo>
                  <a:pt x="2829751" y="2116201"/>
                  <a:pt x="2826258" y="2095437"/>
                  <a:pt x="2819337" y="2085023"/>
                </a:cubicBezTo>
                <a:cubicBezTo>
                  <a:pt x="2791651" y="2029651"/>
                  <a:pt x="2725801" y="2008823"/>
                  <a:pt x="2687701" y="2012315"/>
                </a:cubicBezTo>
                <a:cubicBezTo>
                  <a:pt x="2677351" y="1981137"/>
                  <a:pt x="2677351" y="1956880"/>
                  <a:pt x="2663508" y="1929193"/>
                </a:cubicBezTo>
                <a:cubicBezTo>
                  <a:pt x="2670429" y="1932623"/>
                  <a:pt x="2673858" y="1939608"/>
                  <a:pt x="2684272" y="1939608"/>
                </a:cubicBezTo>
                <a:cubicBezTo>
                  <a:pt x="2691194" y="1939608"/>
                  <a:pt x="2698115" y="1929193"/>
                  <a:pt x="2698115" y="1922272"/>
                </a:cubicBezTo>
                <a:cubicBezTo>
                  <a:pt x="2698115" y="1911858"/>
                  <a:pt x="2670429" y="1898015"/>
                  <a:pt x="2670429" y="1887601"/>
                </a:cubicBezTo>
                <a:cubicBezTo>
                  <a:pt x="2670429" y="1880680"/>
                  <a:pt x="2677351" y="1873758"/>
                  <a:pt x="2680780" y="1866837"/>
                </a:cubicBezTo>
                <a:cubicBezTo>
                  <a:pt x="2711958" y="1873758"/>
                  <a:pt x="2694686" y="1911858"/>
                  <a:pt x="2711958" y="1936115"/>
                </a:cubicBezTo>
                <a:lnTo>
                  <a:pt x="2722372" y="1936115"/>
                </a:lnTo>
                <a:cubicBezTo>
                  <a:pt x="2725801" y="1918780"/>
                  <a:pt x="2722372" y="1898015"/>
                  <a:pt x="2722372" y="1880680"/>
                </a:cubicBezTo>
                <a:cubicBezTo>
                  <a:pt x="2718880" y="1866837"/>
                  <a:pt x="2722372" y="1852993"/>
                  <a:pt x="2739708" y="1839151"/>
                </a:cubicBezTo>
                <a:cubicBezTo>
                  <a:pt x="2743137" y="1849501"/>
                  <a:pt x="2743137" y="1863408"/>
                  <a:pt x="2743137" y="1873758"/>
                </a:cubicBezTo>
                <a:cubicBezTo>
                  <a:pt x="2743137" y="1880680"/>
                  <a:pt x="2743137" y="1891093"/>
                  <a:pt x="2739708" y="1901508"/>
                </a:cubicBezTo>
                <a:cubicBezTo>
                  <a:pt x="2739708" y="1911858"/>
                  <a:pt x="2729294" y="1925701"/>
                  <a:pt x="2729294" y="1932623"/>
                </a:cubicBezTo>
                <a:cubicBezTo>
                  <a:pt x="2729294" y="1943037"/>
                  <a:pt x="2732786" y="1946529"/>
                  <a:pt x="2743137" y="1946529"/>
                </a:cubicBezTo>
                <a:cubicBezTo>
                  <a:pt x="2763901" y="1946529"/>
                  <a:pt x="2770886" y="1880680"/>
                  <a:pt x="2770886" y="1873758"/>
                </a:cubicBezTo>
                <a:cubicBezTo>
                  <a:pt x="2770886" y="1884172"/>
                  <a:pt x="2774315" y="1898015"/>
                  <a:pt x="2781237" y="1911858"/>
                </a:cubicBezTo>
                <a:lnTo>
                  <a:pt x="2795080" y="1911858"/>
                </a:lnTo>
                <a:lnTo>
                  <a:pt x="2795080" y="1887601"/>
                </a:lnTo>
                <a:cubicBezTo>
                  <a:pt x="2798572" y="1887601"/>
                  <a:pt x="2805494" y="1891093"/>
                  <a:pt x="2815908" y="1891093"/>
                </a:cubicBezTo>
                <a:cubicBezTo>
                  <a:pt x="2815908" y="1887601"/>
                  <a:pt x="2819337" y="1884172"/>
                  <a:pt x="2819337" y="1877251"/>
                </a:cubicBezTo>
                <a:cubicBezTo>
                  <a:pt x="2819337" y="1863408"/>
                  <a:pt x="2791651" y="1839151"/>
                  <a:pt x="2784729" y="1839151"/>
                </a:cubicBezTo>
                <a:cubicBezTo>
                  <a:pt x="2777808" y="1839151"/>
                  <a:pt x="2770886" y="1846072"/>
                  <a:pt x="2767394" y="1852993"/>
                </a:cubicBezTo>
                <a:cubicBezTo>
                  <a:pt x="2767394" y="1846072"/>
                  <a:pt x="2753551" y="1828737"/>
                  <a:pt x="2750058" y="1818386"/>
                </a:cubicBezTo>
                <a:cubicBezTo>
                  <a:pt x="2743137" y="1801051"/>
                  <a:pt x="2746629" y="1780286"/>
                  <a:pt x="2739708" y="1766380"/>
                </a:cubicBezTo>
                <a:cubicBezTo>
                  <a:pt x="2729294" y="1735201"/>
                  <a:pt x="2691194" y="1738693"/>
                  <a:pt x="2677351" y="1735201"/>
                </a:cubicBezTo>
                <a:lnTo>
                  <a:pt x="2680780" y="1735201"/>
                </a:lnTo>
                <a:cubicBezTo>
                  <a:pt x="2677351" y="1731772"/>
                  <a:pt x="2670429" y="1735201"/>
                  <a:pt x="2663508" y="1735201"/>
                </a:cubicBezTo>
                <a:lnTo>
                  <a:pt x="2663508" y="1700593"/>
                </a:lnTo>
                <a:cubicBezTo>
                  <a:pt x="2666937" y="1693672"/>
                  <a:pt x="2670429" y="1690180"/>
                  <a:pt x="2680780" y="1690180"/>
                </a:cubicBezTo>
                <a:cubicBezTo>
                  <a:pt x="2687701" y="1690180"/>
                  <a:pt x="2694686" y="1700593"/>
                  <a:pt x="2705037" y="1711008"/>
                </a:cubicBezTo>
                <a:cubicBezTo>
                  <a:pt x="2711958" y="1707515"/>
                  <a:pt x="2715451" y="1704086"/>
                  <a:pt x="2715451" y="1693672"/>
                </a:cubicBezTo>
                <a:cubicBezTo>
                  <a:pt x="2715451" y="1672908"/>
                  <a:pt x="2687701" y="1665986"/>
                  <a:pt x="2680780" y="1665986"/>
                </a:cubicBezTo>
                <a:cubicBezTo>
                  <a:pt x="2656586" y="1665986"/>
                  <a:pt x="2642680" y="1686751"/>
                  <a:pt x="2642680" y="1704086"/>
                </a:cubicBezTo>
                <a:cubicBezTo>
                  <a:pt x="2642680" y="1714437"/>
                  <a:pt x="2646172" y="1745615"/>
                  <a:pt x="2666937" y="1745615"/>
                </a:cubicBezTo>
                <a:cubicBezTo>
                  <a:pt x="2663508" y="1756029"/>
                  <a:pt x="2660015" y="1766380"/>
                  <a:pt x="2660015" y="1776793"/>
                </a:cubicBezTo>
                <a:cubicBezTo>
                  <a:pt x="2660015" y="1797558"/>
                  <a:pt x="2666937" y="1821815"/>
                  <a:pt x="2691194" y="1821815"/>
                </a:cubicBezTo>
                <a:cubicBezTo>
                  <a:pt x="2708529" y="1821815"/>
                  <a:pt x="2711958" y="1807972"/>
                  <a:pt x="2711958" y="1804480"/>
                </a:cubicBezTo>
                <a:cubicBezTo>
                  <a:pt x="2711958" y="1790637"/>
                  <a:pt x="2698115" y="1790637"/>
                  <a:pt x="2687701" y="1783715"/>
                </a:cubicBezTo>
                <a:lnTo>
                  <a:pt x="2687701" y="1762951"/>
                </a:lnTo>
                <a:lnTo>
                  <a:pt x="2698115" y="1762951"/>
                </a:lnTo>
                <a:cubicBezTo>
                  <a:pt x="2722372" y="1762951"/>
                  <a:pt x="2725801" y="1797558"/>
                  <a:pt x="2739708" y="1814893"/>
                </a:cubicBezTo>
                <a:cubicBezTo>
                  <a:pt x="2718880" y="1811401"/>
                  <a:pt x="2701608" y="1842580"/>
                  <a:pt x="2701608" y="1856486"/>
                </a:cubicBezTo>
                <a:cubicBezTo>
                  <a:pt x="2694686" y="1849501"/>
                  <a:pt x="2687701" y="1846072"/>
                  <a:pt x="2680780" y="1846072"/>
                </a:cubicBezTo>
                <a:cubicBezTo>
                  <a:pt x="2653094" y="1846072"/>
                  <a:pt x="2642680" y="1891093"/>
                  <a:pt x="2646172" y="1908429"/>
                </a:cubicBezTo>
                <a:cubicBezTo>
                  <a:pt x="2573464" y="1863408"/>
                  <a:pt x="2597658" y="1884172"/>
                  <a:pt x="2542286" y="1884172"/>
                </a:cubicBezTo>
                <a:lnTo>
                  <a:pt x="2528380" y="1884172"/>
                </a:lnTo>
                <a:cubicBezTo>
                  <a:pt x="2559558" y="1856486"/>
                  <a:pt x="2531872" y="1821815"/>
                  <a:pt x="2566480" y="1794129"/>
                </a:cubicBezTo>
                <a:cubicBezTo>
                  <a:pt x="2563051" y="1790637"/>
                  <a:pt x="2559558" y="1787208"/>
                  <a:pt x="2552637" y="1787208"/>
                </a:cubicBezTo>
                <a:cubicBezTo>
                  <a:pt x="2542286" y="1787208"/>
                  <a:pt x="2542286" y="1790637"/>
                  <a:pt x="2538794" y="1797558"/>
                </a:cubicBezTo>
                <a:cubicBezTo>
                  <a:pt x="2538794" y="1762951"/>
                  <a:pt x="2542286" y="1724851"/>
                  <a:pt x="2566480" y="1693672"/>
                </a:cubicBezTo>
                <a:cubicBezTo>
                  <a:pt x="2583815" y="1669415"/>
                  <a:pt x="2642680" y="1641729"/>
                  <a:pt x="2649601" y="1610551"/>
                </a:cubicBezTo>
                <a:cubicBezTo>
                  <a:pt x="2656586" y="1645158"/>
                  <a:pt x="2750058" y="1648651"/>
                  <a:pt x="2750058" y="1679829"/>
                </a:cubicBezTo>
                <a:cubicBezTo>
                  <a:pt x="2750058" y="1690180"/>
                  <a:pt x="2743137" y="1697101"/>
                  <a:pt x="2743137" y="1707515"/>
                </a:cubicBezTo>
                <a:cubicBezTo>
                  <a:pt x="2743137" y="1724851"/>
                  <a:pt x="2750058" y="1790637"/>
                  <a:pt x="2781237" y="1790637"/>
                </a:cubicBezTo>
                <a:cubicBezTo>
                  <a:pt x="2805494" y="1790637"/>
                  <a:pt x="2805494" y="1742186"/>
                  <a:pt x="2805494" y="1742186"/>
                </a:cubicBezTo>
                <a:cubicBezTo>
                  <a:pt x="2805494" y="1728280"/>
                  <a:pt x="2795080" y="1679829"/>
                  <a:pt x="2788158" y="1676337"/>
                </a:cubicBezTo>
                <a:cubicBezTo>
                  <a:pt x="2781237" y="1672908"/>
                  <a:pt x="2770886" y="1672908"/>
                  <a:pt x="2760472" y="1672908"/>
                </a:cubicBezTo>
                <a:cubicBezTo>
                  <a:pt x="2760472" y="1669415"/>
                  <a:pt x="2763901" y="1669415"/>
                  <a:pt x="2767394" y="1665986"/>
                </a:cubicBezTo>
                <a:cubicBezTo>
                  <a:pt x="2756980" y="1655572"/>
                  <a:pt x="2756980" y="1652080"/>
                  <a:pt x="2756980" y="1648651"/>
                </a:cubicBezTo>
                <a:cubicBezTo>
                  <a:pt x="2756980" y="1593215"/>
                  <a:pt x="2833180" y="1551686"/>
                  <a:pt x="2860929" y="1551686"/>
                </a:cubicBezTo>
                <a:cubicBezTo>
                  <a:pt x="2881694" y="1551686"/>
                  <a:pt x="2895537" y="1568958"/>
                  <a:pt x="2902458" y="1568958"/>
                </a:cubicBezTo>
                <a:cubicBezTo>
                  <a:pt x="2912872" y="1568958"/>
                  <a:pt x="2926715" y="1551686"/>
                  <a:pt x="2940558" y="1548193"/>
                </a:cubicBezTo>
                <a:cubicBezTo>
                  <a:pt x="2950972" y="1541272"/>
                  <a:pt x="2971737" y="1541272"/>
                  <a:pt x="2982151" y="1541272"/>
                </a:cubicBezTo>
                <a:cubicBezTo>
                  <a:pt x="2989072" y="1541272"/>
                  <a:pt x="3016758" y="1541272"/>
                  <a:pt x="3016758" y="1558608"/>
                </a:cubicBezTo>
                <a:close/>
                <a:moveTo>
                  <a:pt x="2635758" y="1600137"/>
                </a:moveTo>
                <a:cubicBezTo>
                  <a:pt x="2635758" y="1631315"/>
                  <a:pt x="2566480" y="1662493"/>
                  <a:pt x="2563051" y="1665986"/>
                </a:cubicBezTo>
                <a:cubicBezTo>
                  <a:pt x="2538794" y="1679829"/>
                  <a:pt x="2504186" y="1752537"/>
                  <a:pt x="2504186" y="1780286"/>
                </a:cubicBezTo>
                <a:lnTo>
                  <a:pt x="2504186" y="1859915"/>
                </a:lnTo>
                <a:cubicBezTo>
                  <a:pt x="2490280" y="1908429"/>
                  <a:pt x="2400237" y="1894523"/>
                  <a:pt x="2400237" y="1956880"/>
                </a:cubicBezTo>
                <a:cubicBezTo>
                  <a:pt x="2400237" y="2026158"/>
                  <a:pt x="2445258" y="2026158"/>
                  <a:pt x="2445258" y="2074672"/>
                </a:cubicBezTo>
                <a:cubicBezTo>
                  <a:pt x="2445258" y="2098929"/>
                  <a:pt x="2438337" y="2116201"/>
                  <a:pt x="2410651" y="2143951"/>
                </a:cubicBezTo>
                <a:cubicBezTo>
                  <a:pt x="2452180" y="2147380"/>
                  <a:pt x="2469515" y="2098929"/>
                  <a:pt x="2469515" y="2074672"/>
                </a:cubicBezTo>
                <a:cubicBezTo>
                  <a:pt x="2469515" y="2026158"/>
                  <a:pt x="2424494" y="2015808"/>
                  <a:pt x="2424494" y="1963801"/>
                </a:cubicBezTo>
                <a:cubicBezTo>
                  <a:pt x="2424494" y="1953451"/>
                  <a:pt x="2421064" y="1949958"/>
                  <a:pt x="2427986" y="1946529"/>
                </a:cubicBezTo>
                <a:cubicBezTo>
                  <a:pt x="2452180" y="1929193"/>
                  <a:pt x="2483358" y="1915351"/>
                  <a:pt x="2514537" y="1904937"/>
                </a:cubicBezTo>
                <a:cubicBezTo>
                  <a:pt x="2524951" y="1901508"/>
                  <a:pt x="2545715" y="1901508"/>
                  <a:pt x="2552637" y="1901508"/>
                </a:cubicBezTo>
                <a:cubicBezTo>
                  <a:pt x="2580386" y="1901508"/>
                  <a:pt x="2608072" y="1908429"/>
                  <a:pt x="2625408" y="1925701"/>
                </a:cubicBezTo>
                <a:cubicBezTo>
                  <a:pt x="2666937" y="1960372"/>
                  <a:pt x="2621915" y="2012315"/>
                  <a:pt x="2680780" y="2040001"/>
                </a:cubicBezTo>
                <a:cubicBezTo>
                  <a:pt x="2694686" y="2046923"/>
                  <a:pt x="2718880" y="2043493"/>
                  <a:pt x="2739708" y="2046923"/>
                </a:cubicBezTo>
                <a:cubicBezTo>
                  <a:pt x="2756980" y="2050415"/>
                  <a:pt x="2788158" y="2074672"/>
                  <a:pt x="2798572" y="2098929"/>
                </a:cubicBezTo>
                <a:cubicBezTo>
                  <a:pt x="2808922" y="2116201"/>
                  <a:pt x="2795080" y="2154301"/>
                  <a:pt x="2829751" y="2154301"/>
                </a:cubicBezTo>
                <a:cubicBezTo>
                  <a:pt x="2840101" y="2154301"/>
                  <a:pt x="2881694" y="2143951"/>
                  <a:pt x="2888615" y="2143951"/>
                </a:cubicBezTo>
                <a:cubicBezTo>
                  <a:pt x="2930208" y="2143951"/>
                  <a:pt x="2940558" y="2168144"/>
                  <a:pt x="2940558" y="2199323"/>
                </a:cubicBezTo>
                <a:cubicBezTo>
                  <a:pt x="2940558" y="2233994"/>
                  <a:pt x="2895537" y="2279015"/>
                  <a:pt x="2878201" y="2296351"/>
                </a:cubicBezTo>
                <a:cubicBezTo>
                  <a:pt x="2881694" y="2299780"/>
                  <a:pt x="2878201" y="2299780"/>
                  <a:pt x="2885122" y="2299780"/>
                </a:cubicBezTo>
                <a:cubicBezTo>
                  <a:pt x="2926715" y="2299780"/>
                  <a:pt x="2933637" y="2247837"/>
                  <a:pt x="3013329" y="2247837"/>
                </a:cubicBezTo>
                <a:cubicBezTo>
                  <a:pt x="3092958" y="2247837"/>
                  <a:pt x="3120644" y="2317115"/>
                  <a:pt x="3120644" y="2365566"/>
                </a:cubicBezTo>
                <a:cubicBezTo>
                  <a:pt x="3120644" y="2452180"/>
                  <a:pt x="3054858" y="2441766"/>
                  <a:pt x="3054858" y="2493772"/>
                </a:cubicBezTo>
                <a:cubicBezTo>
                  <a:pt x="3054858" y="2504123"/>
                  <a:pt x="3065272" y="2521458"/>
                  <a:pt x="3065272" y="2528380"/>
                </a:cubicBezTo>
                <a:cubicBezTo>
                  <a:pt x="3065272" y="2549144"/>
                  <a:pt x="2985580" y="2566480"/>
                  <a:pt x="2978658" y="2569972"/>
                </a:cubicBezTo>
                <a:cubicBezTo>
                  <a:pt x="2982151" y="2524887"/>
                  <a:pt x="2916301" y="2493772"/>
                  <a:pt x="2888615" y="2500694"/>
                </a:cubicBezTo>
                <a:cubicBezTo>
                  <a:pt x="2919794" y="2455672"/>
                  <a:pt x="2822829" y="2369058"/>
                  <a:pt x="2781237" y="2389823"/>
                </a:cubicBezTo>
                <a:cubicBezTo>
                  <a:pt x="2781237" y="2382901"/>
                  <a:pt x="2784729" y="2375980"/>
                  <a:pt x="2784729" y="2365566"/>
                </a:cubicBezTo>
                <a:cubicBezTo>
                  <a:pt x="2784729" y="2282444"/>
                  <a:pt x="2625408" y="2282444"/>
                  <a:pt x="2614994" y="2279015"/>
                </a:cubicBezTo>
                <a:cubicBezTo>
                  <a:pt x="2632329" y="2202815"/>
                  <a:pt x="2535364" y="2157794"/>
                  <a:pt x="2483358" y="2157794"/>
                </a:cubicBezTo>
                <a:cubicBezTo>
                  <a:pt x="2473008" y="2157794"/>
                  <a:pt x="2424494" y="2168144"/>
                  <a:pt x="2417572" y="2168144"/>
                </a:cubicBezTo>
                <a:cubicBezTo>
                  <a:pt x="2407158" y="2168144"/>
                  <a:pt x="2386394" y="2140458"/>
                  <a:pt x="2369058" y="2126615"/>
                </a:cubicBezTo>
                <a:cubicBezTo>
                  <a:pt x="2348294" y="2109280"/>
                  <a:pt x="2324037" y="2116201"/>
                  <a:pt x="2306764" y="2109280"/>
                </a:cubicBezTo>
                <a:cubicBezTo>
                  <a:pt x="2296351" y="2109280"/>
                  <a:pt x="2272094" y="2064258"/>
                  <a:pt x="2272094" y="2050415"/>
                </a:cubicBezTo>
                <a:lnTo>
                  <a:pt x="2272094" y="1960372"/>
                </a:lnTo>
                <a:cubicBezTo>
                  <a:pt x="2299843" y="1974215"/>
                  <a:pt x="2337943" y="1960372"/>
                  <a:pt x="2372551" y="1960372"/>
                </a:cubicBezTo>
                <a:cubicBezTo>
                  <a:pt x="2341372" y="1956880"/>
                  <a:pt x="2306764" y="1953451"/>
                  <a:pt x="2272094" y="1949958"/>
                </a:cubicBezTo>
                <a:cubicBezTo>
                  <a:pt x="2272094" y="1915351"/>
                  <a:pt x="2275586" y="1908429"/>
                  <a:pt x="2275586" y="1901508"/>
                </a:cubicBezTo>
                <a:cubicBezTo>
                  <a:pt x="2282508" y="1904937"/>
                  <a:pt x="2289429" y="1911858"/>
                  <a:pt x="2299843" y="1911858"/>
                </a:cubicBezTo>
                <a:cubicBezTo>
                  <a:pt x="2292858" y="1904937"/>
                  <a:pt x="2275586" y="1901508"/>
                  <a:pt x="2275586" y="1891093"/>
                </a:cubicBezTo>
                <a:cubicBezTo>
                  <a:pt x="2275586" y="1884172"/>
                  <a:pt x="2282508" y="1859915"/>
                  <a:pt x="2285937" y="1842580"/>
                </a:cubicBezTo>
                <a:cubicBezTo>
                  <a:pt x="2317115" y="1721358"/>
                  <a:pt x="2486851" y="1617472"/>
                  <a:pt x="2583815" y="1565529"/>
                </a:cubicBezTo>
                <a:cubicBezTo>
                  <a:pt x="2594229" y="1558608"/>
                  <a:pt x="2604580" y="1548193"/>
                  <a:pt x="2608072" y="1537780"/>
                </a:cubicBezTo>
                <a:cubicBezTo>
                  <a:pt x="2614994" y="1558608"/>
                  <a:pt x="2635758" y="1593215"/>
                  <a:pt x="2635758" y="1600137"/>
                </a:cubicBezTo>
                <a:close/>
                <a:moveTo>
                  <a:pt x="4900930" y="1787208"/>
                </a:moveTo>
                <a:cubicBezTo>
                  <a:pt x="4914774" y="1690180"/>
                  <a:pt x="4945951" y="1579372"/>
                  <a:pt x="5015230" y="1534351"/>
                </a:cubicBezTo>
                <a:cubicBezTo>
                  <a:pt x="4935537" y="1610551"/>
                  <a:pt x="4928616" y="1707515"/>
                  <a:pt x="4900930" y="1787208"/>
                </a:cubicBezTo>
                <a:close/>
                <a:moveTo>
                  <a:pt x="4630801" y="1537780"/>
                </a:moveTo>
                <a:cubicBezTo>
                  <a:pt x="4641151" y="1541272"/>
                  <a:pt x="4703509" y="1575880"/>
                  <a:pt x="4703509" y="1596708"/>
                </a:cubicBezTo>
                <a:cubicBezTo>
                  <a:pt x="4703509" y="1610551"/>
                  <a:pt x="4658487" y="1693672"/>
                  <a:pt x="4658487" y="1752537"/>
                </a:cubicBezTo>
                <a:cubicBezTo>
                  <a:pt x="4658487" y="1773301"/>
                  <a:pt x="4668901" y="1814893"/>
                  <a:pt x="4679251" y="1839151"/>
                </a:cubicBezTo>
                <a:cubicBezTo>
                  <a:pt x="4682744" y="1849501"/>
                  <a:pt x="4696587" y="1859915"/>
                  <a:pt x="4703509" y="1873758"/>
                </a:cubicBezTo>
                <a:cubicBezTo>
                  <a:pt x="4707001" y="1880680"/>
                  <a:pt x="4707001" y="1898015"/>
                  <a:pt x="4710430" y="1908429"/>
                </a:cubicBezTo>
                <a:cubicBezTo>
                  <a:pt x="4720844" y="1929193"/>
                  <a:pt x="4734687" y="1956880"/>
                  <a:pt x="4741609" y="1984629"/>
                </a:cubicBezTo>
                <a:cubicBezTo>
                  <a:pt x="4748530" y="2008823"/>
                  <a:pt x="4755451" y="2053908"/>
                  <a:pt x="4765866" y="2081593"/>
                </a:cubicBezTo>
                <a:cubicBezTo>
                  <a:pt x="4769295" y="2071180"/>
                  <a:pt x="4772787" y="2057337"/>
                  <a:pt x="4772787" y="2050415"/>
                </a:cubicBezTo>
                <a:cubicBezTo>
                  <a:pt x="4772787" y="1994980"/>
                  <a:pt x="4717351" y="1904937"/>
                  <a:pt x="4717351" y="1870329"/>
                </a:cubicBezTo>
                <a:cubicBezTo>
                  <a:pt x="4717351" y="1863408"/>
                  <a:pt x="4720844" y="1846072"/>
                  <a:pt x="4720844" y="1835658"/>
                </a:cubicBezTo>
                <a:cubicBezTo>
                  <a:pt x="4724274" y="1828737"/>
                  <a:pt x="4724274" y="1814893"/>
                  <a:pt x="4727766" y="1811401"/>
                </a:cubicBezTo>
                <a:cubicBezTo>
                  <a:pt x="4734687" y="1797558"/>
                  <a:pt x="4790123" y="1776793"/>
                  <a:pt x="4797044" y="1776793"/>
                </a:cubicBezTo>
                <a:cubicBezTo>
                  <a:pt x="4803966" y="1776793"/>
                  <a:pt x="4810887" y="1787208"/>
                  <a:pt x="4824730" y="1794129"/>
                </a:cubicBezTo>
                <a:cubicBezTo>
                  <a:pt x="4831651" y="1797558"/>
                  <a:pt x="4848987" y="1797558"/>
                  <a:pt x="4862830" y="1804480"/>
                </a:cubicBezTo>
                <a:cubicBezTo>
                  <a:pt x="4880166" y="1814893"/>
                  <a:pt x="4887087" y="1846072"/>
                  <a:pt x="4897437" y="1856486"/>
                </a:cubicBezTo>
                <a:cubicBezTo>
                  <a:pt x="4904423" y="1859915"/>
                  <a:pt x="4914774" y="1856486"/>
                  <a:pt x="4925187" y="1856486"/>
                </a:cubicBezTo>
                <a:cubicBezTo>
                  <a:pt x="4928616" y="1859915"/>
                  <a:pt x="4932109" y="1863408"/>
                  <a:pt x="4935537" y="1873758"/>
                </a:cubicBezTo>
                <a:cubicBezTo>
                  <a:pt x="4935537" y="1891093"/>
                  <a:pt x="4935537" y="1911858"/>
                  <a:pt x="4942523" y="1932623"/>
                </a:cubicBezTo>
                <a:cubicBezTo>
                  <a:pt x="4942523" y="1939608"/>
                  <a:pt x="4952874" y="1946529"/>
                  <a:pt x="4952874" y="1953451"/>
                </a:cubicBezTo>
                <a:cubicBezTo>
                  <a:pt x="4952874" y="1963801"/>
                  <a:pt x="4928616" y="1984629"/>
                  <a:pt x="4921695" y="2001901"/>
                </a:cubicBezTo>
                <a:cubicBezTo>
                  <a:pt x="4887087" y="2064258"/>
                  <a:pt x="4873244" y="2133537"/>
                  <a:pt x="4873244" y="2199323"/>
                </a:cubicBezTo>
                <a:cubicBezTo>
                  <a:pt x="4869751" y="2171637"/>
                  <a:pt x="4869751" y="2133537"/>
                  <a:pt x="4831651" y="2109280"/>
                </a:cubicBezTo>
                <a:cubicBezTo>
                  <a:pt x="4810887" y="2095437"/>
                  <a:pt x="4786630" y="2105851"/>
                  <a:pt x="4769295" y="2095437"/>
                </a:cubicBezTo>
                <a:cubicBezTo>
                  <a:pt x="4745101" y="2085023"/>
                  <a:pt x="4731195" y="2057337"/>
                  <a:pt x="4713923" y="2040001"/>
                </a:cubicBezTo>
                <a:cubicBezTo>
                  <a:pt x="4679251" y="1991551"/>
                  <a:pt x="4672330" y="1949958"/>
                  <a:pt x="4654995" y="1904937"/>
                </a:cubicBezTo>
                <a:cubicBezTo>
                  <a:pt x="4654995" y="1904937"/>
                  <a:pt x="4651566" y="1901508"/>
                  <a:pt x="4651566" y="1911858"/>
                </a:cubicBezTo>
                <a:cubicBezTo>
                  <a:pt x="4651566" y="1953451"/>
                  <a:pt x="4689666" y="2019237"/>
                  <a:pt x="4713923" y="2057337"/>
                </a:cubicBezTo>
                <a:cubicBezTo>
                  <a:pt x="4703509" y="2057337"/>
                  <a:pt x="4686174" y="2067751"/>
                  <a:pt x="4679251" y="2067751"/>
                </a:cubicBezTo>
                <a:cubicBezTo>
                  <a:pt x="4658487" y="2067751"/>
                  <a:pt x="4634230" y="1994980"/>
                  <a:pt x="4627309" y="1977708"/>
                </a:cubicBezTo>
                <a:cubicBezTo>
                  <a:pt x="4603051" y="1904937"/>
                  <a:pt x="4596130" y="1825308"/>
                  <a:pt x="4592701" y="1752537"/>
                </a:cubicBezTo>
                <a:cubicBezTo>
                  <a:pt x="4589209" y="1776793"/>
                  <a:pt x="4585716" y="1814893"/>
                  <a:pt x="4585716" y="1825308"/>
                </a:cubicBezTo>
                <a:cubicBezTo>
                  <a:pt x="4585716" y="1901508"/>
                  <a:pt x="4603051" y="1998472"/>
                  <a:pt x="4665409" y="2074672"/>
                </a:cubicBezTo>
                <a:lnTo>
                  <a:pt x="4665409" y="2085023"/>
                </a:lnTo>
                <a:cubicBezTo>
                  <a:pt x="4564951" y="2057337"/>
                  <a:pt x="4568444" y="1960372"/>
                  <a:pt x="4547680" y="1901508"/>
                </a:cubicBezTo>
                <a:cubicBezTo>
                  <a:pt x="4544187" y="1904937"/>
                  <a:pt x="4544187" y="1908429"/>
                  <a:pt x="4544187" y="1915351"/>
                </a:cubicBezTo>
                <a:cubicBezTo>
                  <a:pt x="4544187" y="1956880"/>
                  <a:pt x="4564951" y="2012315"/>
                  <a:pt x="4582287" y="2043493"/>
                </a:cubicBezTo>
                <a:cubicBezTo>
                  <a:pt x="4592701" y="2060829"/>
                  <a:pt x="4658487" y="2091944"/>
                  <a:pt x="4658487" y="2095437"/>
                </a:cubicBezTo>
                <a:cubicBezTo>
                  <a:pt x="4658487" y="2147380"/>
                  <a:pt x="4620387" y="2109280"/>
                  <a:pt x="4606544" y="2175129"/>
                </a:cubicBezTo>
                <a:cubicBezTo>
                  <a:pt x="4575366" y="2161223"/>
                  <a:pt x="4568444" y="2130044"/>
                  <a:pt x="4554601" y="2112772"/>
                </a:cubicBezTo>
                <a:cubicBezTo>
                  <a:pt x="4537266" y="2085023"/>
                  <a:pt x="4478401" y="2064258"/>
                  <a:pt x="4471480" y="2026158"/>
                </a:cubicBezTo>
                <a:cubicBezTo>
                  <a:pt x="4464495" y="1994980"/>
                  <a:pt x="4447223" y="1960372"/>
                  <a:pt x="4412551" y="1932623"/>
                </a:cubicBezTo>
                <a:cubicBezTo>
                  <a:pt x="4395280" y="1918780"/>
                  <a:pt x="4371023" y="1915351"/>
                  <a:pt x="4357180" y="1908429"/>
                </a:cubicBezTo>
                <a:cubicBezTo>
                  <a:pt x="4332923" y="1898015"/>
                  <a:pt x="4315587" y="1873758"/>
                  <a:pt x="4315587" y="1859915"/>
                </a:cubicBezTo>
                <a:cubicBezTo>
                  <a:pt x="4315587" y="1852993"/>
                  <a:pt x="4336351" y="1842580"/>
                  <a:pt x="4336351" y="1835658"/>
                </a:cubicBezTo>
                <a:cubicBezTo>
                  <a:pt x="4336351" y="1825308"/>
                  <a:pt x="4329430" y="1811401"/>
                  <a:pt x="4329430" y="1804480"/>
                </a:cubicBezTo>
                <a:cubicBezTo>
                  <a:pt x="4329430" y="1780286"/>
                  <a:pt x="4332923" y="1759458"/>
                  <a:pt x="4364101" y="1759458"/>
                </a:cubicBezTo>
                <a:cubicBezTo>
                  <a:pt x="4374451" y="1759458"/>
                  <a:pt x="4398709" y="1769872"/>
                  <a:pt x="4419474" y="1780286"/>
                </a:cubicBezTo>
                <a:cubicBezTo>
                  <a:pt x="4419474" y="1780286"/>
                  <a:pt x="4422966" y="1780286"/>
                  <a:pt x="4422966" y="1773301"/>
                </a:cubicBezTo>
                <a:cubicBezTo>
                  <a:pt x="4422966" y="1766380"/>
                  <a:pt x="4391787" y="1728280"/>
                  <a:pt x="4391787" y="1711008"/>
                </a:cubicBezTo>
                <a:cubicBezTo>
                  <a:pt x="4391787" y="1686751"/>
                  <a:pt x="4422966" y="1693672"/>
                  <a:pt x="4429887" y="1686751"/>
                </a:cubicBezTo>
                <a:cubicBezTo>
                  <a:pt x="4433380" y="1676337"/>
                  <a:pt x="4429887" y="1662493"/>
                  <a:pt x="4429887" y="1648651"/>
                </a:cubicBezTo>
                <a:cubicBezTo>
                  <a:pt x="4433380" y="1627886"/>
                  <a:pt x="4447223" y="1607058"/>
                  <a:pt x="4464495" y="1607058"/>
                </a:cubicBezTo>
                <a:cubicBezTo>
                  <a:pt x="4471480" y="1607058"/>
                  <a:pt x="4492244" y="1613980"/>
                  <a:pt x="4502595" y="1613980"/>
                </a:cubicBezTo>
                <a:cubicBezTo>
                  <a:pt x="4523423" y="1613980"/>
                  <a:pt x="4530344" y="1579372"/>
                  <a:pt x="4530344" y="1572451"/>
                </a:cubicBezTo>
                <a:cubicBezTo>
                  <a:pt x="4530344" y="1565529"/>
                  <a:pt x="4558030" y="1537780"/>
                  <a:pt x="4568444" y="1534351"/>
                </a:cubicBezTo>
                <a:lnTo>
                  <a:pt x="4592701" y="1534351"/>
                </a:lnTo>
                <a:cubicBezTo>
                  <a:pt x="4599623" y="1534351"/>
                  <a:pt x="4616895" y="1530858"/>
                  <a:pt x="4630801" y="1537780"/>
                </a:cubicBezTo>
                <a:close/>
                <a:moveTo>
                  <a:pt x="4810887" y="1565529"/>
                </a:moveTo>
                <a:cubicBezTo>
                  <a:pt x="4821237" y="1558608"/>
                  <a:pt x="4838574" y="1548193"/>
                  <a:pt x="4848987" y="1548193"/>
                </a:cubicBezTo>
                <a:cubicBezTo>
                  <a:pt x="4866323" y="1548193"/>
                  <a:pt x="4869751" y="1565529"/>
                  <a:pt x="4869751" y="1572451"/>
                </a:cubicBezTo>
                <a:cubicBezTo>
                  <a:pt x="4869751" y="1579372"/>
                  <a:pt x="4855909" y="1596708"/>
                  <a:pt x="4855909" y="1607058"/>
                </a:cubicBezTo>
                <a:cubicBezTo>
                  <a:pt x="4855909" y="1613980"/>
                  <a:pt x="4862830" y="1624393"/>
                  <a:pt x="4862830" y="1634808"/>
                </a:cubicBezTo>
                <a:cubicBezTo>
                  <a:pt x="4862830" y="1662493"/>
                  <a:pt x="4824730" y="1728280"/>
                  <a:pt x="4800474" y="1749108"/>
                </a:cubicBezTo>
                <a:cubicBezTo>
                  <a:pt x="4783201" y="1762951"/>
                  <a:pt x="4758944" y="1766380"/>
                  <a:pt x="4745101" y="1773301"/>
                </a:cubicBezTo>
                <a:cubicBezTo>
                  <a:pt x="4696587" y="1794129"/>
                  <a:pt x="4707001" y="1832229"/>
                  <a:pt x="4707001" y="1863408"/>
                </a:cubicBezTo>
                <a:cubicBezTo>
                  <a:pt x="4693095" y="1842580"/>
                  <a:pt x="4672330" y="1780286"/>
                  <a:pt x="4672330" y="1752537"/>
                </a:cubicBezTo>
                <a:cubicBezTo>
                  <a:pt x="4672330" y="1683258"/>
                  <a:pt x="4717351" y="1620965"/>
                  <a:pt x="4734687" y="1565529"/>
                </a:cubicBezTo>
                <a:cubicBezTo>
                  <a:pt x="4724274" y="1534351"/>
                  <a:pt x="4758944" y="1523937"/>
                  <a:pt x="4769295" y="1523937"/>
                </a:cubicBezTo>
                <a:cubicBezTo>
                  <a:pt x="4786630" y="1523937"/>
                  <a:pt x="4803966" y="1544765"/>
                  <a:pt x="4810887" y="1565529"/>
                </a:cubicBezTo>
                <a:close/>
                <a:moveTo>
                  <a:pt x="3342322" y="1530858"/>
                </a:moveTo>
                <a:cubicBezTo>
                  <a:pt x="3342322" y="1593215"/>
                  <a:pt x="3297301" y="1731772"/>
                  <a:pt x="3279965" y="1776793"/>
                </a:cubicBezTo>
                <a:cubicBezTo>
                  <a:pt x="3283458" y="1762951"/>
                  <a:pt x="3283458" y="1745615"/>
                  <a:pt x="3283458" y="1731772"/>
                </a:cubicBezTo>
                <a:cubicBezTo>
                  <a:pt x="3300794" y="1659065"/>
                  <a:pt x="3321558" y="1582865"/>
                  <a:pt x="3338894" y="1513586"/>
                </a:cubicBezTo>
                <a:cubicBezTo>
                  <a:pt x="3342322" y="1520508"/>
                  <a:pt x="3342322" y="1523937"/>
                  <a:pt x="3342322" y="1530858"/>
                </a:cubicBezTo>
                <a:close/>
                <a:moveTo>
                  <a:pt x="5098351" y="1492758"/>
                </a:moveTo>
                <a:cubicBezTo>
                  <a:pt x="5126037" y="1496251"/>
                  <a:pt x="5132959" y="1534351"/>
                  <a:pt x="5160709" y="1534351"/>
                </a:cubicBezTo>
                <a:cubicBezTo>
                  <a:pt x="5167630" y="1534351"/>
                  <a:pt x="5184966" y="1523937"/>
                  <a:pt x="5191887" y="1523937"/>
                </a:cubicBezTo>
                <a:cubicBezTo>
                  <a:pt x="5219574" y="1523937"/>
                  <a:pt x="5226495" y="1565529"/>
                  <a:pt x="5236909" y="1572451"/>
                </a:cubicBezTo>
                <a:cubicBezTo>
                  <a:pt x="5243830" y="1579372"/>
                  <a:pt x="5261166" y="1582865"/>
                  <a:pt x="5275009" y="1593215"/>
                </a:cubicBezTo>
                <a:cubicBezTo>
                  <a:pt x="5292281" y="1607058"/>
                  <a:pt x="5302695" y="1631315"/>
                  <a:pt x="5313109" y="1648651"/>
                </a:cubicBezTo>
                <a:cubicBezTo>
                  <a:pt x="5309616" y="1652080"/>
                  <a:pt x="5302695" y="1655572"/>
                  <a:pt x="5299266" y="1659065"/>
                </a:cubicBezTo>
                <a:cubicBezTo>
                  <a:pt x="5278437" y="1617472"/>
                  <a:pt x="5236909" y="1596708"/>
                  <a:pt x="5212651" y="1596708"/>
                </a:cubicBezTo>
                <a:cubicBezTo>
                  <a:pt x="5205730" y="1596708"/>
                  <a:pt x="5188395" y="1607058"/>
                  <a:pt x="5178044" y="1607058"/>
                </a:cubicBezTo>
                <a:cubicBezTo>
                  <a:pt x="5171059" y="1607058"/>
                  <a:pt x="5150295" y="1589786"/>
                  <a:pt x="5129530" y="1589786"/>
                </a:cubicBezTo>
                <a:cubicBezTo>
                  <a:pt x="5122609" y="1589786"/>
                  <a:pt x="5112195" y="1593215"/>
                  <a:pt x="5101844" y="1596708"/>
                </a:cubicBezTo>
                <a:cubicBezTo>
                  <a:pt x="5112195" y="1551686"/>
                  <a:pt x="5084509" y="1544765"/>
                  <a:pt x="5084509" y="1523937"/>
                </a:cubicBezTo>
                <a:cubicBezTo>
                  <a:pt x="5084509" y="1517015"/>
                  <a:pt x="5091430" y="1503172"/>
                  <a:pt x="5091430" y="1492758"/>
                </a:cubicBezTo>
                <a:lnTo>
                  <a:pt x="5098351" y="1492758"/>
                </a:lnTo>
                <a:close/>
                <a:moveTo>
                  <a:pt x="4734687" y="1402715"/>
                </a:moveTo>
                <a:cubicBezTo>
                  <a:pt x="4738116" y="1406208"/>
                  <a:pt x="4738116" y="1409637"/>
                  <a:pt x="4738116" y="1413129"/>
                </a:cubicBezTo>
                <a:cubicBezTo>
                  <a:pt x="4731195" y="1406208"/>
                  <a:pt x="4724274" y="1402715"/>
                  <a:pt x="4717351" y="1402715"/>
                </a:cubicBezTo>
                <a:cubicBezTo>
                  <a:pt x="4696587" y="1402715"/>
                  <a:pt x="4689666" y="1426972"/>
                  <a:pt x="4689666" y="1433893"/>
                </a:cubicBezTo>
                <a:cubicBezTo>
                  <a:pt x="4689666" y="1485837"/>
                  <a:pt x="4724274" y="1499680"/>
                  <a:pt x="4724274" y="1513586"/>
                </a:cubicBezTo>
                <a:cubicBezTo>
                  <a:pt x="4724274" y="1523937"/>
                  <a:pt x="4717351" y="1562037"/>
                  <a:pt x="4710430" y="1582865"/>
                </a:cubicBezTo>
                <a:cubicBezTo>
                  <a:pt x="4675823" y="1530858"/>
                  <a:pt x="4623816" y="1513586"/>
                  <a:pt x="4582287" y="1513586"/>
                </a:cubicBezTo>
                <a:cubicBezTo>
                  <a:pt x="4554601" y="1513586"/>
                  <a:pt x="4530344" y="1530858"/>
                  <a:pt x="4513009" y="1565529"/>
                </a:cubicBezTo>
                <a:cubicBezTo>
                  <a:pt x="4457574" y="1541272"/>
                  <a:pt x="4402201" y="1534351"/>
                  <a:pt x="4346766" y="1544765"/>
                </a:cubicBezTo>
                <a:cubicBezTo>
                  <a:pt x="4353687" y="1513586"/>
                  <a:pt x="4405630" y="1430465"/>
                  <a:pt x="4426395" y="1430465"/>
                </a:cubicBezTo>
                <a:cubicBezTo>
                  <a:pt x="4433380" y="1430465"/>
                  <a:pt x="4443730" y="1437386"/>
                  <a:pt x="4450651" y="1437386"/>
                </a:cubicBezTo>
                <a:cubicBezTo>
                  <a:pt x="4461066" y="1437386"/>
                  <a:pt x="4485323" y="1426972"/>
                  <a:pt x="4502595" y="1416558"/>
                </a:cubicBezTo>
                <a:cubicBezTo>
                  <a:pt x="4516501" y="1444308"/>
                  <a:pt x="4551109" y="1447737"/>
                  <a:pt x="4578795" y="1447737"/>
                </a:cubicBezTo>
                <a:cubicBezTo>
                  <a:pt x="4606544" y="1447737"/>
                  <a:pt x="4672330" y="1440815"/>
                  <a:pt x="4682744" y="1395793"/>
                </a:cubicBezTo>
                <a:cubicBezTo>
                  <a:pt x="4703509" y="1399286"/>
                  <a:pt x="4720844" y="1402715"/>
                  <a:pt x="4734687" y="1402715"/>
                </a:cubicBezTo>
                <a:close/>
                <a:moveTo>
                  <a:pt x="3259201" y="1568958"/>
                </a:moveTo>
                <a:cubicBezTo>
                  <a:pt x="3259201" y="1655572"/>
                  <a:pt x="3224594" y="1762951"/>
                  <a:pt x="3196844" y="1852993"/>
                </a:cubicBezTo>
                <a:cubicBezTo>
                  <a:pt x="3203765" y="1735201"/>
                  <a:pt x="3245358" y="1662493"/>
                  <a:pt x="3245358" y="1555115"/>
                </a:cubicBezTo>
                <a:cubicBezTo>
                  <a:pt x="3245358" y="1506665"/>
                  <a:pt x="3231515" y="1444308"/>
                  <a:pt x="3221101" y="1395793"/>
                </a:cubicBezTo>
                <a:cubicBezTo>
                  <a:pt x="3238437" y="1416558"/>
                  <a:pt x="3259201" y="1523937"/>
                  <a:pt x="3259201" y="1568958"/>
                </a:cubicBezTo>
                <a:close/>
                <a:moveTo>
                  <a:pt x="4821237" y="1378458"/>
                </a:moveTo>
                <a:lnTo>
                  <a:pt x="4765866" y="1378458"/>
                </a:lnTo>
                <a:cubicBezTo>
                  <a:pt x="4772787" y="1375029"/>
                  <a:pt x="4779709" y="1371537"/>
                  <a:pt x="4790123" y="1371537"/>
                </a:cubicBezTo>
                <a:cubicBezTo>
                  <a:pt x="4797044" y="1371537"/>
                  <a:pt x="4810887" y="1375029"/>
                  <a:pt x="4821237" y="1378458"/>
                </a:cubicBezTo>
                <a:close/>
                <a:moveTo>
                  <a:pt x="4939030" y="1381951"/>
                </a:moveTo>
                <a:cubicBezTo>
                  <a:pt x="4945951" y="1385443"/>
                  <a:pt x="4959795" y="1381951"/>
                  <a:pt x="4970209" y="1388872"/>
                </a:cubicBezTo>
                <a:cubicBezTo>
                  <a:pt x="4980623" y="1395793"/>
                  <a:pt x="4990974" y="1416558"/>
                  <a:pt x="5004816" y="1423543"/>
                </a:cubicBezTo>
                <a:cubicBezTo>
                  <a:pt x="5011737" y="1430465"/>
                  <a:pt x="5029074" y="1420051"/>
                  <a:pt x="5042916" y="1430465"/>
                </a:cubicBezTo>
                <a:cubicBezTo>
                  <a:pt x="5070666" y="1451229"/>
                  <a:pt x="5077587" y="1471993"/>
                  <a:pt x="5077587" y="1496251"/>
                </a:cubicBezTo>
                <a:cubicBezTo>
                  <a:pt x="5077587" y="1503172"/>
                  <a:pt x="5063744" y="1517015"/>
                  <a:pt x="5063744" y="1523937"/>
                </a:cubicBezTo>
                <a:cubicBezTo>
                  <a:pt x="5063744" y="1537780"/>
                  <a:pt x="5094859" y="1562037"/>
                  <a:pt x="5094859" y="1582865"/>
                </a:cubicBezTo>
                <a:cubicBezTo>
                  <a:pt x="5094859" y="1603629"/>
                  <a:pt x="5084509" y="1610551"/>
                  <a:pt x="5060251" y="1617472"/>
                </a:cubicBezTo>
                <a:cubicBezTo>
                  <a:pt x="5042916" y="1624393"/>
                  <a:pt x="5018659" y="1627886"/>
                  <a:pt x="5008309" y="1652080"/>
                </a:cubicBezTo>
                <a:cubicBezTo>
                  <a:pt x="4966716" y="1721358"/>
                  <a:pt x="4942523" y="1783715"/>
                  <a:pt x="4935537" y="1856486"/>
                </a:cubicBezTo>
                <a:cubicBezTo>
                  <a:pt x="4928616" y="1842580"/>
                  <a:pt x="4914774" y="1835658"/>
                  <a:pt x="4907851" y="1846072"/>
                </a:cubicBezTo>
                <a:cubicBezTo>
                  <a:pt x="4897437" y="1828737"/>
                  <a:pt x="4890516" y="1801051"/>
                  <a:pt x="4866323" y="1787208"/>
                </a:cubicBezTo>
                <a:cubicBezTo>
                  <a:pt x="4855909" y="1780286"/>
                  <a:pt x="4845495" y="1780286"/>
                  <a:pt x="4835144" y="1780286"/>
                </a:cubicBezTo>
                <a:cubicBezTo>
                  <a:pt x="4824730" y="1776793"/>
                  <a:pt x="4821237" y="1769872"/>
                  <a:pt x="4814316" y="1766380"/>
                </a:cubicBezTo>
                <a:cubicBezTo>
                  <a:pt x="4852416" y="1728280"/>
                  <a:pt x="4869751" y="1672908"/>
                  <a:pt x="4880166" y="1638237"/>
                </a:cubicBezTo>
                <a:cubicBezTo>
                  <a:pt x="4880166" y="1617472"/>
                  <a:pt x="4876674" y="1610551"/>
                  <a:pt x="4883595" y="1586293"/>
                </a:cubicBezTo>
                <a:cubicBezTo>
                  <a:pt x="4887087" y="1582865"/>
                  <a:pt x="4887087" y="1582865"/>
                  <a:pt x="4887087" y="1572451"/>
                </a:cubicBezTo>
                <a:cubicBezTo>
                  <a:pt x="4887087" y="1548193"/>
                  <a:pt x="4869751" y="1534351"/>
                  <a:pt x="4852416" y="1534351"/>
                </a:cubicBezTo>
                <a:cubicBezTo>
                  <a:pt x="4842066" y="1534351"/>
                  <a:pt x="4828223" y="1541272"/>
                  <a:pt x="4817809" y="1544765"/>
                </a:cubicBezTo>
                <a:cubicBezTo>
                  <a:pt x="4803966" y="1517015"/>
                  <a:pt x="4783201" y="1506665"/>
                  <a:pt x="4769295" y="1506665"/>
                </a:cubicBezTo>
                <a:cubicBezTo>
                  <a:pt x="4758944" y="1506665"/>
                  <a:pt x="4748530" y="1513586"/>
                  <a:pt x="4738116" y="1520508"/>
                </a:cubicBezTo>
                <a:lnTo>
                  <a:pt x="4738116" y="1503172"/>
                </a:lnTo>
                <a:cubicBezTo>
                  <a:pt x="4738116" y="1492758"/>
                  <a:pt x="4720844" y="1489329"/>
                  <a:pt x="4717351" y="1482408"/>
                </a:cubicBezTo>
                <a:cubicBezTo>
                  <a:pt x="4710430" y="1468565"/>
                  <a:pt x="4707001" y="1444308"/>
                  <a:pt x="4707001" y="1437386"/>
                </a:cubicBezTo>
                <a:cubicBezTo>
                  <a:pt x="4707001" y="1426972"/>
                  <a:pt x="4710430" y="1426972"/>
                  <a:pt x="4710430" y="1423543"/>
                </a:cubicBezTo>
                <a:cubicBezTo>
                  <a:pt x="4710430" y="1423543"/>
                  <a:pt x="4707001" y="1420051"/>
                  <a:pt x="4717351" y="1420051"/>
                </a:cubicBezTo>
                <a:cubicBezTo>
                  <a:pt x="4724274" y="1420051"/>
                  <a:pt x="4741609" y="1437386"/>
                  <a:pt x="4752023" y="1444308"/>
                </a:cubicBezTo>
                <a:cubicBezTo>
                  <a:pt x="4755451" y="1437386"/>
                  <a:pt x="4765866" y="1433893"/>
                  <a:pt x="4758944" y="1409637"/>
                </a:cubicBezTo>
                <a:lnTo>
                  <a:pt x="4845495" y="1409637"/>
                </a:lnTo>
                <a:cubicBezTo>
                  <a:pt x="4848987" y="1406208"/>
                  <a:pt x="4862830" y="1395793"/>
                  <a:pt x="4862830" y="1388872"/>
                </a:cubicBezTo>
                <a:cubicBezTo>
                  <a:pt x="4859337" y="1364615"/>
                  <a:pt x="4887087" y="1361186"/>
                  <a:pt x="4894009" y="1361186"/>
                </a:cubicBezTo>
                <a:cubicBezTo>
                  <a:pt x="4907851" y="1361186"/>
                  <a:pt x="4928616" y="1378458"/>
                  <a:pt x="4939030" y="1381951"/>
                </a:cubicBezTo>
                <a:close/>
                <a:moveTo>
                  <a:pt x="4845495" y="1361186"/>
                </a:moveTo>
                <a:cubicBezTo>
                  <a:pt x="4848987" y="1361186"/>
                  <a:pt x="4855909" y="1357693"/>
                  <a:pt x="4859337" y="1357693"/>
                </a:cubicBezTo>
                <a:cubicBezTo>
                  <a:pt x="4855909" y="1361186"/>
                  <a:pt x="4852416" y="1364615"/>
                  <a:pt x="4845495" y="1361186"/>
                </a:cubicBezTo>
                <a:close/>
                <a:moveTo>
                  <a:pt x="1551686" y="1527429"/>
                </a:moveTo>
                <a:cubicBezTo>
                  <a:pt x="1454721" y="1413129"/>
                  <a:pt x="1330008" y="1406208"/>
                  <a:pt x="1229551" y="1357693"/>
                </a:cubicBezTo>
                <a:cubicBezTo>
                  <a:pt x="1226121" y="1357693"/>
                  <a:pt x="1226121" y="1350772"/>
                  <a:pt x="1229551" y="1350772"/>
                </a:cubicBezTo>
                <a:cubicBezTo>
                  <a:pt x="1340421" y="1392365"/>
                  <a:pt x="1527429" y="1406208"/>
                  <a:pt x="1551686" y="1527429"/>
                </a:cubicBezTo>
                <a:close/>
                <a:moveTo>
                  <a:pt x="4239387" y="1371537"/>
                </a:moveTo>
                <a:cubicBezTo>
                  <a:pt x="4240530" y="1372743"/>
                  <a:pt x="4240912" y="1373124"/>
                  <a:pt x="4240912" y="1373505"/>
                </a:cubicBezTo>
                <a:cubicBezTo>
                  <a:pt x="4240912" y="1374267"/>
                  <a:pt x="4239387" y="1375029"/>
                  <a:pt x="4239387" y="1381951"/>
                </a:cubicBezTo>
                <a:lnTo>
                  <a:pt x="4239387" y="1392365"/>
                </a:lnTo>
                <a:cubicBezTo>
                  <a:pt x="4239387" y="1392365"/>
                  <a:pt x="4235958" y="1395793"/>
                  <a:pt x="4246309" y="1395793"/>
                </a:cubicBezTo>
                <a:cubicBezTo>
                  <a:pt x="4253230" y="1395793"/>
                  <a:pt x="4249801" y="1385443"/>
                  <a:pt x="4260151" y="1381951"/>
                </a:cubicBezTo>
                <a:cubicBezTo>
                  <a:pt x="4267074" y="1375029"/>
                  <a:pt x="4287901" y="1378458"/>
                  <a:pt x="4294823" y="1378458"/>
                </a:cubicBezTo>
                <a:cubicBezTo>
                  <a:pt x="4353687" y="1378458"/>
                  <a:pt x="4360609" y="1402715"/>
                  <a:pt x="4360609" y="1440815"/>
                </a:cubicBezTo>
                <a:cubicBezTo>
                  <a:pt x="4360609" y="1489329"/>
                  <a:pt x="4326001" y="1510093"/>
                  <a:pt x="4312158" y="1548193"/>
                </a:cubicBezTo>
                <a:cubicBezTo>
                  <a:pt x="4301744" y="1575880"/>
                  <a:pt x="4280980" y="1600137"/>
                  <a:pt x="4274058" y="1631315"/>
                </a:cubicBezTo>
                <a:cubicBezTo>
                  <a:pt x="4256723" y="1683258"/>
                  <a:pt x="4239387" y="1742186"/>
                  <a:pt x="4190873" y="1790637"/>
                </a:cubicBezTo>
                <a:cubicBezTo>
                  <a:pt x="4135501" y="1842580"/>
                  <a:pt x="4066223" y="1884172"/>
                  <a:pt x="3996944" y="1894523"/>
                </a:cubicBezTo>
                <a:cubicBezTo>
                  <a:pt x="4048887" y="1856486"/>
                  <a:pt x="4073144" y="1814893"/>
                  <a:pt x="4073144" y="1780286"/>
                </a:cubicBezTo>
                <a:cubicBezTo>
                  <a:pt x="4073144" y="1714437"/>
                  <a:pt x="4024630" y="1697101"/>
                  <a:pt x="4024630" y="1620965"/>
                </a:cubicBezTo>
                <a:cubicBezTo>
                  <a:pt x="4024630" y="1613980"/>
                  <a:pt x="4028123" y="1589786"/>
                  <a:pt x="4028123" y="1575880"/>
                </a:cubicBezTo>
                <a:cubicBezTo>
                  <a:pt x="4031551" y="1523937"/>
                  <a:pt x="4055809" y="1454658"/>
                  <a:pt x="4100830" y="1406208"/>
                </a:cubicBezTo>
                <a:cubicBezTo>
                  <a:pt x="4104323" y="1399286"/>
                  <a:pt x="4118165" y="1395793"/>
                  <a:pt x="4128580" y="1392365"/>
                </a:cubicBezTo>
                <a:cubicBezTo>
                  <a:pt x="4138930" y="1388872"/>
                  <a:pt x="4138930" y="1364615"/>
                  <a:pt x="4142423" y="1361186"/>
                </a:cubicBezTo>
                <a:cubicBezTo>
                  <a:pt x="4156265" y="1319593"/>
                  <a:pt x="4163187" y="1319593"/>
                  <a:pt x="4190873" y="1319593"/>
                </a:cubicBezTo>
                <a:cubicBezTo>
                  <a:pt x="4215130" y="1319593"/>
                  <a:pt x="4218623" y="1326515"/>
                  <a:pt x="4239387" y="1371537"/>
                </a:cubicBezTo>
                <a:close/>
                <a:moveTo>
                  <a:pt x="1423543" y="1323086"/>
                </a:moveTo>
                <a:cubicBezTo>
                  <a:pt x="1506664" y="1357693"/>
                  <a:pt x="1551686" y="1461643"/>
                  <a:pt x="1589786" y="1530858"/>
                </a:cubicBezTo>
                <a:cubicBezTo>
                  <a:pt x="1524000" y="1461643"/>
                  <a:pt x="1482408" y="1340358"/>
                  <a:pt x="1385443" y="1316165"/>
                </a:cubicBezTo>
                <a:cubicBezTo>
                  <a:pt x="1388872" y="1316165"/>
                  <a:pt x="1385443" y="1312672"/>
                  <a:pt x="1392364" y="1312672"/>
                </a:cubicBezTo>
                <a:cubicBezTo>
                  <a:pt x="1402778" y="1312672"/>
                  <a:pt x="1413129" y="1319593"/>
                  <a:pt x="1423543" y="1323086"/>
                </a:cubicBezTo>
                <a:close/>
                <a:moveTo>
                  <a:pt x="3816858" y="1371537"/>
                </a:moveTo>
                <a:cubicBezTo>
                  <a:pt x="3782187" y="1465072"/>
                  <a:pt x="3733737" y="1572451"/>
                  <a:pt x="3636708" y="1645158"/>
                </a:cubicBezTo>
                <a:cubicBezTo>
                  <a:pt x="3619437" y="1655572"/>
                  <a:pt x="3605594" y="1672908"/>
                  <a:pt x="3588258" y="1683258"/>
                </a:cubicBezTo>
                <a:lnTo>
                  <a:pt x="3588258" y="1645158"/>
                </a:lnTo>
                <a:cubicBezTo>
                  <a:pt x="3588258" y="1610551"/>
                  <a:pt x="3619437" y="1572451"/>
                  <a:pt x="3650615" y="1541272"/>
                </a:cubicBezTo>
                <a:cubicBezTo>
                  <a:pt x="3660965" y="1527429"/>
                  <a:pt x="3681794" y="1517015"/>
                  <a:pt x="3695637" y="1499680"/>
                </a:cubicBezTo>
                <a:cubicBezTo>
                  <a:pt x="3702558" y="1489329"/>
                  <a:pt x="3702558" y="1475486"/>
                  <a:pt x="3702558" y="1461643"/>
                </a:cubicBezTo>
                <a:cubicBezTo>
                  <a:pt x="3695637" y="1402715"/>
                  <a:pt x="3761422" y="1330008"/>
                  <a:pt x="3823780" y="1319593"/>
                </a:cubicBezTo>
                <a:cubicBezTo>
                  <a:pt x="3827209" y="1319593"/>
                  <a:pt x="3841115" y="1312672"/>
                  <a:pt x="3848036" y="1309243"/>
                </a:cubicBezTo>
                <a:cubicBezTo>
                  <a:pt x="3837623" y="1330008"/>
                  <a:pt x="3823780" y="1347343"/>
                  <a:pt x="3816858" y="1371537"/>
                </a:cubicBezTo>
                <a:close/>
                <a:moveTo>
                  <a:pt x="2854008" y="1503172"/>
                </a:moveTo>
                <a:cubicBezTo>
                  <a:pt x="2840101" y="1503172"/>
                  <a:pt x="2815908" y="1503172"/>
                  <a:pt x="2805494" y="1482408"/>
                </a:cubicBezTo>
                <a:cubicBezTo>
                  <a:pt x="2788158" y="1451229"/>
                  <a:pt x="2774315" y="1395793"/>
                  <a:pt x="2774315" y="1388872"/>
                </a:cubicBezTo>
                <a:lnTo>
                  <a:pt x="2774315" y="1326515"/>
                </a:lnTo>
                <a:cubicBezTo>
                  <a:pt x="2777808" y="1316165"/>
                  <a:pt x="2777808" y="1302258"/>
                  <a:pt x="2784729" y="1295337"/>
                </a:cubicBezTo>
                <a:cubicBezTo>
                  <a:pt x="2770886" y="1368108"/>
                  <a:pt x="2798572" y="1468565"/>
                  <a:pt x="2854008" y="1503172"/>
                </a:cubicBezTo>
                <a:close/>
                <a:moveTo>
                  <a:pt x="3290380" y="1291908"/>
                </a:moveTo>
                <a:cubicBezTo>
                  <a:pt x="3293872" y="1288415"/>
                  <a:pt x="3297301" y="1284986"/>
                  <a:pt x="3297301" y="1281493"/>
                </a:cubicBezTo>
                <a:cubicBezTo>
                  <a:pt x="3300794" y="1278065"/>
                  <a:pt x="3331972" y="1288415"/>
                  <a:pt x="3318065" y="1305751"/>
                </a:cubicBezTo>
                <a:cubicBezTo>
                  <a:pt x="3328480" y="1309243"/>
                  <a:pt x="3342322" y="1316165"/>
                  <a:pt x="3349244" y="1316165"/>
                </a:cubicBezTo>
                <a:cubicBezTo>
                  <a:pt x="3359658" y="1316165"/>
                  <a:pt x="3370072" y="1302258"/>
                  <a:pt x="3376994" y="1302258"/>
                </a:cubicBezTo>
                <a:cubicBezTo>
                  <a:pt x="3397758" y="1295337"/>
                  <a:pt x="3435858" y="1295337"/>
                  <a:pt x="3442780" y="1295337"/>
                </a:cubicBezTo>
                <a:cubicBezTo>
                  <a:pt x="3480880" y="1295337"/>
                  <a:pt x="3473958" y="1288415"/>
                  <a:pt x="3518980" y="1323086"/>
                </a:cubicBezTo>
                <a:cubicBezTo>
                  <a:pt x="3525901" y="1330008"/>
                  <a:pt x="3522472" y="1343851"/>
                  <a:pt x="3529394" y="1354265"/>
                </a:cubicBezTo>
                <a:cubicBezTo>
                  <a:pt x="3609022" y="1433893"/>
                  <a:pt x="3591687" y="1423543"/>
                  <a:pt x="3591687" y="1492758"/>
                </a:cubicBezTo>
                <a:cubicBezTo>
                  <a:pt x="3591687" y="1517015"/>
                  <a:pt x="3612515" y="1499680"/>
                  <a:pt x="3612515" y="1534351"/>
                </a:cubicBezTo>
                <a:cubicBezTo>
                  <a:pt x="3612515" y="1541272"/>
                  <a:pt x="3612515" y="1544765"/>
                  <a:pt x="3609022" y="1551686"/>
                </a:cubicBezTo>
                <a:cubicBezTo>
                  <a:pt x="3598608" y="1565529"/>
                  <a:pt x="3591687" y="1582865"/>
                  <a:pt x="3581337" y="1589786"/>
                </a:cubicBezTo>
                <a:cubicBezTo>
                  <a:pt x="3553587" y="1607058"/>
                  <a:pt x="3515487" y="1610551"/>
                  <a:pt x="3487801" y="1631315"/>
                </a:cubicBezTo>
                <a:cubicBezTo>
                  <a:pt x="3467037" y="1641729"/>
                  <a:pt x="3453194" y="1679829"/>
                  <a:pt x="3446272" y="1697101"/>
                </a:cubicBezTo>
                <a:cubicBezTo>
                  <a:pt x="3442780" y="1704086"/>
                  <a:pt x="3439287" y="1721358"/>
                  <a:pt x="3432365" y="1724851"/>
                </a:cubicBezTo>
                <a:cubicBezTo>
                  <a:pt x="3411601" y="1735201"/>
                  <a:pt x="3383915" y="1735201"/>
                  <a:pt x="3366580" y="1749108"/>
                </a:cubicBezTo>
                <a:cubicBezTo>
                  <a:pt x="3273044" y="1807972"/>
                  <a:pt x="3238437" y="1949958"/>
                  <a:pt x="3238437" y="2029651"/>
                </a:cubicBezTo>
                <a:cubicBezTo>
                  <a:pt x="3238437" y="2064258"/>
                  <a:pt x="3234944" y="2064258"/>
                  <a:pt x="3259201" y="2112772"/>
                </a:cubicBezTo>
                <a:cubicBezTo>
                  <a:pt x="3259201" y="2078101"/>
                  <a:pt x="3262694" y="2043493"/>
                  <a:pt x="3266122" y="2008823"/>
                </a:cubicBezTo>
                <a:cubicBezTo>
                  <a:pt x="3273044" y="1946529"/>
                  <a:pt x="3286951" y="1880680"/>
                  <a:pt x="3325051" y="1821815"/>
                </a:cubicBezTo>
                <a:cubicBezTo>
                  <a:pt x="3363151" y="1759458"/>
                  <a:pt x="3428937" y="1773301"/>
                  <a:pt x="3460115" y="1735201"/>
                </a:cubicBezTo>
                <a:cubicBezTo>
                  <a:pt x="3484372" y="1707515"/>
                  <a:pt x="3470465" y="1665986"/>
                  <a:pt x="3512058" y="1641729"/>
                </a:cubicBezTo>
                <a:cubicBezTo>
                  <a:pt x="3525901" y="1631315"/>
                  <a:pt x="3550158" y="1624393"/>
                  <a:pt x="3570922" y="1613980"/>
                </a:cubicBezTo>
                <a:cubicBezTo>
                  <a:pt x="3564001" y="1645158"/>
                  <a:pt x="3560572" y="1704086"/>
                  <a:pt x="3560572" y="1711008"/>
                </a:cubicBezTo>
                <a:cubicBezTo>
                  <a:pt x="3560572" y="1721358"/>
                  <a:pt x="3546665" y="1749108"/>
                  <a:pt x="3543237" y="1766380"/>
                </a:cubicBezTo>
                <a:cubicBezTo>
                  <a:pt x="3515487" y="1859915"/>
                  <a:pt x="3446272" y="1967293"/>
                  <a:pt x="3383915" y="2074672"/>
                </a:cubicBezTo>
                <a:cubicBezTo>
                  <a:pt x="3373501" y="2088515"/>
                  <a:pt x="3370072" y="2109280"/>
                  <a:pt x="3359658" y="2126615"/>
                </a:cubicBezTo>
                <a:cubicBezTo>
                  <a:pt x="3345815" y="2147380"/>
                  <a:pt x="3321558" y="2168144"/>
                  <a:pt x="3300794" y="2195894"/>
                </a:cubicBezTo>
                <a:cubicBezTo>
                  <a:pt x="3283458" y="2216658"/>
                  <a:pt x="3269615" y="2247837"/>
                  <a:pt x="3248851" y="2272094"/>
                </a:cubicBezTo>
                <a:cubicBezTo>
                  <a:pt x="3193415" y="2265172"/>
                  <a:pt x="3141472" y="2233994"/>
                  <a:pt x="3141472" y="2178558"/>
                </a:cubicBezTo>
                <a:cubicBezTo>
                  <a:pt x="3141472" y="2171637"/>
                  <a:pt x="3148394" y="2140458"/>
                  <a:pt x="3148394" y="2130044"/>
                </a:cubicBezTo>
                <a:cubicBezTo>
                  <a:pt x="3148394" y="2085023"/>
                  <a:pt x="3092958" y="2074672"/>
                  <a:pt x="3096451" y="2022729"/>
                </a:cubicBezTo>
                <a:cubicBezTo>
                  <a:pt x="3113722" y="1922272"/>
                  <a:pt x="2989072" y="1984629"/>
                  <a:pt x="2989072" y="1915351"/>
                </a:cubicBezTo>
                <a:cubicBezTo>
                  <a:pt x="2989072" y="1873758"/>
                  <a:pt x="3051429" y="1884172"/>
                  <a:pt x="3051429" y="1825308"/>
                </a:cubicBezTo>
                <a:cubicBezTo>
                  <a:pt x="3051429" y="1787208"/>
                  <a:pt x="3023680" y="1783715"/>
                  <a:pt x="2985580" y="1773301"/>
                </a:cubicBezTo>
                <a:cubicBezTo>
                  <a:pt x="2992501" y="1735201"/>
                  <a:pt x="3027172" y="1697101"/>
                  <a:pt x="3030601" y="1659065"/>
                </a:cubicBezTo>
                <a:cubicBezTo>
                  <a:pt x="3127629" y="1790637"/>
                  <a:pt x="3148394" y="1925701"/>
                  <a:pt x="3210751" y="2060829"/>
                </a:cubicBezTo>
                <a:cubicBezTo>
                  <a:pt x="3214180" y="2057337"/>
                  <a:pt x="3214180" y="2057337"/>
                  <a:pt x="3214180" y="2050415"/>
                </a:cubicBezTo>
                <a:cubicBezTo>
                  <a:pt x="3214180" y="2040001"/>
                  <a:pt x="3210751" y="1998472"/>
                  <a:pt x="3203765" y="1977708"/>
                </a:cubicBezTo>
                <a:cubicBezTo>
                  <a:pt x="3189922" y="1922272"/>
                  <a:pt x="3172651" y="1859915"/>
                  <a:pt x="3148394" y="1804480"/>
                </a:cubicBezTo>
                <a:cubicBezTo>
                  <a:pt x="3131058" y="1759458"/>
                  <a:pt x="3079115" y="1686751"/>
                  <a:pt x="3079115" y="1679829"/>
                </a:cubicBezTo>
                <a:cubicBezTo>
                  <a:pt x="3079115" y="1641729"/>
                  <a:pt x="3120644" y="1641729"/>
                  <a:pt x="3120644" y="1613980"/>
                </a:cubicBezTo>
                <a:cubicBezTo>
                  <a:pt x="3120644" y="1603629"/>
                  <a:pt x="3099880" y="1558608"/>
                  <a:pt x="3099880" y="1548193"/>
                </a:cubicBezTo>
                <a:cubicBezTo>
                  <a:pt x="3099880" y="1506665"/>
                  <a:pt x="3124137" y="1510093"/>
                  <a:pt x="3124137" y="1482408"/>
                </a:cubicBezTo>
                <a:cubicBezTo>
                  <a:pt x="3124137" y="1471993"/>
                  <a:pt x="3113722" y="1447737"/>
                  <a:pt x="3113722" y="1440815"/>
                </a:cubicBezTo>
                <a:cubicBezTo>
                  <a:pt x="3113722" y="1402715"/>
                  <a:pt x="3141472" y="1371537"/>
                  <a:pt x="3189922" y="1357693"/>
                </a:cubicBezTo>
                <a:cubicBezTo>
                  <a:pt x="3196844" y="1354265"/>
                  <a:pt x="3210751" y="1354265"/>
                  <a:pt x="3221101" y="1347343"/>
                </a:cubicBezTo>
                <a:cubicBezTo>
                  <a:pt x="3224594" y="1343851"/>
                  <a:pt x="3228022" y="1333437"/>
                  <a:pt x="3228022" y="1323086"/>
                </a:cubicBezTo>
                <a:cubicBezTo>
                  <a:pt x="3245358" y="1291908"/>
                  <a:pt x="3259201" y="1281493"/>
                  <a:pt x="3279965" y="1281493"/>
                </a:cubicBezTo>
                <a:cubicBezTo>
                  <a:pt x="3283458" y="1281493"/>
                  <a:pt x="3283458" y="1278065"/>
                  <a:pt x="3290380" y="1291908"/>
                </a:cubicBezTo>
                <a:close/>
                <a:moveTo>
                  <a:pt x="4083558" y="1281493"/>
                </a:moveTo>
                <a:cubicBezTo>
                  <a:pt x="4059301" y="1361186"/>
                  <a:pt x="4028123" y="1447737"/>
                  <a:pt x="3938080" y="1530858"/>
                </a:cubicBezTo>
                <a:cubicBezTo>
                  <a:pt x="4007358" y="1437386"/>
                  <a:pt x="4055809" y="1340358"/>
                  <a:pt x="4083558" y="1253808"/>
                </a:cubicBezTo>
                <a:lnTo>
                  <a:pt x="4083558" y="1281493"/>
                </a:lnTo>
                <a:close/>
                <a:moveTo>
                  <a:pt x="2486851" y="1368108"/>
                </a:moveTo>
                <a:cubicBezTo>
                  <a:pt x="2507615" y="1406208"/>
                  <a:pt x="2521458" y="1461643"/>
                  <a:pt x="2528380" y="1510093"/>
                </a:cubicBezTo>
                <a:cubicBezTo>
                  <a:pt x="2479929" y="1461643"/>
                  <a:pt x="2486851" y="1416558"/>
                  <a:pt x="2462594" y="1371537"/>
                </a:cubicBezTo>
                <a:cubicBezTo>
                  <a:pt x="2441829" y="1319593"/>
                  <a:pt x="2379472" y="1264158"/>
                  <a:pt x="2344864" y="1222629"/>
                </a:cubicBezTo>
                <a:cubicBezTo>
                  <a:pt x="2389886" y="1239965"/>
                  <a:pt x="2462594" y="1316165"/>
                  <a:pt x="2486851" y="1368108"/>
                </a:cubicBezTo>
                <a:close/>
                <a:moveTo>
                  <a:pt x="2850515" y="1243393"/>
                </a:moveTo>
                <a:cubicBezTo>
                  <a:pt x="2854008" y="1246886"/>
                  <a:pt x="2860929" y="1267651"/>
                  <a:pt x="2871280" y="1267651"/>
                </a:cubicBezTo>
                <a:cubicBezTo>
                  <a:pt x="2878201" y="1267651"/>
                  <a:pt x="2885122" y="1250315"/>
                  <a:pt x="2899029" y="1243393"/>
                </a:cubicBezTo>
                <a:cubicBezTo>
                  <a:pt x="2912872" y="1233043"/>
                  <a:pt x="2940558" y="1229551"/>
                  <a:pt x="2950972" y="1229551"/>
                </a:cubicBezTo>
                <a:cubicBezTo>
                  <a:pt x="2968308" y="1229551"/>
                  <a:pt x="3006344" y="1236472"/>
                  <a:pt x="3023680" y="1260729"/>
                </a:cubicBezTo>
                <a:cubicBezTo>
                  <a:pt x="3041015" y="1278065"/>
                  <a:pt x="3041015" y="1309243"/>
                  <a:pt x="3061780" y="1323086"/>
                </a:cubicBezTo>
                <a:cubicBezTo>
                  <a:pt x="3068701" y="1333437"/>
                  <a:pt x="3124137" y="1323086"/>
                  <a:pt x="3124137" y="1361186"/>
                </a:cubicBezTo>
                <a:cubicBezTo>
                  <a:pt x="3124137" y="1371537"/>
                  <a:pt x="3086037" y="1402715"/>
                  <a:pt x="3086037" y="1440815"/>
                </a:cubicBezTo>
                <a:cubicBezTo>
                  <a:pt x="3086037" y="1451229"/>
                  <a:pt x="3096451" y="1471993"/>
                  <a:pt x="3096451" y="1482408"/>
                </a:cubicBezTo>
                <a:cubicBezTo>
                  <a:pt x="3096451" y="1499680"/>
                  <a:pt x="3072194" y="1510093"/>
                  <a:pt x="3072194" y="1551686"/>
                </a:cubicBezTo>
                <a:cubicBezTo>
                  <a:pt x="3072194" y="1568958"/>
                  <a:pt x="3092958" y="1593215"/>
                  <a:pt x="3092958" y="1610551"/>
                </a:cubicBezTo>
                <a:cubicBezTo>
                  <a:pt x="3092958" y="1610551"/>
                  <a:pt x="3061780" y="1652080"/>
                  <a:pt x="3061780" y="1662493"/>
                </a:cubicBezTo>
                <a:cubicBezTo>
                  <a:pt x="3044444" y="1648651"/>
                  <a:pt x="3020251" y="1613980"/>
                  <a:pt x="3002915" y="1617472"/>
                </a:cubicBezTo>
                <a:cubicBezTo>
                  <a:pt x="3013329" y="1600137"/>
                  <a:pt x="3037522" y="1575880"/>
                  <a:pt x="3037522" y="1558608"/>
                </a:cubicBezTo>
                <a:cubicBezTo>
                  <a:pt x="3037522" y="1520508"/>
                  <a:pt x="2999422" y="1520508"/>
                  <a:pt x="2982151" y="1520508"/>
                </a:cubicBezTo>
                <a:cubicBezTo>
                  <a:pt x="2971737" y="1520508"/>
                  <a:pt x="2944051" y="1527429"/>
                  <a:pt x="2923222" y="1534351"/>
                </a:cubicBezTo>
                <a:cubicBezTo>
                  <a:pt x="2912872" y="1520508"/>
                  <a:pt x="2905951" y="1489329"/>
                  <a:pt x="2905951" y="1478915"/>
                </a:cubicBezTo>
                <a:cubicBezTo>
                  <a:pt x="2905951" y="1430465"/>
                  <a:pt x="2930208" y="1395793"/>
                  <a:pt x="2940558" y="1336929"/>
                </a:cubicBezTo>
                <a:cubicBezTo>
                  <a:pt x="2902458" y="1375029"/>
                  <a:pt x="2878201" y="1437386"/>
                  <a:pt x="2878201" y="1482408"/>
                </a:cubicBezTo>
                <a:cubicBezTo>
                  <a:pt x="2878201" y="1503172"/>
                  <a:pt x="2881694" y="1534351"/>
                  <a:pt x="2916301" y="1537780"/>
                </a:cubicBezTo>
                <a:cubicBezTo>
                  <a:pt x="2912872" y="1541272"/>
                  <a:pt x="2912872" y="1544765"/>
                  <a:pt x="2905951" y="1544765"/>
                </a:cubicBezTo>
                <a:cubicBezTo>
                  <a:pt x="2895537" y="1544765"/>
                  <a:pt x="2871280" y="1527429"/>
                  <a:pt x="2864358" y="1527429"/>
                </a:cubicBezTo>
                <a:cubicBezTo>
                  <a:pt x="2815908" y="1527429"/>
                  <a:pt x="2746629" y="1586293"/>
                  <a:pt x="2736215" y="1641729"/>
                </a:cubicBezTo>
                <a:cubicBezTo>
                  <a:pt x="2677351" y="1620965"/>
                  <a:pt x="2628837" y="1534351"/>
                  <a:pt x="2628837" y="1489329"/>
                </a:cubicBezTo>
                <a:lnTo>
                  <a:pt x="2628837" y="1426972"/>
                </a:lnTo>
                <a:cubicBezTo>
                  <a:pt x="2632329" y="1413129"/>
                  <a:pt x="2632329" y="1395793"/>
                  <a:pt x="2642680" y="1385443"/>
                </a:cubicBezTo>
                <a:cubicBezTo>
                  <a:pt x="2656586" y="1364615"/>
                  <a:pt x="2691194" y="1357693"/>
                  <a:pt x="2694686" y="1333437"/>
                </a:cubicBezTo>
                <a:cubicBezTo>
                  <a:pt x="2698115" y="1323086"/>
                  <a:pt x="2694686" y="1312672"/>
                  <a:pt x="2694686" y="1302258"/>
                </a:cubicBezTo>
                <a:cubicBezTo>
                  <a:pt x="2694686" y="1267651"/>
                  <a:pt x="2746629" y="1208786"/>
                  <a:pt x="2788158" y="1208786"/>
                </a:cubicBezTo>
                <a:cubicBezTo>
                  <a:pt x="2808922" y="1208786"/>
                  <a:pt x="2829751" y="1208786"/>
                  <a:pt x="2850515" y="1243393"/>
                </a:cubicBezTo>
                <a:close/>
                <a:moveTo>
                  <a:pt x="2511108" y="1212215"/>
                </a:moveTo>
                <a:cubicBezTo>
                  <a:pt x="2518029" y="1298829"/>
                  <a:pt x="2549208" y="1385443"/>
                  <a:pt x="2587308" y="1444308"/>
                </a:cubicBezTo>
                <a:cubicBezTo>
                  <a:pt x="2573464" y="1433893"/>
                  <a:pt x="2552637" y="1420051"/>
                  <a:pt x="2542286" y="1402715"/>
                </a:cubicBezTo>
                <a:cubicBezTo>
                  <a:pt x="2535364" y="1388872"/>
                  <a:pt x="2500694" y="1288415"/>
                  <a:pt x="2500694" y="1271143"/>
                </a:cubicBezTo>
                <a:lnTo>
                  <a:pt x="2500694" y="1205293"/>
                </a:lnTo>
                <a:cubicBezTo>
                  <a:pt x="2500694" y="1205293"/>
                  <a:pt x="2504186" y="1205293"/>
                  <a:pt x="2507615" y="1201865"/>
                </a:cubicBezTo>
                <a:cubicBezTo>
                  <a:pt x="2511108" y="1205293"/>
                  <a:pt x="2511108" y="1208786"/>
                  <a:pt x="2511108" y="1212215"/>
                </a:cubicBezTo>
                <a:close/>
                <a:moveTo>
                  <a:pt x="1669478" y="1184529"/>
                </a:moveTo>
                <a:cubicBezTo>
                  <a:pt x="1686751" y="1198372"/>
                  <a:pt x="1721421" y="1191451"/>
                  <a:pt x="1749108" y="1194943"/>
                </a:cubicBezTo>
                <a:cubicBezTo>
                  <a:pt x="1756029" y="1212215"/>
                  <a:pt x="1759521" y="1236472"/>
                  <a:pt x="1762951" y="1257237"/>
                </a:cubicBezTo>
                <a:cubicBezTo>
                  <a:pt x="1769872" y="1295337"/>
                  <a:pt x="1832229" y="1312672"/>
                  <a:pt x="1859915" y="1343851"/>
                </a:cubicBezTo>
                <a:cubicBezTo>
                  <a:pt x="1870329" y="1354265"/>
                  <a:pt x="1873821" y="1378458"/>
                  <a:pt x="1873821" y="1385443"/>
                </a:cubicBezTo>
                <a:cubicBezTo>
                  <a:pt x="1873821" y="1395793"/>
                  <a:pt x="1849564" y="1489329"/>
                  <a:pt x="1849564" y="1499680"/>
                </a:cubicBezTo>
                <a:cubicBezTo>
                  <a:pt x="1849564" y="1575880"/>
                  <a:pt x="1943100" y="1562037"/>
                  <a:pt x="1943100" y="1603629"/>
                </a:cubicBezTo>
                <a:cubicBezTo>
                  <a:pt x="1943100" y="1645158"/>
                  <a:pt x="1894586" y="1683258"/>
                  <a:pt x="1894586" y="1717929"/>
                </a:cubicBezTo>
                <a:cubicBezTo>
                  <a:pt x="1894586" y="1759458"/>
                  <a:pt x="1970786" y="1780286"/>
                  <a:pt x="1988121" y="1801051"/>
                </a:cubicBezTo>
                <a:cubicBezTo>
                  <a:pt x="2001964" y="1814893"/>
                  <a:pt x="2008886" y="1835658"/>
                  <a:pt x="2015808" y="1852993"/>
                </a:cubicBezTo>
                <a:cubicBezTo>
                  <a:pt x="1811464" y="1714437"/>
                  <a:pt x="1662494" y="1496251"/>
                  <a:pt x="1614043" y="1319593"/>
                </a:cubicBezTo>
                <a:cubicBezTo>
                  <a:pt x="1603629" y="1281493"/>
                  <a:pt x="1579372" y="1205293"/>
                  <a:pt x="1579372" y="1198372"/>
                </a:cubicBezTo>
                <a:lnTo>
                  <a:pt x="1579372" y="1177608"/>
                </a:lnTo>
                <a:cubicBezTo>
                  <a:pt x="1596708" y="1177608"/>
                  <a:pt x="1627886" y="1163765"/>
                  <a:pt x="1638300" y="1163765"/>
                </a:cubicBezTo>
                <a:cubicBezTo>
                  <a:pt x="1645221" y="1163765"/>
                  <a:pt x="1655572" y="1177608"/>
                  <a:pt x="1669478" y="1184529"/>
                </a:cubicBezTo>
                <a:close/>
                <a:moveTo>
                  <a:pt x="5015230" y="1156843"/>
                </a:moveTo>
                <a:cubicBezTo>
                  <a:pt x="5011737" y="1156843"/>
                  <a:pt x="5008309" y="1153351"/>
                  <a:pt x="5001387" y="1153351"/>
                </a:cubicBezTo>
                <a:cubicBezTo>
                  <a:pt x="4990974" y="1153351"/>
                  <a:pt x="4914774" y="1163765"/>
                  <a:pt x="4876674" y="1177608"/>
                </a:cubicBezTo>
                <a:cubicBezTo>
                  <a:pt x="4852416" y="1184529"/>
                  <a:pt x="4831651" y="1198372"/>
                  <a:pt x="4807395" y="1215708"/>
                </a:cubicBezTo>
                <a:cubicBezTo>
                  <a:pt x="4800474" y="1222629"/>
                  <a:pt x="4786630" y="1219137"/>
                  <a:pt x="4786630" y="1226121"/>
                </a:cubicBezTo>
                <a:cubicBezTo>
                  <a:pt x="4786630" y="1160272"/>
                  <a:pt x="4973637" y="1149921"/>
                  <a:pt x="4994466" y="1149921"/>
                </a:cubicBezTo>
                <a:cubicBezTo>
                  <a:pt x="5004816" y="1149921"/>
                  <a:pt x="5011737" y="1153351"/>
                  <a:pt x="5015230" y="1156843"/>
                </a:cubicBezTo>
                <a:close/>
                <a:moveTo>
                  <a:pt x="3768344" y="1136015"/>
                </a:moveTo>
                <a:cubicBezTo>
                  <a:pt x="3747580" y="1201865"/>
                  <a:pt x="3702558" y="1284986"/>
                  <a:pt x="3629787" y="1347343"/>
                </a:cubicBezTo>
                <a:cubicBezTo>
                  <a:pt x="3678301" y="1274572"/>
                  <a:pt x="3754501" y="1184529"/>
                  <a:pt x="3768344" y="1118743"/>
                </a:cubicBezTo>
                <a:lnTo>
                  <a:pt x="3768344" y="1136015"/>
                </a:lnTo>
                <a:close/>
                <a:moveTo>
                  <a:pt x="4031551" y="1108329"/>
                </a:moveTo>
                <a:cubicBezTo>
                  <a:pt x="4035044" y="1125665"/>
                  <a:pt x="4038536" y="1153351"/>
                  <a:pt x="4038536" y="1160272"/>
                </a:cubicBezTo>
                <a:cubicBezTo>
                  <a:pt x="4038536" y="1271143"/>
                  <a:pt x="3889565" y="1537780"/>
                  <a:pt x="3854958" y="1562037"/>
                </a:cubicBezTo>
                <a:cubicBezTo>
                  <a:pt x="3927665" y="1433893"/>
                  <a:pt x="3996944" y="1305751"/>
                  <a:pt x="4031551" y="1177608"/>
                </a:cubicBezTo>
                <a:lnTo>
                  <a:pt x="4035044" y="1094486"/>
                </a:lnTo>
                <a:cubicBezTo>
                  <a:pt x="4031551" y="1097915"/>
                  <a:pt x="4031551" y="1104837"/>
                  <a:pt x="4031551" y="1108329"/>
                </a:cubicBezTo>
                <a:close/>
                <a:moveTo>
                  <a:pt x="3657537" y="1087565"/>
                </a:moveTo>
                <a:cubicBezTo>
                  <a:pt x="3657537" y="1129093"/>
                  <a:pt x="3605594" y="1208786"/>
                  <a:pt x="3557080" y="1246886"/>
                </a:cubicBezTo>
                <a:cubicBezTo>
                  <a:pt x="3584765" y="1198372"/>
                  <a:pt x="3654044" y="1129093"/>
                  <a:pt x="3654044" y="1073721"/>
                </a:cubicBezTo>
                <a:cubicBezTo>
                  <a:pt x="3654044" y="1077151"/>
                  <a:pt x="3657537" y="1077151"/>
                  <a:pt x="3657537" y="1087565"/>
                </a:cubicBezTo>
                <a:close/>
                <a:moveTo>
                  <a:pt x="1451229" y="1066737"/>
                </a:moveTo>
                <a:cubicBezTo>
                  <a:pt x="1461643" y="1104837"/>
                  <a:pt x="1433957" y="1170686"/>
                  <a:pt x="1503172" y="1184529"/>
                </a:cubicBezTo>
                <a:cubicBezTo>
                  <a:pt x="1555178" y="1184529"/>
                  <a:pt x="1565529" y="1184529"/>
                  <a:pt x="1565529" y="1181037"/>
                </a:cubicBezTo>
                <a:cubicBezTo>
                  <a:pt x="1586294" y="1371537"/>
                  <a:pt x="1659064" y="1582865"/>
                  <a:pt x="1863408" y="1776793"/>
                </a:cubicBezTo>
                <a:cubicBezTo>
                  <a:pt x="1828800" y="1780286"/>
                  <a:pt x="1787208" y="1787208"/>
                  <a:pt x="1752600" y="1787208"/>
                </a:cubicBezTo>
                <a:cubicBezTo>
                  <a:pt x="1745678" y="1787208"/>
                  <a:pt x="1700594" y="1790637"/>
                  <a:pt x="1679829" y="1780286"/>
                </a:cubicBezTo>
                <a:cubicBezTo>
                  <a:pt x="1586294" y="1742186"/>
                  <a:pt x="1603629" y="1679829"/>
                  <a:pt x="1530921" y="1679829"/>
                </a:cubicBezTo>
                <a:cubicBezTo>
                  <a:pt x="1520508" y="1679829"/>
                  <a:pt x="1385443" y="1697101"/>
                  <a:pt x="1378521" y="1697101"/>
                </a:cubicBezTo>
                <a:cubicBezTo>
                  <a:pt x="1281557" y="1697101"/>
                  <a:pt x="1191451" y="1672908"/>
                  <a:pt x="1094486" y="1579372"/>
                </a:cubicBezTo>
                <a:cubicBezTo>
                  <a:pt x="1149921" y="1565529"/>
                  <a:pt x="1215708" y="1555115"/>
                  <a:pt x="1274635" y="1555115"/>
                </a:cubicBezTo>
                <a:cubicBezTo>
                  <a:pt x="1354264" y="1555115"/>
                  <a:pt x="1440878" y="1582865"/>
                  <a:pt x="1520508" y="1607058"/>
                </a:cubicBezTo>
                <a:cubicBezTo>
                  <a:pt x="1593278" y="1631315"/>
                  <a:pt x="1672908" y="1645158"/>
                  <a:pt x="1752600" y="1662493"/>
                </a:cubicBezTo>
                <a:cubicBezTo>
                  <a:pt x="1752600" y="1659065"/>
                  <a:pt x="1745678" y="1648651"/>
                  <a:pt x="1738694" y="1645158"/>
                </a:cubicBezTo>
                <a:cubicBezTo>
                  <a:pt x="1669478" y="1620965"/>
                  <a:pt x="1596708" y="1607058"/>
                  <a:pt x="1530921" y="1582865"/>
                </a:cubicBezTo>
                <a:cubicBezTo>
                  <a:pt x="1437386" y="1548193"/>
                  <a:pt x="1364678" y="1523937"/>
                  <a:pt x="1274635" y="1523937"/>
                </a:cubicBezTo>
                <a:cubicBezTo>
                  <a:pt x="1191451" y="1523937"/>
                  <a:pt x="1118743" y="1537780"/>
                  <a:pt x="1032129" y="1551686"/>
                </a:cubicBezTo>
                <a:cubicBezTo>
                  <a:pt x="1004443" y="1555115"/>
                  <a:pt x="955992" y="1575880"/>
                  <a:pt x="949008" y="1575880"/>
                </a:cubicBezTo>
                <a:cubicBezTo>
                  <a:pt x="910908" y="1575880"/>
                  <a:pt x="893635" y="1534351"/>
                  <a:pt x="893635" y="1517015"/>
                </a:cubicBezTo>
                <a:cubicBezTo>
                  <a:pt x="893635" y="1402715"/>
                  <a:pt x="969835" y="1475486"/>
                  <a:pt x="969835" y="1426972"/>
                </a:cubicBezTo>
                <a:cubicBezTo>
                  <a:pt x="969835" y="1420051"/>
                  <a:pt x="945578" y="1402715"/>
                  <a:pt x="942086" y="1392365"/>
                </a:cubicBezTo>
                <a:cubicBezTo>
                  <a:pt x="938657" y="1385443"/>
                  <a:pt x="938657" y="1378458"/>
                  <a:pt x="938657" y="1368108"/>
                </a:cubicBezTo>
                <a:cubicBezTo>
                  <a:pt x="938657" y="1316165"/>
                  <a:pt x="1018286" y="1219137"/>
                  <a:pt x="1080643" y="1219137"/>
                </a:cubicBezTo>
                <a:lnTo>
                  <a:pt x="1146429" y="1219137"/>
                </a:lnTo>
                <a:cubicBezTo>
                  <a:pt x="1174178" y="1236472"/>
                  <a:pt x="1212278" y="1198372"/>
                  <a:pt x="1198435" y="1174115"/>
                </a:cubicBezTo>
                <a:cubicBezTo>
                  <a:pt x="1198435" y="1163765"/>
                  <a:pt x="1198435" y="1146429"/>
                  <a:pt x="1205357" y="1139508"/>
                </a:cubicBezTo>
                <a:cubicBezTo>
                  <a:pt x="1222629" y="1118743"/>
                  <a:pt x="1243457" y="1108329"/>
                  <a:pt x="1267651" y="1104837"/>
                </a:cubicBezTo>
                <a:cubicBezTo>
                  <a:pt x="1312735" y="1094486"/>
                  <a:pt x="1406208" y="1080643"/>
                  <a:pt x="1413129" y="1080643"/>
                </a:cubicBezTo>
                <a:cubicBezTo>
                  <a:pt x="1423543" y="1080643"/>
                  <a:pt x="1440878" y="1087565"/>
                  <a:pt x="1454721" y="1087565"/>
                </a:cubicBezTo>
                <a:cubicBezTo>
                  <a:pt x="1451229" y="1080643"/>
                  <a:pt x="1444308" y="1073721"/>
                  <a:pt x="1437386" y="1066737"/>
                </a:cubicBezTo>
                <a:lnTo>
                  <a:pt x="1451229" y="1066737"/>
                </a:lnTo>
                <a:close/>
                <a:moveTo>
                  <a:pt x="3134551" y="1108329"/>
                </a:moveTo>
                <a:cubicBezTo>
                  <a:pt x="3134551" y="1160272"/>
                  <a:pt x="3099880" y="1215708"/>
                  <a:pt x="3086037" y="1274572"/>
                </a:cubicBezTo>
                <a:cubicBezTo>
                  <a:pt x="3079115" y="1205293"/>
                  <a:pt x="3137980" y="1118743"/>
                  <a:pt x="3127629" y="1052893"/>
                </a:cubicBezTo>
                <a:cubicBezTo>
                  <a:pt x="3131058" y="1070229"/>
                  <a:pt x="3134551" y="1101408"/>
                  <a:pt x="3134551" y="1108329"/>
                </a:cubicBezTo>
                <a:close/>
                <a:moveTo>
                  <a:pt x="2528380" y="1087565"/>
                </a:moveTo>
                <a:lnTo>
                  <a:pt x="2594229" y="1087565"/>
                </a:lnTo>
                <a:cubicBezTo>
                  <a:pt x="2670429" y="1097915"/>
                  <a:pt x="2701608" y="1160272"/>
                  <a:pt x="2701608" y="1212215"/>
                </a:cubicBezTo>
                <a:cubicBezTo>
                  <a:pt x="2701608" y="1246886"/>
                  <a:pt x="2694686" y="1226121"/>
                  <a:pt x="2673858" y="1278065"/>
                </a:cubicBezTo>
                <a:cubicBezTo>
                  <a:pt x="2666937" y="1291908"/>
                  <a:pt x="2670429" y="1312672"/>
                  <a:pt x="2663508" y="1330008"/>
                </a:cubicBezTo>
                <a:cubicBezTo>
                  <a:pt x="2656586" y="1343851"/>
                  <a:pt x="2632329" y="1350772"/>
                  <a:pt x="2618486" y="1371537"/>
                </a:cubicBezTo>
                <a:cubicBezTo>
                  <a:pt x="2608072" y="1385443"/>
                  <a:pt x="2601151" y="1409637"/>
                  <a:pt x="2597658" y="1430465"/>
                </a:cubicBezTo>
                <a:cubicBezTo>
                  <a:pt x="2594229" y="1451229"/>
                  <a:pt x="2601151" y="1496251"/>
                  <a:pt x="2601151" y="1503172"/>
                </a:cubicBezTo>
                <a:cubicBezTo>
                  <a:pt x="2601151" y="1555115"/>
                  <a:pt x="2538794" y="1562037"/>
                  <a:pt x="2507615" y="1582865"/>
                </a:cubicBezTo>
                <a:cubicBezTo>
                  <a:pt x="2507615" y="1568958"/>
                  <a:pt x="2504186" y="1548193"/>
                  <a:pt x="2497264" y="1534351"/>
                </a:cubicBezTo>
                <a:cubicBezTo>
                  <a:pt x="2483358" y="1499680"/>
                  <a:pt x="2441829" y="1506665"/>
                  <a:pt x="2424494" y="1492758"/>
                </a:cubicBezTo>
                <a:cubicBezTo>
                  <a:pt x="2421064" y="1492758"/>
                  <a:pt x="2421064" y="1492758"/>
                  <a:pt x="2421064" y="1485837"/>
                </a:cubicBezTo>
                <a:cubicBezTo>
                  <a:pt x="2421064" y="1475486"/>
                  <a:pt x="2427986" y="1451229"/>
                  <a:pt x="2427986" y="1444308"/>
                </a:cubicBezTo>
                <a:cubicBezTo>
                  <a:pt x="2427986" y="1319593"/>
                  <a:pt x="2292858" y="1336929"/>
                  <a:pt x="2292858" y="1319593"/>
                </a:cubicBezTo>
                <a:cubicBezTo>
                  <a:pt x="2292858" y="1312672"/>
                  <a:pt x="2268664" y="1288415"/>
                  <a:pt x="2261743" y="1274572"/>
                </a:cubicBezTo>
                <a:cubicBezTo>
                  <a:pt x="2247837" y="1250315"/>
                  <a:pt x="2251329" y="1233043"/>
                  <a:pt x="2251329" y="1219137"/>
                </a:cubicBezTo>
                <a:cubicBezTo>
                  <a:pt x="2251329" y="1170686"/>
                  <a:pt x="2272094" y="1167193"/>
                  <a:pt x="2317115" y="1156843"/>
                </a:cubicBezTo>
                <a:cubicBezTo>
                  <a:pt x="2327529" y="1156843"/>
                  <a:pt x="2334451" y="1136015"/>
                  <a:pt x="2341372" y="1129093"/>
                </a:cubicBezTo>
                <a:cubicBezTo>
                  <a:pt x="2351786" y="1108329"/>
                  <a:pt x="2362137" y="1090993"/>
                  <a:pt x="2379472" y="1077151"/>
                </a:cubicBezTo>
                <a:cubicBezTo>
                  <a:pt x="2407158" y="1056386"/>
                  <a:pt x="2427986" y="1049465"/>
                  <a:pt x="2455672" y="1049465"/>
                </a:cubicBezTo>
                <a:cubicBezTo>
                  <a:pt x="2483358" y="1049465"/>
                  <a:pt x="2521458" y="1087565"/>
                  <a:pt x="2528380" y="1087565"/>
                </a:cubicBezTo>
                <a:close/>
                <a:moveTo>
                  <a:pt x="3179572" y="1111821"/>
                </a:moveTo>
                <a:cubicBezTo>
                  <a:pt x="3179572" y="1181037"/>
                  <a:pt x="3169158" y="1205293"/>
                  <a:pt x="3134551" y="1291908"/>
                </a:cubicBezTo>
                <a:cubicBezTo>
                  <a:pt x="3141472" y="1239965"/>
                  <a:pt x="3158744" y="1184529"/>
                  <a:pt x="3169158" y="1132586"/>
                </a:cubicBezTo>
                <a:cubicBezTo>
                  <a:pt x="3169158" y="1056386"/>
                  <a:pt x="3172651" y="1049465"/>
                  <a:pt x="3172651" y="1042543"/>
                </a:cubicBezTo>
                <a:cubicBezTo>
                  <a:pt x="3176080" y="1063308"/>
                  <a:pt x="3179572" y="1101408"/>
                  <a:pt x="3179572" y="1111821"/>
                </a:cubicBezTo>
                <a:close/>
                <a:moveTo>
                  <a:pt x="3120644" y="1032129"/>
                </a:moveTo>
                <a:cubicBezTo>
                  <a:pt x="3117215" y="1021715"/>
                  <a:pt x="3110294" y="1007872"/>
                  <a:pt x="3106801" y="987108"/>
                </a:cubicBezTo>
                <a:cubicBezTo>
                  <a:pt x="3113722" y="997521"/>
                  <a:pt x="3117215" y="1014793"/>
                  <a:pt x="3120644" y="1032129"/>
                </a:cubicBezTo>
                <a:close/>
                <a:moveTo>
                  <a:pt x="5434330" y="976693"/>
                </a:moveTo>
                <a:cubicBezTo>
                  <a:pt x="5413502" y="980186"/>
                  <a:pt x="5389309" y="980186"/>
                  <a:pt x="5368481" y="980186"/>
                </a:cubicBezTo>
                <a:cubicBezTo>
                  <a:pt x="5271516" y="976693"/>
                  <a:pt x="5157216" y="1021715"/>
                  <a:pt x="5063744" y="1063308"/>
                </a:cubicBezTo>
                <a:cubicBezTo>
                  <a:pt x="5178044" y="987108"/>
                  <a:pt x="5268087" y="973265"/>
                  <a:pt x="5368481" y="973265"/>
                </a:cubicBezTo>
                <a:cubicBezTo>
                  <a:pt x="5378895" y="973265"/>
                  <a:pt x="5413502" y="976693"/>
                  <a:pt x="5434330" y="976693"/>
                </a:cubicBezTo>
                <a:close/>
                <a:moveTo>
                  <a:pt x="4661916" y="1246886"/>
                </a:moveTo>
                <a:cubicBezTo>
                  <a:pt x="4661916" y="1236472"/>
                  <a:pt x="4661916" y="1219137"/>
                  <a:pt x="4668901" y="1212215"/>
                </a:cubicBezTo>
                <a:cubicBezTo>
                  <a:pt x="4713923" y="1132586"/>
                  <a:pt x="4769295" y="1045972"/>
                  <a:pt x="4845495" y="966343"/>
                </a:cubicBezTo>
                <a:cubicBezTo>
                  <a:pt x="4779709" y="1052893"/>
                  <a:pt x="4686174" y="1177608"/>
                  <a:pt x="4661916" y="1246886"/>
                </a:cubicBezTo>
                <a:close/>
                <a:moveTo>
                  <a:pt x="4187444" y="987108"/>
                </a:moveTo>
                <a:cubicBezTo>
                  <a:pt x="4194366" y="987108"/>
                  <a:pt x="4225544" y="980186"/>
                  <a:pt x="4232466" y="980186"/>
                </a:cubicBezTo>
                <a:cubicBezTo>
                  <a:pt x="4242880" y="980186"/>
                  <a:pt x="4263644" y="976693"/>
                  <a:pt x="4277487" y="983615"/>
                </a:cubicBezTo>
                <a:cubicBezTo>
                  <a:pt x="4291330" y="987108"/>
                  <a:pt x="4301744" y="1018286"/>
                  <a:pt x="4312158" y="1018286"/>
                </a:cubicBezTo>
                <a:cubicBezTo>
                  <a:pt x="4319080" y="1018286"/>
                  <a:pt x="4326001" y="1011365"/>
                  <a:pt x="4332923" y="1011365"/>
                </a:cubicBezTo>
                <a:cubicBezTo>
                  <a:pt x="4377944" y="1011365"/>
                  <a:pt x="4409123" y="1049465"/>
                  <a:pt x="4409123" y="1087565"/>
                </a:cubicBezTo>
                <a:cubicBezTo>
                  <a:pt x="4409123" y="1097915"/>
                  <a:pt x="4402201" y="1115251"/>
                  <a:pt x="4402201" y="1125665"/>
                </a:cubicBezTo>
                <a:cubicBezTo>
                  <a:pt x="4402201" y="1132586"/>
                  <a:pt x="4405630" y="1136015"/>
                  <a:pt x="4412551" y="1139508"/>
                </a:cubicBezTo>
                <a:cubicBezTo>
                  <a:pt x="4450651" y="1125665"/>
                  <a:pt x="4530344" y="1181037"/>
                  <a:pt x="4530344" y="1222629"/>
                </a:cubicBezTo>
                <a:cubicBezTo>
                  <a:pt x="4530344" y="1253808"/>
                  <a:pt x="4464495" y="1295337"/>
                  <a:pt x="4464495" y="1309243"/>
                </a:cubicBezTo>
                <a:cubicBezTo>
                  <a:pt x="4464495" y="1316165"/>
                  <a:pt x="4467987" y="1319593"/>
                  <a:pt x="4471480" y="1319593"/>
                </a:cubicBezTo>
                <a:cubicBezTo>
                  <a:pt x="4492244" y="1326515"/>
                  <a:pt x="4516501" y="1326515"/>
                  <a:pt x="4540695" y="1333437"/>
                </a:cubicBezTo>
                <a:lnTo>
                  <a:pt x="4540695" y="1340358"/>
                </a:lnTo>
                <a:cubicBezTo>
                  <a:pt x="4530344" y="1350772"/>
                  <a:pt x="4537266" y="1371537"/>
                  <a:pt x="4516501" y="1375029"/>
                </a:cubicBezTo>
                <a:cubicBezTo>
                  <a:pt x="4492244" y="1378458"/>
                  <a:pt x="4464495" y="1385443"/>
                  <a:pt x="4440301" y="1385443"/>
                </a:cubicBezTo>
                <a:lnTo>
                  <a:pt x="4429887" y="1395793"/>
                </a:lnTo>
                <a:cubicBezTo>
                  <a:pt x="4429887" y="1416558"/>
                  <a:pt x="4450651" y="1406208"/>
                  <a:pt x="4464495" y="1409637"/>
                </a:cubicBezTo>
                <a:cubicBezTo>
                  <a:pt x="4447223" y="1413129"/>
                  <a:pt x="4426395" y="1413129"/>
                  <a:pt x="4409123" y="1409637"/>
                </a:cubicBezTo>
                <a:cubicBezTo>
                  <a:pt x="4412551" y="1413129"/>
                  <a:pt x="4412551" y="1416558"/>
                  <a:pt x="4416044" y="1420051"/>
                </a:cubicBezTo>
                <a:cubicBezTo>
                  <a:pt x="4409123" y="1420051"/>
                  <a:pt x="4398709" y="1426972"/>
                  <a:pt x="4388295" y="1437386"/>
                </a:cubicBezTo>
                <a:cubicBezTo>
                  <a:pt x="4388295" y="1378458"/>
                  <a:pt x="4353687" y="1354265"/>
                  <a:pt x="4308666" y="1354265"/>
                </a:cubicBezTo>
                <a:cubicBezTo>
                  <a:pt x="4301744" y="1354265"/>
                  <a:pt x="4274058" y="1361186"/>
                  <a:pt x="4256723" y="1364615"/>
                </a:cubicBezTo>
                <a:cubicBezTo>
                  <a:pt x="4235958" y="1319593"/>
                  <a:pt x="4225544" y="1291908"/>
                  <a:pt x="4187444" y="1291908"/>
                </a:cubicBezTo>
                <a:cubicBezTo>
                  <a:pt x="4145851" y="1291908"/>
                  <a:pt x="4125087" y="1340358"/>
                  <a:pt x="4107751" y="1371537"/>
                </a:cubicBezTo>
                <a:cubicBezTo>
                  <a:pt x="4104323" y="1375029"/>
                  <a:pt x="4090480" y="1378458"/>
                  <a:pt x="4083558" y="1385443"/>
                </a:cubicBezTo>
                <a:cubicBezTo>
                  <a:pt x="4062730" y="1399286"/>
                  <a:pt x="4052380" y="1420051"/>
                  <a:pt x="4041965" y="1444308"/>
                </a:cubicBezTo>
                <a:cubicBezTo>
                  <a:pt x="4028123" y="1468565"/>
                  <a:pt x="3996944" y="1534351"/>
                  <a:pt x="3996944" y="1575880"/>
                </a:cubicBezTo>
                <a:lnTo>
                  <a:pt x="3996944" y="1641729"/>
                </a:lnTo>
                <a:cubicBezTo>
                  <a:pt x="3983101" y="1638237"/>
                  <a:pt x="3962336" y="1641729"/>
                  <a:pt x="3948430" y="1634808"/>
                </a:cubicBezTo>
                <a:cubicBezTo>
                  <a:pt x="3938080" y="1634808"/>
                  <a:pt x="3927665" y="1620965"/>
                  <a:pt x="3924236" y="1613980"/>
                </a:cubicBezTo>
                <a:cubicBezTo>
                  <a:pt x="3910330" y="1600137"/>
                  <a:pt x="3879215" y="1603629"/>
                  <a:pt x="3868801" y="1603629"/>
                </a:cubicBezTo>
                <a:cubicBezTo>
                  <a:pt x="3830701" y="1603629"/>
                  <a:pt x="3827209" y="1603629"/>
                  <a:pt x="3778758" y="1627886"/>
                </a:cubicBezTo>
                <a:cubicBezTo>
                  <a:pt x="3771837" y="1607058"/>
                  <a:pt x="3737165" y="1589786"/>
                  <a:pt x="3726815" y="1603629"/>
                </a:cubicBezTo>
                <a:cubicBezTo>
                  <a:pt x="3747580" y="1568958"/>
                  <a:pt x="3778758" y="1530858"/>
                  <a:pt x="3796030" y="1496251"/>
                </a:cubicBezTo>
                <a:cubicBezTo>
                  <a:pt x="3827209" y="1426972"/>
                  <a:pt x="3889565" y="1309243"/>
                  <a:pt x="3889565" y="1233043"/>
                </a:cubicBezTo>
                <a:cubicBezTo>
                  <a:pt x="3889565" y="1194943"/>
                  <a:pt x="3886136" y="1208786"/>
                  <a:pt x="3865309" y="1156843"/>
                </a:cubicBezTo>
                <a:cubicBezTo>
                  <a:pt x="3858387" y="1136015"/>
                  <a:pt x="3854958" y="1104837"/>
                  <a:pt x="3854958" y="1094486"/>
                </a:cubicBezTo>
                <a:cubicBezTo>
                  <a:pt x="3854958" y="1056386"/>
                  <a:pt x="3906901" y="1042543"/>
                  <a:pt x="3927665" y="1039051"/>
                </a:cubicBezTo>
                <a:cubicBezTo>
                  <a:pt x="3938080" y="1035621"/>
                  <a:pt x="3958844" y="1039051"/>
                  <a:pt x="3972687" y="1035621"/>
                </a:cubicBezTo>
                <a:cubicBezTo>
                  <a:pt x="3993451" y="1028700"/>
                  <a:pt x="3983101" y="1014793"/>
                  <a:pt x="3983101" y="1007872"/>
                </a:cubicBezTo>
                <a:cubicBezTo>
                  <a:pt x="3983101" y="952500"/>
                  <a:pt x="4086987" y="942086"/>
                  <a:pt x="4111244" y="942086"/>
                </a:cubicBezTo>
                <a:cubicBezTo>
                  <a:pt x="4145851" y="942086"/>
                  <a:pt x="4166680" y="987108"/>
                  <a:pt x="4187444" y="987108"/>
                </a:cubicBezTo>
                <a:close/>
                <a:moveTo>
                  <a:pt x="2233994" y="1104837"/>
                </a:moveTo>
                <a:cubicBezTo>
                  <a:pt x="2182051" y="1101408"/>
                  <a:pt x="2116264" y="966343"/>
                  <a:pt x="2116264" y="924751"/>
                </a:cubicBezTo>
                <a:cubicBezTo>
                  <a:pt x="2116264" y="914400"/>
                  <a:pt x="2119694" y="903986"/>
                  <a:pt x="2123186" y="893572"/>
                </a:cubicBezTo>
                <a:cubicBezTo>
                  <a:pt x="2116264" y="966343"/>
                  <a:pt x="2178558" y="1042543"/>
                  <a:pt x="2233994" y="1104837"/>
                </a:cubicBezTo>
                <a:close/>
                <a:moveTo>
                  <a:pt x="3705987" y="879729"/>
                </a:moveTo>
                <a:cubicBezTo>
                  <a:pt x="3716401" y="879729"/>
                  <a:pt x="3733737" y="865886"/>
                  <a:pt x="3744087" y="862393"/>
                </a:cubicBezTo>
                <a:cubicBezTo>
                  <a:pt x="3751008" y="855472"/>
                  <a:pt x="3768344" y="858965"/>
                  <a:pt x="3775265" y="858965"/>
                </a:cubicBezTo>
                <a:cubicBezTo>
                  <a:pt x="3792601" y="858965"/>
                  <a:pt x="3806444" y="852043"/>
                  <a:pt x="3820287" y="869315"/>
                </a:cubicBezTo>
                <a:cubicBezTo>
                  <a:pt x="3837623" y="883221"/>
                  <a:pt x="3837623" y="917829"/>
                  <a:pt x="3865309" y="931672"/>
                </a:cubicBezTo>
                <a:cubicBezTo>
                  <a:pt x="3899980" y="952500"/>
                  <a:pt x="3945001" y="917829"/>
                  <a:pt x="3986530" y="955929"/>
                </a:cubicBezTo>
                <a:cubicBezTo>
                  <a:pt x="3983101" y="969772"/>
                  <a:pt x="3955415" y="994029"/>
                  <a:pt x="3958844" y="1014793"/>
                </a:cubicBezTo>
                <a:cubicBezTo>
                  <a:pt x="3924236" y="1011365"/>
                  <a:pt x="3872230" y="1025208"/>
                  <a:pt x="3844544" y="1077151"/>
                </a:cubicBezTo>
                <a:cubicBezTo>
                  <a:pt x="3834130" y="1052893"/>
                  <a:pt x="3799522" y="1011365"/>
                  <a:pt x="3775265" y="1004443"/>
                </a:cubicBezTo>
                <a:cubicBezTo>
                  <a:pt x="3761422" y="1000951"/>
                  <a:pt x="3747580" y="997521"/>
                  <a:pt x="3733737" y="990600"/>
                </a:cubicBezTo>
                <a:cubicBezTo>
                  <a:pt x="3705987" y="921321"/>
                  <a:pt x="3650615" y="897065"/>
                  <a:pt x="3595180" y="897065"/>
                </a:cubicBezTo>
                <a:cubicBezTo>
                  <a:pt x="3574415" y="897065"/>
                  <a:pt x="3546665" y="893572"/>
                  <a:pt x="3525901" y="910908"/>
                </a:cubicBezTo>
                <a:cubicBezTo>
                  <a:pt x="3525901" y="900493"/>
                  <a:pt x="3522472" y="890143"/>
                  <a:pt x="3518980" y="879729"/>
                </a:cubicBezTo>
                <a:cubicBezTo>
                  <a:pt x="3550158" y="869315"/>
                  <a:pt x="3605594" y="855472"/>
                  <a:pt x="3612515" y="855472"/>
                </a:cubicBezTo>
                <a:cubicBezTo>
                  <a:pt x="3622865" y="855472"/>
                  <a:pt x="3699065" y="879729"/>
                  <a:pt x="3705987" y="879729"/>
                </a:cubicBezTo>
                <a:close/>
                <a:moveTo>
                  <a:pt x="2303272" y="1025208"/>
                </a:moveTo>
                <a:cubicBezTo>
                  <a:pt x="2292858" y="1011365"/>
                  <a:pt x="2275586" y="990600"/>
                  <a:pt x="2272094" y="980186"/>
                </a:cubicBezTo>
                <a:cubicBezTo>
                  <a:pt x="2265172" y="959421"/>
                  <a:pt x="2254758" y="921321"/>
                  <a:pt x="2254758" y="914400"/>
                </a:cubicBezTo>
                <a:lnTo>
                  <a:pt x="2254758" y="848551"/>
                </a:lnTo>
                <a:cubicBezTo>
                  <a:pt x="2258251" y="845121"/>
                  <a:pt x="2258251" y="841629"/>
                  <a:pt x="2261743" y="838200"/>
                </a:cubicBezTo>
                <a:cubicBezTo>
                  <a:pt x="2254758" y="900493"/>
                  <a:pt x="2282508" y="962851"/>
                  <a:pt x="2303272" y="1025208"/>
                </a:cubicBezTo>
                <a:close/>
                <a:moveTo>
                  <a:pt x="1901508" y="1302258"/>
                </a:moveTo>
                <a:cubicBezTo>
                  <a:pt x="1804543" y="1181037"/>
                  <a:pt x="1704086" y="1056386"/>
                  <a:pt x="1596708" y="938593"/>
                </a:cubicBezTo>
                <a:cubicBezTo>
                  <a:pt x="1565529" y="903986"/>
                  <a:pt x="1517078" y="883221"/>
                  <a:pt x="1496251" y="838200"/>
                </a:cubicBezTo>
                <a:cubicBezTo>
                  <a:pt x="1652143" y="955929"/>
                  <a:pt x="1818386" y="1146429"/>
                  <a:pt x="1901508" y="1302258"/>
                </a:cubicBezTo>
                <a:close/>
                <a:moveTo>
                  <a:pt x="3238437" y="990600"/>
                </a:moveTo>
                <a:cubicBezTo>
                  <a:pt x="3279965" y="1073721"/>
                  <a:pt x="3300794" y="1125665"/>
                  <a:pt x="3300794" y="1198372"/>
                </a:cubicBezTo>
                <a:cubicBezTo>
                  <a:pt x="3300794" y="1208786"/>
                  <a:pt x="3297301" y="1243393"/>
                  <a:pt x="3290380" y="1260729"/>
                </a:cubicBezTo>
                <a:cubicBezTo>
                  <a:pt x="3276537" y="1264158"/>
                  <a:pt x="3255772" y="1264158"/>
                  <a:pt x="3241865" y="1271143"/>
                </a:cubicBezTo>
                <a:cubicBezTo>
                  <a:pt x="3217672" y="1281493"/>
                  <a:pt x="3200337" y="1309243"/>
                  <a:pt x="3196844" y="1326515"/>
                </a:cubicBezTo>
                <a:cubicBezTo>
                  <a:pt x="3183001" y="1333437"/>
                  <a:pt x="3162237" y="1343851"/>
                  <a:pt x="3144901" y="1350772"/>
                </a:cubicBezTo>
                <a:cubicBezTo>
                  <a:pt x="3144901" y="1340358"/>
                  <a:pt x="3117215" y="1316165"/>
                  <a:pt x="3110294" y="1312672"/>
                </a:cubicBezTo>
                <a:lnTo>
                  <a:pt x="3079115" y="1302258"/>
                </a:lnTo>
                <a:cubicBezTo>
                  <a:pt x="3072194" y="1246886"/>
                  <a:pt x="2985580" y="1188021"/>
                  <a:pt x="2937129" y="1208786"/>
                </a:cubicBezTo>
                <a:lnTo>
                  <a:pt x="2926715" y="1208786"/>
                </a:lnTo>
                <a:cubicBezTo>
                  <a:pt x="2937129" y="1191451"/>
                  <a:pt x="2954401" y="1160272"/>
                  <a:pt x="2954401" y="1139508"/>
                </a:cubicBezTo>
                <a:cubicBezTo>
                  <a:pt x="2954401" y="1132586"/>
                  <a:pt x="2947480" y="1111821"/>
                  <a:pt x="2940558" y="1097915"/>
                </a:cubicBezTo>
                <a:cubicBezTo>
                  <a:pt x="2978658" y="1087565"/>
                  <a:pt x="3054858" y="1056386"/>
                  <a:pt x="3058351" y="1000951"/>
                </a:cubicBezTo>
                <a:cubicBezTo>
                  <a:pt x="3058351" y="990600"/>
                  <a:pt x="3054858" y="980186"/>
                  <a:pt x="3054858" y="969772"/>
                </a:cubicBezTo>
                <a:cubicBezTo>
                  <a:pt x="3054858" y="945515"/>
                  <a:pt x="3117215" y="907415"/>
                  <a:pt x="3127629" y="886651"/>
                </a:cubicBezTo>
                <a:cubicBezTo>
                  <a:pt x="3137980" y="865886"/>
                  <a:pt x="3144901" y="841629"/>
                  <a:pt x="3151822" y="820865"/>
                </a:cubicBezTo>
                <a:cubicBezTo>
                  <a:pt x="3158744" y="869315"/>
                  <a:pt x="3210751" y="935165"/>
                  <a:pt x="3238437" y="990600"/>
                </a:cubicBezTo>
                <a:close/>
                <a:moveTo>
                  <a:pt x="5586730" y="824294"/>
                </a:moveTo>
                <a:cubicBezTo>
                  <a:pt x="5531295" y="834708"/>
                  <a:pt x="5479351" y="858965"/>
                  <a:pt x="5427409" y="872808"/>
                </a:cubicBezTo>
                <a:cubicBezTo>
                  <a:pt x="5462016" y="858965"/>
                  <a:pt x="5558981" y="810451"/>
                  <a:pt x="5610924" y="810451"/>
                </a:cubicBezTo>
                <a:lnTo>
                  <a:pt x="5711381" y="810451"/>
                </a:lnTo>
                <a:cubicBezTo>
                  <a:pt x="5728716" y="807022"/>
                  <a:pt x="5742559" y="807022"/>
                  <a:pt x="5756402" y="803529"/>
                </a:cubicBezTo>
                <a:cubicBezTo>
                  <a:pt x="5707951" y="824294"/>
                  <a:pt x="5638674" y="810451"/>
                  <a:pt x="5586730" y="824294"/>
                </a:cubicBezTo>
                <a:close/>
                <a:moveTo>
                  <a:pt x="3335401" y="831279"/>
                </a:moveTo>
                <a:cubicBezTo>
                  <a:pt x="3352737" y="831279"/>
                  <a:pt x="3363151" y="827786"/>
                  <a:pt x="3380422" y="855472"/>
                </a:cubicBezTo>
                <a:cubicBezTo>
                  <a:pt x="3404680" y="886651"/>
                  <a:pt x="3380422" y="935165"/>
                  <a:pt x="3394265" y="976693"/>
                </a:cubicBezTo>
                <a:cubicBezTo>
                  <a:pt x="3411601" y="1021715"/>
                  <a:pt x="3415094" y="1011365"/>
                  <a:pt x="3415094" y="1042543"/>
                </a:cubicBezTo>
                <a:cubicBezTo>
                  <a:pt x="3415094" y="1094486"/>
                  <a:pt x="3376994" y="1101408"/>
                  <a:pt x="3376994" y="1142937"/>
                </a:cubicBezTo>
                <a:cubicBezTo>
                  <a:pt x="3376994" y="1149921"/>
                  <a:pt x="3383915" y="1174115"/>
                  <a:pt x="3383915" y="1184529"/>
                </a:cubicBezTo>
                <a:cubicBezTo>
                  <a:pt x="3383915" y="1219137"/>
                  <a:pt x="3363151" y="1236472"/>
                  <a:pt x="3335401" y="1278065"/>
                </a:cubicBezTo>
                <a:cubicBezTo>
                  <a:pt x="3328480" y="1274572"/>
                  <a:pt x="3318065" y="1267651"/>
                  <a:pt x="3311144" y="1264158"/>
                </a:cubicBezTo>
                <a:cubicBezTo>
                  <a:pt x="3318065" y="1250315"/>
                  <a:pt x="3331972" y="1208786"/>
                  <a:pt x="3331972" y="1191451"/>
                </a:cubicBezTo>
                <a:cubicBezTo>
                  <a:pt x="3331972" y="1132586"/>
                  <a:pt x="3311144" y="1070229"/>
                  <a:pt x="3283458" y="1014793"/>
                </a:cubicBezTo>
                <a:cubicBezTo>
                  <a:pt x="3255772" y="952500"/>
                  <a:pt x="3203765" y="897065"/>
                  <a:pt x="3176080" y="838200"/>
                </a:cubicBezTo>
                <a:cubicBezTo>
                  <a:pt x="3165729" y="813943"/>
                  <a:pt x="3162237" y="786194"/>
                  <a:pt x="3155315" y="755079"/>
                </a:cubicBezTo>
                <a:cubicBezTo>
                  <a:pt x="3214180" y="765429"/>
                  <a:pt x="3214180" y="858965"/>
                  <a:pt x="3266122" y="858965"/>
                </a:cubicBezTo>
                <a:cubicBezTo>
                  <a:pt x="3283458" y="858965"/>
                  <a:pt x="3307715" y="831279"/>
                  <a:pt x="3335401" y="831279"/>
                </a:cubicBezTo>
                <a:close/>
                <a:moveTo>
                  <a:pt x="2424494" y="755079"/>
                </a:moveTo>
                <a:cubicBezTo>
                  <a:pt x="2518029" y="838200"/>
                  <a:pt x="2549208" y="945515"/>
                  <a:pt x="2556129" y="1025208"/>
                </a:cubicBezTo>
                <a:lnTo>
                  <a:pt x="2556129" y="1035621"/>
                </a:lnTo>
                <a:cubicBezTo>
                  <a:pt x="2518029" y="942086"/>
                  <a:pt x="2504186" y="848551"/>
                  <a:pt x="2414080" y="755079"/>
                </a:cubicBezTo>
                <a:lnTo>
                  <a:pt x="2424494" y="755079"/>
                </a:lnTo>
                <a:close/>
                <a:moveTo>
                  <a:pt x="3131058" y="789686"/>
                </a:moveTo>
                <a:cubicBezTo>
                  <a:pt x="3131058" y="817372"/>
                  <a:pt x="3106801" y="879729"/>
                  <a:pt x="3089529" y="893572"/>
                </a:cubicBezTo>
                <a:cubicBezTo>
                  <a:pt x="3068701" y="910908"/>
                  <a:pt x="3034094" y="931672"/>
                  <a:pt x="3030601" y="959421"/>
                </a:cubicBezTo>
                <a:cubicBezTo>
                  <a:pt x="3027172" y="973265"/>
                  <a:pt x="3034094" y="994029"/>
                  <a:pt x="3030601" y="1011365"/>
                </a:cubicBezTo>
                <a:cubicBezTo>
                  <a:pt x="3027172" y="1045972"/>
                  <a:pt x="2978658" y="1056386"/>
                  <a:pt x="2954401" y="1070229"/>
                </a:cubicBezTo>
                <a:cubicBezTo>
                  <a:pt x="2937129" y="1077151"/>
                  <a:pt x="2919794" y="1077151"/>
                  <a:pt x="2902458" y="1084072"/>
                </a:cubicBezTo>
                <a:lnTo>
                  <a:pt x="2902458" y="1094486"/>
                </a:lnTo>
                <a:cubicBezTo>
                  <a:pt x="2933637" y="1108329"/>
                  <a:pt x="2930208" y="1118743"/>
                  <a:pt x="2930208" y="1136015"/>
                </a:cubicBezTo>
                <a:cubicBezTo>
                  <a:pt x="2930208" y="1146429"/>
                  <a:pt x="2902458" y="1229551"/>
                  <a:pt x="2878201" y="1229551"/>
                </a:cubicBezTo>
                <a:cubicBezTo>
                  <a:pt x="2867851" y="1229551"/>
                  <a:pt x="2840101" y="1194943"/>
                  <a:pt x="2822829" y="1191451"/>
                </a:cubicBezTo>
                <a:cubicBezTo>
                  <a:pt x="2805494" y="1184529"/>
                  <a:pt x="2788158" y="1191451"/>
                  <a:pt x="2770886" y="1194943"/>
                </a:cubicBezTo>
                <a:lnTo>
                  <a:pt x="2770886" y="1167193"/>
                </a:lnTo>
                <a:cubicBezTo>
                  <a:pt x="2774315" y="1149921"/>
                  <a:pt x="2781237" y="1125665"/>
                  <a:pt x="2781237" y="1111821"/>
                </a:cubicBezTo>
                <a:cubicBezTo>
                  <a:pt x="2791651" y="1042543"/>
                  <a:pt x="2819337" y="952500"/>
                  <a:pt x="2871280" y="890143"/>
                </a:cubicBezTo>
                <a:cubicBezTo>
                  <a:pt x="2895537" y="855472"/>
                  <a:pt x="2933637" y="827786"/>
                  <a:pt x="2971737" y="803529"/>
                </a:cubicBezTo>
                <a:cubicBezTo>
                  <a:pt x="3009837" y="775843"/>
                  <a:pt x="3089529" y="741172"/>
                  <a:pt x="3099880" y="741172"/>
                </a:cubicBezTo>
                <a:cubicBezTo>
                  <a:pt x="3124137" y="741172"/>
                  <a:pt x="3131058" y="779272"/>
                  <a:pt x="3131058" y="789686"/>
                </a:cubicBezTo>
                <a:close/>
                <a:moveTo>
                  <a:pt x="1852994" y="1132586"/>
                </a:moveTo>
                <a:cubicBezTo>
                  <a:pt x="1783715" y="1084072"/>
                  <a:pt x="1756029" y="1007872"/>
                  <a:pt x="1728343" y="955929"/>
                </a:cubicBezTo>
                <a:cubicBezTo>
                  <a:pt x="1724851" y="952500"/>
                  <a:pt x="1662494" y="765429"/>
                  <a:pt x="1662494" y="734251"/>
                </a:cubicBezTo>
                <a:lnTo>
                  <a:pt x="1662494" y="713486"/>
                </a:lnTo>
                <a:cubicBezTo>
                  <a:pt x="1690243" y="845121"/>
                  <a:pt x="1762951" y="997521"/>
                  <a:pt x="1852994" y="1132586"/>
                </a:cubicBezTo>
                <a:close/>
                <a:moveTo>
                  <a:pt x="4561523" y="782765"/>
                </a:moveTo>
                <a:cubicBezTo>
                  <a:pt x="4540695" y="807022"/>
                  <a:pt x="4526851" y="841629"/>
                  <a:pt x="4506087" y="872808"/>
                </a:cubicBezTo>
                <a:cubicBezTo>
                  <a:pt x="4509580" y="862393"/>
                  <a:pt x="4516501" y="848551"/>
                  <a:pt x="4516501" y="841629"/>
                </a:cubicBezTo>
                <a:cubicBezTo>
                  <a:pt x="4526851" y="779272"/>
                  <a:pt x="4606544" y="720408"/>
                  <a:pt x="4658487" y="699643"/>
                </a:cubicBezTo>
                <a:cubicBezTo>
                  <a:pt x="4630801" y="723900"/>
                  <a:pt x="4592701" y="744665"/>
                  <a:pt x="4561523" y="782765"/>
                </a:cubicBezTo>
                <a:close/>
                <a:moveTo>
                  <a:pt x="2441829" y="685800"/>
                </a:moveTo>
                <a:cubicBezTo>
                  <a:pt x="2469515" y="723900"/>
                  <a:pt x="2507615" y="727329"/>
                  <a:pt x="2545715" y="741172"/>
                </a:cubicBezTo>
                <a:cubicBezTo>
                  <a:pt x="2583815" y="755079"/>
                  <a:pt x="2635758" y="803529"/>
                  <a:pt x="2642680" y="845121"/>
                </a:cubicBezTo>
                <a:cubicBezTo>
                  <a:pt x="2646172" y="855472"/>
                  <a:pt x="2646172" y="876300"/>
                  <a:pt x="2653094" y="890143"/>
                </a:cubicBezTo>
                <a:cubicBezTo>
                  <a:pt x="2698115" y="969772"/>
                  <a:pt x="2725801" y="969772"/>
                  <a:pt x="2725801" y="1035621"/>
                </a:cubicBezTo>
                <a:cubicBezTo>
                  <a:pt x="2725801" y="1077151"/>
                  <a:pt x="2708529" y="1084072"/>
                  <a:pt x="2701608" y="1125665"/>
                </a:cubicBezTo>
                <a:cubicBezTo>
                  <a:pt x="2677351" y="1073721"/>
                  <a:pt x="2625408" y="1059815"/>
                  <a:pt x="2587308" y="1056386"/>
                </a:cubicBezTo>
                <a:cubicBezTo>
                  <a:pt x="2569972" y="1052893"/>
                  <a:pt x="2552637" y="1056386"/>
                  <a:pt x="2535364" y="1052893"/>
                </a:cubicBezTo>
                <a:cubicBezTo>
                  <a:pt x="2528380" y="1052893"/>
                  <a:pt x="2524951" y="1042543"/>
                  <a:pt x="2518029" y="1039051"/>
                </a:cubicBezTo>
                <a:cubicBezTo>
                  <a:pt x="2493772" y="1021715"/>
                  <a:pt x="2483358" y="1021715"/>
                  <a:pt x="2459164" y="1021715"/>
                </a:cubicBezTo>
                <a:cubicBezTo>
                  <a:pt x="2421064" y="1021715"/>
                  <a:pt x="2389886" y="1028700"/>
                  <a:pt x="2348294" y="1073721"/>
                </a:cubicBezTo>
                <a:cubicBezTo>
                  <a:pt x="2334451" y="1087565"/>
                  <a:pt x="2324037" y="1111821"/>
                  <a:pt x="2310194" y="1129093"/>
                </a:cubicBezTo>
                <a:cubicBezTo>
                  <a:pt x="2237486" y="1146429"/>
                  <a:pt x="2223643" y="1177608"/>
                  <a:pt x="2223643" y="1222629"/>
                </a:cubicBezTo>
                <a:cubicBezTo>
                  <a:pt x="2223643" y="1274572"/>
                  <a:pt x="2265172" y="1298829"/>
                  <a:pt x="2265172" y="1319593"/>
                </a:cubicBezTo>
                <a:cubicBezTo>
                  <a:pt x="2265172" y="1330008"/>
                  <a:pt x="2240915" y="1354265"/>
                  <a:pt x="2233994" y="1371537"/>
                </a:cubicBezTo>
                <a:cubicBezTo>
                  <a:pt x="2227072" y="1378458"/>
                  <a:pt x="2227072" y="1399286"/>
                  <a:pt x="2227072" y="1409637"/>
                </a:cubicBezTo>
                <a:cubicBezTo>
                  <a:pt x="2227072" y="1440815"/>
                  <a:pt x="2272094" y="1548193"/>
                  <a:pt x="2285937" y="1572451"/>
                </a:cubicBezTo>
                <a:cubicBezTo>
                  <a:pt x="2299843" y="1593215"/>
                  <a:pt x="2334451" y="1613980"/>
                  <a:pt x="2351786" y="1620965"/>
                </a:cubicBezTo>
                <a:lnTo>
                  <a:pt x="2393315" y="1617472"/>
                </a:lnTo>
                <a:cubicBezTo>
                  <a:pt x="2365629" y="1596708"/>
                  <a:pt x="2330958" y="1589786"/>
                  <a:pt x="2310194" y="1555115"/>
                </a:cubicBezTo>
                <a:cubicBezTo>
                  <a:pt x="2296351" y="1530858"/>
                  <a:pt x="2254758" y="1440815"/>
                  <a:pt x="2254758" y="1402715"/>
                </a:cubicBezTo>
                <a:cubicBezTo>
                  <a:pt x="2254758" y="1395793"/>
                  <a:pt x="2265172" y="1343851"/>
                  <a:pt x="2282508" y="1343851"/>
                </a:cubicBezTo>
                <a:cubicBezTo>
                  <a:pt x="2289429" y="1343851"/>
                  <a:pt x="2299843" y="1347343"/>
                  <a:pt x="2310194" y="1350772"/>
                </a:cubicBezTo>
                <a:cubicBezTo>
                  <a:pt x="2358708" y="1364615"/>
                  <a:pt x="2396808" y="1388872"/>
                  <a:pt x="2396808" y="1440815"/>
                </a:cubicBezTo>
                <a:cubicBezTo>
                  <a:pt x="2396808" y="1447737"/>
                  <a:pt x="2389886" y="1475486"/>
                  <a:pt x="2389886" y="1485837"/>
                </a:cubicBezTo>
                <a:cubicBezTo>
                  <a:pt x="2389886" y="1555115"/>
                  <a:pt x="2483358" y="1496251"/>
                  <a:pt x="2483358" y="1586293"/>
                </a:cubicBezTo>
                <a:cubicBezTo>
                  <a:pt x="2483358" y="1596708"/>
                  <a:pt x="2479929" y="1596708"/>
                  <a:pt x="2476437" y="1596708"/>
                </a:cubicBezTo>
                <a:cubicBezTo>
                  <a:pt x="2403729" y="1627886"/>
                  <a:pt x="2292858" y="1728280"/>
                  <a:pt x="2265172" y="1804480"/>
                </a:cubicBezTo>
                <a:cubicBezTo>
                  <a:pt x="2258251" y="1821815"/>
                  <a:pt x="2251329" y="1846072"/>
                  <a:pt x="2247837" y="1866837"/>
                </a:cubicBezTo>
                <a:cubicBezTo>
                  <a:pt x="2168208" y="1787208"/>
                  <a:pt x="2098929" y="1690180"/>
                  <a:pt x="2064321" y="1603629"/>
                </a:cubicBezTo>
                <a:cubicBezTo>
                  <a:pt x="2057337" y="1582865"/>
                  <a:pt x="1991551" y="1388872"/>
                  <a:pt x="1991551" y="1340358"/>
                </a:cubicBezTo>
                <a:lnTo>
                  <a:pt x="1991551" y="1181037"/>
                </a:lnTo>
                <a:cubicBezTo>
                  <a:pt x="1998472" y="1122172"/>
                  <a:pt x="2012315" y="1059815"/>
                  <a:pt x="2026221" y="997521"/>
                </a:cubicBezTo>
                <a:cubicBezTo>
                  <a:pt x="2088515" y="1039051"/>
                  <a:pt x="2053908" y="1104837"/>
                  <a:pt x="2060829" y="1153351"/>
                </a:cubicBezTo>
                <a:cubicBezTo>
                  <a:pt x="2071243" y="1212215"/>
                  <a:pt x="2119694" y="1271143"/>
                  <a:pt x="2140521" y="1326515"/>
                </a:cubicBezTo>
                <a:cubicBezTo>
                  <a:pt x="2154364" y="1357693"/>
                  <a:pt x="2178558" y="1406208"/>
                  <a:pt x="2178558" y="1447737"/>
                </a:cubicBezTo>
                <a:cubicBezTo>
                  <a:pt x="2178558" y="1454658"/>
                  <a:pt x="2171637" y="1506665"/>
                  <a:pt x="2171637" y="1513586"/>
                </a:cubicBezTo>
                <a:cubicBezTo>
                  <a:pt x="2171637" y="1551686"/>
                  <a:pt x="2195894" y="1613980"/>
                  <a:pt x="2223643" y="1648651"/>
                </a:cubicBezTo>
                <a:cubicBezTo>
                  <a:pt x="2223643" y="1648651"/>
                  <a:pt x="2227072" y="1648651"/>
                  <a:pt x="2227072" y="1641729"/>
                </a:cubicBezTo>
                <a:cubicBezTo>
                  <a:pt x="2227072" y="1631315"/>
                  <a:pt x="2199386" y="1527429"/>
                  <a:pt x="2199386" y="1517015"/>
                </a:cubicBezTo>
                <a:cubicBezTo>
                  <a:pt x="2199386" y="1510093"/>
                  <a:pt x="2206308" y="1454658"/>
                  <a:pt x="2206308" y="1447737"/>
                </a:cubicBezTo>
                <a:cubicBezTo>
                  <a:pt x="2206308" y="1388872"/>
                  <a:pt x="2178558" y="1350772"/>
                  <a:pt x="2154364" y="1291908"/>
                </a:cubicBezTo>
                <a:cubicBezTo>
                  <a:pt x="2140521" y="1250315"/>
                  <a:pt x="2092008" y="1201865"/>
                  <a:pt x="2092008" y="1160272"/>
                </a:cubicBezTo>
                <a:lnTo>
                  <a:pt x="2092008" y="1094486"/>
                </a:lnTo>
                <a:cubicBezTo>
                  <a:pt x="2109343" y="976693"/>
                  <a:pt x="2001964" y="973265"/>
                  <a:pt x="2001964" y="893572"/>
                </a:cubicBezTo>
                <a:cubicBezTo>
                  <a:pt x="2001964" y="862393"/>
                  <a:pt x="2026221" y="817372"/>
                  <a:pt x="2043494" y="810451"/>
                </a:cubicBezTo>
                <a:cubicBezTo>
                  <a:pt x="2057337" y="800100"/>
                  <a:pt x="2088515" y="800100"/>
                  <a:pt x="2098929" y="800100"/>
                </a:cubicBezTo>
                <a:cubicBezTo>
                  <a:pt x="2105851" y="800100"/>
                  <a:pt x="2133537" y="803529"/>
                  <a:pt x="2147443" y="807022"/>
                </a:cubicBezTo>
                <a:cubicBezTo>
                  <a:pt x="2150872" y="813943"/>
                  <a:pt x="2150872" y="820865"/>
                  <a:pt x="2150872" y="827786"/>
                </a:cubicBezTo>
                <a:cubicBezTo>
                  <a:pt x="2157794" y="831279"/>
                  <a:pt x="2164715" y="831279"/>
                  <a:pt x="2168208" y="838200"/>
                </a:cubicBezTo>
                <a:cubicBezTo>
                  <a:pt x="2164715" y="796608"/>
                  <a:pt x="2178558" y="716979"/>
                  <a:pt x="2244408" y="699643"/>
                </a:cubicBezTo>
                <a:cubicBezTo>
                  <a:pt x="2258251" y="692722"/>
                  <a:pt x="2279015" y="703072"/>
                  <a:pt x="2296351" y="692722"/>
                </a:cubicBezTo>
                <a:cubicBezTo>
                  <a:pt x="2303272" y="689229"/>
                  <a:pt x="2310194" y="668465"/>
                  <a:pt x="2324037" y="658051"/>
                </a:cubicBezTo>
                <a:cubicBezTo>
                  <a:pt x="2341372" y="640779"/>
                  <a:pt x="2365629" y="637286"/>
                  <a:pt x="2382964" y="637286"/>
                </a:cubicBezTo>
                <a:cubicBezTo>
                  <a:pt x="2410651" y="637286"/>
                  <a:pt x="2417572" y="651129"/>
                  <a:pt x="2441829" y="685800"/>
                </a:cubicBezTo>
                <a:close/>
                <a:moveTo>
                  <a:pt x="3425444" y="706565"/>
                </a:moveTo>
                <a:cubicBezTo>
                  <a:pt x="3425444" y="713486"/>
                  <a:pt x="3418522" y="730822"/>
                  <a:pt x="3418522" y="741172"/>
                </a:cubicBezTo>
                <a:cubicBezTo>
                  <a:pt x="3418522" y="779272"/>
                  <a:pt x="3463544" y="758508"/>
                  <a:pt x="3463544" y="820865"/>
                </a:cubicBezTo>
                <a:cubicBezTo>
                  <a:pt x="3463544" y="831279"/>
                  <a:pt x="3456622" y="845121"/>
                  <a:pt x="3456622" y="852043"/>
                </a:cubicBezTo>
                <a:cubicBezTo>
                  <a:pt x="3456622" y="869315"/>
                  <a:pt x="3480880" y="869315"/>
                  <a:pt x="3487801" y="879729"/>
                </a:cubicBezTo>
                <a:cubicBezTo>
                  <a:pt x="3494722" y="886651"/>
                  <a:pt x="3498215" y="900493"/>
                  <a:pt x="3498215" y="907415"/>
                </a:cubicBezTo>
                <a:cubicBezTo>
                  <a:pt x="3498215" y="917829"/>
                  <a:pt x="3491294" y="931672"/>
                  <a:pt x="3491294" y="938593"/>
                </a:cubicBezTo>
                <a:cubicBezTo>
                  <a:pt x="3491294" y="949008"/>
                  <a:pt x="3494722" y="945515"/>
                  <a:pt x="3494722" y="952500"/>
                </a:cubicBezTo>
                <a:cubicBezTo>
                  <a:pt x="3498215" y="952500"/>
                  <a:pt x="3494722" y="955929"/>
                  <a:pt x="3505137" y="955929"/>
                </a:cubicBezTo>
                <a:cubicBezTo>
                  <a:pt x="3512058" y="955929"/>
                  <a:pt x="3522472" y="931672"/>
                  <a:pt x="3536315" y="928243"/>
                </a:cubicBezTo>
                <a:cubicBezTo>
                  <a:pt x="3546665" y="921321"/>
                  <a:pt x="3574415" y="924751"/>
                  <a:pt x="3584765" y="924751"/>
                </a:cubicBezTo>
                <a:cubicBezTo>
                  <a:pt x="3647122" y="924751"/>
                  <a:pt x="3685222" y="945515"/>
                  <a:pt x="3709480" y="1011365"/>
                </a:cubicBezTo>
                <a:cubicBezTo>
                  <a:pt x="3712908" y="1021715"/>
                  <a:pt x="3733737" y="1021715"/>
                  <a:pt x="3747580" y="1025208"/>
                </a:cubicBezTo>
                <a:cubicBezTo>
                  <a:pt x="3792601" y="1032129"/>
                  <a:pt x="3820287" y="1084072"/>
                  <a:pt x="3830701" y="1125665"/>
                </a:cubicBezTo>
                <a:cubicBezTo>
                  <a:pt x="3834130" y="1132586"/>
                  <a:pt x="3830701" y="1149921"/>
                  <a:pt x="3837623" y="1163765"/>
                </a:cubicBezTo>
                <a:cubicBezTo>
                  <a:pt x="3861880" y="1201865"/>
                  <a:pt x="3865309" y="1205293"/>
                  <a:pt x="3865309" y="1233043"/>
                </a:cubicBezTo>
                <a:cubicBezTo>
                  <a:pt x="3865309" y="1250315"/>
                  <a:pt x="3865309" y="1278065"/>
                  <a:pt x="3844544" y="1288415"/>
                </a:cubicBezTo>
                <a:cubicBezTo>
                  <a:pt x="3806444" y="1309243"/>
                  <a:pt x="3764915" y="1302258"/>
                  <a:pt x="3730244" y="1333437"/>
                </a:cubicBezTo>
                <a:cubicBezTo>
                  <a:pt x="3702558" y="1354265"/>
                  <a:pt x="3681794" y="1392365"/>
                  <a:pt x="3671380" y="1423543"/>
                </a:cubicBezTo>
                <a:cubicBezTo>
                  <a:pt x="3660965" y="1451229"/>
                  <a:pt x="3692144" y="1485837"/>
                  <a:pt x="3640201" y="1517015"/>
                </a:cubicBezTo>
                <a:cubicBezTo>
                  <a:pt x="3615944" y="1492758"/>
                  <a:pt x="3626358" y="1475486"/>
                  <a:pt x="3626358" y="1461643"/>
                </a:cubicBezTo>
                <a:cubicBezTo>
                  <a:pt x="3626358" y="1437386"/>
                  <a:pt x="3615944" y="1402715"/>
                  <a:pt x="3598608" y="1385443"/>
                </a:cubicBezTo>
                <a:cubicBezTo>
                  <a:pt x="3588258" y="1368108"/>
                  <a:pt x="3567494" y="1354265"/>
                  <a:pt x="3557080" y="1340358"/>
                </a:cubicBezTo>
                <a:cubicBezTo>
                  <a:pt x="3550158" y="1330008"/>
                  <a:pt x="3550158" y="1312672"/>
                  <a:pt x="3539744" y="1305751"/>
                </a:cubicBezTo>
                <a:cubicBezTo>
                  <a:pt x="3529394" y="1291908"/>
                  <a:pt x="3498215" y="1267651"/>
                  <a:pt x="3487801" y="1271143"/>
                </a:cubicBezTo>
                <a:cubicBezTo>
                  <a:pt x="3536315" y="1198372"/>
                  <a:pt x="3574415" y="1122172"/>
                  <a:pt x="3574415" y="1052893"/>
                </a:cubicBezTo>
                <a:cubicBezTo>
                  <a:pt x="3574415" y="1042543"/>
                  <a:pt x="3570922" y="997521"/>
                  <a:pt x="3553587" y="994029"/>
                </a:cubicBezTo>
                <a:cubicBezTo>
                  <a:pt x="3557080" y="1007872"/>
                  <a:pt x="3560572" y="1028700"/>
                  <a:pt x="3560572" y="1035621"/>
                </a:cubicBezTo>
                <a:cubicBezTo>
                  <a:pt x="3560572" y="1045972"/>
                  <a:pt x="3557080" y="1070229"/>
                  <a:pt x="3553587" y="1087565"/>
                </a:cubicBezTo>
                <a:cubicBezTo>
                  <a:pt x="3543237" y="1142937"/>
                  <a:pt x="3498215" y="1201865"/>
                  <a:pt x="3473958" y="1260729"/>
                </a:cubicBezTo>
                <a:cubicBezTo>
                  <a:pt x="3435858" y="1264158"/>
                  <a:pt x="3397758" y="1267651"/>
                  <a:pt x="3359658" y="1281493"/>
                </a:cubicBezTo>
                <a:cubicBezTo>
                  <a:pt x="3387344" y="1243393"/>
                  <a:pt x="3408172" y="1215708"/>
                  <a:pt x="3408172" y="1184529"/>
                </a:cubicBezTo>
                <a:cubicBezTo>
                  <a:pt x="3408172" y="1177608"/>
                  <a:pt x="3397758" y="1153351"/>
                  <a:pt x="3397758" y="1142937"/>
                </a:cubicBezTo>
                <a:cubicBezTo>
                  <a:pt x="3397758" y="1115251"/>
                  <a:pt x="3446272" y="1097915"/>
                  <a:pt x="3446272" y="1039051"/>
                </a:cubicBezTo>
                <a:cubicBezTo>
                  <a:pt x="3446272" y="1014793"/>
                  <a:pt x="3428937" y="990600"/>
                  <a:pt x="3422015" y="966343"/>
                </a:cubicBezTo>
                <a:cubicBezTo>
                  <a:pt x="3408172" y="921321"/>
                  <a:pt x="3435858" y="807022"/>
                  <a:pt x="3335401" y="807022"/>
                </a:cubicBezTo>
                <a:cubicBezTo>
                  <a:pt x="3314637" y="807022"/>
                  <a:pt x="3273044" y="831279"/>
                  <a:pt x="3266122" y="831279"/>
                </a:cubicBezTo>
                <a:cubicBezTo>
                  <a:pt x="3255772" y="831279"/>
                  <a:pt x="3252280" y="813943"/>
                  <a:pt x="3245358" y="807022"/>
                </a:cubicBezTo>
                <a:cubicBezTo>
                  <a:pt x="3231515" y="772351"/>
                  <a:pt x="3172651" y="727329"/>
                  <a:pt x="3148394" y="720408"/>
                </a:cubicBezTo>
                <a:lnTo>
                  <a:pt x="3148394" y="709994"/>
                </a:lnTo>
                <a:cubicBezTo>
                  <a:pt x="3148394" y="678879"/>
                  <a:pt x="3203765" y="640779"/>
                  <a:pt x="3228022" y="640779"/>
                </a:cubicBezTo>
                <a:cubicBezTo>
                  <a:pt x="3234944" y="640779"/>
                  <a:pt x="3269615" y="654622"/>
                  <a:pt x="3279965" y="654622"/>
                </a:cubicBezTo>
                <a:cubicBezTo>
                  <a:pt x="3293872" y="654622"/>
                  <a:pt x="3300794" y="619951"/>
                  <a:pt x="3338894" y="619951"/>
                </a:cubicBezTo>
                <a:cubicBezTo>
                  <a:pt x="3380422" y="619951"/>
                  <a:pt x="3425444" y="654622"/>
                  <a:pt x="3425444" y="706565"/>
                </a:cubicBezTo>
                <a:close/>
                <a:moveTo>
                  <a:pt x="1731772" y="536829"/>
                </a:moveTo>
                <a:cubicBezTo>
                  <a:pt x="1738694" y="536829"/>
                  <a:pt x="1756029" y="522986"/>
                  <a:pt x="1769872" y="519557"/>
                </a:cubicBezTo>
                <a:cubicBezTo>
                  <a:pt x="1776794" y="516064"/>
                  <a:pt x="1790700" y="519557"/>
                  <a:pt x="1797621" y="519557"/>
                </a:cubicBezTo>
                <a:cubicBezTo>
                  <a:pt x="1807972" y="519557"/>
                  <a:pt x="1852994" y="522986"/>
                  <a:pt x="1877251" y="529908"/>
                </a:cubicBezTo>
                <a:cubicBezTo>
                  <a:pt x="1880743" y="529908"/>
                  <a:pt x="1963864" y="581851"/>
                  <a:pt x="1963864" y="595757"/>
                </a:cubicBezTo>
                <a:cubicBezTo>
                  <a:pt x="1963864" y="602679"/>
                  <a:pt x="1953451" y="613029"/>
                  <a:pt x="1953451" y="623443"/>
                </a:cubicBezTo>
                <a:cubicBezTo>
                  <a:pt x="1946529" y="647700"/>
                  <a:pt x="1946529" y="699643"/>
                  <a:pt x="1946529" y="709994"/>
                </a:cubicBezTo>
                <a:cubicBezTo>
                  <a:pt x="1946529" y="716979"/>
                  <a:pt x="1943100" y="755079"/>
                  <a:pt x="1950021" y="775843"/>
                </a:cubicBezTo>
                <a:cubicBezTo>
                  <a:pt x="1956943" y="800100"/>
                  <a:pt x="1984629" y="838200"/>
                  <a:pt x="1984629" y="845121"/>
                </a:cubicBezTo>
                <a:cubicBezTo>
                  <a:pt x="1984629" y="855472"/>
                  <a:pt x="1970786" y="890143"/>
                  <a:pt x="1970786" y="897065"/>
                </a:cubicBezTo>
                <a:cubicBezTo>
                  <a:pt x="1970786" y="945515"/>
                  <a:pt x="2015808" y="980186"/>
                  <a:pt x="2015808" y="987108"/>
                </a:cubicBezTo>
                <a:cubicBezTo>
                  <a:pt x="2015808" y="997521"/>
                  <a:pt x="1998472" y="1039051"/>
                  <a:pt x="1991551" y="1066737"/>
                </a:cubicBezTo>
                <a:cubicBezTo>
                  <a:pt x="1981137" y="1094486"/>
                  <a:pt x="1977708" y="1132586"/>
                  <a:pt x="1974215" y="1163765"/>
                </a:cubicBezTo>
                <a:cubicBezTo>
                  <a:pt x="1963864" y="1149921"/>
                  <a:pt x="1946529" y="1132586"/>
                  <a:pt x="1939608" y="1118743"/>
                </a:cubicBezTo>
                <a:cubicBezTo>
                  <a:pt x="1884172" y="1007872"/>
                  <a:pt x="1818386" y="883221"/>
                  <a:pt x="1797621" y="768922"/>
                </a:cubicBezTo>
                <a:cubicBezTo>
                  <a:pt x="1790700" y="716979"/>
                  <a:pt x="1776794" y="671894"/>
                  <a:pt x="1762951" y="623443"/>
                </a:cubicBezTo>
                <a:cubicBezTo>
                  <a:pt x="1762951" y="623443"/>
                  <a:pt x="1762951" y="619951"/>
                  <a:pt x="1752600" y="616522"/>
                </a:cubicBezTo>
                <a:lnTo>
                  <a:pt x="1752600" y="668465"/>
                </a:lnTo>
                <a:cubicBezTo>
                  <a:pt x="1759521" y="703072"/>
                  <a:pt x="1762951" y="737743"/>
                  <a:pt x="1769872" y="772351"/>
                </a:cubicBezTo>
                <a:cubicBezTo>
                  <a:pt x="1773364" y="807022"/>
                  <a:pt x="1783715" y="845121"/>
                  <a:pt x="1794129" y="879729"/>
                </a:cubicBezTo>
                <a:cubicBezTo>
                  <a:pt x="1797621" y="897065"/>
                  <a:pt x="1804543" y="914400"/>
                  <a:pt x="1811464" y="931672"/>
                </a:cubicBezTo>
                <a:cubicBezTo>
                  <a:pt x="1835721" y="990600"/>
                  <a:pt x="1859915" y="1049465"/>
                  <a:pt x="1901508" y="1108329"/>
                </a:cubicBezTo>
                <a:cubicBezTo>
                  <a:pt x="1918843" y="1132586"/>
                  <a:pt x="1974215" y="1167193"/>
                  <a:pt x="1974215" y="1177608"/>
                </a:cubicBezTo>
                <a:cubicBezTo>
                  <a:pt x="1974215" y="1184529"/>
                  <a:pt x="1967294" y="1278065"/>
                  <a:pt x="1967294" y="1288415"/>
                </a:cubicBezTo>
                <a:cubicBezTo>
                  <a:pt x="1967294" y="1416558"/>
                  <a:pt x="1981137" y="1440815"/>
                  <a:pt x="2033143" y="1603629"/>
                </a:cubicBezTo>
                <a:cubicBezTo>
                  <a:pt x="2046986" y="1645158"/>
                  <a:pt x="2074672" y="1686751"/>
                  <a:pt x="2098929" y="1728280"/>
                </a:cubicBezTo>
                <a:cubicBezTo>
                  <a:pt x="2130108" y="1780286"/>
                  <a:pt x="2185543" y="1849501"/>
                  <a:pt x="2240915" y="1880680"/>
                </a:cubicBezTo>
                <a:cubicBezTo>
                  <a:pt x="2244408" y="1884172"/>
                  <a:pt x="2244408" y="1884172"/>
                  <a:pt x="2244408" y="1891093"/>
                </a:cubicBezTo>
                <a:cubicBezTo>
                  <a:pt x="2244408" y="1901508"/>
                  <a:pt x="2240915" y="1925701"/>
                  <a:pt x="2240915" y="1943037"/>
                </a:cubicBezTo>
                <a:cubicBezTo>
                  <a:pt x="2192464" y="1932623"/>
                  <a:pt x="2143951" y="1915351"/>
                  <a:pt x="2095437" y="1898015"/>
                </a:cubicBezTo>
                <a:cubicBezTo>
                  <a:pt x="2081594" y="1891093"/>
                  <a:pt x="2057337" y="1887601"/>
                  <a:pt x="2050415" y="1877251"/>
                </a:cubicBezTo>
                <a:cubicBezTo>
                  <a:pt x="2036572" y="1856486"/>
                  <a:pt x="2036572" y="1821815"/>
                  <a:pt x="2019237" y="1797558"/>
                </a:cubicBezTo>
                <a:cubicBezTo>
                  <a:pt x="2012315" y="1783715"/>
                  <a:pt x="1925764" y="1735201"/>
                  <a:pt x="1925764" y="1717929"/>
                </a:cubicBezTo>
                <a:cubicBezTo>
                  <a:pt x="1925764" y="1683258"/>
                  <a:pt x="1974215" y="1659065"/>
                  <a:pt x="1974215" y="1607058"/>
                </a:cubicBezTo>
                <a:cubicBezTo>
                  <a:pt x="1974215" y="1530858"/>
                  <a:pt x="1880743" y="1551686"/>
                  <a:pt x="1880743" y="1499680"/>
                </a:cubicBezTo>
                <a:cubicBezTo>
                  <a:pt x="1880743" y="1489329"/>
                  <a:pt x="1905000" y="1392365"/>
                  <a:pt x="1905000" y="1385443"/>
                </a:cubicBezTo>
                <a:cubicBezTo>
                  <a:pt x="1905000" y="1368108"/>
                  <a:pt x="1894586" y="1333437"/>
                  <a:pt x="1880743" y="1323086"/>
                </a:cubicBezTo>
                <a:cubicBezTo>
                  <a:pt x="1856486" y="1302258"/>
                  <a:pt x="1818386" y="1288415"/>
                  <a:pt x="1797621" y="1260729"/>
                </a:cubicBezTo>
                <a:cubicBezTo>
                  <a:pt x="1780286" y="1239965"/>
                  <a:pt x="1787208" y="1205293"/>
                  <a:pt x="1769872" y="1181037"/>
                </a:cubicBezTo>
                <a:cubicBezTo>
                  <a:pt x="1752600" y="1149921"/>
                  <a:pt x="1711008" y="1177608"/>
                  <a:pt x="1683321" y="1156843"/>
                </a:cubicBezTo>
                <a:cubicBezTo>
                  <a:pt x="1655572" y="1139508"/>
                  <a:pt x="1648651" y="1132586"/>
                  <a:pt x="1638300" y="1132586"/>
                </a:cubicBezTo>
                <a:cubicBezTo>
                  <a:pt x="1631378" y="1132586"/>
                  <a:pt x="1537843" y="1153351"/>
                  <a:pt x="1527429" y="1153351"/>
                </a:cubicBezTo>
                <a:cubicBezTo>
                  <a:pt x="1520508" y="1153351"/>
                  <a:pt x="1503172" y="1153351"/>
                  <a:pt x="1496251" y="1146429"/>
                </a:cubicBezTo>
                <a:cubicBezTo>
                  <a:pt x="1468564" y="1118743"/>
                  <a:pt x="1506664" y="1052893"/>
                  <a:pt x="1454721" y="1035621"/>
                </a:cubicBezTo>
                <a:cubicBezTo>
                  <a:pt x="1430464" y="1028700"/>
                  <a:pt x="1399286" y="1035621"/>
                  <a:pt x="1375029" y="1028700"/>
                </a:cubicBezTo>
                <a:cubicBezTo>
                  <a:pt x="1357757" y="1025208"/>
                  <a:pt x="1323086" y="990600"/>
                  <a:pt x="1309243" y="969772"/>
                </a:cubicBezTo>
                <a:cubicBezTo>
                  <a:pt x="1298829" y="952500"/>
                  <a:pt x="1295400" y="917829"/>
                  <a:pt x="1295400" y="910908"/>
                </a:cubicBezTo>
                <a:cubicBezTo>
                  <a:pt x="1295400" y="845121"/>
                  <a:pt x="1343851" y="865886"/>
                  <a:pt x="1343851" y="838200"/>
                </a:cubicBezTo>
                <a:cubicBezTo>
                  <a:pt x="1343851" y="820865"/>
                  <a:pt x="1319657" y="820865"/>
                  <a:pt x="1312735" y="817372"/>
                </a:cubicBezTo>
                <a:cubicBezTo>
                  <a:pt x="1295400" y="810451"/>
                  <a:pt x="1295400" y="793179"/>
                  <a:pt x="1295400" y="779272"/>
                </a:cubicBezTo>
                <a:cubicBezTo>
                  <a:pt x="1295400" y="682308"/>
                  <a:pt x="1395857" y="692722"/>
                  <a:pt x="1395857" y="664972"/>
                </a:cubicBezTo>
                <a:cubicBezTo>
                  <a:pt x="1395857" y="654622"/>
                  <a:pt x="1388872" y="651129"/>
                  <a:pt x="1388872" y="644208"/>
                </a:cubicBezTo>
                <a:cubicBezTo>
                  <a:pt x="1388872" y="623443"/>
                  <a:pt x="1416621" y="585343"/>
                  <a:pt x="1433957" y="571500"/>
                </a:cubicBezTo>
                <a:cubicBezTo>
                  <a:pt x="1451229" y="557657"/>
                  <a:pt x="1482408" y="574929"/>
                  <a:pt x="1503172" y="561086"/>
                </a:cubicBezTo>
                <a:cubicBezTo>
                  <a:pt x="1524000" y="547243"/>
                  <a:pt x="1541272" y="519557"/>
                  <a:pt x="1562100" y="505650"/>
                </a:cubicBezTo>
                <a:lnTo>
                  <a:pt x="1586294" y="505650"/>
                </a:lnTo>
                <a:cubicBezTo>
                  <a:pt x="1607121" y="505650"/>
                  <a:pt x="1728343" y="536829"/>
                  <a:pt x="1731772" y="536829"/>
                </a:cubicBezTo>
                <a:close/>
                <a:moveTo>
                  <a:pt x="4686174" y="522986"/>
                </a:moveTo>
                <a:cubicBezTo>
                  <a:pt x="4654995" y="550672"/>
                  <a:pt x="4637723" y="585343"/>
                  <a:pt x="4613466" y="616522"/>
                </a:cubicBezTo>
                <a:cubicBezTo>
                  <a:pt x="4616895" y="609600"/>
                  <a:pt x="4623816" y="595757"/>
                  <a:pt x="4623816" y="592265"/>
                </a:cubicBezTo>
                <a:cubicBezTo>
                  <a:pt x="4644644" y="533400"/>
                  <a:pt x="4700016" y="505650"/>
                  <a:pt x="4752023" y="467550"/>
                </a:cubicBezTo>
                <a:cubicBezTo>
                  <a:pt x="4738116" y="498729"/>
                  <a:pt x="4707001" y="502222"/>
                  <a:pt x="4686174" y="522986"/>
                </a:cubicBezTo>
                <a:close/>
                <a:moveTo>
                  <a:pt x="6165151" y="432943"/>
                </a:moveTo>
                <a:cubicBezTo>
                  <a:pt x="6168581" y="436436"/>
                  <a:pt x="6172074" y="443357"/>
                  <a:pt x="6172074" y="446786"/>
                </a:cubicBezTo>
                <a:cubicBezTo>
                  <a:pt x="6189345" y="460629"/>
                  <a:pt x="6206681" y="467550"/>
                  <a:pt x="6224016" y="474472"/>
                </a:cubicBezTo>
                <a:cubicBezTo>
                  <a:pt x="6213602" y="477964"/>
                  <a:pt x="6161659" y="488378"/>
                  <a:pt x="6161659" y="512572"/>
                </a:cubicBezTo>
                <a:cubicBezTo>
                  <a:pt x="6161659" y="547243"/>
                  <a:pt x="6230937" y="536829"/>
                  <a:pt x="6237859" y="536829"/>
                </a:cubicBezTo>
                <a:cubicBezTo>
                  <a:pt x="6227445" y="540322"/>
                  <a:pt x="6140895" y="564579"/>
                  <a:pt x="6140895" y="599186"/>
                </a:cubicBezTo>
                <a:cubicBezTo>
                  <a:pt x="6140895" y="619951"/>
                  <a:pt x="6172074" y="623443"/>
                  <a:pt x="6172074" y="637286"/>
                </a:cubicBezTo>
                <a:cubicBezTo>
                  <a:pt x="6172074" y="644208"/>
                  <a:pt x="6140895" y="664972"/>
                  <a:pt x="6140895" y="675386"/>
                </a:cubicBezTo>
                <a:cubicBezTo>
                  <a:pt x="6140895" y="682308"/>
                  <a:pt x="6147816" y="692722"/>
                  <a:pt x="6151245" y="699643"/>
                </a:cubicBezTo>
                <a:cubicBezTo>
                  <a:pt x="6116637" y="709994"/>
                  <a:pt x="6078537" y="699643"/>
                  <a:pt x="6047359" y="741172"/>
                </a:cubicBezTo>
                <a:cubicBezTo>
                  <a:pt x="6043867" y="744665"/>
                  <a:pt x="6043867" y="758508"/>
                  <a:pt x="6036945" y="768922"/>
                </a:cubicBezTo>
                <a:cubicBezTo>
                  <a:pt x="6033516" y="779272"/>
                  <a:pt x="6023102" y="789686"/>
                  <a:pt x="6012751" y="800100"/>
                </a:cubicBezTo>
                <a:cubicBezTo>
                  <a:pt x="6002337" y="807022"/>
                  <a:pt x="5985002" y="807022"/>
                  <a:pt x="5978081" y="807022"/>
                </a:cubicBezTo>
                <a:cubicBezTo>
                  <a:pt x="5967730" y="807022"/>
                  <a:pt x="5905374" y="789686"/>
                  <a:pt x="5898451" y="789686"/>
                </a:cubicBezTo>
                <a:cubicBezTo>
                  <a:pt x="5870702" y="789686"/>
                  <a:pt x="5881116" y="827786"/>
                  <a:pt x="5881116" y="841629"/>
                </a:cubicBezTo>
                <a:cubicBezTo>
                  <a:pt x="5874195" y="841629"/>
                  <a:pt x="5867274" y="841629"/>
                  <a:pt x="5811837" y="845121"/>
                </a:cubicBezTo>
                <a:cubicBezTo>
                  <a:pt x="5801424" y="845121"/>
                  <a:pt x="5739130" y="841629"/>
                  <a:pt x="5739130" y="879729"/>
                </a:cubicBezTo>
                <a:cubicBezTo>
                  <a:pt x="5739130" y="890143"/>
                  <a:pt x="5742559" y="897065"/>
                  <a:pt x="5749481" y="903986"/>
                </a:cubicBezTo>
                <a:cubicBezTo>
                  <a:pt x="5718302" y="907415"/>
                  <a:pt x="5683695" y="907415"/>
                  <a:pt x="5649024" y="910908"/>
                </a:cubicBezTo>
                <a:cubicBezTo>
                  <a:pt x="5628259" y="910908"/>
                  <a:pt x="5624830" y="928243"/>
                  <a:pt x="5624830" y="938593"/>
                </a:cubicBezTo>
                <a:cubicBezTo>
                  <a:pt x="5624830" y="945515"/>
                  <a:pt x="5635181" y="955929"/>
                  <a:pt x="5645595" y="966343"/>
                </a:cubicBezTo>
                <a:cubicBezTo>
                  <a:pt x="5593651" y="980186"/>
                  <a:pt x="5448174" y="1025208"/>
                  <a:pt x="5448174" y="1042543"/>
                </a:cubicBezTo>
                <a:cubicBezTo>
                  <a:pt x="5448174" y="1066737"/>
                  <a:pt x="5496687" y="1063308"/>
                  <a:pt x="5503609" y="1066737"/>
                </a:cubicBezTo>
                <a:cubicBezTo>
                  <a:pt x="5482781" y="1070229"/>
                  <a:pt x="5347716" y="1104837"/>
                  <a:pt x="5347716" y="1139508"/>
                </a:cubicBezTo>
                <a:cubicBezTo>
                  <a:pt x="5347716" y="1153351"/>
                  <a:pt x="5371974" y="1177608"/>
                  <a:pt x="5389309" y="1184529"/>
                </a:cubicBezTo>
                <a:cubicBezTo>
                  <a:pt x="5354637" y="1208786"/>
                  <a:pt x="5302695" y="1215708"/>
                  <a:pt x="5261166" y="1215708"/>
                </a:cubicBezTo>
                <a:cubicBezTo>
                  <a:pt x="5254181" y="1215708"/>
                  <a:pt x="5223066" y="1215708"/>
                  <a:pt x="5181474" y="1208786"/>
                </a:cubicBezTo>
                <a:cubicBezTo>
                  <a:pt x="5181474" y="1212215"/>
                  <a:pt x="5178044" y="1212215"/>
                  <a:pt x="5178044" y="1219137"/>
                </a:cubicBezTo>
                <a:cubicBezTo>
                  <a:pt x="5178044" y="1229551"/>
                  <a:pt x="5184966" y="1233043"/>
                  <a:pt x="5188395" y="1236472"/>
                </a:cubicBezTo>
                <a:cubicBezTo>
                  <a:pt x="5164137" y="1250315"/>
                  <a:pt x="5139944" y="1260729"/>
                  <a:pt x="5115687" y="1267651"/>
                </a:cubicBezTo>
                <a:cubicBezTo>
                  <a:pt x="5098351" y="1271143"/>
                  <a:pt x="5081016" y="1274572"/>
                  <a:pt x="5063744" y="1271143"/>
                </a:cubicBezTo>
                <a:cubicBezTo>
                  <a:pt x="5056759" y="1271143"/>
                  <a:pt x="5032566" y="1267651"/>
                  <a:pt x="5029074" y="1278065"/>
                </a:cubicBezTo>
                <a:cubicBezTo>
                  <a:pt x="5025644" y="1284986"/>
                  <a:pt x="5025644" y="1302258"/>
                  <a:pt x="5029074" y="1316165"/>
                </a:cubicBezTo>
                <a:cubicBezTo>
                  <a:pt x="4994466" y="1319593"/>
                  <a:pt x="4928616" y="1330008"/>
                  <a:pt x="4918266" y="1330008"/>
                </a:cubicBezTo>
                <a:lnTo>
                  <a:pt x="4838574" y="1330008"/>
                </a:lnTo>
                <a:cubicBezTo>
                  <a:pt x="4831651" y="1330008"/>
                  <a:pt x="4814316" y="1343851"/>
                  <a:pt x="4810887" y="1350772"/>
                </a:cubicBezTo>
                <a:cubicBezTo>
                  <a:pt x="4797044" y="1354265"/>
                  <a:pt x="4779709" y="1350772"/>
                  <a:pt x="4769295" y="1354265"/>
                </a:cubicBezTo>
                <a:cubicBezTo>
                  <a:pt x="4755451" y="1357693"/>
                  <a:pt x="4745101" y="1375029"/>
                  <a:pt x="4738116" y="1375029"/>
                </a:cubicBezTo>
                <a:cubicBezTo>
                  <a:pt x="4727766" y="1375029"/>
                  <a:pt x="4679251" y="1364615"/>
                  <a:pt x="4668901" y="1364615"/>
                </a:cubicBezTo>
                <a:cubicBezTo>
                  <a:pt x="4644644" y="1364615"/>
                  <a:pt x="4651566" y="1388872"/>
                  <a:pt x="4648074" y="1399286"/>
                </a:cubicBezTo>
                <a:cubicBezTo>
                  <a:pt x="4623816" y="1416558"/>
                  <a:pt x="4609974" y="1416558"/>
                  <a:pt x="4582287" y="1416558"/>
                </a:cubicBezTo>
                <a:cubicBezTo>
                  <a:pt x="4564951" y="1416558"/>
                  <a:pt x="4547680" y="1416558"/>
                  <a:pt x="4530344" y="1406208"/>
                </a:cubicBezTo>
                <a:cubicBezTo>
                  <a:pt x="4564951" y="1371537"/>
                  <a:pt x="4599623" y="1330008"/>
                  <a:pt x="4641151" y="1295337"/>
                </a:cubicBezTo>
                <a:cubicBezTo>
                  <a:pt x="4713923" y="1226121"/>
                  <a:pt x="4790123" y="1167193"/>
                  <a:pt x="4869751" y="1104837"/>
                </a:cubicBezTo>
                <a:cubicBezTo>
                  <a:pt x="4952874" y="1039051"/>
                  <a:pt x="5053330" y="1004443"/>
                  <a:pt x="5146866" y="962851"/>
                </a:cubicBezTo>
                <a:cubicBezTo>
                  <a:pt x="5257674" y="910908"/>
                  <a:pt x="5382387" y="852043"/>
                  <a:pt x="5493195" y="810451"/>
                </a:cubicBezTo>
                <a:cubicBezTo>
                  <a:pt x="5569395" y="782765"/>
                  <a:pt x="5642102" y="734251"/>
                  <a:pt x="5721795" y="709994"/>
                </a:cubicBezTo>
                <a:cubicBezTo>
                  <a:pt x="5808345" y="678879"/>
                  <a:pt x="5926137" y="633857"/>
                  <a:pt x="6012751" y="640779"/>
                </a:cubicBezTo>
                <a:cubicBezTo>
                  <a:pt x="6005767" y="626872"/>
                  <a:pt x="5985002" y="630365"/>
                  <a:pt x="5974651" y="630365"/>
                </a:cubicBezTo>
                <a:cubicBezTo>
                  <a:pt x="5905374" y="630365"/>
                  <a:pt x="5759895" y="678879"/>
                  <a:pt x="5711381" y="696151"/>
                </a:cubicBezTo>
                <a:cubicBezTo>
                  <a:pt x="5659437" y="713486"/>
                  <a:pt x="5610924" y="741172"/>
                  <a:pt x="5558981" y="762000"/>
                </a:cubicBezTo>
                <a:cubicBezTo>
                  <a:pt x="5496687" y="789686"/>
                  <a:pt x="5434330" y="813943"/>
                  <a:pt x="5371974" y="838200"/>
                </a:cubicBezTo>
                <a:cubicBezTo>
                  <a:pt x="5434330" y="748094"/>
                  <a:pt x="5517451" y="720408"/>
                  <a:pt x="5583237" y="637286"/>
                </a:cubicBezTo>
                <a:cubicBezTo>
                  <a:pt x="5534787" y="675386"/>
                  <a:pt x="5482781" y="709994"/>
                  <a:pt x="5437759" y="748094"/>
                </a:cubicBezTo>
                <a:cubicBezTo>
                  <a:pt x="5406581" y="772351"/>
                  <a:pt x="5378895" y="827786"/>
                  <a:pt x="5358130" y="841629"/>
                </a:cubicBezTo>
                <a:cubicBezTo>
                  <a:pt x="5261166" y="897065"/>
                  <a:pt x="5157216" y="935165"/>
                  <a:pt x="5056759" y="980186"/>
                </a:cubicBezTo>
                <a:lnTo>
                  <a:pt x="5219574" y="734251"/>
                </a:lnTo>
                <a:cubicBezTo>
                  <a:pt x="5198809" y="734251"/>
                  <a:pt x="5181474" y="768922"/>
                  <a:pt x="5171059" y="786194"/>
                </a:cubicBezTo>
                <a:cubicBezTo>
                  <a:pt x="5146866" y="824294"/>
                  <a:pt x="5112195" y="869315"/>
                  <a:pt x="5081016" y="917829"/>
                </a:cubicBezTo>
                <a:cubicBezTo>
                  <a:pt x="5067174" y="935165"/>
                  <a:pt x="5060251" y="959421"/>
                  <a:pt x="5046409" y="980186"/>
                </a:cubicBezTo>
                <a:cubicBezTo>
                  <a:pt x="5039487" y="990600"/>
                  <a:pt x="5022151" y="994029"/>
                  <a:pt x="5008309" y="1000951"/>
                </a:cubicBezTo>
                <a:cubicBezTo>
                  <a:pt x="4980623" y="1011365"/>
                  <a:pt x="4952874" y="1035621"/>
                  <a:pt x="4925187" y="1039051"/>
                </a:cubicBezTo>
                <a:lnTo>
                  <a:pt x="4568444" y="1333437"/>
                </a:lnTo>
                <a:cubicBezTo>
                  <a:pt x="4564951" y="1316165"/>
                  <a:pt x="4533774" y="1291908"/>
                  <a:pt x="4516501" y="1298829"/>
                </a:cubicBezTo>
                <a:cubicBezTo>
                  <a:pt x="4547680" y="1267651"/>
                  <a:pt x="4561523" y="1246886"/>
                  <a:pt x="4561523" y="1222629"/>
                </a:cubicBezTo>
                <a:cubicBezTo>
                  <a:pt x="4561523" y="1205293"/>
                  <a:pt x="4547680" y="1181037"/>
                  <a:pt x="4537266" y="1167193"/>
                </a:cubicBezTo>
                <a:cubicBezTo>
                  <a:pt x="4558030" y="1160272"/>
                  <a:pt x="4620387" y="1111821"/>
                  <a:pt x="4620387" y="1094486"/>
                </a:cubicBezTo>
                <a:cubicBezTo>
                  <a:pt x="4620387" y="1084072"/>
                  <a:pt x="4613466" y="1080643"/>
                  <a:pt x="4606544" y="1073721"/>
                </a:cubicBezTo>
                <a:cubicBezTo>
                  <a:pt x="4609974" y="1070229"/>
                  <a:pt x="4620387" y="1063308"/>
                  <a:pt x="4630801" y="1056386"/>
                </a:cubicBezTo>
                <a:cubicBezTo>
                  <a:pt x="4641151" y="1042543"/>
                  <a:pt x="4651566" y="1025208"/>
                  <a:pt x="4658487" y="1011365"/>
                </a:cubicBezTo>
                <a:cubicBezTo>
                  <a:pt x="4665409" y="1011365"/>
                  <a:pt x="4665409" y="1021715"/>
                  <a:pt x="4696587" y="1018286"/>
                </a:cubicBezTo>
                <a:cubicBezTo>
                  <a:pt x="4675823" y="1004443"/>
                  <a:pt x="4665409" y="1011365"/>
                  <a:pt x="4665409" y="990600"/>
                </a:cubicBezTo>
                <a:lnTo>
                  <a:pt x="4665409" y="976693"/>
                </a:lnTo>
                <a:cubicBezTo>
                  <a:pt x="4693095" y="966343"/>
                  <a:pt x="4748530" y="917829"/>
                  <a:pt x="4748530" y="883221"/>
                </a:cubicBezTo>
                <a:cubicBezTo>
                  <a:pt x="4748530" y="876300"/>
                  <a:pt x="4741609" y="865886"/>
                  <a:pt x="4738116" y="858965"/>
                </a:cubicBezTo>
                <a:cubicBezTo>
                  <a:pt x="4748530" y="848551"/>
                  <a:pt x="4765866" y="834708"/>
                  <a:pt x="4776216" y="834708"/>
                </a:cubicBezTo>
                <a:lnTo>
                  <a:pt x="4790123" y="834708"/>
                </a:lnTo>
                <a:cubicBezTo>
                  <a:pt x="4790123" y="841629"/>
                  <a:pt x="4772787" y="893572"/>
                  <a:pt x="4810887" y="893572"/>
                </a:cubicBezTo>
                <a:cubicBezTo>
                  <a:pt x="4838574" y="893572"/>
                  <a:pt x="4918266" y="768922"/>
                  <a:pt x="4925187" y="765429"/>
                </a:cubicBezTo>
                <a:cubicBezTo>
                  <a:pt x="4942523" y="744665"/>
                  <a:pt x="4966716" y="730822"/>
                  <a:pt x="4987544" y="720408"/>
                </a:cubicBezTo>
                <a:lnTo>
                  <a:pt x="4997895" y="720408"/>
                </a:lnTo>
                <a:cubicBezTo>
                  <a:pt x="4997895" y="727329"/>
                  <a:pt x="4994466" y="730822"/>
                  <a:pt x="4994466" y="741172"/>
                </a:cubicBezTo>
                <a:cubicBezTo>
                  <a:pt x="4994466" y="755079"/>
                  <a:pt x="4997895" y="765429"/>
                  <a:pt x="5011737" y="765429"/>
                </a:cubicBezTo>
                <a:cubicBezTo>
                  <a:pt x="5032566" y="765429"/>
                  <a:pt x="5122609" y="651129"/>
                  <a:pt x="5167630" y="619951"/>
                </a:cubicBezTo>
                <a:cubicBezTo>
                  <a:pt x="5174551" y="630365"/>
                  <a:pt x="5171059" y="637286"/>
                  <a:pt x="5174551" y="647700"/>
                </a:cubicBezTo>
                <a:cubicBezTo>
                  <a:pt x="5178044" y="654622"/>
                  <a:pt x="5191887" y="664972"/>
                  <a:pt x="5198809" y="664972"/>
                </a:cubicBezTo>
                <a:cubicBezTo>
                  <a:pt x="5229987" y="664972"/>
                  <a:pt x="5261166" y="595757"/>
                  <a:pt x="5306187" y="574929"/>
                </a:cubicBezTo>
                <a:cubicBezTo>
                  <a:pt x="5306187" y="599186"/>
                  <a:pt x="5313109" y="616522"/>
                  <a:pt x="5340795" y="616522"/>
                </a:cubicBezTo>
                <a:cubicBezTo>
                  <a:pt x="5361559" y="616522"/>
                  <a:pt x="5462016" y="550672"/>
                  <a:pt x="5479351" y="550672"/>
                </a:cubicBezTo>
                <a:lnTo>
                  <a:pt x="5496687" y="550672"/>
                </a:lnTo>
                <a:cubicBezTo>
                  <a:pt x="5496687" y="554165"/>
                  <a:pt x="5496687" y="592265"/>
                  <a:pt x="5520881" y="592265"/>
                </a:cubicBezTo>
                <a:cubicBezTo>
                  <a:pt x="5527802" y="592265"/>
                  <a:pt x="5583237" y="533400"/>
                  <a:pt x="5614416" y="509143"/>
                </a:cubicBezTo>
                <a:cubicBezTo>
                  <a:pt x="5607495" y="536829"/>
                  <a:pt x="5621337" y="561086"/>
                  <a:pt x="5642102" y="561086"/>
                </a:cubicBezTo>
                <a:cubicBezTo>
                  <a:pt x="5676774" y="561086"/>
                  <a:pt x="5701030" y="481457"/>
                  <a:pt x="5756402" y="481457"/>
                </a:cubicBezTo>
                <a:lnTo>
                  <a:pt x="5763324" y="481457"/>
                </a:lnTo>
                <a:cubicBezTo>
                  <a:pt x="5784151" y="498729"/>
                  <a:pt x="5787581" y="498729"/>
                  <a:pt x="5801424" y="498729"/>
                </a:cubicBezTo>
                <a:cubicBezTo>
                  <a:pt x="5832602" y="498729"/>
                  <a:pt x="5888037" y="467550"/>
                  <a:pt x="5915724" y="460629"/>
                </a:cubicBezTo>
                <a:cubicBezTo>
                  <a:pt x="5919216" y="457200"/>
                  <a:pt x="5933059" y="464122"/>
                  <a:pt x="5943474" y="460629"/>
                </a:cubicBezTo>
                <a:cubicBezTo>
                  <a:pt x="5974651" y="453708"/>
                  <a:pt x="6026595" y="439864"/>
                  <a:pt x="6033516" y="439864"/>
                </a:cubicBezTo>
                <a:cubicBezTo>
                  <a:pt x="6043867" y="439864"/>
                  <a:pt x="6064695" y="457200"/>
                  <a:pt x="6075045" y="457200"/>
                </a:cubicBezTo>
                <a:cubicBezTo>
                  <a:pt x="6081967" y="457200"/>
                  <a:pt x="6133974" y="443357"/>
                  <a:pt x="6161659" y="432943"/>
                </a:cubicBezTo>
                <a:lnTo>
                  <a:pt x="6165151" y="432943"/>
                </a:lnTo>
                <a:close/>
                <a:moveTo>
                  <a:pt x="2663508" y="412178"/>
                </a:moveTo>
                <a:cubicBezTo>
                  <a:pt x="2736215" y="516064"/>
                  <a:pt x="2753551" y="640779"/>
                  <a:pt x="2753551" y="748094"/>
                </a:cubicBezTo>
                <a:cubicBezTo>
                  <a:pt x="2753551" y="755079"/>
                  <a:pt x="2746629" y="862393"/>
                  <a:pt x="2743137" y="917829"/>
                </a:cubicBezTo>
                <a:cubicBezTo>
                  <a:pt x="2736215" y="872808"/>
                  <a:pt x="2725801" y="789686"/>
                  <a:pt x="2725801" y="782765"/>
                </a:cubicBezTo>
                <a:lnTo>
                  <a:pt x="2725801" y="658051"/>
                </a:lnTo>
                <a:cubicBezTo>
                  <a:pt x="2708529" y="571500"/>
                  <a:pt x="2705037" y="477964"/>
                  <a:pt x="2635758" y="391350"/>
                </a:cubicBezTo>
                <a:cubicBezTo>
                  <a:pt x="2646172" y="394843"/>
                  <a:pt x="2656586" y="398336"/>
                  <a:pt x="2663508" y="412178"/>
                </a:cubicBezTo>
                <a:close/>
                <a:moveTo>
                  <a:pt x="2511108" y="623443"/>
                </a:moveTo>
                <a:cubicBezTo>
                  <a:pt x="2493772" y="571500"/>
                  <a:pt x="2479929" y="512572"/>
                  <a:pt x="2466086" y="464122"/>
                </a:cubicBezTo>
                <a:cubicBezTo>
                  <a:pt x="2459164" y="429450"/>
                  <a:pt x="2441829" y="398336"/>
                  <a:pt x="2427986" y="356743"/>
                </a:cubicBezTo>
                <a:cubicBezTo>
                  <a:pt x="2483358" y="439864"/>
                  <a:pt x="2504186" y="533400"/>
                  <a:pt x="2511108" y="623443"/>
                </a:cubicBezTo>
                <a:close/>
                <a:moveTo>
                  <a:pt x="2327529" y="599186"/>
                </a:moveTo>
                <a:cubicBezTo>
                  <a:pt x="2306764" y="522986"/>
                  <a:pt x="2279015" y="429450"/>
                  <a:pt x="2227072" y="356743"/>
                </a:cubicBezTo>
                <a:lnTo>
                  <a:pt x="2230564" y="353250"/>
                </a:lnTo>
                <a:cubicBezTo>
                  <a:pt x="2299843" y="429450"/>
                  <a:pt x="2327529" y="516064"/>
                  <a:pt x="2327529" y="585343"/>
                </a:cubicBezTo>
                <a:lnTo>
                  <a:pt x="2327529" y="581851"/>
                </a:lnTo>
                <a:lnTo>
                  <a:pt x="2327529" y="599186"/>
                </a:lnTo>
                <a:close/>
                <a:moveTo>
                  <a:pt x="2528380" y="266700"/>
                </a:moveTo>
                <a:cubicBezTo>
                  <a:pt x="2549208" y="270129"/>
                  <a:pt x="2576894" y="266700"/>
                  <a:pt x="2601151" y="270129"/>
                </a:cubicBezTo>
                <a:cubicBezTo>
                  <a:pt x="2597658" y="259778"/>
                  <a:pt x="2587308" y="249364"/>
                  <a:pt x="2587308" y="239014"/>
                </a:cubicBezTo>
                <a:cubicBezTo>
                  <a:pt x="2587308" y="183578"/>
                  <a:pt x="2649601" y="187008"/>
                  <a:pt x="2666937" y="187008"/>
                </a:cubicBezTo>
                <a:cubicBezTo>
                  <a:pt x="2698115" y="187008"/>
                  <a:pt x="2708529" y="187008"/>
                  <a:pt x="2743137" y="218186"/>
                </a:cubicBezTo>
                <a:cubicBezTo>
                  <a:pt x="2746629" y="221678"/>
                  <a:pt x="2750058" y="239014"/>
                  <a:pt x="2760472" y="242443"/>
                </a:cubicBezTo>
                <a:cubicBezTo>
                  <a:pt x="2791651" y="259778"/>
                  <a:pt x="2847022" y="239014"/>
                  <a:pt x="2878201" y="280543"/>
                </a:cubicBezTo>
                <a:cubicBezTo>
                  <a:pt x="2888615" y="294386"/>
                  <a:pt x="2888615" y="322136"/>
                  <a:pt x="2888615" y="332486"/>
                </a:cubicBezTo>
                <a:cubicBezTo>
                  <a:pt x="2888615" y="339408"/>
                  <a:pt x="2874772" y="394843"/>
                  <a:pt x="2874772" y="405257"/>
                </a:cubicBezTo>
                <a:cubicBezTo>
                  <a:pt x="2874772" y="429450"/>
                  <a:pt x="2902458" y="460629"/>
                  <a:pt x="2930208" y="495300"/>
                </a:cubicBezTo>
                <a:cubicBezTo>
                  <a:pt x="2968308" y="540322"/>
                  <a:pt x="2975229" y="578422"/>
                  <a:pt x="2975229" y="623443"/>
                </a:cubicBezTo>
                <a:cubicBezTo>
                  <a:pt x="2975229" y="706565"/>
                  <a:pt x="2912872" y="748094"/>
                  <a:pt x="2881694" y="803529"/>
                </a:cubicBezTo>
                <a:cubicBezTo>
                  <a:pt x="2874772" y="813943"/>
                  <a:pt x="2874772" y="831279"/>
                  <a:pt x="2874772" y="841629"/>
                </a:cubicBezTo>
                <a:cubicBezTo>
                  <a:pt x="2802001" y="921321"/>
                  <a:pt x="2767394" y="1021715"/>
                  <a:pt x="2760472" y="1104837"/>
                </a:cubicBezTo>
                <a:cubicBezTo>
                  <a:pt x="2760472" y="1184529"/>
                  <a:pt x="2763901" y="1184529"/>
                  <a:pt x="2763901" y="1194943"/>
                </a:cubicBezTo>
                <a:cubicBezTo>
                  <a:pt x="2763901" y="1201865"/>
                  <a:pt x="2736215" y="1215708"/>
                  <a:pt x="2722372" y="1222629"/>
                </a:cubicBezTo>
                <a:cubicBezTo>
                  <a:pt x="2722372" y="1208786"/>
                  <a:pt x="2722372" y="1191451"/>
                  <a:pt x="2718880" y="1177608"/>
                </a:cubicBezTo>
                <a:cubicBezTo>
                  <a:pt x="2718880" y="1167193"/>
                  <a:pt x="2708529" y="1149921"/>
                  <a:pt x="2708529" y="1139508"/>
                </a:cubicBezTo>
                <a:cubicBezTo>
                  <a:pt x="2708529" y="1136015"/>
                  <a:pt x="2753551" y="1073721"/>
                  <a:pt x="2753551" y="1045972"/>
                </a:cubicBezTo>
                <a:cubicBezTo>
                  <a:pt x="2753551" y="1018286"/>
                  <a:pt x="2736215" y="962851"/>
                  <a:pt x="2711958" y="935165"/>
                </a:cubicBezTo>
                <a:cubicBezTo>
                  <a:pt x="2698115" y="914400"/>
                  <a:pt x="2677351" y="893572"/>
                  <a:pt x="2673858" y="872808"/>
                </a:cubicBezTo>
                <a:cubicBezTo>
                  <a:pt x="2666937" y="834708"/>
                  <a:pt x="2649601" y="775843"/>
                  <a:pt x="2608072" y="744665"/>
                </a:cubicBezTo>
                <a:cubicBezTo>
                  <a:pt x="2566480" y="713486"/>
                  <a:pt x="2518029" y="703072"/>
                  <a:pt x="2476437" y="678879"/>
                </a:cubicBezTo>
                <a:cubicBezTo>
                  <a:pt x="2462594" y="671894"/>
                  <a:pt x="2459164" y="658051"/>
                  <a:pt x="2452180" y="651129"/>
                </a:cubicBezTo>
                <a:cubicBezTo>
                  <a:pt x="2424494" y="609600"/>
                  <a:pt x="2410651" y="609600"/>
                  <a:pt x="2382964" y="609600"/>
                </a:cubicBezTo>
                <a:cubicBezTo>
                  <a:pt x="2362137" y="609600"/>
                  <a:pt x="2334451" y="613029"/>
                  <a:pt x="2313686" y="630365"/>
                </a:cubicBezTo>
                <a:cubicBezTo>
                  <a:pt x="2299843" y="637286"/>
                  <a:pt x="2289429" y="654622"/>
                  <a:pt x="2279015" y="664972"/>
                </a:cubicBezTo>
                <a:cubicBezTo>
                  <a:pt x="2223643" y="651129"/>
                  <a:pt x="2143951" y="737743"/>
                  <a:pt x="2154364" y="793179"/>
                </a:cubicBezTo>
                <a:cubicBezTo>
                  <a:pt x="2126615" y="786194"/>
                  <a:pt x="2081594" y="779272"/>
                  <a:pt x="2071243" y="779272"/>
                </a:cubicBezTo>
                <a:cubicBezTo>
                  <a:pt x="2033143" y="779272"/>
                  <a:pt x="2008886" y="810451"/>
                  <a:pt x="1988121" y="838200"/>
                </a:cubicBezTo>
                <a:cubicBezTo>
                  <a:pt x="1977708" y="800100"/>
                  <a:pt x="1970786" y="727329"/>
                  <a:pt x="1970786" y="716979"/>
                </a:cubicBezTo>
                <a:cubicBezTo>
                  <a:pt x="1970786" y="602679"/>
                  <a:pt x="2015808" y="509143"/>
                  <a:pt x="2092008" y="387922"/>
                </a:cubicBezTo>
                <a:cubicBezTo>
                  <a:pt x="2116264" y="426022"/>
                  <a:pt x="2126615" y="446786"/>
                  <a:pt x="2126615" y="488378"/>
                </a:cubicBezTo>
                <a:lnTo>
                  <a:pt x="2112772" y="685800"/>
                </a:lnTo>
                <a:cubicBezTo>
                  <a:pt x="2109343" y="709994"/>
                  <a:pt x="2109343" y="734251"/>
                  <a:pt x="2126615" y="758508"/>
                </a:cubicBezTo>
                <a:cubicBezTo>
                  <a:pt x="2133537" y="768922"/>
                  <a:pt x="2150872" y="775843"/>
                  <a:pt x="2150872" y="772351"/>
                </a:cubicBezTo>
                <a:cubicBezTo>
                  <a:pt x="2150872" y="765429"/>
                  <a:pt x="2140521" y="716979"/>
                  <a:pt x="2140521" y="706565"/>
                </a:cubicBezTo>
                <a:lnTo>
                  <a:pt x="2157794" y="522986"/>
                </a:lnTo>
                <a:lnTo>
                  <a:pt x="2157794" y="457200"/>
                </a:lnTo>
                <a:cubicBezTo>
                  <a:pt x="2150872" y="443357"/>
                  <a:pt x="2143951" y="419100"/>
                  <a:pt x="2133537" y="401764"/>
                </a:cubicBezTo>
                <a:cubicBezTo>
                  <a:pt x="2116264" y="363664"/>
                  <a:pt x="2105851" y="363664"/>
                  <a:pt x="2105851" y="335978"/>
                </a:cubicBezTo>
                <a:cubicBezTo>
                  <a:pt x="2105851" y="297878"/>
                  <a:pt x="2137029" y="183578"/>
                  <a:pt x="2213229" y="183578"/>
                </a:cubicBezTo>
                <a:cubicBezTo>
                  <a:pt x="2223643" y="183578"/>
                  <a:pt x="2230564" y="180086"/>
                  <a:pt x="2244408" y="197422"/>
                </a:cubicBezTo>
                <a:cubicBezTo>
                  <a:pt x="2247837" y="197422"/>
                  <a:pt x="2244408" y="214757"/>
                  <a:pt x="2254758" y="214757"/>
                </a:cubicBezTo>
                <a:lnTo>
                  <a:pt x="2272094" y="214757"/>
                </a:lnTo>
                <a:cubicBezTo>
                  <a:pt x="2272094" y="214757"/>
                  <a:pt x="2265172" y="207836"/>
                  <a:pt x="2265172" y="200914"/>
                </a:cubicBezTo>
                <a:cubicBezTo>
                  <a:pt x="2265172" y="190500"/>
                  <a:pt x="2313686" y="145478"/>
                  <a:pt x="2344864" y="131636"/>
                </a:cubicBezTo>
                <a:cubicBezTo>
                  <a:pt x="2369058" y="121222"/>
                  <a:pt x="2421064" y="121222"/>
                  <a:pt x="2427986" y="121222"/>
                </a:cubicBezTo>
                <a:cubicBezTo>
                  <a:pt x="2518029" y="121222"/>
                  <a:pt x="2445258" y="252857"/>
                  <a:pt x="2528380" y="266700"/>
                </a:cubicBezTo>
                <a:close/>
                <a:moveTo>
                  <a:pt x="4848987" y="69278"/>
                </a:moveTo>
                <a:cubicBezTo>
                  <a:pt x="4842066" y="79629"/>
                  <a:pt x="4831651" y="96964"/>
                  <a:pt x="4831651" y="103886"/>
                </a:cubicBezTo>
                <a:cubicBezTo>
                  <a:pt x="4831651" y="114300"/>
                  <a:pt x="4842066" y="128143"/>
                  <a:pt x="4852416" y="128143"/>
                </a:cubicBezTo>
                <a:cubicBezTo>
                  <a:pt x="4859337" y="128143"/>
                  <a:pt x="4873244" y="117729"/>
                  <a:pt x="4883595" y="114300"/>
                </a:cubicBezTo>
                <a:cubicBezTo>
                  <a:pt x="4873244" y="135064"/>
                  <a:pt x="4859337" y="166243"/>
                  <a:pt x="4859337" y="176657"/>
                </a:cubicBezTo>
                <a:cubicBezTo>
                  <a:pt x="4859337" y="183578"/>
                  <a:pt x="4862830" y="193929"/>
                  <a:pt x="4876674" y="200914"/>
                </a:cubicBezTo>
                <a:cubicBezTo>
                  <a:pt x="4880166" y="204343"/>
                  <a:pt x="4890516" y="204343"/>
                  <a:pt x="4894009" y="211264"/>
                </a:cubicBezTo>
                <a:cubicBezTo>
                  <a:pt x="4894009" y="221678"/>
                  <a:pt x="4883595" y="256286"/>
                  <a:pt x="4911344" y="263208"/>
                </a:cubicBezTo>
                <a:cubicBezTo>
                  <a:pt x="4900930" y="280543"/>
                  <a:pt x="4876674" y="301308"/>
                  <a:pt x="4876674" y="322136"/>
                </a:cubicBezTo>
                <a:cubicBezTo>
                  <a:pt x="4876674" y="332486"/>
                  <a:pt x="4887087" y="363664"/>
                  <a:pt x="4887087" y="370586"/>
                </a:cubicBezTo>
                <a:cubicBezTo>
                  <a:pt x="4887087" y="408686"/>
                  <a:pt x="4848987" y="408686"/>
                  <a:pt x="4817809" y="412178"/>
                </a:cubicBezTo>
                <a:cubicBezTo>
                  <a:pt x="4817809" y="415608"/>
                  <a:pt x="4814316" y="412178"/>
                  <a:pt x="4814316" y="422529"/>
                </a:cubicBezTo>
                <a:cubicBezTo>
                  <a:pt x="4814316" y="429450"/>
                  <a:pt x="4831651" y="450278"/>
                  <a:pt x="4831651" y="457200"/>
                </a:cubicBezTo>
                <a:cubicBezTo>
                  <a:pt x="4831651" y="467550"/>
                  <a:pt x="4772787" y="495300"/>
                  <a:pt x="4772787" y="516064"/>
                </a:cubicBezTo>
                <a:cubicBezTo>
                  <a:pt x="4772787" y="526479"/>
                  <a:pt x="4783201" y="540322"/>
                  <a:pt x="4790123" y="550672"/>
                </a:cubicBezTo>
                <a:cubicBezTo>
                  <a:pt x="4776216" y="561086"/>
                  <a:pt x="4738116" y="578422"/>
                  <a:pt x="4738116" y="599186"/>
                </a:cubicBezTo>
                <a:cubicBezTo>
                  <a:pt x="4738116" y="606108"/>
                  <a:pt x="4741609" y="623443"/>
                  <a:pt x="4762374" y="626872"/>
                </a:cubicBezTo>
                <a:cubicBezTo>
                  <a:pt x="4741609" y="664972"/>
                  <a:pt x="4693095" y="730822"/>
                  <a:pt x="4693095" y="737743"/>
                </a:cubicBezTo>
                <a:cubicBezTo>
                  <a:pt x="4693095" y="748094"/>
                  <a:pt x="4700016" y="758508"/>
                  <a:pt x="4710430" y="758508"/>
                </a:cubicBezTo>
                <a:cubicBezTo>
                  <a:pt x="4717351" y="758508"/>
                  <a:pt x="4727766" y="751586"/>
                  <a:pt x="4734687" y="751586"/>
                </a:cubicBezTo>
                <a:cubicBezTo>
                  <a:pt x="4713923" y="782765"/>
                  <a:pt x="4682744" y="834708"/>
                  <a:pt x="4682744" y="841629"/>
                </a:cubicBezTo>
                <a:cubicBezTo>
                  <a:pt x="4682744" y="855472"/>
                  <a:pt x="4707001" y="879729"/>
                  <a:pt x="4724274" y="876300"/>
                </a:cubicBezTo>
                <a:cubicBezTo>
                  <a:pt x="4724274" y="876300"/>
                  <a:pt x="4727766" y="872808"/>
                  <a:pt x="4727766" y="883221"/>
                </a:cubicBezTo>
                <a:cubicBezTo>
                  <a:pt x="4727766" y="897065"/>
                  <a:pt x="4672330" y="942086"/>
                  <a:pt x="4665409" y="945515"/>
                </a:cubicBezTo>
                <a:cubicBezTo>
                  <a:pt x="4658487" y="949008"/>
                  <a:pt x="4648074" y="952500"/>
                  <a:pt x="4634230" y="952500"/>
                </a:cubicBezTo>
                <a:cubicBezTo>
                  <a:pt x="4634230" y="955929"/>
                  <a:pt x="4630801" y="952500"/>
                  <a:pt x="4630801" y="962851"/>
                </a:cubicBezTo>
                <a:cubicBezTo>
                  <a:pt x="4630801" y="969772"/>
                  <a:pt x="4644644" y="973265"/>
                  <a:pt x="4644644" y="983615"/>
                </a:cubicBezTo>
                <a:cubicBezTo>
                  <a:pt x="4644644" y="990600"/>
                  <a:pt x="4630801" y="1014793"/>
                  <a:pt x="4616895" y="1032129"/>
                </a:cubicBezTo>
                <a:cubicBezTo>
                  <a:pt x="4609974" y="1039051"/>
                  <a:pt x="4596130" y="1045972"/>
                  <a:pt x="4585716" y="1049465"/>
                </a:cubicBezTo>
                <a:cubicBezTo>
                  <a:pt x="4582287" y="1052893"/>
                  <a:pt x="4582287" y="1052893"/>
                  <a:pt x="4582287" y="1059815"/>
                </a:cubicBezTo>
                <a:cubicBezTo>
                  <a:pt x="4582287" y="1070229"/>
                  <a:pt x="4589209" y="1080643"/>
                  <a:pt x="4596130" y="1090993"/>
                </a:cubicBezTo>
                <a:cubicBezTo>
                  <a:pt x="4568444" y="1111821"/>
                  <a:pt x="4526851" y="1149921"/>
                  <a:pt x="4516501" y="1149921"/>
                </a:cubicBezTo>
                <a:cubicBezTo>
                  <a:pt x="4502595" y="1149921"/>
                  <a:pt x="4474909" y="1115251"/>
                  <a:pt x="4440301" y="1115251"/>
                </a:cubicBezTo>
                <a:lnTo>
                  <a:pt x="4440301" y="1070229"/>
                </a:lnTo>
                <a:cubicBezTo>
                  <a:pt x="4436809" y="1039051"/>
                  <a:pt x="4492244" y="987108"/>
                  <a:pt x="4523423" y="969772"/>
                </a:cubicBezTo>
                <a:cubicBezTo>
                  <a:pt x="4519930" y="966343"/>
                  <a:pt x="4519930" y="962851"/>
                  <a:pt x="4513009" y="962851"/>
                </a:cubicBezTo>
                <a:cubicBezTo>
                  <a:pt x="4495674" y="962851"/>
                  <a:pt x="4440301" y="1018286"/>
                  <a:pt x="4429887" y="1045972"/>
                </a:cubicBezTo>
                <a:cubicBezTo>
                  <a:pt x="4422966" y="1039051"/>
                  <a:pt x="4412551" y="1028700"/>
                  <a:pt x="4412551" y="1021715"/>
                </a:cubicBezTo>
                <a:cubicBezTo>
                  <a:pt x="4412551" y="962851"/>
                  <a:pt x="4474909" y="820865"/>
                  <a:pt x="4499166" y="782765"/>
                </a:cubicBezTo>
                <a:cubicBezTo>
                  <a:pt x="4537266" y="713486"/>
                  <a:pt x="4568444" y="633857"/>
                  <a:pt x="4613466" y="557657"/>
                </a:cubicBezTo>
                <a:cubicBezTo>
                  <a:pt x="4641151" y="509143"/>
                  <a:pt x="4658487" y="453708"/>
                  <a:pt x="4689666" y="408686"/>
                </a:cubicBezTo>
                <a:cubicBezTo>
                  <a:pt x="4724274" y="353250"/>
                  <a:pt x="4752023" y="294386"/>
                  <a:pt x="4814316" y="263208"/>
                </a:cubicBezTo>
                <a:cubicBezTo>
                  <a:pt x="4810887" y="259778"/>
                  <a:pt x="4810887" y="259778"/>
                  <a:pt x="4803966" y="259778"/>
                </a:cubicBezTo>
                <a:cubicBezTo>
                  <a:pt x="4779709" y="259778"/>
                  <a:pt x="4734687" y="318643"/>
                  <a:pt x="4731195" y="325564"/>
                </a:cubicBezTo>
                <a:cubicBezTo>
                  <a:pt x="4689666" y="374078"/>
                  <a:pt x="4651566" y="443357"/>
                  <a:pt x="4627309" y="495300"/>
                </a:cubicBezTo>
                <a:cubicBezTo>
                  <a:pt x="4609974" y="533400"/>
                  <a:pt x="4589209" y="571500"/>
                  <a:pt x="4564951" y="609600"/>
                </a:cubicBezTo>
                <a:cubicBezTo>
                  <a:pt x="4558030" y="533400"/>
                  <a:pt x="4585716" y="512572"/>
                  <a:pt x="4585716" y="394843"/>
                </a:cubicBezTo>
                <a:cubicBezTo>
                  <a:pt x="4575366" y="443357"/>
                  <a:pt x="4554601" y="491808"/>
                  <a:pt x="4554601" y="543751"/>
                </a:cubicBezTo>
                <a:cubicBezTo>
                  <a:pt x="4551109" y="599186"/>
                  <a:pt x="4558030" y="609600"/>
                  <a:pt x="4554601" y="613029"/>
                </a:cubicBezTo>
                <a:lnTo>
                  <a:pt x="4457574" y="817372"/>
                </a:lnTo>
                <a:cubicBezTo>
                  <a:pt x="4461066" y="810451"/>
                  <a:pt x="4457574" y="803529"/>
                  <a:pt x="4457574" y="744665"/>
                </a:cubicBezTo>
                <a:cubicBezTo>
                  <a:pt x="4454144" y="689229"/>
                  <a:pt x="4443730" y="630365"/>
                  <a:pt x="4433380" y="574929"/>
                </a:cubicBezTo>
                <a:cubicBezTo>
                  <a:pt x="4429887" y="581851"/>
                  <a:pt x="4429887" y="585343"/>
                  <a:pt x="4429887" y="592265"/>
                </a:cubicBezTo>
                <a:cubicBezTo>
                  <a:pt x="4429887" y="602679"/>
                  <a:pt x="4440301" y="706565"/>
                  <a:pt x="4443730" y="762000"/>
                </a:cubicBezTo>
                <a:cubicBezTo>
                  <a:pt x="4443730" y="782765"/>
                  <a:pt x="4457574" y="813943"/>
                  <a:pt x="4457574" y="824294"/>
                </a:cubicBezTo>
                <a:cubicBezTo>
                  <a:pt x="4457574" y="831279"/>
                  <a:pt x="4433380" y="879729"/>
                  <a:pt x="4419474" y="903986"/>
                </a:cubicBezTo>
                <a:lnTo>
                  <a:pt x="4416044" y="907415"/>
                </a:lnTo>
                <a:cubicBezTo>
                  <a:pt x="4412551" y="942086"/>
                  <a:pt x="4402201" y="980186"/>
                  <a:pt x="4398709" y="1014793"/>
                </a:cubicBezTo>
                <a:lnTo>
                  <a:pt x="4357180" y="994029"/>
                </a:lnTo>
                <a:cubicBezTo>
                  <a:pt x="4350258" y="955929"/>
                  <a:pt x="4346766" y="910908"/>
                  <a:pt x="4343274" y="869315"/>
                </a:cubicBezTo>
                <a:cubicBezTo>
                  <a:pt x="4339844" y="910908"/>
                  <a:pt x="4343274" y="952500"/>
                  <a:pt x="4343274" y="994029"/>
                </a:cubicBezTo>
                <a:lnTo>
                  <a:pt x="4326001" y="994029"/>
                </a:lnTo>
                <a:cubicBezTo>
                  <a:pt x="4319080" y="987108"/>
                  <a:pt x="4294823" y="955929"/>
                  <a:pt x="4287901" y="955929"/>
                </a:cubicBezTo>
                <a:cubicBezTo>
                  <a:pt x="4277487" y="952500"/>
                  <a:pt x="4267074" y="952500"/>
                  <a:pt x="4256723" y="949008"/>
                </a:cubicBezTo>
                <a:cubicBezTo>
                  <a:pt x="4249801" y="949008"/>
                  <a:pt x="4246309" y="949008"/>
                  <a:pt x="4246309" y="938593"/>
                </a:cubicBezTo>
                <a:cubicBezTo>
                  <a:pt x="4246309" y="931672"/>
                  <a:pt x="4249801" y="924751"/>
                  <a:pt x="4249801" y="914400"/>
                </a:cubicBezTo>
                <a:cubicBezTo>
                  <a:pt x="4246309" y="921321"/>
                  <a:pt x="4235958" y="928243"/>
                  <a:pt x="4235958" y="938593"/>
                </a:cubicBezTo>
                <a:cubicBezTo>
                  <a:pt x="4235958" y="945515"/>
                  <a:pt x="4242880" y="949008"/>
                  <a:pt x="4242880" y="952500"/>
                </a:cubicBezTo>
                <a:cubicBezTo>
                  <a:pt x="4228974" y="952500"/>
                  <a:pt x="4201287" y="959421"/>
                  <a:pt x="4194366" y="959421"/>
                </a:cubicBezTo>
                <a:cubicBezTo>
                  <a:pt x="4173601" y="959421"/>
                  <a:pt x="4177030" y="931672"/>
                  <a:pt x="4177030" y="928243"/>
                </a:cubicBezTo>
                <a:cubicBezTo>
                  <a:pt x="4177030" y="921321"/>
                  <a:pt x="4180523" y="897065"/>
                  <a:pt x="4187444" y="879729"/>
                </a:cubicBezTo>
                <a:cubicBezTo>
                  <a:pt x="4197858" y="897065"/>
                  <a:pt x="4204780" y="921321"/>
                  <a:pt x="4228974" y="938593"/>
                </a:cubicBezTo>
                <a:cubicBezTo>
                  <a:pt x="4235958" y="935165"/>
                  <a:pt x="4242880" y="914400"/>
                  <a:pt x="4242880" y="910908"/>
                </a:cubicBezTo>
                <a:cubicBezTo>
                  <a:pt x="4242880" y="900493"/>
                  <a:pt x="4235958" y="855472"/>
                  <a:pt x="4235958" y="845121"/>
                </a:cubicBezTo>
                <a:cubicBezTo>
                  <a:pt x="4235958" y="838200"/>
                  <a:pt x="4242880" y="807022"/>
                  <a:pt x="4249801" y="789686"/>
                </a:cubicBezTo>
                <a:cubicBezTo>
                  <a:pt x="4260151" y="800100"/>
                  <a:pt x="4277487" y="827786"/>
                  <a:pt x="4284409" y="827786"/>
                </a:cubicBezTo>
                <a:cubicBezTo>
                  <a:pt x="4305174" y="827786"/>
                  <a:pt x="4301744" y="786194"/>
                  <a:pt x="4301744" y="782765"/>
                </a:cubicBezTo>
                <a:cubicBezTo>
                  <a:pt x="4301744" y="772351"/>
                  <a:pt x="4294823" y="703072"/>
                  <a:pt x="4294823" y="696151"/>
                </a:cubicBezTo>
                <a:cubicBezTo>
                  <a:pt x="4294823" y="685800"/>
                  <a:pt x="4308666" y="637286"/>
                  <a:pt x="4312158" y="633857"/>
                </a:cubicBezTo>
                <a:cubicBezTo>
                  <a:pt x="4312158" y="637286"/>
                  <a:pt x="4319080" y="664972"/>
                  <a:pt x="4332923" y="664972"/>
                </a:cubicBezTo>
                <a:cubicBezTo>
                  <a:pt x="4357180" y="664972"/>
                  <a:pt x="4343274" y="633857"/>
                  <a:pt x="4350258" y="626872"/>
                </a:cubicBezTo>
                <a:lnTo>
                  <a:pt x="4350258" y="543751"/>
                </a:lnTo>
                <a:lnTo>
                  <a:pt x="4360609" y="502222"/>
                </a:lnTo>
                <a:cubicBezTo>
                  <a:pt x="4364101" y="512572"/>
                  <a:pt x="4377944" y="529908"/>
                  <a:pt x="4384866" y="529908"/>
                </a:cubicBezTo>
                <a:cubicBezTo>
                  <a:pt x="4409123" y="529908"/>
                  <a:pt x="4402201" y="450278"/>
                  <a:pt x="4409123" y="429450"/>
                </a:cubicBezTo>
                <a:cubicBezTo>
                  <a:pt x="4416044" y="436436"/>
                  <a:pt x="4429887" y="453708"/>
                  <a:pt x="4436809" y="453708"/>
                </a:cubicBezTo>
                <a:cubicBezTo>
                  <a:pt x="4474909" y="453708"/>
                  <a:pt x="4454144" y="394843"/>
                  <a:pt x="4499166" y="349822"/>
                </a:cubicBezTo>
                <a:cubicBezTo>
                  <a:pt x="4506087" y="360236"/>
                  <a:pt x="4516501" y="374078"/>
                  <a:pt x="4523423" y="374078"/>
                </a:cubicBezTo>
                <a:cubicBezTo>
                  <a:pt x="4544187" y="374078"/>
                  <a:pt x="4537266" y="294386"/>
                  <a:pt x="4544187" y="280543"/>
                </a:cubicBezTo>
                <a:cubicBezTo>
                  <a:pt x="4554601" y="297878"/>
                  <a:pt x="4561523" y="315150"/>
                  <a:pt x="4575366" y="315150"/>
                </a:cubicBezTo>
                <a:cubicBezTo>
                  <a:pt x="4609974" y="315150"/>
                  <a:pt x="4571874" y="214757"/>
                  <a:pt x="4609974" y="214757"/>
                </a:cubicBezTo>
                <a:cubicBezTo>
                  <a:pt x="4616895" y="214757"/>
                  <a:pt x="4616895" y="221678"/>
                  <a:pt x="4623816" y="221678"/>
                </a:cubicBezTo>
                <a:cubicBezTo>
                  <a:pt x="4634230" y="221678"/>
                  <a:pt x="4644644" y="214757"/>
                  <a:pt x="4648074" y="207836"/>
                </a:cubicBezTo>
                <a:cubicBezTo>
                  <a:pt x="4658487" y="193929"/>
                  <a:pt x="4661916" y="173164"/>
                  <a:pt x="4675823" y="159322"/>
                </a:cubicBezTo>
                <a:cubicBezTo>
                  <a:pt x="4689666" y="138557"/>
                  <a:pt x="4727766" y="96964"/>
                  <a:pt x="4738116" y="96964"/>
                </a:cubicBezTo>
                <a:cubicBezTo>
                  <a:pt x="4745101" y="96964"/>
                  <a:pt x="4741609" y="103886"/>
                  <a:pt x="4752023" y="103886"/>
                </a:cubicBezTo>
                <a:cubicBezTo>
                  <a:pt x="4772787" y="103886"/>
                  <a:pt x="4786630" y="69278"/>
                  <a:pt x="4803966" y="51943"/>
                </a:cubicBezTo>
                <a:cubicBezTo>
                  <a:pt x="4807395" y="69278"/>
                  <a:pt x="4831651" y="69278"/>
                  <a:pt x="4848987" y="69278"/>
                </a:cubicBezTo>
                <a:close/>
                <a:moveTo>
                  <a:pt x="4838574" y="10414"/>
                </a:moveTo>
                <a:cubicBezTo>
                  <a:pt x="4838574" y="20764"/>
                  <a:pt x="4824730" y="31178"/>
                  <a:pt x="4817809" y="38100"/>
                </a:cubicBezTo>
                <a:lnTo>
                  <a:pt x="4817809" y="48514"/>
                </a:lnTo>
                <a:lnTo>
                  <a:pt x="4869751" y="48514"/>
                </a:lnTo>
                <a:cubicBezTo>
                  <a:pt x="4869751" y="51943"/>
                  <a:pt x="4873244" y="51943"/>
                  <a:pt x="4873244" y="58864"/>
                </a:cubicBezTo>
                <a:cubicBezTo>
                  <a:pt x="4873244" y="69278"/>
                  <a:pt x="4859337" y="86614"/>
                  <a:pt x="4855909" y="103886"/>
                </a:cubicBezTo>
                <a:cubicBezTo>
                  <a:pt x="4869751" y="96964"/>
                  <a:pt x="4887087" y="83122"/>
                  <a:pt x="4894009" y="83122"/>
                </a:cubicBezTo>
                <a:cubicBezTo>
                  <a:pt x="4904423" y="83122"/>
                  <a:pt x="4907851" y="90043"/>
                  <a:pt x="4907851" y="96964"/>
                </a:cubicBezTo>
                <a:cubicBezTo>
                  <a:pt x="4907851" y="107378"/>
                  <a:pt x="4883595" y="155829"/>
                  <a:pt x="4873244" y="183578"/>
                </a:cubicBezTo>
                <a:cubicBezTo>
                  <a:pt x="4883595" y="190500"/>
                  <a:pt x="4904423" y="190500"/>
                  <a:pt x="4907851" y="211264"/>
                </a:cubicBezTo>
                <a:cubicBezTo>
                  <a:pt x="4911344" y="218186"/>
                  <a:pt x="4911344" y="232029"/>
                  <a:pt x="4907851" y="242443"/>
                </a:cubicBezTo>
                <a:cubicBezTo>
                  <a:pt x="4914774" y="245936"/>
                  <a:pt x="4921695" y="245936"/>
                  <a:pt x="4939030" y="249364"/>
                </a:cubicBezTo>
                <a:cubicBezTo>
                  <a:pt x="4939030" y="252857"/>
                  <a:pt x="4942523" y="249364"/>
                  <a:pt x="4942523" y="259778"/>
                </a:cubicBezTo>
                <a:cubicBezTo>
                  <a:pt x="4942523" y="266700"/>
                  <a:pt x="4897437" y="308229"/>
                  <a:pt x="4897437" y="332486"/>
                </a:cubicBezTo>
                <a:cubicBezTo>
                  <a:pt x="4897437" y="339408"/>
                  <a:pt x="4904423" y="370586"/>
                  <a:pt x="4904423" y="377508"/>
                </a:cubicBezTo>
                <a:cubicBezTo>
                  <a:pt x="4904423" y="436436"/>
                  <a:pt x="4842066" y="429450"/>
                  <a:pt x="4842066" y="439864"/>
                </a:cubicBezTo>
                <a:cubicBezTo>
                  <a:pt x="4842066" y="446786"/>
                  <a:pt x="4852416" y="457200"/>
                  <a:pt x="4852416" y="467550"/>
                </a:cubicBezTo>
                <a:cubicBezTo>
                  <a:pt x="4852416" y="488378"/>
                  <a:pt x="4807395" y="509143"/>
                  <a:pt x="4793551" y="522986"/>
                </a:cubicBezTo>
                <a:cubicBezTo>
                  <a:pt x="4800474" y="533400"/>
                  <a:pt x="4814316" y="543751"/>
                  <a:pt x="4814316" y="550672"/>
                </a:cubicBezTo>
                <a:cubicBezTo>
                  <a:pt x="4814316" y="571500"/>
                  <a:pt x="4776216" y="588772"/>
                  <a:pt x="4762374" y="602679"/>
                </a:cubicBezTo>
                <a:cubicBezTo>
                  <a:pt x="4769295" y="606108"/>
                  <a:pt x="4790123" y="609600"/>
                  <a:pt x="4790123" y="623443"/>
                </a:cubicBezTo>
                <a:cubicBezTo>
                  <a:pt x="4790123" y="630365"/>
                  <a:pt x="4748530" y="692722"/>
                  <a:pt x="4727766" y="730822"/>
                </a:cubicBezTo>
                <a:cubicBezTo>
                  <a:pt x="4731195" y="730822"/>
                  <a:pt x="4758944" y="723900"/>
                  <a:pt x="4758944" y="748094"/>
                </a:cubicBezTo>
                <a:cubicBezTo>
                  <a:pt x="4758944" y="755079"/>
                  <a:pt x="4720844" y="813943"/>
                  <a:pt x="4703509" y="848551"/>
                </a:cubicBezTo>
                <a:lnTo>
                  <a:pt x="4710430" y="855472"/>
                </a:lnTo>
                <a:cubicBezTo>
                  <a:pt x="4717351" y="852043"/>
                  <a:pt x="4727766" y="838200"/>
                  <a:pt x="4734687" y="834708"/>
                </a:cubicBezTo>
                <a:cubicBezTo>
                  <a:pt x="4745101" y="824294"/>
                  <a:pt x="4776216" y="813943"/>
                  <a:pt x="4790123" y="813943"/>
                </a:cubicBezTo>
                <a:cubicBezTo>
                  <a:pt x="4814316" y="813943"/>
                  <a:pt x="4803966" y="834708"/>
                  <a:pt x="4817809" y="862393"/>
                </a:cubicBezTo>
                <a:cubicBezTo>
                  <a:pt x="4859337" y="817372"/>
                  <a:pt x="4928616" y="696151"/>
                  <a:pt x="5001387" y="696151"/>
                </a:cubicBezTo>
                <a:cubicBezTo>
                  <a:pt x="5018659" y="696151"/>
                  <a:pt x="5011737" y="709994"/>
                  <a:pt x="5022151" y="730822"/>
                </a:cubicBezTo>
                <a:cubicBezTo>
                  <a:pt x="5039487" y="709994"/>
                  <a:pt x="5139944" y="595757"/>
                  <a:pt x="5178044" y="595757"/>
                </a:cubicBezTo>
                <a:cubicBezTo>
                  <a:pt x="5188395" y="595757"/>
                  <a:pt x="5184966" y="599186"/>
                  <a:pt x="5191887" y="599186"/>
                </a:cubicBezTo>
                <a:cubicBezTo>
                  <a:pt x="5191887" y="623443"/>
                  <a:pt x="5181474" y="644208"/>
                  <a:pt x="5198809" y="644208"/>
                </a:cubicBezTo>
                <a:cubicBezTo>
                  <a:pt x="5209159" y="644208"/>
                  <a:pt x="5278437" y="561086"/>
                  <a:pt x="5299266" y="561086"/>
                </a:cubicBezTo>
                <a:lnTo>
                  <a:pt x="5316537" y="561086"/>
                </a:lnTo>
                <a:cubicBezTo>
                  <a:pt x="5323459" y="571500"/>
                  <a:pt x="5313109" y="599186"/>
                  <a:pt x="5340795" y="599186"/>
                </a:cubicBezTo>
                <a:cubicBezTo>
                  <a:pt x="5358130" y="599186"/>
                  <a:pt x="5444681" y="529908"/>
                  <a:pt x="5493195" y="529908"/>
                </a:cubicBezTo>
                <a:cubicBezTo>
                  <a:pt x="5507037" y="529908"/>
                  <a:pt x="5517451" y="526479"/>
                  <a:pt x="5524374" y="561086"/>
                </a:cubicBezTo>
                <a:cubicBezTo>
                  <a:pt x="5534787" y="543751"/>
                  <a:pt x="5593651" y="481457"/>
                  <a:pt x="5617909" y="481457"/>
                </a:cubicBezTo>
                <a:cubicBezTo>
                  <a:pt x="5638674" y="481457"/>
                  <a:pt x="5638674" y="519557"/>
                  <a:pt x="5638674" y="529908"/>
                </a:cubicBezTo>
                <a:cubicBezTo>
                  <a:pt x="5638674" y="529908"/>
                  <a:pt x="5635181" y="533400"/>
                  <a:pt x="5645595" y="533400"/>
                </a:cubicBezTo>
                <a:cubicBezTo>
                  <a:pt x="5666359" y="533400"/>
                  <a:pt x="5701030" y="460629"/>
                  <a:pt x="5763324" y="460629"/>
                </a:cubicBezTo>
                <a:cubicBezTo>
                  <a:pt x="5770309" y="460629"/>
                  <a:pt x="5794502" y="484886"/>
                  <a:pt x="5801424" y="484886"/>
                </a:cubicBezTo>
                <a:cubicBezTo>
                  <a:pt x="5811837" y="484886"/>
                  <a:pt x="5874195" y="453708"/>
                  <a:pt x="5912295" y="443357"/>
                </a:cubicBezTo>
                <a:cubicBezTo>
                  <a:pt x="5919216" y="439864"/>
                  <a:pt x="5933059" y="443357"/>
                  <a:pt x="5943474" y="439864"/>
                </a:cubicBezTo>
                <a:cubicBezTo>
                  <a:pt x="5978081" y="432943"/>
                  <a:pt x="6043867" y="415608"/>
                  <a:pt x="6054281" y="415608"/>
                </a:cubicBezTo>
                <a:cubicBezTo>
                  <a:pt x="6054281" y="415608"/>
                  <a:pt x="6078537" y="412178"/>
                  <a:pt x="6071616" y="432943"/>
                </a:cubicBezTo>
                <a:cubicBezTo>
                  <a:pt x="6127051" y="419100"/>
                  <a:pt x="6227445" y="394843"/>
                  <a:pt x="6234367" y="394843"/>
                </a:cubicBezTo>
                <a:cubicBezTo>
                  <a:pt x="6244781" y="394843"/>
                  <a:pt x="6248274" y="398336"/>
                  <a:pt x="6251702" y="398336"/>
                </a:cubicBezTo>
                <a:cubicBezTo>
                  <a:pt x="6251702" y="401764"/>
                  <a:pt x="6255195" y="398336"/>
                  <a:pt x="6255195" y="405257"/>
                </a:cubicBezTo>
                <a:cubicBezTo>
                  <a:pt x="6255195" y="415608"/>
                  <a:pt x="6217095" y="422529"/>
                  <a:pt x="6196267" y="436436"/>
                </a:cubicBezTo>
                <a:cubicBezTo>
                  <a:pt x="6217095" y="446786"/>
                  <a:pt x="6241288" y="453708"/>
                  <a:pt x="6262116" y="464122"/>
                </a:cubicBezTo>
                <a:lnTo>
                  <a:pt x="6262116" y="477964"/>
                </a:lnTo>
                <a:cubicBezTo>
                  <a:pt x="6241288" y="488378"/>
                  <a:pt x="6217095" y="498729"/>
                  <a:pt x="6196267" y="509143"/>
                </a:cubicBezTo>
                <a:cubicBezTo>
                  <a:pt x="6199759" y="512572"/>
                  <a:pt x="6206681" y="512572"/>
                  <a:pt x="6272467" y="512572"/>
                </a:cubicBezTo>
                <a:cubicBezTo>
                  <a:pt x="6275959" y="516064"/>
                  <a:pt x="6282881" y="516064"/>
                  <a:pt x="6282881" y="522986"/>
                </a:cubicBezTo>
                <a:cubicBezTo>
                  <a:pt x="6282881" y="543751"/>
                  <a:pt x="6210174" y="568008"/>
                  <a:pt x="6206681" y="571500"/>
                </a:cubicBezTo>
                <a:cubicBezTo>
                  <a:pt x="6192837" y="574929"/>
                  <a:pt x="6175502" y="588772"/>
                  <a:pt x="6161659" y="602679"/>
                </a:cubicBezTo>
                <a:cubicBezTo>
                  <a:pt x="6182424" y="609600"/>
                  <a:pt x="6192837" y="626872"/>
                  <a:pt x="6192837" y="637286"/>
                </a:cubicBezTo>
                <a:cubicBezTo>
                  <a:pt x="6192837" y="658051"/>
                  <a:pt x="6175502" y="661543"/>
                  <a:pt x="6161659" y="675386"/>
                </a:cubicBezTo>
                <a:cubicBezTo>
                  <a:pt x="6172074" y="685800"/>
                  <a:pt x="6185916" y="689229"/>
                  <a:pt x="6199759" y="699643"/>
                </a:cubicBezTo>
                <a:cubicBezTo>
                  <a:pt x="6199759" y="703072"/>
                  <a:pt x="6196267" y="709994"/>
                  <a:pt x="6192837" y="709994"/>
                </a:cubicBezTo>
                <a:cubicBezTo>
                  <a:pt x="6154737" y="723900"/>
                  <a:pt x="6092381" y="723900"/>
                  <a:pt x="6071616" y="755079"/>
                </a:cubicBezTo>
                <a:cubicBezTo>
                  <a:pt x="6064695" y="762000"/>
                  <a:pt x="6061202" y="775843"/>
                  <a:pt x="6057774" y="786194"/>
                </a:cubicBezTo>
                <a:cubicBezTo>
                  <a:pt x="6040437" y="824294"/>
                  <a:pt x="5991924" y="834708"/>
                  <a:pt x="5964237" y="834708"/>
                </a:cubicBezTo>
                <a:cubicBezTo>
                  <a:pt x="5957316" y="834708"/>
                  <a:pt x="5926137" y="824294"/>
                  <a:pt x="5908802" y="820865"/>
                </a:cubicBezTo>
                <a:cubicBezTo>
                  <a:pt x="5905374" y="831279"/>
                  <a:pt x="5905374" y="845121"/>
                  <a:pt x="5898451" y="858965"/>
                </a:cubicBezTo>
                <a:cubicBezTo>
                  <a:pt x="5891530" y="865886"/>
                  <a:pt x="5870702" y="872808"/>
                  <a:pt x="5860351" y="872808"/>
                </a:cubicBezTo>
                <a:lnTo>
                  <a:pt x="5797995" y="872808"/>
                </a:lnTo>
                <a:cubicBezTo>
                  <a:pt x="5791074" y="876300"/>
                  <a:pt x="5766816" y="876300"/>
                  <a:pt x="5766816" y="883221"/>
                </a:cubicBezTo>
                <a:cubicBezTo>
                  <a:pt x="5766816" y="893572"/>
                  <a:pt x="5780659" y="900493"/>
                  <a:pt x="5780659" y="910908"/>
                </a:cubicBezTo>
                <a:cubicBezTo>
                  <a:pt x="5780659" y="938593"/>
                  <a:pt x="5669851" y="935165"/>
                  <a:pt x="5666359" y="935165"/>
                </a:cubicBezTo>
                <a:cubicBezTo>
                  <a:pt x="5666359" y="938593"/>
                  <a:pt x="5662930" y="938593"/>
                  <a:pt x="5659437" y="942086"/>
                </a:cubicBezTo>
                <a:cubicBezTo>
                  <a:pt x="5669851" y="945515"/>
                  <a:pt x="5687124" y="952500"/>
                  <a:pt x="5687124" y="962851"/>
                </a:cubicBezTo>
                <a:cubicBezTo>
                  <a:pt x="5687124" y="990600"/>
                  <a:pt x="5534787" y="1025208"/>
                  <a:pt x="5510530" y="1039051"/>
                </a:cubicBezTo>
                <a:cubicBezTo>
                  <a:pt x="5520881" y="1045972"/>
                  <a:pt x="5541709" y="1056386"/>
                  <a:pt x="5541709" y="1063308"/>
                </a:cubicBezTo>
                <a:cubicBezTo>
                  <a:pt x="5541709" y="1087565"/>
                  <a:pt x="5406581" y="1122172"/>
                  <a:pt x="5375466" y="1142937"/>
                </a:cubicBezTo>
                <a:cubicBezTo>
                  <a:pt x="5392737" y="1160272"/>
                  <a:pt x="5413502" y="1160272"/>
                  <a:pt x="5413502" y="1188021"/>
                </a:cubicBezTo>
                <a:cubicBezTo>
                  <a:pt x="5413502" y="1222629"/>
                  <a:pt x="5299266" y="1236472"/>
                  <a:pt x="5275009" y="1239965"/>
                </a:cubicBezTo>
                <a:cubicBezTo>
                  <a:pt x="5257674" y="1243393"/>
                  <a:pt x="5236909" y="1243393"/>
                  <a:pt x="5216081" y="1239965"/>
                </a:cubicBezTo>
                <a:cubicBezTo>
                  <a:pt x="5171059" y="1281493"/>
                  <a:pt x="5108766" y="1302258"/>
                  <a:pt x="5056759" y="1298829"/>
                </a:cubicBezTo>
                <a:cubicBezTo>
                  <a:pt x="5053330" y="1305751"/>
                  <a:pt x="5056759" y="1309243"/>
                  <a:pt x="5056759" y="1319593"/>
                </a:cubicBezTo>
                <a:cubicBezTo>
                  <a:pt x="5056759" y="1336929"/>
                  <a:pt x="5004816" y="1343851"/>
                  <a:pt x="4997895" y="1343851"/>
                </a:cubicBezTo>
                <a:cubicBezTo>
                  <a:pt x="4973637" y="1347343"/>
                  <a:pt x="4949444" y="1350772"/>
                  <a:pt x="4925187" y="1357693"/>
                </a:cubicBezTo>
                <a:cubicBezTo>
                  <a:pt x="4928616" y="1361186"/>
                  <a:pt x="4935537" y="1364615"/>
                  <a:pt x="4942523" y="1368108"/>
                </a:cubicBezTo>
                <a:cubicBezTo>
                  <a:pt x="4963287" y="1354265"/>
                  <a:pt x="4994466" y="1388872"/>
                  <a:pt x="5008309" y="1409637"/>
                </a:cubicBezTo>
                <a:cubicBezTo>
                  <a:pt x="5035995" y="1399286"/>
                  <a:pt x="5081016" y="1444308"/>
                  <a:pt x="5084509" y="1475486"/>
                </a:cubicBezTo>
                <a:cubicBezTo>
                  <a:pt x="5094859" y="1478915"/>
                  <a:pt x="5108766" y="1478915"/>
                  <a:pt x="5119116" y="1485837"/>
                </a:cubicBezTo>
                <a:cubicBezTo>
                  <a:pt x="5129530" y="1492758"/>
                  <a:pt x="5139944" y="1506665"/>
                  <a:pt x="5146866" y="1513586"/>
                </a:cubicBezTo>
                <a:cubicBezTo>
                  <a:pt x="5150295" y="1517015"/>
                  <a:pt x="5150295" y="1520508"/>
                  <a:pt x="5160709" y="1520508"/>
                </a:cubicBezTo>
                <a:cubicBezTo>
                  <a:pt x="5167630" y="1520508"/>
                  <a:pt x="5184966" y="1510093"/>
                  <a:pt x="5195316" y="1510093"/>
                </a:cubicBezTo>
                <a:cubicBezTo>
                  <a:pt x="5216081" y="1510093"/>
                  <a:pt x="5233416" y="1551686"/>
                  <a:pt x="5240337" y="1558608"/>
                </a:cubicBezTo>
                <a:cubicBezTo>
                  <a:pt x="5250751" y="1568958"/>
                  <a:pt x="5271516" y="1575880"/>
                  <a:pt x="5285359" y="1586293"/>
                </a:cubicBezTo>
                <a:cubicBezTo>
                  <a:pt x="5302695" y="1603629"/>
                  <a:pt x="5313109" y="1627886"/>
                  <a:pt x="5320030" y="1648651"/>
                </a:cubicBezTo>
                <a:cubicBezTo>
                  <a:pt x="5323459" y="1652080"/>
                  <a:pt x="5323459" y="1652080"/>
                  <a:pt x="5330381" y="1652080"/>
                </a:cubicBezTo>
                <a:cubicBezTo>
                  <a:pt x="5340795" y="1652080"/>
                  <a:pt x="5354637" y="1631315"/>
                  <a:pt x="5368481" y="1627886"/>
                </a:cubicBezTo>
                <a:cubicBezTo>
                  <a:pt x="5371974" y="1624393"/>
                  <a:pt x="5385816" y="1627886"/>
                  <a:pt x="5392737" y="1627886"/>
                </a:cubicBezTo>
                <a:cubicBezTo>
                  <a:pt x="5403151" y="1624393"/>
                  <a:pt x="5406581" y="1607058"/>
                  <a:pt x="5420487" y="1600137"/>
                </a:cubicBezTo>
                <a:cubicBezTo>
                  <a:pt x="5430837" y="1593215"/>
                  <a:pt x="5451602" y="1589786"/>
                  <a:pt x="5458587" y="1589786"/>
                </a:cubicBezTo>
                <a:cubicBezTo>
                  <a:pt x="5486274" y="1589786"/>
                  <a:pt x="5510530" y="1613980"/>
                  <a:pt x="5510530" y="1645158"/>
                </a:cubicBezTo>
                <a:cubicBezTo>
                  <a:pt x="5520881" y="1652080"/>
                  <a:pt x="5531295" y="1655572"/>
                  <a:pt x="5534787" y="1669415"/>
                </a:cubicBezTo>
                <a:cubicBezTo>
                  <a:pt x="5541709" y="1679829"/>
                  <a:pt x="5545137" y="1707515"/>
                  <a:pt x="5545137" y="1714437"/>
                </a:cubicBezTo>
                <a:cubicBezTo>
                  <a:pt x="5545137" y="1724851"/>
                  <a:pt x="5538216" y="1735201"/>
                  <a:pt x="5538216" y="1745615"/>
                </a:cubicBezTo>
                <a:cubicBezTo>
                  <a:pt x="5538216" y="1752537"/>
                  <a:pt x="5558981" y="1790637"/>
                  <a:pt x="5565902" y="1811401"/>
                </a:cubicBezTo>
                <a:cubicBezTo>
                  <a:pt x="5576316" y="1828737"/>
                  <a:pt x="5579809" y="1856486"/>
                  <a:pt x="5583237" y="1880680"/>
                </a:cubicBezTo>
                <a:cubicBezTo>
                  <a:pt x="5600574" y="1863408"/>
                  <a:pt x="5600574" y="1846072"/>
                  <a:pt x="5600574" y="1828737"/>
                </a:cubicBezTo>
                <a:cubicBezTo>
                  <a:pt x="5597081" y="1797558"/>
                  <a:pt x="5624830" y="1742186"/>
                  <a:pt x="5669851" y="1728280"/>
                </a:cubicBezTo>
                <a:cubicBezTo>
                  <a:pt x="5690616" y="1721358"/>
                  <a:pt x="5721795" y="1721358"/>
                  <a:pt x="5749481" y="1711008"/>
                </a:cubicBezTo>
                <a:cubicBezTo>
                  <a:pt x="5770309" y="1700593"/>
                  <a:pt x="5777230" y="1672908"/>
                  <a:pt x="5801424" y="1659065"/>
                </a:cubicBezTo>
                <a:cubicBezTo>
                  <a:pt x="5801424" y="1655572"/>
                  <a:pt x="5808345" y="1655572"/>
                  <a:pt x="5815330" y="1655572"/>
                </a:cubicBezTo>
                <a:cubicBezTo>
                  <a:pt x="5836095" y="1655572"/>
                  <a:pt x="5849937" y="1669415"/>
                  <a:pt x="5874195" y="1686751"/>
                </a:cubicBezTo>
                <a:cubicBezTo>
                  <a:pt x="5915724" y="1672908"/>
                  <a:pt x="5960745" y="1711008"/>
                  <a:pt x="5960745" y="1749108"/>
                </a:cubicBezTo>
                <a:cubicBezTo>
                  <a:pt x="5960745" y="1759458"/>
                  <a:pt x="5957316" y="1769872"/>
                  <a:pt x="5950395" y="1780286"/>
                </a:cubicBezTo>
                <a:cubicBezTo>
                  <a:pt x="5957316" y="1787208"/>
                  <a:pt x="5960745" y="1797558"/>
                  <a:pt x="5971159" y="1797558"/>
                </a:cubicBezTo>
                <a:cubicBezTo>
                  <a:pt x="5978081" y="1797558"/>
                  <a:pt x="6033516" y="1759458"/>
                  <a:pt x="6040437" y="1759458"/>
                </a:cubicBezTo>
                <a:cubicBezTo>
                  <a:pt x="6064695" y="1759458"/>
                  <a:pt x="6099302" y="1811401"/>
                  <a:pt x="6099302" y="1821815"/>
                </a:cubicBezTo>
                <a:cubicBezTo>
                  <a:pt x="6102795" y="1839151"/>
                  <a:pt x="6102795" y="1859915"/>
                  <a:pt x="6102795" y="1880680"/>
                </a:cubicBezTo>
                <a:cubicBezTo>
                  <a:pt x="6144324" y="1880680"/>
                  <a:pt x="6144324" y="1911858"/>
                  <a:pt x="6144324" y="1932623"/>
                </a:cubicBezTo>
                <a:cubicBezTo>
                  <a:pt x="6144324" y="1960372"/>
                  <a:pt x="6144324" y="1956880"/>
                  <a:pt x="6127051" y="1991551"/>
                </a:cubicBezTo>
                <a:cubicBezTo>
                  <a:pt x="6123559" y="2001901"/>
                  <a:pt x="6102795" y="2008823"/>
                  <a:pt x="6095874" y="2026158"/>
                </a:cubicBezTo>
                <a:cubicBezTo>
                  <a:pt x="6085459" y="2043493"/>
                  <a:pt x="6088951" y="2067751"/>
                  <a:pt x="6081967" y="2088515"/>
                </a:cubicBezTo>
                <a:cubicBezTo>
                  <a:pt x="6078537" y="2105851"/>
                  <a:pt x="6071616" y="2126615"/>
                  <a:pt x="6061202" y="2143951"/>
                </a:cubicBezTo>
                <a:lnTo>
                  <a:pt x="6061202" y="2154301"/>
                </a:lnTo>
                <a:cubicBezTo>
                  <a:pt x="6078537" y="2154301"/>
                  <a:pt x="6095874" y="2154301"/>
                  <a:pt x="6113145" y="2157794"/>
                </a:cubicBezTo>
                <a:cubicBezTo>
                  <a:pt x="6137402" y="2161223"/>
                  <a:pt x="6168581" y="2206244"/>
                  <a:pt x="6189345" y="2223580"/>
                </a:cubicBezTo>
                <a:cubicBezTo>
                  <a:pt x="6210174" y="2240915"/>
                  <a:pt x="6237859" y="2254758"/>
                  <a:pt x="6258624" y="2275523"/>
                </a:cubicBezTo>
                <a:cubicBezTo>
                  <a:pt x="6269037" y="2282444"/>
                  <a:pt x="6265545" y="2303272"/>
                  <a:pt x="6269037" y="2324037"/>
                </a:cubicBezTo>
                <a:cubicBezTo>
                  <a:pt x="6269037" y="2334451"/>
                  <a:pt x="6286374" y="2344801"/>
                  <a:pt x="6289802" y="2358644"/>
                </a:cubicBezTo>
                <a:cubicBezTo>
                  <a:pt x="6293295" y="2362137"/>
                  <a:pt x="6293295" y="2369058"/>
                  <a:pt x="6293295" y="2375980"/>
                </a:cubicBezTo>
                <a:cubicBezTo>
                  <a:pt x="6293295" y="2396744"/>
                  <a:pt x="6272467" y="2427923"/>
                  <a:pt x="6272467" y="2431415"/>
                </a:cubicBezTo>
                <a:cubicBezTo>
                  <a:pt x="6272467" y="2438337"/>
                  <a:pt x="6282881" y="2466023"/>
                  <a:pt x="6282881" y="2472944"/>
                </a:cubicBezTo>
                <a:cubicBezTo>
                  <a:pt x="6282881" y="2490280"/>
                  <a:pt x="6255195" y="2549144"/>
                  <a:pt x="6224016" y="2531872"/>
                </a:cubicBezTo>
                <a:cubicBezTo>
                  <a:pt x="6224016" y="2594166"/>
                  <a:pt x="6144324" y="2597658"/>
                  <a:pt x="6106224" y="2594166"/>
                </a:cubicBezTo>
                <a:cubicBezTo>
                  <a:pt x="6127051" y="2625344"/>
                  <a:pt x="6158167" y="2656523"/>
                  <a:pt x="6158167" y="2687701"/>
                </a:cubicBezTo>
                <a:cubicBezTo>
                  <a:pt x="6158167" y="2698115"/>
                  <a:pt x="6158167" y="2705037"/>
                  <a:pt x="6140895" y="2722309"/>
                </a:cubicBezTo>
                <a:cubicBezTo>
                  <a:pt x="6189345" y="2763901"/>
                  <a:pt x="6196267" y="2798509"/>
                  <a:pt x="6196267" y="2840101"/>
                </a:cubicBezTo>
                <a:cubicBezTo>
                  <a:pt x="6196267" y="2847023"/>
                  <a:pt x="6189345" y="2874709"/>
                  <a:pt x="6178995" y="2892044"/>
                </a:cubicBezTo>
                <a:cubicBezTo>
                  <a:pt x="6172074" y="2902458"/>
                  <a:pt x="6158167" y="2912809"/>
                  <a:pt x="6147816" y="2919730"/>
                </a:cubicBezTo>
                <a:cubicBezTo>
                  <a:pt x="6147816" y="2923223"/>
                  <a:pt x="6151245" y="2926715"/>
                  <a:pt x="6151245" y="2937066"/>
                </a:cubicBezTo>
                <a:cubicBezTo>
                  <a:pt x="6151245" y="2961323"/>
                  <a:pt x="6116637" y="2999423"/>
                  <a:pt x="6092381" y="2999423"/>
                </a:cubicBezTo>
                <a:cubicBezTo>
                  <a:pt x="6095874" y="3002915"/>
                  <a:pt x="6106224" y="3054858"/>
                  <a:pt x="6106224" y="3061780"/>
                </a:cubicBezTo>
                <a:cubicBezTo>
                  <a:pt x="6106224" y="3082544"/>
                  <a:pt x="6088951" y="3096387"/>
                  <a:pt x="6088951" y="3103309"/>
                </a:cubicBezTo>
                <a:cubicBezTo>
                  <a:pt x="6088951" y="3113723"/>
                  <a:pt x="6109716" y="3148330"/>
                  <a:pt x="6109716" y="3158744"/>
                </a:cubicBezTo>
                <a:cubicBezTo>
                  <a:pt x="6109716" y="3172587"/>
                  <a:pt x="6095874" y="3210687"/>
                  <a:pt x="6078537" y="3217609"/>
                </a:cubicBezTo>
                <a:cubicBezTo>
                  <a:pt x="6075045" y="3217609"/>
                  <a:pt x="6068124" y="3224530"/>
                  <a:pt x="6061202" y="3224530"/>
                </a:cubicBezTo>
                <a:lnTo>
                  <a:pt x="6054281" y="3231451"/>
                </a:lnTo>
                <a:cubicBezTo>
                  <a:pt x="6054281" y="3276473"/>
                  <a:pt x="6002337" y="3297301"/>
                  <a:pt x="5967730" y="3297301"/>
                </a:cubicBezTo>
                <a:cubicBezTo>
                  <a:pt x="5950395" y="3297301"/>
                  <a:pt x="5926137" y="3276473"/>
                  <a:pt x="5922645" y="3276473"/>
                </a:cubicBezTo>
                <a:cubicBezTo>
                  <a:pt x="5912295" y="3276473"/>
                  <a:pt x="5901881" y="3283458"/>
                  <a:pt x="5894959" y="3283458"/>
                </a:cubicBezTo>
                <a:cubicBezTo>
                  <a:pt x="5870702" y="3283458"/>
                  <a:pt x="5815330" y="3259201"/>
                  <a:pt x="5797995" y="3241866"/>
                </a:cubicBezTo>
                <a:cubicBezTo>
                  <a:pt x="5787581" y="3231451"/>
                  <a:pt x="5777230" y="3214180"/>
                  <a:pt x="5763324" y="3207258"/>
                </a:cubicBezTo>
                <a:cubicBezTo>
                  <a:pt x="5739130" y="3196844"/>
                  <a:pt x="5690616" y="3189923"/>
                  <a:pt x="5680202" y="3189923"/>
                </a:cubicBezTo>
                <a:lnTo>
                  <a:pt x="5666359" y="3189923"/>
                </a:lnTo>
                <a:cubicBezTo>
                  <a:pt x="5694109" y="3238437"/>
                  <a:pt x="5718302" y="3311144"/>
                  <a:pt x="5718302" y="3352673"/>
                </a:cubicBezTo>
                <a:cubicBezTo>
                  <a:pt x="5718302" y="3376930"/>
                  <a:pt x="5711381" y="3418523"/>
                  <a:pt x="5694109" y="3428873"/>
                </a:cubicBezTo>
                <a:cubicBezTo>
                  <a:pt x="5680202" y="3435858"/>
                  <a:pt x="5652516" y="3421951"/>
                  <a:pt x="5652516" y="3442780"/>
                </a:cubicBezTo>
                <a:cubicBezTo>
                  <a:pt x="5652516" y="3449701"/>
                  <a:pt x="5659437" y="3487801"/>
                  <a:pt x="5659437" y="3494723"/>
                </a:cubicBezTo>
                <a:cubicBezTo>
                  <a:pt x="5659437" y="3505073"/>
                  <a:pt x="5649024" y="3550095"/>
                  <a:pt x="5638674" y="3574351"/>
                </a:cubicBezTo>
                <a:cubicBezTo>
                  <a:pt x="5610924" y="3629787"/>
                  <a:pt x="5569395" y="3636709"/>
                  <a:pt x="5527802" y="3636709"/>
                </a:cubicBezTo>
                <a:cubicBezTo>
                  <a:pt x="5517451" y="3636709"/>
                  <a:pt x="5489702" y="3629787"/>
                  <a:pt x="5472430" y="3619373"/>
                </a:cubicBezTo>
                <a:cubicBezTo>
                  <a:pt x="5458587" y="3640201"/>
                  <a:pt x="5441251" y="3671316"/>
                  <a:pt x="5416995" y="3681730"/>
                </a:cubicBezTo>
                <a:cubicBezTo>
                  <a:pt x="5406581" y="3685223"/>
                  <a:pt x="5392737" y="3688651"/>
                  <a:pt x="5378895" y="3688651"/>
                </a:cubicBezTo>
                <a:cubicBezTo>
                  <a:pt x="5399659" y="3719830"/>
                  <a:pt x="5423916" y="3744087"/>
                  <a:pt x="5423916" y="3771773"/>
                </a:cubicBezTo>
                <a:cubicBezTo>
                  <a:pt x="5423916" y="3778695"/>
                  <a:pt x="5416995" y="3789109"/>
                  <a:pt x="5416995" y="3799523"/>
                </a:cubicBezTo>
                <a:cubicBezTo>
                  <a:pt x="5416995" y="3806444"/>
                  <a:pt x="5434330" y="3816795"/>
                  <a:pt x="5441251" y="3827209"/>
                </a:cubicBezTo>
                <a:cubicBezTo>
                  <a:pt x="5448174" y="3834130"/>
                  <a:pt x="5507037" y="3927666"/>
                  <a:pt x="5507037" y="3962273"/>
                </a:cubicBezTo>
                <a:cubicBezTo>
                  <a:pt x="5507037" y="3969195"/>
                  <a:pt x="5500116" y="3972687"/>
                  <a:pt x="5493195" y="3976116"/>
                </a:cubicBezTo>
                <a:cubicBezTo>
                  <a:pt x="5500116" y="3993451"/>
                  <a:pt x="5513959" y="4017709"/>
                  <a:pt x="5513959" y="4028123"/>
                </a:cubicBezTo>
                <a:lnTo>
                  <a:pt x="5513959" y="4111244"/>
                </a:lnTo>
                <a:cubicBezTo>
                  <a:pt x="5507037" y="4118166"/>
                  <a:pt x="5496687" y="4118166"/>
                  <a:pt x="5489702" y="4118166"/>
                </a:cubicBezTo>
                <a:cubicBezTo>
                  <a:pt x="5486274" y="4121595"/>
                  <a:pt x="5486274" y="4118166"/>
                  <a:pt x="5486274" y="4128516"/>
                </a:cubicBezTo>
                <a:cubicBezTo>
                  <a:pt x="5486274" y="4135438"/>
                  <a:pt x="5503609" y="4197795"/>
                  <a:pt x="5503609" y="4204716"/>
                </a:cubicBezTo>
                <a:cubicBezTo>
                  <a:pt x="5503609" y="4215130"/>
                  <a:pt x="5500116" y="4225544"/>
                  <a:pt x="5493195" y="4235895"/>
                </a:cubicBezTo>
                <a:cubicBezTo>
                  <a:pt x="5493195" y="4239387"/>
                  <a:pt x="5479351" y="4242816"/>
                  <a:pt x="5479351" y="4253230"/>
                </a:cubicBezTo>
                <a:cubicBezTo>
                  <a:pt x="5479351" y="4260152"/>
                  <a:pt x="5489702" y="4298252"/>
                  <a:pt x="5489702" y="4308666"/>
                </a:cubicBezTo>
                <a:cubicBezTo>
                  <a:pt x="5489702" y="4315587"/>
                  <a:pt x="5479351" y="4329430"/>
                  <a:pt x="5468937" y="4329430"/>
                </a:cubicBezTo>
                <a:cubicBezTo>
                  <a:pt x="5462016" y="4329430"/>
                  <a:pt x="5462016" y="4325938"/>
                  <a:pt x="5458587" y="4322509"/>
                </a:cubicBezTo>
                <a:cubicBezTo>
                  <a:pt x="5444681" y="4308666"/>
                  <a:pt x="5448174" y="4287838"/>
                  <a:pt x="5427409" y="4273995"/>
                </a:cubicBezTo>
                <a:cubicBezTo>
                  <a:pt x="5416995" y="4284409"/>
                  <a:pt x="5396230" y="4301681"/>
                  <a:pt x="5385816" y="4301681"/>
                </a:cubicBezTo>
                <a:cubicBezTo>
                  <a:pt x="5351209" y="4301681"/>
                  <a:pt x="5295774" y="4183951"/>
                  <a:pt x="5292281" y="4177030"/>
                </a:cubicBezTo>
                <a:cubicBezTo>
                  <a:pt x="5264595" y="4180459"/>
                  <a:pt x="5278437" y="4194366"/>
                  <a:pt x="5257674" y="4194366"/>
                </a:cubicBezTo>
                <a:cubicBezTo>
                  <a:pt x="5219574" y="4194366"/>
                  <a:pt x="5167630" y="4118166"/>
                  <a:pt x="5157216" y="4090416"/>
                </a:cubicBezTo>
                <a:cubicBezTo>
                  <a:pt x="5150295" y="4093909"/>
                  <a:pt x="5139944" y="4097338"/>
                  <a:pt x="5132959" y="4097338"/>
                </a:cubicBezTo>
                <a:cubicBezTo>
                  <a:pt x="5094859" y="4097338"/>
                  <a:pt x="5067174" y="4017709"/>
                  <a:pt x="5056759" y="4003866"/>
                </a:cubicBezTo>
                <a:cubicBezTo>
                  <a:pt x="5049837" y="4010787"/>
                  <a:pt x="5039487" y="4017709"/>
                  <a:pt x="5032566" y="4017709"/>
                </a:cubicBezTo>
                <a:cubicBezTo>
                  <a:pt x="5004816" y="4017709"/>
                  <a:pt x="5004816" y="3882644"/>
                  <a:pt x="5001387" y="3861816"/>
                </a:cubicBezTo>
                <a:cubicBezTo>
                  <a:pt x="4997895" y="3854895"/>
                  <a:pt x="4984051" y="3847973"/>
                  <a:pt x="4980623" y="3841051"/>
                </a:cubicBezTo>
                <a:cubicBezTo>
                  <a:pt x="4942523" y="3775266"/>
                  <a:pt x="4911344" y="3747516"/>
                  <a:pt x="4911344" y="3688651"/>
                </a:cubicBezTo>
                <a:lnTo>
                  <a:pt x="4911344" y="3615944"/>
                </a:lnTo>
                <a:cubicBezTo>
                  <a:pt x="4918266" y="3584766"/>
                  <a:pt x="4921695" y="3550095"/>
                  <a:pt x="4925187" y="3518980"/>
                </a:cubicBezTo>
                <a:cubicBezTo>
                  <a:pt x="4921695" y="3484309"/>
                  <a:pt x="4942523" y="3449701"/>
                  <a:pt x="4942523" y="3401187"/>
                </a:cubicBezTo>
                <a:cubicBezTo>
                  <a:pt x="4935537" y="3408109"/>
                  <a:pt x="4921695" y="3415030"/>
                  <a:pt x="4921695" y="3421951"/>
                </a:cubicBezTo>
                <a:cubicBezTo>
                  <a:pt x="4918266" y="3432366"/>
                  <a:pt x="4921695" y="3463544"/>
                  <a:pt x="4911344" y="3477387"/>
                </a:cubicBezTo>
                <a:cubicBezTo>
                  <a:pt x="4894009" y="3498151"/>
                  <a:pt x="4848987" y="3529330"/>
                  <a:pt x="4848987" y="3539744"/>
                </a:cubicBezTo>
                <a:cubicBezTo>
                  <a:pt x="4848987" y="3546666"/>
                  <a:pt x="4855909" y="3564001"/>
                  <a:pt x="4855909" y="3570923"/>
                </a:cubicBezTo>
                <a:cubicBezTo>
                  <a:pt x="4855909" y="3605530"/>
                  <a:pt x="4828223" y="3626295"/>
                  <a:pt x="4790123" y="3633280"/>
                </a:cubicBezTo>
                <a:cubicBezTo>
                  <a:pt x="4779709" y="3636709"/>
                  <a:pt x="4765866" y="3636709"/>
                  <a:pt x="4755451" y="3636709"/>
                </a:cubicBezTo>
                <a:cubicBezTo>
                  <a:pt x="4724274" y="3695573"/>
                  <a:pt x="4651566" y="3712909"/>
                  <a:pt x="4603051" y="3712909"/>
                </a:cubicBezTo>
                <a:cubicBezTo>
                  <a:pt x="4568444" y="3712909"/>
                  <a:pt x="4523423" y="3695573"/>
                  <a:pt x="4513009" y="3681730"/>
                </a:cubicBezTo>
                <a:cubicBezTo>
                  <a:pt x="4499166" y="3657473"/>
                  <a:pt x="4509580" y="3609023"/>
                  <a:pt x="4464495" y="3598609"/>
                </a:cubicBezTo>
                <a:cubicBezTo>
                  <a:pt x="4436809" y="3591687"/>
                  <a:pt x="4416044" y="3609023"/>
                  <a:pt x="4391787" y="3595180"/>
                </a:cubicBezTo>
                <a:lnTo>
                  <a:pt x="4225544" y="3647123"/>
                </a:lnTo>
                <a:lnTo>
                  <a:pt x="4218623" y="3654044"/>
                </a:lnTo>
                <a:cubicBezTo>
                  <a:pt x="4256723" y="3695573"/>
                  <a:pt x="4263644" y="3730244"/>
                  <a:pt x="4274058" y="3775266"/>
                </a:cubicBezTo>
                <a:cubicBezTo>
                  <a:pt x="4277487" y="3789109"/>
                  <a:pt x="4294823" y="3802951"/>
                  <a:pt x="4301744" y="3823716"/>
                </a:cubicBezTo>
                <a:cubicBezTo>
                  <a:pt x="4305174" y="3827209"/>
                  <a:pt x="4305174" y="3834130"/>
                  <a:pt x="4305174" y="3841051"/>
                </a:cubicBezTo>
                <a:cubicBezTo>
                  <a:pt x="4305174" y="3851466"/>
                  <a:pt x="4298251" y="3875723"/>
                  <a:pt x="4291330" y="3889566"/>
                </a:cubicBezTo>
                <a:cubicBezTo>
                  <a:pt x="4284409" y="3903409"/>
                  <a:pt x="4253230" y="3924173"/>
                  <a:pt x="4253230" y="3934587"/>
                </a:cubicBezTo>
                <a:cubicBezTo>
                  <a:pt x="4253230" y="3941509"/>
                  <a:pt x="4260151" y="3962273"/>
                  <a:pt x="4260151" y="3972687"/>
                </a:cubicBezTo>
                <a:cubicBezTo>
                  <a:pt x="4260151" y="4024630"/>
                  <a:pt x="4222051" y="4135438"/>
                  <a:pt x="4135501" y="4132009"/>
                </a:cubicBezTo>
                <a:cubicBezTo>
                  <a:pt x="4118165" y="4222052"/>
                  <a:pt x="4052380" y="4280916"/>
                  <a:pt x="3979609" y="4280916"/>
                </a:cubicBezTo>
                <a:cubicBezTo>
                  <a:pt x="3955415" y="4280916"/>
                  <a:pt x="3941509" y="4277487"/>
                  <a:pt x="3910330" y="4249738"/>
                </a:cubicBezTo>
                <a:cubicBezTo>
                  <a:pt x="3899980" y="4260152"/>
                  <a:pt x="3889565" y="4277487"/>
                  <a:pt x="3879215" y="4291330"/>
                </a:cubicBezTo>
                <a:cubicBezTo>
                  <a:pt x="3851465" y="4325938"/>
                  <a:pt x="3834130" y="4339781"/>
                  <a:pt x="3803015" y="4339781"/>
                </a:cubicBezTo>
                <a:cubicBezTo>
                  <a:pt x="3757994" y="4339781"/>
                  <a:pt x="3695637" y="4319016"/>
                  <a:pt x="3654044" y="4273995"/>
                </a:cubicBezTo>
                <a:lnTo>
                  <a:pt x="3588258" y="4273995"/>
                </a:lnTo>
                <a:cubicBezTo>
                  <a:pt x="3553587" y="4267073"/>
                  <a:pt x="3512058" y="4256659"/>
                  <a:pt x="3480880" y="4239387"/>
                </a:cubicBezTo>
                <a:cubicBezTo>
                  <a:pt x="3432365" y="4218559"/>
                  <a:pt x="3383915" y="4187444"/>
                  <a:pt x="3342322" y="4152773"/>
                </a:cubicBezTo>
                <a:cubicBezTo>
                  <a:pt x="3051429" y="3906838"/>
                  <a:pt x="2864358" y="3605530"/>
                  <a:pt x="2788158" y="3342323"/>
                </a:cubicBezTo>
                <a:cubicBezTo>
                  <a:pt x="2784729" y="3321558"/>
                  <a:pt x="2777808" y="3293809"/>
                  <a:pt x="2767394" y="3273044"/>
                </a:cubicBezTo>
                <a:cubicBezTo>
                  <a:pt x="2746629" y="3210687"/>
                  <a:pt x="2736215" y="3141409"/>
                  <a:pt x="2722372" y="3079051"/>
                </a:cubicBezTo>
                <a:cubicBezTo>
                  <a:pt x="2691194" y="3086037"/>
                  <a:pt x="2653094" y="3096387"/>
                  <a:pt x="2621915" y="3092958"/>
                </a:cubicBezTo>
                <a:lnTo>
                  <a:pt x="2621915" y="3127566"/>
                </a:lnTo>
                <a:cubicBezTo>
                  <a:pt x="2625408" y="3141409"/>
                  <a:pt x="2625408" y="3155251"/>
                  <a:pt x="2625408" y="3165666"/>
                </a:cubicBezTo>
                <a:cubicBezTo>
                  <a:pt x="2625408" y="3252280"/>
                  <a:pt x="2670429" y="3359658"/>
                  <a:pt x="2711958" y="3449701"/>
                </a:cubicBezTo>
                <a:cubicBezTo>
                  <a:pt x="2715451" y="3460051"/>
                  <a:pt x="2725801" y="3470466"/>
                  <a:pt x="2732786" y="3484309"/>
                </a:cubicBezTo>
                <a:cubicBezTo>
                  <a:pt x="2760472" y="3522409"/>
                  <a:pt x="2767394" y="3539744"/>
                  <a:pt x="2767394" y="3577844"/>
                </a:cubicBezTo>
                <a:cubicBezTo>
                  <a:pt x="2767394" y="3584766"/>
                  <a:pt x="2753551" y="3650551"/>
                  <a:pt x="2753551" y="3660966"/>
                </a:cubicBezTo>
                <a:cubicBezTo>
                  <a:pt x="2753551" y="3667887"/>
                  <a:pt x="2760472" y="3685223"/>
                  <a:pt x="2763901" y="3699066"/>
                </a:cubicBezTo>
                <a:cubicBezTo>
                  <a:pt x="2770886" y="3712909"/>
                  <a:pt x="2774315" y="3747516"/>
                  <a:pt x="2774315" y="3757930"/>
                </a:cubicBezTo>
                <a:cubicBezTo>
                  <a:pt x="2774315" y="3823716"/>
                  <a:pt x="2750058" y="3847973"/>
                  <a:pt x="2663508" y="3924173"/>
                </a:cubicBezTo>
                <a:cubicBezTo>
                  <a:pt x="2649601" y="3934587"/>
                  <a:pt x="2621915" y="3938016"/>
                  <a:pt x="2614994" y="3958844"/>
                </a:cubicBezTo>
                <a:cubicBezTo>
                  <a:pt x="2601151" y="3986530"/>
                  <a:pt x="2628837" y="4038473"/>
                  <a:pt x="2604580" y="4066223"/>
                </a:cubicBezTo>
                <a:cubicBezTo>
                  <a:pt x="2563051" y="4111244"/>
                  <a:pt x="2535364" y="4152773"/>
                  <a:pt x="2493772" y="4152773"/>
                </a:cubicBezTo>
                <a:cubicBezTo>
                  <a:pt x="2486851" y="4152773"/>
                  <a:pt x="2445258" y="4138930"/>
                  <a:pt x="2438337" y="4138930"/>
                </a:cubicBezTo>
                <a:cubicBezTo>
                  <a:pt x="2427986" y="4138930"/>
                  <a:pt x="2407158" y="4170109"/>
                  <a:pt x="2396808" y="4190873"/>
                </a:cubicBezTo>
                <a:cubicBezTo>
                  <a:pt x="2389886" y="4197795"/>
                  <a:pt x="2396808" y="4215130"/>
                  <a:pt x="2396808" y="4228973"/>
                </a:cubicBezTo>
                <a:cubicBezTo>
                  <a:pt x="2400237" y="4242816"/>
                  <a:pt x="2400237" y="4277487"/>
                  <a:pt x="2386394" y="4294759"/>
                </a:cubicBezTo>
                <a:cubicBezTo>
                  <a:pt x="2369058" y="4287838"/>
                  <a:pt x="2351786" y="4270566"/>
                  <a:pt x="2330958" y="4256659"/>
                </a:cubicBezTo>
                <a:cubicBezTo>
                  <a:pt x="2330958" y="4260152"/>
                  <a:pt x="2327529" y="4256659"/>
                  <a:pt x="2327529" y="4263644"/>
                </a:cubicBezTo>
                <a:cubicBezTo>
                  <a:pt x="2327529" y="4273995"/>
                  <a:pt x="2348294" y="4370959"/>
                  <a:pt x="2348294" y="4381373"/>
                </a:cubicBezTo>
                <a:cubicBezTo>
                  <a:pt x="2348294" y="4388295"/>
                  <a:pt x="2344864" y="4402138"/>
                  <a:pt x="2344864" y="4415981"/>
                </a:cubicBezTo>
                <a:cubicBezTo>
                  <a:pt x="2341372" y="4415981"/>
                  <a:pt x="2341372" y="4419473"/>
                  <a:pt x="2334451" y="4419473"/>
                </a:cubicBezTo>
                <a:cubicBezTo>
                  <a:pt x="2324037" y="4419473"/>
                  <a:pt x="2296351" y="4391787"/>
                  <a:pt x="2289429" y="4391787"/>
                </a:cubicBezTo>
                <a:cubicBezTo>
                  <a:pt x="2279015" y="4391787"/>
                  <a:pt x="2272094" y="4398709"/>
                  <a:pt x="2272094" y="4405630"/>
                </a:cubicBezTo>
                <a:cubicBezTo>
                  <a:pt x="2261743" y="4429887"/>
                  <a:pt x="2275586" y="4582287"/>
                  <a:pt x="2227072" y="4582287"/>
                </a:cubicBezTo>
                <a:cubicBezTo>
                  <a:pt x="2220151" y="4582287"/>
                  <a:pt x="2209737" y="4575302"/>
                  <a:pt x="2199386" y="4564952"/>
                </a:cubicBezTo>
                <a:cubicBezTo>
                  <a:pt x="2195894" y="4568381"/>
                  <a:pt x="2195894" y="4564952"/>
                  <a:pt x="2195894" y="4571873"/>
                </a:cubicBezTo>
                <a:cubicBezTo>
                  <a:pt x="2195894" y="4582287"/>
                  <a:pt x="2213229" y="4665409"/>
                  <a:pt x="2213229" y="4675759"/>
                </a:cubicBezTo>
                <a:cubicBezTo>
                  <a:pt x="2213229" y="4693095"/>
                  <a:pt x="2206308" y="4710430"/>
                  <a:pt x="2192464" y="4710430"/>
                </a:cubicBezTo>
                <a:cubicBezTo>
                  <a:pt x="2185543" y="4710430"/>
                  <a:pt x="2154364" y="4686173"/>
                  <a:pt x="2137029" y="4672330"/>
                </a:cubicBezTo>
                <a:cubicBezTo>
                  <a:pt x="2137029" y="4672330"/>
                  <a:pt x="2133537" y="4668838"/>
                  <a:pt x="2133537" y="4679252"/>
                </a:cubicBezTo>
                <a:cubicBezTo>
                  <a:pt x="2133537" y="4686173"/>
                  <a:pt x="2150872" y="4755452"/>
                  <a:pt x="2150872" y="4762373"/>
                </a:cubicBezTo>
                <a:cubicBezTo>
                  <a:pt x="2150872" y="4779709"/>
                  <a:pt x="2140521" y="4831652"/>
                  <a:pt x="2116264" y="4831652"/>
                </a:cubicBezTo>
                <a:cubicBezTo>
                  <a:pt x="2105851" y="4831652"/>
                  <a:pt x="2102421" y="4821238"/>
                  <a:pt x="2092008" y="4821238"/>
                </a:cubicBezTo>
                <a:cubicBezTo>
                  <a:pt x="2050415" y="4821238"/>
                  <a:pt x="2074672" y="4893945"/>
                  <a:pt x="2019237" y="4977130"/>
                </a:cubicBezTo>
                <a:cubicBezTo>
                  <a:pt x="2015808" y="4980559"/>
                  <a:pt x="1981137" y="5081016"/>
                  <a:pt x="1963864" y="5081016"/>
                </a:cubicBezTo>
                <a:cubicBezTo>
                  <a:pt x="1953451" y="5081016"/>
                  <a:pt x="1953451" y="5077524"/>
                  <a:pt x="1946529" y="5070602"/>
                </a:cubicBezTo>
                <a:cubicBezTo>
                  <a:pt x="1918843" y="5101781"/>
                  <a:pt x="1887664" y="5223002"/>
                  <a:pt x="1859915" y="5223002"/>
                </a:cubicBezTo>
                <a:cubicBezTo>
                  <a:pt x="1846072" y="5223002"/>
                  <a:pt x="1842643" y="5209159"/>
                  <a:pt x="1842643" y="5202238"/>
                </a:cubicBezTo>
                <a:cubicBezTo>
                  <a:pt x="1842643" y="5191824"/>
                  <a:pt x="1856486" y="5171059"/>
                  <a:pt x="1859915" y="5153724"/>
                </a:cubicBezTo>
                <a:cubicBezTo>
                  <a:pt x="1856486" y="5150295"/>
                  <a:pt x="1859915" y="5146802"/>
                  <a:pt x="1849564" y="5146802"/>
                </a:cubicBezTo>
                <a:cubicBezTo>
                  <a:pt x="1842643" y="5146802"/>
                  <a:pt x="1797621" y="5164138"/>
                  <a:pt x="1787208" y="5164138"/>
                </a:cubicBezTo>
                <a:cubicBezTo>
                  <a:pt x="1766443" y="5164138"/>
                  <a:pt x="1769872" y="5143373"/>
                  <a:pt x="1769872" y="5136452"/>
                </a:cubicBezTo>
                <a:cubicBezTo>
                  <a:pt x="1769872" y="5129467"/>
                  <a:pt x="1776794" y="5098352"/>
                  <a:pt x="1783715" y="5081016"/>
                </a:cubicBezTo>
                <a:lnTo>
                  <a:pt x="1776794" y="5074095"/>
                </a:lnTo>
                <a:cubicBezTo>
                  <a:pt x="1759521" y="5091367"/>
                  <a:pt x="1728343" y="5122545"/>
                  <a:pt x="1721421" y="5122545"/>
                </a:cubicBezTo>
                <a:cubicBezTo>
                  <a:pt x="1693672" y="5122545"/>
                  <a:pt x="1700594" y="5087938"/>
                  <a:pt x="1700594" y="5081016"/>
                </a:cubicBezTo>
                <a:cubicBezTo>
                  <a:pt x="1700594" y="5070602"/>
                  <a:pt x="1717929" y="4984052"/>
                  <a:pt x="1717929" y="4977130"/>
                </a:cubicBezTo>
                <a:cubicBezTo>
                  <a:pt x="1717929" y="4966716"/>
                  <a:pt x="1714500" y="4956302"/>
                  <a:pt x="1707578" y="4956302"/>
                </a:cubicBezTo>
                <a:cubicBezTo>
                  <a:pt x="1700594" y="4952873"/>
                  <a:pt x="1686751" y="4956302"/>
                  <a:pt x="1679829" y="4952873"/>
                </a:cubicBezTo>
                <a:cubicBezTo>
                  <a:pt x="1665986" y="4949381"/>
                  <a:pt x="1652143" y="4939030"/>
                  <a:pt x="1645221" y="4928616"/>
                </a:cubicBezTo>
                <a:cubicBezTo>
                  <a:pt x="1638300" y="4918202"/>
                  <a:pt x="1641729" y="4904359"/>
                  <a:pt x="1641729" y="4890516"/>
                </a:cubicBezTo>
                <a:cubicBezTo>
                  <a:pt x="1638300" y="4880102"/>
                  <a:pt x="1634808" y="4880102"/>
                  <a:pt x="1624394" y="4880102"/>
                </a:cubicBezTo>
                <a:cubicBezTo>
                  <a:pt x="1617472" y="4880102"/>
                  <a:pt x="1607121" y="4887024"/>
                  <a:pt x="1596708" y="4887024"/>
                </a:cubicBezTo>
                <a:cubicBezTo>
                  <a:pt x="1589786" y="4887024"/>
                  <a:pt x="1579372" y="4876673"/>
                  <a:pt x="1579372" y="4866259"/>
                </a:cubicBezTo>
                <a:cubicBezTo>
                  <a:pt x="1579372" y="4848924"/>
                  <a:pt x="1620964" y="4790059"/>
                  <a:pt x="1620964" y="4755452"/>
                </a:cubicBezTo>
                <a:cubicBezTo>
                  <a:pt x="1620964" y="4731195"/>
                  <a:pt x="1607121" y="4731195"/>
                  <a:pt x="1596708" y="4703509"/>
                </a:cubicBezTo>
                <a:cubicBezTo>
                  <a:pt x="1589786" y="4682681"/>
                  <a:pt x="1579372" y="4648073"/>
                  <a:pt x="1579372" y="4641152"/>
                </a:cubicBezTo>
                <a:cubicBezTo>
                  <a:pt x="1579372" y="4596130"/>
                  <a:pt x="1641729" y="4568381"/>
                  <a:pt x="1662494" y="4558030"/>
                </a:cubicBezTo>
                <a:cubicBezTo>
                  <a:pt x="1645221" y="4547616"/>
                  <a:pt x="1631378" y="4523359"/>
                  <a:pt x="1631378" y="4509516"/>
                </a:cubicBezTo>
                <a:cubicBezTo>
                  <a:pt x="1631378" y="4471416"/>
                  <a:pt x="1697164" y="4436809"/>
                  <a:pt x="1697164" y="4409059"/>
                </a:cubicBezTo>
                <a:cubicBezTo>
                  <a:pt x="1697164" y="4388295"/>
                  <a:pt x="1655572" y="4391787"/>
                  <a:pt x="1655572" y="4364038"/>
                </a:cubicBezTo>
                <a:cubicBezTo>
                  <a:pt x="1655572" y="4343273"/>
                  <a:pt x="1697164" y="4298252"/>
                  <a:pt x="1714500" y="4273995"/>
                </a:cubicBezTo>
                <a:cubicBezTo>
                  <a:pt x="1704086" y="4270566"/>
                  <a:pt x="1690243" y="4273995"/>
                  <a:pt x="1683321" y="4270566"/>
                </a:cubicBezTo>
                <a:cubicBezTo>
                  <a:pt x="1662494" y="4267073"/>
                  <a:pt x="1665986" y="4249738"/>
                  <a:pt x="1665986" y="4242816"/>
                </a:cubicBezTo>
                <a:cubicBezTo>
                  <a:pt x="1665986" y="4187444"/>
                  <a:pt x="1724851" y="4097338"/>
                  <a:pt x="1711008" y="4066223"/>
                </a:cubicBezTo>
                <a:cubicBezTo>
                  <a:pt x="1704086" y="4069651"/>
                  <a:pt x="1697164" y="4073144"/>
                  <a:pt x="1686751" y="4073144"/>
                </a:cubicBezTo>
                <a:cubicBezTo>
                  <a:pt x="1662494" y="4073144"/>
                  <a:pt x="1662494" y="4045395"/>
                  <a:pt x="1662494" y="4041966"/>
                </a:cubicBezTo>
                <a:cubicBezTo>
                  <a:pt x="1662494" y="4031551"/>
                  <a:pt x="1707578" y="3886073"/>
                  <a:pt x="1707578" y="3879151"/>
                </a:cubicBezTo>
                <a:cubicBezTo>
                  <a:pt x="1707578" y="3858387"/>
                  <a:pt x="1620964" y="3879151"/>
                  <a:pt x="1620964" y="3820287"/>
                </a:cubicBezTo>
                <a:cubicBezTo>
                  <a:pt x="1620964" y="3737166"/>
                  <a:pt x="1704086" y="3681730"/>
                  <a:pt x="1738694" y="3629787"/>
                </a:cubicBezTo>
                <a:cubicBezTo>
                  <a:pt x="1735264" y="3633280"/>
                  <a:pt x="1735264" y="3629787"/>
                  <a:pt x="1735264" y="3640201"/>
                </a:cubicBezTo>
                <a:cubicBezTo>
                  <a:pt x="1735264" y="3647123"/>
                  <a:pt x="1759521" y="3660966"/>
                  <a:pt x="1766443" y="3674809"/>
                </a:cubicBezTo>
                <a:cubicBezTo>
                  <a:pt x="1762951" y="3678301"/>
                  <a:pt x="1759521" y="3681730"/>
                  <a:pt x="1756029" y="3681730"/>
                </a:cubicBezTo>
                <a:cubicBezTo>
                  <a:pt x="1711008" y="3692144"/>
                  <a:pt x="1648651" y="3785616"/>
                  <a:pt x="1648651" y="3827209"/>
                </a:cubicBezTo>
                <a:cubicBezTo>
                  <a:pt x="1648651" y="3837623"/>
                  <a:pt x="1652143" y="3837623"/>
                  <a:pt x="1655572" y="3837623"/>
                </a:cubicBezTo>
                <a:cubicBezTo>
                  <a:pt x="1683321" y="3837623"/>
                  <a:pt x="1724851" y="3837623"/>
                  <a:pt x="1738694" y="3879151"/>
                </a:cubicBezTo>
                <a:lnTo>
                  <a:pt x="1693672" y="4035044"/>
                </a:lnTo>
                <a:cubicBezTo>
                  <a:pt x="1711008" y="4031551"/>
                  <a:pt x="1728343" y="4017709"/>
                  <a:pt x="1738694" y="4017709"/>
                </a:cubicBezTo>
                <a:cubicBezTo>
                  <a:pt x="1745678" y="4017709"/>
                  <a:pt x="1759521" y="4031551"/>
                  <a:pt x="1762951" y="4038473"/>
                </a:cubicBezTo>
                <a:lnTo>
                  <a:pt x="1697164" y="4232466"/>
                </a:lnTo>
                <a:cubicBezTo>
                  <a:pt x="1707578" y="4239387"/>
                  <a:pt x="1721421" y="4235895"/>
                  <a:pt x="1731772" y="4242816"/>
                </a:cubicBezTo>
                <a:cubicBezTo>
                  <a:pt x="1742186" y="4249738"/>
                  <a:pt x="1752600" y="4267073"/>
                  <a:pt x="1752600" y="4273995"/>
                </a:cubicBezTo>
                <a:cubicBezTo>
                  <a:pt x="1752600" y="4308666"/>
                  <a:pt x="1700594" y="4325938"/>
                  <a:pt x="1690243" y="4367530"/>
                </a:cubicBezTo>
                <a:cubicBezTo>
                  <a:pt x="1704086" y="4377881"/>
                  <a:pt x="1731772" y="4395216"/>
                  <a:pt x="1731772" y="4412552"/>
                </a:cubicBezTo>
                <a:cubicBezTo>
                  <a:pt x="1731772" y="4450652"/>
                  <a:pt x="1662494" y="4499102"/>
                  <a:pt x="1662494" y="4516438"/>
                </a:cubicBezTo>
                <a:cubicBezTo>
                  <a:pt x="1662494" y="4526852"/>
                  <a:pt x="1704086" y="4554538"/>
                  <a:pt x="1704086" y="4575302"/>
                </a:cubicBezTo>
                <a:cubicBezTo>
                  <a:pt x="1704086" y="4582287"/>
                  <a:pt x="1700594" y="4585716"/>
                  <a:pt x="1697164" y="4585716"/>
                </a:cubicBezTo>
                <a:cubicBezTo>
                  <a:pt x="1686751" y="4589209"/>
                  <a:pt x="1610551" y="4616895"/>
                  <a:pt x="1610551" y="4651502"/>
                </a:cubicBezTo>
                <a:cubicBezTo>
                  <a:pt x="1610551" y="4675759"/>
                  <a:pt x="1652143" y="4734624"/>
                  <a:pt x="1652143" y="4758881"/>
                </a:cubicBezTo>
                <a:cubicBezTo>
                  <a:pt x="1652143" y="4790059"/>
                  <a:pt x="1641729" y="4814316"/>
                  <a:pt x="1620964" y="4848924"/>
                </a:cubicBezTo>
                <a:cubicBezTo>
                  <a:pt x="1624394" y="4852416"/>
                  <a:pt x="1659064" y="4869752"/>
                  <a:pt x="1659064" y="4883595"/>
                </a:cubicBezTo>
                <a:cubicBezTo>
                  <a:pt x="1659064" y="4893945"/>
                  <a:pt x="1655572" y="4907852"/>
                  <a:pt x="1662494" y="4921695"/>
                </a:cubicBezTo>
                <a:cubicBezTo>
                  <a:pt x="1669478" y="4942459"/>
                  <a:pt x="1690243" y="4928616"/>
                  <a:pt x="1704086" y="4932045"/>
                </a:cubicBezTo>
                <a:cubicBezTo>
                  <a:pt x="1742186" y="4939030"/>
                  <a:pt x="1738694" y="4963224"/>
                  <a:pt x="1738694" y="4987481"/>
                </a:cubicBezTo>
                <a:cubicBezTo>
                  <a:pt x="1738694" y="4994402"/>
                  <a:pt x="1731772" y="5042916"/>
                  <a:pt x="1724851" y="5070602"/>
                </a:cubicBezTo>
                <a:lnTo>
                  <a:pt x="1731772" y="5077524"/>
                </a:lnTo>
                <a:cubicBezTo>
                  <a:pt x="1745678" y="5063681"/>
                  <a:pt x="1773364" y="5035995"/>
                  <a:pt x="1780286" y="5035995"/>
                </a:cubicBezTo>
                <a:cubicBezTo>
                  <a:pt x="1804543" y="5035995"/>
                  <a:pt x="1811464" y="5067173"/>
                  <a:pt x="1811464" y="5070602"/>
                </a:cubicBezTo>
                <a:cubicBezTo>
                  <a:pt x="1811464" y="5081016"/>
                  <a:pt x="1804543" y="5105273"/>
                  <a:pt x="1797621" y="5122545"/>
                </a:cubicBezTo>
                <a:cubicBezTo>
                  <a:pt x="1801051" y="5126038"/>
                  <a:pt x="1797621" y="5129467"/>
                  <a:pt x="1804543" y="5129467"/>
                </a:cubicBezTo>
                <a:cubicBezTo>
                  <a:pt x="1814894" y="5129467"/>
                  <a:pt x="1835721" y="5119116"/>
                  <a:pt x="1846072" y="5119116"/>
                </a:cubicBezTo>
                <a:cubicBezTo>
                  <a:pt x="1856486" y="5119116"/>
                  <a:pt x="1866900" y="5119116"/>
                  <a:pt x="1877251" y="5132959"/>
                </a:cubicBezTo>
                <a:cubicBezTo>
                  <a:pt x="1901508" y="5108702"/>
                  <a:pt x="1891094" y="5060252"/>
                  <a:pt x="1932686" y="5035995"/>
                </a:cubicBezTo>
                <a:cubicBezTo>
                  <a:pt x="1939608" y="5029073"/>
                  <a:pt x="1953451" y="5035995"/>
                  <a:pt x="1963864" y="5035995"/>
                </a:cubicBezTo>
                <a:cubicBezTo>
                  <a:pt x="1977708" y="5011738"/>
                  <a:pt x="1988121" y="4977130"/>
                  <a:pt x="2001964" y="4952873"/>
                </a:cubicBezTo>
                <a:cubicBezTo>
                  <a:pt x="2008886" y="4939030"/>
                  <a:pt x="2022729" y="4935538"/>
                  <a:pt x="2026221" y="4925124"/>
                </a:cubicBezTo>
                <a:cubicBezTo>
                  <a:pt x="2043494" y="4890516"/>
                  <a:pt x="2040064" y="4803902"/>
                  <a:pt x="2088515" y="4803902"/>
                </a:cubicBezTo>
                <a:cubicBezTo>
                  <a:pt x="2095437" y="4803902"/>
                  <a:pt x="2102421" y="4807395"/>
                  <a:pt x="2109343" y="4810824"/>
                </a:cubicBezTo>
                <a:cubicBezTo>
                  <a:pt x="2119694" y="4796981"/>
                  <a:pt x="2126615" y="4769295"/>
                  <a:pt x="2126615" y="4762373"/>
                </a:cubicBezTo>
                <a:cubicBezTo>
                  <a:pt x="2126615" y="4751959"/>
                  <a:pt x="2105851" y="4672330"/>
                  <a:pt x="2105851" y="4665409"/>
                </a:cubicBezTo>
                <a:cubicBezTo>
                  <a:pt x="2105851" y="4654995"/>
                  <a:pt x="2105851" y="4637659"/>
                  <a:pt x="2126615" y="4637659"/>
                </a:cubicBezTo>
                <a:cubicBezTo>
                  <a:pt x="2143951" y="4637659"/>
                  <a:pt x="2157794" y="4654995"/>
                  <a:pt x="2182051" y="4679252"/>
                </a:cubicBezTo>
                <a:cubicBezTo>
                  <a:pt x="2185543" y="4675759"/>
                  <a:pt x="2185543" y="4672330"/>
                  <a:pt x="2185543" y="4661916"/>
                </a:cubicBezTo>
                <a:cubicBezTo>
                  <a:pt x="2185543" y="4654995"/>
                  <a:pt x="2161286" y="4551109"/>
                  <a:pt x="2161286" y="4544187"/>
                </a:cubicBezTo>
                <a:cubicBezTo>
                  <a:pt x="2161286" y="4530281"/>
                  <a:pt x="2164715" y="4526852"/>
                  <a:pt x="2175129" y="4526852"/>
                </a:cubicBezTo>
                <a:cubicBezTo>
                  <a:pt x="2185543" y="4526852"/>
                  <a:pt x="2206308" y="4544187"/>
                  <a:pt x="2220151" y="4554538"/>
                </a:cubicBezTo>
                <a:cubicBezTo>
                  <a:pt x="2251329" y="4513009"/>
                  <a:pt x="2244408" y="4464495"/>
                  <a:pt x="2251329" y="4422966"/>
                </a:cubicBezTo>
                <a:cubicBezTo>
                  <a:pt x="2247837" y="4412552"/>
                  <a:pt x="2251329" y="4374452"/>
                  <a:pt x="2279015" y="4374452"/>
                </a:cubicBezTo>
                <a:cubicBezTo>
                  <a:pt x="2285937" y="4374452"/>
                  <a:pt x="2310194" y="4388295"/>
                  <a:pt x="2330958" y="4398709"/>
                </a:cubicBezTo>
                <a:lnTo>
                  <a:pt x="2330958" y="4360609"/>
                </a:lnTo>
                <a:cubicBezTo>
                  <a:pt x="2320608" y="4329430"/>
                  <a:pt x="2306764" y="4263644"/>
                  <a:pt x="2306764" y="4253230"/>
                </a:cubicBezTo>
                <a:cubicBezTo>
                  <a:pt x="2306764" y="4235895"/>
                  <a:pt x="2317115" y="4232466"/>
                  <a:pt x="2324037" y="4232466"/>
                </a:cubicBezTo>
                <a:cubicBezTo>
                  <a:pt x="2337943" y="4232466"/>
                  <a:pt x="2362137" y="4246309"/>
                  <a:pt x="2372551" y="4263644"/>
                </a:cubicBezTo>
                <a:cubicBezTo>
                  <a:pt x="2376043" y="4256659"/>
                  <a:pt x="2376043" y="4246309"/>
                  <a:pt x="2376043" y="4235895"/>
                </a:cubicBezTo>
                <a:cubicBezTo>
                  <a:pt x="2376043" y="4228973"/>
                  <a:pt x="2376043" y="4204716"/>
                  <a:pt x="2365629" y="4204716"/>
                </a:cubicBezTo>
                <a:cubicBezTo>
                  <a:pt x="2358708" y="4204716"/>
                  <a:pt x="2337943" y="4211638"/>
                  <a:pt x="2327529" y="4211638"/>
                </a:cubicBezTo>
                <a:cubicBezTo>
                  <a:pt x="2320608" y="4211638"/>
                  <a:pt x="2209737" y="4180459"/>
                  <a:pt x="2199386" y="4180459"/>
                </a:cubicBezTo>
                <a:cubicBezTo>
                  <a:pt x="2168208" y="4180459"/>
                  <a:pt x="2092008" y="4225544"/>
                  <a:pt x="2078164" y="4225544"/>
                </a:cubicBezTo>
                <a:cubicBezTo>
                  <a:pt x="2071243" y="4225544"/>
                  <a:pt x="2053908" y="4218559"/>
                  <a:pt x="2043494" y="4215130"/>
                </a:cubicBezTo>
                <a:cubicBezTo>
                  <a:pt x="2040064" y="4218559"/>
                  <a:pt x="2040064" y="4215130"/>
                  <a:pt x="2040064" y="4222052"/>
                </a:cubicBezTo>
                <a:cubicBezTo>
                  <a:pt x="2040064" y="4232466"/>
                  <a:pt x="2050415" y="4256659"/>
                  <a:pt x="2050415" y="4270566"/>
                </a:cubicBezTo>
                <a:cubicBezTo>
                  <a:pt x="2057337" y="4301681"/>
                  <a:pt x="2060829" y="4343273"/>
                  <a:pt x="2064321" y="4381373"/>
                </a:cubicBezTo>
                <a:lnTo>
                  <a:pt x="2067751" y="4509516"/>
                </a:lnTo>
                <a:cubicBezTo>
                  <a:pt x="2053908" y="4412552"/>
                  <a:pt x="2043494" y="4308666"/>
                  <a:pt x="2026221" y="4211638"/>
                </a:cubicBezTo>
                <a:cubicBezTo>
                  <a:pt x="2026221" y="4204716"/>
                  <a:pt x="2019237" y="4197795"/>
                  <a:pt x="2012315" y="4190873"/>
                </a:cubicBezTo>
                <a:cubicBezTo>
                  <a:pt x="1977708" y="4287838"/>
                  <a:pt x="1960372" y="4409059"/>
                  <a:pt x="1932686" y="4506087"/>
                </a:cubicBezTo>
                <a:cubicBezTo>
                  <a:pt x="1908429" y="4596130"/>
                  <a:pt x="1866900" y="4696524"/>
                  <a:pt x="1814894" y="4790059"/>
                </a:cubicBezTo>
                <a:cubicBezTo>
                  <a:pt x="1811464" y="4796981"/>
                  <a:pt x="1787208" y="4810824"/>
                  <a:pt x="1783715" y="4810824"/>
                </a:cubicBezTo>
                <a:cubicBezTo>
                  <a:pt x="1797621" y="4796981"/>
                  <a:pt x="1811464" y="4779709"/>
                  <a:pt x="1818386" y="4765802"/>
                </a:cubicBezTo>
                <a:cubicBezTo>
                  <a:pt x="1866900" y="4654995"/>
                  <a:pt x="1922272" y="4530281"/>
                  <a:pt x="1932686" y="4415981"/>
                </a:cubicBezTo>
                <a:cubicBezTo>
                  <a:pt x="1950021" y="4325938"/>
                  <a:pt x="1981137" y="4228973"/>
                  <a:pt x="1991551" y="4152773"/>
                </a:cubicBezTo>
                <a:cubicBezTo>
                  <a:pt x="1995043" y="4121595"/>
                  <a:pt x="2005394" y="4069651"/>
                  <a:pt x="2005394" y="4059238"/>
                </a:cubicBezTo>
                <a:cubicBezTo>
                  <a:pt x="2005394" y="4028123"/>
                  <a:pt x="1967294" y="3990023"/>
                  <a:pt x="1950021" y="3962273"/>
                </a:cubicBezTo>
                <a:cubicBezTo>
                  <a:pt x="1915351" y="3990023"/>
                  <a:pt x="1887664" y="4048887"/>
                  <a:pt x="1832229" y="4076573"/>
                </a:cubicBezTo>
                <a:cubicBezTo>
                  <a:pt x="1887664" y="3993451"/>
                  <a:pt x="1946529" y="3962273"/>
                  <a:pt x="1946529" y="3889566"/>
                </a:cubicBezTo>
                <a:cubicBezTo>
                  <a:pt x="1946529" y="3844544"/>
                  <a:pt x="1936115" y="3847973"/>
                  <a:pt x="1936115" y="3820287"/>
                </a:cubicBezTo>
                <a:cubicBezTo>
                  <a:pt x="1936115" y="3809873"/>
                  <a:pt x="1859915" y="3740595"/>
                  <a:pt x="1835721" y="3692144"/>
                </a:cubicBezTo>
                <a:cubicBezTo>
                  <a:pt x="1807972" y="3636709"/>
                  <a:pt x="1814894" y="3557080"/>
                  <a:pt x="1807972" y="3501644"/>
                </a:cubicBezTo>
                <a:cubicBezTo>
                  <a:pt x="1686751" y="3660966"/>
                  <a:pt x="1510157" y="3941509"/>
                  <a:pt x="1368108" y="3969195"/>
                </a:cubicBezTo>
                <a:cubicBezTo>
                  <a:pt x="1350835" y="3972687"/>
                  <a:pt x="1326578" y="3969195"/>
                  <a:pt x="1309243" y="3972687"/>
                </a:cubicBezTo>
                <a:cubicBezTo>
                  <a:pt x="1281557" y="3976116"/>
                  <a:pt x="1253808" y="3990023"/>
                  <a:pt x="1226121" y="3996944"/>
                </a:cubicBezTo>
                <a:cubicBezTo>
                  <a:pt x="1205357" y="4000373"/>
                  <a:pt x="1177608" y="3990023"/>
                  <a:pt x="1160335" y="4000373"/>
                </a:cubicBezTo>
                <a:cubicBezTo>
                  <a:pt x="1129157" y="4014216"/>
                  <a:pt x="1104900" y="4048887"/>
                  <a:pt x="1084135" y="4066223"/>
                </a:cubicBezTo>
                <a:cubicBezTo>
                  <a:pt x="1059878" y="4083495"/>
                  <a:pt x="969835" y="4166616"/>
                  <a:pt x="952500" y="4166616"/>
                </a:cubicBezTo>
                <a:cubicBezTo>
                  <a:pt x="924814" y="4166616"/>
                  <a:pt x="921321" y="4128516"/>
                  <a:pt x="924814" y="4111244"/>
                </a:cubicBezTo>
                <a:cubicBezTo>
                  <a:pt x="924814" y="4111244"/>
                  <a:pt x="924814" y="4107751"/>
                  <a:pt x="917892" y="4107751"/>
                </a:cubicBezTo>
                <a:cubicBezTo>
                  <a:pt x="907478" y="4107751"/>
                  <a:pt x="824357" y="4145851"/>
                  <a:pt x="762000" y="4145851"/>
                </a:cubicBezTo>
                <a:cubicBezTo>
                  <a:pt x="727392" y="4145851"/>
                  <a:pt x="716978" y="4152773"/>
                  <a:pt x="689292" y="4093909"/>
                </a:cubicBezTo>
                <a:cubicBezTo>
                  <a:pt x="637286" y="4100830"/>
                  <a:pt x="568071" y="4118166"/>
                  <a:pt x="519557" y="4118166"/>
                </a:cubicBezTo>
                <a:cubicBezTo>
                  <a:pt x="460692" y="4118166"/>
                  <a:pt x="408749" y="4114673"/>
                  <a:pt x="419100" y="4031551"/>
                </a:cubicBezTo>
                <a:cubicBezTo>
                  <a:pt x="381000" y="4041966"/>
                  <a:pt x="339471" y="4059238"/>
                  <a:pt x="301371" y="4066223"/>
                </a:cubicBezTo>
                <a:cubicBezTo>
                  <a:pt x="263271" y="4076573"/>
                  <a:pt x="193992" y="4080066"/>
                  <a:pt x="183578" y="4080066"/>
                </a:cubicBezTo>
                <a:cubicBezTo>
                  <a:pt x="124714" y="4080066"/>
                  <a:pt x="135128" y="4048887"/>
                  <a:pt x="135128" y="3986530"/>
                </a:cubicBezTo>
                <a:cubicBezTo>
                  <a:pt x="128207" y="3983038"/>
                  <a:pt x="117792" y="3983038"/>
                  <a:pt x="110871" y="3983038"/>
                </a:cubicBezTo>
                <a:cubicBezTo>
                  <a:pt x="83121" y="3983038"/>
                  <a:pt x="52007" y="4010787"/>
                  <a:pt x="31178" y="4010787"/>
                </a:cubicBezTo>
                <a:cubicBezTo>
                  <a:pt x="6921" y="4010787"/>
                  <a:pt x="0" y="3993451"/>
                  <a:pt x="0" y="3979609"/>
                </a:cubicBezTo>
                <a:cubicBezTo>
                  <a:pt x="0" y="3931095"/>
                  <a:pt x="107378" y="3906838"/>
                  <a:pt x="93535" y="3865309"/>
                </a:cubicBezTo>
                <a:cubicBezTo>
                  <a:pt x="86614" y="3851466"/>
                  <a:pt x="97028" y="3830701"/>
                  <a:pt x="110871" y="3816795"/>
                </a:cubicBezTo>
                <a:cubicBezTo>
                  <a:pt x="124714" y="3796030"/>
                  <a:pt x="145478" y="3782187"/>
                  <a:pt x="166307" y="3771773"/>
                </a:cubicBezTo>
                <a:cubicBezTo>
                  <a:pt x="176657" y="3761423"/>
                  <a:pt x="245935" y="3733673"/>
                  <a:pt x="245935" y="3719830"/>
                </a:cubicBezTo>
                <a:cubicBezTo>
                  <a:pt x="245935" y="3709416"/>
                  <a:pt x="225171" y="3692144"/>
                  <a:pt x="225171" y="3685223"/>
                </a:cubicBezTo>
                <a:cubicBezTo>
                  <a:pt x="225171" y="3657473"/>
                  <a:pt x="318643" y="3570923"/>
                  <a:pt x="356743" y="3557080"/>
                </a:cubicBezTo>
                <a:cubicBezTo>
                  <a:pt x="374078" y="3546666"/>
                  <a:pt x="401764" y="3539744"/>
                  <a:pt x="422592" y="3532823"/>
                </a:cubicBezTo>
                <a:cubicBezTo>
                  <a:pt x="415671" y="3525901"/>
                  <a:pt x="412178" y="3522409"/>
                  <a:pt x="412178" y="3511995"/>
                </a:cubicBezTo>
                <a:cubicBezTo>
                  <a:pt x="412178" y="3484309"/>
                  <a:pt x="471043" y="3470466"/>
                  <a:pt x="477964" y="3466973"/>
                </a:cubicBezTo>
                <a:cubicBezTo>
                  <a:pt x="536892" y="3435858"/>
                  <a:pt x="595757" y="3421951"/>
                  <a:pt x="654621" y="3411601"/>
                </a:cubicBezTo>
                <a:cubicBezTo>
                  <a:pt x="675386" y="3408109"/>
                  <a:pt x="703135" y="3408109"/>
                  <a:pt x="727392" y="3404680"/>
                </a:cubicBezTo>
                <a:cubicBezTo>
                  <a:pt x="768921" y="3311144"/>
                  <a:pt x="855535" y="3335401"/>
                  <a:pt x="921321" y="3318066"/>
                </a:cubicBezTo>
                <a:cubicBezTo>
                  <a:pt x="869378" y="3286887"/>
                  <a:pt x="862457" y="3252280"/>
                  <a:pt x="862457" y="3214180"/>
                </a:cubicBezTo>
                <a:cubicBezTo>
                  <a:pt x="862457" y="3183001"/>
                  <a:pt x="865886" y="3162237"/>
                  <a:pt x="886714" y="3124137"/>
                </a:cubicBezTo>
                <a:lnTo>
                  <a:pt x="879792" y="3117151"/>
                </a:lnTo>
                <a:cubicBezTo>
                  <a:pt x="831278" y="3131058"/>
                  <a:pt x="723900" y="3002915"/>
                  <a:pt x="723900" y="2957830"/>
                </a:cubicBezTo>
                <a:lnTo>
                  <a:pt x="723900" y="2885123"/>
                </a:lnTo>
                <a:cubicBezTo>
                  <a:pt x="737743" y="2805494"/>
                  <a:pt x="807021" y="2725801"/>
                  <a:pt x="886714" y="2666937"/>
                </a:cubicBezTo>
                <a:cubicBezTo>
                  <a:pt x="886714" y="2666937"/>
                  <a:pt x="886714" y="2663444"/>
                  <a:pt x="883221" y="2660015"/>
                </a:cubicBezTo>
                <a:cubicBezTo>
                  <a:pt x="848614" y="2635758"/>
                  <a:pt x="845121" y="2635758"/>
                  <a:pt x="845121" y="2604580"/>
                </a:cubicBezTo>
                <a:cubicBezTo>
                  <a:pt x="845121" y="2545715"/>
                  <a:pt x="949008" y="2445258"/>
                  <a:pt x="1004443" y="2414080"/>
                </a:cubicBezTo>
                <a:cubicBezTo>
                  <a:pt x="1063308" y="2379472"/>
                  <a:pt x="1122235" y="2365566"/>
                  <a:pt x="1177608" y="2348294"/>
                </a:cubicBezTo>
                <a:cubicBezTo>
                  <a:pt x="1132586" y="2317115"/>
                  <a:pt x="1087564" y="2272094"/>
                  <a:pt x="1035621" y="2251329"/>
                </a:cubicBezTo>
                <a:cubicBezTo>
                  <a:pt x="1001014" y="2237423"/>
                  <a:pt x="959421" y="2254758"/>
                  <a:pt x="928243" y="2247837"/>
                </a:cubicBezTo>
                <a:cubicBezTo>
                  <a:pt x="865886" y="2237423"/>
                  <a:pt x="779335" y="2209737"/>
                  <a:pt x="748157" y="2133537"/>
                </a:cubicBezTo>
                <a:cubicBezTo>
                  <a:pt x="675386" y="2161223"/>
                  <a:pt x="613092" y="2036572"/>
                  <a:pt x="613092" y="1984629"/>
                </a:cubicBezTo>
                <a:cubicBezTo>
                  <a:pt x="613092" y="1963801"/>
                  <a:pt x="620014" y="1936115"/>
                  <a:pt x="651192" y="1915351"/>
                </a:cubicBezTo>
                <a:cubicBezTo>
                  <a:pt x="620014" y="1884172"/>
                  <a:pt x="626935" y="1877251"/>
                  <a:pt x="626935" y="1852993"/>
                </a:cubicBezTo>
                <a:cubicBezTo>
                  <a:pt x="626935" y="1846072"/>
                  <a:pt x="626935" y="1825308"/>
                  <a:pt x="630364" y="1818386"/>
                </a:cubicBezTo>
                <a:cubicBezTo>
                  <a:pt x="633857" y="1797558"/>
                  <a:pt x="651192" y="1766380"/>
                  <a:pt x="682371" y="1749108"/>
                </a:cubicBezTo>
                <a:cubicBezTo>
                  <a:pt x="703135" y="1735201"/>
                  <a:pt x="730821" y="1728280"/>
                  <a:pt x="755078" y="1717929"/>
                </a:cubicBezTo>
                <a:cubicBezTo>
                  <a:pt x="762000" y="1714437"/>
                  <a:pt x="762000" y="1704086"/>
                  <a:pt x="762000" y="1697101"/>
                </a:cubicBezTo>
                <a:cubicBezTo>
                  <a:pt x="762000" y="1641729"/>
                  <a:pt x="845121" y="1596708"/>
                  <a:pt x="890143" y="1579372"/>
                </a:cubicBezTo>
                <a:cubicBezTo>
                  <a:pt x="858964" y="1555115"/>
                  <a:pt x="862457" y="1541272"/>
                  <a:pt x="862457" y="1520508"/>
                </a:cubicBezTo>
                <a:cubicBezTo>
                  <a:pt x="862457" y="1513586"/>
                  <a:pt x="865886" y="1496251"/>
                  <a:pt x="865886" y="1482408"/>
                </a:cubicBezTo>
                <a:cubicBezTo>
                  <a:pt x="865886" y="1461643"/>
                  <a:pt x="890143" y="1423543"/>
                  <a:pt x="917892" y="1416558"/>
                </a:cubicBezTo>
                <a:cubicBezTo>
                  <a:pt x="907478" y="1395793"/>
                  <a:pt x="907478" y="1378458"/>
                  <a:pt x="907478" y="1364615"/>
                </a:cubicBezTo>
                <a:cubicBezTo>
                  <a:pt x="907478" y="1284986"/>
                  <a:pt x="1018286" y="1188021"/>
                  <a:pt x="1073721" y="1188021"/>
                </a:cubicBezTo>
                <a:lnTo>
                  <a:pt x="1167257" y="1188021"/>
                </a:lnTo>
                <a:cubicBezTo>
                  <a:pt x="1153414" y="1066737"/>
                  <a:pt x="1309243" y="1073721"/>
                  <a:pt x="1381951" y="1063308"/>
                </a:cubicBezTo>
                <a:cubicBezTo>
                  <a:pt x="1302321" y="1032129"/>
                  <a:pt x="1267651" y="966343"/>
                  <a:pt x="1267651" y="914400"/>
                </a:cubicBezTo>
                <a:cubicBezTo>
                  <a:pt x="1267651" y="900493"/>
                  <a:pt x="1271143" y="855472"/>
                  <a:pt x="1295400" y="845121"/>
                </a:cubicBezTo>
                <a:cubicBezTo>
                  <a:pt x="1291908" y="838200"/>
                  <a:pt x="1281557" y="831279"/>
                  <a:pt x="1278064" y="824294"/>
                </a:cubicBezTo>
                <a:cubicBezTo>
                  <a:pt x="1271143" y="810451"/>
                  <a:pt x="1267651" y="793179"/>
                  <a:pt x="1267651" y="782765"/>
                </a:cubicBezTo>
                <a:cubicBezTo>
                  <a:pt x="1267651" y="775843"/>
                  <a:pt x="1271143" y="765429"/>
                  <a:pt x="1271143" y="755079"/>
                </a:cubicBezTo>
                <a:cubicBezTo>
                  <a:pt x="1271143" y="699643"/>
                  <a:pt x="1330008" y="671894"/>
                  <a:pt x="1361186" y="658051"/>
                </a:cubicBezTo>
                <a:cubicBezTo>
                  <a:pt x="1364678" y="654622"/>
                  <a:pt x="1364678" y="647700"/>
                  <a:pt x="1364678" y="640779"/>
                </a:cubicBezTo>
                <a:cubicBezTo>
                  <a:pt x="1364678" y="606108"/>
                  <a:pt x="1402778" y="547243"/>
                  <a:pt x="1444308" y="540322"/>
                </a:cubicBezTo>
                <a:cubicBezTo>
                  <a:pt x="1454721" y="536829"/>
                  <a:pt x="1475486" y="543751"/>
                  <a:pt x="1489329" y="536829"/>
                </a:cubicBezTo>
                <a:cubicBezTo>
                  <a:pt x="1499743" y="533400"/>
                  <a:pt x="1506664" y="512572"/>
                  <a:pt x="1524000" y="502222"/>
                </a:cubicBezTo>
                <a:cubicBezTo>
                  <a:pt x="1537843" y="488378"/>
                  <a:pt x="1565529" y="481457"/>
                  <a:pt x="1579372" y="481457"/>
                </a:cubicBezTo>
                <a:cubicBezTo>
                  <a:pt x="1586294" y="481457"/>
                  <a:pt x="1717929" y="509143"/>
                  <a:pt x="1728343" y="509143"/>
                </a:cubicBezTo>
                <a:cubicBezTo>
                  <a:pt x="1735264" y="509143"/>
                  <a:pt x="1787208" y="498729"/>
                  <a:pt x="1794129" y="498729"/>
                </a:cubicBezTo>
                <a:cubicBezTo>
                  <a:pt x="1852994" y="498729"/>
                  <a:pt x="1918843" y="516064"/>
                  <a:pt x="1967294" y="581851"/>
                </a:cubicBezTo>
                <a:cubicBezTo>
                  <a:pt x="1984629" y="547243"/>
                  <a:pt x="2001964" y="502222"/>
                  <a:pt x="2022729" y="464122"/>
                </a:cubicBezTo>
                <a:cubicBezTo>
                  <a:pt x="2036572" y="432943"/>
                  <a:pt x="2088515" y="381000"/>
                  <a:pt x="2088515" y="374078"/>
                </a:cubicBezTo>
                <a:cubicBezTo>
                  <a:pt x="2088515" y="363664"/>
                  <a:pt x="2078164" y="346329"/>
                  <a:pt x="2078164" y="335978"/>
                </a:cubicBezTo>
                <a:cubicBezTo>
                  <a:pt x="2078164" y="284036"/>
                  <a:pt x="2123186" y="166243"/>
                  <a:pt x="2206308" y="166243"/>
                </a:cubicBezTo>
                <a:cubicBezTo>
                  <a:pt x="2220151" y="166243"/>
                  <a:pt x="2240915" y="162814"/>
                  <a:pt x="2258251" y="187008"/>
                </a:cubicBezTo>
                <a:cubicBezTo>
                  <a:pt x="2296351" y="110808"/>
                  <a:pt x="2382964" y="96964"/>
                  <a:pt x="2434908" y="96964"/>
                </a:cubicBezTo>
                <a:cubicBezTo>
                  <a:pt x="2538794" y="96964"/>
                  <a:pt x="2462594" y="256286"/>
                  <a:pt x="2556129" y="256286"/>
                </a:cubicBezTo>
                <a:lnTo>
                  <a:pt x="2566480" y="256286"/>
                </a:lnTo>
                <a:cubicBezTo>
                  <a:pt x="2569972" y="242443"/>
                  <a:pt x="2569972" y="221678"/>
                  <a:pt x="2580386" y="211264"/>
                </a:cubicBezTo>
                <a:cubicBezTo>
                  <a:pt x="2597658" y="187008"/>
                  <a:pt x="2653094" y="169736"/>
                  <a:pt x="2680780" y="169736"/>
                </a:cubicBezTo>
                <a:cubicBezTo>
                  <a:pt x="2698115" y="169736"/>
                  <a:pt x="2736215" y="187008"/>
                  <a:pt x="2756980" y="204343"/>
                </a:cubicBezTo>
                <a:cubicBezTo>
                  <a:pt x="2763901" y="211264"/>
                  <a:pt x="2767394" y="228600"/>
                  <a:pt x="2777808" y="232029"/>
                </a:cubicBezTo>
                <a:cubicBezTo>
                  <a:pt x="2805494" y="249364"/>
                  <a:pt x="2860929" y="232029"/>
                  <a:pt x="2892108" y="270129"/>
                </a:cubicBezTo>
                <a:cubicBezTo>
                  <a:pt x="2905951" y="284036"/>
                  <a:pt x="2905951" y="308229"/>
                  <a:pt x="2905951" y="329057"/>
                </a:cubicBezTo>
                <a:cubicBezTo>
                  <a:pt x="2905951" y="335978"/>
                  <a:pt x="2899029" y="387922"/>
                  <a:pt x="2899029" y="398336"/>
                </a:cubicBezTo>
                <a:cubicBezTo>
                  <a:pt x="2899029" y="460629"/>
                  <a:pt x="2992501" y="484886"/>
                  <a:pt x="2992501" y="616522"/>
                </a:cubicBezTo>
                <a:cubicBezTo>
                  <a:pt x="2992501" y="713486"/>
                  <a:pt x="2933637" y="723900"/>
                  <a:pt x="2899029" y="810451"/>
                </a:cubicBezTo>
                <a:lnTo>
                  <a:pt x="2902458" y="831279"/>
                </a:lnTo>
                <a:cubicBezTo>
                  <a:pt x="2944051" y="782765"/>
                  <a:pt x="2995994" y="765429"/>
                  <a:pt x="3044444" y="744665"/>
                </a:cubicBezTo>
                <a:cubicBezTo>
                  <a:pt x="3065272" y="734251"/>
                  <a:pt x="3096451" y="734251"/>
                  <a:pt x="3120644" y="720408"/>
                </a:cubicBezTo>
                <a:cubicBezTo>
                  <a:pt x="3127629" y="716979"/>
                  <a:pt x="3127629" y="699643"/>
                  <a:pt x="3134551" y="692722"/>
                </a:cubicBezTo>
                <a:cubicBezTo>
                  <a:pt x="3183001" y="644208"/>
                  <a:pt x="3193415" y="623443"/>
                  <a:pt x="3234944" y="623443"/>
                </a:cubicBezTo>
                <a:cubicBezTo>
                  <a:pt x="3245358" y="623443"/>
                  <a:pt x="3262694" y="630365"/>
                  <a:pt x="3273044" y="630365"/>
                </a:cubicBezTo>
                <a:cubicBezTo>
                  <a:pt x="3279965" y="630365"/>
                  <a:pt x="3300794" y="606108"/>
                  <a:pt x="3314637" y="602679"/>
                </a:cubicBezTo>
                <a:cubicBezTo>
                  <a:pt x="3321558" y="599186"/>
                  <a:pt x="3342322" y="599186"/>
                  <a:pt x="3352737" y="599186"/>
                </a:cubicBezTo>
                <a:cubicBezTo>
                  <a:pt x="3408172" y="599186"/>
                  <a:pt x="3446272" y="654622"/>
                  <a:pt x="3446272" y="699643"/>
                </a:cubicBezTo>
                <a:cubicBezTo>
                  <a:pt x="3446272" y="709994"/>
                  <a:pt x="3439287" y="730822"/>
                  <a:pt x="3439287" y="741172"/>
                </a:cubicBezTo>
                <a:cubicBezTo>
                  <a:pt x="3439287" y="748094"/>
                  <a:pt x="3463544" y="762000"/>
                  <a:pt x="3470465" y="779272"/>
                </a:cubicBezTo>
                <a:cubicBezTo>
                  <a:pt x="3484372" y="800100"/>
                  <a:pt x="3487801" y="827786"/>
                  <a:pt x="3480880" y="852043"/>
                </a:cubicBezTo>
                <a:cubicBezTo>
                  <a:pt x="3491294" y="855472"/>
                  <a:pt x="3501644" y="869315"/>
                  <a:pt x="3512058" y="869315"/>
                </a:cubicBezTo>
                <a:cubicBezTo>
                  <a:pt x="3518980" y="869315"/>
                  <a:pt x="3584765" y="838200"/>
                  <a:pt x="3615944" y="838200"/>
                </a:cubicBezTo>
                <a:cubicBezTo>
                  <a:pt x="3671380" y="838200"/>
                  <a:pt x="3674808" y="858965"/>
                  <a:pt x="3705987" y="858965"/>
                </a:cubicBezTo>
                <a:cubicBezTo>
                  <a:pt x="3723322" y="858965"/>
                  <a:pt x="3747580" y="838200"/>
                  <a:pt x="3778758" y="838200"/>
                </a:cubicBezTo>
                <a:cubicBezTo>
                  <a:pt x="3789108" y="838200"/>
                  <a:pt x="3813365" y="838200"/>
                  <a:pt x="3830701" y="848551"/>
                </a:cubicBezTo>
                <a:cubicBezTo>
                  <a:pt x="3848036" y="862393"/>
                  <a:pt x="3851465" y="900493"/>
                  <a:pt x="3875723" y="914400"/>
                </a:cubicBezTo>
                <a:cubicBezTo>
                  <a:pt x="3896487" y="928243"/>
                  <a:pt x="3931158" y="914400"/>
                  <a:pt x="3958844" y="917829"/>
                </a:cubicBezTo>
                <a:cubicBezTo>
                  <a:pt x="3976180" y="921321"/>
                  <a:pt x="4007358" y="949008"/>
                  <a:pt x="4007358" y="949008"/>
                </a:cubicBezTo>
                <a:cubicBezTo>
                  <a:pt x="4017709" y="949008"/>
                  <a:pt x="4024630" y="935165"/>
                  <a:pt x="4038536" y="931672"/>
                </a:cubicBezTo>
                <a:cubicBezTo>
                  <a:pt x="4059301" y="921321"/>
                  <a:pt x="4100830" y="921321"/>
                  <a:pt x="4107751" y="921321"/>
                </a:cubicBezTo>
                <a:cubicBezTo>
                  <a:pt x="4132009" y="921321"/>
                  <a:pt x="4132009" y="917829"/>
                  <a:pt x="4163187" y="935165"/>
                </a:cubicBezTo>
                <a:cubicBezTo>
                  <a:pt x="4170109" y="910908"/>
                  <a:pt x="4173601" y="886651"/>
                  <a:pt x="4177030" y="862393"/>
                </a:cubicBezTo>
                <a:cubicBezTo>
                  <a:pt x="4177030" y="862393"/>
                  <a:pt x="4173601" y="858965"/>
                  <a:pt x="4183951" y="858965"/>
                </a:cubicBezTo>
                <a:cubicBezTo>
                  <a:pt x="4190873" y="858965"/>
                  <a:pt x="4208209" y="893572"/>
                  <a:pt x="4222051" y="914400"/>
                </a:cubicBezTo>
                <a:cubicBezTo>
                  <a:pt x="4225544" y="852043"/>
                  <a:pt x="4222051" y="845121"/>
                  <a:pt x="4222051" y="838200"/>
                </a:cubicBezTo>
                <a:cubicBezTo>
                  <a:pt x="4222051" y="827786"/>
                  <a:pt x="4225544" y="768922"/>
                  <a:pt x="4249801" y="768922"/>
                </a:cubicBezTo>
                <a:cubicBezTo>
                  <a:pt x="4260151" y="768922"/>
                  <a:pt x="4270566" y="789686"/>
                  <a:pt x="4280980" y="803529"/>
                </a:cubicBezTo>
                <a:cubicBezTo>
                  <a:pt x="4284409" y="737743"/>
                  <a:pt x="4280980" y="727329"/>
                  <a:pt x="4280980" y="668465"/>
                </a:cubicBezTo>
                <a:cubicBezTo>
                  <a:pt x="4284409" y="654622"/>
                  <a:pt x="4284409" y="613029"/>
                  <a:pt x="4308666" y="613029"/>
                </a:cubicBezTo>
                <a:cubicBezTo>
                  <a:pt x="4315587" y="613029"/>
                  <a:pt x="4322509" y="626872"/>
                  <a:pt x="4329430" y="633857"/>
                </a:cubicBezTo>
                <a:cubicBezTo>
                  <a:pt x="4336351" y="585343"/>
                  <a:pt x="4322509" y="529908"/>
                  <a:pt x="4353687" y="481457"/>
                </a:cubicBezTo>
                <a:cubicBezTo>
                  <a:pt x="4364101" y="488378"/>
                  <a:pt x="4374451" y="502222"/>
                  <a:pt x="4388295" y="512572"/>
                </a:cubicBezTo>
                <a:cubicBezTo>
                  <a:pt x="4388295" y="481457"/>
                  <a:pt x="4391787" y="443357"/>
                  <a:pt x="4402201" y="415608"/>
                </a:cubicBezTo>
                <a:cubicBezTo>
                  <a:pt x="4402201" y="415608"/>
                  <a:pt x="4405630" y="415608"/>
                  <a:pt x="4409123" y="412178"/>
                </a:cubicBezTo>
                <a:cubicBezTo>
                  <a:pt x="4416044" y="419100"/>
                  <a:pt x="4422966" y="429450"/>
                  <a:pt x="4433380" y="439864"/>
                </a:cubicBezTo>
                <a:cubicBezTo>
                  <a:pt x="4436809" y="439864"/>
                  <a:pt x="4443730" y="432943"/>
                  <a:pt x="4443730" y="429450"/>
                </a:cubicBezTo>
                <a:cubicBezTo>
                  <a:pt x="4450651" y="405257"/>
                  <a:pt x="4467987" y="329057"/>
                  <a:pt x="4495674" y="329057"/>
                </a:cubicBezTo>
                <a:cubicBezTo>
                  <a:pt x="4502595" y="329057"/>
                  <a:pt x="4509580" y="339408"/>
                  <a:pt x="4516501" y="346329"/>
                </a:cubicBezTo>
                <a:cubicBezTo>
                  <a:pt x="4523423" y="315150"/>
                  <a:pt x="4513009" y="280543"/>
                  <a:pt x="4540695" y="256286"/>
                </a:cubicBezTo>
                <a:cubicBezTo>
                  <a:pt x="4551109" y="266700"/>
                  <a:pt x="4561523" y="280543"/>
                  <a:pt x="4575366" y="290957"/>
                </a:cubicBezTo>
                <a:cubicBezTo>
                  <a:pt x="4575366" y="287464"/>
                  <a:pt x="4568444" y="197422"/>
                  <a:pt x="4606544" y="197422"/>
                </a:cubicBezTo>
                <a:cubicBezTo>
                  <a:pt x="4616895" y="197422"/>
                  <a:pt x="4616895" y="207836"/>
                  <a:pt x="4623816" y="207836"/>
                </a:cubicBezTo>
                <a:cubicBezTo>
                  <a:pt x="4641151" y="207836"/>
                  <a:pt x="4661916" y="145478"/>
                  <a:pt x="4672330" y="138557"/>
                </a:cubicBezTo>
                <a:cubicBezTo>
                  <a:pt x="4693095" y="114300"/>
                  <a:pt x="4731195" y="69278"/>
                  <a:pt x="4741609" y="69278"/>
                </a:cubicBezTo>
                <a:cubicBezTo>
                  <a:pt x="4748530" y="69278"/>
                  <a:pt x="4748530" y="76200"/>
                  <a:pt x="4752023" y="79629"/>
                </a:cubicBezTo>
                <a:cubicBezTo>
                  <a:pt x="4776216" y="55436"/>
                  <a:pt x="4797044" y="10414"/>
                  <a:pt x="4831651" y="0"/>
                </a:cubicBezTo>
                <a:cubicBezTo>
                  <a:pt x="4835144" y="3493"/>
                  <a:pt x="4838574" y="3493"/>
                  <a:pt x="4838574" y="10414"/>
                </a:cubicBezTo>
                <a:close/>
              </a:path>
            </a:pathLst>
          </a:custGeom>
          <a:solidFill>
            <a:srgbClr val="BFE1CF">
              <a:alpha val="36000"/>
            </a:srgbClr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FA7252F-A99C-6F74-C54F-ADE32CDD8A4A}"/>
              </a:ext>
            </a:extLst>
          </p:cNvPr>
          <p:cNvSpPr/>
          <p:nvPr/>
        </p:nvSpPr>
        <p:spPr>
          <a:xfrm>
            <a:off x="0" y="5541946"/>
            <a:ext cx="5548002" cy="1316055"/>
          </a:xfrm>
          <a:custGeom>
            <a:avLst/>
            <a:gdLst>
              <a:gd name="connsiteX0" fmla="*/ 0 w 5548002"/>
              <a:gd name="connsiteY0" fmla="*/ 0 h 1316055"/>
              <a:gd name="connsiteX1" fmla="*/ 50899 w 5548002"/>
              <a:gd name="connsiteY1" fmla="*/ 1056 h 1316055"/>
              <a:gd name="connsiteX2" fmla="*/ 857250 w 5548002"/>
              <a:gd name="connsiteY2" fmla="*/ 96855 h 1316055"/>
              <a:gd name="connsiteX3" fmla="*/ 2552700 w 5548002"/>
              <a:gd name="connsiteY3" fmla="*/ 935055 h 1316055"/>
              <a:gd name="connsiteX4" fmla="*/ 4800600 w 5548002"/>
              <a:gd name="connsiteY4" fmla="*/ 877905 h 1316055"/>
              <a:gd name="connsiteX5" fmla="*/ 5514380 w 5548002"/>
              <a:gd name="connsiteY5" fmla="*/ 1282718 h 1316055"/>
              <a:gd name="connsiteX6" fmla="*/ 5548002 w 5548002"/>
              <a:gd name="connsiteY6" fmla="*/ 1316055 h 1316055"/>
              <a:gd name="connsiteX7" fmla="*/ 0 w 5548002"/>
              <a:gd name="connsiteY7" fmla="*/ 1316055 h 131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48002" h="1316055">
                <a:moveTo>
                  <a:pt x="0" y="0"/>
                </a:moveTo>
                <a:lnTo>
                  <a:pt x="50899" y="1056"/>
                </a:lnTo>
                <a:cubicBezTo>
                  <a:pt x="335757" y="12395"/>
                  <a:pt x="607219" y="40896"/>
                  <a:pt x="857250" y="96855"/>
                </a:cubicBezTo>
                <a:cubicBezTo>
                  <a:pt x="1524000" y="246080"/>
                  <a:pt x="1895475" y="804880"/>
                  <a:pt x="2552700" y="935055"/>
                </a:cubicBezTo>
                <a:cubicBezTo>
                  <a:pt x="3209925" y="1065230"/>
                  <a:pt x="4219575" y="719155"/>
                  <a:pt x="4800600" y="877905"/>
                </a:cubicBezTo>
                <a:cubicBezTo>
                  <a:pt x="5091113" y="957280"/>
                  <a:pt x="5318522" y="1103330"/>
                  <a:pt x="5514380" y="1282718"/>
                </a:cubicBezTo>
                <a:lnTo>
                  <a:pt x="5548002" y="1316055"/>
                </a:lnTo>
                <a:lnTo>
                  <a:pt x="0" y="1316055"/>
                </a:lnTo>
                <a:close/>
              </a:path>
            </a:pathLst>
          </a:custGeom>
          <a:solidFill>
            <a:srgbClr val="9EB7B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BC69072-36EB-6AF1-7F4C-D39243D99A7A}"/>
              </a:ext>
            </a:extLst>
          </p:cNvPr>
          <p:cNvSpPr/>
          <p:nvPr/>
        </p:nvSpPr>
        <p:spPr>
          <a:xfrm>
            <a:off x="4914900" y="-190500"/>
            <a:ext cx="8534400" cy="1720258"/>
          </a:xfrm>
          <a:custGeom>
            <a:avLst/>
            <a:gdLst>
              <a:gd name="connsiteX0" fmla="*/ 0 w 8534400"/>
              <a:gd name="connsiteY0" fmla="*/ 0 h 1720258"/>
              <a:gd name="connsiteX1" fmla="*/ 2743200 w 8534400"/>
              <a:gd name="connsiteY1" fmla="*/ 647700 h 1720258"/>
              <a:gd name="connsiteX2" fmla="*/ 4133850 w 8534400"/>
              <a:gd name="connsiteY2" fmla="*/ 1714500 h 1720258"/>
              <a:gd name="connsiteX3" fmla="*/ 6553200 w 8534400"/>
              <a:gd name="connsiteY3" fmla="*/ 1085850 h 1720258"/>
              <a:gd name="connsiteX4" fmla="*/ 8534400 w 8534400"/>
              <a:gd name="connsiteY4" fmla="*/ 1371600 h 172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4400" h="1720258">
                <a:moveTo>
                  <a:pt x="0" y="0"/>
                </a:moveTo>
                <a:cubicBezTo>
                  <a:pt x="1027112" y="180975"/>
                  <a:pt x="2054225" y="361950"/>
                  <a:pt x="2743200" y="647700"/>
                </a:cubicBezTo>
                <a:cubicBezTo>
                  <a:pt x="3432175" y="933450"/>
                  <a:pt x="3498850" y="1641475"/>
                  <a:pt x="4133850" y="1714500"/>
                </a:cubicBezTo>
                <a:cubicBezTo>
                  <a:pt x="4768850" y="1787525"/>
                  <a:pt x="5819775" y="1143000"/>
                  <a:pt x="6553200" y="1085850"/>
                </a:cubicBezTo>
                <a:cubicBezTo>
                  <a:pt x="7286625" y="1028700"/>
                  <a:pt x="7910512" y="1200150"/>
                  <a:pt x="8534400" y="1371600"/>
                </a:cubicBezTo>
              </a:path>
            </a:pathLst>
          </a:custGeom>
          <a:noFill/>
          <a:ln w="25400">
            <a:solidFill>
              <a:srgbClr val="BFE1C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BD9D48F-BDFF-078B-47D3-6277AD6F790A}"/>
              </a:ext>
            </a:extLst>
          </p:cNvPr>
          <p:cNvGrpSpPr/>
          <p:nvPr/>
        </p:nvGrpSpPr>
        <p:grpSpPr>
          <a:xfrm>
            <a:off x="547088" y="452938"/>
            <a:ext cx="828675" cy="465604"/>
            <a:chOff x="523874" y="393404"/>
            <a:chExt cx="2347910" cy="1319211"/>
          </a:xfrm>
          <a:gradFill>
            <a:gsLst>
              <a:gs pos="0">
                <a:srgbClr val="9EB7BA"/>
              </a:gs>
              <a:gs pos="100000">
                <a:srgbClr val="BFE1CF">
                  <a:alpha val="0"/>
                </a:srgbClr>
              </a:gs>
            </a:gsLst>
            <a:lin ang="5400000" scaled="1"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5A976E-A32E-9A26-6FAA-063C7ACC3822}"/>
                </a:ext>
              </a:extLst>
            </p:cNvPr>
            <p:cNvSpPr/>
            <p:nvPr/>
          </p:nvSpPr>
          <p:spPr>
            <a:xfrm>
              <a:off x="523874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EEE63DB-46A4-3344-2AC4-5EE1BFF01ABF}"/>
                </a:ext>
              </a:extLst>
            </p:cNvPr>
            <p:cNvSpPr/>
            <p:nvPr/>
          </p:nvSpPr>
          <p:spPr>
            <a:xfrm>
              <a:off x="938211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45CFE7D-666C-536D-EA03-69173405EA7E}"/>
                </a:ext>
              </a:extLst>
            </p:cNvPr>
            <p:cNvSpPr/>
            <p:nvPr/>
          </p:nvSpPr>
          <p:spPr>
            <a:xfrm>
              <a:off x="1352548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F007A16-0F49-D2B0-ECC5-E226102D914F}"/>
                </a:ext>
              </a:extLst>
            </p:cNvPr>
            <p:cNvSpPr/>
            <p:nvPr/>
          </p:nvSpPr>
          <p:spPr>
            <a:xfrm>
              <a:off x="1766885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7A738B4A-946C-5A31-EB37-646383B4DF1C}"/>
                </a:ext>
              </a:extLst>
            </p:cNvPr>
            <p:cNvSpPr/>
            <p:nvPr/>
          </p:nvSpPr>
          <p:spPr>
            <a:xfrm>
              <a:off x="2181222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AB948DD9-D78B-7335-4705-4721F6BA0AAA}"/>
                </a:ext>
              </a:extLst>
            </p:cNvPr>
            <p:cNvSpPr/>
            <p:nvPr/>
          </p:nvSpPr>
          <p:spPr>
            <a:xfrm>
              <a:off x="2595559" y="393404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DB784A6-274D-9A28-86C4-FD736DDF70EA}"/>
                </a:ext>
              </a:extLst>
            </p:cNvPr>
            <p:cNvSpPr/>
            <p:nvPr/>
          </p:nvSpPr>
          <p:spPr>
            <a:xfrm>
              <a:off x="523874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26CA1D8-E3A4-97B4-A90D-C57530BD65C2}"/>
                </a:ext>
              </a:extLst>
            </p:cNvPr>
            <p:cNvSpPr/>
            <p:nvPr/>
          </p:nvSpPr>
          <p:spPr>
            <a:xfrm>
              <a:off x="938211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3E22AD1-2FE4-49D7-DA9A-6D9A230E64DD}"/>
                </a:ext>
              </a:extLst>
            </p:cNvPr>
            <p:cNvSpPr/>
            <p:nvPr/>
          </p:nvSpPr>
          <p:spPr>
            <a:xfrm>
              <a:off x="1352548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F28AB5D-CDF6-9807-D162-B299A9F9AA41}"/>
                </a:ext>
              </a:extLst>
            </p:cNvPr>
            <p:cNvSpPr/>
            <p:nvPr/>
          </p:nvSpPr>
          <p:spPr>
            <a:xfrm>
              <a:off x="1766885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F3A32B6-4F3B-AC2E-BC0C-AB814A336AFC}"/>
                </a:ext>
              </a:extLst>
            </p:cNvPr>
            <p:cNvSpPr/>
            <p:nvPr/>
          </p:nvSpPr>
          <p:spPr>
            <a:xfrm>
              <a:off x="2181222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6768D2BA-5084-9F6D-4E46-BDCC2F748EFB}"/>
                </a:ext>
              </a:extLst>
            </p:cNvPr>
            <p:cNvSpPr/>
            <p:nvPr/>
          </p:nvSpPr>
          <p:spPr>
            <a:xfrm>
              <a:off x="2595559" y="741066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B165C82-8D3C-3BBF-3BF1-776AA5C5F482}"/>
                </a:ext>
              </a:extLst>
            </p:cNvPr>
            <p:cNvSpPr/>
            <p:nvPr/>
          </p:nvSpPr>
          <p:spPr>
            <a:xfrm>
              <a:off x="523874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5D17038-1D34-6B8A-AD4C-7C0EEF5B153D}"/>
                </a:ext>
              </a:extLst>
            </p:cNvPr>
            <p:cNvSpPr/>
            <p:nvPr/>
          </p:nvSpPr>
          <p:spPr>
            <a:xfrm>
              <a:off x="938211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B5EBAEE-8D11-4DCC-CD5E-A2E3A1E123B2}"/>
                </a:ext>
              </a:extLst>
            </p:cNvPr>
            <p:cNvSpPr/>
            <p:nvPr/>
          </p:nvSpPr>
          <p:spPr>
            <a:xfrm>
              <a:off x="1352548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F9BEC47-9B19-B672-C48F-5BA0DD2B0128}"/>
                </a:ext>
              </a:extLst>
            </p:cNvPr>
            <p:cNvSpPr/>
            <p:nvPr/>
          </p:nvSpPr>
          <p:spPr>
            <a:xfrm>
              <a:off x="1766885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901AF4B-C6D3-16AA-CA13-424263074FEE}"/>
                </a:ext>
              </a:extLst>
            </p:cNvPr>
            <p:cNvSpPr/>
            <p:nvPr/>
          </p:nvSpPr>
          <p:spPr>
            <a:xfrm>
              <a:off x="2181222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1BA7F25-106D-40D4-EC85-CDC42CA3DF41}"/>
                </a:ext>
              </a:extLst>
            </p:cNvPr>
            <p:cNvSpPr/>
            <p:nvPr/>
          </p:nvSpPr>
          <p:spPr>
            <a:xfrm>
              <a:off x="2595559" y="1088728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B4FAD44-4BC9-22BF-6365-5D722C5C5394}"/>
                </a:ext>
              </a:extLst>
            </p:cNvPr>
            <p:cNvSpPr/>
            <p:nvPr/>
          </p:nvSpPr>
          <p:spPr>
            <a:xfrm>
              <a:off x="523874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D2FA8B0-DB29-6C24-9497-35CCF5156DE4}"/>
                </a:ext>
              </a:extLst>
            </p:cNvPr>
            <p:cNvSpPr/>
            <p:nvPr/>
          </p:nvSpPr>
          <p:spPr>
            <a:xfrm>
              <a:off x="938211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89AC786-7778-44DB-CB63-3CF89C0B067F}"/>
                </a:ext>
              </a:extLst>
            </p:cNvPr>
            <p:cNvSpPr/>
            <p:nvPr/>
          </p:nvSpPr>
          <p:spPr>
            <a:xfrm>
              <a:off x="1352548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92A32C-F703-E7EF-8DE8-A57AC1387D1E}"/>
                </a:ext>
              </a:extLst>
            </p:cNvPr>
            <p:cNvSpPr/>
            <p:nvPr/>
          </p:nvSpPr>
          <p:spPr>
            <a:xfrm>
              <a:off x="1766885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040F65F-0D86-95C4-CB5F-0F0F579F97E8}"/>
                </a:ext>
              </a:extLst>
            </p:cNvPr>
            <p:cNvSpPr/>
            <p:nvPr/>
          </p:nvSpPr>
          <p:spPr>
            <a:xfrm>
              <a:off x="2181222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F851EDE-928A-9D31-201C-F5035EA6D5CA}"/>
                </a:ext>
              </a:extLst>
            </p:cNvPr>
            <p:cNvSpPr/>
            <p:nvPr/>
          </p:nvSpPr>
          <p:spPr>
            <a:xfrm>
              <a:off x="2595559" y="1436390"/>
              <a:ext cx="276225" cy="2762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6564C132-50F1-EA84-A99E-D9AC87BCB0DC}"/>
              </a:ext>
            </a:extLst>
          </p:cNvPr>
          <p:cNvSpPr/>
          <p:nvPr/>
        </p:nvSpPr>
        <p:spPr>
          <a:xfrm>
            <a:off x="691841" y="5218072"/>
            <a:ext cx="1460807" cy="1680964"/>
          </a:xfrm>
          <a:custGeom>
            <a:avLst/>
            <a:gdLst>
              <a:gd name="connsiteX0" fmla="*/ 789426 w 1927431"/>
              <a:gd name="connsiteY0" fmla="*/ 0 h 2217912"/>
              <a:gd name="connsiteX1" fmla="*/ 929541 w 1927431"/>
              <a:gd name="connsiteY1" fmla="*/ 194793 h 2217912"/>
              <a:gd name="connsiteX2" fmla="*/ 932959 w 1927431"/>
              <a:gd name="connsiteY2" fmla="*/ 293899 h 2217912"/>
              <a:gd name="connsiteX3" fmla="*/ 878280 w 1927431"/>
              <a:gd name="connsiteY3" fmla="*/ 570710 h 2217912"/>
              <a:gd name="connsiteX4" fmla="*/ 850940 w 1927431"/>
              <a:gd name="connsiteY4" fmla="*/ 714243 h 2217912"/>
              <a:gd name="connsiteX5" fmla="*/ 765504 w 1927431"/>
              <a:gd name="connsiteY5" fmla="*/ 1038898 h 2217912"/>
              <a:gd name="connsiteX6" fmla="*/ 755252 w 1927431"/>
              <a:gd name="connsiteY6" fmla="*/ 1083325 h 2217912"/>
              <a:gd name="connsiteX7" fmla="*/ 765504 w 1927431"/>
              <a:gd name="connsiteY7" fmla="*/ 1151674 h 2217912"/>
              <a:gd name="connsiteX8" fmla="*/ 765504 w 1927431"/>
              <a:gd name="connsiteY8" fmla="*/ 1220022 h 2217912"/>
              <a:gd name="connsiteX9" fmla="*/ 891949 w 1927431"/>
              <a:gd name="connsiteY9" fmla="*/ 1568600 h 2217912"/>
              <a:gd name="connsiteX10" fmla="*/ 895367 w 1927431"/>
              <a:gd name="connsiteY10" fmla="*/ 1561766 h 2217912"/>
              <a:gd name="connsiteX11" fmla="*/ 885115 w 1927431"/>
              <a:gd name="connsiteY11" fmla="*/ 1513921 h 2217912"/>
              <a:gd name="connsiteX12" fmla="*/ 885115 w 1927431"/>
              <a:gd name="connsiteY12" fmla="*/ 1284954 h 2217912"/>
              <a:gd name="connsiteX13" fmla="*/ 912454 w 1927431"/>
              <a:gd name="connsiteY13" fmla="*/ 1093577 h 2217912"/>
              <a:gd name="connsiteX14" fmla="*/ 1096995 w 1927431"/>
              <a:gd name="connsiteY14" fmla="*/ 755252 h 2217912"/>
              <a:gd name="connsiteX15" fmla="*/ 1189266 w 1927431"/>
              <a:gd name="connsiteY15" fmla="*/ 724495 h 2217912"/>
              <a:gd name="connsiteX16" fmla="*/ 1312293 w 1927431"/>
              <a:gd name="connsiteY16" fmla="*/ 881697 h 2217912"/>
              <a:gd name="connsiteX17" fmla="*/ 1302041 w 1927431"/>
              <a:gd name="connsiteY17" fmla="*/ 939793 h 2217912"/>
              <a:gd name="connsiteX18" fmla="*/ 1237110 w 1927431"/>
              <a:gd name="connsiteY18" fmla="*/ 1237109 h 2217912"/>
              <a:gd name="connsiteX19" fmla="*/ 1165344 w 1927431"/>
              <a:gd name="connsiteY19" fmla="*/ 1373807 h 2217912"/>
              <a:gd name="connsiteX20" fmla="*/ 1117500 w 1927431"/>
              <a:gd name="connsiteY20" fmla="*/ 1496834 h 2217912"/>
              <a:gd name="connsiteX21" fmla="*/ 1117500 w 1927431"/>
              <a:gd name="connsiteY21" fmla="*/ 1510504 h 2217912"/>
              <a:gd name="connsiteX22" fmla="*/ 1045734 w 1927431"/>
              <a:gd name="connsiteY22" fmla="*/ 1691628 h 2217912"/>
              <a:gd name="connsiteX23" fmla="*/ 1035482 w 1927431"/>
              <a:gd name="connsiteY23" fmla="*/ 1746307 h 2217912"/>
              <a:gd name="connsiteX24" fmla="*/ 1103830 w 1927431"/>
              <a:gd name="connsiteY24" fmla="*/ 1848830 h 2217912"/>
              <a:gd name="connsiteX25" fmla="*/ 1291789 w 1927431"/>
              <a:gd name="connsiteY25" fmla="*/ 2019701 h 2217912"/>
              <a:gd name="connsiteX26" fmla="*/ 1448991 w 1927431"/>
              <a:gd name="connsiteY26" fmla="*/ 2098302 h 2217912"/>
              <a:gd name="connsiteX27" fmla="*/ 1472913 w 1927431"/>
              <a:gd name="connsiteY27" fmla="*/ 2088050 h 2217912"/>
              <a:gd name="connsiteX28" fmla="*/ 1356720 w 1927431"/>
              <a:gd name="connsiteY28" fmla="*/ 1883004 h 2217912"/>
              <a:gd name="connsiteX29" fmla="*/ 1332798 w 1927431"/>
              <a:gd name="connsiteY29" fmla="*/ 1763394 h 2217912"/>
              <a:gd name="connsiteX30" fmla="*/ 1325963 w 1927431"/>
              <a:gd name="connsiteY30" fmla="*/ 1647201 h 2217912"/>
              <a:gd name="connsiteX31" fmla="*/ 1319128 w 1927431"/>
              <a:gd name="connsiteY31" fmla="*/ 1595940 h 2217912"/>
              <a:gd name="connsiteX32" fmla="*/ 1319128 w 1927431"/>
              <a:gd name="connsiteY32" fmla="*/ 1531009 h 2217912"/>
              <a:gd name="connsiteX33" fmla="*/ 1325963 w 1927431"/>
              <a:gd name="connsiteY33" fmla="*/ 1472912 h 2217912"/>
              <a:gd name="connsiteX34" fmla="*/ 1486582 w 1927431"/>
              <a:gd name="connsiteY34" fmla="*/ 1254197 h 2217912"/>
              <a:gd name="connsiteX35" fmla="*/ 1633532 w 1927431"/>
              <a:gd name="connsiteY35" fmla="*/ 1554931 h 2217912"/>
              <a:gd name="connsiteX36" fmla="*/ 1613027 w 1927431"/>
              <a:gd name="connsiteY36" fmla="*/ 1903509 h 2217912"/>
              <a:gd name="connsiteX37" fmla="*/ 1660871 w 1927431"/>
              <a:gd name="connsiteY37" fmla="*/ 2180321 h 2217912"/>
              <a:gd name="connsiteX38" fmla="*/ 1906926 w 1927431"/>
              <a:gd name="connsiteY38" fmla="*/ 2207660 h 2217912"/>
              <a:gd name="connsiteX39" fmla="*/ 1927431 w 1927431"/>
              <a:gd name="connsiteY39" fmla="*/ 2217912 h 2217912"/>
              <a:gd name="connsiteX40" fmla="*/ 481858 w 1927431"/>
              <a:gd name="connsiteY40" fmla="*/ 2217912 h 2217912"/>
              <a:gd name="connsiteX41" fmla="*/ 468188 w 1927431"/>
              <a:gd name="connsiteY41" fmla="*/ 2166651 h 2217912"/>
              <a:gd name="connsiteX42" fmla="*/ 574128 w 1927431"/>
              <a:gd name="connsiteY42" fmla="*/ 2043623 h 2217912"/>
              <a:gd name="connsiteX43" fmla="*/ 683486 w 1927431"/>
              <a:gd name="connsiteY43" fmla="*/ 2019701 h 2217912"/>
              <a:gd name="connsiteX44" fmla="*/ 885115 w 1927431"/>
              <a:gd name="connsiteY44" fmla="*/ 2019701 h 2217912"/>
              <a:gd name="connsiteX45" fmla="*/ 1291789 w 1927431"/>
              <a:gd name="connsiteY45" fmla="*/ 2125642 h 2217912"/>
              <a:gd name="connsiteX46" fmla="*/ 1196101 w 1927431"/>
              <a:gd name="connsiteY46" fmla="*/ 2053876 h 2217912"/>
              <a:gd name="connsiteX47" fmla="*/ 1028647 w 1927431"/>
              <a:gd name="connsiteY47" fmla="*/ 1896674 h 2217912"/>
              <a:gd name="connsiteX48" fmla="*/ 960298 w 1927431"/>
              <a:gd name="connsiteY48" fmla="*/ 1814655 h 2217912"/>
              <a:gd name="connsiteX49" fmla="*/ 946628 w 1927431"/>
              <a:gd name="connsiteY49" fmla="*/ 1787316 h 2217912"/>
              <a:gd name="connsiteX50" fmla="*/ 608303 w 1927431"/>
              <a:gd name="connsiteY50" fmla="*/ 1749724 h 2217912"/>
              <a:gd name="connsiteX51" fmla="*/ 533119 w 1927431"/>
              <a:gd name="connsiteY51" fmla="*/ 1725802 h 2217912"/>
              <a:gd name="connsiteX52" fmla="*/ 406674 w 1927431"/>
              <a:gd name="connsiteY52" fmla="*/ 1677958 h 2217912"/>
              <a:gd name="connsiteX53" fmla="*/ 27339 w 1927431"/>
              <a:gd name="connsiteY53" fmla="*/ 1387476 h 2217912"/>
              <a:gd name="connsiteX54" fmla="*/ 0 w 1927431"/>
              <a:gd name="connsiteY54" fmla="*/ 1271284 h 2217912"/>
              <a:gd name="connsiteX55" fmla="*/ 47844 w 1927431"/>
              <a:gd name="connsiteY55" fmla="*/ 1151674 h 2217912"/>
              <a:gd name="connsiteX56" fmla="*/ 119610 w 1927431"/>
              <a:gd name="connsiteY56" fmla="*/ 1134587 h 2217912"/>
              <a:gd name="connsiteX57" fmla="*/ 809931 w 1927431"/>
              <a:gd name="connsiteY57" fmla="*/ 1554931 h 2217912"/>
              <a:gd name="connsiteX58" fmla="*/ 673234 w 1927431"/>
              <a:gd name="connsiteY58" fmla="*/ 1107247 h 2217912"/>
              <a:gd name="connsiteX59" fmla="*/ 649312 w 1927431"/>
              <a:gd name="connsiteY59" fmla="*/ 1021811 h 2217912"/>
              <a:gd name="connsiteX60" fmla="*/ 584381 w 1927431"/>
              <a:gd name="connsiteY60" fmla="*/ 652729 h 2217912"/>
              <a:gd name="connsiteX61" fmla="*/ 577546 w 1927431"/>
              <a:gd name="connsiteY61" fmla="*/ 358830 h 2217912"/>
              <a:gd name="connsiteX62" fmla="*/ 584381 w 1927431"/>
              <a:gd name="connsiteY62" fmla="*/ 273394 h 2217912"/>
              <a:gd name="connsiteX63" fmla="*/ 789426 w 1927431"/>
              <a:gd name="connsiteY63" fmla="*/ 0 h 221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927431" h="2217912">
                <a:moveTo>
                  <a:pt x="789426" y="0"/>
                </a:moveTo>
                <a:cubicBezTo>
                  <a:pt x="895367" y="0"/>
                  <a:pt x="915871" y="102522"/>
                  <a:pt x="929541" y="194793"/>
                </a:cubicBezTo>
                <a:cubicBezTo>
                  <a:pt x="939793" y="266559"/>
                  <a:pt x="932959" y="283646"/>
                  <a:pt x="932959" y="293899"/>
                </a:cubicBezTo>
                <a:cubicBezTo>
                  <a:pt x="932959" y="386169"/>
                  <a:pt x="891949" y="475022"/>
                  <a:pt x="878280" y="570710"/>
                </a:cubicBezTo>
                <a:cubicBezTo>
                  <a:pt x="871445" y="615137"/>
                  <a:pt x="864610" y="666399"/>
                  <a:pt x="850940" y="714243"/>
                </a:cubicBezTo>
                <a:cubicBezTo>
                  <a:pt x="823601" y="816765"/>
                  <a:pt x="772339" y="929541"/>
                  <a:pt x="765504" y="1038898"/>
                </a:cubicBezTo>
                <a:cubicBezTo>
                  <a:pt x="765504" y="1052568"/>
                  <a:pt x="755252" y="1076490"/>
                  <a:pt x="755252" y="1083325"/>
                </a:cubicBezTo>
                <a:cubicBezTo>
                  <a:pt x="755252" y="1093577"/>
                  <a:pt x="765504" y="1141421"/>
                  <a:pt x="765504" y="1151674"/>
                </a:cubicBezTo>
                <a:lnTo>
                  <a:pt x="765504" y="1220022"/>
                </a:lnTo>
                <a:cubicBezTo>
                  <a:pt x="786009" y="1353302"/>
                  <a:pt x="837271" y="1472912"/>
                  <a:pt x="891949" y="1568600"/>
                </a:cubicBezTo>
                <a:cubicBezTo>
                  <a:pt x="891949" y="1568600"/>
                  <a:pt x="895367" y="1568600"/>
                  <a:pt x="895367" y="1561766"/>
                </a:cubicBezTo>
                <a:cubicBezTo>
                  <a:pt x="895367" y="1551513"/>
                  <a:pt x="885115" y="1520756"/>
                  <a:pt x="885115" y="1513921"/>
                </a:cubicBezTo>
                <a:lnTo>
                  <a:pt x="885115" y="1284954"/>
                </a:lnTo>
                <a:cubicBezTo>
                  <a:pt x="891949" y="1223440"/>
                  <a:pt x="902202" y="1158509"/>
                  <a:pt x="912454" y="1093577"/>
                </a:cubicBezTo>
                <a:cubicBezTo>
                  <a:pt x="932959" y="984220"/>
                  <a:pt x="963715" y="837270"/>
                  <a:pt x="1096995" y="755252"/>
                </a:cubicBezTo>
                <a:cubicBezTo>
                  <a:pt x="1124335" y="738165"/>
                  <a:pt x="1158509" y="724495"/>
                  <a:pt x="1189266" y="724495"/>
                </a:cubicBezTo>
                <a:cubicBezTo>
                  <a:pt x="1291789" y="724495"/>
                  <a:pt x="1312293" y="806513"/>
                  <a:pt x="1312293" y="881697"/>
                </a:cubicBezTo>
                <a:cubicBezTo>
                  <a:pt x="1312293" y="888532"/>
                  <a:pt x="1305459" y="919288"/>
                  <a:pt x="1302041" y="939793"/>
                </a:cubicBezTo>
                <a:cubicBezTo>
                  <a:pt x="1295206" y="1035481"/>
                  <a:pt x="1271284" y="1138004"/>
                  <a:pt x="1237110" y="1237109"/>
                </a:cubicBezTo>
                <a:cubicBezTo>
                  <a:pt x="1223440" y="1278119"/>
                  <a:pt x="1189266" y="1329380"/>
                  <a:pt x="1165344" y="1373807"/>
                </a:cubicBezTo>
                <a:cubicBezTo>
                  <a:pt x="1144839" y="1411398"/>
                  <a:pt x="1134587" y="1455825"/>
                  <a:pt x="1117500" y="1496834"/>
                </a:cubicBezTo>
                <a:cubicBezTo>
                  <a:pt x="1117500" y="1500252"/>
                  <a:pt x="1120917" y="1507087"/>
                  <a:pt x="1117500" y="1510504"/>
                </a:cubicBezTo>
                <a:cubicBezTo>
                  <a:pt x="1100413" y="1568600"/>
                  <a:pt x="1066238" y="1626697"/>
                  <a:pt x="1045734" y="1691628"/>
                </a:cubicBezTo>
                <a:cubicBezTo>
                  <a:pt x="1038899" y="1705298"/>
                  <a:pt x="1035482" y="1739472"/>
                  <a:pt x="1035482" y="1746307"/>
                </a:cubicBezTo>
                <a:cubicBezTo>
                  <a:pt x="1035482" y="1777064"/>
                  <a:pt x="1073073" y="1814655"/>
                  <a:pt x="1103830" y="1848830"/>
                </a:cubicBezTo>
                <a:cubicBezTo>
                  <a:pt x="1155092" y="1910343"/>
                  <a:pt x="1226858" y="1971857"/>
                  <a:pt x="1291789" y="2019701"/>
                </a:cubicBezTo>
                <a:cubicBezTo>
                  <a:pt x="1295206" y="2023119"/>
                  <a:pt x="1418234" y="2098302"/>
                  <a:pt x="1448991" y="2098302"/>
                </a:cubicBezTo>
                <a:cubicBezTo>
                  <a:pt x="1459243" y="2098302"/>
                  <a:pt x="1466078" y="2091467"/>
                  <a:pt x="1472913" y="2088050"/>
                </a:cubicBezTo>
                <a:cubicBezTo>
                  <a:pt x="1418234" y="2019701"/>
                  <a:pt x="1384059" y="1951353"/>
                  <a:pt x="1356720" y="1883004"/>
                </a:cubicBezTo>
                <a:cubicBezTo>
                  <a:pt x="1343050" y="1848830"/>
                  <a:pt x="1336215" y="1800986"/>
                  <a:pt x="1332798" y="1763394"/>
                </a:cubicBezTo>
                <a:cubicBezTo>
                  <a:pt x="1329381" y="1725802"/>
                  <a:pt x="1325963" y="1684793"/>
                  <a:pt x="1325963" y="1647201"/>
                </a:cubicBezTo>
                <a:cubicBezTo>
                  <a:pt x="1322546" y="1630114"/>
                  <a:pt x="1319128" y="1602775"/>
                  <a:pt x="1319128" y="1595940"/>
                </a:cubicBezTo>
                <a:lnTo>
                  <a:pt x="1319128" y="1531009"/>
                </a:lnTo>
                <a:cubicBezTo>
                  <a:pt x="1322546" y="1513921"/>
                  <a:pt x="1325963" y="1493417"/>
                  <a:pt x="1325963" y="1472912"/>
                </a:cubicBezTo>
                <a:cubicBezTo>
                  <a:pt x="1332798" y="1414816"/>
                  <a:pt x="1373807" y="1254197"/>
                  <a:pt x="1486582" y="1254197"/>
                </a:cubicBezTo>
                <a:cubicBezTo>
                  <a:pt x="1623280" y="1254197"/>
                  <a:pt x="1633532" y="1496834"/>
                  <a:pt x="1633532" y="1554931"/>
                </a:cubicBezTo>
                <a:lnTo>
                  <a:pt x="1613027" y="1903509"/>
                </a:lnTo>
                <a:cubicBezTo>
                  <a:pt x="1613027" y="1992362"/>
                  <a:pt x="1619862" y="2088050"/>
                  <a:pt x="1660871" y="2180321"/>
                </a:cubicBezTo>
                <a:cubicBezTo>
                  <a:pt x="1736055" y="2204243"/>
                  <a:pt x="1831743" y="2200825"/>
                  <a:pt x="1906926" y="2207660"/>
                </a:cubicBezTo>
                <a:cubicBezTo>
                  <a:pt x="1913761" y="2207660"/>
                  <a:pt x="1917179" y="2217912"/>
                  <a:pt x="1927431" y="2217912"/>
                </a:cubicBezTo>
                <a:lnTo>
                  <a:pt x="481858" y="2217912"/>
                </a:lnTo>
                <a:cubicBezTo>
                  <a:pt x="475023" y="2200825"/>
                  <a:pt x="468188" y="2176903"/>
                  <a:pt x="468188" y="2166651"/>
                </a:cubicBezTo>
                <a:cubicBezTo>
                  <a:pt x="468188" y="2122224"/>
                  <a:pt x="526284" y="2053876"/>
                  <a:pt x="574128" y="2043623"/>
                </a:cubicBezTo>
                <a:cubicBezTo>
                  <a:pt x="608303" y="2036788"/>
                  <a:pt x="673234" y="2019701"/>
                  <a:pt x="683486" y="2019701"/>
                </a:cubicBezTo>
                <a:lnTo>
                  <a:pt x="885115" y="2019701"/>
                </a:lnTo>
                <a:lnTo>
                  <a:pt x="1291789" y="2125642"/>
                </a:lnTo>
                <a:cubicBezTo>
                  <a:pt x="1267867" y="2094885"/>
                  <a:pt x="1226858" y="2077798"/>
                  <a:pt x="1196101" y="2053876"/>
                </a:cubicBezTo>
                <a:cubicBezTo>
                  <a:pt x="1138004" y="2009449"/>
                  <a:pt x="1079908" y="1951353"/>
                  <a:pt x="1028647" y="1896674"/>
                </a:cubicBezTo>
                <a:cubicBezTo>
                  <a:pt x="1004725" y="1869334"/>
                  <a:pt x="980803" y="1841995"/>
                  <a:pt x="960298" y="1814655"/>
                </a:cubicBezTo>
                <a:cubicBezTo>
                  <a:pt x="953463" y="1807821"/>
                  <a:pt x="956881" y="1787316"/>
                  <a:pt x="946628" y="1787316"/>
                </a:cubicBezTo>
                <a:cubicBezTo>
                  <a:pt x="833853" y="1766811"/>
                  <a:pt x="717660" y="1766811"/>
                  <a:pt x="608303" y="1749724"/>
                </a:cubicBezTo>
                <a:cubicBezTo>
                  <a:pt x="584381" y="1746307"/>
                  <a:pt x="557041" y="1732637"/>
                  <a:pt x="533119" y="1725802"/>
                </a:cubicBezTo>
                <a:cubicBezTo>
                  <a:pt x="492110" y="1712132"/>
                  <a:pt x="447683" y="1691628"/>
                  <a:pt x="406674" y="1677958"/>
                </a:cubicBezTo>
                <a:cubicBezTo>
                  <a:pt x="280229" y="1633532"/>
                  <a:pt x="119610" y="1537844"/>
                  <a:pt x="27339" y="1387476"/>
                </a:cubicBezTo>
                <a:cubicBezTo>
                  <a:pt x="6835" y="1353302"/>
                  <a:pt x="0" y="1302041"/>
                  <a:pt x="0" y="1271284"/>
                </a:cubicBezTo>
                <a:cubicBezTo>
                  <a:pt x="0" y="1237109"/>
                  <a:pt x="3417" y="1185848"/>
                  <a:pt x="47844" y="1151674"/>
                </a:cubicBezTo>
                <a:cubicBezTo>
                  <a:pt x="75183" y="1127752"/>
                  <a:pt x="99105" y="1134587"/>
                  <a:pt x="119610" y="1134587"/>
                </a:cubicBezTo>
                <a:cubicBezTo>
                  <a:pt x="321238" y="1134587"/>
                  <a:pt x="625390" y="1394311"/>
                  <a:pt x="809931" y="1554931"/>
                </a:cubicBezTo>
                <a:cubicBezTo>
                  <a:pt x="714243" y="1401146"/>
                  <a:pt x="693738" y="1257614"/>
                  <a:pt x="673234" y="1107247"/>
                </a:cubicBezTo>
                <a:cubicBezTo>
                  <a:pt x="669816" y="1076490"/>
                  <a:pt x="656147" y="1049151"/>
                  <a:pt x="649312" y="1021811"/>
                </a:cubicBezTo>
                <a:cubicBezTo>
                  <a:pt x="621972" y="898784"/>
                  <a:pt x="594633" y="775756"/>
                  <a:pt x="584381" y="652729"/>
                </a:cubicBezTo>
                <a:lnTo>
                  <a:pt x="577546" y="358830"/>
                </a:lnTo>
                <a:cubicBezTo>
                  <a:pt x="580963" y="331490"/>
                  <a:pt x="580963" y="300733"/>
                  <a:pt x="584381" y="273394"/>
                </a:cubicBezTo>
                <a:cubicBezTo>
                  <a:pt x="594633" y="136697"/>
                  <a:pt x="676651" y="0"/>
                  <a:pt x="789426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任意多边形: 形状 119">
            <a:extLst>
              <a:ext uri="{FF2B5EF4-FFF2-40B4-BE49-F238E27FC236}">
                <a16:creationId xmlns:a16="http://schemas.microsoft.com/office/drawing/2014/main" id="{93DB5D5C-8D03-C901-1637-16F6A874CF9A}"/>
              </a:ext>
            </a:extLst>
          </p:cNvPr>
          <p:cNvSpPr/>
          <p:nvPr/>
        </p:nvSpPr>
        <p:spPr>
          <a:xfrm rot="5400000">
            <a:off x="9581631" y="-1094702"/>
            <a:ext cx="2424558" cy="2399459"/>
          </a:xfrm>
          <a:custGeom>
            <a:avLst/>
            <a:gdLst>
              <a:gd name="connsiteX0" fmla="*/ 2571750 w 3067050"/>
              <a:gd name="connsiteY0" fmla="*/ 0 h 3035300"/>
              <a:gd name="connsiteX1" fmla="*/ 2628900 w 3067050"/>
              <a:gd name="connsiteY1" fmla="*/ 190500 h 3035300"/>
              <a:gd name="connsiteX2" fmla="*/ 2470150 w 3067050"/>
              <a:gd name="connsiteY2" fmla="*/ 698500 h 3035300"/>
              <a:gd name="connsiteX3" fmla="*/ 2476500 w 3067050"/>
              <a:gd name="connsiteY3" fmla="*/ 711200 h 3035300"/>
              <a:gd name="connsiteX4" fmla="*/ 3003550 w 3067050"/>
              <a:gd name="connsiteY4" fmla="*/ 304800 h 3035300"/>
              <a:gd name="connsiteX5" fmla="*/ 3067050 w 3067050"/>
              <a:gd name="connsiteY5" fmla="*/ 342900 h 3035300"/>
              <a:gd name="connsiteX6" fmla="*/ 2940050 w 3067050"/>
              <a:gd name="connsiteY6" fmla="*/ 463550 h 3035300"/>
              <a:gd name="connsiteX7" fmla="*/ 2368550 w 3067050"/>
              <a:gd name="connsiteY7" fmla="*/ 901700 h 3035300"/>
              <a:gd name="connsiteX8" fmla="*/ 2343150 w 3067050"/>
              <a:gd name="connsiteY8" fmla="*/ 990600 h 3035300"/>
              <a:gd name="connsiteX9" fmla="*/ 2279650 w 3067050"/>
              <a:gd name="connsiteY9" fmla="*/ 1200150 h 3035300"/>
              <a:gd name="connsiteX10" fmla="*/ 2286000 w 3067050"/>
              <a:gd name="connsiteY10" fmla="*/ 1225550 h 3035300"/>
              <a:gd name="connsiteX11" fmla="*/ 2749550 w 3067050"/>
              <a:gd name="connsiteY11" fmla="*/ 939800 h 3035300"/>
              <a:gd name="connsiteX12" fmla="*/ 2825750 w 3067050"/>
              <a:gd name="connsiteY12" fmla="*/ 996950 h 3035300"/>
              <a:gd name="connsiteX13" fmla="*/ 2654300 w 3067050"/>
              <a:gd name="connsiteY13" fmla="*/ 1104900 h 3035300"/>
              <a:gd name="connsiteX14" fmla="*/ 2489200 w 3067050"/>
              <a:gd name="connsiteY14" fmla="*/ 1149350 h 3035300"/>
              <a:gd name="connsiteX15" fmla="*/ 2286000 w 3067050"/>
              <a:gd name="connsiteY15" fmla="*/ 1257300 h 3035300"/>
              <a:gd name="connsiteX16" fmla="*/ 2139950 w 3067050"/>
              <a:gd name="connsiteY16" fmla="*/ 1485900 h 3035300"/>
              <a:gd name="connsiteX17" fmla="*/ 2101850 w 3067050"/>
              <a:gd name="connsiteY17" fmla="*/ 1555750 h 3035300"/>
              <a:gd name="connsiteX18" fmla="*/ 2044700 w 3067050"/>
              <a:gd name="connsiteY18" fmla="*/ 1663700 h 3035300"/>
              <a:gd name="connsiteX19" fmla="*/ 2590800 w 3067050"/>
              <a:gd name="connsiteY19" fmla="*/ 1447800 h 3035300"/>
              <a:gd name="connsiteX20" fmla="*/ 2787650 w 3067050"/>
              <a:gd name="connsiteY20" fmla="*/ 1568450 h 3035300"/>
              <a:gd name="connsiteX21" fmla="*/ 2667000 w 3067050"/>
              <a:gd name="connsiteY21" fmla="*/ 1657350 h 3035300"/>
              <a:gd name="connsiteX22" fmla="*/ 2355850 w 3067050"/>
              <a:gd name="connsiteY22" fmla="*/ 1593850 h 3035300"/>
              <a:gd name="connsiteX23" fmla="*/ 1758950 w 3067050"/>
              <a:gd name="connsiteY23" fmla="*/ 2012950 h 3035300"/>
              <a:gd name="connsiteX24" fmla="*/ 1917700 w 3067050"/>
              <a:gd name="connsiteY24" fmla="*/ 2019300 h 3035300"/>
              <a:gd name="connsiteX25" fmla="*/ 2476500 w 3067050"/>
              <a:gd name="connsiteY25" fmla="*/ 2616200 h 3035300"/>
              <a:gd name="connsiteX26" fmla="*/ 2343150 w 3067050"/>
              <a:gd name="connsiteY26" fmla="*/ 2762250 h 3035300"/>
              <a:gd name="connsiteX27" fmla="*/ 2209800 w 3067050"/>
              <a:gd name="connsiteY27" fmla="*/ 2679700 h 3035300"/>
              <a:gd name="connsiteX28" fmla="*/ 1930400 w 3067050"/>
              <a:gd name="connsiteY28" fmla="*/ 2070100 h 3035300"/>
              <a:gd name="connsiteX29" fmla="*/ 1778000 w 3067050"/>
              <a:gd name="connsiteY29" fmla="*/ 2044700 h 3035300"/>
              <a:gd name="connsiteX30" fmla="*/ 1479550 w 3067050"/>
              <a:gd name="connsiteY30" fmla="*/ 2279650 h 3035300"/>
              <a:gd name="connsiteX31" fmla="*/ 1987550 w 3067050"/>
              <a:gd name="connsiteY31" fmla="*/ 2755900 h 3035300"/>
              <a:gd name="connsiteX32" fmla="*/ 1873250 w 3067050"/>
              <a:gd name="connsiteY32" fmla="*/ 2914650 h 3035300"/>
              <a:gd name="connsiteX33" fmla="*/ 1695450 w 3067050"/>
              <a:gd name="connsiteY33" fmla="*/ 2660650 h 3035300"/>
              <a:gd name="connsiteX34" fmla="*/ 1625600 w 3067050"/>
              <a:gd name="connsiteY34" fmla="*/ 2425700 h 3035300"/>
              <a:gd name="connsiteX35" fmla="*/ 1447800 w 3067050"/>
              <a:gd name="connsiteY35" fmla="*/ 2305050 h 3035300"/>
              <a:gd name="connsiteX36" fmla="*/ 1219200 w 3067050"/>
              <a:gd name="connsiteY36" fmla="*/ 2444750 h 3035300"/>
              <a:gd name="connsiteX37" fmla="*/ 895350 w 3067050"/>
              <a:gd name="connsiteY37" fmla="*/ 2603500 h 3035300"/>
              <a:gd name="connsiteX38" fmla="*/ 1206500 w 3067050"/>
              <a:gd name="connsiteY38" fmla="*/ 2692400 h 3035300"/>
              <a:gd name="connsiteX39" fmla="*/ 1397000 w 3067050"/>
              <a:gd name="connsiteY39" fmla="*/ 2959100 h 3035300"/>
              <a:gd name="connsiteX40" fmla="*/ 1301750 w 3067050"/>
              <a:gd name="connsiteY40" fmla="*/ 3035300 h 3035300"/>
              <a:gd name="connsiteX41" fmla="*/ 1085850 w 3067050"/>
              <a:gd name="connsiteY41" fmla="*/ 2787650 h 3035300"/>
              <a:gd name="connsiteX42" fmla="*/ 933450 w 3067050"/>
              <a:gd name="connsiteY42" fmla="*/ 2679700 h 3035300"/>
              <a:gd name="connsiteX43" fmla="*/ 793750 w 3067050"/>
              <a:gd name="connsiteY43" fmla="*/ 2660650 h 3035300"/>
              <a:gd name="connsiteX44" fmla="*/ 660400 w 3067050"/>
              <a:gd name="connsiteY44" fmla="*/ 2679700 h 3035300"/>
              <a:gd name="connsiteX45" fmla="*/ 546100 w 3067050"/>
              <a:gd name="connsiteY45" fmla="*/ 2711450 h 3035300"/>
              <a:gd name="connsiteX46" fmla="*/ 241300 w 3067050"/>
              <a:gd name="connsiteY46" fmla="*/ 2806700 h 3035300"/>
              <a:gd name="connsiteX47" fmla="*/ 19050 w 3067050"/>
              <a:gd name="connsiteY47" fmla="*/ 2895600 h 3035300"/>
              <a:gd name="connsiteX48" fmla="*/ 0 w 3067050"/>
              <a:gd name="connsiteY48" fmla="*/ 2895600 h 3035300"/>
              <a:gd name="connsiteX49" fmla="*/ 266700 w 3067050"/>
              <a:gd name="connsiteY49" fmla="*/ 2755900 h 3035300"/>
              <a:gd name="connsiteX50" fmla="*/ 666750 w 3067050"/>
              <a:gd name="connsiteY50" fmla="*/ 2654300 h 3035300"/>
              <a:gd name="connsiteX51" fmla="*/ 781050 w 3067050"/>
              <a:gd name="connsiteY51" fmla="*/ 2565400 h 3035300"/>
              <a:gd name="connsiteX52" fmla="*/ 838200 w 3067050"/>
              <a:gd name="connsiteY52" fmla="*/ 2432050 h 3035300"/>
              <a:gd name="connsiteX53" fmla="*/ 914400 w 3067050"/>
              <a:gd name="connsiteY53" fmla="*/ 2228850 h 3035300"/>
              <a:gd name="connsiteX54" fmla="*/ 971550 w 3067050"/>
              <a:gd name="connsiteY54" fmla="*/ 2190750 h 3035300"/>
              <a:gd name="connsiteX55" fmla="*/ 1028700 w 3067050"/>
              <a:gd name="connsiteY55" fmla="*/ 2266950 h 3035300"/>
              <a:gd name="connsiteX56" fmla="*/ 838200 w 3067050"/>
              <a:gd name="connsiteY56" fmla="*/ 2584450 h 3035300"/>
              <a:gd name="connsiteX57" fmla="*/ 850900 w 3067050"/>
              <a:gd name="connsiteY57" fmla="*/ 2590800 h 3035300"/>
              <a:gd name="connsiteX58" fmla="*/ 1593850 w 3067050"/>
              <a:gd name="connsiteY58" fmla="*/ 2108200 h 3035300"/>
              <a:gd name="connsiteX59" fmla="*/ 1403350 w 3067050"/>
              <a:gd name="connsiteY59" fmla="*/ 2000250 h 3035300"/>
              <a:gd name="connsiteX60" fmla="*/ 984250 w 3067050"/>
              <a:gd name="connsiteY60" fmla="*/ 2120900 h 3035300"/>
              <a:gd name="connsiteX61" fmla="*/ 869950 w 3067050"/>
              <a:gd name="connsiteY61" fmla="*/ 2044700 h 3035300"/>
              <a:gd name="connsiteX62" fmla="*/ 1225550 w 3067050"/>
              <a:gd name="connsiteY62" fmla="*/ 1860550 h 3035300"/>
              <a:gd name="connsiteX63" fmla="*/ 1612900 w 3067050"/>
              <a:gd name="connsiteY63" fmla="*/ 2108200 h 3035300"/>
              <a:gd name="connsiteX64" fmla="*/ 1657350 w 3067050"/>
              <a:gd name="connsiteY64" fmla="*/ 2025650 h 3035300"/>
              <a:gd name="connsiteX65" fmla="*/ 1606550 w 3067050"/>
              <a:gd name="connsiteY65" fmla="*/ 1885950 h 3035300"/>
              <a:gd name="connsiteX66" fmla="*/ 1200150 w 3067050"/>
              <a:gd name="connsiteY66" fmla="*/ 1517650 h 3035300"/>
              <a:gd name="connsiteX67" fmla="*/ 1308100 w 3067050"/>
              <a:gd name="connsiteY67" fmla="*/ 1428750 h 3035300"/>
              <a:gd name="connsiteX68" fmla="*/ 1701800 w 3067050"/>
              <a:gd name="connsiteY68" fmla="*/ 1911350 h 3035300"/>
              <a:gd name="connsiteX69" fmla="*/ 1708150 w 3067050"/>
              <a:gd name="connsiteY69" fmla="*/ 2032000 h 3035300"/>
              <a:gd name="connsiteX70" fmla="*/ 1917700 w 3067050"/>
              <a:gd name="connsiteY70" fmla="*/ 1746250 h 3035300"/>
              <a:gd name="connsiteX71" fmla="*/ 1612900 w 3067050"/>
              <a:gd name="connsiteY71" fmla="*/ 1079500 h 3035300"/>
              <a:gd name="connsiteX72" fmla="*/ 1695450 w 3067050"/>
              <a:gd name="connsiteY72" fmla="*/ 971550 h 3035300"/>
              <a:gd name="connsiteX73" fmla="*/ 1828800 w 3067050"/>
              <a:gd name="connsiteY73" fmla="*/ 1054100 h 3035300"/>
              <a:gd name="connsiteX74" fmla="*/ 1981200 w 3067050"/>
              <a:gd name="connsiteY74" fmla="*/ 1454150 h 3035300"/>
              <a:gd name="connsiteX75" fmla="*/ 1962150 w 3067050"/>
              <a:gd name="connsiteY75" fmla="*/ 1695450 h 3035300"/>
              <a:gd name="connsiteX76" fmla="*/ 1968500 w 3067050"/>
              <a:gd name="connsiteY76" fmla="*/ 1708150 h 3035300"/>
              <a:gd name="connsiteX77" fmla="*/ 2165350 w 3067050"/>
              <a:gd name="connsiteY77" fmla="*/ 1333500 h 3035300"/>
              <a:gd name="connsiteX78" fmla="*/ 1898650 w 3067050"/>
              <a:gd name="connsiteY78" fmla="*/ 704850 h 3035300"/>
              <a:gd name="connsiteX79" fmla="*/ 1955800 w 3067050"/>
              <a:gd name="connsiteY79" fmla="*/ 628650 h 3035300"/>
              <a:gd name="connsiteX80" fmla="*/ 2216150 w 3067050"/>
              <a:gd name="connsiteY80" fmla="*/ 1174750 h 3035300"/>
              <a:gd name="connsiteX81" fmla="*/ 2203450 w 3067050"/>
              <a:gd name="connsiteY81" fmla="*/ 1282700 h 3035300"/>
              <a:gd name="connsiteX82" fmla="*/ 2209800 w 3067050"/>
              <a:gd name="connsiteY82" fmla="*/ 1295400 h 3035300"/>
              <a:gd name="connsiteX83" fmla="*/ 2317750 w 3067050"/>
              <a:gd name="connsiteY83" fmla="*/ 990600 h 3035300"/>
              <a:gd name="connsiteX84" fmla="*/ 2171700 w 3067050"/>
              <a:gd name="connsiteY84" fmla="*/ 406400 h 3035300"/>
              <a:gd name="connsiteX85" fmla="*/ 2235200 w 3067050"/>
              <a:gd name="connsiteY85" fmla="*/ 304800 h 3035300"/>
              <a:gd name="connsiteX86" fmla="*/ 2381250 w 3067050"/>
              <a:gd name="connsiteY86" fmla="*/ 527050 h 3035300"/>
              <a:gd name="connsiteX87" fmla="*/ 2381250 w 3067050"/>
              <a:gd name="connsiteY87" fmla="*/ 800100 h 3035300"/>
              <a:gd name="connsiteX88" fmla="*/ 2482850 w 3067050"/>
              <a:gd name="connsiteY88" fmla="*/ 419100 h 3035300"/>
              <a:gd name="connsiteX89" fmla="*/ 2489200 w 3067050"/>
              <a:gd name="connsiteY89" fmla="*/ 120650 h 3035300"/>
              <a:gd name="connsiteX90" fmla="*/ 2571750 w 3067050"/>
              <a:gd name="connsiteY90" fmla="*/ 0 h 303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67050" h="3035300">
                <a:moveTo>
                  <a:pt x="2571750" y="0"/>
                </a:moveTo>
                <a:cubicBezTo>
                  <a:pt x="2628900" y="0"/>
                  <a:pt x="2628900" y="184150"/>
                  <a:pt x="2628900" y="190500"/>
                </a:cubicBezTo>
                <a:cubicBezTo>
                  <a:pt x="2628900" y="361950"/>
                  <a:pt x="2546350" y="508000"/>
                  <a:pt x="2470150" y="698500"/>
                </a:cubicBezTo>
                <a:lnTo>
                  <a:pt x="2476500" y="711200"/>
                </a:lnTo>
                <a:cubicBezTo>
                  <a:pt x="2571750" y="565150"/>
                  <a:pt x="2844800" y="304800"/>
                  <a:pt x="3003550" y="304800"/>
                </a:cubicBezTo>
                <a:cubicBezTo>
                  <a:pt x="3035300" y="304800"/>
                  <a:pt x="3067050" y="298450"/>
                  <a:pt x="3067050" y="342900"/>
                </a:cubicBezTo>
                <a:cubicBezTo>
                  <a:pt x="3067050" y="393700"/>
                  <a:pt x="2997200" y="444500"/>
                  <a:pt x="2940050" y="463550"/>
                </a:cubicBezTo>
                <a:cubicBezTo>
                  <a:pt x="2743200" y="533400"/>
                  <a:pt x="2495550" y="685800"/>
                  <a:pt x="2368550" y="901700"/>
                </a:cubicBezTo>
                <a:cubicBezTo>
                  <a:pt x="2355850" y="920750"/>
                  <a:pt x="2349500" y="958850"/>
                  <a:pt x="2343150" y="990600"/>
                </a:cubicBezTo>
                <a:cubicBezTo>
                  <a:pt x="2330450" y="1054100"/>
                  <a:pt x="2311400" y="1130300"/>
                  <a:pt x="2279650" y="1200150"/>
                </a:cubicBezTo>
                <a:lnTo>
                  <a:pt x="2286000" y="1225550"/>
                </a:lnTo>
                <a:cubicBezTo>
                  <a:pt x="2374900" y="1123950"/>
                  <a:pt x="2628900" y="939800"/>
                  <a:pt x="2749550" y="939800"/>
                </a:cubicBezTo>
                <a:cubicBezTo>
                  <a:pt x="2794000" y="939800"/>
                  <a:pt x="2825750" y="971550"/>
                  <a:pt x="2825750" y="996950"/>
                </a:cubicBezTo>
                <a:cubicBezTo>
                  <a:pt x="2825750" y="1085850"/>
                  <a:pt x="2679700" y="1092200"/>
                  <a:pt x="2654300" y="1104900"/>
                </a:cubicBezTo>
                <a:cubicBezTo>
                  <a:pt x="2603500" y="1117600"/>
                  <a:pt x="2540000" y="1123950"/>
                  <a:pt x="2489200" y="1149350"/>
                </a:cubicBezTo>
                <a:cubicBezTo>
                  <a:pt x="2419350" y="1174750"/>
                  <a:pt x="2349500" y="1206500"/>
                  <a:pt x="2286000" y="1257300"/>
                </a:cubicBezTo>
                <a:cubicBezTo>
                  <a:pt x="2203450" y="1320800"/>
                  <a:pt x="2184400" y="1409700"/>
                  <a:pt x="2139950" y="1485900"/>
                </a:cubicBezTo>
                <a:cubicBezTo>
                  <a:pt x="2133600" y="1498600"/>
                  <a:pt x="2120900" y="1530350"/>
                  <a:pt x="2101850" y="1555750"/>
                </a:cubicBezTo>
                <a:cubicBezTo>
                  <a:pt x="2089150" y="1574800"/>
                  <a:pt x="2038350" y="1625600"/>
                  <a:pt x="2044700" y="1663700"/>
                </a:cubicBezTo>
                <a:cubicBezTo>
                  <a:pt x="2228850" y="1524000"/>
                  <a:pt x="2413000" y="1447800"/>
                  <a:pt x="2590800" y="1447800"/>
                </a:cubicBezTo>
                <a:cubicBezTo>
                  <a:pt x="2660650" y="1447800"/>
                  <a:pt x="2787650" y="1460500"/>
                  <a:pt x="2787650" y="1568450"/>
                </a:cubicBezTo>
                <a:cubicBezTo>
                  <a:pt x="2787650" y="1657350"/>
                  <a:pt x="2705100" y="1657350"/>
                  <a:pt x="2667000" y="1657350"/>
                </a:cubicBezTo>
                <a:cubicBezTo>
                  <a:pt x="2533650" y="1657350"/>
                  <a:pt x="2520950" y="1593850"/>
                  <a:pt x="2355850" y="1593850"/>
                </a:cubicBezTo>
                <a:cubicBezTo>
                  <a:pt x="2114550" y="1593850"/>
                  <a:pt x="1987550" y="1708150"/>
                  <a:pt x="1758950" y="2012950"/>
                </a:cubicBezTo>
                <a:cubicBezTo>
                  <a:pt x="1765300" y="2019300"/>
                  <a:pt x="1778000" y="2019300"/>
                  <a:pt x="1917700" y="2019300"/>
                </a:cubicBezTo>
                <a:cubicBezTo>
                  <a:pt x="2273300" y="2063750"/>
                  <a:pt x="2476500" y="2336800"/>
                  <a:pt x="2476500" y="2616200"/>
                </a:cubicBezTo>
                <a:cubicBezTo>
                  <a:pt x="2476500" y="2705100"/>
                  <a:pt x="2432050" y="2762250"/>
                  <a:pt x="2343150" y="2762250"/>
                </a:cubicBezTo>
                <a:cubicBezTo>
                  <a:pt x="2298700" y="2762250"/>
                  <a:pt x="2241550" y="2755900"/>
                  <a:pt x="2209800" y="2679700"/>
                </a:cubicBezTo>
                <a:cubicBezTo>
                  <a:pt x="2108200" y="2463800"/>
                  <a:pt x="2139950" y="2222500"/>
                  <a:pt x="1930400" y="2070100"/>
                </a:cubicBezTo>
                <a:cubicBezTo>
                  <a:pt x="1885950" y="2038350"/>
                  <a:pt x="1790700" y="2044700"/>
                  <a:pt x="1778000" y="2044700"/>
                </a:cubicBezTo>
                <a:cubicBezTo>
                  <a:pt x="1682750" y="2044700"/>
                  <a:pt x="1574800" y="2203450"/>
                  <a:pt x="1479550" y="2279650"/>
                </a:cubicBezTo>
                <a:cubicBezTo>
                  <a:pt x="1733550" y="2330450"/>
                  <a:pt x="1987550" y="2514600"/>
                  <a:pt x="1987550" y="2755900"/>
                </a:cubicBezTo>
                <a:cubicBezTo>
                  <a:pt x="1987550" y="2825750"/>
                  <a:pt x="1949450" y="2914650"/>
                  <a:pt x="1873250" y="2914650"/>
                </a:cubicBezTo>
                <a:cubicBezTo>
                  <a:pt x="1746250" y="2914650"/>
                  <a:pt x="1714500" y="2724150"/>
                  <a:pt x="1695450" y="2660650"/>
                </a:cubicBezTo>
                <a:cubicBezTo>
                  <a:pt x="1676400" y="2590800"/>
                  <a:pt x="1657350" y="2489200"/>
                  <a:pt x="1625600" y="2425700"/>
                </a:cubicBezTo>
                <a:cubicBezTo>
                  <a:pt x="1606550" y="2381250"/>
                  <a:pt x="1485900" y="2305050"/>
                  <a:pt x="1447800" y="2305050"/>
                </a:cubicBezTo>
                <a:cubicBezTo>
                  <a:pt x="1428750" y="2305050"/>
                  <a:pt x="1295400" y="2400300"/>
                  <a:pt x="1219200" y="2444750"/>
                </a:cubicBezTo>
                <a:cubicBezTo>
                  <a:pt x="1111250" y="2501900"/>
                  <a:pt x="1003300" y="2552700"/>
                  <a:pt x="895350" y="2603500"/>
                </a:cubicBezTo>
                <a:cubicBezTo>
                  <a:pt x="984250" y="2622550"/>
                  <a:pt x="1104900" y="2654300"/>
                  <a:pt x="1206500" y="2692400"/>
                </a:cubicBezTo>
                <a:cubicBezTo>
                  <a:pt x="1289050" y="2724150"/>
                  <a:pt x="1397000" y="2895600"/>
                  <a:pt x="1397000" y="2959100"/>
                </a:cubicBezTo>
                <a:cubicBezTo>
                  <a:pt x="1397000" y="3016250"/>
                  <a:pt x="1327150" y="3035300"/>
                  <a:pt x="1301750" y="3035300"/>
                </a:cubicBezTo>
                <a:cubicBezTo>
                  <a:pt x="1162050" y="3035300"/>
                  <a:pt x="1149350" y="2901950"/>
                  <a:pt x="1085850" y="2787650"/>
                </a:cubicBezTo>
                <a:cubicBezTo>
                  <a:pt x="1054100" y="2724150"/>
                  <a:pt x="984250" y="2692400"/>
                  <a:pt x="933450" y="2679700"/>
                </a:cubicBezTo>
                <a:cubicBezTo>
                  <a:pt x="889000" y="2673350"/>
                  <a:pt x="812800" y="2660650"/>
                  <a:pt x="793750" y="2660650"/>
                </a:cubicBezTo>
                <a:cubicBezTo>
                  <a:pt x="781050" y="2660650"/>
                  <a:pt x="698500" y="2667000"/>
                  <a:pt x="660400" y="2679700"/>
                </a:cubicBezTo>
                <a:cubicBezTo>
                  <a:pt x="615950" y="2686050"/>
                  <a:pt x="577850" y="2705100"/>
                  <a:pt x="546100" y="2711450"/>
                </a:cubicBezTo>
                <a:cubicBezTo>
                  <a:pt x="444500" y="2736850"/>
                  <a:pt x="336550" y="2768600"/>
                  <a:pt x="241300" y="2806700"/>
                </a:cubicBezTo>
                <a:cubicBezTo>
                  <a:pt x="165100" y="2832100"/>
                  <a:pt x="38100" y="2895600"/>
                  <a:pt x="19050" y="2895600"/>
                </a:cubicBezTo>
                <a:lnTo>
                  <a:pt x="0" y="2895600"/>
                </a:lnTo>
                <a:cubicBezTo>
                  <a:pt x="69850" y="2832100"/>
                  <a:pt x="184150" y="2774950"/>
                  <a:pt x="266700" y="2755900"/>
                </a:cubicBezTo>
                <a:cubicBezTo>
                  <a:pt x="393700" y="2717800"/>
                  <a:pt x="533400" y="2698750"/>
                  <a:pt x="666750" y="2654300"/>
                </a:cubicBezTo>
                <a:cubicBezTo>
                  <a:pt x="692150" y="2647950"/>
                  <a:pt x="755650" y="2616200"/>
                  <a:pt x="781050" y="2565400"/>
                </a:cubicBezTo>
                <a:cubicBezTo>
                  <a:pt x="806450" y="2520950"/>
                  <a:pt x="825500" y="2470150"/>
                  <a:pt x="838200" y="2432050"/>
                </a:cubicBezTo>
                <a:cubicBezTo>
                  <a:pt x="863600" y="2368550"/>
                  <a:pt x="882650" y="2292350"/>
                  <a:pt x="914400" y="2228850"/>
                </a:cubicBezTo>
                <a:cubicBezTo>
                  <a:pt x="927100" y="2203450"/>
                  <a:pt x="952500" y="2190750"/>
                  <a:pt x="971550" y="2190750"/>
                </a:cubicBezTo>
                <a:cubicBezTo>
                  <a:pt x="1022350" y="2190750"/>
                  <a:pt x="1028700" y="2247900"/>
                  <a:pt x="1028700" y="2266950"/>
                </a:cubicBezTo>
                <a:cubicBezTo>
                  <a:pt x="1028700" y="2387600"/>
                  <a:pt x="952500" y="2451100"/>
                  <a:pt x="838200" y="2584450"/>
                </a:cubicBezTo>
                <a:cubicBezTo>
                  <a:pt x="844550" y="2590800"/>
                  <a:pt x="838200" y="2590800"/>
                  <a:pt x="850900" y="2590800"/>
                </a:cubicBezTo>
                <a:cubicBezTo>
                  <a:pt x="990600" y="2590800"/>
                  <a:pt x="1593850" y="2209800"/>
                  <a:pt x="1593850" y="2108200"/>
                </a:cubicBezTo>
                <a:cubicBezTo>
                  <a:pt x="1593850" y="2019300"/>
                  <a:pt x="1435100" y="2000250"/>
                  <a:pt x="1403350" y="2000250"/>
                </a:cubicBezTo>
                <a:cubicBezTo>
                  <a:pt x="1244600" y="2000250"/>
                  <a:pt x="1130300" y="2120900"/>
                  <a:pt x="984250" y="2120900"/>
                </a:cubicBezTo>
                <a:cubicBezTo>
                  <a:pt x="946150" y="2120900"/>
                  <a:pt x="869950" y="2101850"/>
                  <a:pt x="869950" y="2044700"/>
                </a:cubicBezTo>
                <a:cubicBezTo>
                  <a:pt x="869950" y="1885950"/>
                  <a:pt x="1155700" y="1860550"/>
                  <a:pt x="1225550" y="1860550"/>
                </a:cubicBezTo>
                <a:cubicBezTo>
                  <a:pt x="1397000" y="1860550"/>
                  <a:pt x="1574800" y="1949450"/>
                  <a:pt x="1612900" y="2108200"/>
                </a:cubicBezTo>
                <a:cubicBezTo>
                  <a:pt x="1651000" y="2076450"/>
                  <a:pt x="1657350" y="2057400"/>
                  <a:pt x="1657350" y="2025650"/>
                </a:cubicBezTo>
                <a:cubicBezTo>
                  <a:pt x="1657350" y="1981200"/>
                  <a:pt x="1631950" y="1924050"/>
                  <a:pt x="1606550" y="1885950"/>
                </a:cubicBezTo>
                <a:cubicBezTo>
                  <a:pt x="1498600" y="1727200"/>
                  <a:pt x="1200150" y="1746250"/>
                  <a:pt x="1200150" y="1517650"/>
                </a:cubicBezTo>
                <a:cubicBezTo>
                  <a:pt x="1200150" y="1441450"/>
                  <a:pt x="1263650" y="1428750"/>
                  <a:pt x="1308100" y="1428750"/>
                </a:cubicBezTo>
                <a:cubicBezTo>
                  <a:pt x="1530350" y="1428750"/>
                  <a:pt x="1676400" y="1746250"/>
                  <a:pt x="1701800" y="1911350"/>
                </a:cubicBezTo>
                <a:lnTo>
                  <a:pt x="1708150" y="2032000"/>
                </a:lnTo>
                <a:cubicBezTo>
                  <a:pt x="1816100" y="1936750"/>
                  <a:pt x="1917700" y="1835150"/>
                  <a:pt x="1917700" y="1746250"/>
                </a:cubicBezTo>
                <a:cubicBezTo>
                  <a:pt x="1917700" y="1403350"/>
                  <a:pt x="1612900" y="1301750"/>
                  <a:pt x="1612900" y="1079500"/>
                </a:cubicBezTo>
                <a:cubicBezTo>
                  <a:pt x="1612900" y="1016000"/>
                  <a:pt x="1638300" y="971550"/>
                  <a:pt x="1695450" y="971550"/>
                </a:cubicBezTo>
                <a:cubicBezTo>
                  <a:pt x="1733550" y="971550"/>
                  <a:pt x="1809750" y="1022350"/>
                  <a:pt x="1828800" y="1054100"/>
                </a:cubicBezTo>
                <a:cubicBezTo>
                  <a:pt x="1943100" y="1206500"/>
                  <a:pt x="1981200" y="1308100"/>
                  <a:pt x="1981200" y="1454150"/>
                </a:cubicBezTo>
                <a:cubicBezTo>
                  <a:pt x="1981200" y="1466850"/>
                  <a:pt x="1968500" y="1612900"/>
                  <a:pt x="1962150" y="1695450"/>
                </a:cubicBezTo>
                <a:cubicBezTo>
                  <a:pt x="1962150" y="1695450"/>
                  <a:pt x="1962150" y="1701800"/>
                  <a:pt x="1968500" y="1708150"/>
                </a:cubicBezTo>
                <a:cubicBezTo>
                  <a:pt x="2032000" y="1587500"/>
                  <a:pt x="2165350" y="1454150"/>
                  <a:pt x="2165350" y="1333500"/>
                </a:cubicBezTo>
                <a:cubicBezTo>
                  <a:pt x="2165350" y="1054100"/>
                  <a:pt x="1898650" y="927100"/>
                  <a:pt x="1898650" y="704850"/>
                </a:cubicBezTo>
                <a:cubicBezTo>
                  <a:pt x="1898650" y="666750"/>
                  <a:pt x="1917700" y="628650"/>
                  <a:pt x="1955800" y="628650"/>
                </a:cubicBezTo>
                <a:cubicBezTo>
                  <a:pt x="2133600" y="628650"/>
                  <a:pt x="2216150" y="1123950"/>
                  <a:pt x="2216150" y="1174750"/>
                </a:cubicBezTo>
                <a:cubicBezTo>
                  <a:pt x="2216150" y="1187450"/>
                  <a:pt x="2209800" y="1244600"/>
                  <a:pt x="2203450" y="1282700"/>
                </a:cubicBezTo>
                <a:cubicBezTo>
                  <a:pt x="2203450" y="1282700"/>
                  <a:pt x="2203450" y="1289050"/>
                  <a:pt x="2209800" y="1295400"/>
                </a:cubicBezTo>
                <a:cubicBezTo>
                  <a:pt x="2273300" y="1174750"/>
                  <a:pt x="2317750" y="1098550"/>
                  <a:pt x="2317750" y="990600"/>
                </a:cubicBezTo>
                <a:cubicBezTo>
                  <a:pt x="2317750" y="749300"/>
                  <a:pt x="2171700" y="565150"/>
                  <a:pt x="2171700" y="406400"/>
                </a:cubicBezTo>
                <a:cubicBezTo>
                  <a:pt x="2171700" y="368300"/>
                  <a:pt x="2171700" y="304800"/>
                  <a:pt x="2235200" y="304800"/>
                </a:cubicBezTo>
                <a:cubicBezTo>
                  <a:pt x="2336800" y="304800"/>
                  <a:pt x="2381250" y="520700"/>
                  <a:pt x="2381250" y="527050"/>
                </a:cubicBezTo>
                <a:cubicBezTo>
                  <a:pt x="2381250" y="762000"/>
                  <a:pt x="2374900" y="781050"/>
                  <a:pt x="2381250" y="800100"/>
                </a:cubicBezTo>
                <a:cubicBezTo>
                  <a:pt x="2432050" y="673100"/>
                  <a:pt x="2463800" y="546100"/>
                  <a:pt x="2482850" y="419100"/>
                </a:cubicBezTo>
                <a:lnTo>
                  <a:pt x="2489200" y="120650"/>
                </a:lnTo>
                <a:cubicBezTo>
                  <a:pt x="2495550" y="88900"/>
                  <a:pt x="2514600" y="0"/>
                  <a:pt x="2571750" y="0"/>
                </a:cubicBezTo>
                <a:close/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7E682C4-C4EE-9F0A-677B-33BC98231FFC}"/>
              </a:ext>
            </a:extLst>
          </p:cNvPr>
          <p:cNvSpPr/>
          <p:nvPr/>
        </p:nvSpPr>
        <p:spPr>
          <a:xfrm>
            <a:off x="1943984" y="1494208"/>
            <a:ext cx="774613" cy="565235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A72A023-44C0-D9C5-4002-9F2D415DBC2F}"/>
              </a:ext>
            </a:extLst>
          </p:cNvPr>
          <p:cNvSpPr/>
          <p:nvPr/>
        </p:nvSpPr>
        <p:spPr>
          <a:xfrm>
            <a:off x="8737600" y="6391831"/>
            <a:ext cx="3183193" cy="2107643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1F31BCE-4C83-DA42-1C4F-8C2964928317}"/>
              </a:ext>
            </a:extLst>
          </p:cNvPr>
          <p:cNvSpPr/>
          <p:nvPr/>
        </p:nvSpPr>
        <p:spPr>
          <a:xfrm>
            <a:off x="1235375" y="-892944"/>
            <a:ext cx="2116061" cy="140107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06CEED6-9207-E7C7-7D42-48A4F60E9CF4}"/>
              </a:ext>
            </a:extLst>
          </p:cNvPr>
          <p:cNvSpPr/>
          <p:nvPr/>
        </p:nvSpPr>
        <p:spPr>
          <a:xfrm>
            <a:off x="6096000" y="2140782"/>
            <a:ext cx="2927029" cy="709060"/>
          </a:xfrm>
          <a:prstGeom prst="roundRect">
            <a:avLst>
              <a:gd name="adj" fmla="val 15969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82DD04A-B167-F77F-2CC4-530E65EA45C2}"/>
              </a:ext>
            </a:extLst>
          </p:cNvPr>
          <p:cNvSpPr txBox="1"/>
          <p:nvPr/>
        </p:nvSpPr>
        <p:spPr>
          <a:xfrm>
            <a:off x="1068306" y="1078192"/>
            <a:ext cx="5069016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287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287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1C578F5-F55B-F1B7-EEB8-9E37AB39EB37}"/>
              </a:ext>
            </a:extLst>
          </p:cNvPr>
          <p:cNvSpPr txBox="1"/>
          <p:nvPr/>
        </p:nvSpPr>
        <p:spPr>
          <a:xfrm>
            <a:off x="6926727" y="2233701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教学策略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8DC617-AB92-9444-F6F0-16D040EDB916}"/>
              </a:ext>
            </a:extLst>
          </p:cNvPr>
          <p:cNvSpPr txBox="1"/>
          <p:nvPr/>
        </p:nvSpPr>
        <p:spPr>
          <a:xfrm>
            <a:off x="5978579" y="3076143"/>
            <a:ext cx="4562422" cy="1039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B7B7F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F08384CE-6397-6AAF-5009-C99A032FE220}"/>
              </a:ext>
            </a:extLst>
          </p:cNvPr>
          <p:cNvSpPr/>
          <p:nvPr/>
        </p:nvSpPr>
        <p:spPr>
          <a:xfrm rot="14834108">
            <a:off x="4387935" y="3886167"/>
            <a:ext cx="583692" cy="632581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solidFill>
            <a:srgbClr val="BFE1CF">
              <a:alpha val="20000"/>
            </a:srgbClr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40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">
            <a:extLst>
              <a:ext uri="{FF2B5EF4-FFF2-40B4-BE49-F238E27FC236}">
                <a16:creationId xmlns:a16="http://schemas.microsoft.com/office/drawing/2014/main" id="{3AE59F84-8AFA-9609-DE87-20EAA7ADD64E}"/>
              </a:ext>
            </a:extLst>
          </p:cNvPr>
          <p:cNvSpPr/>
          <p:nvPr/>
        </p:nvSpPr>
        <p:spPr>
          <a:xfrm>
            <a:off x="3660700" y="1868014"/>
            <a:ext cx="2229071" cy="3057013"/>
          </a:xfrm>
          <a:prstGeom prst="roundRect">
            <a:avLst>
              <a:gd name="adj" fmla="val 8691"/>
            </a:avLst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8" name="矩形: 圆角 2">
            <a:extLst>
              <a:ext uri="{FF2B5EF4-FFF2-40B4-BE49-F238E27FC236}">
                <a16:creationId xmlns:a16="http://schemas.microsoft.com/office/drawing/2014/main" id="{7C4BB69E-C309-CD77-689A-31654FD14155}"/>
              </a:ext>
            </a:extLst>
          </p:cNvPr>
          <p:cNvSpPr/>
          <p:nvPr/>
        </p:nvSpPr>
        <p:spPr>
          <a:xfrm>
            <a:off x="6302224" y="1868014"/>
            <a:ext cx="2229071" cy="3057013"/>
          </a:xfrm>
          <a:prstGeom prst="roundRect">
            <a:avLst>
              <a:gd name="adj" fmla="val 8691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9" name="矩形: 圆角 2">
            <a:extLst>
              <a:ext uri="{FF2B5EF4-FFF2-40B4-BE49-F238E27FC236}">
                <a16:creationId xmlns:a16="http://schemas.microsoft.com/office/drawing/2014/main" id="{3F43D6FD-FDCA-3634-E902-935F37AF89BB}"/>
              </a:ext>
            </a:extLst>
          </p:cNvPr>
          <p:cNvSpPr/>
          <p:nvPr/>
        </p:nvSpPr>
        <p:spPr>
          <a:xfrm>
            <a:off x="8943748" y="1868014"/>
            <a:ext cx="2229071" cy="3057013"/>
          </a:xfrm>
          <a:prstGeom prst="roundRect">
            <a:avLst>
              <a:gd name="adj" fmla="val 8691"/>
            </a:avLst>
          </a:prstGeom>
          <a:solidFill>
            <a:srgbClr val="BFE1C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" name="矩形: 圆角 2">
            <a:extLst>
              <a:ext uri="{FF2B5EF4-FFF2-40B4-BE49-F238E27FC236}">
                <a16:creationId xmlns:a16="http://schemas.microsoft.com/office/drawing/2014/main" id="{AB1FF4E4-9DB8-B7CE-7C35-40CBE2A60262}"/>
              </a:ext>
            </a:extLst>
          </p:cNvPr>
          <p:cNvSpPr/>
          <p:nvPr/>
        </p:nvSpPr>
        <p:spPr>
          <a:xfrm>
            <a:off x="1019176" y="1868014"/>
            <a:ext cx="2229071" cy="3057013"/>
          </a:xfrm>
          <a:prstGeom prst="roundRect">
            <a:avLst>
              <a:gd name="adj" fmla="val 8691"/>
            </a:avLst>
          </a:prstGeom>
          <a:solidFill>
            <a:srgbClr val="5B7B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6" name="AutoShape 59" descr="D:\51PPT模板网\51pptmoban.com\图片001.jpg">
            <a:extLst>
              <a:ext uri="{FF2B5EF4-FFF2-40B4-BE49-F238E27FC236}">
                <a16:creationId xmlns:a16="http://schemas.microsoft.com/office/drawing/2014/main" id="{8F46F91D-F447-3572-7032-2AD525858642}"/>
              </a:ext>
            </a:extLst>
          </p:cNvPr>
          <p:cNvSpPr/>
          <p:nvPr/>
        </p:nvSpPr>
        <p:spPr bwMode="auto">
          <a:xfrm>
            <a:off x="9764557" y="2289187"/>
            <a:ext cx="587466" cy="58488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397" tIns="25397" rIns="25397" bIns="25397" anchor="ctr"/>
          <a:lstStyle/>
          <a:p>
            <a:pPr algn="ctr" defTabSz="228577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7" name="Group 112">
            <a:extLst>
              <a:ext uri="{FF2B5EF4-FFF2-40B4-BE49-F238E27FC236}">
                <a16:creationId xmlns:a16="http://schemas.microsoft.com/office/drawing/2014/main" id="{316C123E-5B94-6D13-FA70-34F77CEB36CD}"/>
              </a:ext>
            </a:extLst>
          </p:cNvPr>
          <p:cNvGrpSpPr/>
          <p:nvPr/>
        </p:nvGrpSpPr>
        <p:grpSpPr>
          <a:xfrm>
            <a:off x="7123504" y="2306886"/>
            <a:ext cx="586516" cy="54948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8" name="AutoShape 110">
              <a:extLst>
                <a:ext uri="{FF2B5EF4-FFF2-40B4-BE49-F238E27FC236}">
                  <a16:creationId xmlns:a16="http://schemas.microsoft.com/office/drawing/2014/main" id="{4F24431E-71AC-CF4E-1F1D-C0604889A3CC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AutoShape 111">
              <a:extLst>
                <a:ext uri="{FF2B5EF4-FFF2-40B4-BE49-F238E27FC236}">
                  <a16:creationId xmlns:a16="http://schemas.microsoft.com/office/drawing/2014/main" id="{E1E8F4EB-A735-AA3F-DA61-11C02A35A068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0" name="AutoShape 112" descr="D:\51PPT模板网\51pptmoban.com\图片001.jpg">
            <a:extLst>
              <a:ext uri="{FF2B5EF4-FFF2-40B4-BE49-F238E27FC236}">
                <a16:creationId xmlns:a16="http://schemas.microsoft.com/office/drawing/2014/main" id="{5427FCDE-7D7F-F217-6E4B-95BBBB4C7D48}"/>
              </a:ext>
            </a:extLst>
          </p:cNvPr>
          <p:cNvSpPr/>
          <p:nvPr/>
        </p:nvSpPr>
        <p:spPr bwMode="auto">
          <a:xfrm>
            <a:off x="4481502" y="2289187"/>
            <a:ext cx="587469" cy="58488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397" tIns="25397" rIns="25397" bIns="25397" anchor="ctr"/>
          <a:lstStyle/>
          <a:p>
            <a:pPr algn="ctr" defTabSz="228577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4BB1B35-FCF0-D3DC-7C52-4472735519D9}"/>
              </a:ext>
            </a:extLst>
          </p:cNvPr>
          <p:cNvGrpSpPr/>
          <p:nvPr/>
        </p:nvGrpSpPr>
        <p:grpSpPr>
          <a:xfrm>
            <a:off x="1932534" y="2288369"/>
            <a:ext cx="402354" cy="586516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2" name="AutoShape 113">
              <a:extLst>
                <a:ext uri="{FF2B5EF4-FFF2-40B4-BE49-F238E27FC236}">
                  <a16:creationId xmlns:a16="http://schemas.microsoft.com/office/drawing/2014/main" id="{DB61C93D-803B-EB1B-9A26-86D89BAAAB05}"/>
                </a:ext>
              </a:extLst>
            </p:cNvPr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AutoShape 114">
              <a:extLst>
                <a:ext uri="{FF2B5EF4-FFF2-40B4-BE49-F238E27FC236}">
                  <a16:creationId xmlns:a16="http://schemas.microsoft.com/office/drawing/2014/main" id="{C7CEC5D3-A5CB-66D5-9A32-B06BBC815B67}"/>
                </a:ext>
              </a:extLst>
            </p:cNvPr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397" tIns="25397" rIns="25397" bIns="25397" anchor="ctr"/>
            <a:lstStyle/>
            <a:p>
              <a:pPr algn="ctr" defTabSz="228577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640EF52B-7D90-0B23-A49D-401A5213BAF5}"/>
              </a:ext>
            </a:extLst>
          </p:cNvPr>
          <p:cNvSpPr txBox="1"/>
          <p:nvPr/>
        </p:nvSpPr>
        <p:spPr>
          <a:xfrm>
            <a:off x="273049" y="192998"/>
            <a:ext cx="1409360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n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7200" dirty="0">
                <a:ln w="25400">
                  <a:gradFill>
                    <a:gsLst>
                      <a:gs pos="11000">
                        <a:srgbClr val="5B7B7F"/>
                      </a:gs>
                      <a:gs pos="76000">
                        <a:srgbClr val="BFE1CF">
                          <a:alpha val="0"/>
                        </a:srgbClr>
                      </a:gs>
                    </a:gsLst>
                    <a:lin ang="5400000" scaled="1"/>
                  </a:gradFill>
                </a:ln>
              </a:rPr>
              <a:t>02</a:t>
            </a:r>
            <a:endParaRPr lang="zh-CN" altLang="en-US" sz="7200" dirty="0">
              <a:ln w="25400">
                <a:gradFill>
                  <a:gsLst>
                    <a:gs pos="11000">
                      <a:srgbClr val="5B7B7F"/>
                    </a:gs>
                    <a:gs pos="76000">
                      <a:srgbClr val="BFE1CF">
                        <a:alpha val="0"/>
                      </a:srgbClr>
                    </a:gs>
                  </a:gsLst>
                  <a:lin ang="5400000" scaled="1"/>
                </a:gradFill>
              </a:ln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40ED925-FC1B-D8FE-9C9A-FE39E4BD601D}"/>
              </a:ext>
            </a:extLst>
          </p:cNvPr>
          <p:cNvSpPr txBox="1"/>
          <p:nvPr/>
        </p:nvSpPr>
        <p:spPr>
          <a:xfrm>
            <a:off x="2453076" y="381023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猫啃网风雅宋" panose="02020700000000000000" pitchFamily="18" charset="-122"/>
                <a:ea typeface="猫啃网风雅宋" panose="02020700000000000000" pitchFamily="18" charset="-122"/>
              </a:rPr>
              <a:t>教学策略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0738989-6968-47E8-D5B7-E1BE958FD710}"/>
              </a:ext>
            </a:extLst>
          </p:cNvPr>
          <p:cNvGrpSpPr/>
          <p:nvPr/>
        </p:nvGrpSpPr>
        <p:grpSpPr>
          <a:xfrm>
            <a:off x="1348199" y="3140353"/>
            <a:ext cx="1571023" cy="1278187"/>
            <a:chOff x="283598" y="1906534"/>
            <a:chExt cx="1571023" cy="127818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64A92A7-752B-A518-A44E-2AE1E893A0EF}"/>
                </a:ext>
              </a:extLst>
            </p:cNvPr>
            <p:cNvSpPr txBox="1"/>
            <p:nvPr/>
          </p:nvSpPr>
          <p:spPr>
            <a:xfrm>
              <a:off x="283598" y="2190603"/>
              <a:ext cx="157102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C33CA5E-1881-3EBA-369D-88F6300FF1BC}"/>
                </a:ext>
              </a:extLst>
            </p:cNvPr>
            <p:cNvSpPr txBox="1"/>
            <p:nvPr/>
          </p:nvSpPr>
          <p:spPr>
            <a:xfrm>
              <a:off x="347098" y="1906534"/>
              <a:ext cx="14440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A3B0E6F-A243-6CDB-B815-56A828F3E72B}"/>
              </a:ext>
            </a:extLst>
          </p:cNvPr>
          <p:cNvGrpSpPr/>
          <p:nvPr/>
        </p:nvGrpSpPr>
        <p:grpSpPr>
          <a:xfrm>
            <a:off x="3989723" y="3140353"/>
            <a:ext cx="1571023" cy="1278187"/>
            <a:chOff x="283598" y="1906534"/>
            <a:chExt cx="1571023" cy="127818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B3E4CB0-78B4-73ED-7359-7D66E3814E58}"/>
                </a:ext>
              </a:extLst>
            </p:cNvPr>
            <p:cNvSpPr txBox="1"/>
            <p:nvPr/>
          </p:nvSpPr>
          <p:spPr>
            <a:xfrm>
              <a:off x="283598" y="2190603"/>
              <a:ext cx="157102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DCA5386-46C0-E205-2F25-74A9413C29A9}"/>
                </a:ext>
              </a:extLst>
            </p:cNvPr>
            <p:cNvSpPr txBox="1"/>
            <p:nvPr/>
          </p:nvSpPr>
          <p:spPr>
            <a:xfrm>
              <a:off x="347098" y="1906534"/>
              <a:ext cx="14440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FC08650-2A44-55EA-BC22-CB22F34B40ED}"/>
              </a:ext>
            </a:extLst>
          </p:cNvPr>
          <p:cNvGrpSpPr/>
          <p:nvPr/>
        </p:nvGrpSpPr>
        <p:grpSpPr>
          <a:xfrm>
            <a:off x="6631247" y="3140353"/>
            <a:ext cx="1571023" cy="1278187"/>
            <a:chOff x="283598" y="1906534"/>
            <a:chExt cx="1571023" cy="127818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896CF70-D3E6-A0D2-537E-982C5822476D}"/>
                </a:ext>
              </a:extLst>
            </p:cNvPr>
            <p:cNvSpPr txBox="1"/>
            <p:nvPr/>
          </p:nvSpPr>
          <p:spPr>
            <a:xfrm>
              <a:off x="283598" y="2190603"/>
              <a:ext cx="157102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AC7C305-F0EE-66FC-E988-37AF23761446}"/>
                </a:ext>
              </a:extLst>
            </p:cNvPr>
            <p:cNvSpPr txBox="1"/>
            <p:nvPr/>
          </p:nvSpPr>
          <p:spPr>
            <a:xfrm>
              <a:off x="347098" y="1906534"/>
              <a:ext cx="14440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156E7B6-AC98-E410-DEB8-7973A0E2E5EE}"/>
              </a:ext>
            </a:extLst>
          </p:cNvPr>
          <p:cNvGrpSpPr/>
          <p:nvPr/>
        </p:nvGrpSpPr>
        <p:grpSpPr>
          <a:xfrm>
            <a:off x="9272778" y="3140353"/>
            <a:ext cx="1571023" cy="1278187"/>
            <a:chOff x="283598" y="1906534"/>
            <a:chExt cx="1571023" cy="127818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E3A5128-13D3-4D78-FEC6-E1ECF3E577FF}"/>
                </a:ext>
              </a:extLst>
            </p:cNvPr>
            <p:cNvSpPr txBox="1"/>
            <p:nvPr/>
          </p:nvSpPr>
          <p:spPr>
            <a:xfrm>
              <a:off x="283598" y="2190603"/>
              <a:ext cx="157102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1B9D585-F92A-561F-95F5-DC59B7BF30D3}"/>
                </a:ext>
              </a:extLst>
            </p:cNvPr>
            <p:cNvSpPr txBox="1"/>
            <p:nvPr/>
          </p:nvSpPr>
          <p:spPr>
            <a:xfrm>
              <a:off x="347098" y="1906534"/>
              <a:ext cx="14440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574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3285;#44096;#8408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8821;#87669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1ok4qam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xds42jd4">
    <a:majorFont>
      <a:latin typeface="思源黑体" panose="020F0302020204030204"/>
      <a:ea typeface="思源黑体"/>
      <a:cs typeface=""/>
    </a:majorFont>
    <a:minorFont>
      <a:latin typeface="思源黑体" panose="020F0502020204030204"/>
      <a:ea typeface="思源黑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2090</Words>
  <Application>Microsoft Office PowerPoint</Application>
  <PresentationFormat>宽屏</PresentationFormat>
  <Paragraphs>235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MiSans Heavy</vt:lpstr>
      <vt:lpstr>MiSans Medium</vt:lpstr>
      <vt:lpstr>阿里巴巴普惠体 2.0 55 Regular</vt:lpstr>
      <vt:lpstr>阿里巴巴普惠体 2.0 65 Medium</vt:lpstr>
      <vt:lpstr>等线</vt:lpstr>
      <vt:lpstr>猫啃网风雅宋</vt:lpstr>
      <vt:lpstr>思源黑体 CN Light</vt:lpstr>
      <vt:lpstr>微软雅黑 Light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莫兰迪色系流体几何风教育教学汇报通用ppt模板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105</cp:revision>
  <dcterms:created xsi:type="dcterms:W3CDTF">2023-12-06T01:47:36Z</dcterms:created>
  <dcterms:modified xsi:type="dcterms:W3CDTF">2023-12-07T15:28:22Z</dcterms:modified>
</cp:coreProperties>
</file>